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handoutMasterIdLst>
    <p:handoutMasterId r:id="rId26"/>
  </p:handoutMasterIdLst>
  <p:sldIdLst>
    <p:sldId id="292" r:id="rId2"/>
    <p:sldId id="293" r:id="rId3"/>
    <p:sldId id="294" r:id="rId4"/>
    <p:sldId id="298" r:id="rId5"/>
    <p:sldId id="295" r:id="rId6"/>
    <p:sldId id="299" r:id="rId7"/>
    <p:sldId id="296" r:id="rId8"/>
    <p:sldId id="300" r:id="rId9"/>
    <p:sldId id="302" r:id="rId10"/>
    <p:sldId id="303" r:id="rId11"/>
    <p:sldId id="304" r:id="rId12"/>
    <p:sldId id="317" r:id="rId13"/>
    <p:sldId id="318" r:id="rId14"/>
    <p:sldId id="319" r:id="rId15"/>
    <p:sldId id="305" r:id="rId16"/>
    <p:sldId id="310" r:id="rId17"/>
    <p:sldId id="311" r:id="rId18"/>
    <p:sldId id="312" r:id="rId19"/>
    <p:sldId id="313" r:id="rId20"/>
    <p:sldId id="314" r:id="rId21"/>
    <p:sldId id="308" r:id="rId22"/>
    <p:sldId id="309" r:id="rId23"/>
    <p:sldId id="272" r:id="rId24"/>
  </p:sldIdLst>
  <p:sldSz cx="9144000" cy="6858000" type="screen4x3"/>
  <p:notesSz cx="7315200" cy="9601200"/>
  <p:embeddedFontLst>
    <p:embeddedFont>
      <p:font typeface="Segoe UI" panose="020B0502040204020203"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Times New Roman Bold" panose="02020803070505020304" pitchFamily="18" charset="0"/>
      <p:bold r:id="rId35"/>
    </p:embeddedFont>
    <p:embeddedFont>
      <p:font typeface="Perpetua" panose="02020502060401020303"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DLaEGK6AIx1gv3X9AMGTQ==" hashData="WyIkpGHrodlHGshvdjRUnlLB/4qgStqxDzGFL1gGpLupXESaTGLVvuwk/oqJqZ2G8KskneJC9f2ERqZuryvcX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205" autoAdjust="0"/>
  </p:normalViewPr>
  <p:slideViewPr>
    <p:cSldViewPr>
      <p:cViewPr varScale="1">
        <p:scale>
          <a:sx n="55" d="100"/>
          <a:sy n="55" d="100"/>
        </p:scale>
        <p:origin x="2270" y="34"/>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3582" y="-11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BCBEC6-AFA6-44B4-B520-A70D822ED59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7A4DF83-A2AC-40D7-B9E2-C84A6AE69529}">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Contract Price</a:t>
          </a:r>
        </a:p>
      </dgm:t>
    </dgm:pt>
    <dgm:pt modelId="{B2BF528B-CC0E-4D9E-91F7-FEF5DA76470B}" type="parTrans" cxnId="{E8F07ED8-47E5-4693-9539-AD81B3C95DE3}">
      <dgm:prSet/>
      <dgm:spPr/>
      <dgm:t>
        <a:bodyPr/>
        <a:lstStyle/>
        <a:p>
          <a:endParaRPr lang="en-US" sz="1800"/>
        </a:p>
      </dgm:t>
    </dgm:pt>
    <dgm:pt modelId="{722D9BA7-29BE-4E23-A9B9-736224FBBF1D}" type="sibTrans" cxnId="{E8F07ED8-47E5-4693-9539-AD81B3C95DE3}">
      <dgm:prSet/>
      <dgm:spPr/>
      <dgm:t>
        <a:bodyPr/>
        <a:lstStyle/>
        <a:p>
          <a:endParaRPr lang="en-US" sz="1800"/>
        </a:p>
      </dgm:t>
    </dgm:pt>
    <dgm:pt modelId="{86CB9E28-05C2-4E0D-960A-226792047552}">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Target Profit/Fee</a:t>
          </a:r>
        </a:p>
      </dgm:t>
    </dgm:pt>
    <dgm:pt modelId="{1590DBEF-3D71-470D-8FA1-F1B8E294EFA6}" type="parTrans" cxnId="{BCC0EFA4-FAD0-4ECE-BAB4-08379548CB23}">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D7C31569-C810-4084-9930-9E34EB1F8E23}" type="sibTrans" cxnId="{BCC0EFA4-FAD0-4ECE-BAB4-08379548CB23}">
      <dgm:prSet/>
      <dgm:spPr/>
      <dgm:t>
        <a:bodyPr/>
        <a:lstStyle/>
        <a:p>
          <a:endParaRPr lang="en-US" sz="1800"/>
        </a:p>
      </dgm:t>
    </dgm:pt>
    <dgm:pt modelId="{42D92FF3-DED2-4D52-B450-244866C7B42C}">
      <dgm:prSet phldrT="[Text]" custT="1"/>
      <dgm:spPr>
        <a:solidFill>
          <a:schemeClr val="tx2">
            <a:lumMod val="20000"/>
            <a:lumOff val="80000"/>
          </a:schemeClr>
        </a:solidFill>
        <a:ln>
          <a:solidFill>
            <a:schemeClr val="accent1"/>
          </a:solidFill>
        </a:ln>
      </dgm:spPr>
      <dgm:t>
        <a:bodyPr/>
        <a:lstStyle/>
        <a:p>
          <a:r>
            <a:rPr lang="en-US" sz="1100" b="1" dirty="0">
              <a:solidFill>
                <a:schemeClr val="tx1"/>
              </a:solidFill>
            </a:rPr>
            <a:t>Performance Measurement Baseline</a:t>
          </a:r>
        </a:p>
      </dgm:t>
    </dgm:pt>
    <dgm:pt modelId="{EA4D8FC2-A207-4F09-BB54-9AFD81B8EC9E}" type="parTrans" cxnId="{64DE25A7-1638-4D41-8BFC-DA9738255C72}">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F99ED079-51F8-4024-9E19-3F9F0FD6D15A}" type="sibTrans" cxnId="{64DE25A7-1638-4D41-8BFC-DA9738255C72}">
      <dgm:prSet/>
      <dgm:spPr/>
      <dgm:t>
        <a:bodyPr/>
        <a:lstStyle/>
        <a:p>
          <a:endParaRPr lang="en-US" sz="1800"/>
        </a:p>
      </dgm:t>
    </dgm:pt>
    <dgm:pt modelId="{3755CDD7-0847-4BC6-ABA4-5DA2D4A7AC19}">
      <dgm:prSet phldrT="[Text]" custT="1"/>
      <dgm:spPr>
        <a:solidFill>
          <a:schemeClr val="tx2">
            <a:lumMod val="20000"/>
            <a:lumOff val="80000"/>
          </a:schemeClr>
        </a:solidFill>
        <a:ln>
          <a:solidFill>
            <a:schemeClr val="accent1"/>
          </a:solidFill>
        </a:ln>
      </dgm:spPr>
      <dgm:t>
        <a:bodyPr/>
        <a:lstStyle/>
        <a:p>
          <a:r>
            <a:rPr lang="en-US" sz="1100" b="1" dirty="0">
              <a:solidFill>
                <a:schemeClr val="tx1"/>
              </a:solidFill>
            </a:rPr>
            <a:t>Management Reserve</a:t>
          </a:r>
        </a:p>
      </dgm:t>
    </dgm:pt>
    <dgm:pt modelId="{7208966B-3EE5-46F4-893E-7103035FA65F}" type="parTrans" cxnId="{855570A0-5410-4FD5-88ED-E2F20B63E1F9}">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7CAACDA8-F8A7-4C0F-AE90-1A1E4367C6BE}" type="sibTrans" cxnId="{855570A0-5410-4FD5-88ED-E2F20B63E1F9}">
      <dgm:prSet/>
      <dgm:spPr/>
      <dgm:t>
        <a:bodyPr/>
        <a:lstStyle/>
        <a:p>
          <a:endParaRPr lang="en-US" sz="1800"/>
        </a:p>
      </dgm:t>
    </dgm:pt>
    <dgm:pt modelId="{F6B3883A-9850-4FB9-92FC-B6BB56547631}">
      <dgm:prSet phldrT="[Text]" custT="1"/>
      <dgm:spPr>
        <a:solidFill>
          <a:schemeClr val="tx2">
            <a:lumMod val="20000"/>
            <a:lumOff val="80000"/>
          </a:schemeClr>
        </a:solidFill>
        <a:ln>
          <a:solidFill>
            <a:schemeClr val="accent1"/>
          </a:solidFill>
        </a:ln>
      </dgm:spPr>
      <dgm:t>
        <a:bodyPr/>
        <a:lstStyle/>
        <a:p>
          <a:pPr algn="ctr">
            <a:lnSpc>
              <a:spcPct val="100000"/>
            </a:lnSpc>
            <a:spcAft>
              <a:spcPts val="0"/>
            </a:spcAft>
          </a:pPr>
          <a:r>
            <a:rPr lang="en-US" sz="1200" b="1" dirty="0">
              <a:solidFill>
                <a:schemeClr val="tx1"/>
              </a:solidFill>
            </a:rPr>
            <a:t>Contract       Authorized</a:t>
          </a:r>
        </a:p>
        <a:p>
          <a:pPr algn="ctr">
            <a:lnSpc>
              <a:spcPct val="100000"/>
            </a:lnSpc>
            <a:spcAft>
              <a:spcPts val="0"/>
            </a:spcAft>
          </a:pPr>
          <a:r>
            <a:rPr lang="en-US" sz="1200" b="1" dirty="0">
              <a:solidFill>
                <a:schemeClr val="tx1"/>
              </a:solidFill>
            </a:rPr>
            <a:t>Target         Unpriced</a:t>
          </a:r>
        </a:p>
        <a:p>
          <a:pPr algn="ctr">
            <a:lnSpc>
              <a:spcPct val="100000"/>
            </a:lnSpc>
            <a:spcAft>
              <a:spcPts val="0"/>
            </a:spcAft>
          </a:pPr>
          <a:r>
            <a:rPr lang="en-US" sz="1200" b="1" dirty="0">
              <a:solidFill>
                <a:schemeClr val="tx1"/>
              </a:solidFill>
            </a:rPr>
            <a:t>Cost                 Work</a:t>
          </a:r>
        </a:p>
        <a:p>
          <a:pPr algn="ctr">
            <a:lnSpc>
              <a:spcPct val="100000"/>
            </a:lnSpc>
            <a:spcAft>
              <a:spcPts val="0"/>
            </a:spcAft>
          </a:pPr>
          <a:endParaRPr lang="en-US" sz="1200" b="1" dirty="0">
            <a:solidFill>
              <a:schemeClr val="tx1"/>
            </a:solidFill>
          </a:endParaRPr>
        </a:p>
        <a:p>
          <a:pPr algn="ctr">
            <a:lnSpc>
              <a:spcPct val="100000"/>
            </a:lnSpc>
            <a:spcAft>
              <a:spcPts val="0"/>
            </a:spcAft>
          </a:pPr>
          <a:r>
            <a:rPr lang="en-US" sz="1200" b="1" dirty="0">
              <a:solidFill>
                <a:schemeClr val="tx1"/>
              </a:solidFill>
            </a:rPr>
            <a:t>Contract Budget Base / </a:t>
          </a:r>
        </a:p>
        <a:p>
          <a:pPr algn="ctr">
            <a:lnSpc>
              <a:spcPct val="100000"/>
            </a:lnSpc>
            <a:spcAft>
              <a:spcPts val="0"/>
            </a:spcAft>
          </a:pPr>
          <a:r>
            <a:rPr lang="en-US" sz="1200" b="1" dirty="0">
              <a:solidFill>
                <a:schemeClr val="tx1"/>
              </a:solidFill>
            </a:rPr>
            <a:t>Project Budget Base</a:t>
          </a:r>
        </a:p>
        <a:p>
          <a:pPr algn="ctr">
            <a:lnSpc>
              <a:spcPct val="100000"/>
            </a:lnSpc>
            <a:spcAft>
              <a:spcPts val="0"/>
            </a:spcAft>
          </a:pPr>
          <a:endParaRPr lang="en-US" sz="900" b="1" dirty="0">
            <a:solidFill>
              <a:schemeClr val="tx1"/>
            </a:solidFill>
          </a:endParaRPr>
        </a:p>
      </dgm:t>
    </dgm:pt>
    <dgm:pt modelId="{0A298980-86A5-4D1B-90B4-C87F49492D75}" type="parTrans" cxnId="{FF1326F2-9E7A-414B-BEA8-16FD929B5BBE}">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E27E480E-793A-4018-8560-1CFB45663DF2}" type="sibTrans" cxnId="{FF1326F2-9E7A-414B-BEA8-16FD929B5BBE}">
      <dgm:prSet/>
      <dgm:spPr/>
      <dgm:t>
        <a:bodyPr/>
        <a:lstStyle/>
        <a:p>
          <a:endParaRPr lang="en-US" sz="1800"/>
        </a:p>
      </dgm:t>
    </dgm:pt>
    <dgm:pt modelId="{6A50ACB8-85E8-4B37-A4C0-5E16234D9EDF}">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Undistributed Budget</a:t>
          </a:r>
        </a:p>
      </dgm:t>
    </dgm:pt>
    <dgm:pt modelId="{388F4EF7-9056-4BA2-A3C0-6096DD548DC4}" type="parTrans" cxnId="{68C301A0-B686-47C2-8A1D-B69ECF1AEECD}">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63BC2B93-C580-47FF-900D-862D8C861413}" type="sibTrans" cxnId="{68C301A0-B686-47C2-8A1D-B69ECF1AEECD}">
      <dgm:prSet/>
      <dgm:spPr/>
      <dgm:t>
        <a:bodyPr/>
        <a:lstStyle/>
        <a:p>
          <a:endParaRPr lang="en-US" sz="1800"/>
        </a:p>
      </dgm:t>
    </dgm:pt>
    <dgm:pt modelId="{99598313-16EF-409F-AE3E-85E8B2D74F98}">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Distributed Budget</a:t>
          </a:r>
        </a:p>
      </dgm:t>
    </dgm:pt>
    <dgm:pt modelId="{592D0C2E-E179-4053-A0C9-45C1ED8EAD14}" type="parTrans" cxnId="{B1974078-25D0-4AFC-A35C-9D3BFCB09113}">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21CDD31E-BE22-4A64-BBAB-ED33FE4DD055}" type="sibTrans" cxnId="{B1974078-25D0-4AFC-A35C-9D3BFCB09113}">
      <dgm:prSet/>
      <dgm:spPr/>
      <dgm:t>
        <a:bodyPr/>
        <a:lstStyle/>
        <a:p>
          <a:endParaRPr lang="en-US" sz="1800"/>
        </a:p>
      </dgm:t>
    </dgm:pt>
    <dgm:pt modelId="{0D2F8DC9-B629-4B72-B592-3721CD443ACE}" type="pres">
      <dgm:prSet presAssocID="{2EBCBEC6-AFA6-44B4-B520-A70D822ED597}" presName="hierChild1" presStyleCnt="0">
        <dgm:presLayoutVars>
          <dgm:orgChart val="1"/>
          <dgm:chPref val="1"/>
          <dgm:dir/>
          <dgm:animOne val="branch"/>
          <dgm:animLvl val="lvl"/>
          <dgm:resizeHandles/>
        </dgm:presLayoutVars>
      </dgm:prSet>
      <dgm:spPr/>
      <dgm:t>
        <a:bodyPr/>
        <a:lstStyle/>
        <a:p>
          <a:endParaRPr lang="en-US"/>
        </a:p>
      </dgm:t>
    </dgm:pt>
    <dgm:pt modelId="{902D2427-EC00-4C98-9C0B-289F8A4CAD89}" type="pres">
      <dgm:prSet presAssocID="{47A4DF83-A2AC-40D7-B9E2-C84A6AE69529}" presName="hierRoot1" presStyleCnt="0">
        <dgm:presLayoutVars>
          <dgm:hierBranch val="init"/>
        </dgm:presLayoutVars>
      </dgm:prSet>
      <dgm:spPr/>
    </dgm:pt>
    <dgm:pt modelId="{FDDF0231-9F44-43A4-80AD-9AC4F712AE4C}" type="pres">
      <dgm:prSet presAssocID="{47A4DF83-A2AC-40D7-B9E2-C84A6AE69529}" presName="rootComposite1" presStyleCnt="0"/>
      <dgm:spPr/>
    </dgm:pt>
    <dgm:pt modelId="{90CEC651-5972-49DE-9409-9ACE9572CB7D}" type="pres">
      <dgm:prSet presAssocID="{47A4DF83-A2AC-40D7-B9E2-C84A6AE69529}" presName="rootText1" presStyleLbl="node0" presStyleIdx="0" presStyleCnt="1" custLinFactNeighborX="-1295">
        <dgm:presLayoutVars>
          <dgm:chPref val="3"/>
        </dgm:presLayoutVars>
      </dgm:prSet>
      <dgm:spPr/>
      <dgm:t>
        <a:bodyPr/>
        <a:lstStyle/>
        <a:p>
          <a:endParaRPr lang="en-US"/>
        </a:p>
      </dgm:t>
    </dgm:pt>
    <dgm:pt modelId="{9874304F-A69D-4554-84A7-D439FCE2AA30}" type="pres">
      <dgm:prSet presAssocID="{47A4DF83-A2AC-40D7-B9E2-C84A6AE69529}" presName="rootConnector1" presStyleLbl="node1" presStyleIdx="0" presStyleCnt="0"/>
      <dgm:spPr/>
      <dgm:t>
        <a:bodyPr/>
        <a:lstStyle/>
        <a:p>
          <a:endParaRPr lang="en-US"/>
        </a:p>
      </dgm:t>
    </dgm:pt>
    <dgm:pt modelId="{F70C3F6D-FD28-4B02-9959-B735EADC5871}" type="pres">
      <dgm:prSet presAssocID="{47A4DF83-A2AC-40D7-B9E2-C84A6AE69529}" presName="hierChild2" presStyleCnt="0"/>
      <dgm:spPr/>
    </dgm:pt>
    <dgm:pt modelId="{3224D6AE-D961-4FB8-9986-57DF8B9968A5}" type="pres">
      <dgm:prSet presAssocID="{1590DBEF-3D71-470D-8FA1-F1B8E294EFA6}" presName="Name37" presStyleLbl="parChTrans1D2" presStyleIdx="0" presStyleCnt="2"/>
      <dgm:spPr/>
      <dgm:t>
        <a:bodyPr/>
        <a:lstStyle/>
        <a:p>
          <a:endParaRPr lang="en-US"/>
        </a:p>
      </dgm:t>
    </dgm:pt>
    <dgm:pt modelId="{AB1B7CE7-C43E-4035-8E36-E435884AEB3C}" type="pres">
      <dgm:prSet presAssocID="{86CB9E28-05C2-4E0D-960A-226792047552}" presName="hierRoot2" presStyleCnt="0">
        <dgm:presLayoutVars>
          <dgm:hierBranch val="init"/>
        </dgm:presLayoutVars>
      </dgm:prSet>
      <dgm:spPr/>
    </dgm:pt>
    <dgm:pt modelId="{2E5D6F69-DE08-43E7-A172-59386AFB71E2}" type="pres">
      <dgm:prSet presAssocID="{86CB9E28-05C2-4E0D-960A-226792047552}" presName="rootComposite" presStyleCnt="0"/>
      <dgm:spPr/>
    </dgm:pt>
    <dgm:pt modelId="{86A3D132-9CE6-4DBB-BC2A-F83826B98698}" type="pres">
      <dgm:prSet presAssocID="{86CB9E28-05C2-4E0D-960A-226792047552}" presName="rootText" presStyleLbl="node2" presStyleIdx="0" presStyleCnt="2" custScaleX="91275" custLinFactNeighborX="-12597" custLinFactNeighborY="1120">
        <dgm:presLayoutVars>
          <dgm:chPref val="3"/>
        </dgm:presLayoutVars>
      </dgm:prSet>
      <dgm:spPr/>
      <dgm:t>
        <a:bodyPr/>
        <a:lstStyle/>
        <a:p>
          <a:endParaRPr lang="en-US"/>
        </a:p>
      </dgm:t>
    </dgm:pt>
    <dgm:pt modelId="{E3029C85-55B9-45E7-86F8-5F8FEDFBA7BE}" type="pres">
      <dgm:prSet presAssocID="{86CB9E28-05C2-4E0D-960A-226792047552}" presName="rootConnector" presStyleLbl="node2" presStyleIdx="0" presStyleCnt="2"/>
      <dgm:spPr/>
      <dgm:t>
        <a:bodyPr/>
        <a:lstStyle/>
        <a:p>
          <a:endParaRPr lang="en-US"/>
        </a:p>
      </dgm:t>
    </dgm:pt>
    <dgm:pt modelId="{3FB054A6-531B-4B5B-8393-FF2E4FBB5630}" type="pres">
      <dgm:prSet presAssocID="{86CB9E28-05C2-4E0D-960A-226792047552}" presName="hierChild4" presStyleCnt="0"/>
      <dgm:spPr/>
    </dgm:pt>
    <dgm:pt modelId="{EB9383DC-4FC7-4E82-BC21-93430254EB6E}" type="pres">
      <dgm:prSet presAssocID="{86CB9E28-05C2-4E0D-960A-226792047552}" presName="hierChild5" presStyleCnt="0"/>
      <dgm:spPr/>
    </dgm:pt>
    <dgm:pt modelId="{0BF2AA95-FF6B-4DC5-90F8-6866CAAE2AE6}" type="pres">
      <dgm:prSet presAssocID="{0A298980-86A5-4D1B-90B4-C87F49492D75}" presName="Name37" presStyleLbl="parChTrans1D2" presStyleIdx="1" presStyleCnt="2"/>
      <dgm:spPr/>
      <dgm:t>
        <a:bodyPr/>
        <a:lstStyle/>
        <a:p>
          <a:endParaRPr lang="en-US"/>
        </a:p>
      </dgm:t>
    </dgm:pt>
    <dgm:pt modelId="{13F0E192-5405-4392-BBE4-02445A0AF3E7}" type="pres">
      <dgm:prSet presAssocID="{F6B3883A-9850-4FB9-92FC-B6BB56547631}" presName="hierRoot2" presStyleCnt="0">
        <dgm:presLayoutVars>
          <dgm:hierBranch val="init"/>
        </dgm:presLayoutVars>
      </dgm:prSet>
      <dgm:spPr/>
    </dgm:pt>
    <dgm:pt modelId="{98F2DDFE-D68A-4BA5-B06E-941556645576}" type="pres">
      <dgm:prSet presAssocID="{F6B3883A-9850-4FB9-92FC-B6BB56547631}" presName="rootComposite" presStyleCnt="0"/>
      <dgm:spPr/>
    </dgm:pt>
    <dgm:pt modelId="{958F31B0-468A-4CCA-8E97-AA74E3F3FD51}" type="pres">
      <dgm:prSet presAssocID="{F6B3883A-9850-4FB9-92FC-B6BB56547631}" presName="rootText" presStyleLbl="node2" presStyleIdx="1" presStyleCnt="2" custScaleX="161618" custScaleY="273761" custLinFactNeighborX="88859" custLinFactNeighborY="2333">
        <dgm:presLayoutVars>
          <dgm:chPref val="3"/>
        </dgm:presLayoutVars>
      </dgm:prSet>
      <dgm:spPr/>
      <dgm:t>
        <a:bodyPr/>
        <a:lstStyle/>
        <a:p>
          <a:endParaRPr lang="en-US"/>
        </a:p>
      </dgm:t>
    </dgm:pt>
    <dgm:pt modelId="{22381DE3-8E0F-4927-AD3B-824A418A2135}" type="pres">
      <dgm:prSet presAssocID="{F6B3883A-9850-4FB9-92FC-B6BB56547631}" presName="rootConnector" presStyleLbl="node2" presStyleIdx="1" presStyleCnt="2"/>
      <dgm:spPr/>
      <dgm:t>
        <a:bodyPr/>
        <a:lstStyle/>
        <a:p>
          <a:endParaRPr lang="en-US"/>
        </a:p>
      </dgm:t>
    </dgm:pt>
    <dgm:pt modelId="{918B5EBA-14BA-42FB-9A0C-55E4B188D3B6}" type="pres">
      <dgm:prSet presAssocID="{F6B3883A-9850-4FB9-92FC-B6BB56547631}" presName="hierChild4" presStyleCnt="0"/>
      <dgm:spPr/>
    </dgm:pt>
    <dgm:pt modelId="{DFEDB10F-000D-4247-AE1C-7549CE03FC2C}" type="pres">
      <dgm:prSet presAssocID="{EA4D8FC2-A207-4F09-BB54-9AFD81B8EC9E}" presName="Name37" presStyleLbl="parChTrans1D3" presStyleIdx="0" presStyleCnt="2"/>
      <dgm:spPr/>
      <dgm:t>
        <a:bodyPr/>
        <a:lstStyle/>
        <a:p>
          <a:endParaRPr lang="en-US"/>
        </a:p>
      </dgm:t>
    </dgm:pt>
    <dgm:pt modelId="{0909EFC7-6C96-4AD6-9631-57A4B6B958E4}" type="pres">
      <dgm:prSet presAssocID="{42D92FF3-DED2-4D52-B450-244866C7B42C}" presName="hierRoot2" presStyleCnt="0">
        <dgm:presLayoutVars>
          <dgm:hierBranch val="init"/>
        </dgm:presLayoutVars>
      </dgm:prSet>
      <dgm:spPr/>
    </dgm:pt>
    <dgm:pt modelId="{D388354A-6972-4B8D-A314-B0D880088D09}" type="pres">
      <dgm:prSet presAssocID="{42D92FF3-DED2-4D52-B450-244866C7B42C}" presName="rootComposite" presStyleCnt="0"/>
      <dgm:spPr/>
    </dgm:pt>
    <dgm:pt modelId="{14FAB573-85D6-4648-BB04-6946B982A72B}" type="pres">
      <dgm:prSet presAssocID="{42D92FF3-DED2-4D52-B450-244866C7B42C}" presName="rootText" presStyleLbl="node3" presStyleIdx="0" presStyleCnt="2" custLinFactNeighborX="-92707" custLinFactNeighborY="19374">
        <dgm:presLayoutVars>
          <dgm:chPref val="3"/>
        </dgm:presLayoutVars>
      </dgm:prSet>
      <dgm:spPr/>
      <dgm:t>
        <a:bodyPr/>
        <a:lstStyle/>
        <a:p>
          <a:endParaRPr lang="en-US"/>
        </a:p>
      </dgm:t>
    </dgm:pt>
    <dgm:pt modelId="{691C55A6-4BE8-4671-BCBA-7D5F9A3CF678}" type="pres">
      <dgm:prSet presAssocID="{42D92FF3-DED2-4D52-B450-244866C7B42C}" presName="rootConnector" presStyleLbl="node3" presStyleIdx="0" presStyleCnt="2"/>
      <dgm:spPr/>
      <dgm:t>
        <a:bodyPr/>
        <a:lstStyle/>
        <a:p>
          <a:endParaRPr lang="en-US"/>
        </a:p>
      </dgm:t>
    </dgm:pt>
    <dgm:pt modelId="{493779E9-9740-452E-82F5-3C6D3F12DE8D}" type="pres">
      <dgm:prSet presAssocID="{42D92FF3-DED2-4D52-B450-244866C7B42C}" presName="hierChild4" presStyleCnt="0"/>
      <dgm:spPr/>
    </dgm:pt>
    <dgm:pt modelId="{CD0F11C0-408D-4BDD-9B99-B47F9D553D3D}" type="pres">
      <dgm:prSet presAssocID="{388F4EF7-9056-4BA2-A3C0-6096DD548DC4}" presName="Name37" presStyleLbl="parChTrans1D4" presStyleIdx="0" presStyleCnt="2"/>
      <dgm:spPr/>
      <dgm:t>
        <a:bodyPr/>
        <a:lstStyle/>
        <a:p>
          <a:endParaRPr lang="en-US"/>
        </a:p>
      </dgm:t>
    </dgm:pt>
    <dgm:pt modelId="{4C85716F-94BF-4548-9DDD-FA443025503A}" type="pres">
      <dgm:prSet presAssocID="{6A50ACB8-85E8-4B37-A4C0-5E16234D9EDF}" presName="hierRoot2" presStyleCnt="0">
        <dgm:presLayoutVars>
          <dgm:hierBranch val="init"/>
        </dgm:presLayoutVars>
      </dgm:prSet>
      <dgm:spPr/>
    </dgm:pt>
    <dgm:pt modelId="{A43A5935-3012-44CB-B765-4E2DA33D75AE}" type="pres">
      <dgm:prSet presAssocID="{6A50ACB8-85E8-4B37-A4C0-5E16234D9EDF}" presName="rootComposite" presStyleCnt="0"/>
      <dgm:spPr/>
    </dgm:pt>
    <dgm:pt modelId="{E7A6EF60-5FDD-49E7-8C37-747DF31540E9}" type="pres">
      <dgm:prSet presAssocID="{6A50ACB8-85E8-4B37-A4C0-5E16234D9EDF}" presName="rootText" presStyleLbl="node4" presStyleIdx="0" presStyleCnt="2" custScaleX="171631" custScaleY="100765" custLinFactNeighborX="-19294" custLinFactNeighborY="12783">
        <dgm:presLayoutVars>
          <dgm:chPref val="3"/>
        </dgm:presLayoutVars>
      </dgm:prSet>
      <dgm:spPr/>
      <dgm:t>
        <a:bodyPr/>
        <a:lstStyle/>
        <a:p>
          <a:endParaRPr lang="en-US"/>
        </a:p>
      </dgm:t>
    </dgm:pt>
    <dgm:pt modelId="{834C895A-A25D-4988-9700-FE87D39110C4}" type="pres">
      <dgm:prSet presAssocID="{6A50ACB8-85E8-4B37-A4C0-5E16234D9EDF}" presName="rootConnector" presStyleLbl="node4" presStyleIdx="0" presStyleCnt="2"/>
      <dgm:spPr/>
      <dgm:t>
        <a:bodyPr/>
        <a:lstStyle/>
        <a:p>
          <a:endParaRPr lang="en-US"/>
        </a:p>
      </dgm:t>
    </dgm:pt>
    <dgm:pt modelId="{A17CD648-03B9-4979-8177-4B5914632C69}" type="pres">
      <dgm:prSet presAssocID="{6A50ACB8-85E8-4B37-A4C0-5E16234D9EDF}" presName="hierChild4" presStyleCnt="0"/>
      <dgm:spPr/>
    </dgm:pt>
    <dgm:pt modelId="{22C160B7-0D59-41CE-A7F8-3644970AAD51}" type="pres">
      <dgm:prSet presAssocID="{6A50ACB8-85E8-4B37-A4C0-5E16234D9EDF}" presName="hierChild5" presStyleCnt="0"/>
      <dgm:spPr/>
    </dgm:pt>
    <dgm:pt modelId="{C1F105F2-649D-4D3D-B420-EED3288BB9ED}" type="pres">
      <dgm:prSet presAssocID="{592D0C2E-E179-4053-A0C9-45C1ED8EAD14}" presName="Name37" presStyleLbl="parChTrans1D4" presStyleIdx="1" presStyleCnt="2"/>
      <dgm:spPr/>
      <dgm:t>
        <a:bodyPr/>
        <a:lstStyle/>
        <a:p>
          <a:endParaRPr lang="en-US"/>
        </a:p>
      </dgm:t>
    </dgm:pt>
    <dgm:pt modelId="{34CEA8BD-EE45-421E-93D7-E69B7B5D5FB5}" type="pres">
      <dgm:prSet presAssocID="{99598313-16EF-409F-AE3E-85E8B2D74F98}" presName="hierRoot2" presStyleCnt="0">
        <dgm:presLayoutVars>
          <dgm:hierBranch val="init"/>
        </dgm:presLayoutVars>
      </dgm:prSet>
      <dgm:spPr/>
    </dgm:pt>
    <dgm:pt modelId="{075E7054-B17A-4B4A-A21E-D1C11318FB2C}" type="pres">
      <dgm:prSet presAssocID="{99598313-16EF-409F-AE3E-85E8B2D74F98}" presName="rootComposite" presStyleCnt="0"/>
      <dgm:spPr/>
    </dgm:pt>
    <dgm:pt modelId="{092F7397-18C4-4568-96C2-AF99F5A43845}" type="pres">
      <dgm:prSet presAssocID="{99598313-16EF-409F-AE3E-85E8B2D74F98}" presName="rootText" presStyleLbl="node4" presStyleIdx="1" presStyleCnt="2" custScaleX="151554" custScaleY="102082" custLinFactX="-109315" custLinFactY="-34231" custLinFactNeighborX="-200000" custLinFactNeighborY="-100000">
        <dgm:presLayoutVars>
          <dgm:chPref val="3"/>
        </dgm:presLayoutVars>
      </dgm:prSet>
      <dgm:spPr/>
      <dgm:t>
        <a:bodyPr/>
        <a:lstStyle/>
        <a:p>
          <a:endParaRPr lang="en-US"/>
        </a:p>
      </dgm:t>
    </dgm:pt>
    <dgm:pt modelId="{65C94824-ADFB-4CAA-9F18-DCD9C8FEFF98}" type="pres">
      <dgm:prSet presAssocID="{99598313-16EF-409F-AE3E-85E8B2D74F98}" presName="rootConnector" presStyleLbl="node4" presStyleIdx="1" presStyleCnt="2"/>
      <dgm:spPr/>
      <dgm:t>
        <a:bodyPr/>
        <a:lstStyle/>
        <a:p>
          <a:endParaRPr lang="en-US"/>
        </a:p>
      </dgm:t>
    </dgm:pt>
    <dgm:pt modelId="{EF21D944-1C9F-43D3-B66E-B377001E04B6}" type="pres">
      <dgm:prSet presAssocID="{99598313-16EF-409F-AE3E-85E8B2D74F98}" presName="hierChild4" presStyleCnt="0"/>
      <dgm:spPr/>
    </dgm:pt>
    <dgm:pt modelId="{234E1F1D-EBA4-49F8-8103-1E8C3E42767D}" type="pres">
      <dgm:prSet presAssocID="{99598313-16EF-409F-AE3E-85E8B2D74F98}" presName="hierChild5" presStyleCnt="0"/>
      <dgm:spPr/>
    </dgm:pt>
    <dgm:pt modelId="{85D97339-DF6F-44EB-8A29-5CD165580D3B}" type="pres">
      <dgm:prSet presAssocID="{42D92FF3-DED2-4D52-B450-244866C7B42C}" presName="hierChild5" presStyleCnt="0"/>
      <dgm:spPr/>
    </dgm:pt>
    <dgm:pt modelId="{D5F257FA-59C6-477D-877E-909522DE52D1}" type="pres">
      <dgm:prSet presAssocID="{7208966B-3EE5-46F4-893E-7103035FA65F}" presName="Name37" presStyleLbl="parChTrans1D3" presStyleIdx="1" presStyleCnt="2"/>
      <dgm:spPr/>
      <dgm:t>
        <a:bodyPr/>
        <a:lstStyle/>
        <a:p>
          <a:endParaRPr lang="en-US"/>
        </a:p>
      </dgm:t>
    </dgm:pt>
    <dgm:pt modelId="{53835550-7E3A-4283-B9DF-F44A9B621A11}" type="pres">
      <dgm:prSet presAssocID="{3755CDD7-0847-4BC6-ABA4-5DA2D4A7AC19}" presName="hierRoot2" presStyleCnt="0">
        <dgm:presLayoutVars>
          <dgm:hierBranch val="init"/>
        </dgm:presLayoutVars>
      </dgm:prSet>
      <dgm:spPr/>
    </dgm:pt>
    <dgm:pt modelId="{BE1E8A54-A0D4-433C-BFD5-13DEAC477A8E}" type="pres">
      <dgm:prSet presAssocID="{3755CDD7-0847-4BC6-ABA4-5DA2D4A7AC19}" presName="rootComposite" presStyleCnt="0"/>
      <dgm:spPr/>
    </dgm:pt>
    <dgm:pt modelId="{E7FD442E-5B03-49F9-828B-F1D5EC1B26E4}" type="pres">
      <dgm:prSet presAssocID="{3755CDD7-0847-4BC6-ABA4-5DA2D4A7AC19}" presName="rootText" presStyleLbl="node3" presStyleIdx="1" presStyleCnt="2" custLinFactX="17375" custLinFactNeighborX="100000" custLinFactNeighborY="22176">
        <dgm:presLayoutVars>
          <dgm:chPref val="3"/>
        </dgm:presLayoutVars>
      </dgm:prSet>
      <dgm:spPr/>
      <dgm:t>
        <a:bodyPr/>
        <a:lstStyle/>
        <a:p>
          <a:endParaRPr lang="en-US"/>
        </a:p>
      </dgm:t>
    </dgm:pt>
    <dgm:pt modelId="{66097807-4B23-4BBE-AAD0-092A2ED9065F}" type="pres">
      <dgm:prSet presAssocID="{3755CDD7-0847-4BC6-ABA4-5DA2D4A7AC19}" presName="rootConnector" presStyleLbl="node3" presStyleIdx="1" presStyleCnt="2"/>
      <dgm:spPr/>
      <dgm:t>
        <a:bodyPr/>
        <a:lstStyle/>
        <a:p>
          <a:endParaRPr lang="en-US"/>
        </a:p>
      </dgm:t>
    </dgm:pt>
    <dgm:pt modelId="{5FB018E1-5DED-4096-BBDD-1738517DC41C}" type="pres">
      <dgm:prSet presAssocID="{3755CDD7-0847-4BC6-ABA4-5DA2D4A7AC19}" presName="hierChild4" presStyleCnt="0"/>
      <dgm:spPr/>
    </dgm:pt>
    <dgm:pt modelId="{1A8E506B-91D0-4931-9B0B-B333F39C1A22}" type="pres">
      <dgm:prSet presAssocID="{3755CDD7-0847-4BC6-ABA4-5DA2D4A7AC19}" presName="hierChild5" presStyleCnt="0"/>
      <dgm:spPr/>
    </dgm:pt>
    <dgm:pt modelId="{BD4CB0DD-29D8-4B82-A54A-1D07FE0F828F}" type="pres">
      <dgm:prSet presAssocID="{F6B3883A-9850-4FB9-92FC-B6BB56547631}" presName="hierChild5" presStyleCnt="0"/>
      <dgm:spPr/>
    </dgm:pt>
    <dgm:pt modelId="{82FB32DE-FFBB-4924-B614-F0CE15CF10D9}" type="pres">
      <dgm:prSet presAssocID="{47A4DF83-A2AC-40D7-B9E2-C84A6AE69529}" presName="hierChild3" presStyleCnt="0"/>
      <dgm:spPr/>
    </dgm:pt>
  </dgm:ptLst>
  <dgm:cxnLst>
    <dgm:cxn modelId="{64DE25A7-1638-4D41-8BFC-DA9738255C72}" srcId="{F6B3883A-9850-4FB9-92FC-B6BB56547631}" destId="{42D92FF3-DED2-4D52-B450-244866C7B42C}" srcOrd="0" destOrd="0" parTransId="{EA4D8FC2-A207-4F09-BB54-9AFD81B8EC9E}" sibTransId="{F99ED079-51F8-4024-9E19-3F9F0FD6D15A}"/>
    <dgm:cxn modelId="{3459C226-7DE3-420B-8FBD-DA4D597E2858}" type="presOf" srcId="{6A50ACB8-85E8-4B37-A4C0-5E16234D9EDF}" destId="{E7A6EF60-5FDD-49E7-8C37-747DF31540E9}" srcOrd="0" destOrd="0" presId="urn:microsoft.com/office/officeart/2005/8/layout/orgChart1"/>
    <dgm:cxn modelId="{62AFE992-C2E9-42E3-A9F1-83D458BDE352}" type="presOf" srcId="{2EBCBEC6-AFA6-44B4-B520-A70D822ED597}" destId="{0D2F8DC9-B629-4B72-B592-3721CD443ACE}" srcOrd="0" destOrd="0" presId="urn:microsoft.com/office/officeart/2005/8/layout/orgChart1"/>
    <dgm:cxn modelId="{0561E14D-44DC-4767-81CE-6AAAA0486EF3}" type="presOf" srcId="{1590DBEF-3D71-470D-8FA1-F1B8E294EFA6}" destId="{3224D6AE-D961-4FB8-9986-57DF8B9968A5}" srcOrd="0" destOrd="0" presId="urn:microsoft.com/office/officeart/2005/8/layout/orgChart1"/>
    <dgm:cxn modelId="{DEA5BB92-8BB4-40DF-AF94-FAFE771E0951}" type="presOf" srcId="{42D92FF3-DED2-4D52-B450-244866C7B42C}" destId="{691C55A6-4BE8-4671-BCBA-7D5F9A3CF678}" srcOrd="1" destOrd="0" presId="urn:microsoft.com/office/officeart/2005/8/layout/orgChart1"/>
    <dgm:cxn modelId="{67B726DB-77A5-4405-B21C-DDF2254ADFE8}" type="presOf" srcId="{47A4DF83-A2AC-40D7-B9E2-C84A6AE69529}" destId="{90CEC651-5972-49DE-9409-9ACE9572CB7D}" srcOrd="0" destOrd="0" presId="urn:microsoft.com/office/officeart/2005/8/layout/orgChart1"/>
    <dgm:cxn modelId="{FF1326F2-9E7A-414B-BEA8-16FD929B5BBE}" srcId="{47A4DF83-A2AC-40D7-B9E2-C84A6AE69529}" destId="{F6B3883A-9850-4FB9-92FC-B6BB56547631}" srcOrd="1" destOrd="0" parTransId="{0A298980-86A5-4D1B-90B4-C87F49492D75}" sibTransId="{E27E480E-793A-4018-8560-1CFB45663DF2}"/>
    <dgm:cxn modelId="{B529092D-5FE4-4796-8A3D-D163480DBEBA}" type="presOf" srcId="{6A50ACB8-85E8-4B37-A4C0-5E16234D9EDF}" destId="{834C895A-A25D-4988-9700-FE87D39110C4}" srcOrd="1" destOrd="0" presId="urn:microsoft.com/office/officeart/2005/8/layout/orgChart1"/>
    <dgm:cxn modelId="{8641C6CC-D943-44DB-920F-623DAFA1AAF3}" type="presOf" srcId="{86CB9E28-05C2-4E0D-960A-226792047552}" destId="{86A3D132-9CE6-4DBB-BC2A-F83826B98698}" srcOrd="0" destOrd="0" presId="urn:microsoft.com/office/officeart/2005/8/layout/orgChart1"/>
    <dgm:cxn modelId="{5FC3B5A3-61E7-4928-9087-3F56546E64CF}" type="presOf" srcId="{47A4DF83-A2AC-40D7-B9E2-C84A6AE69529}" destId="{9874304F-A69D-4554-84A7-D439FCE2AA30}" srcOrd="1" destOrd="0" presId="urn:microsoft.com/office/officeart/2005/8/layout/orgChart1"/>
    <dgm:cxn modelId="{B1974078-25D0-4AFC-A35C-9D3BFCB09113}" srcId="{42D92FF3-DED2-4D52-B450-244866C7B42C}" destId="{99598313-16EF-409F-AE3E-85E8B2D74F98}" srcOrd="1" destOrd="0" parTransId="{592D0C2E-E179-4053-A0C9-45C1ED8EAD14}" sibTransId="{21CDD31E-BE22-4A64-BBAB-ED33FE4DD055}"/>
    <dgm:cxn modelId="{68C301A0-B686-47C2-8A1D-B69ECF1AEECD}" srcId="{42D92FF3-DED2-4D52-B450-244866C7B42C}" destId="{6A50ACB8-85E8-4B37-A4C0-5E16234D9EDF}" srcOrd="0" destOrd="0" parTransId="{388F4EF7-9056-4BA2-A3C0-6096DD548DC4}" sibTransId="{63BC2B93-C580-47FF-900D-862D8C861413}"/>
    <dgm:cxn modelId="{855570A0-5410-4FD5-88ED-E2F20B63E1F9}" srcId="{F6B3883A-9850-4FB9-92FC-B6BB56547631}" destId="{3755CDD7-0847-4BC6-ABA4-5DA2D4A7AC19}" srcOrd="1" destOrd="0" parTransId="{7208966B-3EE5-46F4-893E-7103035FA65F}" sibTransId="{7CAACDA8-F8A7-4C0F-AE90-1A1E4367C6BE}"/>
    <dgm:cxn modelId="{A9779547-4F8B-4B40-983F-DE2B8DA04573}" type="presOf" srcId="{99598313-16EF-409F-AE3E-85E8B2D74F98}" destId="{65C94824-ADFB-4CAA-9F18-DCD9C8FEFF98}" srcOrd="1" destOrd="0" presId="urn:microsoft.com/office/officeart/2005/8/layout/orgChart1"/>
    <dgm:cxn modelId="{7D32C4C7-B0AC-45B4-B5AF-DB37A786DB85}" type="presOf" srcId="{592D0C2E-E179-4053-A0C9-45C1ED8EAD14}" destId="{C1F105F2-649D-4D3D-B420-EED3288BB9ED}" srcOrd="0" destOrd="0" presId="urn:microsoft.com/office/officeart/2005/8/layout/orgChart1"/>
    <dgm:cxn modelId="{E8F07ED8-47E5-4693-9539-AD81B3C95DE3}" srcId="{2EBCBEC6-AFA6-44B4-B520-A70D822ED597}" destId="{47A4DF83-A2AC-40D7-B9E2-C84A6AE69529}" srcOrd="0" destOrd="0" parTransId="{B2BF528B-CC0E-4D9E-91F7-FEF5DA76470B}" sibTransId="{722D9BA7-29BE-4E23-A9B9-736224FBBF1D}"/>
    <dgm:cxn modelId="{B78AA95F-A90C-4C90-AE9A-79875070184D}" type="presOf" srcId="{99598313-16EF-409F-AE3E-85E8B2D74F98}" destId="{092F7397-18C4-4568-96C2-AF99F5A43845}" srcOrd="0" destOrd="0" presId="urn:microsoft.com/office/officeart/2005/8/layout/orgChart1"/>
    <dgm:cxn modelId="{9F00A093-4819-4A4A-B3DF-A8C446FE7849}" type="presOf" srcId="{86CB9E28-05C2-4E0D-960A-226792047552}" destId="{E3029C85-55B9-45E7-86F8-5F8FEDFBA7BE}" srcOrd="1" destOrd="0" presId="urn:microsoft.com/office/officeart/2005/8/layout/orgChart1"/>
    <dgm:cxn modelId="{87858E5A-F2F4-4EDA-9839-6AB4F673A00D}" type="presOf" srcId="{3755CDD7-0847-4BC6-ABA4-5DA2D4A7AC19}" destId="{E7FD442E-5B03-49F9-828B-F1D5EC1B26E4}" srcOrd="0" destOrd="0" presId="urn:microsoft.com/office/officeart/2005/8/layout/orgChart1"/>
    <dgm:cxn modelId="{85D5775D-94A4-4C2C-8E99-A6541234B29C}" type="presOf" srcId="{388F4EF7-9056-4BA2-A3C0-6096DD548DC4}" destId="{CD0F11C0-408D-4BDD-9B99-B47F9D553D3D}" srcOrd="0" destOrd="0" presId="urn:microsoft.com/office/officeart/2005/8/layout/orgChart1"/>
    <dgm:cxn modelId="{BE886A68-432A-4C17-A317-F0B833C855DF}" type="presOf" srcId="{F6B3883A-9850-4FB9-92FC-B6BB56547631}" destId="{958F31B0-468A-4CCA-8E97-AA74E3F3FD51}" srcOrd="0" destOrd="0" presId="urn:microsoft.com/office/officeart/2005/8/layout/orgChart1"/>
    <dgm:cxn modelId="{18CD1C8E-A836-4983-939F-7B5FAA64FD4C}" type="presOf" srcId="{3755CDD7-0847-4BC6-ABA4-5DA2D4A7AC19}" destId="{66097807-4B23-4BBE-AAD0-092A2ED9065F}" srcOrd="1" destOrd="0" presId="urn:microsoft.com/office/officeart/2005/8/layout/orgChart1"/>
    <dgm:cxn modelId="{244F1B03-3374-4914-93CF-511513F842A3}" type="presOf" srcId="{EA4D8FC2-A207-4F09-BB54-9AFD81B8EC9E}" destId="{DFEDB10F-000D-4247-AE1C-7549CE03FC2C}" srcOrd="0" destOrd="0" presId="urn:microsoft.com/office/officeart/2005/8/layout/orgChart1"/>
    <dgm:cxn modelId="{46DA51F7-6F52-48E4-8896-87E8012A0441}" type="presOf" srcId="{F6B3883A-9850-4FB9-92FC-B6BB56547631}" destId="{22381DE3-8E0F-4927-AD3B-824A418A2135}" srcOrd="1" destOrd="0" presId="urn:microsoft.com/office/officeart/2005/8/layout/orgChart1"/>
    <dgm:cxn modelId="{072A9789-E493-42C4-93DB-9D3947F12B67}" type="presOf" srcId="{42D92FF3-DED2-4D52-B450-244866C7B42C}" destId="{14FAB573-85D6-4648-BB04-6946B982A72B}" srcOrd="0" destOrd="0" presId="urn:microsoft.com/office/officeart/2005/8/layout/orgChart1"/>
    <dgm:cxn modelId="{14CB8D45-2E97-434C-AE85-49ABDA117496}" type="presOf" srcId="{0A298980-86A5-4D1B-90B4-C87F49492D75}" destId="{0BF2AA95-FF6B-4DC5-90F8-6866CAAE2AE6}" srcOrd="0" destOrd="0" presId="urn:microsoft.com/office/officeart/2005/8/layout/orgChart1"/>
    <dgm:cxn modelId="{339A94D7-1282-456C-9704-A18A8FD140CC}" type="presOf" srcId="{7208966B-3EE5-46F4-893E-7103035FA65F}" destId="{D5F257FA-59C6-477D-877E-909522DE52D1}" srcOrd="0" destOrd="0" presId="urn:microsoft.com/office/officeart/2005/8/layout/orgChart1"/>
    <dgm:cxn modelId="{BCC0EFA4-FAD0-4ECE-BAB4-08379548CB23}" srcId="{47A4DF83-A2AC-40D7-B9E2-C84A6AE69529}" destId="{86CB9E28-05C2-4E0D-960A-226792047552}" srcOrd="0" destOrd="0" parTransId="{1590DBEF-3D71-470D-8FA1-F1B8E294EFA6}" sibTransId="{D7C31569-C810-4084-9930-9E34EB1F8E23}"/>
    <dgm:cxn modelId="{8487E6DC-28EE-4506-8ED3-5AE4C707F24D}" type="presParOf" srcId="{0D2F8DC9-B629-4B72-B592-3721CD443ACE}" destId="{902D2427-EC00-4C98-9C0B-289F8A4CAD89}" srcOrd="0" destOrd="0" presId="urn:microsoft.com/office/officeart/2005/8/layout/orgChart1"/>
    <dgm:cxn modelId="{7267FC6E-31A2-4A57-B776-B87E6D875D8E}" type="presParOf" srcId="{902D2427-EC00-4C98-9C0B-289F8A4CAD89}" destId="{FDDF0231-9F44-43A4-80AD-9AC4F712AE4C}" srcOrd="0" destOrd="0" presId="urn:microsoft.com/office/officeart/2005/8/layout/orgChart1"/>
    <dgm:cxn modelId="{C0F4A211-E097-486A-B1DC-47AC8F5C274E}" type="presParOf" srcId="{FDDF0231-9F44-43A4-80AD-9AC4F712AE4C}" destId="{90CEC651-5972-49DE-9409-9ACE9572CB7D}" srcOrd="0" destOrd="0" presId="urn:microsoft.com/office/officeart/2005/8/layout/orgChart1"/>
    <dgm:cxn modelId="{5F4A98FA-12C9-4342-A430-0474F320C8CF}" type="presParOf" srcId="{FDDF0231-9F44-43A4-80AD-9AC4F712AE4C}" destId="{9874304F-A69D-4554-84A7-D439FCE2AA30}" srcOrd="1" destOrd="0" presId="urn:microsoft.com/office/officeart/2005/8/layout/orgChart1"/>
    <dgm:cxn modelId="{A317A33B-DAE3-45F0-9DC0-0F0B31FBE4A2}" type="presParOf" srcId="{902D2427-EC00-4C98-9C0B-289F8A4CAD89}" destId="{F70C3F6D-FD28-4B02-9959-B735EADC5871}" srcOrd="1" destOrd="0" presId="urn:microsoft.com/office/officeart/2005/8/layout/orgChart1"/>
    <dgm:cxn modelId="{2383AEE2-4BD4-45BD-9697-1AD3EC145575}" type="presParOf" srcId="{F70C3F6D-FD28-4B02-9959-B735EADC5871}" destId="{3224D6AE-D961-4FB8-9986-57DF8B9968A5}" srcOrd="0" destOrd="0" presId="urn:microsoft.com/office/officeart/2005/8/layout/orgChart1"/>
    <dgm:cxn modelId="{3C143300-A137-4AA6-8880-FE0F1DBF8D82}" type="presParOf" srcId="{F70C3F6D-FD28-4B02-9959-B735EADC5871}" destId="{AB1B7CE7-C43E-4035-8E36-E435884AEB3C}" srcOrd="1" destOrd="0" presId="urn:microsoft.com/office/officeart/2005/8/layout/orgChart1"/>
    <dgm:cxn modelId="{9AEBE0AF-3D1F-495A-BAE9-0972F5F5CB28}" type="presParOf" srcId="{AB1B7CE7-C43E-4035-8E36-E435884AEB3C}" destId="{2E5D6F69-DE08-43E7-A172-59386AFB71E2}" srcOrd="0" destOrd="0" presId="urn:microsoft.com/office/officeart/2005/8/layout/orgChart1"/>
    <dgm:cxn modelId="{16D6B2DA-61C9-49C8-8A76-636BA7F97FB4}" type="presParOf" srcId="{2E5D6F69-DE08-43E7-A172-59386AFB71E2}" destId="{86A3D132-9CE6-4DBB-BC2A-F83826B98698}" srcOrd="0" destOrd="0" presId="urn:microsoft.com/office/officeart/2005/8/layout/orgChart1"/>
    <dgm:cxn modelId="{E8F19C12-7CC4-4052-8AD7-2F59C20D5A28}" type="presParOf" srcId="{2E5D6F69-DE08-43E7-A172-59386AFB71E2}" destId="{E3029C85-55B9-45E7-86F8-5F8FEDFBA7BE}" srcOrd="1" destOrd="0" presId="urn:microsoft.com/office/officeart/2005/8/layout/orgChart1"/>
    <dgm:cxn modelId="{D9EC30B0-DE33-4C5A-8AD6-39170C694627}" type="presParOf" srcId="{AB1B7CE7-C43E-4035-8E36-E435884AEB3C}" destId="{3FB054A6-531B-4B5B-8393-FF2E4FBB5630}" srcOrd="1" destOrd="0" presId="urn:microsoft.com/office/officeart/2005/8/layout/orgChart1"/>
    <dgm:cxn modelId="{9F14F99D-2661-4D51-8F1F-9C27C2B9D76A}" type="presParOf" srcId="{AB1B7CE7-C43E-4035-8E36-E435884AEB3C}" destId="{EB9383DC-4FC7-4E82-BC21-93430254EB6E}" srcOrd="2" destOrd="0" presId="urn:microsoft.com/office/officeart/2005/8/layout/orgChart1"/>
    <dgm:cxn modelId="{1DDAD174-F933-40BF-890D-C4B597C75752}" type="presParOf" srcId="{F70C3F6D-FD28-4B02-9959-B735EADC5871}" destId="{0BF2AA95-FF6B-4DC5-90F8-6866CAAE2AE6}" srcOrd="2" destOrd="0" presId="urn:microsoft.com/office/officeart/2005/8/layout/orgChart1"/>
    <dgm:cxn modelId="{6C441B8A-1C77-4DA5-9427-9C623CF043C8}" type="presParOf" srcId="{F70C3F6D-FD28-4B02-9959-B735EADC5871}" destId="{13F0E192-5405-4392-BBE4-02445A0AF3E7}" srcOrd="3" destOrd="0" presId="urn:microsoft.com/office/officeart/2005/8/layout/orgChart1"/>
    <dgm:cxn modelId="{C32E1E29-7FAC-472F-A06E-D7A349C31E55}" type="presParOf" srcId="{13F0E192-5405-4392-BBE4-02445A0AF3E7}" destId="{98F2DDFE-D68A-4BA5-B06E-941556645576}" srcOrd="0" destOrd="0" presId="urn:microsoft.com/office/officeart/2005/8/layout/orgChart1"/>
    <dgm:cxn modelId="{D67839EF-26D8-4667-8EF7-35D7B619BB37}" type="presParOf" srcId="{98F2DDFE-D68A-4BA5-B06E-941556645576}" destId="{958F31B0-468A-4CCA-8E97-AA74E3F3FD51}" srcOrd="0" destOrd="0" presId="urn:microsoft.com/office/officeart/2005/8/layout/orgChart1"/>
    <dgm:cxn modelId="{6BBF436B-9E20-4EB1-9E3F-7D90EB9721B8}" type="presParOf" srcId="{98F2DDFE-D68A-4BA5-B06E-941556645576}" destId="{22381DE3-8E0F-4927-AD3B-824A418A2135}" srcOrd="1" destOrd="0" presId="urn:microsoft.com/office/officeart/2005/8/layout/orgChart1"/>
    <dgm:cxn modelId="{FB025746-70DD-4A88-938B-478689195890}" type="presParOf" srcId="{13F0E192-5405-4392-BBE4-02445A0AF3E7}" destId="{918B5EBA-14BA-42FB-9A0C-55E4B188D3B6}" srcOrd="1" destOrd="0" presId="urn:microsoft.com/office/officeart/2005/8/layout/orgChart1"/>
    <dgm:cxn modelId="{A41B3493-BFE0-425E-994F-F6733936BF00}" type="presParOf" srcId="{918B5EBA-14BA-42FB-9A0C-55E4B188D3B6}" destId="{DFEDB10F-000D-4247-AE1C-7549CE03FC2C}" srcOrd="0" destOrd="0" presId="urn:microsoft.com/office/officeart/2005/8/layout/orgChart1"/>
    <dgm:cxn modelId="{8CFDE38F-7A16-493B-B8D7-858F14491BBE}" type="presParOf" srcId="{918B5EBA-14BA-42FB-9A0C-55E4B188D3B6}" destId="{0909EFC7-6C96-4AD6-9631-57A4B6B958E4}" srcOrd="1" destOrd="0" presId="urn:microsoft.com/office/officeart/2005/8/layout/orgChart1"/>
    <dgm:cxn modelId="{CE0E5CB3-F7A6-4432-A616-11E25FE5B89B}" type="presParOf" srcId="{0909EFC7-6C96-4AD6-9631-57A4B6B958E4}" destId="{D388354A-6972-4B8D-A314-B0D880088D09}" srcOrd="0" destOrd="0" presId="urn:microsoft.com/office/officeart/2005/8/layout/orgChart1"/>
    <dgm:cxn modelId="{54D25DD1-C46C-4B26-8524-BE8776E40321}" type="presParOf" srcId="{D388354A-6972-4B8D-A314-B0D880088D09}" destId="{14FAB573-85D6-4648-BB04-6946B982A72B}" srcOrd="0" destOrd="0" presId="urn:microsoft.com/office/officeart/2005/8/layout/orgChart1"/>
    <dgm:cxn modelId="{FBAF5F3B-1CF0-4F64-BFDD-1B84240CCD14}" type="presParOf" srcId="{D388354A-6972-4B8D-A314-B0D880088D09}" destId="{691C55A6-4BE8-4671-BCBA-7D5F9A3CF678}" srcOrd="1" destOrd="0" presId="urn:microsoft.com/office/officeart/2005/8/layout/orgChart1"/>
    <dgm:cxn modelId="{4C644D46-6C75-4FEB-A759-73807C910AFD}" type="presParOf" srcId="{0909EFC7-6C96-4AD6-9631-57A4B6B958E4}" destId="{493779E9-9740-452E-82F5-3C6D3F12DE8D}" srcOrd="1" destOrd="0" presId="urn:microsoft.com/office/officeart/2005/8/layout/orgChart1"/>
    <dgm:cxn modelId="{7771AFD7-5BAE-4A31-84AC-23074BB3A967}" type="presParOf" srcId="{493779E9-9740-452E-82F5-3C6D3F12DE8D}" destId="{CD0F11C0-408D-4BDD-9B99-B47F9D553D3D}" srcOrd="0" destOrd="0" presId="urn:microsoft.com/office/officeart/2005/8/layout/orgChart1"/>
    <dgm:cxn modelId="{343FC97F-2F39-4BAE-80BC-311A0119DF97}" type="presParOf" srcId="{493779E9-9740-452E-82F5-3C6D3F12DE8D}" destId="{4C85716F-94BF-4548-9DDD-FA443025503A}" srcOrd="1" destOrd="0" presId="urn:microsoft.com/office/officeart/2005/8/layout/orgChart1"/>
    <dgm:cxn modelId="{A7FFC681-7010-4916-AEC5-E4F97A0569C4}" type="presParOf" srcId="{4C85716F-94BF-4548-9DDD-FA443025503A}" destId="{A43A5935-3012-44CB-B765-4E2DA33D75AE}" srcOrd="0" destOrd="0" presId="urn:microsoft.com/office/officeart/2005/8/layout/orgChart1"/>
    <dgm:cxn modelId="{5679EB83-D571-4308-B5E7-1A56D0DB7223}" type="presParOf" srcId="{A43A5935-3012-44CB-B765-4E2DA33D75AE}" destId="{E7A6EF60-5FDD-49E7-8C37-747DF31540E9}" srcOrd="0" destOrd="0" presId="urn:microsoft.com/office/officeart/2005/8/layout/orgChart1"/>
    <dgm:cxn modelId="{1E8C9E7C-21A0-46F1-932E-D9AD31692BD7}" type="presParOf" srcId="{A43A5935-3012-44CB-B765-4E2DA33D75AE}" destId="{834C895A-A25D-4988-9700-FE87D39110C4}" srcOrd="1" destOrd="0" presId="urn:microsoft.com/office/officeart/2005/8/layout/orgChart1"/>
    <dgm:cxn modelId="{764217CC-A5AB-413B-B9DA-7AFB979A8F3E}" type="presParOf" srcId="{4C85716F-94BF-4548-9DDD-FA443025503A}" destId="{A17CD648-03B9-4979-8177-4B5914632C69}" srcOrd="1" destOrd="0" presId="urn:microsoft.com/office/officeart/2005/8/layout/orgChart1"/>
    <dgm:cxn modelId="{F5529203-0AF3-4E16-A4F0-6ABB0F4ABF2C}" type="presParOf" srcId="{4C85716F-94BF-4548-9DDD-FA443025503A}" destId="{22C160B7-0D59-41CE-A7F8-3644970AAD51}" srcOrd="2" destOrd="0" presId="urn:microsoft.com/office/officeart/2005/8/layout/orgChart1"/>
    <dgm:cxn modelId="{60E11055-1678-4EB8-9E8F-8A24DE0419F7}" type="presParOf" srcId="{493779E9-9740-452E-82F5-3C6D3F12DE8D}" destId="{C1F105F2-649D-4D3D-B420-EED3288BB9ED}" srcOrd="2" destOrd="0" presId="urn:microsoft.com/office/officeart/2005/8/layout/orgChart1"/>
    <dgm:cxn modelId="{06A6134D-8D77-4E77-B118-9895ABEC6864}" type="presParOf" srcId="{493779E9-9740-452E-82F5-3C6D3F12DE8D}" destId="{34CEA8BD-EE45-421E-93D7-E69B7B5D5FB5}" srcOrd="3" destOrd="0" presId="urn:microsoft.com/office/officeart/2005/8/layout/orgChart1"/>
    <dgm:cxn modelId="{45C4A9A7-1CA4-4C2B-8B3B-18FFA32603EE}" type="presParOf" srcId="{34CEA8BD-EE45-421E-93D7-E69B7B5D5FB5}" destId="{075E7054-B17A-4B4A-A21E-D1C11318FB2C}" srcOrd="0" destOrd="0" presId="urn:microsoft.com/office/officeart/2005/8/layout/orgChart1"/>
    <dgm:cxn modelId="{A91052C5-7AE9-4FA2-83C9-FA9AB39D3B8A}" type="presParOf" srcId="{075E7054-B17A-4B4A-A21E-D1C11318FB2C}" destId="{092F7397-18C4-4568-96C2-AF99F5A43845}" srcOrd="0" destOrd="0" presId="urn:microsoft.com/office/officeart/2005/8/layout/orgChart1"/>
    <dgm:cxn modelId="{CAFF42BD-2F78-4085-B9AB-BF145D475FBE}" type="presParOf" srcId="{075E7054-B17A-4B4A-A21E-D1C11318FB2C}" destId="{65C94824-ADFB-4CAA-9F18-DCD9C8FEFF98}" srcOrd="1" destOrd="0" presId="urn:microsoft.com/office/officeart/2005/8/layout/orgChart1"/>
    <dgm:cxn modelId="{D72BC1AE-D78C-4266-A99F-23AF2E2348B8}" type="presParOf" srcId="{34CEA8BD-EE45-421E-93D7-E69B7B5D5FB5}" destId="{EF21D944-1C9F-43D3-B66E-B377001E04B6}" srcOrd="1" destOrd="0" presId="urn:microsoft.com/office/officeart/2005/8/layout/orgChart1"/>
    <dgm:cxn modelId="{C4B44BF2-1326-48AD-ADF3-F23D2C00964D}" type="presParOf" srcId="{34CEA8BD-EE45-421E-93D7-E69B7B5D5FB5}" destId="{234E1F1D-EBA4-49F8-8103-1E8C3E42767D}" srcOrd="2" destOrd="0" presId="urn:microsoft.com/office/officeart/2005/8/layout/orgChart1"/>
    <dgm:cxn modelId="{F6677648-1E8F-4D95-A618-7B422F6F1AA9}" type="presParOf" srcId="{0909EFC7-6C96-4AD6-9631-57A4B6B958E4}" destId="{85D97339-DF6F-44EB-8A29-5CD165580D3B}" srcOrd="2" destOrd="0" presId="urn:microsoft.com/office/officeart/2005/8/layout/orgChart1"/>
    <dgm:cxn modelId="{8FB525F7-5D3A-4D03-AACA-295DB37B8E32}" type="presParOf" srcId="{918B5EBA-14BA-42FB-9A0C-55E4B188D3B6}" destId="{D5F257FA-59C6-477D-877E-909522DE52D1}" srcOrd="2" destOrd="0" presId="urn:microsoft.com/office/officeart/2005/8/layout/orgChart1"/>
    <dgm:cxn modelId="{A5D96A77-5C27-45A0-BF57-B1D6760F7874}" type="presParOf" srcId="{918B5EBA-14BA-42FB-9A0C-55E4B188D3B6}" destId="{53835550-7E3A-4283-B9DF-F44A9B621A11}" srcOrd="3" destOrd="0" presId="urn:microsoft.com/office/officeart/2005/8/layout/orgChart1"/>
    <dgm:cxn modelId="{E02F02DC-3B18-4AC2-B871-415010321A79}" type="presParOf" srcId="{53835550-7E3A-4283-B9DF-F44A9B621A11}" destId="{BE1E8A54-A0D4-433C-BFD5-13DEAC477A8E}" srcOrd="0" destOrd="0" presId="urn:microsoft.com/office/officeart/2005/8/layout/orgChart1"/>
    <dgm:cxn modelId="{098C4A7E-BF12-43C9-A83E-D941E317E69C}" type="presParOf" srcId="{BE1E8A54-A0D4-433C-BFD5-13DEAC477A8E}" destId="{E7FD442E-5B03-49F9-828B-F1D5EC1B26E4}" srcOrd="0" destOrd="0" presId="urn:microsoft.com/office/officeart/2005/8/layout/orgChart1"/>
    <dgm:cxn modelId="{8CD59251-B426-47B7-8813-9091417D5890}" type="presParOf" srcId="{BE1E8A54-A0D4-433C-BFD5-13DEAC477A8E}" destId="{66097807-4B23-4BBE-AAD0-092A2ED9065F}" srcOrd="1" destOrd="0" presId="urn:microsoft.com/office/officeart/2005/8/layout/orgChart1"/>
    <dgm:cxn modelId="{3C943497-2311-4E99-8D66-0D0E0F2E351D}" type="presParOf" srcId="{53835550-7E3A-4283-B9DF-F44A9B621A11}" destId="{5FB018E1-5DED-4096-BBDD-1738517DC41C}" srcOrd="1" destOrd="0" presId="urn:microsoft.com/office/officeart/2005/8/layout/orgChart1"/>
    <dgm:cxn modelId="{9DD179F3-5229-4A07-B22B-064DBB6F2BDA}" type="presParOf" srcId="{53835550-7E3A-4283-B9DF-F44A9B621A11}" destId="{1A8E506B-91D0-4931-9B0B-B333F39C1A22}" srcOrd="2" destOrd="0" presId="urn:microsoft.com/office/officeart/2005/8/layout/orgChart1"/>
    <dgm:cxn modelId="{C3D518A3-6258-4CC8-8602-DDFF4BB1C5ED}" type="presParOf" srcId="{13F0E192-5405-4392-BBE4-02445A0AF3E7}" destId="{BD4CB0DD-29D8-4B82-A54A-1D07FE0F828F}" srcOrd="2" destOrd="0" presId="urn:microsoft.com/office/officeart/2005/8/layout/orgChart1"/>
    <dgm:cxn modelId="{B865FC62-3A20-48B5-A316-8009753716BF}" type="presParOf" srcId="{902D2427-EC00-4C98-9C0B-289F8A4CAD89}" destId="{82FB32DE-FFBB-4924-B614-F0CE15CF10D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BCBEC6-AFA6-44B4-B520-A70D822ED59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7A4DF83-A2AC-40D7-B9E2-C84A6AE69529}">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Contract Price</a:t>
          </a:r>
        </a:p>
      </dgm:t>
    </dgm:pt>
    <dgm:pt modelId="{B2BF528B-CC0E-4D9E-91F7-FEF5DA76470B}" type="parTrans" cxnId="{E8F07ED8-47E5-4693-9539-AD81B3C95DE3}">
      <dgm:prSet/>
      <dgm:spPr/>
      <dgm:t>
        <a:bodyPr/>
        <a:lstStyle/>
        <a:p>
          <a:endParaRPr lang="en-US" sz="1800"/>
        </a:p>
      </dgm:t>
    </dgm:pt>
    <dgm:pt modelId="{722D9BA7-29BE-4E23-A9B9-736224FBBF1D}" type="sibTrans" cxnId="{E8F07ED8-47E5-4693-9539-AD81B3C95DE3}">
      <dgm:prSet/>
      <dgm:spPr/>
      <dgm:t>
        <a:bodyPr/>
        <a:lstStyle/>
        <a:p>
          <a:endParaRPr lang="en-US" sz="1800"/>
        </a:p>
      </dgm:t>
    </dgm:pt>
    <dgm:pt modelId="{86CB9E28-05C2-4E0D-960A-226792047552}">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Target Profit/Fee</a:t>
          </a:r>
        </a:p>
      </dgm:t>
    </dgm:pt>
    <dgm:pt modelId="{1590DBEF-3D71-470D-8FA1-F1B8E294EFA6}" type="parTrans" cxnId="{BCC0EFA4-FAD0-4ECE-BAB4-08379548CB23}">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D7C31569-C810-4084-9930-9E34EB1F8E23}" type="sibTrans" cxnId="{BCC0EFA4-FAD0-4ECE-BAB4-08379548CB23}">
      <dgm:prSet/>
      <dgm:spPr/>
      <dgm:t>
        <a:bodyPr/>
        <a:lstStyle/>
        <a:p>
          <a:endParaRPr lang="en-US" sz="1800"/>
        </a:p>
      </dgm:t>
    </dgm:pt>
    <dgm:pt modelId="{42D92FF3-DED2-4D52-B450-244866C7B42C}">
      <dgm:prSet phldrT="[Text]" custT="1"/>
      <dgm:spPr>
        <a:solidFill>
          <a:schemeClr val="tx2">
            <a:lumMod val="20000"/>
            <a:lumOff val="80000"/>
          </a:schemeClr>
        </a:solidFill>
        <a:ln>
          <a:solidFill>
            <a:schemeClr val="accent1"/>
          </a:solidFill>
        </a:ln>
      </dgm:spPr>
      <dgm:t>
        <a:bodyPr/>
        <a:lstStyle/>
        <a:p>
          <a:r>
            <a:rPr lang="en-US" sz="1100" b="1" dirty="0">
              <a:solidFill>
                <a:schemeClr val="tx1"/>
              </a:solidFill>
            </a:rPr>
            <a:t>Performance Measurement Baseline</a:t>
          </a:r>
        </a:p>
      </dgm:t>
    </dgm:pt>
    <dgm:pt modelId="{EA4D8FC2-A207-4F09-BB54-9AFD81B8EC9E}" type="parTrans" cxnId="{64DE25A7-1638-4D41-8BFC-DA9738255C72}">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F99ED079-51F8-4024-9E19-3F9F0FD6D15A}" type="sibTrans" cxnId="{64DE25A7-1638-4D41-8BFC-DA9738255C72}">
      <dgm:prSet/>
      <dgm:spPr/>
      <dgm:t>
        <a:bodyPr/>
        <a:lstStyle/>
        <a:p>
          <a:endParaRPr lang="en-US" sz="1800"/>
        </a:p>
      </dgm:t>
    </dgm:pt>
    <dgm:pt modelId="{3755CDD7-0847-4BC6-ABA4-5DA2D4A7AC19}">
      <dgm:prSet phldrT="[Text]" custT="1"/>
      <dgm:spPr>
        <a:solidFill>
          <a:schemeClr val="tx2">
            <a:lumMod val="20000"/>
            <a:lumOff val="80000"/>
          </a:schemeClr>
        </a:solidFill>
        <a:ln>
          <a:solidFill>
            <a:schemeClr val="accent1"/>
          </a:solidFill>
        </a:ln>
      </dgm:spPr>
      <dgm:t>
        <a:bodyPr/>
        <a:lstStyle/>
        <a:p>
          <a:r>
            <a:rPr lang="en-US" sz="1100" b="1" dirty="0">
              <a:solidFill>
                <a:schemeClr val="tx1"/>
              </a:solidFill>
            </a:rPr>
            <a:t>Management Reserve</a:t>
          </a:r>
        </a:p>
      </dgm:t>
    </dgm:pt>
    <dgm:pt modelId="{7208966B-3EE5-46F4-893E-7103035FA65F}" type="parTrans" cxnId="{855570A0-5410-4FD5-88ED-E2F20B63E1F9}">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7CAACDA8-F8A7-4C0F-AE90-1A1E4367C6BE}" type="sibTrans" cxnId="{855570A0-5410-4FD5-88ED-E2F20B63E1F9}">
      <dgm:prSet/>
      <dgm:spPr/>
      <dgm:t>
        <a:bodyPr/>
        <a:lstStyle/>
        <a:p>
          <a:endParaRPr lang="en-US" sz="1800"/>
        </a:p>
      </dgm:t>
    </dgm:pt>
    <dgm:pt modelId="{F6B3883A-9850-4FB9-92FC-B6BB56547631}">
      <dgm:prSet phldrT="[Text]" custT="1"/>
      <dgm:spPr>
        <a:solidFill>
          <a:schemeClr val="tx2">
            <a:lumMod val="20000"/>
            <a:lumOff val="80000"/>
          </a:schemeClr>
        </a:solidFill>
        <a:ln>
          <a:solidFill>
            <a:schemeClr val="accent1"/>
          </a:solidFill>
        </a:ln>
      </dgm:spPr>
      <dgm:t>
        <a:bodyPr/>
        <a:lstStyle/>
        <a:p>
          <a:pPr algn="ctr">
            <a:lnSpc>
              <a:spcPct val="100000"/>
            </a:lnSpc>
            <a:spcAft>
              <a:spcPts val="0"/>
            </a:spcAft>
          </a:pPr>
          <a:r>
            <a:rPr lang="en-US" sz="1200" b="1" dirty="0">
              <a:solidFill>
                <a:schemeClr val="tx1"/>
              </a:solidFill>
            </a:rPr>
            <a:t>Contract       Authorized</a:t>
          </a:r>
        </a:p>
        <a:p>
          <a:pPr algn="ctr">
            <a:lnSpc>
              <a:spcPct val="100000"/>
            </a:lnSpc>
            <a:spcAft>
              <a:spcPts val="0"/>
            </a:spcAft>
          </a:pPr>
          <a:r>
            <a:rPr lang="en-US" sz="1200" b="1" dirty="0">
              <a:solidFill>
                <a:schemeClr val="tx1"/>
              </a:solidFill>
            </a:rPr>
            <a:t>Target         Unpriced</a:t>
          </a:r>
        </a:p>
        <a:p>
          <a:pPr algn="ctr">
            <a:lnSpc>
              <a:spcPct val="100000"/>
            </a:lnSpc>
            <a:spcAft>
              <a:spcPts val="0"/>
            </a:spcAft>
          </a:pPr>
          <a:r>
            <a:rPr lang="en-US" sz="1200" b="1" dirty="0">
              <a:solidFill>
                <a:schemeClr val="tx1"/>
              </a:solidFill>
            </a:rPr>
            <a:t>Cost                 Work</a:t>
          </a:r>
        </a:p>
        <a:p>
          <a:pPr algn="ctr">
            <a:lnSpc>
              <a:spcPct val="100000"/>
            </a:lnSpc>
            <a:spcAft>
              <a:spcPts val="0"/>
            </a:spcAft>
          </a:pPr>
          <a:endParaRPr lang="en-US" sz="1200" b="1" dirty="0">
            <a:solidFill>
              <a:schemeClr val="tx1"/>
            </a:solidFill>
          </a:endParaRPr>
        </a:p>
        <a:p>
          <a:pPr algn="ctr">
            <a:lnSpc>
              <a:spcPct val="100000"/>
            </a:lnSpc>
            <a:spcAft>
              <a:spcPts val="0"/>
            </a:spcAft>
          </a:pPr>
          <a:r>
            <a:rPr lang="en-US" sz="1200" b="1" dirty="0">
              <a:solidFill>
                <a:schemeClr val="tx1"/>
              </a:solidFill>
            </a:rPr>
            <a:t>Contract Budget Base / </a:t>
          </a:r>
        </a:p>
        <a:p>
          <a:pPr algn="ctr">
            <a:lnSpc>
              <a:spcPct val="100000"/>
            </a:lnSpc>
            <a:spcAft>
              <a:spcPts val="0"/>
            </a:spcAft>
          </a:pPr>
          <a:r>
            <a:rPr lang="en-US" sz="1200" b="1" dirty="0">
              <a:solidFill>
                <a:schemeClr val="tx1"/>
              </a:solidFill>
            </a:rPr>
            <a:t>Project Budget Base</a:t>
          </a:r>
        </a:p>
        <a:p>
          <a:pPr algn="ctr">
            <a:lnSpc>
              <a:spcPct val="100000"/>
            </a:lnSpc>
            <a:spcAft>
              <a:spcPts val="0"/>
            </a:spcAft>
          </a:pPr>
          <a:endParaRPr lang="en-US" sz="900" b="1" dirty="0">
            <a:solidFill>
              <a:schemeClr val="tx1"/>
            </a:solidFill>
          </a:endParaRPr>
        </a:p>
      </dgm:t>
    </dgm:pt>
    <dgm:pt modelId="{0A298980-86A5-4D1B-90B4-C87F49492D75}" type="parTrans" cxnId="{FF1326F2-9E7A-414B-BEA8-16FD929B5BBE}">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E27E480E-793A-4018-8560-1CFB45663DF2}" type="sibTrans" cxnId="{FF1326F2-9E7A-414B-BEA8-16FD929B5BBE}">
      <dgm:prSet/>
      <dgm:spPr/>
      <dgm:t>
        <a:bodyPr/>
        <a:lstStyle/>
        <a:p>
          <a:endParaRPr lang="en-US" sz="1800"/>
        </a:p>
      </dgm:t>
    </dgm:pt>
    <dgm:pt modelId="{6A50ACB8-85E8-4B37-A4C0-5E16234D9EDF}">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Undistributed Budget</a:t>
          </a:r>
        </a:p>
      </dgm:t>
    </dgm:pt>
    <dgm:pt modelId="{388F4EF7-9056-4BA2-A3C0-6096DD548DC4}" type="parTrans" cxnId="{68C301A0-B686-47C2-8A1D-B69ECF1AEECD}">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63BC2B93-C580-47FF-900D-862D8C861413}" type="sibTrans" cxnId="{68C301A0-B686-47C2-8A1D-B69ECF1AEECD}">
      <dgm:prSet/>
      <dgm:spPr/>
      <dgm:t>
        <a:bodyPr/>
        <a:lstStyle/>
        <a:p>
          <a:endParaRPr lang="en-US" sz="1800"/>
        </a:p>
      </dgm:t>
    </dgm:pt>
    <dgm:pt modelId="{99598313-16EF-409F-AE3E-85E8B2D74F98}">
      <dgm:prSet phldrT="[Text]" custT="1"/>
      <dgm:spPr>
        <a:solidFill>
          <a:schemeClr val="tx2">
            <a:lumMod val="20000"/>
            <a:lumOff val="80000"/>
          </a:schemeClr>
        </a:solidFill>
        <a:ln>
          <a:solidFill>
            <a:schemeClr val="accent1"/>
          </a:solidFill>
        </a:ln>
      </dgm:spPr>
      <dgm:t>
        <a:bodyPr/>
        <a:lstStyle/>
        <a:p>
          <a:r>
            <a:rPr lang="en-US" sz="1400" b="1" dirty="0">
              <a:solidFill>
                <a:schemeClr val="tx1"/>
              </a:solidFill>
            </a:rPr>
            <a:t>Distributed Budget</a:t>
          </a:r>
        </a:p>
      </dgm:t>
    </dgm:pt>
    <dgm:pt modelId="{592D0C2E-E179-4053-A0C9-45C1ED8EAD14}" type="parTrans" cxnId="{B1974078-25D0-4AFC-A35C-9D3BFCB09113}">
      <dgm:prSet>
        <dgm:style>
          <a:lnRef idx="1">
            <a:schemeClr val="dk1"/>
          </a:lnRef>
          <a:fillRef idx="0">
            <a:schemeClr val="dk1"/>
          </a:fillRef>
          <a:effectRef idx="0">
            <a:schemeClr val="dk1"/>
          </a:effectRef>
          <a:fontRef idx="minor">
            <a:schemeClr val="tx1"/>
          </a:fontRef>
        </dgm:style>
      </dgm:prSet>
      <dgm:spPr/>
      <dgm:t>
        <a:bodyPr/>
        <a:lstStyle/>
        <a:p>
          <a:endParaRPr lang="en-US" sz="1800"/>
        </a:p>
      </dgm:t>
    </dgm:pt>
    <dgm:pt modelId="{21CDD31E-BE22-4A64-BBAB-ED33FE4DD055}" type="sibTrans" cxnId="{B1974078-25D0-4AFC-A35C-9D3BFCB09113}">
      <dgm:prSet/>
      <dgm:spPr/>
      <dgm:t>
        <a:bodyPr/>
        <a:lstStyle/>
        <a:p>
          <a:endParaRPr lang="en-US" sz="1800"/>
        </a:p>
      </dgm:t>
    </dgm:pt>
    <dgm:pt modelId="{0D2F8DC9-B629-4B72-B592-3721CD443ACE}" type="pres">
      <dgm:prSet presAssocID="{2EBCBEC6-AFA6-44B4-B520-A70D822ED597}" presName="hierChild1" presStyleCnt="0">
        <dgm:presLayoutVars>
          <dgm:orgChart val="1"/>
          <dgm:chPref val="1"/>
          <dgm:dir/>
          <dgm:animOne val="branch"/>
          <dgm:animLvl val="lvl"/>
          <dgm:resizeHandles/>
        </dgm:presLayoutVars>
      </dgm:prSet>
      <dgm:spPr/>
      <dgm:t>
        <a:bodyPr/>
        <a:lstStyle/>
        <a:p>
          <a:endParaRPr lang="en-US"/>
        </a:p>
      </dgm:t>
    </dgm:pt>
    <dgm:pt modelId="{902D2427-EC00-4C98-9C0B-289F8A4CAD89}" type="pres">
      <dgm:prSet presAssocID="{47A4DF83-A2AC-40D7-B9E2-C84A6AE69529}" presName="hierRoot1" presStyleCnt="0">
        <dgm:presLayoutVars>
          <dgm:hierBranch val="init"/>
        </dgm:presLayoutVars>
      </dgm:prSet>
      <dgm:spPr/>
    </dgm:pt>
    <dgm:pt modelId="{FDDF0231-9F44-43A4-80AD-9AC4F712AE4C}" type="pres">
      <dgm:prSet presAssocID="{47A4DF83-A2AC-40D7-B9E2-C84A6AE69529}" presName="rootComposite1" presStyleCnt="0"/>
      <dgm:spPr/>
    </dgm:pt>
    <dgm:pt modelId="{90CEC651-5972-49DE-9409-9ACE9572CB7D}" type="pres">
      <dgm:prSet presAssocID="{47A4DF83-A2AC-40D7-B9E2-C84A6AE69529}" presName="rootText1" presStyleLbl="node0" presStyleIdx="0" presStyleCnt="1" custLinFactNeighborX="-1295">
        <dgm:presLayoutVars>
          <dgm:chPref val="3"/>
        </dgm:presLayoutVars>
      </dgm:prSet>
      <dgm:spPr/>
      <dgm:t>
        <a:bodyPr/>
        <a:lstStyle/>
        <a:p>
          <a:endParaRPr lang="en-US"/>
        </a:p>
      </dgm:t>
    </dgm:pt>
    <dgm:pt modelId="{9874304F-A69D-4554-84A7-D439FCE2AA30}" type="pres">
      <dgm:prSet presAssocID="{47A4DF83-A2AC-40D7-B9E2-C84A6AE69529}" presName="rootConnector1" presStyleLbl="node1" presStyleIdx="0" presStyleCnt="0"/>
      <dgm:spPr/>
      <dgm:t>
        <a:bodyPr/>
        <a:lstStyle/>
        <a:p>
          <a:endParaRPr lang="en-US"/>
        </a:p>
      </dgm:t>
    </dgm:pt>
    <dgm:pt modelId="{F70C3F6D-FD28-4B02-9959-B735EADC5871}" type="pres">
      <dgm:prSet presAssocID="{47A4DF83-A2AC-40D7-B9E2-C84A6AE69529}" presName="hierChild2" presStyleCnt="0"/>
      <dgm:spPr/>
    </dgm:pt>
    <dgm:pt modelId="{3224D6AE-D961-4FB8-9986-57DF8B9968A5}" type="pres">
      <dgm:prSet presAssocID="{1590DBEF-3D71-470D-8FA1-F1B8E294EFA6}" presName="Name37" presStyleLbl="parChTrans1D2" presStyleIdx="0" presStyleCnt="2"/>
      <dgm:spPr/>
      <dgm:t>
        <a:bodyPr/>
        <a:lstStyle/>
        <a:p>
          <a:endParaRPr lang="en-US"/>
        </a:p>
      </dgm:t>
    </dgm:pt>
    <dgm:pt modelId="{AB1B7CE7-C43E-4035-8E36-E435884AEB3C}" type="pres">
      <dgm:prSet presAssocID="{86CB9E28-05C2-4E0D-960A-226792047552}" presName="hierRoot2" presStyleCnt="0">
        <dgm:presLayoutVars>
          <dgm:hierBranch val="init"/>
        </dgm:presLayoutVars>
      </dgm:prSet>
      <dgm:spPr/>
    </dgm:pt>
    <dgm:pt modelId="{2E5D6F69-DE08-43E7-A172-59386AFB71E2}" type="pres">
      <dgm:prSet presAssocID="{86CB9E28-05C2-4E0D-960A-226792047552}" presName="rootComposite" presStyleCnt="0"/>
      <dgm:spPr/>
    </dgm:pt>
    <dgm:pt modelId="{86A3D132-9CE6-4DBB-BC2A-F83826B98698}" type="pres">
      <dgm:prSet presAssocID="{86CB9E28-05C2-4E0D-960A-226792047552}" presName="rootText" presStyleLbl="node2" presStyleIdx="0" presStyleCnt="2" custScaleX="91275" custLinFactNeighborX="-12597" custLinFactNeighborY="1120">
        <dgm:presLayoutVars>
          <dgm:chPref val="3"/>
        </dgm:presLayoutVars>
      </dgm:prSet>
      <dgm:spPr/>
      <dgm:t>
        <a:bodyPr/>
        <a:lstStyle/>
        <a:p>
          <a:endParaRPr lang="en-US"/>
        </a:p>
      </dgm:t>
    </dgm:pt>
    <dgm:pt modelId="{E3029C85-55B9-45E7-86F8-5F8FEDFBA7BE}" type="pres">
      <dgm:prSet presAssocID="{86CB9E28-05C2-4E0D-960A-226792047552}" presName="rootConnector" presStyleLbl="node2" presStyleIdx="0" presStyleCnt="2"/>
      <dgm:spPr/>
      <dgm:t>
        <a:bodyPr/>
        <a:lstStyle/>
        <a:p>
          <a:endParaRPr lang="en-US"/>
        </a:p>
      </dgm:t>
    </dgm:pt>
    <dgm:pt modelId="{3FB054A6-531B-4B5B-8393-FF2E4FBB5630}" type="pres">
      <dgm:prSet presAssocID="{86CB9E28-05C2-4E0D-960A-226792047552}" presName="hierChild4" presStyleCnt="0"/>
      <dgm:spPr/>
    </dgm:pt>
    <dgm:pt modelId="{EB9383DC-4FC7-4E82-BC21-93430254EB6E}" type="pres">
      <dgm:prSet presAssocID="{86CB9E28-05C2-4E0D-960A-226792047552}" presName="hierChild5" presStyleCnt="0"/>
      <dgm:spPr/>
    </dgm:pt>
    <dgm:pt modelId="{0BF2AA95-FF6B-4DC5-90F8-6866CAAE2AE6}" type="pres">
      <dgm:prSet presAssocID="{0A298980-86A5-4D1B-90B4-C87F49492D75}" presName="Name37" presStyleLbl="parChTrans1D2" presStyleIdx="1" presStyleCnt="2"/>
      <dgm:spPr/>
      <dgm:t>
        <a:bodyPr/>
        <a:lstStyle/>
        <a:p>
          <a:endParaRPr lang="en-US"/>
        </a:p>
      </dgm:t>
    </dgm:pt>
    <dgm:pt modelId="{13F0E192-5405-4392-BBE4-02445A0AF3E7}" type="pres">
      <dgm:prSet presAssocID="{F6B3883A-9850-4FB9-92FC-B6BB56547631}" presName="hierRoot2" presStyleCnt="0">
        <dgm:presLayoutVars>
          <dgm:hierBranch val="init"/>
        </dgm:presLayoutVars>
      </dgm:prSet>
      <dgm:spPr/>
    </dgm:pt>
    <dgm:pt modelId="{98F2DDFE-D68A-4BA5-B06E-941556645576}" type="pres">
      <dgm:prSet presAssocID="{F6B3883A-9850-4FB9-92FC-B6BB56547631}" presName="rootComposite" presStyleCnt="0"/>
      <dgm:spPr/>
    </dgm:pt>
    <dgm:pt modelId="{958F31B0-468A-4CCA-8E97-AA74E3F3FD51}" type="pres">
      <dgm:prSet presAssocID="{F6B3883A-9850-4FB9-92FC-B6BB56547631}" presName="rootText" presStyleLbl="node2" presStyleIdx="1" presStyleCnt="2" custScaleX="161618" custScaleY="273761" custLinFactNeighborX="88859" custLinFactNeighborY="2333">
        <dgm:presLayoutVars>
          <dgm:chPref val="3"/>
        </dgm:presLayoutVars>
      </dgm:prSet>
      <dgm:spPr/>
      <dgm:t>
        <a:bodyPr/>
        <a:lstStyle/>
        <a:p>
          <a:endParaRPr lang="en-US"/>
        </a:p>
      </dgm:t>
    </dgm:pt>
    <dgm:pt modelId="{22381DE3-8E0F-4927-AD3B-824A418A2135}" type="pres">
      <dgm:prSet presAssocID="{F6B3883A-9850-4FB9-92FC-B6BB56547631}" presName="rootConnector" presStyleLbl="node2" presStyleIdx="1" presStyleCnt="2"/>
      <dgm:spPr/>
      <dgm:t>
        <a:bodyPr/>
        <a:lstStyle/>
        <a:p>
          <a:endParaRPr lang="en-US"/>
        </a:p>
      </dgm:t>
    </dgm:pt>
    <dgm:pt modelId="{918B5EBA-14BA-42FB-9A0C-55E4B188D3B6}" type="pres">
      <dgm:prSet presAssocID="{F6B3883A-9850-4FB9-92FC-B6BB56547631}" presName="hierChild4" presStyleCnt="0"/>
      <dgm:spPr/>
    </dgm:pt>
    <dgm:pt modelId="{DFEDB10F-000D-4247-AE1C-7549CE03FC2C}" type="pres">
      <dgm:prSet presAssocID="{EA4D8FC2-A207-4F09-BB54-9AFD81B8EC9E}" presName="Name37" presStyleLbl="parChTrans1D3" presStyleIdx="0" presStyleCnt="2"/>
      <dgm:spPr/>
      <dgm:t>
        <a:bodyPr/>
        <a:lstStyle/>
        <a:p>
          <a:endParaRPr lang="en-US"/>
        </a:p>
      </dgm:t>
    </dgm:pt>
    <dgm:pt modelId="{0909EFC7-6C96-4AD6-9631-57A4B6B958E4}" type="pres">
      <dgm:prSet presAssocID="{42D92FF3-DED2-4D52-B450-244866C7B42C}" presName="hierRoot2" presStyleCnt="0">
        <dgm:presLayoutVars>
          <dgm:hierBranch val="init"/>
        </dgm:presLayoutVars>
      </dgm:prSet>
      <dgm:spPr/>
    </dgm:pt>
    <dgm:pt modelId="{D388354A-6972-4B8D-A314-B0D880088D09}" type="pres">
      <dgm:prSet presAssocID="{42D92FF3-DED2-4D52-B450-244866C7B42C}" presName="rootComposite" presStyleCnt="0"/>
      <dgm:spPr/>
    </dgm:pt>
    <dgm:pt modelId="{14FAB573-85D6-4648-BB04-6946B982A72B}" type="pres">
      <dgm:prSet presAssocID="{42D92FF3-DED2-4D52-B450-244866C7B42C}" presName="rootText" presStyleLbl="node3" presStyleIdx="0" presStyleCnt="2" custLinFactNeighborX="-92707" custLinFactNeighborY="19374">
        <dgm:presLayoutVars>
          <dgm:chPref val="3"/>
        </dgm:presLayoutVars>
      </dgm:prSet>
      <dgm:spPr/>
      <dgm:t>
        <a:bodyPr/>
        <a:lstStyle/>
        <a:p>
          <a:endParaRPr lang="en-US"/>
        </a:p>
      </dgm:t>
    </dgm:pt>
    <dgm:pt modelId="{691C55A6-4BE8-4671-BCBA-7D5F9A3CF678}" type="pres">
      <dgm:prSet presAssocID="{42D92FF3-DED2-4D52-B450-244866C7B42C}" presName="rootConnector" presStyleLbl="node3" presStyleIdx="0" presStyleCnt="2"/>
      <dgm:spPr/>
      <dgm:t>
        <a:bodyPr/>
        <a:lstStyle/>
        <a:p>
          <a:endParaRPr lang="en-US"/>
        </a:p>
      </dgm:t>
    </dgm:pt>
    <dgm:pt modelId="{493779E9-9740-452E-82F5-3C6D3F12DE8D}" type="pres">
      <dgm:prSet presAssocID="{42D92FF3-DED2-4D52-B450-244866C7B42C}" presName="hierChild4" presStyleCnt="0"/>
      <dgm:spPr/>
    </dgm:pt>
    <dgm:pt modelId="{CD0F11C0-408D-4BDD-9B99-B47F9D553D3D}" type="pres">
      <dgm:prSet presAssocID="{388F4EF7-9056-4BA2-A3C0-6096DD548DC4}" presName="Name37" presStyleLbl="parChTrans1D4" presStyleIdx="0" presStyleCnt="2"/>
      <dgm:spPr/>
      <dgm:t>
        <a:bodyPr/>
        <a:lstStyle/>
        <a:p>
          <a:endParaRPr lang="en-US"/>
        </a:p>
      </dgm:t>
    </dgm:pt>
    <dgm:pt modelId="{4C85716F-94BF-4548-9DDD-FA443025503A}" type="pres">
      <dgm:prSet presAssocID="{6A50ACB8-85E8-4B37-A4C0-5E16234D9EDF}" presName="hierRoot2" presStyleCnt="0">
        <dgm:presLayoutVars>
          <dgm:hierBranch val="init"/>
        </dgm:presLayoutVars>
      </dgm:prSet>
      <dgm:spPr/>
    </dgm:pt>
    <dgm:pt modelId="{A43A5935-3012-44CB-B765-4E2DA33D75AE}" type="pres">
      <dgm:prSet presAssocID="{6A50ACB8-85E8-4B37-A4C0-5E16234D9EDF}" presName="rootComposite" presStyleCnt="0"/>
      <dgm:spPr/>
    </dgm:pt>
    <dgm:pt modelId="{E7A6EF60-5FDD-49E7-8C37-747DF31540E9}" type="pres">
      <dgm:prSet presAssocID="{6A50ACB8-85E8-4B37-A4C0-5E16234D9EDF}" presName="rootText" presStyleLbl="node4" presStyleIdx="0" presStyleCnt="2" custScaleX="171631" custScaleY="100765" custLinFactNeighborX="-19294" custLinFactNeighborY="12783">
        <dgm:presLayoutVars>
          <dgm:chPref val="3"/>
        </dgm:presLayoutVars>
      </dgm:prSet>
      <dgm:spPr/>
      <dgm:t>
        <a:bodyPr/>
        <a:lstStyle/>
        <a:p>
          <a:endParaRPr lang="en-US"/>
        </a:p>
      </dgm:t>
    </dgm:pt>
    <dgm:pt modelId="{834C895A-A25D-4988-9700-FE87D39110C4}" type="pres">
      <dgm:prSet presAssocID="{6A50ACB8-85E8-4B37-A4C0-5E16234D9EDF}" presName="rootConnector" presStyleLbl="node4" presStyleIdx="0" presStyleCnt="2"/>
      <dgm:spPr/>
      <dgm:t>
        <a:bodyPr/>
        <a:lstStyle/>
        <a:p>
          <a:endParaRPr lang="en-US"/>
        </a:p>
      </dgm:t>
    </dgm:pt>
    <dgm:pt modelId="{A17CD648-03B9-4979-8177-4B5914632C69}" type="pres">
      <dgm:prSet presAssocID="{6A50ACB8-85E8-4B37-A4C0-5E16234D9EDF}" presName="hierChild4" presStyleCnt="0"/>
      <dgm:spPr/>
    </dgm:pt>
    <dgm:pt modelId="{22C160B7-0D59-41CE-A7F8-3644970AAD51}" type="pres">
      <dgm:prSet presAssocID="{6A50ACB8-85E8-4B37-A4C0-5E16234D9EDF}" presName="hierChild5" presStyleCnt="0"/>
      <dgm:spPr/>
    </dgm:pt>
    <dgm:pt modelId="{C1F105F2-649D-4D3D-B420-EED3288BB9ED}" type="pres">
      <dgm:prSet presAssocID="{592D0C2E-E179-4053-A0C9-45C1ED8EAD14}" presName="Name37" presStyleLbl="parChTrans1D4" presStyleIdx="1" presStyleCnt="2"/>
      <dgm:spPr/>
      <dgm:t>
        <a:bodyPr/>
        <a:lstStyle/>
        <a:p>
          <a:endParaRPr lang="en-US"/>
        </a:p>
      </dgm:t>
    </dgm:pt>
    <dgm:pt modelId="{34CEA8BD-EE45-421E-93D7-E69B7B5D5FB5}" type="pres">
      <dgm:prSet presAssocID="{99598313-16EF-409F-AE3E-85E8B2D74F98}" presName="hierRoot2" presStyleCnt="0">
        <dgm:presLayoutVars>
          <dgm:hierBranch val="init"/>
        </dgm:presLayoutVars>
      </dgm:prSet>
      <dgm:spPr/>
    </dgm:pt>
    <dgm:pt modelId="{075E7054-B17A-4B4A-A21E-D1C11318FB2C}" type="pres">
      <dgm:prSet presAssocID="{99598313-16EF-409F-AE3E-85E8B2D74F98}" presName="rootComposite" presStyleCnt="0"/>
      <dgm:spPr/>
    </dgm:pt>
    <dgm:pt modelId="{092F7397-18C4-4568-96C2-AF99F5A43845}" type="pres">
      <dgm:prSet presAssocID="{99598313-16EF-409F-AE3E-85E8B2D74F98}" presName="rootText" presStyleLbl="node4" presStyleIdx="1" presStyleCnt="2" custScaleX="151554" custScaleY="102082" custLinFactX="-109315" custLinFactY="-34231" custLinFactNeighborX="-200000" custLinFactNeighborY="-100000">
        <dgm:presLayoutVars>
          <dgm:chPref val="3"/>
        </dgm:presLayoutVars>
      </dgm:prSet>
      <dgm:spPr/>
      <dgm:t>
        <a:bodyPr/>
        <a:lstStyle/>
        <a:p>
          <a:endParaRPr lang="en-US"/>
        </a:p>
      </dgm:t>
    </dgm:pt>
    <dgm:pt modelId="{65C94824-ADFB-4CAA-9F18-DCD9C8FEFF98}" type="pres">
      <dgm:prSet presAssocID="{99598313-16EF-409F-AE3E-85E8B2D74F98}" presName="rootConnector" presStyleLbl="node4" presStyleIdx="1" presStyleCnt="2"/>
      <dgm:spPr/>
      <dgm:t>
        <a:bodyPr/>
        <a:lstStyle/>
        <a:p>
          <a:endParaRPr lang="en-US"/>
        </a:p>
      </dgm:t>
    </dgm:pt>
    <dgm:pt modelId="{EF21D944-1C9F-43D3-B66E-B377001E04B6}" type="pres">
      <dgm:prSet presAssocID="{99598313-16EF-409F-AE3E-85E8B2D74F98}" presName="hierChild4" presStyleCnt="0"/>
      <dgm:spPr/>
    </dgm:pt>
    <dgm:pt modelId="{234E1F1D-EBA4-49F8-8103-1E8C3E42767D}" type="pres">
      <dgm:prSet presAssocID="{99598313-16EF-409F-AE3E-85E8B2D74F98}" presName="hierChild5" presStyleCnt="0"/>
      <dgm:spPr/>
    </dgm:pt>
    <dgm:pt modelId="{85D97339-DF6F-44EB-8A29-5CD165580D3B}" type="pres">
      <dgm:prSet presAssocID="{42D92FF3-DED2-4D52-B450-244866C7B42C}" presName="hierChild5" presStyleCnt="0"/>
      <dgm:spPr/>
    </dgm:pt>
    <dgm:pt modelId="{D5F257FA-59C6-477D-877E-909522DE52D1}" type="pres">
      <dgm:prSet presAssocID="{7208966B-3EE5-46F4-893E-7103035FA65F}" presName="Name37" presStyleLbl="parChTrans1D3" presStyleIdx="1" presStyleCnt="2"/>
      <dgm:spPr/>
      <dgm:t>
        <a:bodyPr/>
        <a:lstStyle/>
        <a:p>
          <a:endParaRPr lang="en-US"/>
        </a:p>
      </dgm:t>
    </dgm:pt>
    <dgm:pt modelId="{53835550-7E3A-4283-B9DF-F44A9B621A11}" type="pres">
      <dgm:prSet presAssocID="{3755CDD7-0847-4BC6-ABA4-5DA2D4A7AC19}" presName="hierRoot2" presStyleCnt="0">
        <dgm:presLayoutVars>
          <dgm:hierBranch val="init"/>
        </dgm:presLayoutVars>
      </dgm:prSet>
      <dgm:spPr/>
    </dgm:pt>
    <dgm:pt modelId="{BE1E8A54-A0D4-433C-BFD5-13DEAC477A8E}" type="pres">
      <dgm:prSet presAssocID="{3755CDD7-0847-4BC6-ABA4-5DA2D4A7AC19}" presName="rootComposite" presStyleCnt="0"/>
      <dgm:spPr/>
    </dgm:pt>
    <dgm:pt modelId="{E7FD442E-5B03-49F9-828B-F1D5EC1B26E4}" type="pres">
      <dgm:prSet presAssocID="{3755CDD7-0847-4BC6-ABA4-5DA2D4A7AC19}" presName="rootText" presStyleLbl="node3" presStyleIdx="1" presStyleCnt="2" custLinFactX="17375" custLinFactNeighborX="100000" custLinFactNeighborY="22176">
        <dgm:presLayoutVars>
          <dgm:chPref val="3"/>
        </dgm:presLayoutVars>
      </dgm:prSet>
      <dgm:spPr/>
      <dgm:t>
        <a:bodyPr/>
        <a:lstStyle/>
        <a:p>
          <a:endParaRPr lang="en-US"/>
        </a:p>
      </dgm:t>
    </dgm:pt>
    <dgm:pt modelId="{66097807-4B23-4BBE-AAD0-092A2ED9065F}" type="pres">
      <dgm:prSet presAssocID="{3755CDD7-0847-4BC6-ABA4-5DA2D4A7AC19}" presName="rootConnector" presStyleLbl="node3" presStyleIdx="1" presStyleCnt="2"/>
      <dgm:spPr/>
      <dgm:t>
        <a:bodyPr/>
        <a:lstStyle/>
        <a:p>
          <a:endParaRPr lang="en-US"/>
        </a:p>
      </dgm:t>
    </dgm:pt>
    <dgm:pt modelId="{5FB018E1-5DED-4096-BBDD-1738517DC41C}" type="pres">
      <dgm:prSet presAssocID="{3755CDD7-0847-4BC6-ABA4-5DA2D4A7AC19}" presName="hierChild4" presStyleCnt="0"/>
      <dgm:spPr/>
    </dgm:pt>
    <dgm:pt modelId="{1A8E506B-91D0-4931-9B0B-B333F39C1A22}" type="pres">
      <dgm:prSet presAssocID="{3755CDD7-0847-4BC6-ABA4-5DA2D4A7AC19}" presName="hierChild5" presStyleCnt="0"/>
      <dgm:spPr/>
    </dgm:pt>
    <dgm:pt modelId="{BD4CB0DD-29D8-4B82-A54A-1D07FE0F828F}" type="pres">
      <dgm:prSet presAssocID="{F6B3883A-9850-4FB9-92FC-B6BB56547631}" presName="hierChild5" presStyleCnt="0"/>
      <dgm:spPr/>
    </dgm:pt>
    <dgm:pt modelId="{82FB32DE-FFBB-4924-B614-F0CE15CF10D9}" type="pres">
      <dgm:prSet presAssocID="{47A4DF83-A2AC-40D7-B9E2-C84A6AE69529}" presName="hierChild3" presStyleCnt="0"/>
      <dgm:spPr/>
    </dgm:pt>
  </dgm:ptLst>
  <dgm:cxnLst>
    <dgm:cxn modelId="{64DE25A7-1638-4D41-8BFC-DA9738255C72}" srcId="{F6B3883A-9850-4FB9-92FC-B6BB56547631}" destId="{42D92FF3-DED2-4D52-B450-244866C7B42C}" srcOrd="0" destOrd="0" parTransId="{EA4D8FC2-A207-4F09-BB54-9AFD81B8EC9E}" sibTransId="{F99ED079-51F8-4024-9E19-3F9F0FD6D15A}"/>
    <dgm:cxn modelId="{3459C226-7DE3-420B-8FBD-DA4D597E2858}" type="presOf" srcId="{6A50ACB8-85E8-4B37-A4C0-5E16234D9EDF}" destId="{E7A6EF60-5FDD-49E7-8C37-747DF31540E9}" srcOrd="0" destOrd="0" presId="urn:microsoft.com/office/officeart/2005/8/layout/orgChart1"/>
    <dgm:cxn modelId="{62AFE992-C2E9-42E3-A9F1-83D458BDE352}" type="presOf" srcId="{2EBCBEC6-AFA6-44B4-B520-A70D822ED597}" destId="{0D2F8DC9-B629-4B72-B592-3721CD443ACE}" srcOrd="0" destOrd="0" presId="urn:microsoft.com/office/officeart/2005/8/layout/orgChart1"/>
    <dgm:cxn modelId="{0561E14D-44DC-4767-81CE-6AAAA0486EF3}" type="presOf" srcId="{1590DBEF-3D71-470D-8FA1-F1B8E294EFA6}" destId="{3224D6AE-D961-4FB8-9986-57DF8B9968A5}" srcOrd="0" destOrd="0" presId="urn:microsoft.com/office/officeart/2005/8/layout/orgChart1"/>
    <dgm:cxn modelId="{DEA5BB92-8BB4-40DF-AF94-FAFE771E0951}" type="presOf" srcId="{42D92FF3-DED2-4D52-B450-244866C7B42C}" destId="{691C55A6-4BE8-4671-BCBA-7D5F9A3CF678}" srcOrd="1" destOrd="0" presId="urn:microsoft.com/office/officeart/2005/8/layout/orgChart1"/>
    <dgm:cxn modelId="{67B726DB-77A5-4405-B21C-DDF2254ADFE8}" type="presOf" srcId="{47A4DF83-A2AC-40D7-B9E2-C84A6AE69529}" destId="{90CEC651-5972-49DE-9409-9ACE9572CB7D}" srcOrd="0" destOrd="0" presId="urn:microsoft.com/office/officeart/2005/8/layout/orgChart1"/>
    <dgm:cxn modelId="{FF1326F2-9E7A-414B-BEA8-16FD929B5BBE}" srcId="{47A4DF83-A2AC-40D7-B9E2-C84A6AE69529}" destId="{F6B3883A-9850-4FB9-92FC-B6BB56547631}" srcOrd="1" destOrd="0" parTransId="{0A298980-86A5-4D1B-90B4-C87F49492D75}" sibTransId="{E27E480E-793A-4018-8560-1CFB45663DF2}"/>
    <dgm:cxn modelId="{B529092D-5FE4-4796-8A3D-D163480DBEBA}" type="presOf" srcId="{6A50ACB8-85E8-4B37-A4C0-5E16234D9EDF}" destId="{834C895A-A25D-4988-9700-FE87D39110C4}" srcOrd="1" destOrd="0" presId="urn:microsoft.com/office/officeart/2005/8/layout/orgChart1"/>
    <dgm:cxn modelId="{8641C6CC-D943-44DB-920F-623DAFA1AAF3}" type="presOf" srcId="{86CB9E28-05C2-4E0D-960A-226792047552}" destId="{86A3D132-9CE6-4DBB-BC2A-F83826B98698}" srcOrd="0" destOrd="0" presId="urn:microsoft.com/office/officeart/2005/8/layout/orgChart1"/>
    <dgm:cxn modelId="{5FC3B5A3-61E7-4928-9087-3F56546E64CF}" type="presOf" srcId="{47A4DF83-A2AC-40D7-B9E2-C84A6AE69529}" destId="{9874304F-A69D-4554-84A7-D439FCE2AA30}" srcOrd="1" destOrd="0" presId="urn:microsoft.com/office/officeart/2005/8/layout/orgChart1"/>
    <dgm:cxn modelId="{B1974078-25D0-4AFC-A35C-9D3BFCB09113}" srcId="{42D92FF3-DED2-4D52-B450-244866C7B42C}" destId="{99598313-16EF-409F-AE3E-85E8B2D74F98}" srcOrd="1" destOrd="0" parTransId="{592D0C2E-E179-4053-A0C9-45C1ED8EAD14}" sibTransId="{21CDD31E-BE22-4A64-BBAB-ED33FE4DD055}"/>
    <dgm:cxn modelId="{68C301A0-B686-47C2-8A1D-B69ECF1AEECD}" srcId="{42D92FF3-DED2-4D52-B450-244866C7B42C}" destId="{6A50ACB8-85E8-4B37-A4C0-5E16234D9EDF}" srcOrd="0" destOrd="0" parTransId="{388F4EF7-9056-4BA2-A3C0-6096DD548DC4}" sibTransId="{63BC2B93-C580-47FF-900D-862D8C861413}"/>
    <dgm:cxn modelId="{855570A0-5410-4FD5-88ED-E2F20B63E1F9}" srcId="{F6B3883A-9850-4FB9-92FC-B6BB56547631}" destId="{3755CDD7-0847-4BC6-ABA4-5DA2D4A7AC19}" srcOrd="1" destOrd="0" parTransId="{7208966B-3EE5-46F4-893E-7103035FA65F}" sibTransId="{7CAACDA8-F8A7-4C0F-AE90-1A1E4367C6BE}"/>
    <dgm:cxn modelId="{A9779547-4F8B-4B40-983F-DE2B8DA04573}" type="presOf" srcId="{99598313-16EF-409F-AE3E-85E8B2D74F98}" destId="{65C94824-ADFB-4CAA-9F18-DCD9C8FEFF98}" srcOrd="1" destOrd="0" presId="urn:microsoft.com/office/officeart/2005/8/layout/orgChart1"/>
    <dgm:cxn modelId="{7D32C4C7-B0AC-45B4-B5AF-DB37A786DB85}" type="presOf" srcId="{592D0C2E-E179-4053-A0C9-45C1ED8EAD14}" destId="{C1F105F2-649D-4D3D-B420-EED3288BB9ED}" srcOrd="0" destOrd="0" presId="urn:microsoft.com/office/officeart/2005/8/layout/orgChart1"/>
    <dgm:cxn modelId="{E8F07ED8-47E5-4693-9539-AD81B3C95DE3}" srcId="{2EBCBEC6-AFA6-44B4-B520-A70D822ED597}" destId="{47A4DF83-A2AC-40D7-B9E2-C84A6AE69529}" srcOrd="0" destOrd="0" parTransId="{B2BF528B-CC0E-4D9E-91F7-FEF5DA76470B}" sibTransId="{722D9BA7-29BE-4E23-A9B9-736224FBBF1D}"/>
    <dgm:cxn modelId="{B78AA95F-A90C-4C90-AE9A-79875070184D}" type="presOf" srcId="{99598313-16EF-409F-AE3E-85E8B2D74F98}" destId="{092F7397-18C4-4568-96C2-AF99F5A43845}" srcOrd="0" destOrd="0" presId="urn:microsoft.com/office/officeart/2005/8/layout/orgChart1"/>
    <dgm:cxn modelId="{9F00A093-4819-4A4A-B3DF-A8C446FE7849}" type="presOf" srcId="{86CB9E28-05C2-4E0D-960A-226792047552}" destId="{E3029C85-55B9-45E7-86F8-5F8FEDFBA7BE}" srcOrd="1" destOrd="0" presId="urn:microsoft.com/office/officeart/2005/8/layout/orgChart1"/>
    <dgm:cxn modelId="{87858E5A-F2F4-4EDA-9839-6AB4F673A00D}" type="presOf" srcId="{3755CDD7-0847-4BC6-ABA4-5DA2D4A7AC19}" destId="{E7FD442E-5B03-49F9-828B-F1D5EC1B26E4}" srcOrd="0" destOrd="0" presId="urn:microsoft.com/office/officeart/2005/8/layout/orgChart1"/>
    <dgm:cxn modelId="{85D5775D-94A4-4C2C-8E99-A6541234B29C}" type="presOf" srcId="{388F4EF7-9056-4BA2-A3C0-6096DD548DC4}" destId="{CD0F11C0-408D-4BDD-9B99-B47F9D553D3D}" srcOrd="0" destOrd="0" presId="urn:microsoft.com/office/officeart/2005/8/layout/orgChart1"/>
    <dgm:cxn modelId="{BE886A68-432A-4C17-A317-F0B833C855DF}" type="presOf" srcId="{F6B3883A-9850-4FB9-92FC-B6BB56547631}" destId="{958F31B0-468A-4CCA-8E97-AA74E3F3FD51}" srcOrd="0" destOrd="0" presId="urn:microsoft.com/office/officeart/2005/8/layout/orgChart1"/>
    <dgm:cxn modelId="{18CD1C8E-A836-4983-939F-7B5FAA64FD4C}" type="presOf" srcId="{3755CDD7-0847-4BC6-ABA4-5DA2D4A7AC19}" destId="{66097807-4B23-4BBE-AAD0-092A2ED9065F}" srcOrd="1" destOrd="0" presId="urn:microsoft.com/office/officeart/2005/8/layout/orgChart1"/>
    <dgm:cxn modelId="{244F1B03-3374-4914-93CF-511513F842A3}" type="presOf" srcId="{EA4D8FC2-A207-4F09-BB54-9AFD81B8EC9E}" destId="{DFEDB10F-000D-4247-AE1C-7549CE03FC2C}" srcOrd="0" destOrd="0" presId="urn:microsoft.com/office/officeart/2005/8/layout/orgChart1"/>
    <dgm:cxn modelId="{46DA51F7-6F52-48E4-8896-87E8012A0441}" type="presOf" srcId="{F6B3883A-9850-4FB9-92FC-B6BB56547631}" destId="{22381DE3-8E0F-4927-AD3B-824A418A2135}" srcOrd="1" destOrd="0" presId="urn:microsoft.com/office/officeart/2005/8/layout/orgChart1"/>
    <dgm:cxn modelId="{072A9789-E493-42C4-93DB-9D3947F12B67}" type="presOf" srcId="{42D92FF3-DED2-4D52-B450-244866C7B42C}" destId="{14FAB573-85D6-4648-BB04-6946B982A72B}" srcOrd="0" destOrd="0" presId="urn:microsoft.com/office/officeart/2005/8/layout/orgChart1"/>
    <dgm:cxn modelId="{14CB8D45-2E97-434C-AE85-49ABDA117496}" type="presOf" srcId="{0A298980-86A5-4D1B-90B4-C87F49492D75}" destId="{0BF2AA95-FF6B-4DC5-90F8-6866CAAE2AE6}" srcOrd="0" destOrd="0" presId="urn:microsoft.com/office/officeart/2005/8/layout/orgChart1"/>
    <dgm:cxn modelId="{339A94D7-1282-456C-9704-A18A8FD140CC}" type="presOf" srcId="{7208966B-3EE5-46F4-893E-7103035FA65F}" destId="{D5F257FA-59C6-477D-877E-909522DE52D1}" srcOrd="0" destOrd="0" presId="urn:microsoft.com/office/officeart/2005/8/layout/orgChart1"/>
    <dgm:cxn modelId="{BCC0EFA4-FAD0-4ECE-BAB4-08379548CB23}" srcId="{47A4DF83-A2AC-40D7-B9E2-C84A6AE69529}" destId="{86CB9E28-05C2-4E0D-960A-226792047552}" srcOrd="0" destOrd="0" parTransId="{1590DBEF-3D71-470D-8FA1-F1B8E294EFA6}" sibTransId="{D7C31569-C810-4084-9930-9E34EB1F8E23}"/>
    <dgm:cxn modelId="{8487E6DC-28EE-4506-8ED3-5AE4C707F24D}" type="presParOf" srcId="{0D2F8DC9-B629-4B72-B592-3721CD443ACE}" destId="{902D2427-EC00-4C98-9C0B-289F8A4CAD89}" srcOrd="0" destOrd="0" presId="urn:microsoft.com/office/officeart/2005/8/layout/orgChart1"/>
    <dgm:cxn modelId="{7267FC6E-31A2-4A57-B776-B87E6D875D8E}" type="presParOf" srcId="{902D2427-EC00-4C98-9C0B-289F8A4CAD89}" destId="{FDDF0231-9F44-43A4-80AD-9AC4F712AE4C}" srcOrd="0" destOrd="0" presId="urn:microsoft.com/office/officeart/2005/8/layout/orgChart1"/>
    <dgm:cxn modelId="{C0F4A211-E097-486A-B1DC-47AC8F5C274E}" type="presParOf" srcId="{FDDF0231-9F44-43A4-80AD-9AC4F712AE4C}" destId="{90CEC651-5972-49DE-9409-9ACE9572CB7D}" srcOrd="0" destOrd="0" presId="urn:microsoft.com/office/officeart/2005/8/layout/orgChart1"/>
    <dgm:cxn modelId="{5F4A98FA-12C9-4342-A430-0474F320C8CF}" type="presParOf" srcId="{FDDF0231-9F44-43A4-80AD-9AC4F712AE4C}" destId="{9874304F-A69D-4554-84A7-D439FCE2AA30}" srcOrd="1" destOrd="0" presId="urn:microsoft.com/office/officeart/2005/8/layout/orgChart1"/>
    <dgm:cxn modelId="{A317A33B-DAE3-45F0-9DC0-0F0B31FBE4A2}" type="presParOf" srcId="{902D2427-EC00-4C98-9C0B-289F8A4CAD89}" destId="{F70C3F6D-FD28-4B02-9959-B735EADC5871}" srcOrd="1" destOrd="0" presId="urn:microsoft.com/office/officeart/2005/8/layout/orgChart1"/>
    <dgm:cxn modelId="{2383AEE2-4BD4-45BD-9697-1AD3EC145575}" type="presParOf" srcId="{F70C3F6D-FD28-4B02-9959-B735EADC5871}" destId="{3224D6AE-D961-4FB8-9986-57DF8B9968A5}" srcOrd="0" destOrd="0" presId="urn:microsoft.com/office/officeart/2005/8/layout/orgChart1"/>
    <dgm:cxn modelId="{3C143300-A137-4AA6-8880-FE0F1DBF8D82}" type="presParOf" srcId="{F70C3F6D-FD28-4B02-9959-B735EADC5871}" destId="{AB1B7CE7-C43E-4035-8E36-E435884AEB3C}" srcOrd="1" destOrd="0" presId="urn:microsoft.com/office/officeart/2005/8/layout/orgChart1"/>
    <dgm:cxn modelId="{9AEBE0AF-3D1F-495A-BAE9-0972F5F5CB28}" type="presParOf" srcId="{AB1B7CE7-C43E-4035-8E36-E435884AEB3C}" destId="{2E5D6F69-DE08-43E7-A172-59386AFB71E2}" srcOrd="0" destOrd="0" presId="urn:microsoft.com/office/officeart/2005/8/layout/orgChart1"/>
    <dgm:cxn modelId="{16D6B2DA-61C9-49C8-8A76-636BA7F97FB4}" type="presParOf" srcId="{2E5D6F69-DE08-43E7-A172-59386AFB71E2}" destId="{86A3D132-9CE6-4DBB-BC2A-F83826B98698}" srcOrd="0" destOrd="0" presId="urn:microsoft.com/office/officeart/2005/8/layout/orgChart1"/>
    <dgm:cxn modelId="{E8F19C12-7CC4-4052-8AD7-2F59C20D5A28}" type="presParOf" srcId="{2E5D6F69-DE08-43E7-A172-59386AFB71E2}" destId="{E3029C85-55B9-45E7-86F8-5F8FEDFBA7BE}" srcOrd="1" destOrd="0" presId="urn:microsoft.com/office/officeart/2005/8/layout/orgChart1"/>
    <dgm:cxn modelId="{D9EC30B0-DE33-4C5A-8AD6-39170C694627}" type="presParOf" srcId="{AB1B7CE7-C43E-4035-8E36-E435884AEB3C}" destId="{3FB054A6-531B-4B5B-8393-FF2E4FBB5630}" srcOrd="1" destOrd="0" presId="urn:microsoft.com/office/officeart/2005/8/layout/orgChart1"/>
    <dgm:cxn modelId="{9F14F99D-2661-4D51-8F1F-9C27C2B9D76A}" type="presParOf" srcId="{AB1B7CE7-C43E-4035-8E36-E435884AEB3C}" destId="{EB9383DC-4FC7-4E82-BC21-93430254EB6E}" srcOrd="2" destOrd="0" presId="urn:microsoft.com/office/officeart/2005/8/layout/orgChart1"/>
    <dgm:cxn modelId="{1DDAD174-F933-40BF-890D-C4B597C75752}" type="presParOf" srcId="{F70C3F6D-FD28-4B02-9959-B735EADC5871}" destId="{0BF2AA95-FF6B-4DC5-90F8-6866CAAE2AE6}" srcOrd="2" destOrd="0" presId="urn:microsoft.com/office/officeart/2005/8/layout/orgChart1"/>
    <dgm:cxn modelId="{6C441B8A-1C77-4DA5-9427-9C623CF043C8}" type="presParOf" srcId="{F70C3F6D-FD28-4B02-9959-B735EADC5871}" destId="{13F0E192-5405-4392-BBE4-02445A0AF3E7}" srcOrd="3" destOrd="0" presId="urn:microsoft.com/office/officeart/2005/8/layout/orgChart1"/>
    <dgm:cxn modelId="{C32E1E29-7FAC-472F-A06E-D7A349C31E55}" type="presParOf" srcId="{13F0E192-5405-4392-BBE4-02445A0AF3E7}" destId="{98F2DDFE-D68A-4BA5-B06E-941556645576}" srcOrd="0" destOrd="0" presId="urn:microsoft.com/office/officeart/2005/8/layout/orgChart1"/>
    <dgm:cxn modelId="{D67839EF-26D8-4667-8EF7-35D7B619BB37}" type="presParOf" srcId="{98F2DDFE-D68A-4BA5-B06E-941556645576}" destId="{958F31B0-468A-4CCA-8E97-AA74E3F3FD51}" srcOrd="0" destOrd="0" presId="urn:microsoft.com/office/officeart/2005/8/layout/orgChart1"/>
    <dgm:cxn modelId="{6BBF436B-9E20-4EB1-9E3F-7D90EB9721B8}" type="presParOf" srcId="{98F2DDFE-D68A-4BA5-B06E-941556645576}" destId="{22381DE3-8E0F-4927-AD3B-824A418A2135}" srcOrd="1" destOrd="0" presId="urn:microsoft.com/office/officeart/2005/8/layout/orgChart1"/>
    <dgm:cxn modelId="{FB025746-70DD-4A88-938B-478689195890}" type="presParOf" srcId="{13F0E192-5405-4392-BBE4-02445A0AF3E7}" destId="{918B5EBA-14BA-42FB-9A0C-55E4B188D3B6}" srcOrd="1" destOrd="0" presId="urn:microsoft.com/office/officeart/2005/8/layout/orgChart1"/>
    <dgm:cxn modelId="{A41B3493-BFE0-425E-994F-F6733936BF00}" type="presParOf" srcId="{918B5EBA-14BA-42FB-9A0C-55E4B188D3B6}" destId="{DFEDB10F-000D-4247-AE1C-7549CE03FC2C}" srcOrd="0" destOrd="0" presId="urn:microsoft.com/office/officeart/2005/8/layout/orgChart1"/>
    <dgm:cxn modelId="{8CFDE38F-7A16-493B-B8D7-858F14491BBE}" type="presParOf" srcId="{918B5EBA-14BA-42FB-9A0C-55E4B188D3B6}" destId="{0909EFC7-6C96-4AD6-9631-57A4B6B958E4}" srcOrd="1" destOrd="0" presId="urn:microsoft.com/office/officeart/2005/8/layout/orgChart1"/>
    <dgm:cxn modelId="{CE0E5CB3-F7A6-4432-A616-11E25FE5B89B}" type="presParOf" srcId="{0909EFC7-6C96-4AD6-9631-57A4B6B958E4}" destId="{D388354A-6972-4B8D-A314-B0D880088D09}" srcOrd="0" destOrd="0" presId="urn:microsoft.com/office/officeart/2005/8/layout/orgChart1"/>
    <dgm:cxn modelId="{54D25DD1-C46C-4B26-8524-BE8776E40321}" type="presParOf" srcId="{D388354A-6972-4B8D-A314-B0D880088D09}" destId="{14FAB573-85D6-4648-BB04-6946B982A72B}" srcOrd="0" destOrd="0" presId="urn:microsoft.com/office/officeart/2005/8/layout/orgChart1"/>
    <dgm:cxn modelId="{FBAF5F3B-1CF0-4F64-BFDD-1B84240CCD14}" type="presParOf" srcId="{D388354A-6972-4B8D-A314-B0D880088D09}" destId="{691C55A6-4BE8-4671-BCBA-7D5F9A3CF678}" srcOrd="1" destOrd="0" presId="urn:microsoft.com/office/officeart/2005/8/layout/orgChart1"/>
    <dgm:cxn modelId="{4C644D46-6C75-4FEB-A759-73807C910AFD}" type="presParOf" srcId="{0909EFC7-6C96-4AD6-9631-57A4B6B958E4}" destId="{493779E9-9740-452E-82F5-3C6D3F12DE8D}" srcOrd="1" destOrd="0" presId="urn:microsoft.com/office/officeart/2005/8/layout/orgChart1"/>
    <dgm:cxn modelId="{7771AFD7-5BAE-4A31-84AC-23074BB3A967}" type="presParOf" srcId="{493779E9-9740-452E-82F5-3C6D3F12DE8D}" destId="{CD0F11C0-408D-4BDD-9B99-B47F9D553D3D}" srcOrd="0" destOrd="0" presId="urn:microsoft.com/office/officeart/2005/8/layout/orgChart1"/>
    <dgm:cxn modelId="{343FC97F-2F39-4BAE-80BC-311A0119DF97}" type="presParOf" srcId="{493779E9-9740-452E-82F5-3C6D3F12DE8D}" destId="{4C85716F-94BF-4548-9DDD-FA443025503A}" srcOrd="1" destOrd="0" presId="urn:microsoft.com/office/officeart/2005/8/layout/orgChart1"/>
    <dgm:cxn modelId="{A7FFC681-7010-4916-AEC5-E4F97A0569C4}" type="presParOf" srcId="{4C85716F-94BF-4548-9DDD-FA443025503A}" destId="{A43A5935-3012-44CB-B765-4E2DA33D75AE}" srcOrd="0" destOrd="0" presId="urn:microsoft.com/office/officeart/2005/8/layout/orgChart1"/>
    <dgm:cxn modelId="{5679EB83-D571-4308-B5E7-1A56D0DB7223}" type="presParOf" srcId="{A43A5935-3012-44CB-B765-4E2DA33D75AE}" destId="{E7A6EF60-5FDD-49E7-8C37-747DF31540E9}" srcOrd="0" destOrd="0" presId="urn:microsoft.com/office/officeart/2005/8/layout/orgChart1"/>
    <dgm:cxn modelId="{1E8C9E7C-21A0-46F1-932E-D9AD31692BD7}" type="presParOf" srcId="{A43A5935-3012-44CB-B765-4E2DA33D75AE}" destId="{834C895A-A25D-4988-9700-FE87D39110C4}" srcOrd="1" destOrd="0" presId="urn:microsoft.com/office/officeart/2005/8/layout/orgChart1"/>
    <dgm:cxn modelId="{764217CC-A5AB-413B-B9DA-7AFB979A8F3E}" type="presParOf" srcId="{4C85716F-94BF-4548-9DDD-FA443025503A}" destId="{A17CD648-03B9-4979-8177-4B5914632C69}" srcOrd="1" destOrd="0" presId="urn:microsoft.com/office/officeart/2005/8/layout/orgChart1"/>
    <dgm:cxn modelId="{F5529203-0AF3-4E16-A4F0-6ABB0F4ABF2C}" type="presParOf" srcId="{4C85716F-94BF-4548-9DDD-FA443025503A}" destId="{22C160B7-0D59-41CE-A7F8-3644970AAD51}" srcOrd="2" destOrd="0" presId="urn:microsoft.com/office/officeart/2005/8/layout/orgChart1"/>
    <dgm:cxn modelId="{60E11055-1678-4EB8-9E8F-8A24DE0419F7}" type="presParOf" srcId="{493779E9-9740-452E-82F5-3C6D3F12DE8D}" destId="{C1F105F2-649D-4D3D-B420-EED3288BB9ED}" srcOrd="2" destOrd="0" presId="urn:microsoft.com/office/officeart/2005/8/layout/orgChart1"/>
    <dgm:cxn modelId="{06A6134D-8D77-4E77-B118-9895ABEC6864}" type="presParOf" srcId="{493779E9-9740-452E-82F5-3C6D3F12DE8D}" destId="{34CEA8BD-EE45-421E-93D7-E69B7B5D5FB5}" srcOrd="3" destOrd="0" presId="urn:microsoft.com/office/officeart/2005/8/layout/orgChart1"/>
    <dgm:cxn modelId="{45C4A9A7-1CA4-4C2B-8B3B-18FFA32603EE}" type="presParOf" srcId="{34CEA8BD-EE45-421E-93D7-E69B7B5D5FB5}" destId="{075E7054-B17A-4B4A-A21E-D1C11318FB2C}" srcOrd="0" destOrd="0" presId="urn:microsoft.com/office/officeart/2005/8/layout/orgChart1"/>
    <dgm:cxn modelId="{A91052C5-7AE9-4FA2-83C9-FA9AB39D3B8A}" type="presParOf" srcId="{075E7054-B17A-4B4A-A21E-D1C11318FB2C}" destId="{092F7397-18C4-4568-96C2-AF99F5A43845}" srcOrd="0" destOrd="0" presId="urn:microsoft.com/office/officeart/2005/8/layout/orgChart1"/>
    <dgm:cxn modelId="{CAFF42BD-2F78-4085-B9AB-BF145D475FBE}" type="presParOf" srcId="{075E7054-B17A-4B4A-A21E-D1C11318FB2C}" destId="{65C94824-ADFB-4CAA-9F18-DCD9C8FEFF98}" srcOrd="1" destOrd="0" presId="urn:microsoft.com/office/officeart/2005/8/layout/orgChart1"/>
    <dgm:cxn modelId="{D72BC1AE-D78C-4266-A99F-23AF2E2348B8}" type="presParOf" srcId="{34CEA8BD-EE45-421E-93D7-E69B7B5D5FB5}" destId="{EF21D944-1C9F-43D3-B66E-B377001E04B6}" srcOrd="1" destOrd="0" presId="urn:microsoft.com/office/officeart/2005/8/layout/orgChart1"/>
    <dgm:cxn modelId="{C4B44BF2-1326-48AD-ADF3-F23D2C00964D}" type="presParOf" srcId="{34CEA8BD-EE45-421E-93D7-E69B7B5D5FB5}" destId="{234E1F1D-EBA4-49F8-8103-1E8C3E42767D}" srcOrd="2" destOrd="0" presId="urn:microsoft.com/office/officeart/2005/8/layout/orgChart1"/>
    <dgm:cxn modelId="{F6677648-1E8F-4D95-A618-7B422F6F1AA9}" type="presParOf" srcId="{0909EFC7-6C96-4AD6-9631-57A4B6B958E4}" destId="{85D97339-DF6F-44EB-8A29-5CD165580D3B}" srcOrd="2" destOrd="0" presId="urn:microsoft.com/office/officeart/2005/8/layout/orgChart1"/>
    <dgm:cxn modelId="{8FB525F7-5D3A-4D03-AACA-295DB37B8E32}" type="presParOf" srcId="{918B5EBA-14BA-42FB-9A0C-55E4B188D3B6}" destId="{D5F257FA-59C6-477D-877E-909522DE52D1}" srcOrd="2" destOrd="0" presId="urn:microsoft.com/office/officeart/2005/8/layout/orgChart1"/>
    <dgm:cxn modelId="{A5D96A77-5C27-45A0-BF57-B1D6760F7874}" type="presParOf" srcId="{918B5EBA-14BA-42FB-9A0C-55E4B188D3B6}" destId="{53835550-7E3A-4283-B9DF-F44A9B621A11}" srcOrd="3" destOrd="0" presId="urn:microsoft.com/office/officeart/2005/8/layout/orgChart1"/>
    <dgm:cxn modelId="{E02F02DC-3B18-4AC2-B871-415010321A79}" type="presParOf" srcId="{53835550-7E3A-4283-B9DF-F44A9B621A11}" destId="{BE1E8A54-A0D4-433C-BFD5-13DEAC477A8E}" srcOrd="0" destOrd="0" presId="urn:microsoft.com/office/officeart/2005/8/layout/orgChart1"/>
    <dgm:cxn modelId="{098C4A7E-BF12-43C9-A83E-D941E317E69C}" type="presParOf" srcId="{BE1E8A54-A0D4-433C-BFD5-13DEAC477A8E}" destId="{E7FD442E-5B03-49F9-828B-F1D5EC1B26E4}" srcOrd="0" destOrd="0" presId="urn:microsoft.com/office/officeart/2005/8/layout/orgChart1"/>
    <dgm:cxn modelId="{8CD59251-B426-47B7-8813-9091417D5890}" type="presParOf" srcId="{BE1E8A54-A0D4-433C-BFD5-13DEAC477A8E}" destId="{66097807-4B23-4BBE-AAD0-092A2ED9065F}" srcOrd="1" destOrd="0" presId="urn:microsoft.com/office/officeart/2005/8/layout/orgChart1"/>
    <dgm:cxn modelId="{3C943497-2311-4E99-8D66-0D0E0F2E351D}" type="presParOf" srcId="{53835550-7E3A-4283-B9DF-F44A9B621A11}" destId="{5FB018E1-5DED-4096-BBDD-1738517DC41C}" srcOrd="1" destOrd="0" presId="urn:microsoft.com/office/officeart/2005/8/layout/orgChart1"/>
    <dgm:cxn modelId="{9DD179F3-5229-4A07-B22B-064DBB6F2BDA}" type="presParOf" srcId="{53835550-7E3A-4283-B9DF-F44A9B621A11}" destId="{1A8E506B-91D0-4931-9B0B-B333F39C1A22}" srcOrd="2" destOrd="0" presId="urn:microsoft.com/office/officeart/2005/8/layout/orgChart1"/>
    <dgm:cxn modelId="{C3D518A3-6258-4CC8-8602-DDFF4BB1C5ED}" type="presParOf" srcId="{13F0E192-5405-4392-BBE4-02445A0AF3E7}" destId="{BD4CB0DD-29D8-4B82-A54A-1D07FE0F828F}" srcOrd="2" destOrd="0" presId="urn:microsoft.com/office/officeart/2005/8/layout/orgChart1"/>
    <dgm:cxn modelId="{B865FC62-3A20-48B5-A316-8009753716BF}" type="presParOf" srcId="{902D2427-EC00-4C98-9C0B-289F8A4CAD89}" destId="{82FB32DE-FFBB-4924-B614-F0CE15CF10D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0" tIns="48325" rIns="96650" bIns="48325" rtlCol="0"/>
          <a:lstStyle>
            <a:lvl1pPr algn="l">
              <a:defRPr sz="1300"/>
            </a:lvl1pPr>
          </a:lstStyle>
          <a:p>
            <a:endParaRPr lang="en-US"/>
          </a:p>
        </p:txBody>
      </p:sp>
      <p:sp>
        <p:nvSpPr>
          <p:cNvPr id="3" name="Date Placeholder 2"/>
          <p:cNvSpPr>
            <a:spLocks noGrp="1"/>
          </p:cNvSpPr>
          <p:nvPr>
            <p:ph type="dt" sz="quarter" idx="1"/>
          </p:nvPr>
        </p:nvSpPr>
        <p:spPr>
          <a:xfrm>
            <a:off x="4143587" y="0"/>
            <a:ext cx="3169921" cy="480060"/>
          </a:xfrm>
          <a:prstGeom prst="rect">
            <a:avLst/>
          </a:prstGeom>
        </p:spPr>
        <p:txBody>
          <a:bodyPr vert="horz" lIns="96650" tIns="48325" rIns="96650" bIns="48325" rtlCol="0"/>
          <a:lstStyle>
            <a:lvl1pPr algn="r">
              <a:defRPr sz="1300"/>
            </a:lvl1pPr>
          </a:lstStyle>
          <a:p>
            <a:fld id="{E288B8DF-24AD-4F40-BBFC-89725AEAF415}" type="datetimeFigureOut">
              <a:rPr lang="en-US" smtClean="0"/>
              <a:pPr/>
              <a:t>4/8/2020</a:t>
            </a:fld>
            <a:endParaRPr lang="en-US"/>
          </a:p>
        </p:txBody>
      </p:sp>
      <p:sp>
        <p:nvSpPr>
          <p:cNvPr id="4" name="Footer Placeholder 3"/>
          <p:cNvSpPr>
            <a:spLocks noGrp="1"/>
          </p:cNvSpPr>
          <p:nvPr>
            <p:ph type="ftr" sz="quarter" idx="2"/>
          </p:nvPr>
        </p:nvSpPr>
        <p:spPr>
          <a:xfrm>
            <a:off x="0" y="9119474"/>
            <a:ext cx="3169921" cy="480060"/>
          </a:xfrm>
          <a:prstGeom prst="rect">
            <a:avLst/>
          </a:prstGeom>
        </p:spPr>
        <p:txBody>
          <a:bodyPr vert="horz" lIns="96650" tIns="48325" rIns="96650" bIns="48325"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1" cy="480060"/>
          </a:xfrm>
          <a:prstGeom prst="rect">
            <a:avLst/>
          </a:prstGeom>
        </p:spPr>
        <p:txBody>
          <a:bodyPr vert="horz" lIns="96650" tIns="48325" rIns="96650" bIns="48325" rtlCol="0" anchor="b"/>
          <a:lstStyle>
            <a:lvl1pPr algn="r">
              <a:defRPr sz="13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917302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0" tIns="48325" rIns="96650" bIns="48325" rtlCol="0"/>
          <a:lstStyle>
            <a:lvl1pPr algn="l">
              <a:defRPr sz="1300"/>
            </a:lvl1pPr>
          </a:lstStyle>
          <a:p>
            <a:endParaRPr lang="en-US"/>
          </a:p>
        </p:txBody>
      </p:sp>
      <p:sp>
        <p:nvSpPr>
          <p:cNvPr id="3" name="Date Placeholder 2"/>
          <p:cNvSpPr>
            <a:spLocks noGrp="1"/>
          </p:cNvSpPr>
          <p:nvPr>
            <p:ph type="dt" idx="1"/>
          </p:nvPr>
        </p:nvSpPr>
        <p:spPr>
          <a:xfrm>
            <a:off x="4143587" y="0"/>
            <a:ext cx="3169921" cy="480060"/>
          </a:xfrm>
          <a:prstGeom prst="rect">
            <a:avLst/>
          </a:prstGeom>
        </p:spPr>
        <p:txBody>
          <a:bodyPr vert="horz" lIns="96650" tIns="48325" rIns="96650" bIns="48325" rtlCol="0"/>
          <a:lstStyle>
            <a:lvl1pPr algn="r">
              <a:defRPr sz="1300"/>
            </a:lvl1pPr>
          </a:lstStyle>
          <a:p>
            <a:fld id="{1CD9D4B4-0EC2-42AE-ABEC-26842DCC58CF}" type="datetimeFigureOut">
              <a:rPr lang="en-US" smtClean="0"/>
              <a:pPr/>
              <a:t>4/8/2020</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50" tIns="48325" rIns="96650" bIns="48325"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0" tIns="48325" rIns="96650" bIns="4832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1" cy="480060"/>
          </a:xfrm>
          <a:prstGeom prst="rect">
            <a:avLst/>
          </a:prstGeom>
        </p:spPr>
        <p:txBody>
          <a:bodyPr vert="horz" lIns="96650" tIns="48325" rIns="96650"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1" cy="480060"/>
          </a:xfrm>
          <a:prstGeom prst="rect">
            <a:avLst/>
          </a:prstGeom>
        </p:spPr>
        <p:txBody>
          <a:bodyPr vert="horz" lIns="96650" tIns="48325" rIns="96650" bIns="48325" rtlCol="0" anchor="b"/>
          <a:lstStyle>
            <a:lvl1pPr algn="r">
              <a:defRPr sz="13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23539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EVMS Training Snippet, sponsored by the U.S. Department of Energy’s Office of Project Management (PM) covers Authorized Unpriced Work, or AUW, and how it is implemented, particularly when there is a contractual Not to Exceed, or NTE, cost limit. The purpose is to provide a common understanding within DOE and among DOE contractors, and to provide consistency.</a:t>
            </a:r>
          </a:p>
        </p:txBody>
      </p:sp>
      <p:sp>
        <p:nvSpPr>
          <p:cNvPr id="4" name="Slide Number Placeholder 3"/>
          <p:cNvSpPr>
            <a:spLocks noGrp="1"/>
          </p:cNvSpPr>
          <p:nvPr>
            <p:ph type="sldNum" sz="quarter" idx="5"/>
          </p:nvPr>
        </p:nvSpPr>
        <p:spPr/>
        <p:txBody>
          <a:bodyPr/>
          <a:lstStyle/>
          <a:p>
            <a:fld id="{391105E4-9E70-4B8C-B294-1B0219D99967}" type="slidenum">
              <a:rPr lang="en-US" smtClean="0"/>
              <a:pPr/>
              <a:t>1</a:t>
            </a:fld>
            <a:endParaRPr lang="en-US"/>
          </a:p>
        </p:txBody>
      </p:sp>
    </p:spTree>
    <p:extLst>
      <p:ext uri="{BB962C8B-B14F-4D97-AF65-F5344CB8AC3E}">
        <p14:creationId xmlns:p14="http://schemas.microsoft.com/office/powerpoint/2010/main" val="35911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is an example of the Format 1 of the Integrated Program Management Report, IPMR.  Please see Snippets 1-9, 1-10,.and 1-11 for more information on the IPMR reporting formats.</a:t>
            </a:r>
          </a:p>
          <a:p>
            <a:r>
              <a:rPr lang="en-US" sz="1300" dirty="0"/>
              <a:t> </a:t>
            </a:r>
          </a:p>
          <a:p>
            <a:r>
              <a:rPr lang="en-US" sz="1300" dirty="0"/>
              <a:t>To illustrate the AUW and associated data we just looked at in the CBB Log, this example Format 1 -- with authorized unpriced work -- contains only that data related to the AUW, PMB, and CBB in the CBB Log.  This clearly illustrates the reporting of authorized unpriced work.  Subsequent transactions will be reported and traceable to the CBB Log in the same manner.</a:t>
            </a:r>
          </a:p>
          <a:p>
            <a:r>
              <a:rPr lang="en-US" sz="1300" dirty="0"/>
              <a:t> </a:t>
            </a:r>
          </a:p>
          <a:p>
            <a:r>
              <a:rPr lang="en-US" sz="1300" dirty="0"/>
              <a:t>The contract name and date for the February report are in the upper Blocks 2 and 4.  The negotiated Contract Target Cost of 120 million dollars at February month-end is in Block 5.b, with the 45 million dollars of AUW in Block 5.c.</a:t>
            </a:r>
          </a:p>
          <a:p>
            <a:r>
              <a:rPr lang="en-US" sz="1300" dirty="0"/>
              <a:t> </a:t>
            </a:r>
          </a:p>
          <a:p>
            <a:r>
              <a:rPr lang="en-US" sz="1300" dirty="0"/>
              <a:t>A summary of the distributed budget values for the WBS elements, including Cost of Money and the G&amp;A, totaling 105 million dollars is in Block 8, Column 14. The UB of 50 million dollars is in Block 8.d; the PMB total (which includes UB) of 155 million dollars is in Block 8.e, Column 14; and finally, the CBB of 165 million dollars (which includes MR) is</a:t>
            </a:r>
            <a:r>
              <a:rPr lang="en-US" sz="1300" b="1" dirty="0"/>
              <a:t> </a:t>
            </a:r>
            <a:r>
              <a:rPr lang="en-US" sz="1300" dirty="0"/>
              <a:t>in Block 8.g, Column 14.</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10</a:t>
            </a:fld>
            <a:endParaRPr lang="en-US"/>
          </a:p>
        </p:txBody>
      </p:sp>
    </p:spTree>
    <p:extLst>
      <p:ext uri="{BB962C8B-B14F-4D97-AF65-F5344CB8AC3E}">
        <p14:creationId xmlns:p14="http://schemas.microsoft.com/office/powerpoint/2010/main" val="370466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This is the IPMR Format 3 for the ABC Contract for the same report period as the Format 1. This  illustrates the project with authorized unpriced work in the Baseline Format.  </a:t>
            </a:r>
          </a:p>
          <a:p>
            <a:r>
              <a:rPr lang="en-US" sz="1300" dirty="0"/>
              <a:t> </a:t>
            </a:r>
          </a:p>
          <a:p>
            <a:r>
              <a:rPr lang="en-US" sz="1300" dirty="0"/>
              <a:t>The Field 5 Blocks 5.a through 5.g display the contract level data contained in the contractor’s CBB Log.  Starting with Block 5.a, the original negotiated cost, 120 million dollars, with no negotiated changes (yet), and the resultant current negotiated cost is</a:t>
            </a:r>
            <a:r>
              <a:rPr lang="en-US" sz="1300" b="1" dirty="0"/>
              <a:t> </a:t>
            </a:r>
            <a:r>
              <a:rPr lang="en-US" sz="1300" dirty="0"/>
              <a:t>in Block 5.c.    </a:t>
            </a:r>
          </a:p>
          <a:p>
            <a:r>
              <a:rPr lang="en-US" sz="1300" dirty="0"/>
              <a:t> </a:t>
            </a:r>
          </a:p>
          <a:p>
            <a:r>
              <a:rPr lang="en-US" sz="1300" dirty="0"/>
              <a:t>The 45 million dollars AUW is in Block 5.d, with the CBB of 165 million dollars in Block 5.e.  The Total Allocated Budget, or TAB, is also 165 million dollars, so there is no difference.  Only when there is an Over Target Baseline would the TAB be greater than the CBB.</a:t>
            </a:r>
          </a:p>
          <a:p>
            <a:r>
              <a:rPr lang="en-US" sz="1300" dirty="0"/>
              <a:t> </a:t>
            </a:r>
          </a:p>
        </p:txBody>
      </p:sp>
      <p:sp>
        <p:nvSpPr>
          <p:cNvPr id="4" name="Slide Number Placeholder 3"/>
          <p:cNvSpPr>
            <a:spLocks noGrp="1"/>
          </p:cNvSpPr>
          <p:nvPr>
            <p:ph type="sldNum" sz="quarter" idx="5"/>
          </p:nvPr>
        </p:nvSpPr>
        <p:spPr/>
        <p:txBody>
          <a:bodyPr/>
          <a:lstStyle/>
          <a:p>
            <a:fld id="{391105E4-9E70-4B8C-B294-1B0219D99967}" type="slidenum">
              <a:rPr lang="en-US" smtClean="0"/>
              <a:pPr/>
              <a:t>11</a:t>
            </a:fld>
            <a:endParaRPr lang="en-US"/>
          </a:p>
        </p:txBody>
      </p:sp>
    </p:spTree>
    <p:extLst>
      <p:ext uri="{BB962C8B-B14F-4D97-AF65-F5344CB8AC3E}">
        <p14:creationId xmlns:p14="http://schemas.microsoft.com/office/powerpoint/2010/main" val="329546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Now we come to the baseline block of the Format </a:t>
            </a:r>
            <a:r>
              <a:rPr lang="en-US" sz="1300" b="1" dirty="0"/>
              <a:t>3</a:t>
            </a:r>
            <a:r>
              <a:rPr lang="en-US" sz="1300" dirty="0"/>
              <a:t>, Block 6.  Again to illustrate only those terms and concepts involved with AUW, the format contains only specific, related data.  In short, it is not fully populated.</a:t>
            </a:r>
          </a:p>
          <a:p>
            <a:r>
              <a:rPr lang="en-US" sz="1300" dirty="0"/>
              <a:t> </a:t>
            </a:r>
          </a:p>
          <a:p>
            <a:r>
              <a:rPr lang="en-US" sz="1300" dirty="0"/>
              <a:t>At the beginning of the period, Block 6.a, the PMB</a:t>
            </a:r>
            <a:r>
              <a:rPr lang="en-US" sz="1300" b="1" dirty="0"/>
              <a:t>,</a:t>
            </a:r>
            <a:r>
              <a:rPr lang="en-US" sz="1300" dirty="0"/>
              <a:t> comprised 100 million dollars of incremental data and when the 10 million dollars of UB was added, resulted in a 110 million dollars Project BAC.</a:t>
            </a:r>
          </a:p>
          <a:p>
            <a:r>
              <a:rPr lang="en-US" sz="1300" dirty="0"/>
              <a:t> </a:t>
            </a:r>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12</a:t>
            </a:fld>
            <a:endParaRPr lang="en-US"/>
          </a:p>
        </p:txBody>
      </p:sp>
    </p:spTree>
    <p:extLst>
      <p:ext uri="{BB962C8B-B14F-4D97-AF65-F5344CB8AC3E}">
        <p14:creationId xmlns:p14="http://schemas.microsoft.com/office/powerpoint/2010/main" val="360404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As we just saw in the CBB Log, on February 5th a not yet negotiated contract change was authorized. Of the 45 million dollars of AUW, 35 million dollars was distributed to the CAMs and baselined</a:t>
            </a:r>
            <a:r>
              <a:rPr lang="en-US" sz="1300" b="1" dirty="0"/>
              <a:t>,</a:t>
            </a:r>
            <a:r>
              <a:rPr lang="en-US" sz="1300" dirty="0"/>
              <a:t> and 10 million dollars remained in the Undistributed Budget.  During the same reporting period, the 30 million dollars Stop Work Order was received, which resulted in removal of work and associated budget from the PMB.  This was logged in the UB.</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13</a:t>
            </a:fld>
            <a:endParaRPr lang="en-US"/>
          </a:p>
        </p:txBody>
      </p:sp>
    </p:spTree>
    <p:extLst>
      <p:ext uri="{BB962C8B-B14F-4D97-AF65-F5344CB8AC3E}">
        <p14:creationId xmlns:p14="http://schemas.microsoft.com/office/powerpoint/2010/main" val="1465650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The end of the period’s PMB is now comprised of 105 million dollars and the new UB total of 50 million dollars for a Project BAC of 155 million dollars.  The 10 million dollars of MR brings the CBB total to 165 million dollars with all the data traceable to the CBB Log.  </a:t>
            </a:r>
          </a:p>
          <a:p>
            <a:r>
              <a:rPr lang="en-US" sz="1300" dirty="0"/>
              <a:t> </a:t>
            </a:r>
          </a:p>
          <a:p>
            <a:r>
              <a:rPr lang="en-US" sz="1300" dirty="0"/>
              <a:t>And, now on to what happened in the next month, March.</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14</a:t>
            </a:fld>
            <a:endParaRPr lang="en-US"/>
          </a:p>
        </p:txBody>
      </p:sp>
    </p:spTree>
    <p:extLst>
      <p:ext uri="{BB962C8B-B14F-4D97-AF65-F5344CB8AC3E}">
        <p14:creationId xmlns:p14="http://schemas.microsoft.com/office/powerpoint/2010/main" val="239433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The CBB Log indicates that two important developments occurred during the month.</a:t>
            </a:r>
          </a:p>
          <a:p>
            <a:r>
              <a:rPr lang="en-US" sz="1300" dirty="0"/>
              <a:t> </a:t>
            </a:r>
          </a:p>
          <a:p>
            <a:r>
              <a:rPr lang="en-US" sz="1300" dirty="0"/>
              <a:t>Contract Change 001, which was received on February 5th resulting in 45 million dollars of AUW, was negotiated on March 4th for 44 million dollars.  Accordingly, the Contract Target Cost increased by 44 million dollars and  the 1 million dollars negotiation loss was noted in the three respective columns -- CBB, PMB and UB.</a:t>
            </a:r>
          </a:p>
          <a:p>
            <a:r>
              <a:rPr lang="en-US" sz="1300" dirty="0"/>
              <a:t> </a:t>
            </a:r>
          </a:p>
          <a:p>
            <a:r>
              <a:rPr lang="en-US" sz="1300" dirty="0"/>
              <a:t>On March 28th, two transactions took place.  The initial project’s remaining UB of 10 million dollars was distributed as well as the 9 million dollars UB balance following negotiations of the Contract Change 001.  The log shows the total 19 million dollars debit to the UB and the 19 million dollars credit to the distributed budget.  </a:t>
            </a:r>
          </a:p>
          <a:p>
            <a:r>
              <a:rPr lang="en-US" sz="1300" dirty="0"/>
              <a:t> </a:t>
            </a:r>
          </a:p>
          <a:p>
            <a:r>
              <a:rPr lang="en-US" sz="1300" dirty="0"/>
              <a:t>The March Summary, which we will soon see in the IPMR Formats 1 and 3, shows the results of the monthly transactions.  The CTC is now 164 million dollars, which equals the CBB, consisting of 10 million dollars of MR and the PMB of 154 million dollars.  Thirty million dollars is still in Undistributed Budget, the result of last month’s Stop Work Order.  The new Distributed Budget is now 124 million dollars.</a:t>
            </a:r>
          </a:p>
          <a:p>
            <a:r>
              <a:rPr lang="en-US" sz="1300" dirty="0"/>
              <a:t> </a:t>
            </a:r>
          </a:p>
          <a:p>
            <a:r>
              <a:rPr lang="en-US" sz="1300" dirty="0"/>
              <a:t>Now let’s look at the Project IPMR Formats 1 and 3 after the AUW was negotiated.</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15</a:t>
            </a:fld>
            <a:endParaRPr lang="en-US"/>
          </a:p>
        </p:txBody>
      </p:sp>
    </p:spTree>
    <p:extLst>
      <p:ext uri="{BB962C8B-B14F-4D97-AF65-F5344CB8AC3E}">
        <p14:creationId xmlns:p14="http://schemas.microsoft.com/office/powerpoint/2010/main" val="2815411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March Format 1 shows the updated 124 million dollars Budget at Completion in the WBS elements.  There is the 30 million dollars of UB for the Stop Work Order, bringing the PMB total to 154 million dollars in block 8.e.</a:t>
            </a:r>
          </a:p>
          <a:p>
            <a:r>
              <a:rPr lang="en-US" sz="1300" dirty="0"/>
              <a:t> </a:t>
            </a:r>
          </a:p>
          <a:p>
            <a:r>
              <a:rPr lang="en-US" sz="1300" dirty="0"/>
              <a:t>The 10 million dollars of MR is in Block 8.f, Column 14; and the revised 164 million dollars Contract Budget Base is in Block 8.g, Column 14.  </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16</a:t>
            </a:fld>
            <a:endParaRPr lang="en-US"/>
          </a:p>
        </p:txBody>
      </p:sp>
    </p:spTree>
    <p:extLst>
      <p:ext uri="{BB962C8B-B14F-4D97-AF65-F5344CB8AC3E}">
        <p14:creationId xmlns:p14="http://schemas.microsoft.com/office/powerpoint/2010/main" val="367378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March IPMR Format 3 is again updated in the contract data blocks, reflecting the negotiation of the 45 million dollars of AUW for 44 million dollars, bringing the current negotiated cost, or CTC, up to 164 million dollars.  The Contract Budget Base and the Total Allocated Budget are both now 164 million dollars.</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17</a:t>
            </a:fld>
            <a:endParaRPr lang="en-US"/>
          </a:p>
        </p:txBody>
      </p:sp>
    </p:spTree>
    <p:extLst>
      <p:ext uri="{BB962C8B-B14F-4D97-AF65-F5344CB8AC3E}">
        <p14:creationId xmlns:p14="http://schemas.microsoft.com/office/powerpoint/2010/main" val="363537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PMB at the beginning of the period was comprised of 105 million dollars with 50 million dollars in UB for a beginning period BAC of 155 million dollars.</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18</a:t>
            </a:fld>
            <a:endParaRPr lang="en-US"/>
          </a:p>
        </p:txBody>
      </p:sp>
    </p:spTree>
    <p:extLst>
      <p:ext uri="{BB962C8B-B14F-4D97-AF65-F5344CB8AC3E}">
        <p14:creationId xmlns:p14="http://schemas.microsoft.com/office/powerpoint/2010/main" val="4091939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two actions that we just saw in the CBB Log are noted in Block 6.b.  This shows the distribution of the negotiated CCN 01 balance of 9 million dollars into the baseline, the 10 million dollars UB debit, and the 1 million dollars loss in negotiations in the project’s BAC.  </a:t>
            </a:r>
          </a:p>
          <a:p>
            <a:endParaRPr lang="en-US" sz="1300" dirty="0"/>
          </a:p>
          <a:p>
            <a:pPr defTabSz="914295">
              <a:defRPr/>
            </a:pPr>
            <a:r>
              <a:rPr lang="en-US" sz="1300" dirty="0"/>
              <a:t>The UB resulting from the initial project award baselining was distributed and debited from the UB accordingly.  </a:t>
            </a:r>
          </a:p>
          <a:p>
            <a:endParaRPr lang="en-US" sz="1300" dirty="0"/>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19</a:t>
            </a:fld>
            <a:endParaRPr lang="en-US"/>
          </a:p>
        </p:txBody>
      </p:sp>
    </p:spTree>
    <p:extLst>
      <p:ext uri="{BB962C8B-B14F-4D97-AF65-F5344CB8AC3E}">
        <p14:creationId xmlns:p14="http://schemas.microsoft.com/office/powerpoint/2010/main" val="227896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a:t>Authorized Unpriced Work</a:t>
            </a:r>
            <a:r>
              <a:rPr lang="en-US" sz="1300" dirty="0"/>
              <a:t> is the estimated budget (excluding fee or profit) for contract changes that have been approved by the government contracting officer but have not yet been fully negotiated. This allows the contractor to start the work while a proposal and contract modification are being negotiated.  Some common terminology associated with AUW includes: Undefinitized Change orders which allow the contractor to proceed with scope not yet negotiated; Not-To-Exceed which relates to ceiling funding language within a change order; and Definitization which is the conversion of a change order to a bilateral modification. </a:t>
            </a:r>
          </a:p>
          <a:p>
            <a:r>
              <a:rPr lang="en-US" sz="1300" dirty="0"/>
              <a:t> </a:t>
            </a:r>
          </a:p>
        </p:txBody>
      </p:sp>
      <p:sp>
        <p:nvSpPr>
          <p:cNvPr id="4" name="Slide Number Placeholder 3"/>
          <p:cNvSpPr>
            <a:spLocks noGrp="1"/>
          </p:cNvSpPr>
          <p:nvPr>
            <p:ph type="sldNum" sz="quarter" idx="5"/>
          </p:nvPr>
        </p:nvSpPr>
        <p:spPr/>
        <p:txBody>
          <a:bodyPr/>
          <a:lstStyle/>
          <a:p>
            <a:fld id="{391105E4-9E70-4B8C-B294-1B0219D99967}" type="slidenum">
              <a:rPr lang="en-US" smtClean="0"/>
              <a:pPr/>
              <a:t>2</a:t>
            </a:fld>
            <a:endParaRPr lang="en-US"/>
          </a:p>
        </p:txBody>
      </p:sp>
    </p:spTree>
    <p:extLst>
      <p:ext uri="{BB962C8B-B14F-4D97-AF65-F5344CB8AC3E}">
        <p14:creationId xmlns:p14="http://schemas.microsoft.com/office/powerpoint/2010/main" val="2774616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end of the month PMB is now comprised of 124 million dollars with the 30 million dollars for the Stop Work Order still in the UB.</a:t>
            </a:r>
          </a:p>
          <a:p>
            <a:r>
              <a:rPr lang="en-US" sz="1300" dirty="0"/>
              <a:t> </a:t>
            </a:r>
          </a:p>
          <a:p>
            <a:r>
              <a:rPr lang="en-US" sz="1300" dirty="0"/>
              <a:t>The new BAC of 154 million dollars, 10 million dollars of MR, and the new CBB of 164 million dollars are in Block 6.g, Column 14, as well as up in Block 5.e.</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20</a:t>
            </a:fld>
            <a:endParaRPr lang="en-US"/>
          </a:p>
        </p:txBody>
      </p:sp>
    </p:spTree>
    <p:extLst>
      <p:ext uri="{BB962C8B-B14F-4D97-AF65-F5344CB8AC3E}">
        <p14:creationId xmlns:p14="http://schemas.microsoft.com/office/powerpoint/2010/main" val="980161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300" dirty="0"/>
              <a:t>Format 5 requirements involving authorized unpriced work are essentially the same for both the Contract Performance Report and the IPMR.  Authorized unpriced work involves Undistributed Budget.  Consequently, the UB components should be specifically identified.  The requirement to document changes in the statement of work and its associated budget is a good reason to correctly maintain the UB Log, which experienced contractors attach to the Format 5 as backup for the explanations.</a:t>
            </a:r>
          </a:p>
          <a:p>
            <a:r>
              <a:rPr lang="en-US" sz="1300" dirty="0"/>
              <a:t> </a:t>
            </a:r>
          </a:p>
          <a:p>
            <a:r>
              <a:rPr lang="en-US" sz="1300" dirty="0"/>
              <a:t>Any UB and PMB changes associated with AUW should be discussed.</a:t>
            </a:r>
          </a:p>
          <a:p>
            <a:r>
              <a:rPr lang="en-US" sz="1300" dirty="0"/>
              <a:t> </a:t>
            </a:r>
          </a:p>
          <a:p>
            <a:r>
              <a:rPr lang="en-US" sz="1300" dirty="0"/>
              <a:t>Often AUW and the resultant distribution of budget results in PMB shifts.  Again, these shifts and changes require explanations in Format 5.</a:t>
            </a:r>
          </a:p>
          <a:p>
            <a:r>
              <a:rPr lang="en-US" sz="1300" dirty="0"/>
              <a:t> </a:t>
            </a:r>
          </a:p>
          <a:p>
            <a:r>
              <a:rPr lang="en-US" sz="1300" dirty="0"/>
              <a:t>And finally, even though the recipient of the IPMR Format 5 is the DOE Federal Project Director and the DOE Contracting Officer who authorized the unpriced work, the Format 5 should still explain the AUW’s contents.</a:t>
            </a:r>
          </a:p>
          <a:p>
            <a:r>
              <a:rPr lang="en-US" sz="1300" dirty="0"/>
              <a:t> </a:t>
            </a:r>
          </a:p>
          <a:p>
            <a:r>
              <a:rPr lang="en-US" sz="1300" dirty="0"/>
              <a:t>Why, you ask?  Two reasons: Better understanding for people responsible for project oversight; and clear traceability during multiple, simultaneous contract modifications.  Occasionally, there are two to three authorized unpriced work orders in process simultaneously on today’s risky projects. Since these involve limited funds., greater transparency is necessary for all involved. </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21</a:t>
            </a:fld>
            <a:endParaRPr lang="en-US"/>
          </a:p>
        </p:txBody>
      </p:sp>
    </p:spTree>
    <p:extLst>
      <p:ext uri="{BB962C8B-B14F-4D97-AF65-F5344CB8AC3E}">
        <p14:creationId xmlns:p14="http://schemas.microsoft.com/office/powerpoint/2010/main" val="276974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sum up this snippet on Authorized Unpriced Work with these three points:  AUW and its associated logging, reporting, and tracking, in conjunction with the other project elements -- UB, CBB, Distributed, and post-negotiation Contract Target Cost,  requires diligent monitoring.</a:t>
            </a:r>
          </a:p>
          <a:p>
            <a:r>
              <a:rPr lang="en-US" sz="1300" dirty="0"/>
              <a:t> </a:t>
            </a:r>
          </a:p>
          <a:p>
            <a:r>
              <a:rPr lang="en-US" sz="1300" dirty="0"/>
              <a:t>Following negotiations of the AUW, the remaining UB should not linger in the UB Log lest it be improperly used to budget something unrelated to its scope.  </a:t>
            </a:r>
          </a:p>
          <a:p>
            <a:r>
              <a:rPr lang="en-US" sz="1300" dirty="0"/>
              <a:t> </a:t>
            </a:r>
          </a:p>
          <a:p>
            <a:r>
              <a:rPr lang="en-US" sz="1300" dirty="0"/>
              <a:t>It is the contractor’s responsibility to monitor the burn rate of the additional work while the AUW is in process.  The NTE involves only the funding limit.  The AUW should be incrementally baselined</a:t>
            </a:r>
            <a:r>
              <a:rPr lang="en-US" sz="1300" b="1" dirty="0"/>
              <a:t>. </a:t>
            </a:r>
            <a:r>
              <a:rPr lang="en-US" sz="1300" dirty="0"/>
              <a:t>The BCWS should be planned well in advance of Time Now for measurement of the work performed (BCWP), and accrual of the actuals (ACWP), while observing the not-to-exceed funding limit.</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22</a:t>
            </a:fld>
            <a:endParaRPr lang="en-US"/>
          </a:p>
        </p:txBody>
      </p:sp>
    </p:spTree>
    <p:extLst>
      <p:ext uri="{BB962C8B-B14F-4D97-AF65-F5344CB8AC3E}">
        <p14:creationId xmlns:p14="http://schemas.microsoft.com/office/powerpoint/2010/main" val="2756317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9801">
              <a:defRPr/>
            </a:pPr>
            <a:r>
              <a:rPr lang="en-US" dirty="0"/>
              <a:t>For additional information relative to EVMS procedures, templates, helpful references, more Snippets, and training materials, please refer to DOE PM’s external EVM Home page or the internal Max.Gov PM Library. Check back periodically for updated or new information. </a:t>
            </a:r>
          </a:p>
          <a:p>
            <a:pPr defTabSz="1079801">
              <a:defRPr/>
            </a:pPr>
            <a:endParaRPr lang="en-US" dirty="0"/>
          </a:p>
          <a:p>
            <a:pPr defTabSz="1079801"/>
            <a:r>
              <a:rPr lang="en-US" dirty="0"/>
              <a:t>Thank You for using the Snippet Library. </a:t>
            </a:r>
          </a:p>
          <a:p>
            <a:endParaRPr lang="en-US" dirty="0"/>
          </a:p>
        </p:txBody>
      </p:sp>
      <p:sp>
        <p:nvSpPr>
          <p:cNvPr id="4" name="Slide Number Placeholder 3"/>
          <p:cNvSpPr>
            <a:spLocks noGrp="1"/>
          </p:cNvSpPr>
          <p:nvPr>
            <p:ph type="sldNum" sz="quarter" idx="5"/>
          </p:nvPr>
        </p:nvSpPr>
        <p:spPr/>
        <p:txBody>
          <a:bodyPr/>
          <a:lstStyle/>
          <a:p>
            <a:fld id="{5CC2C438-CFD5-48B1-B9F1-1A6FD0970585}" type="slidenum">
              <a:rPr lang="en-US" smtClean="0"/>
              <a:t>23</a:t>
            </a:fld>
            <a:endParaRPr lang="en-US" dirty="0"/>
          </a:p>
        </p:txBody>
      </p:sp>
    </p:spTree>
    <p:extLst>
      <p:ext uri="{BB962C8B-B14F-4D97-AF65-F5344CB8AC3E}">
        <p14:creationId xmlns:p14="http://schemas.microsoft.com/office/powerpoint/2010/main" val="129045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illustrates the concept of AUW, a part of the Contract Budget Base (CBB) or Project Budget Base (PBB). Throughout the life of the contract, modifications may be issued by the contracting officer to add or delete work within the scope of the contract. The type of authorization does not change the approach to updating the PMB. The negotiated cost plus AUW must always equal the cumulative authorization (CBB or PBB).</a:t>
            </a:r>
          </a:p>
          <a:p>
            <a:r>
              <a:rPr lang="en-US" sz="1300" dirty="0"/>
              <a:t> </a:t>
            </a:r>
          </a:p>
          <a:p>
            <a:r>
              <a:rPr lang="en-US" sz="1300" dirty="0"/>
              <a:t>Applying AUW to the project will temporarily cause the new estimated CBB or PBB, shown in red, to be out of alignment with the contract until negotiations are complete. In order to remain compliant with the DOE Acquisition Guide Chapter 43.3, the Contracting Officer must definitize the unilateral modification after negotiations in order to realign the contract and the CBB or PBB.</a:t>
            </a:r>
          </a:p>
          <a:p>
            <a:endParaRPr lang="en-US" sz="1300" dirty="0"/>
          </a:p>
          <a:p>
            <a:r>
              <a:rPr lang="en-US" dirty="0"/>
              <a:t>If you are unfamiliar with the term Project Budget Base (PBB), please refer to </a:t>
            </a:r>
            <a:r>
              <a:rPr lang="en-US" b="1" dirty="0"/>
              <a:t>Snippet 1-11 Varying Project and Contract Structures </a:t>
            </a:r>
            <a:r>
              <a:rPr lang="en-US" dirty="0"/>
              <a:t>or the </a:t>
            </a:r>
            <a:r>
              <a:rPr lang="en-US" b="1" dirty="0"/>
              <a:t>DOE EVMS Gold Card.</a:t>
            </a:r>
            <a:endParaRPr lang="en-US" dirty="0"/>
          </a:p>
          <a:p>
            <a:r>
              <a:rPr lang="en-US" dirty="0"/>
              <a:t> </a:t>
            </a:r>
          </a:p>
          <a:p>
            <a:r>
              <a:rPr lang="en-US" sz="1300" dirty="0"/>
              <a:t> </a:t>
            </a:r>
          </a:p>
        </p:txBody>
      </p:sp>
      <p:sp>
        <p:nvSpPr>
          <p:cNvPr id="4" name="Slide Number Placeholder 3"/>
          <p:cNvSpPr>
            <a:spLocks noGrp="1"/>
          </p:cNvSpPr>
          <p:nvPr>
            <p:ph type="sldNum" sz="quarter" idx="5"/>
          </p:nvPr>
        </p:nvSpPr>
        <p:spPr/>
        <p:txBody>
          <a:bodyPr/>
          <a:lstStyle/>
          <a:p>
            <a:fld id="{391105E4-9E70-4B8C-B294-1B0219D99967}" type="slidenum">
              <a:rPr lang="en-US" smtClean="0"/>
              <a:pPr/>
              <a:t>3</a:t>
            </a:fld>
            <a:endParaRPr lang="en-US"/>
          </a:p>
        </p:txBody>
      </p:sp>
    </p:spTree>
    <p:extLst>
      <p:ext uri="{BB962C8B-B14F-4D97-AF65-F5344CB8AC3E}">
        <p14:creationId xmlns:p14="http://schemas.microsoft.com/office/powerpoint/2010/main" val="294687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To understand why the CBB or PBB may be out of alignment temporarily with the contract, one needs to understand the concept of budget versus funds in the EVMS vernacular. To do so, please view Snippet 3-1: Budget vs Funding and the PMB. The PMB component of the CBB or PBB represents the budget for </a:t>
            </a:r>
            <a:r>
              <a:rPr lang="en-US" sz="1300" b="1" dirty="0"/>
              <a:t>all</a:t>
            </a:r>
            <a:r>
              <a:rPr lang="en-US" sz="1300" dirty="0"/>
              <a:t> project scope.  </a:t>
            </a:r>
          </a:p>
          <a:p>
            <a:pPr defTabSz="966501"/>
            <a:endParaRPr lang="en-US" sz="1300" dirty="0"/>
          </a:p>
          <a:p>
            <a:pPr defTabSz="966501"/>
            <a:r>
              <a:rPr lang="en-US" sz="1300" dirty="0"/>
              <a:t>Earned Value Management budgets are goals or metrics for work performance. The budgets must be sufficient to represent a realistic plan to capture all scope on the contract. Budgets are applied without the constraint of funding or not-to-exceed (NTE) limitations. Just as incrementally funded contracts should establish a baseline for the entire scope of work, incorporation of AUW into the contract or project baseline should represent all authorized scope (a portion of which will be in undistributed budget until negotiations are completed). </a:t>
            </a:r>
          </a:p>
          <a:p>
            <a:pPr defTabSz="966501"/>
            <a:endParaRPr lang="en-US" sz="1300" dirty="0"/>
          </a:p>
          <a:p>
            <a:pPr defTabSz="966501">
              <a:defRPr/>
            </a:pPr>
            <a:r>
              <a:rPr lang="en-US" sz="1300" dirty="0"/>
              <a:t>Putting the </a:t>
            </a:r>
            <a:r>
              <a:rPr lang="en-US" sz="1300" b="1" dirty="0"/>
              <a:t>entire</a:t>
            </a:r>
            <a:r>
              <a:rPr lang="en-US" sz="1300" dirty="0"/>
              <a:t> estimated budget for the full scope of the undefinitized effort into Undistributed Budget is an essential component for project management purposes.  The contractor must track the accrued actual cost of work performed of the AUW scope against the NTE spending limit as the not yet negotiated work is underway. </a:t>
            </a:r>
          </a:p>
          <a:p>
            <a:pPr defTabSz="966501"/>
            <a:endParaRPr lang="en-US" sz="1300" dirty="0"/>
          </a:p>
          <a:p>
            <a:endParaRPr lang="en-US" sz="1300" dirty="0"/>
          </a:p>
          <a:p>
            <a:endParaRPr lang="en-US" sz="1300" dirty="0"/>
          </a:p>
          <a:p>
            <a:endParaRPr lang="en-US" sz="1300"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4</a:t>
            </a:fld>
            <a:endParaRPr lang="en-US"/>
          </a:p>
        </p:txBody>
      </p:sp>
    </p:spTree>
    <p:extLst>
      <p:ext uri="{BB962C8B-B14F-4D97-AF65-F5344CB8AC3E}">
        <p14:creationId xmlns:p14="http://schemas.microsoft.com/office/powerpoint/2010/main" val="134226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When the Contracting Officer (CO) formally authorizes the contractor to proceed with not yet negotiated work by issuing a change order, the CO will identify the scope changes and AUW budget in the authorization. It may reference a contractor provided rough-order-magnitude or certified pricing. The CO should also identify a not-to-exceed or NTE funding limit.  The amount of the NTE usually represents enough funding to last until the change order is definitized.  </a:t>
            </a:r>
          </a:p>
          <a:p>
            <a:r>
              <a:rPr lang="en-US" sz="1300" dirty="0"/>
              <a:t> </a:t>
            </a:r>
          </a:p>
          <a:p>
            <a:r>
              <a:rPr lang="en-US" sz="1300" dirty="0"/>
              <a:t>The contractor enters the full AUW budget as specified by the CO or if not mentioned, the contractor’s rough-order-magnitude or proposal amount into Undistributed Budget, not the NTE funding limit.  A portion of that budget is then </a:t>
            </a:r>
            <a:r>
              <a:rPr lang="en-US" sz="1300" b="1" dirty="0"/>
              <a:t>distributed</a:t>
            </a:r>
            <a:r>
              <a:rPr lang="en-US" sz="1300" dirty="0"/>
              <a:t> to control account managers to begin work on the near term effort. This amount of distributed budget is usually equal to or no greater than the NTE. The remainder of the budget is left in Undistributed Budget.  </a:t>
            </a:r>
          </a:p>
          <a:p>
            <a:endParaRPr lang="en-US" sz="1300"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5</a:t>
            </a:fld>
            <a:endParaRPr lang="en-US"/>
          </a:p>
        </p:txBody>
      </p:sp>
    </p:spTree>
    <p:extLst>
      <p:ext uri="{BB962C8B-B14F-4D97-AF65-F5344CB8AC3E}">
        <p14:creationId xmlns:p14="http://schemas.microsoft.com/office/powerpoint/2010/main" val="93478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1"/>
            <a:r>
              <a:rPr lang="en-US" sz="1300" dirty="0"/>
              <a:t>If negotiations are delayed and the contractor is reaching the NTE, the contractor must notify the CO for direction.  The CO may either authorize an increase to the NTE or issue a stop work order pending results of the negotiations. </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6</a:t>
            </a:fld>
            <a:endParaRPr lang="en-US"/>
          </a:p>
        </p:txBody>
      </p:sp>
    </p:spTree>
    <p:extLst>
      <p:ext uri="{BB962C8B-B14F-4D97-AF65-F5344CB8AC3E}">
        <p14:creationId xmlns:p14="http://schemas.microsoft.com/office/powerpoint/2010/main" val="1511541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1">
              <a:defRPr/>
            </a:pPr>
            <a:r>
              <a:rPr lang="en-US" sz="1300" dirty="0"/>
              <a:t>The full estimate associated with the authorized but not yet negotiated work is reflected as AUW. Near term effort should be planned with detailed scope and cost reflected in control account(s). Far term effort that cannot be reasonably planned in the near term may be placed in summary level planning packages or maintained in Undistributed Budget until negotiations are complete and the contract modification is issued. When this additional work is authorized the EIA 748 Standard requires the budget to be updated as well as the EAC. </a:t>
            </a:r>
            <a:endParaRPr lang="en-US" dirty="0"/>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7</a:t>
            </a:fld>
            <a:endParaRPr lang="en-US"/>
          </a:p>
        </p:txBody>
      </p:sp>
    </p:spTree>
    <p:extLst>
      <p:ext uri="{BB962C8B-B14F-4D97-AF65-F5344CB8AC3E}">
        <p14:creationId xmlns:p14="http://schemas.microsoft.com/office/powerpoint/2010/main" val="263260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Once negotiations have been completed and the definitized modification is issued, the Contract Price increases, fee it added to the Target Profit/Fee, and the Contractor adjusts the previously AUW budget estimate to the negotiated budget. The AUW becomes zero.  The contractor may place a portion of the budget in management reserve, and any remaining additional budget remaining in the UB. The UB should be  distributed within two accounting periods.  </a:t>
            </a:r>
          </a:p>
          <a:p>
            <a:r>
              <a:rPr lang="en-US" sz="1300" dirty="0"/>
              <a:t> </a:t>
            </a:r>
          </a:p>
          <a:p>
            <a:r>
              <a:rPr lang="en-US" sz="1300" dirty="0"/>
              <a:t>If the final negotiation is less than the AUW proposal estimate, the difference is deducted from the UB.  </a:t>
            </a:r>
          </a:p>
        </p:txBody>
      </p:sp>
      <p:sp>
        <p:nvSpPr>
          <p:cNvPr id="4" name="Slide Number Placeholder 3"/>
          <p:cNvSpPr>
            <a:spLocks noGrp="1"/>
          </p:cNvSpPr>
          <p:nvPr>
            <p:ph type="sldNum" sz="quarter" idx="5"/>
          </p:nvPr>
        </p:nvSpPr>
        <p:spPr/>
        <p:txBody>
          <a:bodyPr/>
          <a:lstStyle/>
          <a:p>
            <a:fld id="{391105E4-9E70-4B8C-B294-1B0219D99967}" type="slidenum">
              <a:rPr lang="en-US" smtClean="0"/>
              <a:pPr/>
              <a:t>8</a:t>
            </a:fld>
            <a:endParaRPr lang="en-US"/>
          </a:p>
        </p:txBody>
      </p:sp>
    </p:spTree>
    <p:extLst>
      <p:ext uri="{BB962C8B-B14F-4D97-AF65-F5344CB8AC3E}">
        <p14:creationId xmlns:p14="http://schemas.microsoft.com/office/powerpoint/2010/main" val="239165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is an example CBB slash PBB Log to illustrate the process of logging and tracking the AUW.  </a:t>
            </a:r>
          </a:p>
          <a:p>
            <a:r>
              <a:rPr lang="en-US" sz="1300" dirty="0"/>
              <a:t> </a:t>
            </a:r>
          </a:p>
          <a:p>
            <a:r>
              <a:rPr lang="en-US" sz="1300" dirty="0"/>
              <a:t>Refer to the row highlighted in red. On February 5th, the contractor received Contract Change Number 001 allowing for Authorized Unpriced Work.  As shown on the CBB or PBB Log, this change was for 45 million dollars and was allocated to three places: AUW, CBB or PBB and the PMB.  The contractor distributed 35 million dollars, for approximately six-to-seven months of work and left 10 million dollars in the Undistributed Budget.  </a:t>
            </a:r>
          </a:p>
          <a:p>
            <a:r>
              <a:rPr lang="en-US" sz="1300" dirty="0"/>
              <a:t> </a:t>
            </a:r>
          </a:p>
          <a:p>
            <a:r>
              <a:rPr lang="en-US" dirty="0"/>
              <a:t>At the end of the month, the Contract Budget Base is 165 million dollars; the PMB, 155 million dollars; a total of 50 million dollars in the UB; and 105 million dollars distributed to the control accounts. The Contract Target Price which remains at 120 million dollars will be adjusted when the AUW change is definitized.</a:t>
            </a:r>
          </a:p>
          <a:p>
            <a:r>
              <a:rPr lang="en-US" sz="1300" dirty="0"/>
              <a:t>  </a:t>
            </a:r>
          </a:p>
          <a:p>
            <a:r>
              <a:rPr lang="en-US" sz="1300" dirty="0"/>
              <a:t>Refer to the column highlighted in red. Of the 50 million dollars in UB, 10 million dollars from the initial contract award, 10 million dollars is for the February 5</a:t>
            </a:r>
            <a:r>
              <a:rPr lang="en-US" sz="1300" baseline="30000" dirty="0"/>
              <a:t>th</a:t>
            </a:r>
            <a:r>
              <a:rPr lang="en-US" sz="1300" dirty="0"/>
              <a:t> Contract Change No. 1, and 30 million dollars for a Stop Work Order received from the customer on February 23</a:t>
            </a:r>
            <a:r>
              <a:rPr lang="en-US" sz="1300" baseline="30000" dirty="0"/>
              <a:t>rd</a:t>
            </a:r>
            <a:r>
              <a:rPr lang="en-US" sz="1300" dirty="0"/>
              <a:t> for the SWO Generator. </a:t>
            </a:r>
          </a:p>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9</a:t>
            </a:fld>
            <a:endParaRPr lang="en-US"/>
          </a:p>
        </p:txBody>
      </p:sp>
    </p:spTree>
    <p:extLst>
      <p:ext uri="{BB962C8B-B14F-4D97-AF65-F5344CB8AC3E}">
        <p14:creationId xmlns:p14="http://schemas.microsoft.com/office/powerpoint/2010/main" val="2711357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r>
              <a:rPr lang="en-US"/>
              <a:t>Copyright 2009</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2009</a:t>
            </a:r>
            <a:endParaRPr lang="en-US" dirty="0"/>
          </a:p>
        </p:txBody>
      </p:sp>
      <p:sp>
        <p:nvSpPr>
          <p:cNvPr id="14" name="Title 13"/>
          <p:cNvSpPr>
            <a:spLocks noGrp="1"/>
          </p:cNvSpPr>
          <p:nvPr>
            <p:ph type="title"/>
          </p:nvPr>
        </p:nvSpPr>
        <p:spPr>
          <a:xfrm>
            <a:off x="228600" y="76200"/>
            <a:ext cx="8229600" cy="639763"/>
          </a:xfrm>
        </p:spPr>
        <p:txBody>
          <a:bodyPr/>
          <a:lstStyle/>
          <a:p>
            <a:r>
              <a:rPr lang="en-US" dirty="0"/>
              <a:t>Click to edit Master title style</a:t>
            </a:r>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dirty="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2009</a:t>
            </a:r>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dirty="0"/>
              <a:t>Click to edit Master title style</a:t>
            </a:r>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dirty="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0" y="4724400"/>
            <a:ext cx="3962400" cy="338139"/>
          </a:xfrm>
        </p:spPr>
        <p:txBody>
          <a:bodyPr anchor="b"/>
          <a:lstStyle>
            <a:lvl1pPr algn="l">
              <a:defRPr sz="1800" b="1"/>
            </a:lvl1pPr>
          </a:lstStyle>
          <a:p>
            <a:r>
              <a:rPr lang="en-US" dirty="0"/>
              <a:t>Click to edit Master title style</a:t>
            </a:r>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9530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r>
              <a:rPr lang="en-US"/>
              <a:t>Copyright 2009</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r>
              <a:rPr lang="en-US"/>
              <a:t>Copyright 2009</a:t>
            </a: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BB93-3C58-45EC-9EAF-BA6089D4B38D}" type="datetime1">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29008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dirty="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r>
              <a:rPr lang="en-US" dirty="0"/>
              <a:t>Copyright 2009</a:t>
            </a:r>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7" name="Title 6"/>
          <p:cNvSpPr>
            <a:spLocks noGrp="1"/>
          </p:cNvSpPr>
          <p:nvPr>
            <p:ph type="title"/>
          </p:nvPr>
        </p:nvSpPr>
        <p:spPr>
          <a:xfrm>
            <a:off x="152400" y="152400"/>
            <a:ext cx="8229600" cy="639763"/>
          </a:xfrm>
        </p:spPr>
        <p:txBody>
          <a:bodyPr/>
          <a:lstStyle/>
          <a:p>
            <a:r>
              <a:rPr lang="en-US" dirty="0"/>
              <a:t>Click to edit Master title style</a:t>
            </a:r>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dirty="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a:t>Copyright 2009</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a:t>Copyright 2009</a:t>
            </a:r>
            <a:endParaRPr lang="en-US" dirty="0"/>
          </a:p>
        </p:txBody>
      </p:sp>
      <p:sp>
        <p:nvSpPr>
          <p:cNvPr id="12" name="Title 11"/>
          <p:cNvSpPr>
            <a:spLocks noGrp="1"/>
          </p:cNvSpPr>
          <p:nvPr>
            <p:ph type="title"/>
          </p:nvPr>
        </p:nvSpPr>
        <p:spPr>
          <a:xfrm>
            <a:off x="152400" y="152400"/>
            <a:ext cx="8229600" cy="639763"/>
          </a:xfrm>
        </p:spPr>
        <p:txBody>
          <a:bodyPr/>
          <a:lstStyle/>
          <a:p>
            <a:r>
              <a:rPr lang="en-US"/>
              <a:t>Click to edit Master title style</a:t>
            </a:r>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0"/>
          <p:cNvSpPr>
            <a:spLocks noGrp="1"/>
          </p:cNvSpPr>
          <p:nvPr>
            <p:ph type="title"/>
          </p:nvPr>
        </p:nvSpPr>
        <p:spPr>
          <a:xfrm>
            <a:off x="152400" y="1524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9" name="Title 18"/>
          <p:cNvSpPr>
            <a:spLocks noGrp="1"/>
          </p:cNvSpPr>
          <p:nvPr>
            <p:ph type="title"/>
          </p:nvPr>
        </p:nvSpPr>
        <p:spPr>
          <a:xfrm>
            <a:off x="152400" y="152400"/>
            <a:ext cx="8229600" cy="639763"/>
          </a:xfrm>
        </p:spPr>
        <p:txBody>
          <a:bodyPr/>
          <a:lstStyle/>
          <a:p>
            <a:r>
              <a:rPr lang="en-US"/>
              <a:t>Click to edit Master title style</a:t>
            </a:r>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r>
              <a:rPr lang="en-US"/>
              <a:t>Copyright 2009</a:t>
            </a:r>
            <a:endParaRPr lang="en-US" dirty="0"/>
          </a:p>
        </p:txBody>
      </p:sp>
      <p:sp>
        <p:nvSpPr>
          <p:cNvPr id="17" name="Title 16"/>
          <p:cNvSpPr>
            <a:spLocks noGrp="1"/>
          </p:cNvSpPr>
          <p:nvPr>
            <p:ph type="title"/>
          </p:nvPr>
        </p:nvSpPr>
        <p:spPr>
          <a:xfrm>
            <a:off x="152400" y="152400"/>
            <a:ext cx="8229600" cy="639763"/>
          </a:xfrm>
        </p:spPr>
        <p:txBody>
          <a:bodyPr/>
          <a:lstStyle/>
          <a:p>
            <a:r>
              <a:rPr lang="en-US"/>
              <a:t>Click to edit Master title style</a:t>
            </a:r>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a:t>Copyright 2009</a:t>
            </a:r>
            <a:endParaRPr lang="en-US" dirty="0"/>
          </a:p>
        </p:txBody>
      </p:sp>
      <p:sp>
        <p:nvSpPr>
          <p:cNvPr id="13" name="Title 12"/>
          <p:cNvSpPr>
            <a:spLocks noGrp="1"/>
          </p:cNvSpPr>
          <p:nvPr>
            <p:ph type="title"/>
          </p:nvPr>
        </p:nvSpPr>
        <p:spPr>
          <a:xfrm>
            <a:off x="1219200" y="457200"/>
            <a:ext cx="8229600" cy="639763"/>
          </a:xfrm>
        </p:spPr>
        <p:txBody>
          <a:bodyPr/>
          <a:lstStyle/>
          <a:p>
            <a:r>
              <a:rPr lang="en-US"/>
              <a:t>Click to edit Master title style</a:t>
            </a:r>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r>
              <a:rPr lang="en-US" dirty="0"/>
              <a:t>Copyright 2009</a:t>
            </a:r>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 id="2147483665" r:id="rId16"/>
  </p:sldLayoutIdLst>
  <p:hf hd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emf"/><Relationship Id="rId5" Type="http://schemas.openxmlformats.org/officeDocument/2006/relationships/package" Target="../embeddings/Microsoft_Excel_Worksheet1.xlsx"/><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2.emf"/><Relationship Id="rId5" Type="http://schemas.openxmlformats.org/officeDocument/2006/relationships/package" Target="../embeddings/Microsoft_Excel_Worksheet2.xlsx"/><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2.emf"/><Relationship Id="rId5" Type="http://schemas.openxmlformats.org/officeDocument/2006/relationships/package" Target="../embeddings/Microsoft_Excel_Worksheet3.xlsx"/><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emf"/><Relationship Id="rId5" Type="http://schemas.openxmlformats.org/officeDocument/2006/relationships/package" Target="../embeddings/Microsoft_Excel_Worksheet4.xlsx"/><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2.emf"/><Relationship Id="rId5" Type="http://schemas.openxmlformats.org/officeDocument/2006/relationships/package" Target="../embeddings/Microsoft_Excel_Worksheet5.xlsx"/><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nergy.gov/projectmanagement/services-0/earned-value-management"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community.max.gov/display/DOEExternal/PM+EVM+Guidan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D9C807A-9451-43F0-98EB-0B68BE53368A}"/>
              </a:ext>
            </a:extLst>
          </p:cNvPr>
          <p:cNvSpPr>
            <a:spLocks noGrp="1"/>
          </p:cNvSpPr>
          <p:nvPr>
            <p:ph type="ctrTitle"/>
          </p:nvPr>
        </p:nvSpPr>
        <p:spPr>
          <a:xfrm>
            <a:off x="3276600" y="1219201"/>
            <a:ext cx="4419600" cy="1676400"/>
          </a:xfrm>
        </p:spPr>
        <p:txBody>
          <a:bodyPr/>
          <a:lstStyle/>
          <a:p>
            <a:r>
              <a:rPr lang="en-US" altLang="en-US" dirty="0"/>
              <a:t>Snippet 6-2:</a:t>
            </a:r>
            <a:r>
              <a:rPr lang="en-US" altLang="en-US" dirty="0">
                <a:solidFill>
                  <a:srgbClr val="FF00FF"/>
                </a:solidFill>
              </a:rPr>
              <a:t/>
            </a:r>
            <a:br>
              <a:rPr lang="en-US" altLang="en-US" dirty="0">
                <a:solidFill>
                  <a:srgbClr val="FF00FF"/>
                </a:solidFill>
              </a:rPr>
            </a:br>
            <a:r>
              <a:rPr lang="en-US" altLang="en-US" dirty="0">
                <a:sym typeface="Times New Roman Bold" panose="02020803070505020304" pitchFamily="18" charset="0"/>
              </a:rPr>
              <a:t>Authorized Unpriced Work (AUW) vs Not to Exceed (NTE) </a:t>
            </a:r>
            <a:endParaRPr lang="en-US" dirty="0"/>
          </a:p>
        </p:txBody>
      </p:sp>
      <p:sp>
        <p:nvSpPr>
          <p:cNvPr id="8" name="Subtitle 7">
            <a:extLst>
              <a:ext uri="{FF2B5EF4-FFF2-40B4-BE49-F238E27FC236}">
                <a16:creationId xmlns:a16="http://schemas.microsoft.com/office/drawing/2014/main" xmlns="" id="{B83C16EF-2E64-4515-B253-A67B878A044F}"/>
              </a:ext>
            </a:extLst>
          </p:cNvPr>
          <p:cNvSpPr>
            <a:spLocks noGrp="1"/>
          </p:cNvSpPr>
          <p:nvPr>
            <p:ph type="subTitle" idx="1"/>
          </p:nvPr>
        </p:nvSpPr>
        <p:spPr>
          <a:xfrm>
            <a:off x="3657600" y="3124200"/>
            <a:ext cx="4791300" cy="914400"/>
          </a:xfrm>
        </p:spPr>
        <p:txBody>
          <a:bodyPr/>
          <a:lstStyle/>
          <a:p>
            <a:r>
              <a:rPr lang="en-US" dirty="0"/>
              <a:t> U.S. Department of Energy</a:t>
            </a:r>
          </a:p>
          <a:p>
            <a:r>
              <a:rPr lang="en-US" dirty="0"/>
              <a:t>Office of Project Management (PM)</a:t>
            </a:r>
          </a:p>
        </p:txBody>
      </p:sp>
      <p:sp>
        <p:nvSpPr>
          <p:cNvPr id="6" name="Slide Number Placeholder 5">
            <a:extLst>
              <a:ext uri="{FF2B5EF4-FFF2-40B4-BE49-F238E27FC236}">
                <a16:creationId xmlns:a16="http://schemas.microsoft.com/office/drawing/2014/main" xmlns="" id="{3CC567E0-591D-4BCE-B650-EE280AD5C9AF}"/>
              </a:ext>
            </a:extLst>
          </p:cNvPr>
          <p:cNvSpPr>
            <a:spLocks noGrp="1"/>
          </p:cNvSpPr>
          <p:nvPr>
            <p:ph type="sldNum" sz="quarter" idx="4294967295"/>
          </p:nvPr>
        </p:nvSpPr>
        <p:spPr>
          <a:xfrm>
            <a:off x="7010400" y="6356350"/>
            <a:ext cx="2133600" cy="365125"/>
          </a:xfrm>
        </p:spPr>
        <p:txBody>
          <a:bodyPr/>
          <a:lstStyle/>
          <a:p>
            <a:fld id="{F57850FF-6632-416A-9C34-1EEE2C127348}" type="slidenum">
              <a:rPr lang="en-US" altLang="en-US" smtClean="0"/>
              <a:pPr/>
              <a:t>1</a:t>
            </a:fld>
            <a:endParaRPr lang="en-US" altLang="en-US"/>
          </a:p>
        </p:txBody>
      </p:sp>
      <p:pic>
        <p:nvPicPr>
          <p:cNvPr id="10" name="Picture 9" descr="A person wearing a costume&#10;&#10;Description automatically generated">
            <a:extLst>
              <a:ext uri="{FF2B5EF4-FFF2-40B4-BE49-F238E27FC236}">
                <a16:creationId xmlns:a16="http://schemas.microsoft.com/office/drawing/2014/main" xmlns="" id="{6B2CD658-95E9-4566-B68F-01F152080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33400"/>
            <a:ext cx="6407573" cy="6400800"/>
          </a:xfrm>
          <a:prstGeom prst="rect">
            <a:avLst/>
          </a:prstGeom>
        </p:spPr>
      </p:pic>
    </p:spTree>
    <p:extLst>
      <p:ext uri="{BB962C8B-B14F-4D97-AF65-F5344CB8AC3E}">
        <p14:creationId xmlns:p14="http://schemas.microsoft.com/office/powerpoint/2010/main" val="125766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harles1028\Desktop\Picture1.png">
            <a:extLst>
              <a:ext uri="{FF2B5EF4-FFF2-40B4-BE49-F238E27FC236}">
                <a16:creationId xmlns:a16="http://schemas.microsoft.com/office/drawing/2014/main" xmlns="" id="{B0A91AB2-48AD-41E5-8B75-E1F869A5F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7467600" cy="4934995"/>
          </a:xfrm>
          <a:prstGeom prst="rect">
            <a:avLst/>
          </a:prstGeom>
          <a:solidFill>
            <a:schemeClr val="bg1">
              <a:lumMod val="95000"/>
            </a:schemeClr>
          </a:solidFill>
          <a:ln>
            <a:noFill/>
          </a:ln>
        </p:spPr>
      </p:pic>
      <p:sp>
        <p:nvSpPr>
          <p:cNvPr id="5" name="Slide Number Placeholder 4">
            <a:extLst>
              <a:ext uri="{FF2B5EF4-FFF2-40B4-BE49-F238E27FC236}">
                <a16:creationId xmlns:a16="http://schemas.microsoft.com/office/drawing/2014/main" xmlns="" id="{BEBB97ED-9BAB-45E5-A308-7FC2B64C6230}"/>
              </a:ext>
            </a:extLst>
          </p:cNvPr>
          <p:cNvSpPr>
            <a:spLocks noGrp="1"/>
          </p:cNvSpPr>
          <p:nvPr>
            <p:ph type="sldNum" sz="quarter" idx="4"/>
          </p:nvPr>
        </p:nvSpPr>
        <p:spPr/>
        <p:txBody>
          <a:bodyPr/>
          <a:lstStyle/>
          <a:p>
            <a:fld id="{81582BD6-FC20-4557-852B-8433F8572D30}" type="slidenum">
              <a:rPr lang="en-US" smtClean="0"/>
              <a:pPr/>
              <a:t>10</a:t>
            </a:fld>
            <a:endParaRPr lang="en-US" dirty="0"/>
          </a:p>
        </p:txBody>
      </p:sp>
      <p:sp>
        <p:nvSpPr>
          <p:cNvPr id="6" name="Title 5">
            <a:extLst>
              <a:ext uri="{FF2B5EF4-FFF2-40B4-BE49-F238E27FC236}">
                <a16:creationId xmlns:a16="http://schemas.microsoft.com/office/drawing/2014/main" xmlns="" id="{3AEF7B87-03EA-488E-9ABC-7BE43BC8F202}"/>
              </a:ext>
            </a:extLst>
          </p:cNvPr>
          <p:cNvSpPr>
            <a:spLocks noGrp="1"/>
          </p:cNvSpPr>
          <p:nvPr>
            <p:ph type="title"/>
          </p:nvPr>
        </p:nvSpPr>
        <p:spPr/>
        <p:txBody>
          <a:bodyPr/>
          <a:lstStyle/>
          <a:p>
            <a:pPr>
              <a:buNone/>
            </a:pPr>
            <a:r>
              <a:rPr lang="en-US" altLang="en-US" dirty="0">
                <a:sym typeface="Times New Roman Bold" charset="0"/>
              </a:rPr>
              <a:t>IPMR Format 1 With AUW </a:t>
            </a:r>
            <a:endParaRPr lang="en-US" dirty="0"/>
          </a:p>
        </p:txBody>
      </p:sp>
      <p:sp>
        <p:nvSpPr>
          <p:cNvPr id="7" name="TextBox 6">
            <a:extLst>
              <a:ext uri="{FF2B5EF4-FFF2-40B4-BE49-F238E27FC236}">
                <a16:creationId xmlns:a16="http://schemas.microsoft.com/office/drawing/2014/main" xmlns="" id="{BD3C1870-D696-4BC5-9216-83A45E2DBF1D}"/>
              </a:ext>
            </a:extLst>
          </p:cNvPr>
          <p:cNvSpPr txBox="1"/>
          <p:nvPr/>
        </p:nvSpPr>
        <p:spPr>
          <a:xfrm>
            <a:off x="6172200" y="3287418"/>
            <a:ext cx="2209800" cy="2389950"/>
          </a:xfrm>
          <a:prstGeom prst="rect">
            <a:avLst/>
          </a:prstGeom>
          <a:solidFill>
            <a:schemeClr val="accent1">
              <a:lumMod val="60000"/>
              <a:lumOff val="40000"/>
            </a:schemeClr>
          </a:solidFill>
        </p:spPr>
        <p:txBody>
          <a:bodyPr>
            <a:spAutoFit/>
          </a:bodyPr>
          <a:lstStyle/>
          <a:p>
            <a:pPr>
              <a:defRPr/>
            </a:pPr>
            <a:r>
              <a:rPr lang="en-US" sz="2133" dirty="0">
                <a:solidFill>
                  <a:schemeClr val="accent1">
                    <a:lumMod val="50000"/>
                  </a:schemeClr>
                </a:solidFill>
                <a:ea typeface="ヒラギノ角ゴ ProN W3" charset="0"/>
                <a:cs typeface="Arial" panose="020B0604020202020204" pitchFamily="34" charset="0"/>
              </a:rPr>
              <a:t>Note:  This is a partial view of the IPMR Format 1. </a:t>
            </a:r>
          </a:p>
          <a:p>
            <a:pPr>
              <a:defRPr/>
            </a:pPr>
            <a:endParaRPr lang="en-US" sz="2133" dirty="0">
              <a:solidFill>
                <a:schemeClr val="accent1">
                  <a:lumMod val="50000"/>
                </a:schemeClr>
              </a:solidFill>
              <a:ea typeface="ヒラギノ角ゴ ProN W3" charset="0"/>
              <a:cs typeface="Arial" panose="020B0604020202020204" pitchFamily="34" charset="0"/>
            </a:endParaRPr>
          </a:p>
          <a:p>
            <a:pPr>
              <a:defRPr/>
            </a:pPr>
            <a:r>
              <a:rPr lang="en-US" sz="2133" dirty="0">
                <a:solidFill>
                  <a:schemeClr val="accent1">
                    <a:lumMod val="50000"/>
                  </a:schemeClr>
                </a:solidFill>
                <a:ea typeface="ヒラギノ角ゴ ProN W3" charset="0"/>
                <a:cs typeface="Arial" panose="020B0604020202020204" pitchFamily="34" charset="0"/>
              </a:rPr>
              <a:t>Only Blocks 2, 4, 5, and 8 are shown. </a:t>
            </a:r>
          </a:p>
        </p:txBody>
      </p:sp>
    </p:spTree>
    <p:extLst>
      <p:ext uri="{BB962C8B-B14F-4D97-AF65-F5344CB8AC3E}">
        <p14:creationId xmlns:p14="http://schemas.microsoft.com/office/powerpoint/2010/main" val="3703956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FBA8314E-C77B-4BC2-AE58-091647E7D400}"/>
              </a:ext>
            </a:extLst>
          </p:cNvPr>
          <p:cNvSpPr>
            <a:spLocks noGrp="1"/>
          </p:cNvSpPr>
          <p:nvPr>
            <p:ph type="sldNum" sz="quarter" idx="4"/>
          </p:nvPr>
        </p:nvSpPr>
        <p:spPr/>
        <p:txBody>
          <a:bodyPr/>
          <a:lstStyle/>
          <a:p>
            <a:fld id="{81582BD6-FC20-4557-852B-8433F8572D30}" type="slidenum">
              <a:rPr lang="en-US" smtClean="0"/>
              <a:pPr/>
              <a:t>11</a:t>
            </a:fld>
            <a:endParaRPr lang="en-US" dirty="0"/>
          </a:p>
        </p:txBody>
      </p:sp>
      <p:sp>
        <p:nvSpPr>
          <p:cNvPr id="6" name="Title 5">
            <a:extLst>
              <a:ext uri="{FF2B5EF4-FFF2-40B4-BE49-F238E27FC236}">
                <a16:creationId xmlns:a16="http://schemas.microsoft.com/office/drawing/2014/main" xmlns="" id="{6032D2D1-D63E-456E-A6F3-1C93C9EF9AC3}"/>
              </a:ext>
            </a:extLst>
          </p:cNvPr>
          <p:cNvSpPr>
            <a:spLocks noGrp="1"/>
          </p:cNvSpPr>
          <p:nvPr>
            <p:ph type="title"/>
          </p:nvPr>
        </p:nvSpPr>
        <p:spPr/>
        <p:txBody>
          <a:bodyPr/>
          <a:lstStyle/>
          <a:p>
            <a:pPr>
              <a:buNone/>
            </a:pPr>
            <a:r>
              <a:rPr lang="en-US" altLang="en-US" dirty="0">
                <a:sym typeface="Times New Roman Bold" charset="0"/>
              </a:rPr>
              <a:t>IPMR Format 3 With AUW (Partial View)</a:t>
            </a:r>
            <a:endParaRPr lang="en-US" dirty="0"/>
          </a:p>
        </p:txBody>
      </p:sp>
      <p:graphicFrame>
        <p:nvGraphicFramePr>
          <p:cNvPr id="7" name="Object 1">
            <a:extLst>
              <a:ext uri="{FF2B5EF4-FFF2-40B4-BE49-F238E27FC236}">
                <a16:creationId xmlns:a16="http://schemas.microsoft.com/office/drawing/2014/main" xmlns="" id="{C74DCFCD-F470-4274-99F3-75B4E149FA49}"/>
              </a:ext>
            </a:extLst>
          </p:cNvPr>
          <p:cNvGraphicFramePr>
            <a:graphicFrameLocks noChangeAspect="1"/>
          </p:cNvGraphicFramePr>
          <p:nvPr>
            <p:extLst>
              <p:ext uri="{D42A27DB-BD31-4B8C-83A1-F6EECF244321}">
                <p14:modId xmlns:p14="http://schemas.microsoft.com/office/powerpoint/2010/main" val="2347634238"/>
              </p:ext>
            </p:extLst>
          </p:nvPr>
        </p:nvGraphicFramePr>
        <p:xfrm>
          <a:off x="228600" y="838200"/>
          <a:ext cx="8719256" cy="5029200"/>
        </p:xfrm>
        <a:graphic>
          <a:graphicData uri="http://schemas.openxmlformats.org/presentationml/2006/ole">
            <mc:AlternateContent xmlns:mc="http://schemas.openxmlformats.org/markup-compatibility/2006">
              <mc:Choice xmlns:v="urn:schemas-microsoft-com:vml" Requires="v">
                <p:oleObj spid="_x0000_s4128" name="Worksheet" r:id="rId4" imgW="14887509" imgH="9001205" progId="Excel.Sheet.12">
                  <p:embed/>
                </p:oleObj>
              </mc:Choice>
              <mc:Fallback>
                <p:oleObj name="Worksheet" r:id="rId4" imgW="14887509" imgH="9001205" progId="Excel.Sheet.12">
                  <p:embed/>
                  <p:pic>
                    <p:nvPicPr>
                      <p:cNvPr id="26626" name="Object 1">
                        <a:extLst>
                          <a:ext uri="{FF2B5EF4-FFF2-40B4-BE49-F238E27FC236}">
                            <a16:creationId xmlns:a16="http://schemas.microsoft.com/office/drawing/2014/main" xmlns="" id="{ACEECCBC-E2DA-4498-B34C-C71C5A6D6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8719256" cy="5029200"/>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8" name="Rectangle 7">
            <a:extLst>
              <a:ext uri="{FF2B5EF4-FFF2-40B4-BE49-F238E27FC236}">
                <a16:creationId xmlns:a16="http://schemas.microsoft.com/office/drawing/2014/main" xmlns="" id="{53E75722-9715-412A-9E41-5971559ACF5B}"/>
              </a:ext>
            </a:extLst>
          </p:cNvPr>
          <p:cNvSpPr/>
          <p:nvPr/>
        </p:nvSpPr>
        <p:spPr>
          <a:xfrm>
            <a:off x="198321" y="792163"/>
            <a:ext cx="8717079" cy="9604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35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FBA8314E-C77B-4BC2-AE58-091647E7D400}"/>
              </a:ext>
            </a:extLst>
          </p:cNvPr>
          <p:cNvSpPr>
            <a:spLocks noGrp="1"/>
          </p:cNvSpPr>
          <p:nvPr>
            <p:ph type="sldNum" sz="quarter" idx="4"/>
          </p:nvPr>
        </p:nvSpPr>
        <p:spPr/>
        <p:txBody>
          <a:bodyPr/>
          <a:lstStyle/>
          <a:p>
            <a:fld id="{81582BD6-FC20-4557-852B-8433F8572D30}" type="slidenum">
              <a:rPr lang="en-US" smtClean="0"/>
              <a:pPr/>
              <a:t>12</a:t>
            </a:fld>
            <a:endParaRPr lang="en-US" dirty="0"/>
          </a:p>
        </p:txBody>
      </p:sp>
      <p:sp>
        <p:nvSpPr>
          <p:cNvPr id="6" name="Title 5">
            <a:extLst>
              <a:ext uri="{FF2B5EF4-FFF2-40B4-BE49-F238E27FC236}">
                <a16:creationId xmlns:a16="http://schemas.microsoft.com/office/drawing/2014/main" xmlns="" id="{6032D2D1-D63E-456E-A6F3-1C93C9EF9AC3}"/>
              </a:ext>
            </a:extLst>
          </p:cNvPr>
          <p:cNvSpPr>
            <a:spLocks noGrp="1"/>
          </p:cNvSpPr>
          <p:nvPr>
            <p:ph type="title"/>
          </p:nvPr>
        </p:nvSpPr>
        <p:spPr/>
        <p:txBody>
          <a:bodyPr/>
          <a:lstStyle/>
          <a:p>
            <a:pPr>
              <a:buNone/>
            </a:pPr>
            <a:r>
              <a:rPr lang="en-US" altLang="en-US" dirty="0">
                <a:sym typeface="Times New Roman Bold" charset="0"/>
              </a:rPr>
              <a:t>IPMR Format 3 With AUW (Partial View)</a:t>
            </a:r>
            <a:endParaRPr lang="en-US" dirty="0"/>
          </a:p>
        </p:txBody>
      </p:sp>
      <p:graphicFrame>
        <p:nvGraphicFramePr>
          <p:cNvPr id="7" name="Object 1">
            <a:extLst>
              <a:ext uri="{FF2B5EF4-FFF2-40B4-BE49-F238E27FC236}">
                <a16:creationId xmlns:a16="http://schemas.microsoft.com/office/drawing/2014/main" xmlns="" id="{C74DCFCD-F470-4274-99F3-75B4E149FA49}"/>
              </a:ext>
            </a:extLst>
          </p:cNvPr>
          <p:cNvGraphicFramePr>
            <a:graphicFrameLocks noChangeAspect="1"/>
          </p:cNvGraphicFramePr>
          <p:nvPr/>
        </p:nvGraphicFramePr>
        <p:xfrm>
          <a:off x="228600" y="838200"/>
          <a:ext cx="8719256" cy="5029200"/>
        </p:xfrm>
        <a:graphic>
          <a:graphicData uri="http://schemas.openxmlformats.org/presentationml/2006/ole">
            <mc:AlternateContent xmlns:mc="http://schemas.openxmlformats.org/markup-compatibility/2006">
              <mc:Choice xmlns:v="urn:schemas-microsoft-com:vml" Requires="v">
                <p:oleObj spid="_x0000_s14351" name="Worksheet" r:id="rId4" imgW="14887509" imgH="9001205" progId="Excel.Sheet.12">
                  <p:embed/>
                </p:oleObj>
              </mc:Choice>
              <mc:Fallback>
                <p:oleObj name="Worksheet" r:id="rId4" imgW="14887509" imgH="9001205" progId="Excel.Sheet.12">
                  <p:embed/>
                  <p:pic>
                    <p:nvPicPr>
                      <p:cNvPr id="7" name="Object 1">
                        <a:extLst>
                          <a:ext uri="{FF2B5EF4-FFF2-40B4-BE49-F238E27FC236}">
                            <a16:creationId xmlns:a16="http://schemas.microsoft.com/office/drawing/2014/main" xmlns="" id="{C74DCFCD-F470-4274-99F3-75B4E149F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8719256" cy="5029200"/>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8" name="Rectangle 7">
            <a:extLst>
              <a:ext uri="{FF2B5EF4-FFF2-40B4-BE49-F238E27FC236}">
                <a16:creationId xmlns:a16="http://schemas.microsoft.com/office/drawing/2014/main" xmlns="" id="{39B203B3-5D19-4EFF-90AB-1CF97D4FD4C4}"/>
              </a:ext>
            </a:extLst>
          </p:cNvPr>
          <p:cNvSpPr/>
          <p:nvPr/>
        </p:nvSpPr>
        <p:spPr>
          <a:xfrm>
            <a:off x="252750" y="1676400"/>
            <a:ext cx="8719256" cy="15501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95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FBA8314E-C77B-4BC2-AE58-091647E7D400}"/>
              </a:ext>
            </a:extLst>
          </p:cNvPr>
          <p:cNvSpPr>
            <a:spLocks noGrp="1"/>
          </p:cNvSpPr>
          <p:nvPr>
            <p:ph type="sldNum" sz="quarter" idx="4"/>
          </p:nvPr>
        </p:nvSpPr>
        <p:spPr/>
        <p:txBody>
          <a:bodyPr/>
          <a:lstStyle/>
          <a:p>
            <a:fld id="{81582BD6-FC20-4557-852B-8433F8572D30}" type="slidenum">
              <a:rPr lang="en-US" smtClean="0"/>
              <a:pPr/>
              <a:t>13</a:t>
            </a:fld>
            <a:endParaRPr lang="en-US" dirty="0"/>
          </a:p>
        </p:txBody>
      </p:sp>
      <p:sp>
        <p:nvSpPr>
          <p:cNvPr id="6" name="Title 5">
            <a:extLst>
              <a:ext uri="{FF2B5EF4-FFF2-40B4-BE49-F238E27FC236}">
                <a16:creationId xmlns:a16="http://schemas.microsoft.com/office/drawing/2014/main" xmlns="" id="{6032D2D1-D63E-456E-A6F3-1C93C9EF9AC3}"/>
              </a:ext>
            </a:extLst>
          </p:cNvPr>
          <p:cNvSpPr>
            <a:spLocks noGrp="1"/>
          </p:cNvSpPr>
          <p:nvPr>
            <p:ph type="title"/>
          </p:nvPr>
        </p:nvSpPr>
        <p:spPr/>
        <p:txBody>
          <a:bodyPr/>
          <a:lstStyle/>
          <a:p>
            <a:pPr>
              <a:buNone/>
            </a:pPr>
            <a:r>
              <a:rPr lang="en-US" altLang="en-US" dirty="0">
                <a:sym typeface="Times New Roman Bold" charset="0"/>
              </a:rPr>
              <a:t>IPMR Format 3 With AUW (Partial View)</a:t>
            </a:r>
            <a:endParaRPr lang="en-US" dirty="0"/>
          </a:p>
        </p:txBody>
      </p:sp>
      <p:graphicFrame>
        <p:nvGraphicFramePr>
          <p:cNvPr id="7" name="Object 1">
            <a:extLst>
              <a:ext uri="{FF2B5EF4-FFF2-40B4-BE49-F238E27FC236}">
                <a16:creationId xmlns:a16="http://schemas.microsoft.com/office/drawing/2014/main" xmlns="" id="{C74DCFCD-F470-4274-99F3-75B4E149FA49}"/>
              </a:ext>
            </a:extLst>
          </p:cNvPr>
          <p:cNvGraphicFramePr>
            <a:graphicFrameLocks noChangeAspect="1"/>
          </p:cNvGraphicFramePr>
          <p:nvPr/>
        </p:nvGraphicFramePr>
        <p:xfrm>
          <a:off x="228600" y="838200"/>
          <a:ext cx="8719256" cy="5029200"/>
        </p:xfrm>
        <a:graphic>
          <a:graphicData uri="http://schemas.openxmlformats.org/presentationml/2006/ole">
            <mc:AlternateContent xmlns:mc="http://schemas.openxmlformats.org/markup-compatibility/2006">
              <mc:Choice xmlns:v="urn:schemas-microsoft-com:vml" Requires="v">
                <p:oleObj spid="_x0000_s15374" name="Worksheet" r:id="rId4" imgW="14887509" imgH="9001205" progId="Excel.Sheet.12">
                  <p:embed/>
                </p:oleObj>
              </mc:Choice>
              <mc:Fallback>
                <p:oleObj name="Worksheet" r:id="rId4" imgW="14887509" imgH="9001205" progId="Excel.Sheet.12">
                  <p:embed/>
                  <p:pic>
                    <p:nvPicPr>
                      <p:cNvPr id="7" name="Object 1">
                        <a:extLst>
                          <a:ext uri="{FF2B5EF4-FFF2-40B4-BE49-F238E27FC236}">
                            <a16:creationId xmlns:a16="http://schemas.microsoft.com/office/drawing/2014/main" xmlns="" id="{C74DCFCD-F470-4274-99F3-75B4E149F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8719256" cy="5029200"/>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8" name="Rectangle 7">
            <a:extLst>
              <a:ext uri="{FF2B5EF4-FFF2-40B4-BE49-F238E27FC236}">
                <a16:creationId xmlns:a16="http://schemas.microsoft.com/office/drawing/2014/main" xmlns="" id="{944AD432-AB19-4B25-A3AD-CF8C9466270D}"/>
              </a:ext>
            </a:extLst>
          </p:cNvPr>
          <p:cNvSpPr/>
          <p:nvPr/>
        </p:nvSpPr>
        <p:spPr>
          <a:xfrm>
            <a:off x="228600" y="3200400"/>
            <a:ext cx="8708572" cy="1371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45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FBA8314E-C77B-4BC2-AE58-091647E7D400}"/>
              </a:ext>
            </a:extLst>
          </p:cNvPr>
          <p:cNvSpPr>
            <a:spLocks noGrp="1"/>
          </p:cNvSpPr>
          <p:nvPr>
            <p:ph type="sldNum" sz="quarter" idx="4"/>
          </p:nvPr>
        </p:nvSpPr>
        <p:spPr/>
        <p:txBody>
          <a:bodyPr/>
          <a:lstStyle/>
          <a:p>
            <a:fld id="{81582BD6-FC20-4557-852B-8433F8572D30}" type="slidenum">
              <a:rPr lang="en-US" smtClean="0"/>
              <a:pPr/>
              <a:t>14</a:t>
            </a:fld>
            <a:endParaRPr lang="en-US" dirty="0"/>
          </a:p>
        </p:txBody>
      </p:sp>
      <p:sp>
        <p:nvSpPr>
          <p:cNvPr id="6" name="Title 5">
            <a:extLst>
              <a:ext uri="{FF2B5EF4-FFF2-40B4-BE49-F238E27FC236}">
                <a16:creationId xmlns:a16="http://schemas.microsoft.com/office/drawing/2014/main" xmlns="" id="{6032D2D1-D63E-456E-A6F3-1C93C9EF9AC3}"/>
              </a:ext>
            </a:extLst>
          </p:cNvPr>
          <p:cNvSpPr>
            <a:spLocks noGrp="1"/>
          </p:cNvSpPr>
          <p:nvPr>
            <p:ph type="title"/>
          </p:nvPr>
        </p:nvSpPr>
        <p:spPr/>
        <p:txBody>
          <a:bodyPr/>
          <a:lstStyle/>
          <a:p>
            <a:pPr>
              <a:buNone/>
            </a:pPr>
            <a:r>
              <a:rPr lang="en-US" altLang="en-US" dirty="0">
                <a:sym typeface="Times New Roman Bold" charset="0"/>
              </a:rPr>
              <a:t>IPMR Format 3 With AUW (Partial View)</a:t>
            </a:r>
            <a:endParaRPr lang="en-US" dirty="0"/>
          </a:p>
        </p:txBody>
      </p:sp>
      <p:graphicFrame>
        <p:nvGraphicFramePr>
          <p:cNvPr id="7" name="Object 1">
            <a:extLst>
              <a:ext uri="{FF2B5EF4-FFF2-40B4-BE49-F238E27FC236}">
                <a16:creationId xmlns:a16="http://schemas.microsoft.com/office/drawing/2014/main" xmlns="" id="{C74DCFCD-F470-4274-99F3-75B4E149FA49}"/>
              </a:ext>
            </a:extLst>
          </p:cNvPr>
          <p:cNvGraphicFramePr>
            <a:graphicFrameLocks noChangeAspect="1"/>
          </p:cNvGraphicFramePr>
          <p:nvPr/>
        </p:nvGraphicFramePr>
        <p:xfrm>
          <a:off x="228600" y="838200"/>
          <a:ext cx="8719256" cy="5029200"/>
        </p:xfrm>
        <a:graphic>
          <a:graphicData uri="http://schemas.openxmlformats.org/presentationml/2006/ole">
            <mc:AlternateContent xmlns:mc="http://schemas.openxmlformats.org/markup-compatibility/2006">
              <mc:Choice xmlns:v="urn:schemas-microsoft-com:vml" Requires="v">
                <p:oleObj spid="_x0000_s16398" name="Worksheet" r:id="rId4" imgW="14887509" imgH="9001205" progId="Excel.Sheet.12">
                  <p:embed/>
                </p:oleObj>
              </mc:Choice>
              <mc:Fallback>
                <p:oleObj name="Worksheet" r:id="rId4" imgW="14887509" imgH="9001205" progId="Excel.Sheet.12">
                  <p:embed/>
                  <p:pic>
                    <p:nvPicPr>
                      <p:cNvPr id="7" name="Object 1">
                        <a:extLst>
                          <a:ext uri="{FF2B5EF4-FFF2-40B4-BE49-F238E27FC236}">
                            <a16:creationId xmlns:a16="http://schemas.microsoft.com/office/drawing/2014/main" xmlns="" id="{C74DCFCD-F470-4274-99F3-75B4E149F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8719256" cy="5029200"/>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8" name="Rectangle 7">
            <a:extLst>
              <a:ext uri="{FF2B5EF4-FFF2-40B4-BE49-F238E27FC236}">
                <a16:creationId xmlns:a16="http://schemas.microsoft.com/office/drawing/2014/main" xmlns="" id="{AF592D6E-E0BD-48C8-BAC2-00153FCF8CD1}"/>
              </a:ext>
            </a:extLst>
          </p:cNvPr>
          <p:cNvSpPr/>
          <p:nvPr/>
        </p:nvSpPr>
        <p:spPr>
          <a:xfrm>
            <a:off x="152400" y="4572000"/>
            <a:ext cx="8763000" cy="1295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52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252503E-1BD5-41FC-9434-9181D72EF3CC}"/>
              </a:ext>
            </a:extLst>
          </p:cNvPr>
          <p:cNvSpPr>
            <a:spLocks noGrp="1"/>
          </p:cNvSpPr>
          <p:nvPr>
            <p:ph type="sldNum" sz="quarter" idx="4"/>
          </p:nvPr>
        </p:nvSpPr>
        <p:spPr/>
        <p:txBody>
          <a:bodyPr/>
          <a:lstStyle/>
          <a:p>
            <a:fld id="{81582BD6-FC20-4557-852B-8433F8572D30}" type="slidenum">
              <a:rPr lang="en-US" smtClean="0"/>
              <a:pPr/>
              <a:t>15</a:t>
            </a:fld>
            <a:endParaRPr lang="en-US" dirty="0"/>
          </a:p>
        </p:txBody>
      </p:sp>
      <p:sp>
        <p:nvSpPr>
          <p:cNvPr id="6" name="Title 5">
            <a:extLst>
              <a:ext uri="{FF2B5EF4-FFF2-40B4-BE49-F238E27FC236}">
                <a16:creationId xmlns:a16="http://schemas.microsoft.com/office/drawing/2014/main" xmlns="" id="{069C7751-1E5A-425B-859D-CE6CD76FB2FE}"/>
              </a:ext>
            </a:extLst>
          </p:cNvPr>
          <p:cNvSpPr>
            <a:spLocks noGrp="1"/>
          </p:cNvSpPr>
          <p:nvPr>
            <p:ph type="title"/>
          </p:nvPr>
        </p:nvSpPr>
        <p:spPr/>
        <p:txBody>
          <a:bodyPr/>
          <a:lstStyle/>
          <a:p>
            <a:pPr>
              <a:buNone/>
            </a:pPr>
            <a:r>
              <a:rPr lang="en-US" altLang="en-US" dirty="0">
                <a:sym typeface="Times New Roman Bold" charset="0"/>
              </a:rPr>
              <a:t>Contract Budget Base (CBB) Log</a:t>
            </a:r>
            <a:endParaRPr lang="en-US" dirty="0"/>
          </a:p>
        </p:txBody>
      </p:sp>
      <p:graphicFrame>
        <p:nvGraphicFramePr>
          <p:cNvPr id="8" name="Content Placeholder 5">
            <a:extLst>
              <a:ext uri="{FF2B5EF4-FFF2-40B4-BE49-F238E27FC236}">
                <a16:creationId xmlns:a16="http://schemas.microsoft.com/office/drawing/2014/main" xmlns="" id="{F81E3000-9C41-4360-AD7C-297E3F9ED56A}"/>
              </a:ext>
            </a:extLst>
          </p:cNvPr>
          <p:cNvGraphicFramePr>
            <a:graphicFrameLocks noGrp="1"/>
          </p:cNvGraphicFramePr>
          <p:nvPr>
            <p:ph idx="1"/>
            <p:extLst>
              <p:ext uri="{D42A27DB-BD31-4B8C-83A1-F6EECF244321}">
                <p14:modId xmlns:p14="http://schemas.microsoft.com/office/powerpoint/2010/main" val="3515894964"/>
              </p:ext>
            </p:extLst>
          </p:nvPr>
        </p:nvGraphicFramePr>
        <p:xfrm>
          <a:off x="228601" y="762000"/>
          <a:ext cx="8686799" cy="5184682"/>
        </p:xfrm>
        <a:graphic>
          <a:graphicData uri="http://schemas.openxmlformats.org/drawingml/2006/table">
            <a:tbl>
              <a:tblPr firstRow="1" bandRow="1">
                <a:tableStyleId>{69012ECD-51FC-41F1-AA8D-1B2483CD663E}</a:tableStyleId>
              </a:tblPr>
              <a:tblGrid>
                <a:gridCol w="609577">
                  <a:extLst>
                    <a:ext uri="{9D8B030D-6E8A-4147-A177-3AD203B41FA5}">
                      <a16:colId xmlns:a16="http://schemas.microsoft.com/office/drawing/2014/main" xmlns="" val="20000"/>
                    </a:ext>
                  </a:extLst>
                </a:gridCol>
                <a:gridCol w="2174655">
                  <a:extLst>
                    <a:ext uri="{9D8B030D-6E8A-4147-A177-3AD203B41FA5}">
                      <a16:colId xmlns:a16="http://schemas.microsoft.com/office/drawing/2014/main" xmlns="" val="20001"/>
                    </a:ext>
                  </a:extLst>
                </a:gridCol>
                <a:gridCol w="1178026">
                  <a:extLst>
                    <a:ext uri="{9D8B030D-6E8A-4147-A177-3AD203B41FA5}">
                      <a16:colId xmlns:a16="http://schemas.microsoft.com/office/drawing/2014/main" xmlns="" val="20002"/>
                    </a:ext>
                  </a:extLst>
                </a:gridCol>
                <a:gridCol w="1076839">
                  <a:extLst>
                    <a:ext uri="{9D8B030D-6E8A-4147-A177-3AD203B41FA5}">
                      <a16:colId xmlns:a16="http://schemas.microsoft.com/office/drawing/2014/main" xmlns="" val="20003"/>
                    </a:ext>
                  </a:extLst>
                </a:gridCol>
                <a:gridCol w="566489">
                  <a:extLst>
                    <a:ext uri="{9D8B030D-6E8A-4147-A177-3AD203B41FA5}">
                      <a16:colId xmlns:a16="http://schemas.microsoft.com/office/drawing/2014/main" xmlns="" val="20004"/>
                    </a:ext>
                  </a:extLst>
                </a:gridCol>
                <a:gridCol w="642814">
                  <a:extLst>
                    <a:ext uri="{9D8B030D-6E8A-4147-A177-3AD203B41FA5}">
                      <a16:colId xmlns:a16="http://schemas.microsoft.com/office/drawing/2014/main" xmlns="" val="20005"/>
                    </a:ext>
                  </a:extLst>
                </a:gridCol>
                <a:gridCol w="685800">
                  <a:extLst>
                    <a:ext uri="{9D8B030D-6E8A-4147-A177-3AD203B41FA5}">
                      <a16:colId xmlns:a16="http://schemas.microsoft.com/office/drawing/2014/main" xmlns="" val="20006"/>
                    </a:ext>
                  </a:extLst>
                </a:gridCol>
                <a:gridCol w="609600">
                  <a:extLst>
                    <a:ext uri="{9D8B030D-6E8A-4147-A177-3AD203B41FA5}">
                      <a16:colId xmlns:a16="http://schemas.microsoft.com/office/drawing/2014/main" xmlns="" val="20007"/>
                    </a:ext>
                  </a:extLst>
                </a:gridCol>
                <a:gridCol w="1142999">
                  <a:extLst>
                    <a:ext uri="{9D8B030D-6E8A-4147-A177-3AD203B41FA5}">
                      <a16:colId xmlns:a16="http://schemas.microsoft.com/office/drawing/2014/main" xmlns="" val="20008"/>
                    </a:ext>
                  </a:extLst>
                </a:gridCol>
              </a:tblGrid>
              <a:tr h="650238">
                <a:tc>
                  <a:txBody>
                    <a:bodyPr/>
                    <a:lstStyle/>
                    <a:p>
                      <a:pPr algn="ctr"/>
                      <a:r>
                        <a:rPr lang="en-US" sz="1200" dirty="0">
                          <a:solidFill>
                            <a:schemeClr val="accent1">
                              <a:lumMod val="50000"/>
                            </a:schemeClr>
                          </a:solidFill>
                          <a:latin typeface="Arial" panose="020B0604020202020204" pitchFamily="34" charset="0"/>
                        </a:rPr>
                        <a:t>Date</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Description</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Contract Target Cost (CTC)</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Authorized Unpriced Work</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CBB</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MR</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PMB</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UB</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accent1">
                              <a:lumMod val="50000"/>
                            </a:schemeClr>
                          </a:solidFill>
                          <a:latin typeface="Arial" panose="020B0604020202020204" pitchFamily="34" charset="0"/>
                        </a:rPr>
                        <a:t>Distributed Budget</a:t>
                      </a:r>
                      <a:endParaRPr lang="en-US" sz="1200" b="1" dirty="0">
                        <a:solidFill>
                          <a:schemeClr val="accent1">
                            <a:lumMod val="50000"/>
                          </a:schemeClr>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615528">
                <a:tc>
                  <a:txBody>
                    <a:bodyPr/>
                    <a:lstStyle/>
                    <a:p>
                      <a:pPr algn="ctr"/>
                      <a:r>
                        <a:rPr lang="en-US" sz="1400" b="1" dirty="0">
                          <a:latin typeface="Arial" panose="020B0604020202020204" pitchFamily="34" charset="0"/>
                        </a:rPr>
                        <a:t>1/4</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a:latin typeface="Arial" panose="020B0604020202020204" pitchFamily="34" charset="0"/>
                        </a:rPr>
                        <a:t>ABC Contract</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120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120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120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120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397561">
                <a:tc>
                  <a:txBody>
                    <a:bodyPr/>
                    <a:lstStyle/>
                    <a:p>
                      <a:pPr algn="ctr"/>
                      <a:r>
                        <a:rPr lang="en-US" sz="1400" b="1" dirty="0">
                          <a:latin typeface="Arial" panose="020B0604020202020204" pitchFamily="34" charset="0"/>
                        </a:rPr>
                        <a:t>1/31 </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a:latin typeface="Arial" panose="020B0604020202020204" pitchFamily="34" charset="0"/>
                        </a:rPr>
                        <a:t>January Summary</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120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120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110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100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812798">
                <a:tc>
                  <a:txBody>
                    <a:bodyPr/>
                    <a:lstStyle/>
                    <a:p>
                      <a:pPr algn="ctr"/>
                      <a:r>
                        <a:rPr lang="en-US" sz="1400" b="1" dirty="0">
                          <a:latin typeface="Arial" panose="020B0604020202020204" pitchFamily="34" charset="0"/>
                        </a:rPr>
                        <a:t>2/5</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a:latin typeface="Arial" panose="020B0604020202020204" pitchFamily="34" charset="0"/>
                        </a:rPr>
                        <a:t>Contract</a:t>
                      </a:r>
                      <a:r>
                        <a:rPr lang="en-US" sz="1400" b="1" baseline="0" dirty="0">
                          <a:latin typeface="Arial" panose="020B0604020202020204" pitchFamily="34" charset="0"/>
                        </a:rPr>
                        <a:t> Change No. 001</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45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45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p>
                      <a:pPr algn="ct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45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solidFill>
                            <a:schemeClr val="tx1"/>
                          </a:solidFill>
                          <a:latin typeface="Arial" panose="020B0604020202020204" pitchFamily="34" charset="0"/>
                          <a:cs typeface="+mn-cs"/>
                        </a:rPr>
                        <a:t>10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solidFill>
                            <a:schemeClr val="tx1"/>
                          </a:solidFill>
                          <a:latin typeface="Arial" panose="020B0604020202020204" pitchFamily="34" charset="0"/>
                          <a:cs typeface="+mn-cs"/>
                        </a:rPr>
                        <a:t>35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812798">
                <a:tc>
                  <a:txBody>
                    <a:bodyPr/>
                    <a:lstStyle/>
                    <a:p>
                      <a:pPr algn="ctr"/>
                      <a:r>
                        <a:rPr lang="en-US" sz="1400" b="1" dirty="0">
                          <a:latin typeface="Arial" panose="020B0604020202020204" pitchFamily="34" charset="0"/>
                        </a:rPr>
                        <a:t>2/23</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a:latin typeface="Arial" panose="020B0604020202020204" pitchFamily="34" charset="0"/>
                        </a:rPr>
                        <a:t>SWO</a:t>
                      </a:r>
                      <a:r>
                        <a:rPr lang="en-US" sz="1400" b="1" baseline="0" dirty="0">
                          <a:latin typeface="Arial" panose="020B0604020202020204" pitchFamily="34" charset="0"/>
                        </a:rPr>
                        <a:t> Generator XX7</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a:latin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rPr>
                        <a:t>-</a:t>
                      </a:r>
                    </a:p>
                    <a:p>
                      <a:pPr algn="ct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a:latin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rPr>
                        <a:t>-</a:t>
                      </a:r>
                    </a:p>
                    <a:p>
                      <a:pPr algn="ct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a:latin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rPr>
                        <a:t>-</a:t>
                      </a:r>
                    </a:p>
                    <a:p>
                      <a:pPr algn="ct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30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(30)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523547">
                <a:tc>
                  <a:txBody>
                    <a:bodyPr/>
                    <a:lstStyle/>
                    <a:p>
                      <a:pPr algn="ctr"/>
                      <a:r>
                        <a:rPr lang="en-US" sz="1400" b="1" dirty="0">
                          <a:latin typeface="Arial" panose="020B0604020202020204" pitchFamily="34" charset="0"/>
                        </a:rPr>
                        <a:t>2/28</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a:latin typeface="Arial" panose="020B0604020202020204" pitchFamily="34" charset="0"/>
                        </a:rPr>
                        <a:t>February Summary</a:t>
                      </a:r>
                      <a:endParaRPr lang="en-US" sz="14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120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45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165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155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50</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latin typeface="Arial" panose="020B0604020202020204" pitchFamily="34" charset="0"/>
                        </a:rPr>
                        <a:t>105</a:t>
                      </a:r>
                      <a:endParaRPr lang="en-US" sz="1600" b="1" dirty="0">
                        <a:solidFill>
                          <a:schemeClr val="tx2"/>
                        </a:solidFill>
                        <a:latin typeface="Arial" pitchFamily="34" charset="0"/>
                        <a:cs typeface="Arial" pitchFamily="34" charset="0"/>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523547">
                <a:tc>
                  <a:txBody>
                    <a:bodyPr/>
                    <a:lstStyle/>
                    <a:p>
                      <a:pPr algn="ctr"/>
                      <a:r>
                        <a:rPr lang="en-US" sz="1400" b="1" kern="1200" dirty="0">
                          <a:solidFill>
                            <a:schemeClr val="tx1"/>
                          </a:solidFill>
                          <a:latin typeface="Arial" panose="020B0604020202020204" pitchFamily="34" charset="0"/>
                          <a:ea typeface="+mn-ea"/>
                          <a:cs typeface="+mn-cs"/>
                        </a:rPr>
                        <a:t>3/4</a:t>
                      </a:r>
                    </a:p>
                    <a:p>
                      <a:pPr algn="ctr"/>
                      <a:endParaRPr lang="en-US" sz="1400" b="1" kern="1200" dirty="0">
                        <a:solidFill>
                          <a:schemeClr val="tx1"/>
                        </a:solidFill>
                        <a:latin typeface="Arial" panose="020B0604020202020204" pitchFamily="34" charset="0"/>
                        <a:ea typeface="+mn-ea"/>
                        <a:cs typeface="+mn-cs"/>
                      </a:endParaRP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algn="ctr" defTabSz="914400" rtl="0" eaLnBrk="1" latinLnBrk="0" hangingPunct="1"/>
                      <a:r>
                        <a:rPr lang="en-US" sz="1400" b="1" kern="1200" dirty="0">
                          <a:solidFill>
                            <a:schemeClr val="tx1"/>
                          </a:solidFill>
                          <a:latin typeface="Arial" panose="020B0604020202020204" pitchFamily="34" charset="0"/>
                          <a:ea typeface="+mn-ea"/>
                          <a:cs typeface="+mn-cs"/>
                        </a:rPr>
                        <a:t>Negotiated Change No.001</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44</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xmlns="" val="10006"/>
                  </a:ext>
                </a:extLst>
              </a:tr>
              <a:tr h="523547">
                <a:tc>
                  <a:txBody>
                    <a:bodyPr/>
                    <a:lstStyle/>
                    <a:p>
                      <a:pPr algn="ctr"/>
                      <a:r>
                        <a:rPr lang="en-US" sz="1400" b="1" kern="1200" dirty="0">
                          <a:solidFill>
                            <a:schemeClr val="tx1"/>
                          </a:solidFill>
                          <a:latin typeface="Arial" panose="020B0604020202020204" pitchFamily="34" charset="0"/>
                          <a:ea typeface="+mn-ea"/>
                          <a:cs typeface="+mn-cs"/>
                        </a:rPr>
                        <a:t>3/28</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algn="ctr" defTabSz="914400" rtl="0" eaLnBrk="1" latinLnBrk="0" hangingPunct="1"/>
                      <a:r>
                        <a:rPr lang="en-US" sz="1400" b="1" kern="1200" dirty="0">
                          <a:solidFill>
                            <a:schemeClr val="tx1"/>
                          </a:solidFill>
                          <a:latin typeface="Arial" panose="020B0604020202020204" pitchFamily="34" charset="0"/>
                          <a:ea typeface="+mn-ea"/>
                          <a:cs typeface="+mn-cs"/>
                        </a:rPr>
                        <a:t>Baseline Change 001 &amp; Program</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(19)</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19</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xmlns="" val="10007"/>
                  </a:ext>
                </a:extLst>
              </a:tr>
              <a:tr h="325118">
                <a:tc>
                  <a:txBody>
                    <a:bodyPr/>
                    <a:lstStyle/>
                    <a:p>
                      <a:pPr algn="ctr"/>
                      <a:r>
                        <a:rPr lang="en-US" sz="1400" b="1" kern="1200" dirty="0">
                          <a:solidFill>
                            <a:schemeClr val="tx1"/>
                          </a:solidFill>
                          <a:latin typeface="Arial" panose="020B0604020202020204" pitchFamily="34" charset="0"/>
                          <a:ea typeface="+mn-ea"/>
                          <a:cs typeface="+mn-cs"/>
                        </a:rPr>
                        <a:t>3/31</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algn="ctr" defTabSz="914400" rtl="0" eaLnBrk="1" latinLnBrk="0" hangingPunct="1"/>
                      <a:r>
                        <a:rPr lang="en-US" sz="1400" b="1" kern="1200" dirty="0">
                          <a:solidFill>
                            <a:schemeClr val="tx1"/>
                          </a:solidFill>
                          <a:latin typeface="Arial" panose="020B0604020202020204" pitchFamily="34" charset="0"/>
                          <a:ea typeface="+mn-ea"/>
                          <a:cs typeface="+mn-cs"/>
                        </a:rPr>
                        <a:t>March Summary</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164</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164</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10</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154</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30</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600" b="1" kern="1200" dirty="0">
                          <a:solidFill>
                            <a:schemeClr val="tx1"/>
                          </a:solidFill>
                          <a:latin typeface="Arial" panose="020B0604020202020204" pitchFamily="34" charset="0"/>
                          <a:ea typeface="+mn-ea"/>
                          <a:cs typeface="+mn-cs"/>
                        </a:rPr>
                        <a:t>124</a:t>
                      </a:r>
                    </a:p>
                  </a:txBody>
                  <a:tcPr marL="88760" marR="88760" marT="40639" marB="40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68227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FD66636D-EB41-485A-AA1D-39B69DEAEC54}"/>
              </a:ext>
            </a:extLst>
          </p:cNvPr>
          <p:cNvSpPr>
            <a:spLocks noGrp="1"/>
          </p:cNvSpPr>
          <p:nvPr>
            <p:ph type="sldNum" sz="quarter" idx="4"/>
          </p:nvPr>
        </p:nvSpPr>
        <p:spPr/>
        <p:txBody>
          <a:bodyPr/>
          <a:lstStyle/>
          <a:p>
            <a:fld id="{81582BD6-FC20-4557-852B-8433F8572D30}" type="slidenum">
              <a:rPr lang="en-US" smtClean="0"/>
              <a:pPr/>
              <a:t>16</a:t>
            </a:fld>
            <a:endParaRPr lang="en-US" dirty="0"/>
          </a:p>
        </p:txBody>
      </p:sp>
      <p:sp>
        <p:nvSpPr>
          <p:cNvPr id="6" name="Title 5">
            <a:extLst>
              <a:ext uri="{FF2B5EF4-FFF2-40B4-BE49-F238E27FC236}">
                <a16:creationId xmlns:a16="http://schemas.microsoft.com/office/drawing/2014/main" xmlns="" id="{ECB272BE-33B5-452E-8808-0ACDE9A00A7B}"/>
              </a:ext>
            </a:extLst>
          </p:cNvPr>
          <p:cNvSpPr>
            <a:spLocks noGrp="1"/>
          </p:cNvSpPr>
          <p:nvPr>
            <p:ph type="title"/>
          </p:nvPr>
        </p:nvSpPr>
        <p:spPr>
          <a:xfrm>
            <a:off x="228600" y="512216"/>
            <a:ext cx="8229600" cy="639763"/>
          </a:xfrm>
        </p:spPr>
        <p:txBody>
          <a:bodyPr/>
          <a:lstStyle/>
          <a:p>
            <a:pPr>
              <a:buNone/>
            </a:pPr>
            <a:r>
              <a:rPr lang="en-US" altLang="en-US" dirty="0">
                <a:sym typeface="Times New Roman Bold" charset="0"/>
              </a:rPr>
              <a:t>IPMR Format 1 (Partial View) After AUW Negotiated</a:t>
            </a:r>
            <a:br>
              <a:rPr lang="en-US" altLang="en-US" dirty="0">
                <a:sym typeface="Times New Roman Bold" charset="0"/>
              </a:rPr>
            </a:br>
            <a:endParaRPr lang="en-US" dirty="0"/>
          </a:p>
        </p:txBody>
      </p:sp>
      <p:graphicFrame>
        <p:nvGraphicFramePr>
          <p:cNvPr id="7" name="Object 1">
            <a:extLst>
              <a:ext uri="{FF2B5EF4-FFF2-40B4-BE49-F238E27FC236}">
                <a16:creationId xmlns:a16="http://schemas.microsoft.com/office/drawing/2014/main" xmlns="" id="{A86CC97D-FDF5-44BF-A715-02E5CD920700}"/>
              </a:ext>
            </a:extLst>
          </p:cNvPr>
          <p:cNvGraphicFramePr>
            <a:graphicFrameLocks noChangeAspect="1"/>
          </p:cNvGraphicFramePr>
          <p:nvPr/>
        </p:nvGraphicFramePr>
        <p:xfrm>
          <a:off x="280988" y="1152525"/>
          <a:ext cx="8650287" cy="4714875"/>
        </p:xfrm>
        <a:graphic>
          <a:graphicData uri="http://schemas.openxmlformats.org/presentationml/2006/ole">
            <mc:AlternateContent xmlns:mc="http://schemas.openxmlformats.org/markup-compatibility/2006">
              <mc:Choice xmlns:v="urn:schemas-microsoft-com:vml" Requires="v">
                <p:oleObj spid="_x0000_s7183" name="Worksheet" r:id="rId5" imgW="14954184" imgH="6848485" progId="Excel.Sheet.12">
                  <p:embed/>
                </p:oleObj>
              </mc:Choice>
              <mc:Fallback>
                <p:oleObj name="Worksheet" r:id="rId5" imgW="14954184" imgH="6848485" progId="Excel.Sheet.12">
                  <p:embed/>
                  <p:pic>
                    <p:nvPicPr>
                      <p:cNvPr id="7" name="Object 1">
                        <a:extLst>
                          <a:ext uri="{FF2B5EF4-FFF2-40B4-BE49-F238E27FC236}">
                            <a16:creationId xmlns:a16="http://schemas.microsoft.com/office/drawing/2014/main" xmlns="" id="{A86CC97D-FDF5-44BF-A715-02E5CD920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8" y="1152525"/>
                        <a:ext cx="8650287" cy="4714875"/>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2" name="Rectangle 1">
            <a:extLst>
              <a:ext uri="{FF2B5EF4-FFF2-40B4-BE49-F238E27FC236}">
                <a16:creationId xmlns:a16="http://schemas.microsoft.com/office/drawing/2014/main" xmlns="" id="{CC32051A-D734-441F-8049-CB865768FF23}"/>
              </a:ext>
            </a:extLst>
          </p:cNvPr>
          <p:cNvSpPr/>
          <p:nvPr/>
        </p:nvSpPr>
        <p:spPr>
          <a:xfrm>
            <a:off x="280529" y="3352800"/>
            <a:ext cx="8703134" cy="2514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60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82F496-922E-4014-A076-DCC04F1E563E}"/>
              </a:ext>
            </a:extLst>
          </p:cNvPr>
          <p:cNvSpPr/>
          <p:nvPr/>
        </p:nvSpPr>
        <p:spPr>
          <a:xfrm>
            <a:off x="121920" y="944563"/>
            <a:ext cx="8793480" cy="5456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xmlns="" id="{FD66636D-EB41-485A-AA1D-39B69DEAEC54}"/>
              </a:ext>
            </a:extLst>
          </p:cNvPr>
          <p:cNvSpPr>
            <a:spLocks noGrp="1"/>
          </p:cNvSpPr>
          <p:nvPr>
            <p:ph type="sldNum" sz="quarter" idx="4"/>
          </p:nvPr>
        </p:nvSpPr>
        <p:spPr/>
        <p:txBody>
          <a:bodyPr/>
          <a:lstStyle/>
          <a:p>
            <a:fld id="{81582BD6-FC20-4557-852B-8433F8572D30}" type="slidenum">
              <a:rPr lang="en-US" smtClean="0"/>
              <a:pPr/>
              <a:t>17</a:t>
            </a:fld>
            <a:endParaRPr lang="en-US" dirty="0"/>
          </a:p>
        </p:txBody>
      </p:sp>
      <p:sp>
        <p:nvSpPr>
          <p:cNvPr id="6" name="Title 5">
            <a:extLst>
              <a:ext uri="{FF2B5EF4-FFF2-40B4-BE49-F238E27FC236}">
                <a16:creationId xmlns:a16="http://schemas.microsoft.com/office/drawing/2014/main" xmlns="" id="{ECB272BE-33B5-452E-8808-0ACDE9A00A7B}"/>
              </a:ext>
            </a:extLst>
          </p:cNvPr>
          <p:cNvSpPr>
            <a:spLocks noGrp="1"/>
          </p:cNvSpPr>
          <p:nvPr>
            <p:ph type="title"/>
          </p:nvPr>
        </p:nvSpPr>
        <p:spPr>
          <a:xfrm>
            <a:off x="228600" y="304800"/>
            <a:ext cx="8229600" cy="639763"/>
          </a:xfrm>
        </p:spPr>
        <p:txBody>
          <a:bodyPr/>
          <a:lstStyle/>
          <a:p>
            <a:pPr>
              <a:buNone/>
            </a:pPr>
            <a:r>
              <a:rPr lang="en-US" altLang="en-US" sz="2800" dirty="0">
                <a:sym typeface="Times New Roman Bold" charset="0"/>
              </a:rPr>
              <a:t>IPMR Format 3 After AUW Negotiated (Partial View)</a:t>
            </a:r>
            <a:endParaRPr lang="en-US" sz="2800" dirty="0"/>
          </a:p>
        </p:txBody>
      </p:sp>
      <p:graphicFrame>
        <p:nvGraphicFramePr>
          <p:cNvPr id="9" name="Object 1">
            <a:extLst>
              <a:ext uri="{FF2B5EF4-FFF2-40B4-BE49-F238E27FC236}">
                <a16:creationId xmlns:a16="http://schemas.microsoft.com/office/drawing/2014/main" xmlns="" id="{74E5A251-E901-4406-98C8-C597D6954528}"/>
              </a:ext>
            </a:extLst>
          </p:cNvPr>
          <p:cNvGraphicFramePr>
            <a:graphicFrameLocks noChangeAspect="1"/>
          </p:cNvGraphicFramePr>
          <p:nvPr/>
        </p:nvGraphicFramePr>
        <p:xfrm>
          <a:off x="121920" y="959802"/>
          <a:ext cx="8945880" cy="5440997"/>
        </p:xfrm>
        <a:graphic>
          <a:graphicData uri="http://schemas.openxmlformats.org/presentationml/2006/ole">
            <mc:AlternateContent xmlns:mc="http://schemas.openxmlformats.org/markup-compatibility/2006">
              <mc:Choice xmlns:v="urn:schemas-microsoft-com:vml" Requires="v">
                <p:oleObj spid="_x0000_s8206" name="Worksheet" r:id="rId5" imgW="15049474" imgH="8353365" progId="Excel.Sheet.12">
                  <p:embed/>
                </p:oleObj>
              </mc:Choice>
              <mc:Fallback>
                <p:oleObj name="Worksheet" r:id="rId5" imgW="15049474" imgH="8353365" progId="Excel.Sheet.12">
                  <p:embed/>
                  <p:pic>
                    <p:nvPicPr>
                      <p:cNvPr id="9" name="Object 1">
                        <a:extLst>
                          <a:ext uri="{FF2B5EF4-FFF2-40B4-BE49-F238E27FC236}">
                            <a16:creationId xmlns:a16="http://schemas.microsoft.com/office/drawing/2014/main" xmlns="" id="{74E5A251-E901-4406-98C8-C597D6954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 y="959802"/>
                        <a:ext cx="8945880" cy="5440997"/>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7" name="Rectangle 6">
            <a:extLst>
              <a:ext uri="{FF2B5EF4-FFF2-40B4-BE49-F238E27FC236}">
                <a16:creationId xmlns:a16="http://schemas.microsoft.com/office/drawing/2014/main" xmlns="" id="{15B3B224-760D-418A-B055-3535C86CBE8A}"/>
              </a:ext>
            </a:extLst>
          </p:cNvPr>
          <p:cNvSpPr/>
          <p:nvPr/>
        </p:nvSpPr>
        <p:spPr>
          <a:xfrm>
            <a:off x="1752600" y="1066800"/>
            <a:ext cx="6044071" cy="838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680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82F496-922E-4014-A076-DCC04F1E563E}"/>
              </a:ext>
            </a:extLst>
          </p:cNvPr>
          <p:cNvSpPr/>
          <p:nvPr/>
        </p:nvSpPr>
        <p:spPr>
          <a:xfrm>
            <a:off x="121920" y="944563"/>
            <a:ext cx="8793480" cy="5456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xmlns="" id="{FD66636D-EB41-485A-AA1D-39B69DEAEC54}"/>
              </a:ext>
            </a:extLst>
          </p:cNvPr>
          <p:cNvSpPr>
            <a:spLocks noGrp="1"/>
          </p:cNvSpPr>
          <p:nvPr>
            <p:ph type="sldNum" sz="quarter" idx="4"/>
          </p:nvPr>
        </p:nvSpPr>
        <p:spPr/>
        <p:txBody>
          <a:bodyPr/>
          <a:lstStyle/>
          <a:p>
            <a:fld id="{81582BD6-FC20-4557-852B-8433F8572D30}" type="slidenum">
              <a:rPr lang="en-US" smtClean="0"/>
              <a:pPr/>
              <a:t>18</a:t>
            </a:fld>
            <a:endParaRPr lang="en-US" dirty="0"/>
          </a:p>
        </p:txBody>
      </p:sp>
      <p:sp>
        <p:nvSpPr>
          <p:cNvPr id="6" name="Title 5">
            <a:extLst>
              <a:ext uri="{FF2B5EF4-FFF2-40B4-BE49-F238E27FC236}">
                <a16:creationId xmlns:a16="http://schemas.microsoft.com/office/drawing/2014/main" xmlns="" id="{ECB272BE-33B5-452E-8808-0ACDE9A00A7B}"/>
              </a:ext>
            </a:extLst>
          </p:cNvPr>
          <p:cNvSpPr>
            <a:spLocks noGrp="1"/>
          </p:cNvSpPr>
          <p:nvPr>
            <p:ph type="title"/>
          </p:nvPr>
        </p:nvSpPr>
        <p:spPr>
          <a:xfrm>
            <a:off x="228600" y="304800"/>
            <a:ext cx="8229600" cy="639763"/>
          </a:xfrm>
        </p:spPr>
        <p:txBody>
          <a:bodyPr/>
          <a:lstStyle/>
          <a:p>
            <a:pPr>
              <a:buNone/>
            </a:pPr>
            <a:r>
              <a:rPr lang="en-US" altLang="en-US" sz="2800" dirty="0">
                <a:sym typeface="Times New Roman Bold" charset="0"/>
              </a:rPr>
              <a:t>IPMR Format 3 After AUW Negotiated (Partial View)</a:t>
            </a:r>
            <a:endParaRPr lang="en-US" sz="2800" dirty="0"/>
          </a:p>
        </p:txBody>
      </p:sp>
      <p:graphicFrame>
        <p:nvGraphicFramePr>
          <p:cNvPr id="9" name="Object 1">
            <a:extLst>
              <a:ext uri="{FF2B5EF4-FFF2-40B4-BE49-F238E27FC236}">
                <a16:creationId xmlns:a16="http://schemas.microsoft.com/office/drawing/2014/main" xmlns="" id="{74E5A251-E901-4406-98C8-C597D6954528}"/>
              </a:ext>
            </a:extLst>
          </p:cNvPr>
          <p:cNvGraphicFramePr>
            <a:graphicFrameLocks noChangeAspect="1"/>
          </p:cNvGraphicFramePr>
          <p:nvPr/>
        </p:nvGraphicFramePr>
        <p:xfrm>
          <a:off x="121920" y="959802"/>
          <a:ext cx="8945880" cy="5440997"/>
        </p:xfrm>
        <a:graphic>
          <a:graphicData uri="http://schemas.openxmlformats.org/presentationml/2006/ole">
            <mc:AlternateContent xmlns:mc="http://schemas.openxmlformats.org/markup-compatibility/2006">
              <mc:Choice xmlns:v="urn:schemas-microsoft-com:vml" Requires="v">
                <p:oleObj spid="_x0000_s9231" name="Worksheet" r:id="rId5" imgW="15049474" imgH="8353365" progId="Excel.Sheet.12">
                  <p:embed/>
                </p:oleObj>
              </mc:Choice>
              <mc:Fallback>
                <p:oleObj name="Worksheet" r:id="rId5" imgW="15049474" imgH="8353365" progId="Excel.Sheet.12">
                  <p:embed/>
                  <p:pic>
                    <p:nvPicPr>
                      <p:cNvPr id="9" name="Object 1">
                        <a:extLst>
                          <a:ext uri="{FF2B5EF4-FFF2-40B4-BE49-F238E27FC236}">
                            <a16:creationId xmlns:a16="http://schemas.microsoft.com/office/drawing/2014/main" xmlns="" id="{74E5A251-E901-4406-98C8-C597D6954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 y="959802"/>
                        <a:ext cx="8945880" cy="5440997"/>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7" name="Rectangle 6">
            <a:extLst>
              <a:ext uri="{FF2B5EF4-FFF2-40B4-BE49-F238E27FC236}">
                <a16:creationId xmlns:a16="http://schemas.microsoft.com/office/drawing/2014/main" xmlns="" id="{15B3B224-760D-418A-B055-3535C86CBE8A}"/>
              </a:ext>
            </a:extLst>
          </p:cNvPr>
          <p:cNvSpPr/>
          <p:nvPr/>
        </p:nvSpPr>
        <p:spPr>
          <a:xfrm>
            <a:off x="121920" y="2819400"/>
            <a:ext cx="8919754" cy="8358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522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82F496-922E-4014-A076-DCC04F1E563E}"/>
              </a:ext>
            </a:extLst>
          </p:cNvPr>
          <p:cNvSpPr/>
          <p:nvPr/>
        </p:nvSpPr>
        <p:spPr>
          <a:xfrm>
            <a:off x="121920" y="944563"/>
            <a:ext cx="8793480" cy="5456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xmlns="" id="{FD66636D-EB41-485A-AA1D-39B69DEAEC54}"/>
              </a:ext>
            </a:extLst>
          </p:cNvPr>
          <p:cNvSpPr>
            <a:spLocks noGrp="1"/>
          </p:cNvSpPr>
          <p:nvPr>
            <p:ph type="sldNum" sz="quarter" idx="4"/>
          </p:nvPr>
        </p:nvSpPr>
        <p:spPr/>
        <p:txBody>
          <a:bodyPr/>
          <a:lstStyle/>
          <a:p>
            <a:fld id="{81582BD6-FC20-4557-852B-8433F8572D30}" type="slidenum">
              <a:rPr lang="en-US" smtClean="0"/>
              <a:pPr/>
              <a:t>19</a:t>
            </a:fld>
            <a:endParaRPr lang="en-US" dirty="0"/>
          </a:p>
        </p:txBody>
      </p:sp>
      <p:sp>
        <p:nvSpPr>
          <p:cNvPr id="6" name="Title 5">
            <a:extLst>
              <a:ext uri="{FF2B5EF4-FFF2-40B4-BE49-F238E27FC236}">
                <a16:creationId xmlns:a16="http://schemas.microsoft.com/office/drawing/2014/main" xmlns="" id="{ECB272BE-33B5-452E-8808-0ACDE9A00A7B}"/>
              </a:ext>
            </a:extLst>
          </p:cNvPr>
          <p:cNvSpPr>
            <a:spLocks noGrp="1"/>
          </p:cNvSpPr>
          <p:nvPr>
            <p:ph type="title"/>
          </p:nvPr>
        </p:nvSpPr>
        <p:spPr>
          <a:xfrm>
            <a:off x="228600" y="304800"/>
            <a:ext cx="8229600" cy="639763"/>
          </a:xfrm>
        </p:spPr>
        <p:txBody>
          <a:bodyPr/>
          <a:lstStyle/>
          <a:p>
            <a:pPr>
              <a:buNone/>
            </a:pPr>
            <a:r>
              <a:rPr lang="en-US" altLang="en-US" sz="2800" dirty="0">
                <a:sym typeface="Times New Roman Bold" charset="0"/>
              </a:rPr>
              <a:t>IPMR Format 3After AUW Negotiated (Partial View)</a:t>
            </a:r>
            <a:endParaRPr lang="en-US" sz="2800" dirty="0"/>
          </a:p>
        </p:txBody>
      </p:sp>
      <p:graphicFrame>
        <p:nvGraphicFramePr>
          <p:cNvPr id="9" name="Object 1">
            <a:extLst>
              <a:ext uri="{FF2B5EF4-FFF2-40B4-BE49-F238E27FC236}">
                <a16:creationId xmlns:a16="http://schemas.microsoft.com/office/drawing/2014/main" xmlns="" id="{74E5A251-E901-4406-98C8-C597D6954528}"/>
              </a:ext>
            </a:extLst>
          </p:cNvPr>
          <p:cNvGraphicFramePr>
            <a:graphicFrameLocks noChangeAspect="1"/>
          </p:cNvGraphicFramePr>
          <p:nvPr/>
        </p:nvGraphicFramePr>
        <p:xfrm>
          <a:off x="121920" y="959802"/>
          <a:ext cx="8945880" cy="5440997"/>
        </p:xfrm>
        <a:graphic>
          <a:graphicData uri="http://schemas.openxmlformats.org/presentationml/2006/ole">
            <mc:AlternateContent xmlns:mc="http://schemas.openxmlformats.org/markup-compatibility/2006">
              <mc:Choice xmlns:v="urn:schemas-microsoft-com:vml" Requires="v">
                <p:oleObj spid="_x0000_s10254" name="Worksheet" r:id="rId5" imgW="15049474" imgH="8353365" progId="Excel.Sheet.12">
                  <p:embed/>
                </p:oleObj>
              </mc:Choice>
              <mc:Fallback>
                <p:oleObj name="Worksheet" r:id="rId5" imgW="15049474" imgH="8353365" progId="Excel.Sheet.12">
                  <p:embed/>
                  <p:pic>
                    <p:nvPicPr>
                      <p:cNvPr id="9" name="Object 1">
                        <a:extLst>
                          <a:ext uri="{FF2B5EF4-FFF2-40B4-BE49-F238E27FC236}">
                            <a16:creationId xmlns:a16="http://schemas.microsoft.com/office/drawing/2014/main" xmlns="" id="{74E5A251-E901-4406-98C8-C597D6954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 y="959802"/>
                        <a:ext cx="8945880" cy="5440997"/>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7" name="Rectangle 6">
            <a:extLst>
              <a:ext uri="{FF2B5EF4-FFF2-40B4-BE49-F238E27FC236}">
                <a16:creationId xmlns:a16="http://schemas.microsoft.com/office/drawing/2014/main" xmlns="" id="{2E68F138-549A-4216-9A44-9D9EA3C8EECC}"/>
              </a:ext>
            </a:extLst>
          </p:cNvPr>
          <p:cNvSpPr/>
          <p:nvPr/>
        </p:nvSpPr>
        <p:spPr>
          <a:xfrm>
            <a:off x="126274" y="3657600"/>
            <a:ext cx="8895806" cy="1524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563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7CC10CF7-0D3D-4319-82B7-9D3B17092A6C}"/>
              </a:ext>
            </a:extLst>
          </p:cNvPr>
          <p:cNvSpPr>
            <a:spLocks noGrp="1"/>
          </p:cNvSpPr>
          <p:nvPr>
            <p:ph idx="1"/>
          </p:nvPr>
        </p:nvSpPr>
        <p:spPr>
          <a:xfrm>
            <a:off x="348996" y="1371600"/>
            <a:ext cx="8305800" cy="3962400"/>
          </a:xfrm>
        </p:spPr>
        <p:txBody>
          <a:bodyPr>
            <a:normAutofit/>
          </a:bodyPr>
          <a:lstStyle/>
          <a:p>
            <a:pPr>
              <a:lnSpc>
                <a:spcPct val="100000"/>
              </a:lnSpc>
              <a:spcBef>
                <a:spcPts val="1067"/>
              </a:spcBef>
              <a:spcAft>
                <a:spcPts val="600"/>
              </a:spcAft>
              <a:buClr>
                <a:schemeClr val="bg1"/>
              </a:buClr>
              <a:buSzPct val="80000"/>
              <a:defRPr/>
            </a:pPr>
            <a:r>
              <a:rPr lang="en-US" dirty="0"/>
              <a:t>AUW is the estimated cost (less fee/profit) for directed changes not yet negotiated</a:t>
            </a:r>
          </a:p>
          <a:p>
            <a:pPr>
              <a:lnSpc>
                <a:spcPct val="100000"/>
              </a:lnSpc>
              <a:spcBef>
                <a:spcPts val="1067"/>
              </a:spcBef>
              <a:spcAft>
                <a:spcPts val="600"/>
              </a:spcAft>
              <a:buClr>
                <a:schemeClr val="bg1"/>
              </a:buClr>
              <a:buSzPct val="80000"/>
              <a:defRPr/>
            </a:pPr>
            <a:r>
              <a:rPr lang="en-US" dirty="0"/>
              <a:t>Associated Terminology:</a:t>
            </a:r>
          </a:p>
          <a:p>
            <a:pPr lvl="1">
              <a:lnSpc>
                <a:spcPct val="100000"/>
              </a:lnSpc>
              <a:spcBef>
                <a:spcPts val="1067"/>
              </a:spcBef>
              <a:spcAft>
                <a:spcPts val="600"/>
              </a:spcAft>
              <a:buClr>
                <a:schemeClr val="bg1"/>
              </a:buClr>
              <a:buSzPct val="80000"/>
              <a:defRPr/>
            </a:pPr>
            <a:r>
              <a:rPr lang="en-US" dirty="0"/>
              <a:t>Undefinitized Change Order allows contractor to proceed with work, pending negotiations</a:t>
            </a:r>
          </a:p>
          <a:p>
            <a:pPr lvl="1">
              <a:lnSpc>
                <a:spcPct val="100000"/>
              </a:lnSpc>
              <a:spcBef>
                <a:spcPts val="1067"/>
              </a:spcBef>
              <a:spcAft>
                <a:spcPts val="600"/>
              </a:spcAft>
              <a:buClr>
                <a:schemeClr val="bg1"/>
              </a:buClr>
              <a:buSzPct val="80000"/>
              <a:defRPr/>
            </a:pPr>
            <a:r>
              <a:rPr lang="en-US" dirty="0"/>
              <a:t>Not-To-Exceed (NTE) is funding language</a:t>
            </a:r>
          </a:p>
          <a:p>
            <a:pPr lvl="1">
              <a:lnSpc>
                <a:spcPct val="100000"/>
              </a:lnSpc>
              <a:spcBef>
                <a:spcPts val="1067"/>
              </a:spcBef>
              <a:spcAft>
                <a:spcPts val="600"/>
              </a:spcAft>
              <a:buClr>
                <a:schemeClr val="bg1"/>
              </a:buClr>
              <a:buSzPct val="80000"/>
              <a:defRPr/>
            </a:pPr>
            <a:r>
              <a:rPr lang="en-US" dirty="0"/>
              <a:t>Undefinitized Contractual Action</a:t>
            </a:r>
          </a:p>
          <a:p>
            <a:pPr>
              <a:buFont typeface="Wingdings" panose="05000000000000000000" pitchFamily="2" charset="2"/>
              <a:buChar char="v"/>
            </a:pPr>
            <a:endParaRPr lang="en-US" dirty="0"/>
          </a:p>
        </p:txBody>
      </p:sp>
      <p:sp>
        <p:nvSpPr>
          <p:cNvPr id="4" name="Title 3">
            <a:extLst>
              <a:ext uri="{FF2B5EF4-FFF2-40B4-BE49-F238E27FC236}">
                <a16:creationId xmlns:a16="http://schemas.microsoft.com/office/drawing/2014/main" xmlns="" id="{A788C220-3325-4EE7-B815-4DB8371B9D1B}"/>
              </a:ext>
            </a:extLst>
          </p:cNvPr>
          <p:cNvSpPr>
            <a:spLocks noGrp="1"/>
          </p:cNvSpPr>
          <p:nvPr>
            <p:ph type="title"/>
          </p:nvPr>
        </p:nvSpPr>
        <p:spPr>
          <a:xfrm>
            <a:off x="152400" y="304800"/>
            <a:ext cx="8229600" cy="639763"/>
          </a:xfrm>
        </p:spPr>
        <p:txBody>
          <a:bodyPr/>
          <a:lstStyle/>
          <a:p>
            <a:pPr>
              <a:buNone/>
            </a:pPr>
            <a:r>
              <a:rPr lang="en-US" altLang="en-US" dirty="0">
                <a:sym typeface="Times New Roman Bold" charset="0"/>
              </a:rPr>
              <a:t/>
            </a:r>
            <a:br>
              <a:rPr lang="en-US" altLang="en-US" dirty="0">
                <a:sym typeface="Times New Roman Bold" charset="0"/>
              </a:rPr>
            </a:br>
            <a:r>
              <a:rPr lang="en-US" altLang="en-US" dirty="0">
                <a:sym typeface="Times New Roman Bold" charset="0"/>
              </a:rPr>
              <a:t>Definition of Authorized Unpriced Work</a:t>
            </a:r>
            <a:br>
              <a:rPr lang="en-US" altLang="en-US" dirty="0">
                <a:sym typeface="Times New Roman Bold" charset="0"/>
              </a:rPr>
            </a:br>
            <a:endParaRPr lang="en-US" dirty="0"/>
          </a:p>
        </p:txBody>
      </p:sp>
    </p:spTree>
    <p:extLst>
      <p:ext uri="{BB962C8B-B14F-4D97-AF65-F5344CB8AC3E}">
        <p14:creationId xmlns:p14="http://schemas.microsoft.com/office/powerpoint/2010/main" val="41988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82F496-922E-4014-A076-DCC04F1E563E}"/>
              </a:ext>
            </a:extLst>
          </p:cNvPr>
          <p:cNvSpPr/>
          <p:nvPr/>
        </p:nvSpPr>
        <p:spPr>
          <a:xfrm>
            <a:off x="121920" y="944563"/>
            <a:ext cx="8793480" cy="5456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xmlns="" id="{FD66636D-EB41-485A-AA1D-39B69DEAEC54}"/>
              </a:ext>
            </a:extLst>
          </p:cNvPr>
          <p:cNvSpPr>
            <a:spLocks noGrp="1"/>
          </p:cNvSpPr>
          <p:nvPr>
            <p:ph type="sldNum" sz="quarter" idx="4"/>
          </p:nvPr>
        </p:nvSpPr>
        <p:spPr/>
        <p:txBody>
          <a:bodyPr/>
          <a:lstStyle/>
          <a:p>
            <a:fld id="{81582BD6-FC20-4557-852B-8433F8572D30}" type="slidenum">
              <a:rPr lang="en-US" smtClean="0"/>
              <a:pPr/>
              <a:t>20</a:t>
            </a:fld>
            <a:endParaRPr lang="en-US" dirty="0"/>
          </a:p>
        </p:txBody>
      </p:sp>
      <p:sp>
        <p:nvSpPr>
          <p:cNvPr id="6" name="Title 5">
            <a:extLst>
              <a:ext uri="{FF2B5EF4-FFF2-40B4-BE49-F238E27FC236}">
                <a16:creationId xmlns:a16="http://schemas.microsoft.com/office/drawing/2014/main" xmlns="" id="{ECB272BE-33B5-452E-8808-0ACDE9A00A7B}"/>
              </a:ext>
            </a:extLst>
          </p:cNvPr>
          <p:cNvSpPr>
            <a:spLocks noGrp="1"/>
          </p:cNvSpPr>
          <p:nvPr>
            <p:ph type="title"/>
          </p:nvPr>
        </p:nvSpPr>
        <p:spPr>
          <a:xfrm>
            <a:off x="228600" y="304800"/>
            <a:ext cx="8229600" cy="639763"/>
          </a:xfrm>
        </p:spPr>
        <p:txBody>
          <a:bodyPr/>
          <a:lstStyle/>
          <a:p>
            <a:pPr>
              <a:buNone/>
            </a:pPr>
            <a:r>
              <a:rPr lang="en-US" altLang="en-US" sz="2800" dirty="0">
                <a:sym typeface="Times New Roman Bold" charset="0"/>
              </a:rPr>
              <a:t>IPMR Format 3After AUW Negotiated (Partial View)</a:t>
            </a:r>
            <a:endParaRPr lang="en-US" sz="2800" dirty="0"/>
          </a:p>
        </p:txBody>
      </p:sp>
      <p:graphicFrame>
        <p:nvGraphicFramePr>
          <p:cNvPr id="9" name="Object 1">
            <a:extLst>
              <a:ext uri="{FF2B5EF4-FFF2-40B4-BE49-F238E27FC236}">
                <a16:creationId xmlns:a16="http://schemas.microsoft.com/office/drawing/2014/main" xmlns="" id="{74E5A251-E901-4406-98C8-C597D6954528}"/>
              </a:ext>
            </a:extLst>
          </p:cNvPr>
          <p:cNvGraphicFramePr>
            <a:graphicFrameLocks noChangeAspect="1"/>
          </p:cNvGraphicFramePr>
          <p:nvPr/>
        </p:nvGraphicFramePr>
        <p:xfrm>
          <a:off x="121920" y="959802"/>
          <a:ext cx="8945880" cy="5440997"/>
        </p:xfrm>
        <a:graphic>
          <a:graphicData uri="http://schemas.openxmlformats.org/presentationml/2006/ole">
            <mc:AlternateContent xmlns:mc="http://schemas.openxmlformats.org/markup-compatibility/2006">
              <mc:Choice xmlns:v="urn:schemas-microsoft-com:vml" Requires="v">
                <p:oleObj spid="_x0000_s11279" name="Worksheet" r:id="rId5" imgW="15049474" imgH="8353365" progId="Excel.Sheet.12">
                  <p:embed/>
                </p:oleObj>
              </mc:Choice>
              <mc:Fallback>
                <p:oleObj name="Worksheet" r:id="rId5" imgW="15049474" imgH="8353365" progId="Excel.Sheet.12">
                  <p:embed/>
                  <p:pic>
                    <p:nvPicPr>
                      <p:cNvPr id="9" name="Object 1">
                        <a:extLst>
                          <a:ext uri="{FF2B5EF4-FFF2-40B4-BE49-F238E27FC236}">
                            <a16:creationId xmlns:a16="http://schemas.microsoft.com/office/drawing/2014/main" xmlns="" id="{74E5A251-E901-4406-98C8-C597D6954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 y="959802"/>
                        <a:ext cx="8945880" cy="5440997"/>
                      </a:xfrm>
                      <a:prstGeom prst="rect">
                        <a:avLst/>
                      </a:prstGeom>
                      <a:solidFill>
                        <a:schemeClr val="bg1">
                          <a:lumMod val="95000"/>
                        </a:schemeClr>
                      </a:solidFill>
                      <a:ln w="9525">
                        <a:solidFill>
                          <a:schemeClr val="tx1"/>
                        </a:solidFill>
                        <a:miter lim="800000"/>
                        <a:headEnd/>
                        <a:tailEnd/>
                      </a:ln>
                    </p:spPr>
                  </p:pic>
                </p:oleObj>
              </mc:Fallback>
            </mc:AlternateContent>
          </a:graphicData>
        </a:graphic>
      </p:graphicFrame>
      <p:sp>
        <p:nvSpPr>
          <p:cNvPr id="7" name="Rectangle 6">
            <a:extLst>
              <a:ext uri="{FF2B5EF4-FFF2-40B4-BE49-F238E27FC236}">
                <a16:creationId xmlns:a16="http://schemas.microsoft.com/office/drawing/2014/main" xmlns="" id="{2E68F138-549A-4216-9A44-9D9EA3C8EECC}"/>
              </a:ext>
            </a:extLst>
          </p:cNvPr>
          <p:cNvSpPr/>
          <p:nvPr/>
        </p:nvSpPr>
        <p:spPr>
          <a:xfrm>
            <a:off x="100148" y="5105400"/>
            <a:ext cx="8895806" cy="1295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xmlns="" id="{19D50F71-E4F5-4DDC-BA56-3586EDF14C0C}"/>
              </a:ext>
            </a:extLst>
          </p:cNvPr>
          <p:cNvCxnSpPr>
            <a:cxnSpLocks/>
          </p:cNvCxnSpPr>
          <p:nvPr/>
        </p:nvCxnSpPr>
        <p:spPr>
          <a:xfrm flipH="1" flipV="1">
            <a:off x="6019800" y="1828800"/>
            <a:ext cx="2514600" cy="449580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122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E7287B8-B022-46A6-BD3F-1CA164CF4D40}"/>
              </a:ext>
            </a:extLst>
          </p:cNvPr>
          <p:cNvSpPr>
            <a:spLocks noGrp="1"/>
          </p:cNvSpPr>
          <p:nvPr>
            <p:ph idx="1"/>
          </p:nvPr>
        </p:nvSpPr>
        <p:spPr/>
        <p:txBody>
          <a:bodyPr/>
          <a:lstStyle/>
          <a:p>
            <a:pPr>
              <a:buClr>
                <a:schemeClr val="bg1"/>
              </a:buClr>
              <a:buSzPct val="83000"/>
              <a:defRPr/>
            </a:pPr>
            <a:r>
              <a:rPr lang="en-US" sz="2800" dirty="0"/>
              <a:t>The DOE IPMR Instructions requires:</a:t>
            </a:r>
          </a:p>
          <a:p>
            <a:pPr marL="605375" lvl="1">
              <a:buClr>
                <a:schemeClr val="bg1"/>
              </a:buClr>
              <a:buSzPct val="83000"/>
              <a:defRPr/>
            </a:pPr>
            <a:r>
              <a:rPr lang="en-US" sz="2400" dirty="0"/>
              <a:t>Identify the components of the UB in current report</a:t>
            </a:r>
          </a:p>
          <a:p>
            <a:pPr marL="605375" lvl="1">
              <a:buClr>
                <a:schemeClr val="bg1"/>
              </a:buClr>
              <a:buSzPct val="83000"/>
              <a:defRPr/>
            </a:pPr>
            <a:r>
              <a:rPr lang="en-US" sz="2400" dirty="0"/>
              <a:t>Discuss UB and PMB changes</a:t>
            </a:r>
          </a:p>
          <a:p>
            <a:pPr marL="605375" lvl="1">
              <a:buClr>
                <a:schemeClr val="bg1"/>
              </a:buClr>
              <a:buSzPct val="83000"/>
              <a:defRPr/>
            </a:pPr>
            <a:r>
              <a:rPr lang="en-US" sz="2400" dirty="0"/>
              <a:t>Explain significant shifts in PMB time phasing</a:t>
            </a:r>
          </a:p>
          <a:p>
            <a:pPr marL="605375" lvl="1">
              <a:buClr>
                <a:schemeClr val="bg1"/>
              </a:buClr>
              <a:buSzPct val="83000"/>
              <a:defRPr/>
            </a:pPr>
            <a:r>
              <a:rPr lang="en-US" sz="2400" dirty="0"/>
              <a:t>Explain significant changes in PMB total</a:t>
            </a:r>
          </a:p>
          <a:p>
            <a:pPr marL="605375" lvl="1">
              <a:buClr>
                <a:schemeClr val="bg1"/>
              </a:buClr>
              <a:buSzPct val="83000"/>
              <a:defRPr/>
            </a:pPr>
            <a:r>
              <a:rPr lang="en-US" sz="2400" dirty="0"/>
              <a:t>Explain content of Authorized Unpriced Work</a:t>
            </a:r>
          </a:p>
          <a:p>
            <a:pPr marL="0" indent="0">
              <a:buNone/>
            </a:pPr>
            <a:endParaRPr lang="en-US" dirty="0"/>
          </a:p>
        </p:txBody>
      </p:sp>
      <p:sp>
        <p:nvSpPr>
          <p:cNvPr id="5" name="Slide Number Placeholder 4">
            <a:extLst>
              <a:ext uri="{FF2B5EF4-FFF2-40B4-BE49-F238E27FC236}">
                <a16:creationId xmlns:a16="http://schemas.microsoft.com/office/drawing/2014/main" xmlns="" id="{3A83F88F-78A1-46F6-AC46-E3A071D63775}"/>
              </a:ext>
            </a:extLst>
          </p:cNvPr>
          <p:cNvSpPr>
            <a:spLocks noGrp="1"/>
          </p:cNvSpPr>
          <p:nvPr>
            <p:ph type="sldNum" sz="quarter" idx="4"/>
          </p:nvPr>
        </p:nvSpPr>
        <p:spPr/>
        <p:txBody>
          <a:bodyPr/>
          <a:lstStyle/>
          <a:p>
            <a:fld id="{81582BD6-FC20-4557-852B-8433F8572D30}" type="slidenum">
              <a:rPr lang="en-US" smtClean="0"/>
              <a:pPr/>
              <a:t>21</a:t>
            </a:fld>
            <a:endParaRPr lang="en-US" dirty="0"/>
          </a:p>
        </p:txBody>
      </p:sp>
      <p:sp>
        <p:nvSpPr>
          <p:cNvPr id="6" name="Title 5">
            <a:extLst>
              <a:ext uri="{FF2B5EF4-FFF2-40B4-BE49-F238E27FC236}">
                <a16:creationId xmlns:a16="http://schemas.microsoft.com/office/drawing/2014/main" xmlns="" id="{C321FCEF-D2D2-48FE-9401-BBE8FC64E1B2}"/>
              </a:ext>
            </a:extLst>
          </p:cNvPr>
          <p:cNvSpPr>
            <a:spLocks noGrp="1"/>
          </p:cNvSpPr>
          <p:nvPr>
            <p:ph type="title"/>
          </p:nvPr>
        </p:nvSpPr>
        <p:spPr>
          <a:xfrm>
            <a:off x="152400" y="152400"/>
            <a:ext cx="8915400" cy="1219200"/>
          </a:xfrm>
        </p:spPr>
        <p:txBody>
          <a:bodyPr/>
          <a:lstStyle/>
          <a:p>
            <a:pPr>
              <a:buNone/>
            </a:pPr>
            <a:r>
              <a:rPr lang="en-US" altLang="en-US" dirty="0">
                <a:sym typeface="Times New Roman Bold" charset="0"/>
              </a:rPr>
              <a:t>IPMR Format 5 Requirements Regarding AUW</a:t>
            </a:r>
            <a:br>
              <a:rPr lang="en-US" altLang="en-US" dirty="0">
                <a:sym typeface="Times New Roman Bold" charset="0"/>
              </a:rPr>
            </a:br>
            <a:endParaRPr lang="en-US" dirty="0"/>
          </a:p>
        </p:txBody>
      </p:sp>
    </p:spTree>
    <p:extLst>
      <p:ext uri="{BB962C8B-B14F-4D97-AF65-F5344CB8AC3E}">
        <p14:creationId xmlns:p14="http://schemas.microsoft.com/office/powerpoint/2010/main" val="3259746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E7287B8-B022-46A6-BD3F-1CA164CF4D40}"/>
              </a:ext>
            </a:extLst>
          </p:cNvPr>
          <p:cNvSpPr>
            <a:spLocks noGrp="1"/>
          </p:cNvSpPr>
          <p:nvPr>
            <p:ph idx="1"/>
          </p:nvPr>
        </p:nvSpPr>
        <p:spPr/>
        <p:txBody>
          <a:bodyPr/>
          <a:lstStyle/>
          <a:p>
            <a:pPr>
              <a:spcBef>
                <a:spcPts val="1600"/>
              </a:spcBef>
              <a:buClr>
                <a:schemeClr val="bg1"/>
              </a:buClr>
              <a:buSzPct val="97000"/>
              <a:defRPr/>
            </a:pPr>
            <a:r>
              <a:rPr lang="en-US" sz="2800" dirty="0"/>
              <a:t>Authorized Unpriced Work and Associated Distributed/Undistributed Budgets should be logged, distributed, reported, and diligently monitored</a:t>
            </a:r>
          </a:p>
          <a:p>
            <a:pPr>
              <a:spcBef>
                <a:spcPts val="1600"/>
              </a:spcBef>
              <a:buClr>
                <a:schemeClr val="bg1"/>
              </a:buClr>
              <a:buSzPct val="97000"/>
              <a:defRPr/>
            </a:pPr>
            <a:r>
              <a:rPr lang="en-US" sz="2800" dirty="0"/>
              <a:t>After negotiations, remaining UB should be distributed within</a:t>
            </a:r>
            <a:r>
              <a:rPr lang="en-US" sz="2800" dirty="0">
                <a:solidFill>
                  <a:srgbClr val="FF0000"/>
                </a:solidFill>
              </a:rPr>
              <a:t> </a:t>
            </a:r>
            <a:r>
              <a:rPr lang="en-US" sz="2800" dirty="0"/>
              <a:t>approximately two-months</a:t>
            </a:r>
          </a:p>
          <a:p>
            <a:pPr>
              <a:spcBef>
                <a:spcPts val="1600"/>
              </a:spcBef>
              <a:buClr>
                <a:schemeClr val="bg1"/>
              </a:buClr>
              <a:buSzPct val="97000"/>
              <a:defRPr/>
            </a:pPr>
            <a:r>
              <a:rPr lang="en-US" sz="2800" dirty="0"/>
              <a:t>AUW is not normally fully funded - contractor should carefully observe ACWP while observing the NTE value</a:t>
            </a:r>
          </a:p>
          <a:p>
            <a:pPr marL="0" indent="0">
              <a:buNone/>
            </a:pPr>
            <a:endParaRPr lang="en-US" dirty="0"/>
          </a:p>
        </p:txBody>
      </p:sp>
      <p:sp>
        <p:nvSpPr>
          <p:cNvPr id="5" name="Slide Number Placeholder 4">
            <a:extLst>
              <a:ext uri="{FF2B5EF4-FFF2-40B4-BE49-F238E27FC236}">
                <a16:creationId xmlns:a16="http://schemas.microsoft.com/office/drawing/2014/main" xmlns="" id="{3A83F88F-78A1-46F6-AC46-E3A071D63775}"/>
              </a:ext>
            </a:extLst>
          </p:cNvPr>
          <p:cNvSpPr>
            <a:spLocks noGrp="1"/>
          </p:cNvSpPr>
          <p:nvPr>
            <p:ph type="sldNum" sz="quarter" idx="4"/>
          </p:nvPr>
        </p:nvSpPr>
        <p:spPr/>
        <p:txBody>
          <a:bodyPr/>
          <a:lstStyle/>
          <a:p>
            <a:fld id="{81582BD6-FC20-4557-852B-8433F8572D30}" type="slidenum">
              <a:rPr lang="en-US" smtClean="0"/>
              <a:pPr/>
              <a:t>22</a:t>
            </a:fld>
            <a:endParaRPr lang="en-US" dirty="0"/>
          </a:p>
        </p:txBody>
      </p:sp>
      <p:sp>
        <p:nvSpPr>
          <p:cNvPr id="6" name="Title 5">
            <a:extLst>
              <a:ext uri="{FF2B5EF4-FFF2-40B4-BE49-F238E27FC236}">
                <a16:creationId xmlns:a16="http://schemas.microsoft.com/office/drawing/2014/main" xmlns="" id="{C321FCEF-D2D2-48FE-9401-BBE8FC64E1B2}"/>
              </a:ext>
            </a:extLst>
          </p:cNvPr>
          <p:cNvSpPr>
            <a:spLocks noGrp="1"/>
          </p:cNvSpPr>
          <p:nvPr>
            <p:ph type="title"/>
          </p:nvPr>
        </p:nvSpPr>
        <p:spPr>
          <a:xfrm>
            <a:off x="152400" y="152400"/>
            <a:ext cx="8915400" cy="1219200"/>
          </a:xfrm>
        </p:spPr>
        <p:txBody>
          <a:bodyPr/>
          <a:lstStyle/>
          <a:p>
            <a:pPr>
              <a:buNone/>
            </a:pPr>
            <a:r>
              <a:rPr lang="en-US" altLang="en-US" dirty="0">
                <a:sym typeface="Times New Roman Bold" charset="0"/>
              </a:rPr>
              <a:t>Summary</a:t>
            </a:r>
            <a:br>
              <a:rPr lang="en-US" altLang="en-US" dirty="0">
                <a:sym typeface="Times New Roman Bold" charset="0"/>
              </a:rPr>
            </a:br>
            <a:endParaRPr lang="en-US" dirty="0"/>
          </a:p>
        </p:txBody>
      </p:sp>
    </p:spTree>
    <p:extLst>
      <p:ext uri="{BB962C8B-B14F-4D97-AF65-F5344CB8AC3E}">
        <p14:creationId xmlns:p14="http://schemas.microsoft.com/office/powerpoint/2010/main" val="63211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229217B1-D04E-456B-843A-C528C0071A96}"/>
              </a:ext>
            </a:extLst>
          </p:cNvPr>
          <p:cNvSpPr txBox="1">
            <a:spLocks noGrp="1"/>
          </p:cNvSpPr>
          <p:nvPr>
            <p:ph type="subTitle" idx="1"/>
          </p:nvPr>
        </p:nvSpPr>
        <p:spPr>
          <a:xfrm>
            <a:off x="1295400" y="685800"/>
            <a:ext cx="7010400" cy="3886200"/>
          </a:xfrm>
        </p:spPr>
        <p:txBody>
          <a:bodyPr>
            <a:normAutofit fontScale="92500" lnSpcReduction="10000"/>
          </a:bodyPr>
          <a:lstStyle/>
          <a:p>
            <a:r>
              <a:rPr lang="en-US" dirty="0"/>
              <a:t>For additional information, please browse our library at the following Project Management Earned Value Management websites.</a:t>
            </a:r>
          </a:p>
          <a:p>
            <a:endParaRPr lang="en-US" dirty="0"/>
          </a:p>
          <a:p>
            <a:r>
              <a:rPr lang="en-US" dirty="0"/>
              <a:t>External:</a:t>
            </a:r>
          </a:p>
          <a:p>
            <a:r>
              <a:rPr lang="en-US" dirty="0"/>
              <a:t>https://</a:t>
            </a:r>
            <a:r>
              <a:rPr lang="en-US" altLang="en-US" dirty="0">
                <a:hlinkClick r:id="rId3">
                  <a:extLst>
                    <a:ext uri="{A12FA001-AC4F-418D-AE19-62706E023703}">
                      <ahyp:hlinkClr xmlns:ahyp="http://schemas.microsoft.com/office/drawing/2018/hyperlinkcolor" xmlns="" val="tx"/>
                    </a:ext>
                  </a:extLst>
                </a:hlinkClick>
              </a:rPr>
              <a:t>www.energy.gov/projectmanagement/services-0/earned-value-management</a:t>
            </a:r>
            <a:endParaRPr lang="en-US" dirty="0"/>
          </a:p>
          <a:p>
            <a:endParaRPr lang="en-US" dirty="0"/>
          </a:p>
          <a:p>
            <a:r>
              <a:rPr lang="en-US" dirty="0"/>
              <a:t>Internal:</a:t>
            </a:r>
          </a:p>
          <a:p>
            <a:r>
              <a:rPr lang="en-US" altLang="en-US"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https://community.max.gov/display/DOEExternal/PM+EVM+Guidance</a:t>
            </a:r>
            <a:r>
              <a:rPr lang="en-US" altLang="en-US" dirty="0">
                <a:latin typeface="Calibri" panose="020F0502020204030204" pitchFamily="34" charset="0"/>
                <a:cs typeface="Calibri" panose="020F0502020204030204" pitchFamily="34" charset="0"/>
              </a:rPr>
              <a:t> </a:t>
            </a:r>
            <a:r>
              <a:rPr lang="en-US" altLang="en-US" sz="800" dirty="0"/>
              <a:t> </a:t>
            </a:r>
            <a:endParaRPr lang="en-US" altLang="en-US" sz="4800" dirty="0">
              <a:latin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xmlns="" id="{C46646A1-F3F2-4914-884A-02FD50762B39}"/>
              </a:ext>
            </a:extLst>
          </p:cNvPr>
          <p:cNvSpPr>
            <a:spLocks noGrp="1"/>
          </p:cNvSpPr>
          <p:nvPr>
            <p:ph type="sldNum" sz="quarter" idx="4294967295"/>
          </p:nvPr>
        </p:nvSpPr>
        <p:spPr>
          <a:xfrm>
            <a:off x="0" y="6637338"/>
            <a:ext cx="2133600" cy="365125"/>
          </a:xfrm>
        </p:spPr>
        <p:txBody>
          <a:bodyPr/>
          <a:lstStyle/>
          <a:p>
            <a:fld id="{49BC6C7A-2ECB-4EA1-BA90-BFD30D2D1B64}" type="slidenum">
              <a:rPr lang="en-US"/>
              <a:pPr/>
              <a:t>23</a:t>
            </a:fld>
            <a:endParaRPr lang="en-US" dirty="0"/>
          </a:p>
        </p:txBody>
      </p:sp>
      <p:sp>
        <p:nvSpPr>
          <p:cNvPr id="2" name="Rectangle 1">
            <a:extLst>
              <a:ext uri="{FF2B5EF4-FFF2-40B4-BE49-F238E27FC236}">
                <a16:creationId xmlns:a16="http://schemas.microsoft.com/office/drawing/2014/main" xmlns="" id="{257F5964-4D50-4742-9D0A-67B5D5608BD8}"/>
              </a:ext>
            </a:extLst>
          </p:cNvPr>
          <p:cNvSpPr>
            <a:spLocks noChangeArrowheads="1"/>
          </p:cNvSpPr>
          <p:nvPr/>
        </p:nvSpPr>
        <p:spPr bwMode="auto">
          <a:xfrm>
            <a:off x="0" y="-184666"/>
            <a:ext cx="9144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person wearing a costume&#10;&#10;Description automatically generated">
            <a:extLst>
              <a:ext uri="{FF2B5EF4-FFF2-40B4-BE49-F238E27FC236}">
                <a16:creationId xmlns:a16="http://schemas.microsoft.com/office/drawing/2014/main" xmlns="" id="{893B6E64-B912-4AC1-AB22-230EDC7D5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1188720"/>
            <a:ext cx="4958241" cy="4953000"/>
          </a:xfrm>
          <a:prstGeom prst="rect">
            <a:avLst/>
          </a:prstGeom>
        </p:spPr>
      </p:pic>
    </p:spTree>
    <p:extLst>
      <p:ext uri="{BB962C8B-B14F-4D97-AF65-F5344CB8AC3E}">
        <p14:creationId xmlns:p14="http://schemas.microsoft.com/office/powerpoint/2010/main" val="2229226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57F2D72-765D-445B-82DE-C4C1A1914DAD}"/>
              </a:ext>
            </a:extLst>
          </p:cNvPr>
          <p:cNvSpPr>
            <a:spLocks noGrp="1"/>
          </p:cNvSpPr>
          <p:nvPr>
            <p:ph type="sldNum" sz="quarter" idx="4"/>
          </p:nvPr>
        </p:nvSpPr>
        <p:spPr/>
        <p:txBody>
          <a:bodyPr/>
          <a:lstStyle/>
          <a:p>
            <a:fld id="{81582BD6-FC20-4557-852B-8433F8572D30}" type="slidenum">
              <a:rPr lang="en-US" smtClean="0"/>
              <a:pPr/>
              <a:t>3</a:t>
            </a:fld>
            <a:endParaRPr lang="en-US" dirty="0"/>
          </a:p>
        </p:txBody>
      </p:sp>
      <p:sp>
        <p:nvSpPr>
          <p:cNvPr id="6" name="Title 5">
            <a:extLst>
              <a:ext uri="{FF2B5EF4-FFF2-40B4-BE49-F238E27FC236}">
                <a16:creationId xmlns:a16="http://schemas.microsoft.com/office/drawing/2014/main" xmlns="" id="{18BE4F02-FE70-4458-BD84-98C9ACC3D75A}"/>
              </a:ext>
            </a:extLst>
          </p:cNvPr>
          <p:cNvSpPr>
            <a:spLocks noGrp="1"/>
          </p:cNvSpPr>
          <p:nvPr>
            <p:ph type="title"/>
          </p:nvPr>
        </p:nvSpPr>
        <p:spPr>
          <a:xfrm>
            <a:off x="152400" y="76200"/>
            <a:ext cx="8629874" cy="930275"/>
          </a:xfrm>
        </p:spPr>
        <p:txBody>
          <a:bodyPr/>
          <a:lstStyle/>
          <a:p>
            <a:pPr>
              <a:buNone/>
            </a:pPr>
            <a:r>
              <a:rPr lang="en-US" sz="3200" dirty="0"/>
              <a:t>AUW Causes Misalignment with Contract Until Negotiations Complete</a:t>
            </a:r>
          </a:p>
        </p:txBody>
      </p:sp>
      <p:pic>
        <p:nvPicPr>
          <p:cNvPr id="3" name="Picture 2" descr="A screenshot of a video game&#10;&#10;Description automatically generated">
            <a:extLst>
              <a:ext uri="{FF2B5EF4-FFF2-40B4-BE49-F238E27FC236}">
                <a16:creationId xmlns:a16="http://schemas.microsoft.com/office/drawing/2014/main" xmlns="" id="{97D41B5E-1C75-4826-9883-937DC81713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46" r="2792" b="12346"/>
          <a:stretch/>
        </p:blipFill>
        <p:spPr>
          <a:xfrm>
            <a:off x="381000" y="1104900"/>
            <a:ext cx="8629874" cy="4648200"/>
          </a:xfrm>
          <a:prstGeom prst="rect">
            <a:avLst/>
          </a:prstGeom>
          <a:solidFill>
            <a:schemeClr val="bg1">
              <a:lumMod val="95000"/>
            </a:schemeClr>
          </a:solidFill>
        </p:spPr>
      </p:pic>
      <p:cxnSp>
        <p:nvCxnSpPr>
          <p:cNvPr id="12" name="Straight Arrow Connector 11">
            <a:extLst>
              <a:ext uri="{FF2B5EF4-FFF2-40B4-BE49-F238E27FC236}">
                <a16:creationId xmlns:a16="http://schemas.microsoft.com/office/drawing/2014/main" xmlns="" id="{6F8E6C89-E837-49AD-81DF-0F33F5ED0126}"/>
              </a:ext>
            </a:extLst>
          </p:cNvPr>
          <p:cNvCxnSpPr/>
          <p:nvPr/>
        </p:nvCxnSpPr>
        <p:spPr>
          <a:xfrm>
            <a:off x="4267200" y="2590800"/>
            <a:ext cx="2209800" cy="30480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B41AF34-EF60-4FA4-9A5F-9F830553029E}"/>
              </a:ext>
            </a:extLst>
          </p:cNvPr>
          <p:cNvCxnSpPr/>
          <p:nvPr/>
        </p:nvCxnSpPr>
        <p:spPr>
          <a:xfrm>
            <a:off x="1295400" y="2590800"/>
            <a:ext cx="3581400"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0B5F6FBE-E51B-4390-B163-956EBA0DF7FE}"/>
              </a:ext>
            </a:extLst>
          </p:cNvPr>
          <p:cNvSpPr txBox="1"/>
          <p:nvPr/>
        </p:nvSpPr>
        <p:spPr>
          <a:xfrm>
            <a:off x="1447800" y="2209806"/>
            <a:ext cx="914400" cy="761991"/>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Estimated  CBB/PBB</a:t>
            </a:r>
          </a:p>
        </p:txBody>
      </p:sp>
    </p:spTree>
    <p:extLst>
      <p:ext uri="{BB962C8B-B14F-4D97-AF65-F5344CB8AC3E}">
        <p14:creationId xmlns:p14="http://schemas.microsoft.com/office/powerpoint/2010/main" val="1225737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6B5AC7C-976B-4722-9A32-DBD164B85F81}"/>
              </a:ext>
            </a:extLst>
          </p:cNvPr>
          <p:cNvSpPr>
            <a:spLocks noGrp="1"/>
          </p:cNvSpPr>
          <p:nvPr>
            <p:ph idx="1"/>
          </p:nvPr>
        </p:nvSpPr>
        <p:spPr>
          <a:xfrm>
            <a:off x="381000" y="1066801"/>
            <a:ext cx="8305800" cy="4754564"/>
          </a:xfrm>
        </p:spPr>
        <p:txBody>
          <a:bodyPr>
            <a:normAutofit/>
          </a:bodyPr>
          <a:lstStyle/>
          <a:p>
            <a:pPr marL="532523" lvl="0" indent="-342900">
              <a:lnSpc>
                <a:spcPct val="100000"/>
              </a:lnSpc>
              <a:buClr>
                <a:prstClr val="white">
                  <a:lumMod val="95000"/>
                </a:prstClr>
              </a:buClr>
              <a:buSzPct val="125000"/>
              <a:defRPr/>
            </a:pPr>
            <a:r>
              <a:rPr lang="en-US" b="1" dirty="0">
                <a:latin typeface="Arial" pitchFamily="34" charset="0"/>
                <a:cs typeface="Arial" pitchFamily="34" charset="0"/>
              </a:rPr>
              <a:t>Budget vs. Funds</a:t>
            </a:r>
            <a:endParaRPr lang="en-US" sz="2000" b="1" dirty="0">
              <a:latin typeface="Arial" pitchFamily="34" charset="0"/>
              <a:cs typeface="Arial" pitchFamily="34" charset="0"/>
            </a:endParaRPr>
          </a:p>
          <a:p>
            <a:pPr marL="1043698" lvl="1" indent="-342900">
              <a:lnSpc>
                <a:spcPct val="100000"/>
              </a:lnSpc>
              <a:buClr>
                <a:prstClr val="white">
                  <a:lumMod val="95000"/>
                </a:prstClr>
              </a:buClr>
              <a:buSzPct val="125000"/>
              <a:defRPr/>
            </a:pPr>
            <a:r>
              <a:rPr lang="en-US" sz="2200" dirty="0">
                <a:latin typeface="Arial" pitchFamily="34" charset="0"/>
                <a:cs typeface="Arial" pitchFamily="34" charset="0"/>
              </a:rPr>
              <a:t>Budget represents entire scope of proposal; applied without constraint of funding</a:t>
            </a:r>
          </a:p>
          <a:p>
            <a:pPr marL="1043698" lvl="1" indent="-342900">
              <a:lnSpc>
                <a:spcPct val="100000"/>
              </a:lnSpc>
              <a:buClr>
                <a:prstClr val="white">
                  <a:lumMod val="95000"/>
                </a:prstClr>
              </a:buClr>
              <a:buSzPct val="125000"/>
              <a:defRPr/>
            </a:pPr>
            <a:r>
              <a:rPr lang="en-US" sz="2200" dirty="0">
                <a:latin typeface="Arial" pitchFamily="34" charset="0"/>
                <a:cs typeface="Arial" pitchFamily="34" charset="0"/>
              </a:rPr>
              <a:t>Funding is typically incrementally applied until negotiations are completed or as annual budgets approved by Congress</a:t>
            </a:r>
          </a:p>
          <a:p>
            <a:endParaRPr lang="en-US" dirty="0"/>
          </a:p>
        </p:txBody>
      </p:sp>
      <p:sp>
        <p:nvSpPr>
          <p:cNvPr id="5" name="Slide Number Placeholder 4">
            <a:extLst>
              <a:ext uri="{FF2B5EF4-FFF2-40B4-BE49-F238E27FC236}">
                <a16:creationId xmlns:a16="http://schemas.microsoft.com/office/drawing/2014/main" xmlns="" id="{F722E56B-F281-40D6-95C6-869C4E34276C}"/>
              </a:ext>
            </a:extLst>
          </p:cNvPr>
          <p:cNvSpPr>
            <a:spLocks noGrp="1"/>
          </p:cNvSpPr>
          <p:nvPr>
            <p:ph type="sldNum" sz="quarter" idx="4"/>
          </p:nvPr>
        </p:nvSpPr>
        <p:spPr/>
        <p:txBody>
          <a:bodyPr/>
          <a:lstStyle/>
          <a:p>
            <a:fld id="{81582BD6-FC20-4557-852B-8433F8572D30}" type="slidenum">
              <a:rPr lang="en-US" smtClean="0"/>
              <a:pPr/>
              <a:t>4</a:t>
            </a:fld>
            <a:endParaRPr lang="en-US" dirty="0"/>
          </a:p>
        </p:txBody>
      </p:sp>
      <p:sp>
        <p:nvSpPr>
          <p:cNvPr id="6" name="Title 5">
            <a:extLst>
              <a:ext uri="{FF2B5EF4-FFF2-40B4-BE49-F238E27FC236}">
                <a16:creationId xmlns:a16="http://schemas.microsoft.com/office/drawing/2014/main" xmlns="" id="{0DFAF516-0CBA-4BF7-A1D7-B0087EEFCAB3}"/>
              </a:ext>
            </a:extLst>
          </p:cNvPr>
          <p:cNvSpPr>
            <a:spLocks noGrp="1"/>
          </p:cNvSpPr>
          <p:nvPr>
            <p:ph type="title"/>
          </p:nvPr>
        </p:nvSpPr>
        <p:spPr/>
        <p:txBody>
          <a:bodyPr/>
          <a:lstStyle/>
          <a:p>
            <a:pPr>
              <a:buNone/>
            </a:pPr>
            <a:r>
              <a:rPr lang="en-US" altLang="en-US" dirty="0">
                <a:sym typeface="Times New Roman Bold" charset="0"/>
              </a:rPr>
              <a:t>AUW and the Not-to-Exceed (NTE)</a:t>
            </a:r>
            <a:endParaRPr lang="en-US" dirty="0"/>
          </a:p>
        </p:txBody>
      </p:sp>
      <p:sp>
        <p:nvSpPr>
          <p:cNvPr id="7" name="Rectangle: Rounded Corners 6">
            <a:extLst>
              <a:ext uri="{FF2B5EF4-FFF2-40B4-BE49-F238E27FC236}">
                <a16:creationId xmlns:a16="http://schemas.microsoft.com/office/drawing/2014/main" xmlns="" id="{45B2D39B-9441-4141-B091-A63EC2126F74}"/>
              </a:ext>
            </a:extLst>
          </p:cNvPr>
          <p:cNvSpPr/>
          <p:nvPr/>
        </p:nvSpPr>
        <p:spPr>
          <a:xfrm>
            <a:off x="762000" y="3657600"/>
            <a:ext cx="7315200" cy="1905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1067"/>
              </a:spcBef>
              <a:spcAft>
                <a:spcPts val="600"/>
              </a:spcAft>
              <a:buClr>
                <a:schemeClr val="bg1"/>
              </a:buClr>
              <a:buSzPct val="80000"/>
              <a:defRPr/>
            </a:pPr>
            <a:r>
              <a:rPr lang="en-US" sz="2000" dirty="0">
                <a:solidFill>
                  <a:schemeClr val="tx1">
                    <a:lumMod val="95000"/>
                    <a:lumOff val="5000"/>
                  </a:schemeClr>
                </a:solidFill>
                <a:latin typeface="Arial" panose="020B0604020202020204" pitchFamily="34" charset="0"/>
                <a:cs typeface="Arial" panose="020B0604020202020204" pitchFamily="34" charset="0"/>
              </a:rPr>
              <a:t>AUW is authorized yet unpriced new scope expressed as a  </a:t>
            </a:r>
            <a:r>
              <a:rPr lang="en-US" sz="2000" b="1" dirty="0">
                <a:solidFill>
                  <a:schemeClr val="tx1">
                    <a:lumMod val="95000"/>
                    <a:lumOff val="5000"/>
                  </a:schemeClr>
                </a:solidFill>
                <a:latin typeface="Arial" panose="020B0604020202020204" pitchFamily="34" charset="0"/>
                <a:cs typeface="Arial" panose="020B0604020202020204" pitchFamily="34" charset="0"/>
              </a:rPr>
              <a:t>budget.</a:t>
            </a:r>
          </a:p>
          <a:p>
            <a:pPr algn="ctr">
              <a:lnSpc>
                <a:spcPct val="100000"/>
              </a:lnSpc>
              <a:spcBef>
                <a:spcPts val="1067"/>
              </a:spcBef>
              <a:spcAft>
                <a:spcPts val="600"/>
              </a:spcAft>
              <a:buClr>
                <a:schemeClr val="bg1"/>
              </a:buClr>
              <a:buSzPct val="80000"/>
              <a:defRPr/>
            </a:pPr>
            <a:r>
              <a:rPr lang="en-US" sz="2000" dirty="0">
                <a:solidFill>
                  <a:schemeClr val="tx1">
                    <a:lumMod val="95000"/>
                    <a:lumOff val="5000"/>
                  </a:schemeClr>
                </a:solidFill>
                <a:latin typeface="Arial" panose="020B0604020202020204" pitchFamily="34" charset="0"/>
                <a:cs typeface="Arial" panose="020B0604020202020204" pitchFamily="34" charset="0"/>
              </a:rPr>
              <a:t>NTEs are </a:t>
            </a:r>
            <a:r>
              <a:rPr lang="en-US" sz="2000" b="1" dirty="0">
                <a:solidFill>
                  <a:schemeClr val="tx1">
                    <a:lumMod val="95000"/>
                    <a:lumOff val="5000"/>
                  </a:schemeClr>
                </a:solidFill>
                <a:latin typeface="Arial" panose="020B0604020202020204" pitchFamily="34" charset="0"/>
                <a:cs typeface="Arial" panose="020B0604020202020204" pitchFamily="34" charset="0"/>
              </a:rPr>
              <a:t>funding </a:t>
            </a:r>
            <a:r>
              <a:rPr lang="en-US" sz="2000" dirty="0">
                <a:solidFill>
                  <a:schemeClr val="tx1">
                    <a:lumMod val="95000"/>
                    <a:lumOff val="5000"/>
                  </a:schemeClr>
                </a:solidFill>
                <a:latin typeface="Arial" panose="020B0604020202020204" pitchFamily="34" charset="0"/>
                <a:cs typeface="Arial" panose="020B0604020202020204" pitchFamily="34" charset="0"/>
              </a:rPr>
              <a:t>limits.</a:t>
            </a:r>
          </a:p>
          <a:p>
            <a:pPr algn="ctr">
              <a:lnSpc>
                <a:spcPct val="100000"/>
              </a:lnSpc>
              <a:spcBef>
                <a:spcPts val="1067"/>
              </a:spcBef>
              <a:spcAft>
                <a:spcPts val="600"/>
              </a:spcAft>
              <a:buClr>
                <a:schemeClr val="bg1"/>
              </a:buClr>
              <a:buSzPct val="80000"/>
              <a:defRPr/>
            </a:pPr>
            <a:r>
              <a:rPr lang="en-US" sz="2000" dirty="0">
                <a:solidFill>
                  <a:schemeClr val="tx1">
                    <a:lumMod val="95000"/>
                    <a:lumOff val="5000"/>
                  </a:schemeClr>
                </a:solidFill>
                <a:latin typeface="Arial" panose="020B0604020202020204" pitchFamily="34" charset="0"/>
                <a:cs typeface="Arial" panose="020B0604020202020204" pitchFamily="34" charset="0"/>
              </a:rPr>
              <a:t>BUDGET and FUNDS are two separate things.</a:t>
            </a:r>
          </a:p>
        </p:txBody>
      </p:sp>
    </p:spTree>
    <p:extLst>
      <p:ext uri="{BB962C8B-B14F-4D97-AF65-F5344CB8AC3E}">
        <p14:creationId xmlns:p14="http://schemas.microsoft.com/office/powerpoint/2010/main" val="170072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6B5AC7C-976B-4722-9A32-DBD164B85F81}"/>
              </a:ext>
            </a:extLst>
          </p:cNvPr>
          <p:cNvSpPr>
            <a:spLocks noGrp="1"/>
          </p:cNvSpPr>
          <p:nvPr>
            <p:ph idx="1"/>
          </p:nvPr>
        </p:nvSpPr>
        <p:spPr>
          <a:xfrm>
            <a:off x="304800" y="1051718"/>
            <a:ext cx="4038600" cy="4754564"/>
          </a:xfrm>
          <a:solidFill>
            <a:schemeClr val="accent1">
              <a:lumMod val="60000"/>
              <a:lumOff val="40000"/>
            </a:schemeClr>
          </a:solidFill>
        </p:spPr>
        <p:txBody>
          <a:bodyPr>
            <a:normAutofit/>
          </a:bodyPr>
          <a:lstStyle/>
          <a:p>
            <a:pPr>
              <a:lnSpc>
                <a:spcPct val="100000"/>
              </a:lnSpc>
              <a:buClr>
                <a:schemeClr val="tx1"/>
              </a:buClr>
              <a:buSzPct val="94000"/>
              <a:defRPr/>
            </a:pPr>
            <a:r>
              <a:rPr lang="en-US" sz="2200" dirty="0">
                <a:solidFill>
                  <a:schemeClr val="tx1">
                    <a:lumMod val="95000"/>
                    <a:lumOff val="5000"/>
                  </a:schemeClr>
                </a:solidFill>
                <a:latin typeface="Arial" pitchFamily="34" charset="0"/>
                <a:cs typeface="Arial" pitchFamily="34" charset="0"/>
              </a:rPr>
              <a:t>Contracting Officer authorizes the contractor to proceed with new work, pending final negotiations</a:t>
            </a:r>
          </a:p>
          <a:p>
            <a:pPr>
              <a:lnSpc>
                <a:spcPct val="100000"/>
              </a:lnSpc>
              <a:buClr>
                <a:schemeClr val="tx1"/>
              </a:buClr>
              <a:buSzPct val="94000"/>
              <a:defRPr/>
            </a:pPr>
            <a:r>
              <a:rPr lang="en-US" sz="2200" dirty="0">
                <a:solidFill>
                  <a:schemeClr val="tx1">
                    <a:lumMod val="95000"/>
                    <a:lumOff val="5000"/>
                  </a:schemeClr>
                </a:solidFill>
                <a:latin typeface="Arial" pitchFamily="34" charset="0"/>
                <a:cs typeface="Arial" pitchFamily="34" charset="0"/>
              </a:rPr>
              <a:t>Contractor’s rough-order-magnitude or </a:t>
            </a:r>
            <a:r>
              <a:rPr lang="en-US" sz="2200" u="sng" dirty="0">
                <a:solidFill>
                  <a:schemeClr val="tx1">
                    <a:lumMod val="95000"/>
                    <a:lumOff val="5000"/>
                  </a:schemeClr>
                </a:solidFill>
                <a:latin typeface="Arial" pitchFamily="34" charset="0"/>
                <a:cs typeface="Arial" pitchFamily="34" charset="0"/>
              </a:rPr>
              <a:t>proposal amount </a:t>
            </a:r>
            <a:r>
              <a:rPr lang="en-US" sz="2200" dirty="0">
                <a:solidFill>
                  <a:schemeClr val="tx1">
                    <a:lumMod val="95000"/>
                    <a:lumOff val="5000"/>
                  </a:schemeClr>
                </a:solidFill>
                <a:latin typeface="Arial" pitchFamily="34" charset="0"/>
                <a:cs typeface="Arial" pitchFamily="34" charset="0"/>
              </a:rPr>
              <a:t>serves as the estimated budget for the </a:t>
            </a:r>
            <a:r>
              <a:rPr lang="en-US" sz="2200" b="1" u="sng" dirty="0">
                <a:solidFill>
                  <a:schemeClr val="tx1">
                    <a:lumMod val="95000"/>
                    <a:lumOff val="5000"/>
                  </a:schemeClr>
                </a:solidFill>
                <a:latin typeface="Arial" pitchFamily="34" charset="0"/>
                <a:cs typeface="Arial" pitchFamily="34" charset="0"/>
              </a:rPr>
              <a:t>full scope</a:t>
            </a:r>
            <a:r>
              <a:rPr lang="en-US" sz="2200" b="1" dirty="0">
                <a:solidFill>
                  <a:schemeClr val="tx1">
                    <a:lumMod val="95000"/>
                    <a:lumOff val="5000"/>
                  </a:schemeClr>
                </a:solidFill>
                <a:latin typeface="Arial" pitchFamily="34" charset="0"/>
                <a:cs typeface="Arial" pitchFamily="34" charset="0"/>
              </a:rPr>
              <a:t> of this new effort.</a:t>
            </a:r>
          </a:p>
          <a:p>
            <a:pPr>
              <a:lnSpc>
                <a:spcPct val="100000"/>
              </a:lnSpc>
              <a:buClr>
                <a:schemeClr val="tx1"/>
              </a:buClr>
              <a:buSzPct val="94000"/>
              <a:defRPr/>
            </a:pPr>
            <a:r>
              <a:rPr lang="en-US" sz="2200" dirty="0">
                <a:solidFill>
                  <a:schemeClr val="tx1">
                    <a:lumMod val="95000"/>
                    <a:lumOff val="5000"/>
                  </a:schemeClr>
                </a:solidFill>
                <a:latin typeface="Arial" pitchFamily="34" charset="0"/>
                <a:cs typeface="Arial" pitchFamily="34" charset="0"/>
              </a:rPr>
              <a:t>Contractor is limited in incurring </a:t>
            </a:r>
            <a:r>
              <a:rPr lang="en-US" sz="2200" b="1" u="sng" dirty="0">
                <a:solidFill>
                  <a:schemeClr val="tx1">
                    <a:lumMod val="95000"/>
                    <a:lumOff val="5000"/>
                  </a:schemeClr>
                </a:solidFill>
                <a:latin typeface="Arial" pitchFamily="34" charset="0"/>
                <a:cs typeface="Arial" pitchFamily="34" charset="0"/>
              </a:rPr>
              <a:t>actual costs </a:t>
            </a:r>
            <a:r>
              <a:rPr lang="en-US" sz="2200" dirty="0">
                <a:solidFill>
                  <a:schemeClr val="tx1">
                    <a:lumMod val="95000"/>
                    <a:lumOff val="5000"/>
                  </a:schemeClr>
                </a:solidFill>
                <a:latin typeface="Arial" pitchFamily="34" charset="0"/>
                <a:cs typeface="Arial" pitchFamily="34" charset="0"/>
              </a:rPr>
              <a:t>in performing the scope </a:t>
            </a:r>
            <a:r>
              <a:rPr lang="en-US" sz="2200" b="1" u="sng" dirty="0">
                <a:solidFill>
                  <a:schemeClr val="tx1">
                    <a:lumMod val="95000"/>
                    <a:lumOff val="5000"/>
                  </a:schemeClr>
                </a:solidFill>
                <a:latin typeface="Arial" pitchFamily="34" charset="0"/>
                <a:cs typeface="Arial" pitchFamily="34" charset="0"/>
              </a:rPr>
              <a:t>up to the NTE funding limit</a:t>
            </a:r>
          </a:p>
          <a:p>
            <a:endParaRPr lang="en-US" dirty="0"/>
          </a:p>
        </p:txBody>
      </p:sp>
      <p:sp>
        <p:nvSpPr>
          <p:cNvPr id="5" name="Slide Number Placeholder 4">
            <a:extLst>
              <a:ext uri="{FF2B5EF4-FFF2-40B4-BE49-F238E27FC236}">
                <a16:creationId xmlns:a16="http://schemas.microsoft.com/office/drawing/2014/main" xmlns="" id="{F722E56B-F281-40D6-95C6-869C4E34276C}"/>
              </a:ext>
            </a:extLst>
          </p:cNvPr>
          <p:cNvSpPr>
            <a:spLocks noGrp="1"/>
          </p:cNvSpPr>
          <p:nvPr>
            <p:ph type="sldNum" sz="quarter" idx="4"/>
          </p:nvPr>
        </p:nvSpPr>
        <p:spPr/>
        <p:txBody>
          <a:bodyPr/>
          <a:lstStyle/>
          <a:p>
            <a:fld id="{81582BD6-FC20-4557-852B-8433F8572D30}" type="slidenum">
              <a:rPr lang="en-US" smtClean="0"/>
              <a:pPr/>
              <a:t>5</a:t>
            </a:fld>
            <a:endParaRPr lang="en-US" dirty="0"/>
          </a:p>
        </p:txBody>
      </p:sp>
      <p:sp>
        <p:nvSpPr>
          <p:cNvPr id="6" name="Title 5">
            <a:extLst>
              <a:ext uri="{FF2B5EF4-FFF2-40B4-BE49-F238E27FC236}">
                <a16:creationId xmlns:a16="http://schemas.microsoft.com/office/drawing/2014/main" xmlns="" id="{0DFAF516-0CBA-4BF7-A1D7-B0087EEFCAB3}"/>
              </a:ext>
            </a:extLst>
          </p:cNvPr>
          <p:cNvSpPr>
            <a:spLocks noGrp="1"/>
          </p:cNvSpPr>
          <p:nvPr>
            <p:ph type="title"/>
          </p:nvPr>
        </p:nvSpPr>
        <p:spPr/>
        <p:txBody>
          <a:bodyPr/>
          <a:lstStyle/>
          <a:p>
            <a:pPr>
              <a:buNone/>
            </a:pPr>
            <a:r>
              <a:rPr lang="en-US" altLang="en-US" dirty="0">
                <a:sym typeface="Times New Roman Bold" charset="0"/>
              </a:rPr>
              <a:t>AUW and the Not-to-Exceed (NTE)</a:t>
            </a:r>
            <a:endParaRPr lang="en-US" dirty="0"/>
          </a:p>
        </p:txBody>
      </p:sp>
      <p:pic>
        <p:nvPicPr>
          <p:cNvPr id="7" name="Picture 6">
            <a:extLst>
              <a:ext uri="{FF2B5EF4-FFF2-40B4-BE49-F238E27FC236}">
                <a16:creationId xmlns:a16="http://schemas.microsoft.com/office/drawing/2014/main" xmlns="" id="{C665740E-6765-4B9E-B4DB-13E80C9283DD}"/>
              </a:ext>
            </a:extLst>
          </p:cNvPr>
          <p:cNvPicPr>
            <a:picLocks noChangeAspect="1"/>
          </p:cNvPicPr>
          <p:nvPr/>
        </p:nvPicPr>
        <p:blipFill rotWithShape="1">
          <a:blip r:embed="rId3"/>
          <a:srcRect l="27020" t="-1964" r="26785" b="12858"/>
          <a:stretch/>
        </p:blipFill>
        <p:spPr>
          <a:xfrm>
            <a:off x="4371639" y="914400"/>
            <a:ext cx="4924761" cy="4891882"/>
          </a:xfrm>
          <a:prstGeom prst="rect">
            <a:avLst/>
          </a:prstGeom>
        </p:spPr>
      </p:pic>
      <p:sp>
        <p:nvSpPr>
          <p:cNvPr id="3" name="Arrow: Right 2">
            <a:extLst>
              <a:ext uri="{FF2B5EF4-FFF2-40B4-BE49-F238E27FC236}">
                <a16:creationId xmlns:a16="http://schemas.microsoft.com/office/drawing/2014/main" xmlns="" id="{4EA80B1C-A458-4312-AA51-751B7F97211D}"/>
              </a:ext>
            </a:extLst>
          </p:cNvPr>
          <p:cNvSpPr/>
          <p:nvPr/>
        </p:nvSpPr>
        <p:spPr>
          <a:xfrm rot="10800000">
            <a:off x="8153400" y="2057400"/>
            <a:ext cx="762000" cy="4572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82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6B5AC7C-976B-4722-9A32-DBD164B85F81}"/>
              </a:ext>
            </a:extLst>
          </p:cNvPr>
          <p:cNvSpPr>
            <a:spLocks noGrp="1"/>
          </p:cNvSpPr>
          <p:nvPr>
            <p:ph idx="1"/>
          </p:nvPr>
        </p:nvSpPr>
        <p:spPr>
          <a:xfrm>
            <a:off x="381000" y="1066801"/>
            <a:ext cx="8305800" cy="4754564"/>
          </a:xfrm>
        </p:spPr>
        <p:txBody>
          <a:bodyPr>
            <a:normAutofit/>
          </a:bodyPr>
          <a:lstStyle/>
          <a:p>
            <a:pPr marL="532523" lvl="0" indent="-342900">
              <a:lnSpc>
                <a:spcPct val="100000"/>
              </a:lnSpc>
              <a:buClr>
                <a:prstClr val="white">
                  <a:lumMod val="95000"/>
                </a:prstClr>
              </a:buClr>
              <a:buSzPct val="125000"/>
              <a:defRPr/>
            </a:pPr>
            <a:r>
              <a:rPr lang="en-US" sz="2311" b="1" dirty="0">
                <a:latin typeface="Arial" pitchFamily="34" charset="0"/>
                <a:cs typeface="Arial" pitchFamily="34" charset="0"/>
              </a:rPr>
              <a:t>Contractor must notify the Contracting Officer for direction if negotiations are incomplete and funding limit is approaching. Options by Contracting Officer include:</a:t>
            </a:r>
          </a:p>
          <a:p>
            <a:pPr marL="532523" lvl="0" indent="-342900">
              <a:lnSpc>
                <a:spcPct val="100000"/>
              </a:lnSpc>
              <a:buClr>
                <a:prstClr val="white">
                  <a:lumMod val="95000"/>
                </a:prstClr>
              </a:buClr>
              <a:buSzPct val="125000"/>
              <a:defRPr/>
            </a:pPr>
            <a:endParaRPr lang="en-US" sz="2311" b="1" dirty="0">
              <a:latin typeface="Arial" pitchFamily="34" charset="0"/>
              <a:cs typeface="Arial" pitchFamily="34" charset="0"/>
            </a:endParaRPr>
          </a:p>
          <a:p>
            <a:endParaRPr lang="en-US" dirty="0"/>
          </a:p>
        </p:txBody>
      </p:sp>
      <p:sp>
        <p:nvSpPr>
          <p:cNvPr id="5" name="Slide Number Placeholder 4">
            <a:extLst>
              <a:ext uri="{FF2B5EF4-FFF2-40B4-BE49-F238E27FC236}">
                <a16:creationId xmlns:a16="http://schemas.microsoft.com/office/drawing/2014/main" xmlns="" id="{F722E56B-F281-40D6-95C6-869C4E34276C}"/>
              </a:ext>
            </a:extLst>
          </p:cNvPr>
          <p:cNvSpPr>
            <a:spLocks noGrp="1"/>
          </p:cNvSpPr>
          <p:nvPr>
            <p:ph type="sldNum" sz="quarter" idx="4"/>
          </p:nvPr>
        </p:nvSpPr>
        <p:spPr/>
        <p:txBody>
          <a:bodyPr/>
          <a:lstStyle/>
          <a:p>
            <a:fld id="{81582BD6-FC20-4557-852B-8433F8572D30}" type="slidenum">
              <a:rPr lang="en-US" smtClean="0"/>
              <a:pPr/>
              <a:t>6</a:t>
            </a:fld>
            <a:endParaRPr lang="en-US" dirty="0"/>
          </a:p>
        </p:txBody>
      </p:sp>
      <p:sp>
        <p:nvSpPr>
          <p:cNvPr id="6" name="Title 5">
            <a:extLst>
              <a:ext uri="{FF2B5EF4-FFF2-40B4-BE49-F238E27FC236}">
                <a16:creationId xmlns:a16="http://schemas.microsoft.com/office/drawing/2014/main" xmlns="" id="{0DFAF516-0CBA-4BF7-A1D7-B0087EEFCAB3}"/>
              </a:ext>
            </a:extLst>
          </p:cNvPr>
          <p:cNvSpPr>
            <a:spLocks noGrp="1"/>
          </p:cNvSpPr>
          <p:nvPr>
            <p:ph type="title"/>
          </p:nvPr>
        </p:nvSpPr>
        <p:spPr/>
        <p:txBody>
          <a:bodyPr/>
          <a:lstStyle/>
          <a:p>
            <a:pPr>
              <a:buNone/>
            </a:pPr>
            <a:r>
              <a:rPr lang="en-US" altLang="en-US" dirty="0">
                <a:sym typeface="Times New Roman Bold" charset="0"/>
              </a:rPr>
              <a:t>AUW and the Not-to-Exceed (NTE)</a:t>
            </a:r>
            <a:endParaRPr lang="en-US" dirty="0"/>
          </a:p>
        </p:txBody>
      </p:sp>
      <p:pic>
        <p:nvPicPr>
          <p:cNvPr id="7" name="Picture 6" descr="A picture containing clothing&#10;&#10;Description automatically generated">
            <a:extLst>
              <a:ext uri="{FF2B5EF4-FFF2-40B4-BE49-F238E27FC236}">
                <a16:creationId xmlns:a16="http://schemas.microsoft.com/office/drawing/2014/main" xmlns="" id="{DB0B5816-8BA4-462F-A389-E2C565ADD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362200"/>
            <a:ext cx="2948178" cy="4038600"/>
          </a:xfrm>
          <a:prstGeom prst="rect">
            <a:avLst/>
          </a:prstGeom>
        </p:spPr>
      </p:pic>
      <p:sp>
        <p:nvSpPr>
          <p:cNvPr id="8" name="TextBox 7">
            <a:extLst>
              <a:ext uri="{FF2B5EF4-FFF2-40B4-BE49-F238E27FC236}">
                <a16:creationId xmlns:a16="http://schemas.microsoft.com/office/drawing/2014/main" xmlns="" id="{C0FC89E1-0258-475A-B72A-DE6BB84AC637}"/>
              </a:ext>
            </a:extLst>
          </p:cNvPr>
          <p:cNvSpPr txBox="1"/>
          <p:nvPr/>
        </p:nvSpPr>
        <p:spPr>
          <a:xfrm>
            <a:off x="1066800" y="5730982"/>
            <a:ext cx="6553199" cy="655315"/>
          </a:xfrm>
          <a:prstGeom prst="rect">
            <a:avLst/>
          </a:prstGeom>
          <a:solidFill>
            <a:schemeClr val="accent1">
              <a:lumMod val="20000"/>
              <a:lumOff val="80000"/>
            </a:schemeClr>
          </a:solidFill>
        </p:spPr>
        <p:txBody>
          <a:bodyPr vert="horz" wrap="square" lIns="91440" tIns="45720" rIns="91440" bIns="45720" rtlCol="0" anchor="ctr">
            <a:normAutofit fontScale="925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tx1"/>
                </a:solidFill>
                <a:effectLst/>
                <a:uLnTx/>
                <a:uFillTx/>
                <a:ea typeface="+mj-ea"/>
                <a:cs typeface="+mj-cs"/>
              </a:rPr>
              <a:t>   Increase NTE                      or               Issue Stop Work </a:t>
            </a:r>
          </a:p>
        </p:txBody>
      </p:sp>
      <p:pic>
        <p:nvPicPr>
          <p:cNvPr id="10" name="Picture 9" descr="A close up of a sign&#10;&#10;Description automatically generated">
            <a:extLst>
              <a:ext uri="{FF2B5EF4-FFF2-40B4-BE49-F238E27FC236}">
                <a16:creationId xmlns:a16="http://schemas.microsoft.com/office/drawing/2014/main" xmlns="" id="{1EE7B76D-0892-422B-BD85-02E3D3DA61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568" y="3941932"/>
            <a:ext cx="2900856" cy="1718757"/>
          </a:xfrm>
          <a:prstGeom prst="rect">
            <a:avLst/>
          </a:prstGeom>
        </p:spPr>
      </p:pic>
    </p:spTree>
    <p:extLst>
      <p:ext uri="{BB962C8B-B14F-4D97-AF65-F5344CB8AC3E}">
        <p14:creationId xmlns:p14="http://schemas.microsoft.com/office/powerpoint/2010/main" val="3636271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5">
            <a:extLst>
              <a:ext uri="{FF2B5EF4-FFF2-40B4-BE49-F238E27FC236}">
                <a16:creationId xmlns:a16="http://schemas.microsoft.com/office/drawing/2014/main" xmlns="" id="{6EC97126-7937-46FF-BF48-E8EB54709B30}"/>
              </a:ext>
            </a:extLst>
          </p:cNvPr>
          <p:cNvGraphicFramePr>
            <a:graphicFrameLocks/>
          </p:cNvGraphicFramePr>
          <p:nvPr>
            <p:extLst>
              <p:ext uri="{D42A27DB-BD31-4B8C-83A1-F6EECF244321}">
                <p14:modId xmlns:p14="http://schemas.microsoft.com/office/powerpoint/2010/main" val="473791295"/>
              </p:ext>
            </p:extLst>
          </p:nvPr>
        </p:nvGraphicFramePr>
        <p:xfrm>
          <a:off x="-361950" y="1221955"/>
          <a:ext cx="8743950" cy="4292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a:extLst>
              <a:ext uri="{FF2B5EF4-FFF2-40B4-BE49-F238E27FC236}">
                <a16:creationId xmlns:a16="http://schemas.microsoft.com/office/drawing/2014/main" xmlns="" id="{76B5AC7C-976B-4722-9A32-DBD164B85F81}"/>
              </a:ext>
            </a:extLst>
          </p:cNvPr>
          <p:cNvSpPr>
            <a:spLocks noGrp="1"/>
          </p:cNvSpPr>
          <p:nvPr>
            <p:ph idx="1"/>
          </p:nvPr>
        </p:nvSpPr>
        <p:spPr>
          <a:xfrm>
            <a:off x="457200" y="5514580"/>
            <a:ext cx="8305800" cy="1038620"/>
          </a:xfrm>
          <a:solidFill>
            <a:schemeClr val="accent1">
              <a:lumMod val="60000"/>
              <a:lumOff val="40000"/>
            </a:schemeClr>
          </a:solidFill>
        </p:spPr>
        <p:txBody>
          <a:bodyPr>
            <a:normAutofit fontScale="92500"/>
          </a:bodyPr>
          <a:lstStyle/>
          <a:p>
            <a:pPr marL="0" indent="0" algn="ctr">
              <a:lnSpc>
                <a:spcPct val="110000"/>
              </a:lnSpc>
              <a:spcBef>
                <a:spcPts val="533"/>
              </a:spcBef>
              <a:buClr>
                <a:schemeClr val="bg1"/>
              </a:buClr>
              <a:buSzPct val="80000"/>
              <a:buNone/>
              <a:defRPr/>
            </a:pPr>
            <a:r>
              <a:rPr lang="en-US" sz="1600" dirty="0">
                <a:solidFill>
                  <a:schemeClr val="tx1">
                    <a:lumMod val="95000"/>
                    <a:lumOff val="5000"/>
                  </a:schemeClr>
                </a:solidFill>
              </a:rPr>
              <a:t>Proposal budget less fee is in AUW and is flowed down to either Distributed or Undistributed Budget.  </a:t>
            </a:r>
          </a:p>
          <a:p>
            <a:pPr marL="0" indent="0" algn="ctr">
              <a:lnSpc>
                <a:spcPct val="110000"/>
              </a:lnSpc>
              <a:spcBef>
                <a:spcPts val="533"/>
              </a:spcBef>
              <a:buClr>
                <a:schemeClr val="bg1"/>
              </a:buClr>
              <a:buSzPct val="80000"/>
              <a:buNone/>
              <a:defRPr/>
            </a:pPr>
            <a:r>
              <a:rPr lang="en-US" sz="1600" dirty="0">
                <a:solidFill>
                  <a:schemeClr val="tx1">
                    <a:lumMod val="95000"/>
                    <a:lumOff val="5000"/>
                  </a:schemeClr>
                </a:solidFill>
              </a:rPr>
              <a:t>Distributed budget is for the near-term scope of work up to </a:t>
            </a:r>
            <a:r>
              <a:rPr lang="en-US" sz="1600">
                <a:solidFill>
                  <a:schemeClr val="tx1">
                    <a:lumMod val="95000"/>
                    <a:lumOff val="5000"/>
                  </a:schemeClr>
                </a:solidFill>
              </a:rPr>
              <a:t>the NTE.  </a:t>
            </a:r>
            <a:endParaRPr lang="en-US" sz="1600" dirty="0">
              <a:solidFill>
                <a:schemeClr val="tx1">
                  <a:lumMod val="95000"/>
                  <a:lumOff val="5000"/>
                </a:schemeClr>
              </a:solidFill>
            </a:endParaRPr>
          </a:p>
          <a:p>
            <a:pPr marL="0" indent="0" algn="ctr">
              <a:lnSpc>
                <a:spcPct val="110000"/>
              </a:lnSpc>
              <a:spcBef>
                <a:spcPts val="533"/>
              </a:spcBef>
              <a:buClr>
                <a:schemeClr val="bg1"/>
              </a:buClr>
              <a:buSzPct val="80000"/>
              <a:buNone/>
              <a:defRPr/>
            </a:pPr>
            <a:r>
              <a:rPr lang="en-US" sz="1600" dirty="0">
                <a:solidFill>
                  <a:schemeClr val="tx1">
                    <a:lumMod val="95000"/>
                    <a:lumOff val="5000"/>
                  </a:schemeClr>
                </a:solidFill>
              </a:rPr>
              <a:t>The remainder of the AUW is held in the Undistributed Budget pending negotiation. </a:t>
            </a:r>
            <a:endParaRPr lang="en-US" sz="1600" dirty="0"/>
          </a:p>
        </p:txBody>
      </p:sp>
      <p:sp>
        <p:nvSpPr>
          <p:cNvPr id="5" name="Slide Number Placeholder 4">
            <a:extLst>
              <a:ext uri="{FF2B5EF4-FFF2-40B4-BE49-F238E27FC236}">
                <a16:creationId xmlns:a16="http://schemas.microsoft.com/office/drawing/2014/main" xmlns="" id="{F722E56B-F281-40D6-95C6-869C4E34276C}"/>
              </a:ext>
            </a:extLst>
          </p:cNvPr>
          <p:cNvSpPr>
            <a:spLocks noGrp="1"/>
          </p:cNvSpPr>
          <p:nvPr>
            <p:ph type="sldNum" sz="quarter" idx="4"/>
          </p:nvPr>
        </p:nvSpPr>
        <p:spPr/>
        <p:txBody>
          <a:bodyPr/>
          <a:lstStyle/>
          <a:p>
            <a:fld id="{81582BD6-FC20-4557-852B-8433F8572D30}" type="slidenum">
              <a:rPr lang="en-US" smtClean="0"/>
              <a:pPr/>
              <a:t>7</a:t>
            </a:fld>
            <a:endParaRPr lang="en-US" dirty="0"/>
          </a:p>
        </p:txBody>
      </p:sp>
      <p:sp>
        <p:nvSpPr>
          <p:cNvPr id="6" name="Title 5">
            <a:extLst>
              <a:ext uri="{FF2B5EF4-FFF2-40B4-BE49-F238E27FC236}">
                <a16:creationId xmlns:a16="http://schemas.microsoft.com/office/drawing/2014/main" xmlns="" id="{0DFAF516-0CBA-4BF7-A1D7-B0087EEFCAB3}"/>
              </a:ext>
            </a:extLst>
          </p:cNvPr>
          <p:cNvSpPr>
            <a:spLocks noGrp="1"/>
          </p:cNvSpPr>
          <p:nvPr>
            <p:ph type="title"/>
          </p:nvPr>
        </p:nvSpPr>
        <p:spPr>
          <a:xfrm>
            <a:off x="457200" y="396873"/>
            <a:ext cx="7924800" cy="639763"/>
          </a:xfrm>
        </p:spPr>
        <p:txBody>
          <a:bodyPr/>
          <a:lstStyle/>
          <a:p>
            <a:pPr>
              <a:buNone/>
              <a:defRPr/>
            </a:pPr>
            <a:r>
              <a:rPr lang="en-US" altLang="en-US" dirty="0">
                <a:sym typeface="Times New Roman Bold" charset="0"/>
              </a:rPr>
              <a:t>AUW and Undistributed Budget (UB) Relationship </a:t>
            </a:r>
            <a:r>
              <a:rPr lang="en-US" altLang="en-US" dirty="0">
                <a:solidFill>
                  <a:srgbClr val="C00000"/>
                </a:solidFill>
                <a:sym typeface="Times New Roman Bold" charset="0"/>
              </a:rPr>
              <a:t>Prior</a:t>
            </a:r>
            <a:r>
              <a:rPr lang="en-US" altLang="en-US" dirty="0">
                <a:sym typeface="Times New Roman Bold" charset="0"/>
              </a:rPr>
              <a:t> to Final Negotiations</a:t>
            </a:r>
          </a:p>
        </p:txBody>
      </p:sp>
      <p:sp>
        <p:nvSpPr>
          <p:cNvPr id="9" name="Arc 8">
            <a:extLst>
              <a:ext uri="{FF2B5EF4-FFF2-40B4-BE49-F238E27FC236}">
                <a16:creationId xmlns:a16="http://schemas.microsoft.com/office/drawing/2014/main" xmlns="" id="{4D2DC351-4ACA-4F5A-B143-CCA6794F9E68}"/>
              </a:ext>
            </a:extLst>
          </p:cNvPr>
          <p:cNvSpPr/>
          <p:nvPr/>
        </p:nvSpPr>
        <p:spPr>
          <a:xfrm>
            <a:off x="6045200" y="3748600"/>
            <a:ext cx="50800"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Arrow Callout 23">
            <a:extLst>
              <a:ext uri="{FF2B5EF4-FFF2-40B4-BE49-F238E27FC236}">
                <a16:creationId xmlns:a16="http://schemas.microsoft.com/office/drawing/2014/main" xmlns="" id="{FBB7B9E3-760F-4881-A9F9-160D97960A5D}"/>
              </a:ext>
            </a:extLst>
          </p:cNvPr>
          <p:cNvSpPr/>
          <p:nvPr/>
        </p:nvSpPr>
        <p:spPr>
          <a:xfrm rot="5400000">
            <a:off x="247095" y="2877105"/>
            <a:ext cx="1752600" cy="1027590"/>
          </a:xfrm>
          <a:prstGeom prst="rightArrowCallou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2">
                    <a:lumMod val="50000"/>
                  </a:schemeClr>
                </a:solidFill>
              </a:rPr>
              <a:t>Near Term up to NTE</a:t>
            </a:r>
          </a:p>
        </p:txBody>
      </p:sp>
      <p:sp>
        <p:nvSpPr>
          <p:cNvPr id="11" name="Right Arrow Callout 23">
            <a:extLst>
              <a:ext uri="{FF2B5EF4-FFF2-40B4-BE49-F238E27FC236}">
                <a16:creationId xmlns:a16="http://schemas.microsoft.com/office/drawing/2014/main" xmlns="" id="{9BF9C7C9-1AF5-46C9-A312-6490F11A54B4}"/>
              </a:ext>
            </a:extLst>
          </p:cNvPr>
          <p:cNvSpPr/>
          <p:nvPr/>
        </p:nvSpPr>
        <p:spPr>
          <a:xfrm flipH="1">
            <a:off x="6248400" y="1874519"/>
            <a:ext cx="1752600" cy="868681"/>
          </a:xfrm>
          <a:prstGeom prst="rightArrowCallout">
            <a:avLst>
              <a:gd name="adj1" fmla="val 25000"/>
              <a:gd name="adj2" fmla="val 25000"/>
              <a:gd name="adj3" fmla="val 29652"/>
              <a:gd name="adj4" fmla="val 63125"/>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50000"/>
                  </a:schemeClr>
                </a:solidFill>
              </a:rPr>
              <a:t>Proposal Amount less fee</a:t>
            </a:r>
          </a:p>
        </p:txBody>
      </p:sp>
      <p:sp>
        <p:nvSpPr>
          <p:cNvPr id="12" name="Right Arrow Callout 23">
            <a:extLst>
              <a:ext uri="{FF2B5EF4-FFF2-40B4-BE49-F238E27FC236}">
                <a16:creationId xmlns:a16="http://schemas.microsoft.com/office/drawing/2014/main" xmlns="" id="{F4DA2FCE-6206-4C16-9DED-E254C99EA119}"/>
              </a:ext>
            </a:extLst>
          </p:cNvPr>
          <p:cNvSpPr/>
          <p:nvPr/>
        </p:nvSpPr>
        <p:spPr>
          <a:xfrm flipH="1">
            <a:off x="5186360" y="4320362"/>
            <a:ext cx="3195640" cy="632638"/>
          </a:xfrm>
          <a:prstGeom prst="rightArrowCallout">
            <a:avLst>
              <a:gd name="adj1" fmla="val 25000"/>
              <a:gd name="adj2" fmla="val 25000"/>
              <a:gd name="adj3" fmla="val 29652"/>
              <a:gd name="adj4" fmla="val 63125"/>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50000"/>
                  </a:schemeClr>
                </a:solidFill>
              </a:rPr>
              <a:t>Proposal less fee and NTE</a:t>
            </a:r>
          </a:p>
        </p:txBody>
      </p:sp>
      <p:cxnSp>
        <p:nvCxnSpPr>
          <p:cNvPr id="4" name="Straight Connector 3">
            <a:extLst>
              <a:ext uri="{FF2B5EF4-FFF2-40B4-BE49-F238E27FC236}">
                <a16:creationId xmlns:a16="http://schemas.microsoft.com/office/drawing/2014/main" xmlns="" id="{F16C6F39-6FA8-4E35-9AB6-DCA0AB51A0C4}"/>
              </a:ext>
            </a:extLst>
          </p:cNvPr>
          <p:cNvCxnSpPr/>
          <p:nvPr/>
        </p:nvCxnSpPr>
        <p:spPr>
          <a:xfrm>
            <a:off x="5257800" y="2057400"/>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64AB549-3D18-4419-9CBC-B75084F5E854}"/>
              </a:ext>
            </a:extLst>
          </p:cNvPr>
          <p:cNvCxnSpPr>
            <a:cxnSpLocks/>
          </p:cNvCxnSpPr>
          <p:nvPr/>
        </p:nvCxnSpPr>
        <p:spPr>
          <a:xfrm>
            <a:off x="4572000" y="26670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455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5">
            <a:extLst>
              <a:ext uri="{FF2B5EF4-FFF2-40B4-BE49-F238E27FC236}">
                <a16:creationId xmlns:a16="http://schemas.microsoft.com/office/drawing/2014/main" xmlns="" id="{D9C78CDD-1734-4476-A7ED-7C9CE1D8DA75}"/>
              </a:ext>
            </a:extLst>
          </p:cNvPr>
          <p:cNvGraphicFramePr>
            <a:graphicFrameLocks noGrp="1"/>
          </p:cNvGraphicFramePr>
          <p:nvPr>
            <p:ph idx="1"/>
            <p:extLst>
              <p:ext uri="{D42A27DB-BD31-4B8C-83A1-F6EECF244321}">
                <p14:modId xmlns:p14="http://schemas.microsoft.com/office/powerpoint/2010/main" val="804423850"/>
              </p:ext>
            </p:extLst>
          </p:nvPr>
        </p:nvGraphicFramePr>
        <p:xfrm>
          <a:off x="-79160" y="1492151"/>
          <a:ext cx="8743950" cy="4292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xmlns="" id="{F722E56B-F281-40D6-95C6-869C4E34276C}"/>
              </a:ext>
            </a:extLst>
          </p:cNvPr>
          <p:cNvSpPr>
            <a:spLocks noGrp="1"/>
          </p:cNvSpPr>
          <p:nvPr>
            <p:ph type="sldNum" sz="quarter" idx="4"/>
          </p:nvPr>
        </p:nvSpPr>
        <p:spPr/>
        <p:txBody>
          <a:bodyPr/>
          <a:lstStyle/>
          <a:p>
            <a:fld id="{81582BD6-FC20-4557-852B-8433F8572D30}" type="slidenum">
              <a:rPr lang="en-US" smtClean="0"/>
              <a:pPr/>
              <a:t>8</a:t>
            </a:fld>
            <a:endParaRPr lang="en-US" dirty="0"/>
          </a:p>
        </p:txBody>
      </p:sp>
      <p:sp>
        <p:nvSpPr>
          <p:cNvPr id="6" name="Title 5">
            <a:extLst>
              <a:ext uri="{FF2B5EF4-FFF2-40B4-BE49-F238E27FC236}">
                <a16:creationId xmlns:a16="http://schemas.microsoft.com/office/drawing/2014/main" xmlns="" id="{0DFAF516-0CBA-4BF7-A1D7-B0087EEFCAB3}"/>
              </a:ext>
            </a:extLst>
          </p:cNvPr>
          <p:cNvSpPr>
            <a:spLocks noGrp="1"/>
          </p:cNvSpPr>
          <p:nvPr>
            <p:ph type="title"/>
          </p:nvPr>
        </p:nvSpPr>
        <p:spPr>
          <a:xfrm>
            <a:off x="457200" y="396873"/>
            <a:ext cx="7924800" cy="639763"/>
          </a:xfrm>
        </p:spPr>
        <p:txBody>
          <a:bodyPr/>
          <a:lstStyle/>
          <a:p>
            <a:pPr>
              <a:buNone/>
              <a:defRPr/>
            </a:pPr>
            <a:r>
              <a:rPr lang="en-US" altLang="en-US" dirty="0">
                <a:sym typeface="Times New Roman Bold" charset="0"/>
              </a:rPr>
              <a:t>AUW and Undistributed Budget (UB) Relationship </a:t>
            </a:r>
            <a:r>
              <a:rPr lang="en-US" altLang="en-US" dirty="0">
                <a:solidFill>
                  <a:srgbClr val="C00000"/>
                </a:solidFill>
                <a:sym typeface="Times New Roman Bold" charset="0"/>
              </a:rPr>
              <a:t>After</a:t>
            </a:r>
            <a:r>
              <a:rPr lang="en-US" altLang="en-US" dirty="0">
                <a:sym typeface="Times New Roman Bold" charset="0"/>
              </a:rPr>
              <a:t> Final Negotiations</a:t>
            </a:r>
          </a:p>
        </p:txBody>
      </p:sp>
      <p:grpSp>
        <p:nvGrpSpPr>
          <p:cNvPr id="11" name="Group 10">
            <a:extLst>
              <a:ext uri="{FF2B5EF4-FFF2-40B4-BE49-F238E27FC236}">
                <a16:creationId xmlns:a16="http://schemas.microsoft.com/office/drawing/2014/main" xmlns="" id="{F04DBFE4-1783-4384-BB4F-6B005846D002}"/>
              </a:ext>
            </a:extLst>
          </p:cNvPr>
          <p:cNvGrpSpPr/>
          <p:nvPr/>
        </p:nvGrpSpPr>
        <p:grpSpPr>
          <a:xfrm>
            <a:off x="739846" y="1295400"/>
            <a:ext cx="5206684" cy="2651029"/>
            <a:chOff x="1041716" y="2032290"/>
            <a:chExt cx="5206684" cy="2651029"/>
          </a:xfrm>
        </p:grpSpPr>
        <p:sp>
          <p:nvSpPr>
            <p:cNvPr id="13" name="Arc 12">
              <a:extLst>
                <a:ext uri="{FF2B5EF4-FFF2-40B4-BE49-F238E27FC236}">
                  <a16:creationId xmlns:a16="http://schemas.microsoft.com/office/drawing/2014/main" xmlns="" id="{E81F2CD0-AC49-42B0-9BCE-C42A0ED60817}"/>
                </a:ext>
              </a:extLst>
            </p:cNvPr>
            <p:cNvSpPr/>
            <p:nvPr/>
          </p:nvSpPr>
          <p:spPr>
            <a:xfrm>
              <a:off x="6197600" y="4637600"/>
              <a:ext cx="50800"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Arrow Callout 23">
              <a:extLst>
                <a:ext uri="{FF2B5EF4-FFF2-40B4-BE49-F238E27FC236}">
                  <a16:creationId xmlns:a16="http://schemas.microsoft.com/office/drawing/2014/main" xmlns="" id="{A30BCB11-2B0C-42E0-82A9-458A4FCC55FD}"/>
                </a:ext>
              </a:extLst>
            </p:cNvPr>
            <p:cNvSpPr/>
            <p:nvPr/>
          </p:nvSpPr>
          <p:spPr>
            <a:xfrm>
              <a:off x="1041716" y="2032290"/>
              <a:ext cx="2895600" cy="1092281"/>
            </a:xfrm>
            <a:prstGeom prst="rightArrowCallout">
              <a:avLst>
                <a:gd name="adj1" fmla="val 25000"/>
                <a:gd name="adj2" fmla="val 25000"/>
                <a:gd name="adj3" fmla="val 29652"/>
                <a:gd name="adj4" fmla="val 63125"/>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lumMod val="50000"/>
                    </a:schemeClr>
                  </a:solidFill>
                </a:rPr>
                <a:t>Contract Price, Target Profit, and Contract Target Cost Increase</a:t>
              </a:r>
            </a:p>
          </p:txBody>
        </p:sp>
      </p:grpSp>
      <p:sp>
        <p:nvSpPr>
          <p:cNvPr id="26" name="Arrow: Left-Up 25">
            <a:extLst>
              <a:ext uri="{FF2B5EF4-FFF2-40B4-BE49-F238E27FC236}">
                <a16:creationId xmlns:a16="http://schemas.microsoft.com/office/drawing/2014/main" xmlns="" id="{511BB01B-44F0-400D-9E9C-CBF9B9764D99}"/>
              </a:ext>
            </a:extLst>
          </p:cNvPr>
          <p:cNvSpPr/>
          <p:nvPr/>
        </p:nvSpPr>
        <p:spPr>
          <a:xfrm>
            <a:off x="3594623" y="2057400"/>
            <a:ext cx="318987" cy="525261"/>
          </a:xfrm>
          <a:prstGeom prst="lef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Left-Up 26">
            <a:extLst>
              <a:ext uri="{FF2B5EF4-FFF2-40B4-BE49-F238E27FC236}">
                <a16:creationId xmlns:a16="http://schemas.microsoft.com/office/drawing/2014/main" xmlns="" id="{CC71E854-3586-458A-983E-6AE5D0E3FE20}"/>
              </a:ext>
            </a:extLst>
          </p:cNvPr>
          <p:cNvSpPr/>
          <p:nvPr/>
        </p:nvSpPr>
        <p:spPr>
          <a:xfrm flipH="1">
            <a:off x="4379544" y="2057399"/>
            <a:ext cx="289720" cy="525261"/>
          </a:xfrm>
          <a:prstGeom prst="leftUpArrow">
            <a:avLst>
              <a:gd name="adj1" fmla="val 31202"/>
              <a:gd name="adj2" fmla="val 25000"/>
              <a:gd name="adj3" fmla="val 25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c 8">
            <a:extLst>
              <a:ext uri="{FF2B5EF4-FFF2-40B4-BE49-F238E27FC236}">
                <a16:creationId xmlns:a16="http://schemas.microsoft.com/office/drawing/2014/main" xmlns="" id="{4D2DC351-4ACA-4F5A-B143-CCA6794F9E68}"/>
              </a:ext>
            </a:extLst>
          </p:cNvPr>
          <p:cNvSpPr/>
          <p:nvPr/>
        </p:nvSpPr>
        <p:spPr>
          <a:xfrm>
            <a:off x="6327846" y="3705664"/>
            <a:ext cx="50800"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Callout: Left Arrow 33">
            <a:extLst>
              <a:ext uri="{FF2B5EF4-FFF2-40B4-BE49-F238E27FC236}">
                <a16:creationId xmlns:a16="http://schemas.microsoft.com/office/drawing/2014/main" xmlns="" id="{5380DA06-E1CA-458B-B1B9-4DE69BE5E869}"/>
              </a:ext>
            </a:extLst>
          </p:cNvPr>
          <p:cNvSpPr/>
          <p:nvPr/>
        </p:nvSpPr>
        <p:spPr>
          <a:xfrm>
            <a:off x="6477000" y="2057400"/>
            <a:ext cx="2178224" cy="1176145"/>
          </a:xfrm>
          <a:prstGeom prst="leftArrowCallout">
            <a:avLst>
              <a:gd name="adj1" fmla="val 25000"/>
              <a:gd name="adj2" fmla="val 25000"/>
              <a:gd name="adj3" fmla="val 25000"/>
              <a:gd name="adj4" fmla="val 66709"/>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xmlns="" id="{AD019FB3-FE79-42FD-856D-1219E3BD97D9}"/>
              </a:ext>
            </a:extLst>
          </p:cNvPr>
          <p:cNvSpPr txBox="1"/>
          <p:nvPr/>
        </p:nvSpPr>
        <p:spPr>
          <a:xfrm>
            <a:off x="7308912" y="2134660"/>
            <a:ext cx="1343041" cy="121814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a:ln>
                  <a:noFill/>
                </a:ln>
                <a:solidFill>
                  <a:schemeClr val="tx1"/>
                </a:solidFill>
                <a:effectLst/>
                <a:uLnTx/>
                <a:uFillTx/>
                <a:ea typeface="+mj-ea"/>
                <a:cs typeface="+mj-cs"/>
              </a:rPr>
              <a:t>AUW becomes zero</a:t>
            </a:r>
          </a:p>
        </p:txBody>
      </p:sp>
      <p:sp>
        <p:nvSpPr>
          <p:cNvPr id="3" name="Arrow: Right 2">
            <a:extLst>
              <a:ext uri="{FF2B5EF4-FFF2-40B4-BE49-F238E27FC236}">
                <a16:creationId xmlns:a16="http://schemas.microsoft.com/office/drawing/2014/main" xmlns="" id="{190F53DB-4865-4375-8C37-B0E57E8F8633}"/>
              </a:ext>
            </a:extLst>
          </p:cNvPr>
          <p:cNvSpPr/>
          <p:nvPr/>
        </p:nvSpPr>
        <p:spPr>
          <a:xfrm rot="10800000">
            <a:off x="2514600" y="4811897"/>
            <a:ext cx="863815" cy="45923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FC0B54CC-C577-4618-AF8C-428854167360}"/>
              </a:ext>
            </a:extLst>
          </p:cNvPr>
          <p:cNvSpPr/>
          <p:nvPr/>
        </p:nvSpPr>
        <p:spPr>
          <a:xfrm>
            <a:off x="1219200" y="5536822"/>
            <a:ext cx="5962650" cy="8033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Remaining Change Notice Scope should be distributed within next two accounting  periods</a:t>
            </a:r>
          </a:p>
        </p:txBody>
      </p:sp>
      <p:cxnSp>
        <p:nvCxnSpPr>
          <p:cNvPr id="4" name="Straight Connector 3">
            <a:extLst>
              <a:ext uri="{FF2B5EF4-FFF2-40B4-BE49-F238E27FC236}">
                <a16:creationId xmlns:a16="http://schemas.microsoft.com/office/drawing/2014/main" xmlns="" id="{3FC1ADB4-E2DE-48EA-8DE9-A2EBD57855F4}"/>
              </a:ext>
            </a:extLst>
          </p:cNvPr>
          <p:cNvCxnSpPr>
            <a:cxnSpLocks/>
          </p:cNvCxnSpPr>
          <p:nvPr/>
        </p:nvCxnSpPr>
        <p:spPr>
          <a:xfrm>
            <a:off x="5550400" y="2362200"/>
            <a:ext cx="0" cy="6096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084C002D-8646-47D7-AFA6-529C9CDDA634}"/>
              </a:ext>
            </a:extLst>
          </p:cNvPr>
          <p:cNvCxnSpPr>
            <a:cxnSpLocks/>
          </p:cNvCxnSpPr>
          <p:nvPr/>
        </p:nvCxnSpPr>
        <p:spPr>
          <a:xfrm>
            <a:off x="4758682" y="3048000"/>
            <a:ext cx="161996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424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FA89948-C253-403E-8ACD-BE62D3AEC3ED}"/>
              </a:ext>
            </a:extLst>
          </p:cNvPr>
          <p:cNvSpPr>
            <a:spLocks noGrp="1"/>
          </p:cNvSpPr>
          <p:nvPr>
            <p:ph type="sldNum" sz="quarter" idx="4"/>
          </p:nvPr>
        </p:nvSpPr>
        <p:spPr/>
        <p:txBody>
          <a:bodyPr/>
          <a:lstStyle/>
          <a:p>
            <a:fld id="{81582BD6-FC20-4557-852B-8433F8572D30}" type="slidenum">
              <a:rPr lang="en-US" smtClean="0"/>
              <a:pPr/>
              <a:t>9</a:t>
            </a:fld>
            <a:endParaRPr lang="en-US" dirty="0"/>
          </a:p>
        </p:txBody>
      </p:sp>
      <p:sp>
        <p:nvSpPr>
          <p:cNvPr id="6" name="Title 5">
            <a:extLst>
              <a:ext uri="{FF2B5EF4-FFF2-40B4-BE49-F238E27FC236}">
                <a16:creationId xmlns:a16="http://schemas.microsoft.com/office/drawing/2014/main" xmlns="" id="{E90BF0F4-F369-4934-B167-9C757C8F68D5}"/>
              </a:ext>
            </a:extLst>
          </p:cNvPr>
          <p:cNvSpPr>
            <a:spLocks noGrp="1"/>
          </p:cNvSpPr>
          <p:nvPr>
            <p:ph type="title"/>
          </p:nvPr>
        </p:nvSpPr>
        <p:spPr/>
        <p:txBody>
          <a:bodyPr/>
          <a:lstStyle/>
          <a:p>
            <a:pPr>
              <a:buNone/>
            </a:pPr>
            <a:r>
              <a:rPr lang="en-US" altLang="en-US" dirty="0">
                <a:sym typeface="Times New Roman Bold" charset="0"/>
              </a:rPr>
              <a:t>CBB or PBB Log</a:t>
            </a:r>
            <a:endParaRPr lang="en-US" dirty="0"/>
          </a:p>
        </p:txBody>
      </p:sp>
      <p:graphicFrame>
        <p:nvGraphicFramePr>
          <p:cNvPr id="11" name="Content Placeholder 5">
            <a:extLst>
              <a:ext uri="{FF2B5EF4-FFF2-40B4-BE49-F238E27FC236}">
                <a16:creationId xmlns:a16="http://schemas.microsoft.com/office/drawing/2014/main" xmlns="" id="{EC68BF0E-A17A-44C0-89EF-1D56B50D09BA}"/>
              </a:ext>
            </a:extLst>
          </p:cNvPr>
          <p:cNvGraphicFramePr>
            <a:graphicFrameLocks noGrp="1"/>
          </p:cNvGraphicFramePr>
          <p:nvPr>
            <p:ph idx="1"/>
            <p:extLst>
              <p:ext uri="{D42A27DB-BD31-4B8C-83A1-F6EECF244321}">
                <p14:modId xmlns:p14="http://schemas.microsoft.com/office/powerpoint/2010/main" val="2550402022"/>
              </p:ext>
            </p:extLst>
          </p:nvPr>
        </p:nvGraphicFramePr>
        <p:xfrm>
          <a:off x="152400" y="914400"/>
          <a:ext cx="8942850" cy="4724400"/>
        </p:xfrm>
        <a:graphic>
          <a:graphicData uri="http://schemas.openxmlformats.org/drawingml/2006/table">
            <a:tbl>
              <a:tblPr firstRow="1" bandRow="1">
                <a:tableStyleId>{69012ECD-51FC-41F1-AA8D-1B2483CD663E}</a:tableStyleId>
              </a:tblPr>
              <a:tblGrid>
                <a:gridCol w="751350">
                  <a:extLst>
                    <a:ext uri="{9D8B030D-6E8A-4147-A177-3AD203B41FA5}">
                      <a16:colId xmlns:a16="http://schemas.microsoft.com/office/drawing/2014/main" xmlns="" val="20000"/>
                    </a:ext>
                  </a:extLst>
                </a:gridCol>
                <a:gridCol w="1904999">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gridCol w="1066800">
                  <a:extLst>
                    <a:ext uri="{9D8B030D-6E8A-4147-A177-3AD203B41FA5}">
                      <a16:colId xmlns:a16="http://schemas.microsoft.com/office/drawing/2014/main" xmlns="" val="20005"/>
                    </a:ext>
                  </a:extLst>
                </a:gridCol>
                <a:gridCol w="762000">
                  <a:extLst>
                    <a:ext uri="{9D8B030D-6E8A-4147-A177-3AD203B41FA5}">
                      <a16:colId xmlns:a16="http://schemas.microsoft.com/office/drawing/2014/main" xmlns="" val="20006"/>
                    </a:ext>
                  </a:extLst>
                </a:gridCol>
                <a:gridCol w="703848">
                  <a:extLst>
                    <a:ext uri="{9D8B030D-6E8A-4147-A177-3AD203B41FA5}">
                      <a16:colId xmlns:a16="http://schemas.microsoft.com/office/drawing/2014/main" xmlns="" val="20007"/>
                    </a:ext>
                  </a:extLst>
                </a:gridCol>
                <a:gridCol w="782053">
                  <a:extLst>
                    <a:ext uri="{9D8B030D-6E8A-4147-A177-3AD203B41FA5}">
                      <a16:colId xmlns:a16="http://schemas.microsoft.com/office/drawing/2014/main" xmlns="" val="20008"/>
                    </a:ext>
                  </a:extLst>
                </a:gridCol>
              </a:tblGrid>
              <a:tr h="935027">
                <a:tc>
                  <a:txBody>
                    <a:bodyPr/>
                    <a:lstStyle/>
                    <a:p>
                      <a:pPr algn="ctr"/>
                      <a:r>
                        <a:rPr lang="en-US" sz="1400" dirty="0">
                          <a:latin typeface="Arial" panose="020B0604020202020204" pitchFamily="34" charset="0"/>
                        </a:rPr>
                        <a:t>Date</a:t>
                      </a:r>
                      <a:endParaRPr lang="en-US" sz="12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Description</a:t>
                      </a:r>
                      <a:endParaRPr lang="en-US" sz="14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Contract Target Cost</a:t>
                      </a:r>
                      <a:endParaRPr lang="en-US" sz="14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Authorized Unpriced Work (AUW)</a:t>
                      </a:r>
                      <a:endParaRPr lang="en-US" sz="14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CBB or PBB</a:t>
                      </a:r>
                      <a:endParaRPr lang="en-US" sz="12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MR</a:t>
                      </a:r>
                      <a:endParaRPr lang="en-US" sz="12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PMB</a:t>
                      </a:r>
                      <a:endParaRPr lang="en-US" sz="12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UB</a:t>
                      </a:r>
                      <a:endParaRPr lang="en-US" sz="12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400" dirty="0">
                          <a:latin typeface="Arial" panose="020B0604020202020204" pitchFamily="34" charset="0"/>
                        </a:rPr>
                        <a:t>Distri-buted</a:t>
                      </a:r>
                      <a:r>
                        <a:rPr lang="en-US" sz="1200" dirty="0">
                          <a:latin typeface="Arial" panose="020B0604020202020204" pitchFamily="34" charset="0"/>
                        </a:rPr>
                        <a:t> Budget</a:t>
                      </a:r>
                      <a:endParaRPr lang="en-US" sz="12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0000"/>
                  </a:ext>
                </a:extLst>
              </a:tr>
              <a:tr h="614451">
                <a:tc>
                  <a:txBody>
                    <a:bodyPr/>
                    <a:lstStyle/>
                    <a:p>
                      <a:pPr algn="ctr"/>
                      <a:r>
                        <a:rPr lang="en-US" sz="1800" b="1" dirty="0">
                          <a:solidFill>
                            <a:schemeClr val="bg1"/>
                          </a:solidFill>
                          <a:latin typeface="Arial" panose="020B0604020202020204" pitchFamily="34" charset="0"/>
                        </a:rPr>
                        <a:t>1/4</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ABC Contract</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120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120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120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120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51808">
                <a:tc>
                  <a:txBody>
                    <a:bodyPr/>
                    <a:lstStyle/>
                    <a:p>
                      <a:pPr algn="ctr"/>
                      <a:r>
                        <a:rPr lang="en-US" sz="1800" b="1" dirty="0">
                          <a:solidFill>
                            <a:schemeClr val="bg1"/>
                          </a:solidFill>
                          <a:latin typeface="Arial" panose="020B0604020202020204" pitchFamily="34" charset="0"/>
                        </a:rPr>
                        <a:t>1/31 </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January Summary</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120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120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110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latin typeface="Arial" panose="020B0604020202020204" pitchFamily="34" charset="0"/>
                        </a:rPr>
                        <a:t>10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solidFill>
                            <a:schemeClr val="bg1"/>
                          </a:solidFill>
                          <a:latin typeface="Arial" panose="020B0604020202020204" pitchFamily="34" charset="0"/>
                        </a:rPr>
                        <a:t>100</a:t>
                      </a:r>
                      <a:endParaRPr lang="en-US" sz="1800" b="1" dirty="0">
                        <a:solidFill>
                          <a:schemeClr val="bg1"/>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35653">
                <a:tc>
                  <a:txBody>
                    <a:bodyPr/>
                    <a:lstStyle/>
                    <a:p>
                      <a:pPr algn="ctr"/>
                      <a:r>
                        <a:rPr lang="en-US" sz="1800" b="1" dirty="0">
                          <a:latin typeface="Arial" panose="020B0604020202020204" pitchFamily="34" charset="0"/>
                        </a:rPr>
                        <a:t>2/5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latin typeface="Arial" panose="020B0604020202020204" pitchFamily="34" charset="0"/>
                        </a:rPr>
                        <a:t>Contract</a:t>
                      </a:r>
                      <a:r>
                        <a:rPr lang="en-US" sz="1800" b="1" baseline="0" dirty="0">
                          <a:latin typeface="Arial" panose="020B0604020202020204" pitchFamily="34" charset="0"/>
                        </a:rPr>
                        <a:t> Change No. 001</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2"/>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p>
                      <a:pPr algn="ct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solidFill>
                            <a:schemeClr val="tx1"/>
                          </a:solidFill>
                          <a:latin typeface="Arial" panose="020B0604020202020204" pitchFamily="34" charset="0"/>
                          <a:cs typeface="+mn-cs"/>
                        </a:rPr>
                        <a:t>10</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solidFill>
                            <a:schemeClr val="tx1"/>
                          </a:solidFill>
                          <a:latin typeface="Arial" panose="020B0604020202020204" pitchFamily="34" charset="0"/>
                          <a:cs typeface="+mn-cs"/>
                        </a:rPr>
                        <a:t>35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xmlns="" val="10003"/>
                  </a:ext>
                </a:extLst>
              </a:tr>
              <a:tr h="935653">
                <a:tc>
                  <a:txBody>
                    <a:bodyPr/>
                    <a:lstStyle/>
                    <a:p>
                      <a:pPr algn="ctr"/>
                      <a:r>
                        <a:rPr lang="en-US" sz="1800" b="1" dirty="0">
                          <a:latin typeface="Arial" panose="020B0604020202020204" pitchFamily="34" charset="0"/>
                        </a:rPr>
                        <a:t>2/23</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SWO</a:t>
                      </a:r>
                      <a:r>
                        <a:rPr lang="en-US" sz="1800" b="1" baseline="0" dirty="0">
                          <a:latin typeface="Arial" panose="020B0604020202020204" pitchFamily="34" charset="0"/>
                        </a:rPr>
                        <a:t> Generator XX7</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rPr>
                        <a:t>-</a:t>
                      </a:r>
                    </a:p>
                    <a:p>
                      <a:pPr algn="ct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rPr>
                        <a:t>-</a:t>
                      </a:r>
                    </a:p>
                    <a:p>
                      <a:pPr algn="ct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rPr>
                        <a:t>-</a:t>
                      </a:r>
                    </a:p>
                    <a:p>
                      <a:pPr algn="ct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30</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latin typeface="Arial" panose="020B0604020202020204" pitchFamily="34" charset="0"/>
                        </a:rPr>
                        <a:t>(30)</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xmlns="" val="10004"/>
                  </a:ext>
                </a:extLst>
              </a:tr>
              <a:tr h="651808">
                <a:tc>
                  <a:txBody>
                    <a:bodyPr/>
                    <a:lstStyle/>
                    <a:p>
                      <a:pPr algn="ctr"/>
                      <a:r>
                        <a:rPr lang="en-US" sz="1800" b="1" dirty="0">
                          <a:latin typeface="Arial" panose="020B0604020202020204" pitchFamily="34" charset="0"/>
                        </a:rPr>
                        <a:t>2/28</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February Summary</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165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10</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155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US" sz="1800" b="1" dirty="0">
                          <a:latin typeface="Arial" panose="020B0604020202020204" pitchFamily="34" charset="0"/>
                        </a:rPr>
                        <a:t>50</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a:txBody>
                    <a:bodyPr/>
                    <a:lstStyle/>
                    <a:p>
                      <a:pPr algn="ctr"/>
                      <a:r>
                        <a:rPr lang="en-US" sz="1800" b="1" dirty="0">
                          <a:latin typeface="Arial" panose="020B0604020202020204" pitchFamily="34" charset="0"/>
                        </a:rPr>
                        <a:t>105</a:t>
                      </a:r>
                      <a:endParaRPr lang="en-US" sz="1800" b="1" dirty="0">
                        <a:solidFill>
                          <a:schemeClr val="tx2"/>
                        </a:solidFill>
                        <a:latin typeface="Arial" pitchFamily="34" charset="0"/>
                        <a:cs typeface="Arial" pitchFamily="34" charset="0"/>
                      </a:endParaRPr>
                    </a:p>
                  </a:txBody>
                  <a:tcPr marL="89925" marR="89925" marT="40647" marB="40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30790871"/>
      </p:ext>
    </p:extLst>
  </p:cSld>
  <p:clrMapOvr>
    <a:masterClrMapping/>
  </p:clrMapOvr>
</p:sld>
</file>

<file path=ppt/theme/theme1.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11178</TotalTime>
  <Words>2173</Words>
  <Application>Microsoft Office PowerPoint</Application>
  <PresentationFormat>On-screen Show (4:3)</PresentationFormat>
  <Paragraphs>374</Paragraphs>
  <Slides>23</Slides>
  <Notes>23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Segoe UI</vt:lpstr>
      <vt:lpstr>Arial</vt:lpstr>
      <vt:lpstr>Wingdings</vt:lpstr>
      <vt:lpstr>Calibri</vt:lpstr>
      <vt:lpstr>Times New Roman Bold</vt:lpstr>
      <vt:lpstr>Perpetua</vt:lpstr>
      <vt:lpstr>ヒラギノ角ゴ ProN W3</vt:lpstr>
      <vt:lpstr>Office Theme</vt:lpstr>
      <vt:lpstr>Worksheet</vt:lpstr>
      <vt:lpstr>Snippet 6-2: Authorized Unpriced Work (AUW) vs Not to Exceed (NTE) </vt:lpstr>
      <vt:lpstr> Definition of Authorized Unpriced Work </vt:lpstr>
      <vt:lpstr>AUW Causes Misalignment with Contract Until Negotiations Complete</vt:lpstr>
      <vt:lpstr>AUW and the Not-to-Exceed (NTE)</vt:lpstr>
      <vt:lpstr>AUW and the Not-to-Exceed (NTE)</vt:lpstr>
      <vt:lpstr>AUW and the Not-to-Exceed (NTE)</vt:lpstr>
      <vt:lpstr>AUW and Undistributed Budget (UB) Relationship Prior to Final Negotiations</vt:lpstr>
      <vt:lpstr>AUW and Undistributed Budget (UB) Relationship After Final Negotiations</vt:lpstr>
      <vt:lpstr>CBB or PBB Log</vt:lpstr>
      <vt:lpstr>IPMR Format 1 With AUW </vt:lpstr>
      <vt:lpstr>IPMR Format 3 With AUW (Partial View)</vt:lpstr>
      <vt:lpstr>IPMR Format 3 With AUW (Partial View)</vt:lpstr>
      <vt:lpstr>IPMR Format 3 With AUW (Partial View)</vt:lpstr>
      <vt:lpstr>IPMR Format 3 With AUW (Partial View)</vt:lpstr>
      <vt:lpstr>Contract Budget Base (CBB) Log</vt:lpstr>
      <vt:lpstr>IPMR Format 1 (Partial View) After AUW Negotiated </vt:lpstr>
      <vt:lpstr>IPMR Format 3 After AUW Negotiated (Partial View)</vt:lpstr>
      <vt:lpstr>IPMR Format 3 After AUW Negotiated (Partial View)</vt:lpstr>
      <vt:lpstr>IPMR Format 3After AUW Negotiated (Partial View)</vt:lpstr>
      <vt:lpstr>IPMR Format 3After AUW Negotiated (Partial View)</vt:lpstr>
      <vt:lpstr>IPMR Format 5 Requirements Regarding AUW </vt:lpstr>
      <vt:lpstr>Summary </vt:lpstr>
      <vt:lpstr>PowerPoint Presentation</vt:lpstr>
    </vt:vector>
  </TitlesOfParts>
  <Company>eclipsed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eclipse</dc:creator>
  <cp:lastModifiedBy>Taliaferro, Matthew</cp:lastModifiedBy>
  <cp:revision>260</cp:revision>
  <cp:lastPrinted>2019-08-30T16:20:26Z</cp:lastPrinted>
  <dcterms:created xsi:type="dcterms:W3CDTF">2009-04-22T21:54:33Z</dcterms:created>
  <dcterms:modified xsi:type="dcterms:W3CDTF">2020-04-08T18:49:47Z</dcterms:modified>
</cp:coreProperties>
</file>