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7669" r:id="rId1"/>
    <p:sldMasterId id="2147487711" r:id="rId2"/>
    <p:sldMasterId id="2147487727" r:id="rId3"/>
  </p:sldMasterIdLst>
  <p:notesMasterIdLst>
    <p:notesMasterId r:id="rId22"/>
  </p:notesMasterIdLst>
  <p:sldIdLst>
    <p:sldId id="266" r:id="rId4"/>
    <p:sldId id="288" r:id="rId5"/>
    <p:sldId id="286" r:id="rId6"/>
    <p:sldId id="303" r:id="rId7"/>
    <p:sldId id="291" r:id="rId8"/>
    <p:sldId id="292" r:id="rId9"/>
    <p:sldId id="304" r:id="rId10"/>
    <p:sldId id="294" r:id="rId11"/>
    <p:sldId id="295" r:id="rId12"/>
    <p:sldId id="296" r:id="rId13"/>
    <p:sldId id="297" r:id="rId14"/>
    <p:sldId id="298" r:id="rId15"/>
    <p:sldId id="299" r:id="rId16"/>
    <p:sldId id="300" r:id="rId17"/>
    <p:sldId id="301" r:id="rId18"/>
    <p:sldId id="302" r:id="rId19"/>
    <p:sldId id="305" r:id="rId20"/>
    <p:sldId id="307" r:id="rId21"/>
  </p:sldIdLst>
  <p:sldSz cx="10287000" cy="6858000" type="35mm"/>
  <p:notesSz cx="7315200" cy="9601200"/>
  <p:custDataLst>
    <p:tags r:id="rId23"/>
  </p:custDataLst>
  <p:defaultTextStyle>
    <a:defPPr>
      <a:defRPr lang="en-US"/>
    </a:defPPr>
    <a:lvl1pPr algn="l" rtl="0" eaLnBrk="0" fontAlgn="base" hangingPunct="0">
      <a:spcBef>
        <a:spcPct val="0"/>
      </a:spcBef>
      <a:spcAft>
        <a:spcPct val="0"/>
      </a:spcAft>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1pPr>
    <a:lvl2pPr marL="457200" algn="l" rtl="0" eaLnBrk="0" fontAlgn="base" hangingPunct="0">
      <a:spcBef>
        <a:spcPct val="0"/>
      </a:spcBef>
      <a:spcAft>
        <a:spcPct val="0"/>
      </a:spcAft>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2pPr>
    <a:lvl3pPr marL="914400" algn="l" rtl="0" eaLnBrk="0" fontAlgn="base" hangingPunct="0">
      <a:spcBef>
        <a:spcPct val="0"/>
      </a:spcBef>
      <a:spcAft>
        <a:spcPct val="0"/>
      </a:spcAft>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3pPr>
    <a:lvl4pPr marL="1371600" algn="l" rtl="0" eaLnBrk="0" fontAlgn="base" hangingPunct="0">
      <a:spcBef>
        <a:spcPct val="0"/>
      </a:spcBef>
      <a:spcAft>
        <a:spcPct val="0"/>
      </a:spcAft>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4pPr>
    <a:lvl5pPr marL="1828800" algn="l" rtl="0" eaLnBrk="0" fontAlgn="base" hangingPunct="0">
      <a:spcBef>
        <a:spcPct val="0"/>
      </a:spcBef>
      <a:spcAft>
        <a:spcPct val="0"/>
      </a:spcAft>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5pPr>
    <a:lvl6pPr marL="2286000" algn="l" defTabSz="914400" rtl="0" eaLnBrk="1" latinLnBrk="0" hangingPunct="1">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6pPr>
    <a:lvl7pPr marL="2743200" algn="l" defTabSz="914400" rtl="0" eaLnBrk="1" latinLnBrk="0" hangingPunct="1">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7pPr>
    <a:lvl8pPr marL="3200400" algn="l" defTabSz="914400" rtl="0" eaLnBrk="1" latinLnBrk="0" hangingPunct="1">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8pPr>
    <a:lvl9pPr marL="3657600" algn="l" defTabSz="914400" rtl="0" eaLnBrk="1" latinLnBrk="0" hangingPunct="1">
      <a:defRPr sz="1200" kern="1200">
        <a:solidFill>
          <a:srgbClr val="000000"/>
        </a:solidFill>
        <a:latin typeface="Arial" panose="020B0604020202020204" pitchFamily="34" charset="0"/>
        <a:ea typeface="+mn-ea"/>
        <a:cs typeface="ヒラギノ角ゴ ProN W3" charset="0"/>
        <a:sym typeface="Arial" panose="020B0604020202020204" pitchFamily="34" charset="0"/>
      </a:defRPr>
    </a:lvl9pPr>
  </p:defaultTextStyle>
  <p:modifyVerifier cryptProviderType="rsaAES" cryptAlgorithmClass="hash" cryptAlgorithmType="typeAny" cryptAlgorithmSid="14" spinCount="100000" saltData="CdQZ18/lulvOsS+0IPap5w==" hashData="jKUpLc+aZAsrypBX63rEVdjrcZo4DcszgwTcKLhi9XCaCu6tjWqYQFn5YhuZND51dYir+xJcVbuQAkDQ60Sf9w=="/>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BE03"/>
    <a:srgbClr val="F6D9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6" autoAdjust="0"/>
    <p:restoredTop sz="56818" autoAdjust="0"/>
  </p:normalViewPr>
  <p:slideViewPr>
    <p:cSldViewPr>
      <p:cViewPr varScale="1">
        <p:scale>
          <a:sx n="50" d="100"/>
          <a:sy n="50" d="100"/>
        </p:scale>
        <p:origin x="2640" y="48"/>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70" d="100"/>
          <a:sy n="70" d="100"/>
        </p:scale>
        <p:origin x="-342" y="9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xmlns="" id="{AF6D929F-74EC-47F3-A7DD-FEE9CB4CF1BC}"/>
              </a:ext>
            </a:extLst>
          </p:cNvPr>
          <p:cNvSpPr>
            <a:spLocks noGrp="1" noRot="1" noChangeAspect="1" noChangeArrowheads="1" noTextEdit="1"/>
          </p:cNvSpPr>
          <p:nvPr>
            <p:ph type="sldImg"/>
          </p:nvPr>
        </p:nvSpPr>
        <p:spPr bwMode="auto">
          <a:xfrm>
            <a:off x="957263" y="719138"/>
            <a:ext cx="540067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2">
            <a:extLst>
              <a:ext uri="{FF2B5EF4-FFF2-40B4-BE49-F238E27FC236}">
                <a16:creationId xmlns:a16="http://schemas.microsoft.com/office/drawing/2014/main" xmlns="" id="{170FAA29-0D28-4B62-A3BB-9FC4E70C82F7}"/>
              </a:ext>
            </a:extLst>
          </p:cNvPr>
          <p:cNvSpPr>
            <a:spLocks noGrp="1" noChangeArrowheads="1"/>
          </p:cNvSpPr>
          <p:nvPr>
            <p:ph type="body" sz="quarter" idx="1"/>
          </p:nvPr>
        </p:nvSpPr>
        <p:spPr bwMode="auto">
          <a:xfrm>
            <a:off x="731855" y="4561313"/>
            <a:ext cx="5851492" cy="4320375"/>
          </a:xfrm>
          <a:prstGeom prst="rect">
            <a:avLst/>
          </a:prstGeom>
          <a:noFill/>
          <a:ln w="9525">
            <a:noFill/>
            <a:miter lim="800000"/>
            <a:headEnd/>
            <a:tailEnd/>
          </a:ln>
          <a:effectLst/>
        </p:spPr>
        <p:txBody>
          <a:bodyPr vert="horz" wrap="square" lIns="96657" tIns="48329" rIns="96657" bIns="4832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6222460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24A43F61-D99B-4576-B6ED-7B55A56E500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xmlns="" id="{C714AFAA-E560-496A-9317-83662480E0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5639">
              <a:defRPr/>
            </a:pPr>
            <a:r>
              <a:rPr lang="en-US" altLang="en-US" dirty="0"/>
              <a:t>This EVMS Training Snippet, sponsored by the U.S. Department of Energy’s Office of Project Management covers an Earned Value Management System budgeting concept of Undistributed Budget or UB and how it must be managed. </a:t>
            </a:r>
            <a:r>
              <a:rPr lang="en-US"/>
              <a:t>The purpose is to provide a common understanding within DOE and among DOE contractors, and to provide consistency when the baseline no longer deemed executable.</a:t>
            </a:r>
          </a:p>
          <a:p>
            <a:pPr defTabSz="955639">
              <a:defRPr/>
            </a:pPr>
            <a:endParaRPr lang="en-US" altLang="en-US" dirty="0"/>
          </a:p>
        </p:txBody>
      </p:sp>
      <p:sp>
        <p:nvSpPr>
          <p:cNvPr id="36868" name="Slide Number Placeholder 3">
            <a:extLst>
              <a:ext uri="{FF2B5EF4-FFF2-40B4-BE49-F238E27FC236}">
                <a16:creationId xmlns:a16="http://schemas.microsoft.com/office/drawing/2014/main" xmlns="" id="{AB0BBFC2-A73C-48A8-89F0-677AF9B03603}"/>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373E45BF-2320-49F9-B542-A307CDDFF359}"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312127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xmlns="" id="{AD7635A3-9D46-4A4C-9A3C-7DB7941070C2}"/>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xmlns="" id="{A60E988F-1C98-46B6-B71F-F91C4E0F581D}"/>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t>When the contractor receives a full or partial Stop Work Order or SWO, the subsequent process involves the UB and CBB slash PBB logs.</a:t>
            </a:r>
          </a:p>
          <a:p>
            <a:r>
              <a:rPr lang="en-US" dirty="0"/>
              <a:t> </a:t>
            </a:r>
          </a:p>
          <a:p>
            <a:r>
              <a:rPr lang="en-US" dirty="0"/>
              <a:t>If the work is to be done later, then the contractor should transfer the applicable remaining scope and associated budget to the Undistributed Budget Log where it is maintained until DOE direction is received.  The contractor continues to report the UB in the monthly or IPMR or CPR, with an applicable Stop Work Order discussion in Format 5.  </a:t>
            </a:r>
          </a:p>
          <a:p>
            <a:r>
              <a:rPr lang="en-US" dirty="0"/>
              <a:t> </a:t>
            </a:r>
          </a:p>
          <a:p>
            <a:r>
              <a:rPr lang="en-US" dirty="0"/>
              <a:t>Upon direction from the DOE Contracting Officer to resume the work, the contractor allocates the UB to the control accounts according to its internal procedures.  </a:t>
            </a:r>
          </a:p>
          <a:p>
            <a:r>
              <a:rPr lang="en-US" dirty="0"/>
              <a:t> </a:t>
            </a:r>
          </a:p>
          <a:p>
            <a:r>
              <a:rPr lang="en-US" dirty="0"/>
              <a:t>If the DOE Contracting Officer directs work to be deleted, the contractor should:</a:t>
            </a:r>
          </a:p>
          <a:p>
            <a:pPr lvl="0"/>
            <a:r>
              <a:rPr lang="en-US" dirty="0"/>
              <a:t>Delete the UB amount associated with the removed scope</a:t>
            </a:r>
          </a:p>
          <a:p>
            <a:pPr lvl="0"/>
            <a:r>
              <a:rPr lang="en-US" dirty="0"/>
              <a:t>Update the contract target cost by the amount negotiated with DOE</a:t>
            </a:r>
          </a:p>
          <a:p>
            <a:pPr lvl="0"/>
            <a:r>
              <a:rPr lang="en-US" dirty="0"/>
              <a:t>Update the contract budget base and the Contract Target Cost  to reflect the amount negotiated with DOE; this amount may not be the same as the amount of the deleted work in Undistributed Budget if the Contract Target Cost included any profit or fee associated with the scope removed. </a:t>
            </a:r>
          </a:p>
          <a:p>
            <a:r>
              <a:rPr lang="en-US" dirty="0"/>
              <a:t> </a:t>
            </a:r>
          </a:p>
          <a:p>
            <a:r>
              <a:rPr lang="en-US" dirty="0"/>
              <a:t>Again, these allocation and receipts transactions are noted in the CBB slash PBB and UB logs.</a:t>
            </a:r>
          </a:p>
          <a:p>
            <a:pPr>
              <a:defRPr/>
            </a:pPr>
            <a:endParaRPr lang="en-US" dirty="0">
              <a:cs typeface="+mn-cs"/>
            </a:endParaRPr>
          </a:p>
        </p:txBody>
      </p:sp>
      <p:sp>
        <p:nvSpPr>
          <p:cNvPr id="45060" name="Slide Number Placeholder 3">
            <a:extLst>
              <a:ext uri="{FF2B5EF4-FFF2-40B4-BE49-F238E27FC236}">
                <a16:creationId xmlns:a16="http://schemas.microsoft.com/office/drawing/2014/main" xmlns="" id="{4EDC93A4-E03B-4AF0-B866-BCF28E22E72A}"/>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2BACBD2E-09EF-4B88-944E-740E9C6775D8}"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10</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1969737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xmlns="" id="{AED1C9FA-959D-46EE-AE12-7C4A50BE1439}"/>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xmlns="" id="{9D1A0FD6-95C8-4856-90CF-A7645DDA5D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CBB Log shows a Stop Work Order transaction on February 23rd for $30 Million.  The Distributed Budget was debited and the UB credited accordingly.  The contractor’s UB Log would provide more specifics.</a:t>
            </a:r>
          </a:p>
          <a:p>
            <a:pPr eaLnBrk="1" hangingPunct="1"/>
            <a:endParaRPr lang="en-US" altLang="en-US" dirty="0"/>
          </a:p>
        </p:txBody>
      </p:sp>
      <p:sp>
        <p:nvSpPr>
          <p:cNvPr id="46084" name="Slide Number Placeholder 3">
            <a:extLst>
              <a:ext uri="{FF2B5EF4-FFF2-40B4-BE49-F238E27FC236}">
                <a16:creationId xmlns:a16="http://schemas.microsoft.com/office/drawing/2014/main" xmlns="" id="{16B68510-8E99-4F0C-B81A-93C204F18F1F}"/>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6A68347E-7D1A-4DFE-AA8C-979C242B0449}"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11</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390334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xmlns="" id="{47D742D4-4756-4BDB-9F80-C663A245D624}"/>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xmlns="" id="{3C256379-5252-4476-8B83-5D9012FA334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cs typeface="+mn-cs"/>
              </a:rPr>
              <a:t>When the contractor decides to replan effort between control accounts, UB is also involved in the process. For example, a contractor may determine that scope that was originally planned for an item to be made in house now needs to be purchased from a vendor.    The first step would be to transfer the scope, schedule, and budget associated with that effort to UB. The second step would be to distribute the replanned scope, schedule, and budget to the new control account based on the schedule and budget needs associated with the purchase. </a:t>
            </a:r>
          </a:p>
          <a:p>
            <a:pPr>
              <a:defRPr/>
            </a:pPr>
            <a:r>
              <a:rPr lang="en-US" dirty="0">
                <a:cs typeface="+mn-cs"/>
              </a:rPr>
              <a:t> </a:t>
            </a:r>
          </a:p>
          <a:p>
            <a:pPr>
              <a:defRPr/>
            </a:pPr>
            <a:r>
              <a:rPr lang="en-US" dirty="0">
                <a:cs typeface="+mn-cs"/>
              </a:rPr>
              <a:t>The last step is to determine if there is any excess budget remaining in UB because of the replan.  If so, that budget would be transferred to MR since there no longer is any scope associated with it.  An example of this would be if the contractor determines that it would be cheaper to purchase the item instead of making it. </a:t>
            </a:r>
          </a:p>
          <a:p>
            <a:pPr>
              <a:defRPr/>
            </a:pPr>
            <a:r>
              <a:rPr lang="en-US" dirty="0">
                <a:cs typeface="+mn-cs"/>
              </a:rPr>
              <a:t> </a:t>
            </a:r>
          </a:p>
          <a:p>
            <a:pPr>
              <a:defRPr/>
            </a:pPr>
            <a:r>
              <a:rPr lang="en-US" dirty="0">
                <a:cs typeface="+mn-cs"/>
              </a:rPr>
              <a:t>Conversely, if additional budget is needed, the CAM may need to request MR allocation to the control account. The example in this case would be that it was cheaper to make it in house, however, it takes longer. Because an urgent need, the PM decides to buy the item in order to receive it sooner.  The budget required would be greater than the budget in UB.  MR could be applied as this is an authorized use for MR. </a:t>
            </a:r>
          </a:p>
          <a:p>
            <a:pPr>
              <a:defRPr/>
            </a:pPr>
            <a:endParaRPr lang="en-US" altLang="en-US" dirty="0"/>
          </a:p>
        </p:txBody>
      </p:sp>
      <p:sp>
        <p:nvSpPr>
          <p:cNvPr id="47108" name="Slide Number Placeholder 3">
            <a:extLst>
              <a:ext uri="{FF2B5EF4-FFF2-40B4-BE49-F238E27FC236}">
                <a16:creationId xmlns:a16="http://schemas.microsoft.com/office/drawing/2014/main" xmlns="" id="{7DE6BC4B-7730-4AEA-9FD6-FEF636B395A9}"/>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FBC4EDCD-CA60-457B-B666-74A1A7893BA4}"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12</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68964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5FF4FBA0-B47A-4B88-8AF5-9F182014AD70}"/>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xmlns="" id="{A7BB712A-ACCF-4073-A0CB-D7312812798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5639">
              <a:defRPr/>
            </a:pPr>
            <a:r>
              <a:rPr lang="en-US" dirty="0"/>
              <a:t>This is an example of the IPMR Format 1.  The project has 1 million dollars in Undistributed Budget, which is in Block 8.d, Column 14. </a:t>
            </a:r>
          </a:p>
          <a:p>
            <a:endParaRPr lang="en-US" dirty="0"/>
          </a:p>
          <a:p>
            <a:pPr eaLnBrk="1" hangingPunct="1">
              <a:defRPr/>
            </a:pPr>
            <a:endParaRPr lang="en-US" altLang="en-US" dirty="0"/>
          </a:p>
        </p:txBody>
      </p:sp>
      <p:sp>
        <p:nvSpPr>
          <p:cNvPr id="48132" name="Slide Number Placeholder 3">
            <a:extLst>
              <a:ext uri="{FF2B5EF4-FFF2-40B4-BE49-F238E27FC236}">
                <a16:creationId xmlns:a16="http://schemas.microsoft.com/office/drawing/2014/main" xmlns="" id="{1CCC8EB8-CA7D-4FE6-B2B9-BBA7D8766D3B}"/>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02BA2BE5-D0E4-4A61-AF82-B97CCCB7E839}"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13</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13801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xmlns="" id="{CD2B0F97-60D8-4129-8151-27101C96F092}"/>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xmlns="" id="{918A1A2B-F9D0-432E-9E44-7D399F3035F0}"/>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cs typeface="+mn-cs"/>
              </a:rPr>
              <a:t>The IPMR Format 3 shows the same $1 Million of Undistributed Budget at the end of the period in Block 6.c, Column 15.  At the beginning of the period, the UB amount in Block 6.a, Column 15 was $1.5 Million.  During the period, half a million dollars was distributed for ECP 02, increasing the PMB in the periods June, July, August, September, and October/November.  Note that the contractor honored the PMB Freeze Period change restrictions, assumed to be two months, with the distribution beginning in the third month from Time Now.</a:t>
            </a:r>
          </a:p>
          <a:p>
            <a:pPr eaLnBrk="1" hangingPunct="1">
              <a:defRPr/>
            </a:pPr>
            <a:endParaRPr lang="en-US" altLang="en-US" dirty="0"/>
          </a:p>
        </p:txBody>
      </p:sp>
      <p:sp>
        <p:nvSpPr>
          <p:cNvPr id="49156" name="Slide Number Placeholder 3">
            <a:extLst>
              <a:ext uri="{FF2B5EF4-FFF2-40B4-BE49-F238E27FC236}">
                <a16:creationId xmlns:a16="http://schemas.microsoft.com/office/drawing/2014/main" xmlns="" id="{6EB236B2-A634-4C59-8E29-2F24C235F1F2}"/>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EFD90ACA-4191-48A9-B00D-25F58DCBBD12}"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14</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1336899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xmlns="" id="{13112F56-2B34-46A9-9825-E452F4FB4AB2}"/>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xmlns="" id="{2A68FAEE-1812-4EC3-9D6A-CF03606C72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DOE IPMR Format 5, Explanations and Problem Analyses, is a narrative report prepared to amplify and explain data provided in the other IPMR formats. The DOE IPMR Instructions, available on both the internal and external websites listed on the last slide of this training module, stipulate other discussion requirements involving Undistributed Budget on the format 5.</a:t>
            </a:r>
          </a:p>
          <a:p>
            <a:pPr eaLnBrk="1" hangingPunct="1"/>
            <a:endParaRPr lang="en-US" altLang="en-US" dirty="0"/>
          </a:p>
        </p:txBody>
      </p:sp>
      <p:sp>
        <p:nvSpPr>
          <p:cNvPr id="50180" name="Slide Number Placeholder 3">
            <a:extLst>
              <a:ext uri="{FF2B5EF4-FFF2-40B4-BE49-F238E27FC236}">
                <a16:creationId xmlns:a16="http://schemas.microsoft.com/office/drawing/2014/main" xmlns="" id="{B66F8D4E-DC6B-4BC4-8C13-C10BD1A9D412}"/>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D6A704EB-FD0A-468E-ACBF-AE28467EA199}"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15</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462709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xmlns="" id="{58AE80D1-0452-4AA3-ACA1-9389E6B97E66}"/>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xmlns="" id="{635C323B-D1E1-4BCC-9F75-F1C01867CFCC}"/>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Contractor must identify the components of the UB.  For example, the 1 million dollars of UB remaining as seen in Formats 1 and 3 involve two Stop Work Orders; one, 250 thousand dollars; another 300 thousand dollars; and 450 thousand dollars of Authorized Unpriced Work received during the reporting period.</a:t>
            </a:r>
          </a:p>
        </p:txBody>
      </p:sp>
      <p:sp>
        <p:nvSpPr>
          <p:cNvPr id="51204" name="Slide Number Placeholder 3">
            <a:extLst>
              <a:ext uri="{FF2B5EF4-FFF2-40B4-BE49-F238E27FC236}">
                <a16:creationId xmlns:a16="http://schemas.microsoft.com/office/drawing/2014/main" xmlns="" id="{911FE498-1C29-4135-B1DF-10FB9B7DB737}"/>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BE9983D3-4C9D-4FBE-9AA9-20CBC998BC92}"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16</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87088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UB is a holding area until such time as the scope and budget is either distributed to Control Accounts or Summary Level Planning Packages </a:t>
            </a:r>
            <a:r>
              <a:rPr lang="en-US" u="sng" dirty="0"/>
              <a:t>OR</a:t>
            </a:r>
            <a:r>
              <a:rPr lang="en-US" dirty="0"/>
              <a:t> until contractually deleted or moved to the correct control account. Each project change must be tracked within UB until totally allocated to the time-phased PMB or MR. </a:t>
            </a:r>
          </a:p>
          <a:p>
            <a:endParaRPr lang="en-US" dirty="0"/>
          </a:p>
          <a:p>
            <a:r>
              <a:rPr lang="en-US" dirty="0"/>
              <a:t>UB contains budget contractually tied to scope and consequently must only be used for that particular scope.   </a:t>
            </a:r>
          </a:p>
          <a:p>
            <a:endParaRPr lang="en-US" dirty="0"/>
          </a:p>
          <a:p>
            <a:r>
              <a:rPr lang="en-US" dirty="0"/>
              <a:t>Lastly, Logs must be maintained to identify all credits and debits throughout the project to the Contract Budget Base or Project Budget Base. </a:t>
            </a:r>
          </a:p>
          <a:p>
            <a:r>
              <a:rPr lang="en-US" b="1" i="1" dirty="0"/>
              <a:t> </a:t>
            </a:r>
            <a:endParaRPr lang="en-US" dirty="0"/>
          </a:p>
          <a:p>
            <a:endParaRPr lang="en-US" dirty="0"/>
          </a:p>
        </p:txBody>
      </p:sp>
    </p:spTree>
    <p:extLst>
      <p:ext uri="{BB962C8B-B14F-4D97-AF65-F5344CB8AC3E}">
        <p14:creationId xmlns:p14="http://schemas.microsoft.com/office/powerpoint/2010/main" val="250875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39">
              <a:defRPr/>
            </a:pPr>
            <a:r>
              <a:rPr lang="en-US" dirty="0"/>
              <a:t>For additional information relative to EVMS procedures, templates, helpful references, more Snippets, and training materials, please refer to DOE PM’s external EVM Home page or the internal </a:t>
            </a:r>
            <a:r>
              <a:rPr lang="en-US" dirty="0" err="1"/>
              <a:t>Max.Gov</a:t>
            </a:r>
            <a:r>
              <a:rPr lang="en-US" dirty="0"/>
              <a:t> PM Library. Check back periodically for updated or new information.    Thank You for using the Snippet Library. </a:t>
            </a:r>
          </a:p>
          <a:p>
            <a:endParaRPr lang="en-US" dirty="0"/>
          </a:p>
        </p:txBody>
      </p:sp>
    </p:spTree>
    <p:extLst>
      <p:ext uri="{BB962C8B-B14F-4D97-AF65-F5344CB8AC3E}">
        <p14:creationId xmlns:p14="http://schemas.microsoft.com/office/powerpoint/2010/main" val="411175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24A43F61-D99B-4576-B6ED-7B55A56E500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xmlns="" id="{C714AFAA-E560-496A-9317-83662480E0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Undistributed Budget is  a temporary holding account for contract scope and associated budget that is not yet authorized to control accounts, Summary Level Planning Packages or SLPP’s, or MR.  UB always has scope associated with it and the budget can only be used for that purpose. By that we mean if a contract change was awarded for a foundation change, that budget cannot be used to build the rafters. </a:t>
            </a:r>
          </a:p>
        </p:txBody>
      </p:sp>
      <p:sp>
        <p:nvSpPr>
          <p:cNvPr id="36868" name="Slide Number Placeholder 3">
            <a:extLst>
              <a:ext uri="{FF2B5EF4-FFF2-40B4-BE49-F238E27FC236}">
                <a16:creationId xmlns:a16="http://schemas.microsoft.com/office/drawing/2014/main" xmlns="" id="{AB0BBFC2-A73C-48A8-89F0-677AF9B03603}"/>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373E45BF-2320-49F9-B542-A307CDDFF359}"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2</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72295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5D255F21-68C8-4455-B535-BA12A886483D}"/>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xmlns="" id="{CDBE61CE-DA72-4FE8-86E5-3874D79B0D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slide illustrates the various contract and project level terms to better understand the concept of Undistributed Budget. Starting at the Contract Budget Base or Project Budget Base, the Management Reserve is budget with no scope or schedule. The Performance Measurement Baseline is comprised of two types of budget and work scope:  Distributed and Undistributed.  The Distributed Budget includes scope, schedule, and budget. The Undistributed Budget includes budget for scope, yet the contractor’s project manager may set aside a portion for MR budget for management control purposes to be used at contractor’s discretion.    Sometimes Distributed Budget and Undistributed Budget are functionally referred to as time-phased distributed budget versus non-time phased undistributed budget because UB is missing the schedule aspect of the scope/schedule/budget integration. </a:t>
            </a:r>
          </a:p>
          <a:p>
            <a:endParaRPr lang="en-US" altLang="en-US" dirty="0"/>
          </a:p>
          <a:p>
            <a:pPr defTabSz="955639">
              <a:defRPr/>
            </a:pPr>
            <a:r>
              <a:rPr lang="en-US" dirty="0"/>
              <a:t>Refer to </a:t>
            </a:r>
            <a:r>
              <a:rPr lang="en-US" b="1" dirty="0"/>
              <a:t>Snippet 1-11 Varying Project and Contract Structures </a:t>
            </a:r>
            <a:r>
              <a:rPr lang="en-US" dirty="0"/>
              <a:t>or the </a:t>
            </a:r>
            <a:r>
              <a:rPr lang="en-US" b="1" dirty="0"/>
              <a:t>DOE EVMS Gold Card </a:t>
            </a:r>
            <a:r>
              <a:rPr lang="en-US" dirty="0"/>
              <a:t>for information relative to the relation of the Contract Budget Base (CBB) and Project Budget Base (PBB)</a:t>
            </a:r>
          </a:p>
          <a:p>
            <a:endParaRPr lang="en-US" altLang="en-US" dirty="0"/>
          </a:p>
        </p:txBody>
      </p:sp>
      <p:sp>
        <p:nvSpPr>
          <p:cNvPr id="38916" name="Slide Number Placeholder 3">
            <a:extLst>
              <a:ext uri="{FF2B5EF4-FFF2-40B4-BE49-F238E27FC236}">
                <a16:creationId xmlns:a16="http://schemas.microsoft.com/office/drawing/2014/main" xmlns="" id="{ED1C204C-9AD0-4348-8E34-29D61DD9A5D0}"/>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CB3066DF-0F42-4851-B70F-394548C59DBB}"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3</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105567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5D255F21-68C8-4455-B535-BA12A886483D}"/>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xmlns="" id="{CDBE61CE-DA72-4FE8-86E5-3874D79B0D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Imagine the Undistributed Budget as boxes with specific Scope and Budget in each one.  The illustration to the right shows a UB Warehouse. When a particular box of UB is ready to be detail planned, the box is then  transported and distributed to the component of Distributed Budget as required, such as a Control Account or a Summary Level Planning Package.  As the Control Account Manager receives the budget and scope, the CAM then proceeds with detail planning the Control Account by distributing and scheduling the scope and budget into Work Packages and/or Planning Packages.</a:t>
            </a:r>
          </a:p>
          <a:p>
            <a:r>
              <a:rPr lang="en-US" dirty="0"/>
              <a:t> </a:t>
            </a:r>
          </a:p>
        </p:txBody>
      </p:sp>
      <p:sp>
        <p:nvSpPr>
          <p:cNvPr id="38916" name="Slide Number Placeholder 3">
            <a:extLst>
              <a:ext uri="{FF2B5EF4-FFF2-40B4-BE49-F238E27FC236}">
                <a16:creationId xmlns:a16="http://schemas.microsoft.com/office/drawing/2014/main" xmlns="" id="{ED1C204C-9AD0-4348-8E34-29D61DD9A5D0}"/>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CB3066DF-0F42-4851-B70F-394548C59DBB}"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4</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452029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xmlns="" id="{FB85E4CB-8858-4051-91D6-4D125C995763}"/>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xmlns="" id="{DEBB392B-27B9-4C21-A167-E20F23F6F5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Each project initial award and change must be tracked within UB until totally allocated to the time phased PMB and MR.  </a:t>
            </a:r>
          </a:p>
          <a:p>
            <a:r>
              <a:rPr lang="en-US" dirty="0"/>
              <a:t>On January 4</a:t>
            </a:r>
            <a:r>
              <a:rPr lang="en-US" baseline="30000" dirty="0"/>
              <a:t>th</a:t>
            </a:r>
            <a:r>
              <a:rPr lang="en-US" dirty="0"/>
              <a:t>, a new contract award shows the entire Contract Budget Base value of 120 Million Dollars is placed in UB.  </a:t>
            </a:r>
          </a:p>
          <a:p>
            <a:r>
              <a:rPr lang="en-US" dirty="0"/>
              <a:t>On January 27, the program manager distributed $110Million of the UB to establish control accounts 001, 002, and 003; $10M transferred to establish the MR, and $10 remains in UB.  </a:t>
            </a:r>
          </a:p>
        </p:txBody>
      </p:sp>
      <p:sp>
        <p:nvSpPr>
          <p:cNvPr id="39940" name="Slide Number Placeholder 3">
            <a:extLst>
              <a:ext uri="{FF2B5EF4-FFF2-40B4-BE49-F238E27FC236}">
                <a16:creationId xmlns:a16="http://schemas.microsoft.com/office/drawing/2014/main" xmlns="" id="{1A8AFA20-C04A-442C-AC31-4500379B0B43}"/>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BF31C3E1-59F4-42EF-A0CF-BD725F64373C}"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5</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39444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2F54315F-D8E7-46FA-A282-5F8E025EF92C}"/>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xmlns="" id="{408315C6-F050-4A90-904E-5532FF1BCF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Each distribution in or out of UB must be logged.  The purpose is to keep the identification of specific work scope and budget together; thus preventing misuse of budget tied to one purpose for another purpose. This is strictly prohibited in EVMS. </a:t>
            </a:r>
          </a:p>
          <a:p>
            <a:r>
              <a:rPr lang="en-US" dirty="0"/>
              <a:t> </a:t>
            </a:r>
          </a:p>
          <a:p>
            <a:r>
              <a:rPr lang="en-US" dirty="0"/>
              <a:t>The next parameter involves the time limit for allowing scope and budget to reside in the UB before being distributed.  The reason for allocating budgets after contractual award or a contractual change typically within two accounting periods is to limit the period for which a time phased PMB does not exist. Therefore it is in everyone’s best interests to see get the work scope and budget out of UB and into time-phased portion of the PMB.  There may be exceptions to the general practice of two accounting periods subject to discussions between the Contractor’s Project Manager and the Federal Project Director. An example may include a massive restructuring effort. In such cases documentation should be maintained and provided to explain the circumstances for compliance purposes.</a:t>
            </a:r>
          </a:p>
          <a:p>
            <a:r>
              <a:rPr lang="en-US" dirty="0"/>
              <a:t> </a:t>
            </a:r>
          </a:p>
          <a:p>
            <a:r>
              <a:rPr lang="en-US" dirty="0"/>
              <a:t>Previously we showed an example of budget and scope being added to UB and then distributed to control accounts and MR.  Sometimes previously distributed scope, budget, and schedule is awaiting a contract modification for deletion. Until a contractual change is issued, the scope and budget is moved from the control account to UB.  It cannot be used for other purposes without contractual direction. The contractor must have clear direction from the Contracting Officer to support the basis for UB transactions. </a:t>
            </a:r>
          </a:p>
          <a:p>
            <a:r>
              <a:rPr lang="en-US" dirty="0"/>
              <a:t> </a:t>
            </a:r>
          </a:p>
        </p:txBody>
      </p:sp>
      <p:sp>
        <p:nvSpPr>
          <p:cNvPr id="40964" name="Slide Number Placeholder 3">
            <a:extLst>
              <a:ext uri="{FF2B5EF4-FFF2-40B4-BE49-F238E27FC236}">
                <a16:creationId xmlns:a16="http://schemas.microsoft.com/office/drawing/2014/main" xmlns="" id="{EFF3DCF4-8151-4E66-AF70-7B9B0178C782}"/>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1BD5D12C-60DC-41E1-A9C5-189457A135B3}"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6</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126443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2F54315F-D8E7-46FA-A282-5F8E025EF92C}"/>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xmlns="" id="{408315C6-F050-4A90-904E-5532FF1BCF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The UB Log is very important not only for tracking the UB receipts and allocations, but for traceability to and within the CPR or IPMR Format reports. The amount of Undistributed Budget is reported in the monthly CPR or IPMR in Formats 1, 2, and 3; with receipts, allocations and scope for existing UB balances discussed in Format 5.  </a:t>
            </a:r>
          </a:p>
          <a:p>
            <a:pPr>
              <a:defRPr/>
            </a:pPr>
            <a:r>
              <a:rPr lang="en-US" dirty="0"/>
              <a:t> </a:t>
            </a:r>
          </a:p>
          <a:p>
            <a:pPr>
              <a:defRPr/>
            </a:pPr>
            <a:r>
              <a:rPr lang="en-US" dirty="0"/>
              <a:t>More detailed discussion of UB transactions in relation to a Stop Work Order (SWO) or Authorized Unpriced Work (AUW) is provided in later slides.</a:t>
            </a:r>
          </a:p>
        </p:txBody>
      </p:sp>
      <p:sp>
        <p:nvSpPr>
          <p:cNvPr id="40964" name="Slide Number Placeholder 3">
            <a:extLst>
              <a:ext uri="{FF2B5EF4-FFF2-40B4-BE49-F238E27FC236}">
                <a16:creationId xmlns:a16="http://schemas.microsoft.com/office/drawing/2014/main" xmlns="" id="{EFF3DCF4-8151-4E66-AF70-7B9B0178C782}"/>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1BD5D12C-60DC-41E1-A9C5-189457A135B3}"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7</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859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xmlns="" id="{0315C156-9D59-4DA1-9840-99CAC2F012CA}"/>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xmlns="" id="{C52DCFF3-6C01-40EA-BBFD-8980F70B0E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an example of an Undistributed Budget Log detailing various transactions when maintained outside the CBB or PBB log.  Capturing these multiple monthly transactions in the UB Log provides the contractor with detailed traceability to the CBB Log’s monthly updates, as well as back-ups for the IPMR or CPR Formats 1, 2, 3 and 5 requirements.</a:t>
            </a:r>
          </a:p>
        </p:txBody>
      </p:sp>
      <p:sp>
        <p:nvSpPr>
          <p:cNvPr id="43012" name="Slide Number Placeholder 3">
            <a:extLst>
              <a:ext uri="{FF2B5EF4-FFF2-40B4-BE49-F238E27FC236}">
                <a16:creationId xmlns:a16="http://schemas.microsoft.com/office/drawing/2014/main" xmlns="" id="{027CDDF9-63D2-4A44-B38B-6D546A1ED874}"/>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E69378CE-AB15-4E54-BAA5-53AD02172FD2}"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8</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1427080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xmlns="" id="{E79A737B-5C1C-4E88-B5BF-3202FF104DEE}"/>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xmlns="" id="{5FB092D6-FF1A-4F01-8C71-7FEF6E318D2E}"/>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defRPr/>
            </a:pPr>
            <a:r>
              <a:rPr lang="en-US" dirty="0">
                <a:cs typeface="+mn-cs"/>
              </a:rPr>
              <a:t>Another reason for UB is to accommodate Authorized Unpriced Work or AUW, which is the estimated cost (excluding fee or profit) for contract changes that have been approved by the government contracting officer but have not yet been fully negotiated.  A portion of the budget associated with the not yet negotiated work is distributed to control account managers to begin work on the near term effort. The remainder of the contractor’s proposed budget is put in Undistributed Budget.  This is necessary to ensure the full scope of the proposal is identified in the PMB. Recall the PMB represents all authorized project scope, even if not yet definitized.  </a:t>
            </a:r>
          </a:p>
          <a:p>
            <a:pPr>
              <a:defRPr/>
            </a:pPr>
            <a:r>
              <a:rPr lang="en-US" dirty="0">
                <a:cs typeface="+mn-cs"/>
              </a:rPr>
              <a:t> </a:t>
            </a:r>
          </a:p>
          <a:p>
            <a:pPr>
              <a:defRPr/>
            </a:pPr>
            <a:r>
              <a:rPr lang="en-US" dirty="0">
                <a:cs typeface="+mn-cs"/>
              </a:rPr>
              <a:t>As discussed in Snippet 6-2, Authorized Unpriced Work, the term NTE is used. From a </a:t>
            </a:r>
            <a:r>
              <a:rPr lang="en-US" b="1" dirty="0">
                <a:cs typeface="+mn-cs"/>
              </a:rPr>
              <a:t>funding</a:t>
            </a:r>
            <a:r>
              <a:rPr lang="en-US" dirty="0">
                <a:cs typeface="+mn-cs"/>
              </a:rPr>
              <a:t> perspective, the Contracting Officer will identify a not to exceed or NTE funding limit associated with the proposal, generally set at 50% of the scope. While the PMB reflects the contractor’s proposal, the funding is limited to a portion of that amount until negotiations have been completed. At that point, the contractor will make any adjustments to the PMB, originally based on its proposal, to reflect what was ultimately negotiated. Therefore, the contractor typically detail plans budget up to the funding limit, leaving the rest of its proposed amount in UB to simplify the final negotiation adjustment process.  </a:t>
            </a:r>
          </a:p>
          <a:p>
            <a:pPr>
              <a:defRPr/>
            </a:pPr>
            <a:r>
              <a:rPr lang="en-US" dirty="0">
                <a:cs typeface="+mn-cs"/>
              </a:rPr>
              <a:t> </a:t>
            </a:r>
          </a:p>
          <a:p>
            <a:pPr>
              <a:defRPr/>
            </a:pPr>
            <a:r>
              <a:rPr lang="en-US" dirty="0">
                <a:cs typeface="+mn-cs"/>
              </a:rPr>
              <a:t>As budget is needed to detail plan near term effort while negotiations are underway, the contractor will transfer budget from UB and distribute it to the proper control accounts. Should the contractor reach a point where the NTE funding limit has been reached and negotiations are incomplete, the Contracting Officer must be notified to either provide additional funding, that is extend the not to exceed funding limit, or advise the contractor to stop work pending completion of negotiations.  </a:t>
            </a:r>
          </a:p>
          <a:p>
            <a:pPr>
              <a:defRPr/>
            </a:pPr>
            <a:r>
              <a:rPr lang="en-US" dirty="0">
                <a:cs typeface="+mn-cs"/>
              </a:rPr>
              <a:t> </a:t>
            </a:r>
          </a:p>
          <a:p>
            <a:pPr>
              <a:defRPr/>
            </a:pPr>
            <a:r>
              <a:rPr lang="en-US" dirty="0">
                <a:cs typeface="+mn-cs"/>
              </a:rPr>
              <a:t>The preferred practice is for Undistributed Budget to be distributed to the applicable Summary Level Planning Packages (SLPPs) or control accounts by the end of the ensuing reporting period after contract definitization takes place.  </a:t>
            </a:r>
          </a:p>
          <a:p>
            <a:pPr>
              <a:defRPr/>
            </a:pPr>
            <a:endParaRPr lang="en-US" altLang="en-US" dirty="0"/>
          </a:p>
        </p:txBody>
      </p:sp>
      <p:sp>
        <p:nvSpPr>
          <p:cNvPr id="44036" name="Slide Number Placeholder 3">
            <a:extLst>
              <a:ext uri="{FF2B5EF4-FFF2-40B4-BE49-F238E27FC236}">
                <a16:creationId xmlns:a16="http://schemas.microsoft.com/office/drawing/2014/main" xmlns="" id="{5FEFFE5A-B37F-437F-A3F4-656D98330195}"/>
              </a:ext>
            </a:extLst>
          </p:cNvPr>
          <p:cNvSpPr>
            <a:spLocks noGrp="1"/>
          </p:cNvSpPr>
          <p:nvPr>
            <p:ph type="sldNum" sz="quarter" idx="4294967295"/>
          </p:nvPr>
        </p:nvSpPr>
        <p:spPr bwMode="auto">
          <a:xfrm>
            <a:off x="4143832" y="9119325"/>
            <a:ext cx="3169698" cy="480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4" tIns="47782" rIns="95564" bIns="47782"/>
          <a:lstStyle>
            <a:lvl1pPr>
              <a:defRPr sz="1300">
                <a:solidFill>
                  <a:srgbClr val="000000"/>
                </a:solidFill>
                <a:latin typeface="Arial" panose="020B0604020202020204" pitchFamily="34" charset="0"/>
                <a:cs typeface="ヒラギノ角ゴ ProN W3" charset="0"/>
                <a:sym typeface="Arial" panose="020B0604020202020204" pitchFamily="34" charset="0"/>
              </a:defRPr>
            </a:lvl1pPr>
            <a:lvl2pPr marL="776457" indent="-298637">
              <a:defRPr sz="1300">
                <a:solidFill>
                  <a:srgbClr val="000000"/>
                </a:solidFill>
                <a:latin typeface="Arial" panose="020B0604020202020204" pitchFamily="34" charset="0"/>
                <a:cs typeface="ヒラギノ角ゴ ProN W3" charset="0"/>
                <a:sym typeface="Arial" panose="020B0604020202020204" pitchFamily="34" charset="0"/>
              </a:defRPr>
            </a:lvl2pPr>
            <a:lvl3pPr marL="1194549" indent="-238910">
              <a:defRPr sz="1300">
                <a:solidFill>
                  <a:srgbClr val="000000"/>
                </a:solidFill>
                <a:latin typeface="Arial" panose="020B0604020202020204" pitchFamily="34" charset="0"/>
                <a:cs typeface="ヒラギノ角ゴ ProN W3" charset="0"/>
                <a:sym typeface="Arial" panose="020B0604020202020204" pitchFamily="34" charset="0"/>
              </a:defRPr>
            </a:lvl3pPr>
            <a:lvl4pPr marL="1672369" indent="-238910">
              <a:defRPr sz="1300">
                <a:solidFill>
                  <a:srgbClr val="000000"/>
                </a:solidFill>
                <a:latin typeface="Arial" panose="020B0604020202020204" pitchFamily="34" charset="0"/>
                <a:cs typeface="ヒラギノ角ゴ ProN W3" charset="0"/>
                <a:sym typeface="Arial" panose="020B0604020202020204" pitchFamily="34" charset="0"/>
              </a:defRPr>
            </a:lvl4pPr>
            <a:lvl5pPr marL="2150189" indent="-238910">
              <a:defRPr sz="1300">
                <a:solidFill>
                  <a:srgbClr val="000000"/>
                </a:solidFill>
                <a:latin typeface="Arial" panose="020B0604020202020204" pitchFamily="34" charset="0"/>
                <a:cs typeface="ヒラギノ角ゴ ProN W3" charset="0"/>
                <a:sym typeface="Arial" panose="020B0604020202020204" pitchFamily="34" charset="0"/>
              </a:defRPr>
            </a:lvl5pPr>
            <a:lvl6pPr marL="262800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6pPr>
            <a:lvl7pPr marL="310582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7pPr>
            <a:lvl8pPr marL="358364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8pPr>
            <a:lvl9pPr marL="4061468" indent="-238910" eaLnBrk="0" fontAlgn="base" hangingPunct="0">
              <a:spcBef>
                <a:spcPct val="0"/>
              </a:spcBef>
              <a:spcAft>
                <a:spcPct val="0"/>
              </a:spcAft>
              <a:defRPr sz="13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fld id="{6C0495D7-9CE4-4E46-8B6E-82CC7BBF99D4}" type="slidenum">
              <a:rPr lang="en-US" altLang="en-US">
                <a:latin typeface="Times New Roman" panose="02020603050405020304" pitchFamily="18" charset="0"/>
                <a:cs typeface="Arial" panose="020B0604020202020204" pitchFamily="34" charset="0"/>
                <a:sym typeface="Times New Roman" panose="02020603050405020304" pitchFamily="18" charset="0"/>
              </a:rPr>
              <a:pPr eaLnBrk="1" hangingPunct="1"/>
              <a:t>9</a:t>
            </a:fld>
            <a:endParaRPr lang="en-US" altLang="en-US">
              <a:latin typeface="Times New Roman" panose="02020603050405020304" pitchFamily="18"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909639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warehouse_logistics_title_gra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87000" cy="5029200"/>
          </a:xfrm>
          <a:prstGeom prst="rect">
            <a:avLst/>
          </a:prstGeom>
        </p:spPr>
      </p:pic>
      <p:sp>
        <p:nvSpPr>
          <p:cNvPr id="7" name="Rectangle 6"/>
          <p:cNvSpPr/>
          <p:nvPr userDrawn="1"/>
        </p:nvSpPr>
        <p:spPr>
          <a:xfrm>
            <a:off x="3256"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Date Placeholder 3"/>
          <p:cNvSpPr>
            <a:spLocks noGrp="1"/>
          </p:cNvSpPr>
          <p:nvPr>
            <p:ph type="dt" sz="half" idx="10"/>
          </p:nvPr>
        </p:nvSpPr>
        <p:spPr>
          <a:xfrm>
            <a:off x="514350" y="6492876"/>
            <a:ext cx="2400300" cy="365125"/>
          </a:xfrm>
        </p:spPr>
        <p:txBody>
          <a:bodyPr/>
          <a:lstStyle/>
          <a:p>
            <a:fld id="{745E2284-6B7F-46FF-91AC-EBB07AEAE9A5}" type="datetime1">
              <a:rPr lang="en-US" smtClean="0"/>
              <a:t>4/8/2020</a:t>
            </a:fld>
            <a:endParaRPr lang="en-US"/>
          </a:p>
        </p:txBody>
      </p:sp>
      <p:sp>
        <p:nvSpPr>
          <p:cNvPr id="5" name="Footer Placeholder 4"/>
          <p:cNvSpPr>
            <a:spLocks noGrp="1"/>
          </p:cNvSpPr>
          <p:nvPr>
            <p:ph type="ftr" sz="quarter" idx="11"/>
          </p:nvPr>
        </p:nvSpPr>
        <p:spPr>
          <a:xfrm>
            <a:off x="3514725" y="6492876"/>
            <a:ext cx="3257550" cy="365125"/>
          </a:xfrm>
        </p:spPr>
        <p:txBody>
          <a:bodyPr/>
          <a:lstStyle/>
          <a:p>
            <a:endParaRPr lang="en-US"/>
          </a:p>
        </p:txBody>
      </p:sp>
      <p:sp>
        <p:nvSpPr>
          <p:cNvPr id="6" name="Slide Number Placeholder 5"/>
          <p:cNvSpPr>
            <a:spLocks noGrp="1"/>
          </p:cNvSpPr>
          <p:nvPr>
            <p:ph type="sldNum" sz="quarter" idx="12"/>
          </p:nvPr>
        </p:nvSpPr>
        <p:spPr>
          <a:xfrm>
            <a:off x="7372350" y="6492876"/>
            <a:ext cx="2400300" cy="365125"/>
          </a:xfrm>
        </p:spPr>
        <p:txBody>
          <a:bodyPr/>
          <a:lstStyle/>
          <a:p>
            <a:fld id="{944DE186-3112-4AB8-AF78-FDBC8ACE92CB}" type="slidenum">
              <a:rPr lang="en-US" smtClean="0"/>
              <a:t>‹#›</a:t>
            </a:fld>
            <a:endParaRPr lang="en-US"/>
          </a:p>
        </p:txBody>
      </p:sp>
      <p:sp>
        <p:nvSpPr>
          <p:cNvPr id="2" name="Title 1"/>
          <p:cNvSpPr>
            <a:spLocks noGrp="1"/>
          </p:cNvSpPr>
          <p:nvPr>
            <p:ph type="ctrTitle" hasCustomPrompt="1"/>
          </p:nvPr>
        </p:nvSpPr>
        <p:spPr>
          <a:xfrm>
            <a:off x="257175" y="4419601"/>
            <a:ext cx="8743950" cy="1470025"/>
          </a:xfrm>
        </p:spPr>
        <p:txBody>
          <a:bodyPr anchor="b"/>
          <a:lstStyle>
            <a:lvl1pPr algn="l">
              <a:defRPr sz="3600" baseline="0">
                <a:ln>
                  <a:solidFill>
                    <a:schemeClr val="tx1">
                      <a:lumMod val="95000"/>
                      <a:lumOff val="5000"/>
                    </a:schemeClr>
                  </a:solidFill>
                </a:ln>
                <a:solidFill>
                  <a:schemeClr val="accent6">
                    <a:lumMod val="75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257175" y="5867400"/>
            <a:ext cx="72009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628775"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8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1900" y="4495800"/>
            <a:ext cx="6172200" cy="566738"/>
          </a:xfrm>
        </p:spPr>
        <p:txBody>
          <a:bodyPr anchor="b"/>
          <a:lstStyle>
            <a:lvl1pPr algn="l">
              <a:defRPr sz="2000" b="1">
                <a:ln w="3175">
                  <a:solidFill>
                    <a:schemeClr val="bg1">
                      <a:lumMod val="85000"/>
                    </a:schemeClr>
                  </a:solidFill>
                </a:ln>
                <a:solidFill>
                  <a:schemeClr val="tx1">
                    <a:lumMod val="85000"/>
                    <a:lumOff val="15000"/>
                  </a:schemeClr>
                </a:solidFill>
              </a:defRPr>
            </a:lvl1pPr>
          </a:lstStyle>
          <a:p>
            <a:r>
              <a:rPr lang="en-US"/>
              <a:t>Click to edit Master title style</a:t>
            </a:r>
          </a:p>
        </p:txBody>
      </p:sp>
      <p:sp>
        <p:nvSpPr>
          <p:cNvPr id="3" name="Picture Placeholder 2"/>
          <p:cNvSpPr>
            <a:spLocks noGrp="1"/>
          </p:cNvSpPr>
          <p:nvPr>
            <p:ph type="pic" idx="1"/>
          </p:nvPr>
        </p:nvSpPr>
        <p:spPr>
          <a:xfrm>
            <a:off x="3771900" y="457200"/>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71900" y="5062538"/>
            <a:ext cx="6172200" cy="804862"/>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7C068C3-0375-442E-A4AE-330D9E0729A6}"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09999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257550" y="31242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3257550" y="14478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3257550" y="22860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3257550" y="39624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3000375" y="827851"/>
            <a:ext cx="6172200" cy="457200"/>
          </a:xfrm>
        </p:spPr>
        <p:txBody>
          <a:bodyPr>
            <a:normAutofit/>
          </a:bodyPr>
          <a:lstStyle>
            <a:lvl1pPr algn="l">
              <a:buFontTx/>
              <a:buNone/>
              <a:defRPr sz="2400" b="1">
                <a:ln w="3175">
                  <a:solidFill>
                    <a:schemeClr val="tx1">
                      <a:lumMod val="95000"/>
                      <a:lumOff val="5000"/>
                    </a:schemeClr>
                  </a:solidFill>
                </a:ln>
                <a:solidFill>
                  <a:schemeClr val="accent6">
                    <a:lumMod val="75000"/>
                  </a:schemeClr>
                </a:solidFill>
              </a:defRPr>
            </a:lvl1pPr>
          </a:lstStyle>
          <a:p>
            <a:pPr lvl="0"/>
            <a:r>
              <a:rPr lang="en-US" dirty="0"/>
              <a:t>Click to edit Master text styles</a:t>
            </a:r>
          </a:p>
        </p:txBody>
      </p:sp>
      <p:sp>
        <p:nvSpPr>
          <p:cNvPr id="11" name="Title 1"/>
          <p:cNvSpPr>
            <a:spLocks noGrp="1"/>
          </p:cNvSpPr>
          <p:nvPr>
            <p:ph type="title"/>
          </p:nvPr>
        </p:nvSpPr>
        <p:spPr>
          <a:xfrm>
            <a:off x="2743200" y="35689"/>
            <a:ext cx="7286625" cy="944562"/>
          </a:xfrm>
        </p:spPr>
        <p:txBody>
          <a:bodyPr/>
          <a:lstStyle>
            <a:lvl1pPr algn="l">
              <a:defRPr>
                <a:ln>
                  <a:solidFill>
                    <a:schemeClr val="tx1">
                      <a:lumMod val="95000"/>
                      <a:lumOff val="5000"/>
                    </a:schemeClr>
                  </a:solidFill>
                </a:ln>
                <a:solidFill>
                  <a:schemeClr val="tx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209343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771900" y="11430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771900" y="29718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771900" y="4800600"/>
            <a:ext cx="5229225"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3171825" y="762001"/>
            <a:ext cx="222885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171825" y="2514601"/>
            <a:ext cx="2228850" cy="1676401"/>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3171825" y="4267200"/>
            <a:ext cx="2228850" cy="1600200"/>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85725" y="-106362"/>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1883695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accent4">
                    <a:lumMod val="50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accent4">
                    <a:lumMod val="50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1028700" y="1747838"/>
            <a:ext cx="5743575" cy="2366962"/>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6343650" y="1447801"/>
            <a:ext cx="3514725" cy="2352675"/>
          </a:xfrm>
        </p:spPr>
        <p:txBody>
          <a:bodyPr>
            <a:normAutofit/>
          </a:bodyPr>
          <a:lstStyle>
            <a:lvl1pPr>
              <a:defRPr lang="en-US" sz="2000" kern="1200" dirty="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1028700" y="4343400"/>
            <a:ext cx="5743575" cy="2362200"/>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571750" y="1457326"/>
            <a:ext cx="3514725" cy="2352675"/>
          </a:xfrm>
        </p:spPr>
        <p:txBody>
          <a:bodyPr>
            <a:normAutofit/>
          </a:bodyPr>
          <a:lstStyle>
            <a:lvl1pP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71450" y="18327"/>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428311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43425" y="2438400"/>
            <a:ext cx="3429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0" y="0"/>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347560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ng and lyrics">
    <p:spTree>
      <p:nvGrpSpPr>
        <p:cNvPr id="1" name=""/>
        <p:cNvGrpSpPr/>
        <p:nvPr/>
      </p:nvGrpSpPr>
      <p:grpSpPr>
        <a:xfrm>
          <a:off x="0" y="0"/>
          <a:ext cx="0" cy="0"/>
          <a:chOff x="0" y="0"/>
          <a:chExt cx="0" cy="0"/>
        </a:xfrm>
      </p:grpSpPr>
      <p:sp>
        <p:nvSpPr>
          <p:cNvPr id="2" name="Title 1"/>
          <p:cNvSpPr>
            <a:spLocks noGrp="1"/>
          </p:cNvSpPr>
          <p:nvPr>
            <p:ph type="title"/>
          </p:nvPr>
        </p:nvSpPr>
        <p:spPr>
          <a:xfrm>
            <a:off x="2143125" y="76200"/>
            <a:ext cx="7372350" cy="1143000"/>
          </a:xfrm>
        </p:spPr>
        <p:txBody>
          <a:bodyPr/>
          <a:lstStyle>
            <a:lvl1pPr algn="ctr">
              <a:defRPr b="1">
                <a:solidFill>
                  <a:schemeClr val="bg1"/>
                </a:solidFill>
              </a:defRPr>
            </a:lvl1pPr>
          </a:lstStyle>
          <a:p>
            <a:r>
              <a:rPr lang="en-US" dirty="0"/>
              <a:t>Click to edit Master title style</a:t>
            </a:r>
          </a:p>
        </p:txBody>
      </p:sp>
      <p:sp>
        <p:nvSpPr>
          <p:cNvPr id="9" name="Date Placeholder 8"/>
          <p:cNvSpPr>
            <a:spLocks noGrp="1"/>
          </p:cNvSpPr>
          <p:nvPr>
            <p:ph type="dt" sz="half" idx="14"/>
          </p:nvPr>
        </p:nvSpPr>
        <p:spPr/>
        <p:txBody>
          <a:bodyPr/>
          <a:lstStyle/>
          <a:p>
            <a:fld id="{8CBFCCCD-8316-4D57-850F-65181981BBFB}" type="datetime1">
              <a:rPr lang="en-US" smtClean="0"/>
              <a:t>4/8/2020</a:t>
            </a:fld>
            <a:endParaRPr lang="en-US"/>
          </a:p>
        </p:txBody>
      </p:sp>
      <p:sp>
        <p:nvSpPr>
          <p:cNvPr id="10" name="Slide Number Placeholder 9"/>
          <p:cNvSpPr>
            <a:spLocks noGrp="1"/>
          </p:cNvSpPr>
          <p:nvPr>
            <p:ph type="sldNum" sz="quarter" idx="15"/>
          </p:nvPr>
        </p:nvSpPr>
        <p:spPr/>
        <p:txBody>
          <a:bodyPr/>
          <a:lstStyle/>
          <a:p>
            <a:fld id="{F6E674F0-2C42-4592-8C7F-FF6A19D36B84}" type="slidenum">
              <a:rPr lang="en-US" smtClean="0"/>
              <a:pPr/>
              <a:t>‹#›</a:t>
            </a:fld>
            <a:endParaRPr lang="en-US"/>
          </a:p>
        </p:txBody>
      </p:sp>
      <p:sp>
        <p:nvSpPr>
          <p:cNvPr id="11" name="Footer Placeholder 10"/>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467314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500" y="762000"/>
            <a:ext cx="729615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771899" y="3395663"/>
            <a:ext cx="6334125"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Date Placeholder 3">
            <a:extLst>
              <a:ext uri="{FF2B5EF4-FFF2-40B4-BE49-F238E27FC236}">
                <a16:creationId xmlns:a16="http://schemas.microsoft.com/office/drawing/2014/main" xmlns="" id="{3A52BA5B-EC41-4B7B-A9EE-1FE203640D7D}"/>
              </a:ext>
            </a:extLst>
          </p:cNvPr>
          <p:cNvSpPr>
            <a:spLocks noGrp="1"/>
          </p:cNvSpPr>
          <p:nvPr>
            <p:ph type="dt" sz="half" idx="14"/>
          </p:nvPr>
        </p:nvSpPr>
        <p:spPr>
          <a:xfrm>
            <a:off x="514350" y="6356350"/>
            <a:ext cx="2400300" cy="365125"/>
          </a:xfrm>
          <a:prstGeom prst="rect">
            <a:avLst/>
          </a:prstGeom>
        </p:spPr>
        <p:txBody>
          <a:bodyPr/>
          <a:lstStyle>
            <a:lvl1pPr eaLnBrk="1" fontAlgn="auto" hangingPunct="1">
              <a:spcBef>
                <a:spcPts val="0"/>
              </a:spcBef>
              <a:spcAft>
                <a:spcPts val="0"/>
              </a:spcAft>
              <a:defRPr>
                <a:latin typeface="Arial" panose="020B0604020202020204" pitchFamily="34" charset="0"/>
                <a:ea typeface="ヒラギノ角ゴ ProN W3" charset="0"/>
                <a:sym typeface="Times New Roman" pitchFamily="18" charset="0"/>
              </a:defRPr>
            </a:lvl1pPr>
          </a:lstStyle>
          <a:p>
            <a:pPr>
              <a:defRPr/>
            </a:pPr>
            <a:fld id="{D363BFC1-8B6C-4B00-9A73-73835458B4A2}" type="datetime1">
              <a:rPr lang="en-US" smtClean="0"/>
              <a:t>4/8/2020</a:t>
            </a:fld>
            <a:endParaRPr lang="en-US"/>
          </a:p>
        </p:txBody>
      </p:sp>
      <p:sp>
        <p:nvSpPr>
          <p:cNvPr id="11" name="Footer Placeholder 4">
            <a:extLst>
              <a:ext uri="{FF2B5EF4-FFF2-40B4-BE49-F238E27FC236}">
                <a16:creationId xmlns:a16="http://schemas.microsoft.com/office/drawing/2014/main" xmlns="" id="{D9CE8954-B2A4-4AEC-87A7-F8F76281F185}"/>
              </a:ext>
            </a:extLst>
          </p:cNvPr>
          <p:cNvSpPr>
            <a:spLocks noGrp="1"/>
          </p:cNvSpPr>
          <p:nvPr>
            <p:ph type="ftr" sz="quarter" idx="15"/>
          </p:nvPr>
        </p:nvSpPr>
        <p:spPr>
          <a:xfrm>
            <a:off x="3514725" y="6356350"/>
            <a:ext cx="3257550" cy="365125"/>
          </a:xfrm>
          <a:prstGeom prst="rect">
            <a:avLst/>
          </a:prstGeom>
        </p:spPr>
        <p:txBody>
          <a:bodyPr/>
          <a:lstStyle>
            <a:lvl1pPr eaLnBrk="1" fontAlgn="auto" hangingPunct="1">
              <a:spcBef>
                <a:spcPts val="0"/>
              </a:spcBef>
              <a:spcAft>
                <a:spcPts val="0"/>
              </a:spcAft>
              <a:defRPr>
                <a:latin typeface="Arial" panose="020B0604020202020204" pitchFamily="34" charset="0"/>
                <a:ea typeface="ヒラギノ角ゴ ProN W3" charset="0"/>
                <a:sym typeface="Times New Roman" pitchFamily="18" charset="0"/>
              </a:defRPr>
            </a:lvl1pPr>
          </a:lstStyle>
          <a:p>
            <a:pPr>
              <a:defRPr/>
            </a:pPr>
            <a:endParaRPr lang="en-US"/>
          </a:p>
        </p:txBody>
      </p:sp>
      <p:sp>
        <p:nvSpPr>
          <p:cNvPr id="12" name="Slide Number Placeholder 5">
            <a:extLst>
              <a:ext uri="{FF2B5EF4-FFF2-40B4-BE49-F238E27FC236}">
                <a16:creationId xmlns:a16="http://schemas.microsoft.com/office/drawing/2014/main" xmlns="" id="{4F8BCFFE-041F-4878-B093-3467768F14EC}"/>
              </a:ext>
            </a:extLst>
          </p:cNvPr>
          <p:cNvSpPr>
            <a:spLocks noGrp="1"/>
          </p:cNvSpPr>
          <p:nvPr>
            <p:ph type="sldNum" sz="quarter" idx="16"/>
          </p:nvPr>
        </p:nvSpPr>
        <p:spPr>
          <a:xfrm>
            <a:off x="7372350" y="6356350"/>
            <a:ext cx="24003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ym typeface="Times New Roman" panose="02020603050405020304" pitchFamily="18" charset="0"/>
              </a:defRPr>
            </a:lvl1pPr>
          </a:lstStyle>
          <a:p>
            <a:fld id="{AA273927-5ACB-4DC5-99BC-5460D3A2CF21}" type="slidenum">
              <a:rPr lang="en-US" altLang="en-US"/>
              <a:pPr/>
              <a:t>‹#›</a:t>
            </a:fld>
            <a:endParaRPr lang="en-US" altLang="en-US"/>
          </a:p>
        </p:txBody>
      </p:sp>
    </p:spTree>
    <p:extLst>
      <p:ext uri="{BB962C8B-B14F-4D97-AF65-F5344CB8AC3E}">
        <p14:creationId xmlns:p14="http://schemas.microsoft.com/office/powerpoint/2010/main" val="110528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6025" y="152400"/>
            <a:ext cx="7286625" cy="944562"/>
          </a:xfrm>
        </p:spPr>
        <p:txBody>
          <a:bodyPr/>
          <a:lstStyle>
            <a:lvl1pPr>
              <a:defRPr>
                <a:ln>
                  <a:solidFill>
                    <a:schemeClr val="tx1">
                      <a:lumMod val="95000"/>
                      <a:lumOff val="5000"/>
                    </a:schemeClr>
                  </a:solidFill>
                </a:ln>
                <a:solidFill>
                  <a:schemeClr val="accent6">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AE90F29-4572-41D5-9853-77C82F7BA1DE}" type="datetime1">
              <a:rPr lang="en-US" smtClean="0"/>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680860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33E9E8-636F-45D1-89F0-4E84782BCE52}" type="datetime1">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974090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1900" y="4495800"/>
            <a:ext cx="6172200" cy="566738"/>
          </a:xfrm>
        </p:spPr>
        <p:txBody>
          <a:bodyPr anchor="b"/>
          <a:lstStyle>
            <a:lvl1pPr algn="l">
              <a:defRPr sz="2000" b="1">
                <a:ln w="3175">
                  <a:solidFill>
                    <a:schemeClr val="bg1">
                      <a:lumMod val="85000"/>
                    </a:schemeClr>
                  </a:solidFill>
                </a:ln>
                <a:solidFill>
                  <a:schemeClr val="tx1">
                    <a:lumMod val="85000"/>
                    <a:lumOff val="15000"/>
                  </a:schemeClr>
                </a:solidFill>
              </a:defRPr>
            </a:lvl1pPr>
          </a:lstStyle>
          <a:p>
            <a:r>
              <a:rPr lang="en-US"/>
              <a:t>Click to edit Master title style</a:t>
            </a:r>
          </a:p>
        </p:txBody>
      </p:sp>
      <p:sp>
        <p:nvSpPr>
          <p:cNvPr id="3" name="Picture Placeholder 2"/>
          <p:cNvSpPr>
            <a:spLocks noGrp="1"/>
          </p:cNvSpPr>
          <p:nvPr>
            <p:ph type="pic" idx="1"/>
          </p:nvPr>
        </p:nvSpPr>
        <p:spPr>
          <a:xfrm>
            <a:off x="3771900" y="457200"/>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71900" y="5062538"/>
            <a:ext cx="6172200" cy="804862"/>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EB5329A-DEA1-412A-B2A4-10FDA1AF6A0A}"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416929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warehouse_logistics_slide_grad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87000" cy="6858000"/>
          </a:xfrm>
          <a:prstGeom prst="rect">
            <a:avLst/>
          </a:prstGeom>
        </p:spPr>
      </p:pic>
      <p:sp>
        <p:nvSpPr>
          <p:cNvPr id="10" name="Rectangle 9"/>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2743200" y="304800"/>
            <a:ext cx="634365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2828925" y="1295401"/>
            <a:ext cx="6257925"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491D55-EE09-43A5-B5E5-09B2776A16A2}"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96750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257550" y="31242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3257550" y="14478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3257550" y="22860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3257550" y="39624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3000375" y="827851"/>
            <a:ext cx="6172200" cy="457200"/>
          </a:xfrm>
        </p:spPr>
        <p:txBody>
          <a:bodyPr>
            <a:normAutofit/>
          </a:bodyPr>
          <a:lstStyle>
            <a:lvl1pPr algn="l">
              <a:buFontTx/>
              <a:buNone/>
              <a:defRPr sz="2400" b="1">
                <a:ln w="3175">
                  <a:solidFill>
                    <a:schemeClr val="tx1">
                      <a:lumMod val="95000"/>
                      <a:lumOff val="5000"/>
                    </a:schemeClr>
                  </a:solidFill>
                </a:ln>
                <a:solidFill>
                  <a:schemeClr val="accent6">
                    <a:lumMod val="75000"/>
                  </a:schemeClr>
                </a:solidFill>
              </a:defRPr>
            </a:lvl1pPr>
          </a:lstStyle>
          <a:p>
            <a:pPr lvl="0"/>
            <a:r>
              <a:rPr lang="en-US" dirty="0"/>
              <a:t>Click to edit Master text styles</a:t>
            </a:r>
          </a:p>
        </p:txBody>
      </p:sp>
      <p:sp>
        <p:nvSpPr>
          <p:cNvPr id="11" name="Title 1"/>
          <p:cNvSpPr>
            <a:spLocks noGrp="1"/>
          </p:cNvSpPr>
          <p:nvPr>
            <p:ph type="title"/>
          </p:nvPr>
        </p:nvSpPr>
        <p:spPr>
          <a:xfrm>
            <a:off x="2743200" y="35689"/>
            <a:ext cx="7286625" cy="944562"/>
          </a:xfrm>
        </p:spPr>
        <p:txBody>
          <a:bodyPr/>
          <a:lstStyle>
            <a:lvl1pPr algn="l">
              <a:defRPr>
                <a:ln>
                  <a:solidFill>
                    <a:schemeClr val="tx1">
                      <a:lumMod val="95000"/>
                      <a:lumOff val="5000"/>
                    </a:schemeClr>
                  </a:solidFill>
                </a:ln>
                <a:solidFill>
                  <a:schemeClr val="tx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179784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771900" y="11430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771900" y="29718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771900" y="4800600"/>
            <a:ext cx="5229225"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3171825" y="762001"/>
            <a:ext cx="222885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171825" y="2514601"/>
            <a:ext cx="2228850" cy="1676401"/>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3171825" y="4267200"/>
            <a:ext cx="2228850" cy="1600200"/>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85725" y="-106362"/>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631406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accent4">
                    <a:lumMod val="50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accent4">
                    <a:lumMod val="50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1028700" y="1747838"/>
            <a:ext cx="5743575" cy="2366962"/>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6343650" y="1447801"/>
            <a:ext cx="3514725" cy="2352675"/>
          </a:xfrm>
        </p:spPr>
        <p:txBody>
          <a:bodyPr>
            <a:normAutofit/>
          </a:bodyPr>
          <a:lstStyle>
            <a:lvl1pPr>
              <a:defRPr lang="en-US" sz="2000" kern="1200" dirty="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1028700" y="4343400"/>
            <a:ext cx="5743575" cy="2362200"/>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571750" y="1457326"/>
            <a:ext cx="3514725" cy="2352675"/>
          </a:xfrm>
        </p:spPr>
        <p:txBody>
          <a:bodyPr>
            <a:normAutofit/>
          </a:bodyPr>
          <a:lstStyle>
            <a:lvl1pP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71450" y="18327"/>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344321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43425" y="2438400"/>
            <a:ext cx="3429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0" y="0"/>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2175386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ong and lyrics">
    <p:spTree>
      <p:nvGrpSpPr>
        <p:cNvPr id="1" name=""/>
        <p:cNvGrpSpPr/>
        <p:nvPr/>
      </p:nvGrpSpPr>
      <p:grpSpPr>
        <a:xfrm>
          <a:off x="0" y="0"/>
          <a:ext cx="0" cy="0"/>
          <a:chOff x="0" y="0"/>
          <a:chExt cx="0" cy="0"/>
        </a:xfrm>
      </p:grpSpPr>
      <p:sp>
        <p:nvSpPr>
          <p:cNvPr id="2" name="Title 1"/>
          <p:cNvSpPr>
            <a:spLocks noGrp="1"/>
          </p:cNvSpPr>
          <p:nvPr>
            <p:ph type="title"/>
          </p:nvPr>
        </p:nvSpPr>
        <p:spPr>
          <a:xfrm>
            <a:off x="2143125" y="76200"/>
            <a:ext cx="7372350" cy="1143000"/>
          </a:xfrm>
        </p:spPr>
        <p:txBody>
          <a:bodyPr/>
          <a:lstStyle>
            <a:lvl1pPr algn="ctr">
              <a:defRPr b="1">
                <a:solidFill>
                  <a:schemeClr val="bg1"/>
                </a:solidFill>
              </a:defRPr>
            </a:lvl1pPr>
          </a:lstStyle>
          <a:p>
            <a:r>
              <a:rPr lang="en-US" dirty="0"/>
              <a:t>Click to edit Master title style</a:t>
            </a:r>
          </a:p>
        </p:txBody>
      </p:sp>
      <p:sp>
        <p:nvSpPr>
          <p:cNvPr id="9" name="Date Placeholder 8"/>
          <p:cNvSpPr>
            <a:spLocks noGrp="1"/>
          </p:cNvSpPr>
          <p:nvPr>
            <p:ph type="dt" sz="half" idx="14"/>
          </p:nvPr>
        </p:nvSpPr>
        <p:spPr/>
        <p:txBody>
          <a:bodyPr/>
          <a:lstStyle/>
          <a:p>
            <a:fld id="{443A1F9E-FFB6-4AE8-A03F-C0EF97648AFC}" type="datetime1">
              <a:rPr lang="en-US" smtClean="0"/>
              <a:t>4/8/2020</a:t>
            </a:fld>
            <a:endParaRPr lang="en-US"/>
          </a:p>
        </p:txBody>
      </p:sp>
      <p:sp>
        <p:nvSpPr>
          <p:cNvPr id="10" name="Slide Number Placeholder 9"/>
          <p:cNvSpPr>
            <a:spLocks noGrp="1"/>
          </p:cNvSpPr>
          <p:nvPr>
            <p:ph type="sldNum" sz="quarter" idx="15"/>
          </p:nvPr>
        </p:nvSpPr>
        <p:spPr/>
        <p:txBody>
          <a:bodyPr/>
          <a:lstStyle/>
          <a:p>
            <a:fld id="{F6E674F0-2C42-4592-8C7F-FF6A19D36B84}" type="slidenum">
              <a:rPr lang="en-US" smtClean="0"/>
              <a:pPr/>
              <a:t>‹#›</a:t>
            </a:fld>
            <a:endParaRPr lang="en-US"/>
          </a:p>
        </p:txBody>
      </p:sp>
      <p:sp>
        <p:nvSpPr>
          <p:cNvPr id="11" name="Footer Placeholder 10"/>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1238733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0">
              <a:schemeClr val="bg1">
                <a:lumMod val="6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14350" y="6492876"/>
            <a:ext cx="2400300" cy="365125"/>
          </a:xfrm>
        </p:spPr>
        <p:txBody>
          <a:bodyPr/>
          <a:lstStyle/>
          <a:p>
            <a:fld id="{10DD5D25-8B80-4B27-BB28-61A4C492F097}" type="datetime1">
              <a:rPr lang="en-US" smtClean="0"/>
              <a:t>4/8/2020</a:t>
            </a:fld>
            <a:endParaRPr lang="en-US"/>
          </a:p>
        </p:txBody>
      </p:sp>
      <p:sp>
        <p:nvSpPr>
          <p:cNvPr id="5" name="Footer Placeholder 4"/>
          <p:cNvSpPr>
            <a:spLocks noGrp="1"/>
          </p:cNvSpPr>
          <p:nvPr>
            <p:ph type="ftr" sz="quarter" idx="11"/>
          </p:nvPr>
        </p:nvSpPr>
        <p:spPr>
          <a:xfrm>
            <a:off x="3514725" y="6492876"/>
            <a:ext cx="3257550" cy="365125"/>
          </a:xfrm>
        </p:spPr>
        <p:txBody>
          <a:bodyPr/>
          <a:lstStyle/>
          <a:p>
            <a:endParaRPr lang="en-US"/>
          </a:p>
        </p:txBody>
      </p:sp>
      <p:sp>
        <p:nvSpPr>
          <p:cNvPr id="6" name="Slide Number Placeholder 5"/>
          <p:cNvSpPr>
            <a:spLocks noGrp="1"/>
          </p:cNvSpPr>
          <p:nvPr>
            <p:ph type="sldNum" sz="quarter" idx="12"/>
          </p:nvPr>
        </p:nvSpPr>
        <p:spPr>
          <a:xfrm>
            <a:off x="7372350" y="6492876"/>
            <a:ext cx="2400300" cy="365125"/>
          </a:xfrm>
        </p:spPr>
        <p:txBody>
          <a:bodyPr/>
          <a:lstStyle/>
          <a:p>
            <a:fld id="{944DE186-3112-4AB8-AF78-FDBC8ACE92CB}" type="slidenum">
              <a:rPr lang="en-US" smtClean="0"/>
              <a:t>‹#›</a:t>
            </a:fld>
            <a:endParaRPr lang="en-US"/>
          </a:p>
        </p:txBody>
      </p:sp>
      <p:sp>
        <p:nvSpPr>
          <p:cNvPr id="2" name="Title 1"/>
          <p:cNvSpPr>
            <a:spLocks noGrp="1"/>
          </p:cNvSpPr>
          <p:nvPr>
            <p:ph type="ctrTitle" hasCustomPrompt="1"/>
          </p:nvPr>
        </p:nvSpPr>
        <p:spPr>
          <a:xfrm>
            <a:off x="257175" y="4419601"/>
            <a:ext cx="8743950" cy="1470025"/>
          </a:xfrm>
        </p:spPr>
        <p:txBody>
          <a:bodyPr anchor="b"/>
          <a:lstStyle>
            <a:lvl1pPr algn="l">
              <a:defRPr sz="3600" baseline="0">
                <a:ln>
                  <a:solidFill>
                    <a:schemeClr val="tx1">
                      <a:lumMod val="95000"/>
                      <a:lumOff val="5000"/>
                    </a:schemeClr>
                  </a:solidFill>
                </a:ln>
                <a:solidFill>
                  <a:schemeClr val="accent6">
                    <a:lumMod val="75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257175" y="5867400"/>
            <a:ext cx="72009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628775" y="-3810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150" y="-38100"/>
            <a:ext cx="8058150" cy="5372100"/>
          </a:xfrm>
          <a:prstGeom prst="rect">
            <a:avLst/>
          </a:prstGeom>
        </p:spPr>
      </p:pic>
    </p:spTree>
    <p:extLst>
      <p:ext uri="{BB962C8B-B14F-4D97-AF65-F5344CB8AC3E}">
        <p14:creationId xmlns:p14="http://schemas.microsoft.com/office/powerpoint/2010/main" val="397869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bg>
      <p:bgPr>
        <a:gradFill>
          <a:gsLst>
            <a:gs pos="0">
              <a:schemeClr val="bg1">
                <a:lumMod val="6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10" name="Rectangle 9"/>
          <p:cNvSpPr/>
          <p:nvPr userDrawn="1"/>
        </p:nvSpPr>
        <p:spPr>
          <a:xfrm>
            <a:off x="0" y="0"/>
            <a:ext cx="10287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2743200" y="304800"/>
            <a:ext cx="634365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2828925" y="1295401"/>
            <a:ext cx="6257925"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8FC4B4-03D7-4551-9807-7FB1FA1EF930}"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61678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3600450" y="152400"/>
            <a:ext cx="651510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600450" y="1096963"/>
            <a:ext cx="96012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B21896-97EF-40D6-A50F-0BF474BF7083}"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4271039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14651" y="433388"/>
            <a:ext cx="7070527" cy="1362075"/>
          </a:xfrm>
        </p:spPr>
        <p:txBody>
          <a:bodyPr anchor="t"/>
          <a:lstStyle>
            <a:lvl1pPr algn="r">
              <a:defRPr sz="4000" b="1" cap="all">
                <a:ln>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914651" y="-1066800"/>
            <a:ext cx="7070527" cy="1500187"/>
          </a:xfrm>
        </p:spPr>
        <p:txBody>
          <a:bodyPr anchor="b"/>
          <a:lstStyle>
            <a:lvl1pPr marL="0" indent="0" algn="r">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A4D8A6-3F02-481D-B7A8-F3F9A2DDEB66}" type="datetime1">
              <a:rPr lang="en-US" smtClean="0"/>
              <a:t>4/8/2020</a:t>
            </a:fld>
            <a:endParaRPr lang="en-US"/>
          </a:p>
        </p:txBody>
      </p:sp>
      <p:sp>
        <p:nvSpPr>
          <p:cNvPr id="5" name="Footer Placeholder 4"/>
          <p:cNvSpPr>
            <a:spLocks noGrp="1"/>
          </p:cNvSpPr>
          <p:nvPr>
            <p:ph type="ftr" sz="quarter" idx="11"/>
          </p:nvPr>
        </p:nvSpPr>
        <p:spPr>
          <a:xfrm>
            <a:off x="3514725" y="6400801"/>
            <a:ext cx="3257550" cy="365125"/>
          </a:xfrm>
        </p:spPr>
        <p:txBody>
          <a:bodyPr/>
          <a:lstStyle/>
          <a:p>
            <a:endParaRPr lang="en-US" dirty="0"/>
          </a:p>
        </p:txBody>
      </p:sp>
      <p:sp>
        <p:nvSpPr>
          <p:cNvPr id="6" name="Slide Number Placeholder 5"/>
          <p:cNvSpPr>
            <a:spLocks noGrp="1"/>
          </p:cNvSpPr>
          <p:nvPr>
            <p:ph type="sldNum" sz="quarter" idx="12"/>
          </p:nvPr>
        </p:nvSpPr>
        <p:spPr>
          <a:xfrm>
            <a:off x="7372350" y="6400801"/>
            <a:ext cx="2400300" cy="365125"/>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20268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600" y="3276600"/>
            <a:ext cx="5898749" cy="524333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2059" y="4648200"/>
            <a:ext cx="2584733" cy="3566932"/>
          </a:xfrm>
          <a:prstGeom prst="rect">
            <a:avLst/>
          </a:prstGeom>
        </p:spPr>
      </p:pic>
      <p:sp>
        <p:nvSpPr>
          <p:cNvPr id="2" name="Title 1"/>
          <p:cNvSpPr>
            <a:spLocks noGrp="1"/>
          </p:cNvSpPr>
          <p:nvPr>
            <p:ph type="title"/>
          </p:nvPr>
        </p:nvSpPr>
        <p:spPr>
          <a:xfrm>
            <a:off x="7200900" y="-152400"/>
            <a:ext cx="2743200" cy="992167"/>
          </a:xfrm>
          <a:ln>
            <a:noFill/>
          </a:ln>
        </p:spPr>
        <p:txBody>
          <a:bodyPr anchor="b"/>
          <a:lstStyle>
            <a:lvl1pPr algn="l">
              <a:defRPr sz="2000" b="1">
                <a:ln w="3175">
                  <a:solidFill>
                    <a:schemeClr val="tx1">
                      <a:lumMod val="85000"/>
                      <a:lumOff val="15000"/>
                    </a:schemeClr>
                  </a:solidFill>
                </a:ln>
                <a:solidFill>
                  <a:schemeClr val="accent6">
                    <a:lumMod val="50000"/>
                  </a:schemeClr>
                </a:solidFill>
              </a:defRPr>
            </a:lvl1pPr>
          </a:lstStyle>
          <a:p>
            <a:r>
              <a:rPr lang="en-US"/>
              <a:t>Click to edit Master title style</a:t>
            </a:r>
          </a:p>
        </p:txBody>
      </p:sp>
      <p:sp>
        <p:nvSpPr>
          <p:cNvPr id="3" name="Content Placeholder 2"/>
          <p:cNvSpPr>
            <a:spLocks noGrp="1"/>
          </p:cNvSpPr>
          <p:nvPr>
            <p:ph idx="1"/>
          </p:nvPr>
        </p:nvSpPr>
        <p:spPr>
          <a:xfrm>
            <a:off x="428625" y="381001"/>
            <a:ext cx="4488873"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00900" y="871538"/>
            <a:ext cx="2743200" cy="3319463"/>
          </a:xfrm>
        </p:spPr>
        <p:txBody>
          <a:bodyPr/>
          <a:lstStyle>
            <a:lvl1pPr marL="0" indent="0">
              <a:buNone/>
              <a:defRPr sz="1400">
                <a:ln>
                  <a:noFill/>
                </a:ln>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0744D-3A59-4F07-83A2-3E17ADBDAAA1}" type="datetime1">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21562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3600450" y="152400"/>
            <a:ext cx="651510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600450" y="1096963"/>
            <a:ext cx="96012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5B857C-25F1-4C0B-82B6-62E55E67886A}"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61087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0" y="0"/>
            <a:ext cx="7286625"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a:t>Click to edit Master title style</a:t>
            </a:r>
          </a:p>
        </p:txBody>
      </p:sp>
      <p:sp>
        <p:nvSpPr>
          <p:cNvPr id="3" name="Content Placeholder 2"/>
          <p:cNvSpPr>
            <a:spLocks noGrp="1"/>
          </p:cNvSpPr>
          <p:nvPr>
            <p:ph sz="half" idx="1"/>
          </p:nvPr>
        </p:nvSpPr>
        <p:spPr>
          <a:xfrm>
            <a:off x="30861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24738E0-E59D-4E0B-AB73-D402C432F2DD}" type="datetime1">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97318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57475" y="381000"/>
            <a:ext cx="5572125" cy="639762"/>
          </a:xfrm>
        </p:spPr>
        <p:txBody>
          <a:bodyPr anchor="b">
            <a:normAutofit/>
          </a:bodyPr>
          <a:lstStyle>
            <a:lvl1pPr marL="0" indent="0">
              <a:buNone/>
              <a:defRPr sz="2000" b="1">
                <a:ln w="3175">
                  <a:noFill/>
                </a:ln>
                <a:solidFill>
                  <a:schemeClr val="accent6">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2571750" y="-76200"/>
            <a:ext cx="7286625" cy="944562"/>
          </a:xfrm>
        </p:spPr>
        <p:txBody>
          <a:bodyPr/>
          <a:lstStyle>
            <a:lvl1pPr algn="l">
              <a:defRPr>
                <a:ln>
                  <a:solidFill>
                    <a:schemeClr val="bg1">
                      <a:lumMod val="85000"/>
                    </a:schemeClr>
                  </a:solidFill>
                </a:ln>
                <a:solidFill>
                  <a:schemeClr val="tx1">
                    <a:lumMod val="85000"/>
                    <a:lumOff val="15000"/>
                  </a:schemeClr>
                </a:solidFill>
              </a:defRPr>
            </a:lvl1pPr>
          </a:lstStyle>
          <a:p>
            <a:r>
              <a:rPr lang="en-US" dirty="0"/>
              <a:t>Click to edit Master title style</a:t>
            </a:r>
          </a:p>
        </p:txBody>
      </p:sp>
      <p:sp>
        <p:nvSpPr>
          <p:cNvPr id="4" name="Content Placeholder 3"/>
          <p:cNvSpPr>
            <a:spLocks noGrp="1"/>
          </p:cNvSpPr>
          <p:nvPr>
            <p:ph sz="half" idx="2"/>
          </p:nvPr>
        </p:nvSpPr>
        <p:spPr>
          <a:xfrm>
            <a:off x="2743200" y="1752600"/>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571750" y="3551238"/>
            <a:ext cx="3600450" cy="63976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2743200" y="4430712"/>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3D7971-F72B-45DC-B2EB-3D49B344670C}" type="datetime1">
              <a:rPr lang="en-US" smtClean="0"/>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617905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6025" y="152400"/>
            <a:ext cx="7286625" cy="944562"/>
          </a:xfrm>
        </p:spPr>
        <p:txBody>
          <a:bodyPr/>
          <a:lstStyle>
            <a:lvl1pPr>
              <a:defRPr>
                <a:ln>
                  <a:solidFill>
                    <a:schemeClr val="tx1">
                      <a:lumMod val="95000"/>
                      <a:lumOff val="5000"/>
                    </a:schemeClr>
                  </a:solidFill>
                </a:ln>
                <a:solidFill>
                  <a:schemeClr val="accent6">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1003E59-9562-462F-898D-7D616D85C6C8}" type="datetime1">
              <a:rPr lang="en-US" smtClean="0"/>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1800">
                <a:solidFill>
                  <a:schemeClr val="tx1"/>
                </a:solidFill>
              </a:defRPr>
            </a:lvl1p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2146183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34D774-A562-49CC-ACF6-9C16E0900755}" type="datetime1">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4113664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1900" y="4495800"/>
            <a:ext cx="6172200" cy="566738"/>
          </a:xfrm>
        </p:spPr>
        <p:txBody>
          <a:bodyPr anchor="b"/>
          <a:lstStyle>
            <a:lvl1pPr algn="l">
              <a:defRPr sz="2000" b="1">
                <a:ln w="3175">
                  <a:solidFill>
                    <a:schemeClr val="bg1">
                      <a:lumMod val="85000"/>
                    </a:schemeClr>
                  </a:solidFill>
                </a:ln>
                <a:solidFill>
                  <a:schemeClr val="tx1">
                    <a:lumMod val="85000"/>
                    <a:lumOff val="15000"/>
                  </a:schemeClr>
                </a:solidFill>
              </a:defRPr>
            </a:lvl1pPr>
          </a:lstStyle>
          <a:p>
            <a:r>
              <a:rPr lang="en-US"/>
              <a:t>Click to edit Master title style</a:t>
            </a:r>
          </a:p>
        </p:txBody>
      </p:sp>
      <p:sp>
        <p:nvSpPr>
          <p:cNvPr id="3" name="Picture Placeholder 2"/>
          <p:cNvSpPr>
            <a:spLocks noGrp="1"/>
          </p:cNvSpPr>
          <p:nvPr>
            <p:ph type="pic" idx="1"/>
          </p:nvPr>
        </p:nvSpPr>
        <p:spPr>
          <a:xfrm>
            <a:off x="3771900" y="457200"/>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71900" y="5062538"/>
            <a:ext cx="6172200" cy="804862"/>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500707E-2EC0-4CED-8491-790244A519DE}"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856757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257550" y="31242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3257550" y="14478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3257550" y="22860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3257550" y="39624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3000375" y="827851"/>
            <a:ext cx="6172200" cy="457200"/>
          </a:xfrm>
        </p:spPr>
        <p:txBody>
          <a:bodyPr>
            <a:normAutofit/>
          </a:bodyPr>
          <a:lstStyle>
            <a:lvl1pPr algn="l">
              <a:buFontTx/>
              <a:buNone/>
              <a:defRPr sz="2400" b="1">
                <a:ln w="3175">
                  <a:solidFill>
                    <a:schemeClr val="tx1">
                      <a:lumMod val="95000"/>
                      <a:lumOff val="5000"/>
                    </a:schemeClr>
                  </a:solidFill>
                </a:ln>
                <a:solidFill>
                  <a:schemeClr val="accent6">
                    <a:lumMod val="75000"/>
                  </a:schemeClr>
                </a:solidFill>
              </a:defRPr>
            </a:lvl1pPr>
          </a:lstStyle>
          <a:p>
            <a:pPr lvl="0"/>
            <a:r>
              <a:rPr lang="en-US" dirty="0"/>
              <a:t>Click to edit Master text styles</a:t>
            </a:r>
          </a:p>
        </p:txBody>
      </p:sp>
      <p:sp>
        <p:nvSpPr>
          <p:cNvPr id="11" name="Title 1"/>
          <p:cNvSpPr>
            <a:spLocks noGrp="1"/>
          </p:cNvSpPr>
          <p:nvPr>
            <p:ph type="title"/>
          </p:nvPr>
        </p:nvSpPr>
        <p:spPr>
          <a:xfrm>
            <a:off x="2743200" y="35689"/>
            <a:ext cx="7286625" cy="944562"/>
          </a:xfrm>
        </p:spPr>
        <p:txBody>
          <a:bodyPr/>
          <a:lstStyle>
            <a:lvl1pPr algn="l">
              <a:defRPr>
                <a:ln>
                  <a:solidFill>
                    <a:schemeClr val="tx1">
                      <a:lumMod val="95000"/>
                      <a:lumOff val="5000"/>
                    </a:schemeClr>
                  </a:solidFill>
                </a:ln>
                <a:solidFill>
                  <a:schemeClr val="tx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262853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771900" y="11430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771900" y="29718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771900" y="4800600"/>
            <a:ext cx="5229225"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3171825" y="762001"/>
            <a:ext cx="222885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171825" y="2514601"/>
            <a:ext cx="2228850" cy="1676401"/>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3171825" y="4267200"/>
            <a:ext cx="2228850" cy="1600200"/>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85725" y="-106362"/>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1037501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accent4">
                    <a:lumMod val="50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accent4">
                    <a:lumMod val="50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1028700" y="1747838"/>
            <a:ext cx="5743575" cy="2366962"/>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6343650" y="1447801"/>
            <a:ext cx="3514725" cy="2352675"/>
          </a:xfrm>
        </p:spPr>
        <p:txBody>
          <a:bodyPr>
            <a:normAutofit/>
          </a:bodyPr>
          <a:lstStyle>
            <a:lvl1pPr>
              <a:defRPr lang="en-US" sz="2000" kern="1200" dirty="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1028700" y="4343400"/>
            <a:ext cx="5743575" cy="2362200"/>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571750" y="1457326"/>
            <a:ext cx="3514725" cy="2352675"/>
          </a:xfrm>
        </p:spPr>
        <p:txBody>
          <a:bodyPr>
            <a:normAutofit/>
          </a:bodyPr>
          <a:lstStyle>
            <a:lvl1pP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71450" y="18327"/>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3417851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43425" y="2438400"/>
            <a:ext cx="3429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0" y="0"/>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2510671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ong and lyrics">
    <p:spTree>
      <p:nvGrpSpPr>
        <p:cNvPr id="1" name=""/>
        <p:cNvGrpSpPr/>
        <p:nvPr/>
      </p:nvGrpSpPr>
      <p:grpSpPr>
        <a:xfrm>
          <a:off x="0" y="0"/>
          <a:ext cx="0" cy="0"/>
          <a:chOff x="0" y="0"/>
          <a:chExt cx="0" cy="0"/>
        </a:xfrm>
      </p:grpSpPr>
      <p:sp>
        <p:nvSpPr>
          <p:cNvPr id="2" name="Title 1"/>
          <p:cNvSpPr>
            <a:spLocks noGrp="1"/>
          </p:cNvSpPr>
          <p:nvPr>
            <p:ph type="title"/>
          </p:nvPr>
        </p:nvSpPr>
        <p:spPr>
          <a:xfrm>
            <a:off x="2143125" y="76200"/>
            <a:ext cx="7372350" cy="1143000"/>
          </a:xfrm>
        </p:spPr>
        <p:txBody>
          <a:bodyPr/>
          <a:lstStyle>
            <a:lvl1pPr algn="ctr">
              <a:defRPr b="1">
                <a:solidFill>
                  <a:schemeClr val="bg1"/>
                </a:solidFill>
              </a:defRPr>
            </a:lvl1pPr>
          </a:lstStyle>
          <a:p>
            <a:r>
              <a:rPr lang="en-US" dirty="0"/>
              <a:t>Click to edit Master title style</a:t>
            </a:r>
          </a:p>
        </p:txBody>
      </p:sp>
      <p:sp>
        <p:nvSpPr>
          <p:cNvPr id="9" name="Date Placeholder 8"/>
          <p:cNvSpPr>
            <a:spLocks noGrp="1"/>
          </p:cNvSpPr>
          <p:nvPr>
            <p:ph type="dt" sz="half" idx="14"/>
          </p:nvPr>
        </p:nvSpPr>
        <p:spPr/>
        <p:txBody>
          <a:bodyPr/>
          <a:lstStyle/>
          <a:p>
            <a:fld id="{70EE801E-14FD-4286-9CD7-191E005C7A93}" type="datetime1">
              <a:rPr lang="en-US" smtClean="0"/>
              <a:t>4/8/2020</a:t>
            </a:fld>
            <a:endParaRPr lang="en-US"/>
          </a:p>
        </p:txBody>
      </p:sp>
      <p:sp>
        <p:nvSpPr>
          <p:cNvPr id="10" name="Slide Number Placeholder 9"/>
          <p:cNvSpPr>
            <a:spLocks noGrp="1"/>
          </p:cNvSpPr>
          <p:nvPr>
            <p:ph type="sldNum" sz="quarter" idx="15"/>
          </p:nvPr>
        </p:nvSpPr>
        <p:spPr/>
        <p:txBody>
          <a:bodyPr/>
          <a:lstStyle/>
          <a:p>
            <a:fld id="{F6E674F0-2C42-4592-8C7F-FF6A19D36B84}" type="slidenum">
              <a:rPr lang="en-US" smtClean="0"/>
              <a:pPr/>
              <a:t>‹#›</a:t>
            </a:fld>
            <a:endParaRPr lang="en-US"/>
          </a:p>
        </p:txBody>
      </p:sp>
      <p:sp>
        <p:nvSpPr>
          <p:cNvPr id="11" name="Footer Placeholder 10"/>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2818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14651" y="433388"/>
            <a:ext cx="7070527" cy="1362075"/>
          </a:xfrm>
        </p:spPr>
        <p:txBody>
          <a:bodyPr anchor="t"/>
          <a:lstStyle>
            <a:lvl1pPr algn="r">
              <a:defRPr sz="4000" b="1" cap="all">
                <a:ln>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914651" y="-1066800"/>
            <a:ext cx="7070527" cy="1500187"/>
          </a:xfrm>
        </p:spPr>
        <p:txBody>
          <a:bodyPr anchor="b"/>
          <a:lstStyle>
            <a:lvl1pPr marL="0" indent="0" algn="r">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5E084E0-A662-45CB-A112-975039A4569B}" type="datetime1">
              <a:rPr lang="en-US" smtClean="0"/>
              <a:t>4/8/2020</a:t>
            </a:fld>
            <a:endParaRPr lang="en-US"/>
          </a:p>
        </p:txBody>
      </p:sp>
      <p:sp>
        <p:nvSpPr>
          <p:cNvPr id="5" name="Footer Placeholder 4"/>
          <p:cNvSpPr>
            <a:spLocks noGrp="1"/>
          </p:cNvSpPr>
          <p:nvPr>
            <p:ph type="ftr" sz="quarter" idx="11"/>
          </p:nvPr>
        </p:nvSpPr>
        <p:spPr>
          <a:xfrm>
            <a:off x="3514725" y="6400801"/>
            <a:ext cx="3257550" cy="365125"/>
          </a:xfrm>
        </p:spPr>
        <p:txBody>
          <a:bodyPr/>
          <a:lstStyle/>
          <a:p>
            <a:endParaRPr lang="en-US" dirty="0"/>
          </a:p>
        </p:txBody>
      </p:sp>
      <p:sp>
        <p:nvSpPr>
          <p:cNvPr id="6" name="Slide Number Placeholder 5"/>
          <p:cNvSpPr>
            <a:spLocks noGrp="1"/>
          </p:cNvSpPr>
          <p:nvPr>
            <p:ph type="sldNum" sz="quarter" idx="12"/>
          </p:nvPr>
        </p:nvSpPr>
        <p:spPr>
          <a:xfrm>
            <a:off x="7372350" y="6400801"/>
            <a:ext cx="2400300" cy="365125"/>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2390603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xmlns="" id="{A6208C0E-5F5F-4080-8A2A-41FDAF26E319}"/>
              </a:ext>
            </a:extLst>
          </p:cNvPr>
          <p:cNvSpPr/>
          <p:nvPr userDrawn="1"/>
        </p:nvSpPr>
        <p:spPr>
          <a:xfrm>
            <a:off x="0" y="0"/>
            <a:ext cx="10287000" cy="9271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sym typeface="Times New Roman" pitchFamily="18" charset="0"/>
            </a:endParaRPr>
          </a:p>
        </p:txBody>
      </p:sp>
      <p:sp>
        <p:nvSpPr>
          <p:cNvPr id="5" name="Rectangle 22">
            <a:extLst>
              <a:ext uri="{FF2B5EF4-FFF2-40B4-BE49-F238E27FC236}">
                <a16:creationId xmlns:a16="http://schemas.microsoft.com/office/drawing/2014/main" xmlns="" id="{279E518F-38C4-45CE-AD35-26E1CCB02337}"/>
              </a:ext>
            </a:extLst>
          </p:cNvPr>
          <p:cNvSpPr>
            <a:spLocks noChangeArrowheads="1"/>
          </p:cNvSpPr>
          <p:nvPr userDrawn="1"/>
        </p:nvSpPr>
        <p:spPr bwMode="auto">
          <a:xfrm flipH="1" flipV="1">
            <a:off x="0" y="933450"/>
            <a:ext cx="10287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dirty="0">
              <a:solidFill>
                <a:srgbClr val="FFFFFF"/>
              </a:solidFill>
              <a:sym typeface="Times New Roman" pitchFamily="18" charset="0"/>
            </a:endParaRPr>
          </a:p>
        </p:txBody>
      </p:sp>
      <p:sp>
        <p:nvSpPr>
          <p:cNvPr id="6" name="Rectangle 22">
            <a:extLst>
              <a:ext uri="{FF2B5EF4-FFF2-40B4-BE49-F238E27FC236}">
                <a16:creationId xmlns:a16="http://schemas.microsoft.com/office/drawing/2014/main" xmlns="" id="{A0E4ADC7-1465-4166-BD03-AB20A1EBFCF4}"/>
              </a:ext>
            </a:extLst>
          </p:cNvPr>
          <p:cNvSpPr>
            <a:spLocks noChangeArrowheads="1"/>
          </p:cNvSpPr>
          <p:nvPr userDrawn="1"/>
        </p:nvSpPr>
        <p:spPr bwMode="auto">
          <a:xfrm flipH="1" flipV="1">
            <a:off x="0" y="933450"/>
            <a:ext cx="10287000" cy="42863"/>
          </a:xfrm>
          <a:prstGeom prst="rect">
            <a:avLst/>
          </a:prstGeom>
          <a:solidFill>
            <a:srgbClr val="00A4E4"/>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anchor="ctr"/>
          <a:lstStyle>
            <a:lvl1pPr eaLnBrk="0" hangingPunct="0">
              <a:defRPr sz="12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12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12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1200">
                <a:solidFill>
                  <a:srgbClr val="000000"/>
                </a:solidFill>
                <a:latin typeface="Arial" pitchFamily="34" charset="0"/>
                <a:ea typeface="ヒラギノ角ゴ ProN W3" charset="0"/>
                <a:cs typeface="ヒラギノ角ゴ ProN W3" charset="0"/>
                <a:sym typeface="Arial" pitchFamily="34" charset="0"/>
              </a:defRPr>
            </a:lvl9pPr>
          </a:lstStyle>
          <a:p>
            <a:pPr algn="ctr" eaLnBrk="1" hangingPunct="1">
              <a:defRPr/>
            </a:pPr>
            <a:endParaRPr lang="en-US" altLang="en-US" dirty="0">
              <a:solidFill>
                <a:srgbClr val="FFFFFF"/>
              </a:solidFill>
              <a:sym typeface="Times New Roman" pitchFamily="18" charset="0"/>
            </a:endParaRPr>
          </a:p>
        </p:txBody>
      </p:sp>
      <p:pic>
        <p:nvPicPr>
          <p:cNvPr id="7" name="Picture 7" descr="Fancy DOE Seal">
            <a:extLst>
              <a:ext uri="{FF2B5EF4-FFF2-40B4-BE49-F238E27FC236}">
                <a16:creationId xmlns:a16="http://schemas.microsoft.com/office/drawing/2014/main" xmlns="" id="{642F901A-6D56-4A7F-A55C-0CF35E242687}"/>
              </a:ext>
            </a:extLst>
          </p:cNvPr>
          <p:cNvPicPr>
            <a:picLocks noChangeAspect="1" noChangeArrowheads="1"/>
          </p:cNvPicPr>
          <p:nvPr userDrawn="1"/>
        </p:nvPicPr>
        <p:blipFill>
          <a:blip r:embed="rId2" cstate="print"/>
          <a:srcRect/>
          <a:stretch>
            <a:fillRect/>
          </a:stretch>
        </p:blipFill>
        <p:spPr bwMode="auto">
          <a:xfrm>
            <a:off x="8486775" y="45720"/>
            <a:ext cx="921539" cy="819146"/>
          </a:xfrm>
          <a:prstGeom prst="ellipse">
            <a:avLst/>
          </a:prstGeom>
          <a:noFill/>
          <a:ln w="9525">
            <a:noFill/>
            <a:miter lim="800000"/>
            <a:headEnd/>
            <a:tailEnd/>
          </a:ln>
        </p:spPr>
      </p:pic>
      <p:sp>
        <p:nvSpPr>
          <p:cNvPr id="13" name="Text Placeholder 12"/>
          <p:cNvSpPr>
            <a:spLocks noGrp="1"/>
          </p:cNvSpPr>
          <p:nvPr>
            <p:ph type="body" sz="quarter" idx="13"/>
          </p:nvPr>
        </p:nvSpPr>
        <p:spPr>
          <a:xfrm>
            <a:off x="0" y="0"/>
            <a:ext cx="8401050" cy="914400"/>
          </a:xfrm>
          <a:prstGeom prst="rect">
            <a:avLst/>
          </a:prstGeom>
          <a:solidFill>
            <a:schemeClr val="accent1">
              <a:lumMod val="75000"/>
            </a:schemeClr>
          </a:solidFill>
        </p:spPr>
        <p:txBody>
          <a:bodyPr anchor="ctr"/>
          <a:lstStyle>
            <a:lvl1pPr algn="l">
              <a:buNone/>
              <a:defRPr sz="2600" b="1">
                <a:solidFill>
                  <a:schemeClr val="bg1"/>
                </a:solidFill>
              </a:defRPr>
            </a:lvl1pPr>
            <a:lvl4pPr>
              <a:buNone/>
              <a:defRPr/>
            </a:lvl4pPr>
          </a:lstStyle>
          <a:p>
            <a:pPr lvl="0"/>
            <a:r>
              <a:rPr lang="en-US" dirty="0"/>
              <a:t>Click to edit Master text styles</a:t>
            </a:r>
          </a:p>
        </p:txBody>
      </p:sp>
      <p:sp>
        <p:nvSpPr>
          <p:cNvPr id="14" name="Content Placeholder 2"/>
          <p:cNvSpPr>
            <a:spLocks noGrp="1"/>
          </p:cNvSpPr>
          <p:nvPr>
            <p:ph idx="1"/>
          </p:nvPr>
        </p:nvSpPr>
        <p:spPr>
          <a:xfrm>
            <a:off x="257175" y="1066800"/>
            <a:ext cx="9772650" cy="5562600"/>
          </a:xfrm>
          <a:prstGeom prst="rect">
            <a:avLst/>
          </a:prstGeom>
        </p:spPr>
        <p:txBody>
          <a:bodyPr>
            <a:noAutofit/>
          </a:bodyPr>
          <a:lstStyle>
            <a:lvl1pPr>
              <a:buSzPct val="125000"/>
              <a:defRPr sz="2000" b="1">
                <a:solidFill>
                  <a:schemeClr val="accent1">
                    <a:lumMod val="50000"/>
                  </a:schemeClr>
                </a:solidFill>
                <a:latin typeface="Arial" pitchFamily="34" charset="0"/>
                <a:cs typeface="Arial" pitchFamily="34" charset="0"/>
              </a:defRPr>
            </a:lvl1pPr>
            <a:lvl2pPr marL="576263" indent="-228600">
              <a:defRPr sz="1800">
                <a:solidFill>
                  <a:schemeClr val="accent1">
                    <a:lumMod val="50000"/>
                  </a:schemeClr>
                </a:solidFill>
                <a:latin typeface="Arial" pitchFamily="34" charset="0"/>
                <a:cs typeface="Arial" pitchFamily="34" charset="0"/>
              </a:defRPr>
            </a:lvl2pPr>
            <a:lvl3pPr marL="804863" indent="-228600">
              <a:defRPr sz="1800">
                <a:solidFill>
                  <a:schemeClr val="accent1">
                    <a:lumMod val="50000"/>
                  </a:schemeClr>
                </a:solidFill>
                <a:latin typeface="Arial" pitchFamily="34" charset="0"/>
                <a:cs typeface="Arial" pitchFamily="34" charset="0"/>
              </a:defRPr>
            </a:lvl3pPr>
            <a:lvl4pPr marL="1033463" indent="-228600">
              <a:defRPr sz="1600">
                <a:solidFill>
                  <a:schemeClr val="accent1">
                    <a:lumMod val="50000"/>
                  </a:schemeClr>
                </a:solidFill>
                <a:latin typeface="Arial" pitchFamily="34" charset="0"/>
                <a:cs typeface="Arial" pitchFamily="34" charset="0"/>
              </a:defRPr>
            </a:lvl4pPr>
            <a:lvl5pPr marL="1262063" indent="-228600">
              <a:defRPr sz="1600">
                <a:solidFill>
                  <a:schemeClr val="accent1">
                    <a:lumMod val="50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070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warehouse_logistics_title_gra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87000" cy="5029200"/>
          </a:xfrm>
          <a:prstGeom prst="rect">
            <a:avLst/>
          </a:prstGeom>
        </p:spPr>
      </p:pic>
      <p:sp>
        <p:nvSpPr>
          <p:cNvPr id="7" name="Rectangle 6"/>
          <p:cNvSpPr/>
          <p:nvPr userDrawn="1"/>
        </p:nvSpPr>
        <p:spPr>
          <a:xfrm>
            <a:off x="3256"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Date Placeholder 3"/>
          <p:cNvSpPr>
            <a:spLocks noGrp="1"/>
          </p:cNvSpPr>
          <p:nvPr>
            <p:ph type="dt" sz="half" idx="10"/>
          </p:nvPr>
        </p:nvSpPr>
        <p:spPr>
          <a:xfrm>
            <a:off x="514350" y="6492876"/>
            <a:ext cx="2400300" cy="365125"/>
          </a:xfrm>
        </p:spPr>
        <p:txBody>
          <a:bodyPr/>
          <a:lstStyle/>
          <a:p>
            <a:fld id="{D7724B0F-D0EA-4496-A242-45C8431E74C3}" type="datetime1">
              <a:rPr lang="en-US" smtClean="0"/>
              <a:t>4/8/2020</a:t>
            </a:fld>
            <a:endParaRPr lang="en-US"/>
          </a:p>
        </p:txBody>
      </p:sp>
      <p:sp>
        <p:nvSpPr>
          <p:cNvPr id="5" name="Footer Placeholder 4"/>
          <p:cNvSpPr>
            <a:spLocks noGrp="1"/>
          </p:cNvSpPr>
          <p:nvPr>
            <p:ph type="ftr" sz="quarter" idx="11"/>
          </p:nvPr>
        </p:nvSpPr>
        <p:spPr>
          <a:xfrm>
            <a:off x="3514725" y="6492876"/>
            <a:ext cx="3257550" cy="365125"/>
          </a:xfrm>
        </p:spPr>
        <p:txBody>
          <a:bodyPr/>
          <a:lstStyle/>
          <a:p>
            <a:endParaRPr lang="en-US"/>
          </a:p>
        </p:txBody>
      </p:sp>
      <p:sp>
        <p:nvSpPr>
          <p:cNvPr id="6" name="Slide Number Placeholder 5"/>
          <p:cNvSpPr>
            <a:spLocks noGrp="1"/>
          </p:cNvSpPr>
          <p:nvPr>
            <p:ph type="sldNum" sz="quarter" idx="12"/>
          </p:nvPr>
        </p:nvSpPr>
        <p:spPr>
          <a:xfrm>
            <a:off x="7372350" y="6492876"/>
            <a:ext cx="2400300" cy="365125"/>
          </a:xfrm>
        </p:spPr>
        <p:txBody>
          <a:bodyPr/>
          <a:lstStyle/>
          <a:p>
            <a:fld id="{944DE186-3112-4AB8-AF78-FDBC8ACE92CB}" type="slidenum">
              <a:rPr lang="en-US" smtClean="0"/>
              <a:t>‹#›</a:t>
            </a:fld>
            <a:endParaRPr lang="en-US"/>
          </a:p>
        </p:txBody>
      </p:sp>
      <p:sp>
        <p:nvSpPr>
          <p:cNvPr id="2" name="Title 1"/>
          <p:cNvSpPr>
            <a:spLocks noGrp="1"/>
          </p:cNvSpPr>
          <p:nvPr>
            <p:ph type="ctrTitle" hasCustomPrompt="1"/>
          </p:nvPr>
        </p:nvSpPr>
        <p:spPr>
          <a:xfrm>
            <a:off x="257175" y="4419601"/>
            <a:ext cx="8743950" cy="1470025"/>
          </a:xfrm>
        </p:spPr>
        <p:txBody>
          <a:bodyPr anchor="b"/>
          <a:lstStyle>
            <a:lvl1pPr algn="l">
              <a:defRPr sz="3600" baseline="0">
                <a:ln>
                  <a:solidFill>
                    <a:schemeClr val="tx1">
                      <a:lumMod val="95000"/>
                      <a:lumOff val="5000"/>
                    </a:schemeClr>
                  </a:solidFill>
                </a:ln>
                <a:solidFill>
                  <a:schemeClr val="accent6">
                    <a:lumMod val="75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257175" y="5867400"/>
            <a:ext cx="72009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628775"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9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warehouse_logistics_slide_grad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87000" cy="6858000"/>
          </a:xfrm>
          <a:prstGeom prst="rect">
            <a:avLst/>
          </a:prstGeom>
        </p:spPr>
      </p:pic>
      <p:sp>
        <p:nvSpPr>
          <p:cNvPr id="10" name="Rectangle 9"/>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2743200" y="304800"/>
            <a:ext cx="634365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2828925" y="1295401"/>
            <a:ext cx="6257925"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52014FB-1C7B-4F31-8C31-0C0B3DF5C909}"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12263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3600450" y="152400"/>
            <a:ext cx="651510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600450" y="1096963"/>
            <a:ext cx="96012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68B06AF-EA84-4A1F-80A2-08D1FCE423AB}" type="datetime1">
              <a:rPr lang="en-US" smtClean="0"/>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3263167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14651" y="433388"/>
            <a:ext cx="7070527" cy="1362075"/>
          </a:xfrm>
        </p:spPr>
        <p:txBody>
          <a:bodyPr anchor="t"/>
          <a:lstStyle>
            <a:lvl1pPr algn="r">
              <a:defRPr sz="4000" b="1" cap="all">
                <a:ln>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914651" y="-1066800"/>
            <a:ext cx="7070527" cy="1500187"/>
          </a:xfrm>
        </p:spPr>
        <p:txBody>
          <a:bodyPr anchor="b"/>
          <a:lstStyle>
            <a:lvl1pPr marL="0" indent="0" algn="r">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27BA952-A501-4CDE-9F6F-618CD09836F9}" type="datetime1">
              <a:rPr lang="en-US" smtClean="0"/>
              <a:t>4/8/2020</a:t>
            </a:fld>
            <a:endParaRPr lang="en-US"/>
          </a:p>
        </p:txBody>
      </p:sp>
      <p:sp>
        <p:nvSpPr>
          <p:cNvPr id="5" name="Footer Placeholder 4"/>
          <p:cNvSpPr>
            <a:spLocks noGrp="1"/>
          </p:cNvSpPr>
          <p:nvPr>
            <p:ph type="ftr" sz="quarter" idx="11"/>
          </p:nvPr>
        </p:nvSpPr>
        <p:spPr>
          <a:xfrm>
            <a:off x="3514725" y="6400801"/>
            <a:ext cx="3257550" cy="365125"/>
          </a:xfrm>
        </p:spPr>
        <p:txBody>
          <a:bodyPr/>
          <a:lstStyle/>
          <a:p>
            <a:endParaRPr lang="en-US" dirty="0"/>
          </a:p>
        </p:txBody>
      </p:sp>
      <p:sp>
        <p:nvSpPr>
          <p:cNvPr id="6" name="Slide Number Placeholder 5"/>
          <p:cNvSpPr>
            <a:spLocks noGrp="1"/>
          </p:cNvSpPr>
          <p:nvPr>
            <p:ph type="sldNum" sz="quarter" idx="12"/>
          </p:nvPr>
        </p:nvSpPr>
        <p:spPr>
          <a:xfrm>
            <a:off x="7372350" y="6400801"/>
            <a:ext cx="2400300" cy="365125"/>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2199554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600" y="3276600"/>
            <a:ext cx="5898749" cy="524333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2059" y="4648200"/>
            <a:ext cx="2584733" cy="3566932"/>
          </a:xfrm>
          <a:prstGeom prst="rect">
            <a:avLst/>
          </a:prstGeom>
        </p:spPr>
      </p:pic>
      <p:sp>
        <p:nvSpPr>
          <p:cNvPr id="2" name="Title 1"/>
          <p:cNvSpPr>
            <a:spLocks noGrp="1"/>
          </p:cNvSpPr>
          <p:nvPr>
            <p:ph type="title"/>
          </p:nvPr>
        </p:nvSpPr>
        <p:spPr>
          <a:xfrm>
            <a:off x="7200900" y="-152400"/>
            <a:ext cx="2743200" cy="992167"/>
          </a:xfrm>
          <a:ln>
            <a:noFill/>
          </a:ln>
        </p:spPr>
        <p:txBody>
          <a:bodyPr anchor="b"/>
          <a:lstStyle>
            <a:lvl1pPr algn="l">
              <a:defRPr sz="2000" b="1">
                <a:ln w="3175">
                  <a:solidFill>
                    <a:schemeClr val="tx1">
                      <a:lumMod val="85000"/>
                      <a:lumOff val="15000"/>
                    </a:schemeClr>
                  </a:solidFill>
                </a:ln>
                <a:solidFill>
                  <a:schemeClr val="accent6">
                    <a:lumMod val="50000"/>
                  </a:schemeClr>
                </a:solidFill>
              </a:defRPr>
            </a:lvl1pPr>
          </a:lstStyle>
          <a:p>
            <a:r>
              <a:rPr lang="en-US"/>
              <a:t>Click to edit Master title style</a:t>
            </a:r>
          </a:p>
        </p:txBody>
      </p:sp>
      <p:sp>
        <p:nvSpPr>
          <p:cNvPr id="3" name="Content Placeholder 2"/>
          <p:cNvSpPr>
            <a:spLocks noGrp="1"/>
          </p:cNvSpPr>
          <p:nvPr>
            <p:ph idx="1"/>
          </p:nvPr>
        </p:nvSpPr>
        <p:spPr>
          <a:xfrm>
            <a:off x="428625" y="381001"/>
            <a:ext cx="4488873"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00900" y="871538"/>
            <a:ext cx="2743200" cy="3319463"/>
          </a:xfrm>
        </p:spPr>
        <p:txBody>
          <a:bodyPr/>
          <a:lstStyle>
            <a:lvl1pPr marL="0" indent="0">
              <a:buNone/>
              <a:defRPr sz="1400">
                <a:ln>
                  <a:noFill/>
                </a:ln>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4E01A5-0216-4945-AADA-38967BE2EB83}" type="datetime1">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899697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450" y="0"/>
            <a:ext cx="7286625"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a:t>Click to edit Master title style</a:t>
            </a:r>
          </a:p>
        </p:txBody>
      </p:sp>
      <p:sp>
        <p:nvSpPr>
          <p:cNvPr id="3" name="Content Placeholder 2"/>
          <p:cNvSpPr>
            <a:spLocks noGrp="1"/>
          </p:cNvSpPr>
          <p:nvPr>
            <p:ph sz="half" idx="1"/>
          </p:nvPr>
        </p:nvSpPr>
        <p:spPr>
          <a:xfrm>
            <a:off x="30861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1324FDF-D1B5-4054-9046-16D659F0F527}" type="datetime1">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60776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57475" y="381000"/>
            <a:ext cx="5572125" cy="639762"/>
          </a:xfrm>
        </p:spPr>
        <p:txBody>
          <a:bodyPr anchor="b">
            <a:normAutofit/>
          </a:bodyPr>
          <a:lstStyle>
            <a:lvl1pPr marL="0" indent="0">
              <a:buNone/>
              <a:defRPr sz="2000" b="1">
                <a:ln w="3175">
                  <a:noFill/>
                </a:ln>
                <a:solidFill>
                  <a:schemeClr val="accent6">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2571750" y="-76200"/>
            <a:ext cx="7286625" cy="944562"/>
          </a:xfrm>
        </p:spPr>
        <p:txBody>
          <a:bodyPr/>
          <a:lstStyle>
            <a:lvl1pPr algn="l">
              <a:defRPr>
                <a:ln>
                  <a:solidFill>
                    <a:schemeClr val="bg1">
                      <a:lumMod val="85000"/>
                    </a:schemeClr>
                  </a:solidFill>
                </a:ln>
                <a:solidFill>
                  <a:schemeClr val="tx1">
                    <a:lumMod val="85000"/>
                    <a:lumOff val="15000"/>
                  </a:schemeClr>
                </a:solidFill>
              </a:defRPr>
            </a:lvl1pPr>
          </a:lstStyle>
          <a:p>
            <a:r>
              <a:rPr lang="en-US" dirty="0"/>
              <a:t>Click to edit Master title style</a:t>
            </a:r>
          </a:p>
        </p:txBody>
      </p:sp>
      <p:sp>
        <p:nvSpPr>
          <p:cNvPr id="4" name="Content Placeholder 3"/>
          <p:cNvSpPr>
            <a:spLocks noGrp="1"/>
          </p:cNvSpPr>
          <p:nvPr>
            <p:ph sz="half" idx="2"/>
          </p:nvPr>
        </p:nvSpPr>
        <p:spPr>
          <a:xfrm>
            <a:off x="2743200" y="1752600"/>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571750" y="3551238"/>
            <a:ext cx="3600450" cy="63976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2743200" y="4430712"/>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D8B512-0268-4234-94FA-9C3C82F6DC45}" type="datetime1">
              <a:rPr lang="en-US" smtClean="0"/>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082791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86025" y="152400"/>
            <a:ext cx="7286625" cy="944562"/>
          </a:xfrm>
        </p:spPr>
        <p:txBody>
          <a:bodyPr/>
          <a:lstStyle>
            <a:lvl1pPr>
              <a:defRPr>
                <a:ln>
                  <a:solidFill>
                    <a:schemeClr val="tx1">
                      <a:lumMod val="95000"/>
                      <a:lumOff val="5000"/>
                    </a:schemeClr>
                  </a:solidFill>
                </a:ln>
                <a:solidFill>
                  <a:schemeClr val="accent6">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CA711F1E-1A80-49FF-9AE8-E354562B847F}" type="datetime1">
              <a:rPr lang="en-US" smtClean="0"/>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804809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90EDA-784B-491E-AD9A-0BF575DF558A}" type="datetime1">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9344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600" y="3276600"/>
            <a:ext cx="5898749" cy="524333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2059" y="4648200"/>
            <a:ext cx="2584733" cy="3566932"/>
          </a:xfrm>
          <a:prstGeom prst="rect">
            <a:avLst/>
          </a:prstGeom>
        </p:spPr>
      </p:pic>
      <p:sp>
        <p:nvSpPr>
          <p:cNvPr id="2" name="Title 1"/>
          <p:cNvSpPr>
            <a:spLocks noGrp="1"/>
          </p:cNvSpPr>
          <p:nvPr>
            <p:ph type="title"/>
          </p:nvPr>
        </p:nvSpPr>
        <p:spPr>
          <a:xfrm>
            <a:off x="7200900" y="-152400"/>
            <a:ext cx="2743200" cy="992167"/>
          </a:xfrm>
          <a:ln>
            <a:noFill/>
          </a:ln>
        </p:spPr>
        <p:txBody>
          <a:bodyPr anchor="b"/>
          <a:lstStyle>
            <a:lvl1pPr algn="l">
              <a:defRPr sz="2000" b="1">
                <a:ln w="3175">
                  <a:solidFill>
                    <a:schemeClr val="tx1">
                      <a:lumMod val="85000"/>
                      <a:lumOff val="15000"/>
                    </a:schemeClr>
                  </a:solidFill>
                </a:ln>
                <a:solidFill>
                  <a:schemeClr val="accent6">
                    <a:lumMod val="50000"/>
                  </a:schemeClr>
                </a:solidFill>
              </a:defRPr>
            </a:lvl1pPr>
          </a:lstStyle>
          <a:p>
            <a:r>
              <a:rPr lang="en-US"/>
              <a:t>Click to edit Master title style</a:t>
            </a:r>
          </a:p>
        </p:txBody>
      </p:sp>
      <p:sp>
        <p:nvSpPr>
          <p:cNvPr id="3" name="Content Placeholder 2"/>
          <p:cNvSpPr>
            <a:spLocks noGrp="1"/>
          </p:cNvSpPr>
          <p:nvPr>
            <p:ph idx="1"/>
          </p:nvPr>
        </p:nvSpPr>
        <p:spPr>
          <a:xfrm>
            <a:off x="428625" y="381001"/>
            <a:ext cx="4488873"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00900" y="871538"/>
            <a:ext cx="2743200" cy="3319463"/>
          </a:xfrm>
        </p:spPr>
        <p:txBody>
          <a:bodyPr/>
          <a:lstStyle>
            <a:lvl1pPr marL="0" indent="0">
              <a:buNone/>
              <a:defRPr sz="1400">
                <a:ln>
                  <a:noFill/>
                </a:ln>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EC93DB-2690-47FB-983C-B0EEA7C9DF2F}" type="datetime1">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526518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1900" y="4495800"/>
            <a:ext cx="6172200" cy="566738"/>
          </a:xfrm>
        </p:spPr>
        <p:txBody>
          <a:bodyPr anchor="b"/>
          <a:lstStyle>
            <a:lvl1pPr algn="l">
              <a:defRPr sz="2000" b="1">
                <a:ln w="3175">
                  <a:solidFill>
                    <a:schemeClr val="bg1">
                      <a:lumMod val="85000"/>
                    </a:schemeClr>
                  </a:solidFill>
                </a:ln>
                <a:solidFill>
                  <a:schemeClr val="tx1">
                    <a:lumMod val="85000"/>
                    <a:lumOff val="15000"/>
                  </a:schemeClr>
                </a:solidFill>
              </a:defRPr>
            </a:lvl1pPr>
          </a:lstStyle>
          <a:p>
            <a:r>
              <a:rPr lang="en-US"/>
              <a:t>Click to edit Master title style</a:t>
            </a:r>
          </a:p>
        </p:txBody>
      </p:sp>
      <p:sp>
        <p:nvSpPr>
          <p:cNvPr id="3" name="Picture Placeholder 2"/>
          <p:cNvSpPr>
            <a:spLocks noGrp="1"/>
          </p:cNvSpPr>
          <p:nvPr>
            <p:ph type="pic" idx="1"/>
          </p:nvPr>
        </p:nvSpPr>
        <p:spPr>
          <a:xfrm>
            <a:off x="3771900" y="457200"/>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71900" y="5062538"/>
            <a:ext cx="6172200" cy="804862"/>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105FD0F-8386-46A7-AA95-E44D1375B1CF}" type="datetime1">
              <a:rPr lang="en-US" smtClean="0"/>
              <a:t>4/8/2020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653285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257550" y="31242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3257550" y="14478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3257550" y="22860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3257550" y="39624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3000375" y="827851"/>
            <a:ext cx="6172200" cy="457200"/>
          </a:xfrm>
        </p:spPr>
        <p:txBody>
          <a:bodyPr>
            <a:normAutofit/>
          </a:bodyPr>
          <a:lstStyle>
            <a:lvl1pPr algn="l">
              <a:buFontTx/>
              <a:buNone/>
              <a:defRPr sz="2400" b="1">
                <a:ln w="3175">
                  <a:solidFill>
                    <a:schemeClr val="tx1">
                      <a:lumMod val="95000"/>
                      <a:lumOff val="5000"/>
                    </a:schemeClr>
                  </a:solidFill>
                </a:ln>
                <a:solidFill>
                  <a:schemeClr val="accent6">
                    <a:lumMod val="75000"/>
                  </a:schemeClr>
                </a:solidFill>
              </a:defRPr>
            </a:lvl1pPr>
          </a:lstStyle>
          <a:p>
            <a:pPr lvl="0"/>
            <a:r>
              <a:rPr lang="en-US" dirty="0"/>
              <a:t>Click to edit Master text styles</a:t>
            </a:r>
          </a:p>
        </p:txBody>
      </p:sp>
      <p:sp>
        <p:nvSpPr>
          <p:cNvPr id="11" name="Title 1"/>
          <p:cNvSpPr>
            <a:spLocks noGrp="1"/>
          </p:cNvSpPr>
          <p:nvPr>
            <p:ph type="title"/>
          </p:nvPr>
        </p:nvSpPr>
        <p:spPr>
          <a:xfrm>
            <a:off x="2743200" y="35689"/>
            <a:ext cx="7286625" cy="944562"/>
          </a:xfrm>
        </p:spPr>
        <p:txBody>
          <a:bodyPr/>
          <a:lstStyle>
            <a:lvl1pPr algn="l">
              <a:defRPr>
                <a:ln>
                  <a:solidFill>
                    <a:schemeClr val="tx1">
                      <a:lumMod val="95000"/>
                      <a:lumOff val="5000"/>
                    </a:schemeClr>
                  </a:solidFill>
                </a:ln>
                <a:solidFill>
                  <a:schemeClr val="tx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458671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771900" y="11430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771900" y="29718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771900" y="4800600"/>
            <a:ext cx="5229225"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3171825" y="762001"/>
            <a:ext cx="222885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171825" y="2514601"/>
            <a:ext cx="2228850" cy="1676401"/>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3171825" y="4267200"/>
            <a:ext cx="2228850" cy="1600200"/>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85725" y="-106362"/>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524891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accent4">
                    <a:lumMod val="50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accent4">
                    <a:lumMod val="50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1028700" y="1747838"/>
            <a:ext cx="5743575" cy="2366962"/>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6343650" y="1447801"/>
            <a:ext cx="3514725" cy="2352675"/>
          </a:xfrm>
        </p:spPr>
        <p:txBody>
          <a:bodyPr>
            <a:normAutofit/>
          </a:bodyPr>
          <a:lstStyle>
            <a:lvl1pPr>
              <a:defRPr lang="en-US" sz="2000" kern="1200" dirty="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1028700" y="4343400"/>
            <a:ext cx="5743575" cy="2362200"/>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571750" y="1457326"/>
            <a:ext cx="3514725" cy="2352675"/>
          </a:xfrm>
        </p:spPr>
        <p:txBody>
          <a:bodyPr>
            <a:normAutofit/>
          </a:bodyPr>
          <a:lstStyle>
            <a:lvl1pP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71450" y="18327"/>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967191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43425" y="2438400"/>
            <a:ext cx="3429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0" y="0"/>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1170563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ng and lyrics">
    <p:spTree>
      <p:nvGrpSpPr>
        <p:cNvPr id="1" name=""/>
        <p:cNvGrpSpPr/>
        <p:nvPr/>
      </p:nvGrpSpPr>
      <p:grpSpPr>
        <a:xfrm>
          <a:off x="0" y="0"/>
          <a:ext cx="0" cy="0"/>
          <a:chOff x="0" y="0"/>
          <a:chExt cx="0" cy="0"/>
        </a:xfrm>
      </p:grpSpPr>
      <p:sp>
        <p:nvSpPr>
          <p:cNvPr id="2" name="Title 1"/>
          <p:cNvSpPr>
            <a:spLocks noGrp="1"/>
          </p:cNvSpPr>
          <p:nvPr>
            <p:ph type="title"/>
          </p:nvPr>
        </p:nvSpPr>
        <p:spPr>
          <a:xfrm>
            <a:off x="2143125" y="76200"/>
            <a:ext cx="7372350" cy="1143000"/>
          </a:xfrm>
        </p:spPr>
        <p:txBody>
          <a:bodyPr/>
          <a:lstStyle>
            <a:lvl1pPr algn="ctr">
              <a:defRPr b="1">
                <a:solidFill>
                  <a:schemeClr val="bg1"/>
                </a:solidFill>
              </a:defRPr>
            </a:lvl1pPr>
          </a:lstStyle>
          <a:p>
            <a:r>
              <a:rPr lang="en-US" dirty="0"/>
              <a:t>Click to edit Master title style</a:t>
            </a:r>
          </a:p>
        </p:txBody>
      </p:sp>
      <p:sp>
        <p:nvSpPr>
          <p:cNvPr id="9" name="Date Placeholder 8"/>
          <p:cNvSpPr>
            <a:spLocks noGrp="1"/>
          </p:cNvSpPr>
          <p:nvPr>
            <p:ph type="dt" sz="half" idx="14"/>
          </p:nvPr>
        </p:nvSpPr>
        <p:spPr/>
        <p:txBody>
          <a:bodyPr/>
          <a:lstStyle/>
          <a:p>
            <a:fld id="{EBD9E5BF-F739-45B6-B447-D962BC351757}" type="datetime1">
              <a:rPr lang="en-US" smtClean="0"/>
              <a:t>4/8/2020</a:t>
            </a:fld>
            <a:endParaRPr lang="en-US"/>
          </a:p>
        </p:txBody>
      </p:sp>
      <p:sp>
        <p:nvSpPr>
          <p:cNvPr id="10" name="Slide Number Placeholder 9"/>
          <p:cNvSpPr>
            <a:spLocks noGrp="1"/>
          </p:cNvSpPr>
          <p:nvPr>
            <p:ph type="sldNum" sz="quarter" idx="15"/>
          </p:nvPr>
        </p:nvSpPr>
        <p:spPr/>
        <p:txBody>
          <a:bodyPr/>
          <a:lstStyle/>
          <a:p>
            <a:fld id="{F6E674F0-2C42-4592-8C7F-FF6A19D36B84}" type="slidenum">
              <a:rPr lang="en-US" smtClean="0"/>
              <a:pPr/>
              <a:t>‹#›</a:t>
            </a:fld>
            <a:endParaRPr lang="en-US"/>
          </a:p>
        </p:txBody>
      </p:sp>
      <p:sp>
        <p:nvSpPr>
          <p:cNvPr id="11" name="Footer Placeholder 10"/>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765582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 name="warehouse_logistics_title_gra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87000" cy="5029200"/>
          </a:xfrm>
          <a:prstGeom prst="rect">
            <a:avLst/>
          </a:prstGeom>
        </p:spPr>
      </p:pic>
      <p:sp>
        <p:nvSpPr>
          <p:cNvPr id="7" name="Rectangle 6"/>
          <p:cNvSpPr/>
          <p:nvPr userDrawn="1"/>
        </p:nvSpPr>
        <p:spPr>
          <a:xfrm>
            <a:off x="3256"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Date Placeholder 3"/>
          <p:cNvSpPr>
            <a:spLocks noGrp="1"/>
          </p:cNvSpPr>
          <p:nvPr>
            <p:ph type="dt" sz="half" idx="10"/>
          </p:nvPr>
        </p:nvSpPr>
        <p:spPr>
          <a:xfrm>
            <a:off x="514350" y="6492876"/>
            <a:ext cx="2400300" cy="365125"/>
          </a:xfrm>
        </p:spPr>
        <p:txBody>
          <a:bodyPr/>
          <a:lstStyle/>
          <a:p>
            <a:pPr eaLnBrk="1" fontAlgn="auto" hangingPunct="1">
              <a:spcBef>
                <a:spcPts val="0"/>
              </a:spcBef>
              <a:spcAft>
                <a:spcPts val="0"/>
              </a:spcAft>
            </a:pPr>
            <a:fld id="{58ED86A6-AA38-43C7-B005-2CA6D8AC63B0}"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5" name="Footer Placeholder 4"/>
          <p:cNvSpPr>
            <a:spLocks noGrp="1"/>
          </p:cNvSpPr>
          <p:nvPr>
            <p:ph type="ftr" sz="quarter" idx="11"/>
          </p:nvPr>
        </p:nvSpPr>
        <p:spPr>
          <a:xfrm>
            <a:off x="3514725" y="6492876"/>
            <a:ext cx="3257550" cy="365125"/>
          </a:xfrm>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6" name="Slide Number Placeholder 5"/>
          <p:cNvSpPr>
            <a:spLocks noGrp="1"/>
          </p:cNvSpPr>
          <p:nvPr>
            <p:ph type="sldNum" sz="quarter" idx="12"/>
          </p:nvPr>
        </p:nvSpPr>
        <p:spPr>
          <a:xfrm>
            <a:off x="7372350" y="6492876"/>
            <a:ext cx="2400300" cy="365125"/>
          </a:xfrm>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
        <p:nvSpPr>
          <p:cNvPr id="2" name="Title 1"/>
          <p:cNvSpPr>
            <a:spLocks noGrp="1"/>
          </p:cNvSpPr>
          <p:nvPr>
            <p:ph type="ctrTitle" hasCustomPrompt="1"/>
          </p:nvPr>
        </p:nvSpPr>
        <p:spPr>
          <a:xfrm>
            <a:off x="257175" y="4419601"/>
            <a:ext cx="8743950" cy="1470025"/>
          </a:xfrm>
        </p:spPr>
        <p:txBody>
          <a:bodyPr anchor="b"/>
          <a:lstStyle>
            <a:lvl1pPr algn="l">
              <a:defRPr sz="3600" baseline="0">
                <a:ln>
                  <a:solidFill>
                    <a:schemeClr val="tx1">
                      <a:lumMod val="95000"/>
                      <a:lumOff val="5000"/>
                    </a:schemeClr>
                  </a:solidFill>
                </a:ln>
                <a:solidFill>
                  <a:schemeClr val="accent6">
                    <a:lumMod val="75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257175" y="5867400"/>
            <a:ext cx="72009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628775"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6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warehouse_logistics_slide_grad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287000" cy="6858000"/>
          </a:xfrm>
          <a:prstGeom prst="rect">
            <a:avLst/>
          </a:prstGeom>
        </p:spPr>
      </p:pic>
      <p:sp>
        <p:nvSpPr>
          <p:cNvPr id="10" name="Rectangle 9"/>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title"/>
          </p:nvPr>
        </p:nvSpPr>
        <p:spPr>
          <a:xfrm>
            <a:off x="2743200" y="304800"/>
            <a:ext cx="634365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2828925" y="1295401"/>
            <a:ext cx="6257925"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071C95DC-B081-4C6C-9C23-229756FA0F01}"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115127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10287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title"/>
          </p:nvPr>
        </p:nvSpPr>
        <p:spPr>
          <a:xfrm>
            <a:off x="3600450" y="152400"/>
            <a:ext cx="6515100" cy="944562"/>
          </a:xfrm>
        </p:spPr>
        <p:txBody>
          <a:bodyPr/>
          <a:lstStyle>
            <a:lvl1pPr>
              <a:defRPr>
                <a:ln w="12700">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600450" y="1096963"/>
            <a:ext cx="96012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8998DFAC-C3BB-4FC9-B9A0-DC6941E23B11}"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3523552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14651" y="433388"/>
            <a:ext cx="7070527" cy="1362075"/>
          </a:xfrm>
        </p:spPr>
        <p:txBody>
          <a:bodyPr anchor="t"/>
          <a:lstStyle>
            <a:lvl1pPr algn="r">
              <a:defRPr sz="4000" b="1" cap="all">
                <a:ln>
                  <a:solidFill>
                    <a:schemeClr val="tx1">
                      <a:lumMod val="95000"/>
                      <a:lumOff val="5000"/>
                    </a:schemeClr>
                  </a:solidFill>
                </a:ln>
                <a:solidFill>
                  <a:schemeClr val="tx2">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914651" y="-1066800"/>
            <a:ext cx="7070527" cy="1500187"/>
          </a:xfrm>
        </p:spPr>
        <p:txBody>
          <a:bodyPr anchor="b"/>
          <a:lstStyle>
            <a:lvl1pPr marL="0" indent="0" algn="r">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fld id="{E17618C5-E65F-4D73-968B-5817DC9B0400}"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5" name="Footer Placeholder 4"/>
          <p:cNvSpPr>
            <a:spLocks noGrp="1"/>
          </p:cNvSpPr>
          <p:nvPr>
            <p:ph type="ftr" sz="quarter" idx="11"/>
          </p:nvPr>
        </p:nvSpPr>
        <p:spPr>
          <a:xfrm>
            <a:off x="3514725" y="6400801"/>
            <a:ext cx="3257550" cy="365125"/>
          </a:xfrm>
        </p:spPr>
        <p:txBody>
          <a:bodyPr/>
          <a:lstStyle/>
          <a:p>
            <a:pPr eaLnBrk="1" fontAlgn="auto" hangingPunct="1">
              <a:spcBef>
                <a:spcPts val="0"/>
              </a:spcBef>
              <a:spcAft>
                <a:spcPts val="0"/>
              </a:spcAft>
            </a:pPr>
            <a:endParaRPr lang="en-US" dirty="0">
              <a:solidFill>
                <a:prstClr val="black">
                  <a:tint val="75000"/>
                </a:prstClr>
              </a:solidFill>
              <a:latin typeface="Franklin Gothic Book"/>
              <a:cs typeface="+mn-cs"/>
            </a:endParaRPr>
          </a:p>
        </p:txBody>
      </p:sp>
      <p:sp>
        <p:nvSpPr>
          <p:cNvPr id="6" name="Slide Number Placeholder 5"/>
          <p:cNvSpPr>
            <a:spLocks noGrp="1"/>
          </p:cNvSpPr>
          <p:nvPr>
            <p:ph type="sldNum" sz="quarter" idx="12"/>
          </p:nvPr>
        </p:nvSpPr>
        <p:spPr>
          <a:xfrm>
            <a:off x="7372350" y="6400801"/>
            <a:ext cx="2400300" cy="365125"/>
          </a:xfrm>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dirty="0">
              <a:solidFill>
                <a:prstClr val="black">
                  <a:tint val="75000"/>
                </a:prstClr>
              </a:solidFill>
              <a:latin typeface="Franklin Gothic Book"/>
              <a:cs typeface="+mn-cs"/>
            </a:endParaRPr>
          </a:p>
        </p:txBody>
      </p:sp>
    </p:spTree>
    <p:extLst>
      <p:ext uri="{BB962C8B-B14F-4D97-AF65-F5344CB8AC3E}">
        <p14:creationId xmlns:p14="http://schemas.microsoft.com/office/powerpoint/2010/main" val="163882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450" y="0"/>
            <a:ext cx="7286625"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a:t>Click to edit Master title style</a:t>
            </a:r>
          </a:p>
        </p:txBody>
      </p:sp>
      <p:sp>
        <p:nvSpPr>
          <p:cNvPr id="3" name="Content Placeholder 2"/>
          <p:cNvSpPr>
            <a:spLocks noGrp="1"/>
          </p:cNvSpPr>
          <p:nvPr>
            <p:ph sz="half" idx="1"/>
          </p:nvPr>
        </p:nvSpPr>
        <p:spPr>
          <a:xfrm>
            <a:off x="30861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8CC07D4-4C44-42BB-8817-4C40C8DABFD0}" type="datetime1">
              <a:rPr lang="en-US" smtClean="0"/>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404517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600" y="3276600"/>
            <a:ext cx="5898749" cy="524333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2059" y="4648200"/>
            <a:ext cx="2584733" cy="3566932"/>
          </a:xfrm>
          <a:prstGeom prst="rect">
            <a:avLst/>
          </a:prstGeom>
        </p:spPr>
      </p:pic>
      <p:sp>
        <p:nvSpPr>
          <p:cNvPr id="2" name="Title 1"/>
          <p:cNvSpPr>
            <a:spLocks noGrp="1"/>
          </p:cNvSpPr>
          <p:nvPr>
            <p:ph type="title"/>
          </p:nvPr>
        </p:nvSpPr>
        <p:spPr>
          <a:xfrm>
            <a:off x="7200900" y="-152400"/>
            <a:ext cx="2743200" cy="992167"/>
          </a:xfrm>
          <a:ln>
            <a:noFill/>
          </a:ln>
        </p:spPr>
        <p:txBody>
          <a:bodyPr anchor="b"/>
          <a:lstStyle>
            <a:lvl1pPr algn="l">
              <a:defRPr sz="2000" b="1">
                <a:ln w="3175">
                  <a:solidFill>
                    <a:schemeClr val="tx1">
                      <a:lumMod val="85000"/>
                      <a:lumOff val="15000"/>
                    </a:schemeClr>
                  </a:solidFill>
                </a:ln>
                <a:solidFill>
                  <a:schemeClr val="accent6">
                    <a:lumMod val="50000"/>
                  </a:schemeClr>
                </a:solidFill>
              </a:defRPr>
            </a:lvl1pPr>
          </a:lstStyle>
          <a:p>
            <a:r>
              <a:rPr lang="en-US"/>
              <a:t>Click to edit Master title style</a:t>
            </a:r>
          </a:p>
        </p:txBody>
      </p:sp>
      <p:sp>
        <p:nvSpPr>
          <p:cNvPr id="3" name="Content Placeholder 2"/>
          <p:cNvSpPr>
            <a:spLocks noGrp="1"/>
          </p:cNvSpPr>
          <p:nvPr>
            <p:ph idx="1"/>
          </p:nvPr>
        </p:nvSpPr>
        <p:spPr>
          <a:xfrm>
            <a:off x="428625" y="381001"/>
            <a:ext cx="4488873" cy="5853113"/>
          </a:xfrm>
        </p:spPr>
        <p:txBody>
          <a:bodyPr/>
          <a:lstStyle>
            <a:lvl1pPr>
              <a:defRPr sz="3200">
                <a:solidFill>
                  <a:schemeClr val="tx1">
                    <a:lumMod val="85000"/>
                    <a:lumOff val="15000"/>
                  </a:schemeClr>
                </a:solidFill>
              </a:defRPr>
            </a:lvl1pPr>
            <a:lvl2pPr>
              <a:defRPr sz="2800">
                <a:solidFill>
                  <a:schemeClr val="tx1">
                    <a:lumMod val="85000"/>
                    <a:lumOff val="15000"/>
                  </a:schemeClr>
                </a:solidFill>
              </a:defRPr>
            </a:lvl2pPr>
            <a:lvl3pPr>
              <a:defRPr sz="2400">
                <a:solidFill>
                  <a:schemeClr val="tx1">
                    <a:lumMod val="85000"/>
                    <a:lumOff val="15000"/>
                  </a:schemeClr>
                </a:solidFill>
              </a:defRPr>
            </a:lvl3pPr>
            <a:lvl4pPr>
              <a:defRPr sz="2000">
                <a:solidFill>
                  <a:schemeClr val="tx1">
                    <a:lumMod val="85000"/>
                    <a:lumOff val="15000"/>
                  </a:schemeClr>
                </a:solidFill>
              </a:defRPr>
            </a:lvl4pPr>
            <a:lvl5pPr>
              <a:defRPr sz="2000">
                <a:solidFill>
                  <a:schemeClr val="tx1">
                    <a:lumMod val="85000"/>
                    <a:lumOff val="1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00900" y="871538"/>
            <a:ext cx="2743200" cy="3319463"/>
          </a:xfrm>
        </p:spPr>
        <p:txBody>
          <a:bodyPr/>
          <a:lstStyle>
            <a:lvl1pPr marL="0" indent="0">
              <a:buNone/>
              <a:defRPr sz="1400">
                <a:ln>
                  <a:noFill/>
                </a:ln>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C2F16108-4663-4C22-9D71-66F630B5225A}"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1052252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0" y="0"/>
            <a:ext cx="7286625"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dirty="0"/>
              <a:t>Click to edit Master title style</a:t>
            </a:r>
          </a:p>
        </p:txBody>
      </p:sp>
      <p:sp>
        <p:nvSpPr>
          <p:cNvPr id="3" name="Content Placeholder 2"/>
          <p:cNvSpPr>
            <a:spLocks noGrp="1"/>
          </p:cNvSpPr>
          <p:nvPr>
            <p:ph sz="half" idx="1"/>
          </p:nvPr>
        </p:nvSpPr>
        <p:spPr>
          <a:xfrm>
            <a:off x="30861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1224311"/>
            <a:ext cx="3429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25725F32-7CA3-4798-BD92-E012C4404AAF}"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4061574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57475" y="381000"/>
            <a:ext cx="5572125" cy="639762"/>
          </a:xfrm>
        </p:spPr>
        <p:txBody>
          <a:bodyPr anchor="b">
            <a:normAutofit/>
          </a:bodyPr>
          <a:lstStyle>
            <a:lvl1pPr marL="0" indent="0">
              <a:buNone/>
              <a:defRPr sz="2000" b="1">
                <a:ln w="3175">
                  <a:noFill/>
                </a:ln>
                <a:solidFill>
                  <a:schemeClr val="accent6">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2571750" y="-76200"/>
            <a:ext cx="7286625" cy="944562"/>
          </a:xfrm>
        </p:spPr>
        <p:txBody>
          <a:bodyPr/>
          <a:lstStyle>
            <a:lvl1pPr algn="l">
              <a:defRPr>
                <a:ln>
                  <a:solidFill>
                    <a:schemeClr val="bg1">
                      <a:lumMod val="85000"/>
                    </a:schemeClr>
                  </a:solidFill>
                </a:ln>
                <a:solidFill>
                  <a:schemeClr val="tx1">
                    <a:lumMod val="85000"/>
                    <a:lumOff val="15000"/>
                  </a:schemeClr>
                </a:solidFill>
              </a:defRPr>
            </a:lvl1pPr>
          </a:lstStyle>
          <a:p>
            <a:r>
              <a:rPr lang="en-US" dirty="0"/>
              <a:t>Click to edit Master title style</a:t>
            </a:r>
          </a:p>
        </p:txBody>
      </p:sp>
      <p:sp>
        <p:nvSpPr>
          <p:cNvPr id="4" name="Content Placeholder 3"/>
          <p:cNvSpPr>
            <a:spLocks noGrp="1"/>
          </p:cNvSpPr>
          <p:nvPr>
            <p:ph sz="half" idx="2"/>
          </p:nvPr>
        </p:nvSpPr>
        <p:spPr>
          <a:xfrm>
            <a:off x="2743200" y="1752600"/>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571750" y="3551238"/>
            <a:ext cx="3600450" cy="63976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2743200" y="4430712"/>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fontAlgn="auto" hangingPunct="1">
              <a:spcBef>
                <a:spcPts val="0"/>
              </a:spcBef>
              <a:spcAft>
                <a:spcPts val="0"/>
              </a:spcAft>
            </a:pPr>
            <a:fld id="{CB87EF49-2802-498A-9131-06376E2AECE1}"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8" name="Footer Placeholder 7"/>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9" name="Slide Number Placeholder 8"/>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2753052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6025" y="152400"/>
            <a:ext cx="7286625" cy="944562"/>
          </a:xfrm>
        </p:spPr>
        <p:txBody>
          <a:bodyPr/>
          <a:lstStyle>
            <a:lvl1pPr>
              <a:defRPr>
                <a:ln>
                  <a:solidFill>
                    <a:schemeClr val="tx1">
                      <a:lumMod val="95000"/>
                      <a:lumOff val="5000"/>
                    </a:schemeClr>
                  </a:solidFill>
                </a:ln>
                <a:solidFill>
                  <a:schemeClr val="accent6">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pPr eaLnBrk="1" fontAlgn="auto" hangingPunct="1">
              <a:spcBef>
                <a:spcPts val="0"/>
              </a:spcBef>
              <a:spcAft>
                <a:spcPts val="0"/>
              </a:spcAft>
            </a:pPr>
            <a:fld id="{6D7F85DA-24E5-41C3-B3C0-54D44CA9E336}"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4" name="Footer Placeholder 3"/>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3148783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fontAlgn="auto" hangingPunct="1">
              <a:spcBef>
                <a:spcPts val="0"/>
              </a:spcBef>
              <a:spcAft>
                <a:spcPts val="0"/>
              </a:spcAft>
            </a:pPr>
            <a:fld id="{2C105341-2D94-4CAB-862E-1002F6541945}"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3" name="Footer Placeholder 2"/>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4" name="Slide Number Placeholder 3"/>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398422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1900" y="4495800"/>
            <a:ext cx="6172200" cy="566738"/>
          </a:xfrm>
        </p:spPr>
        <p:txBody>
          <a:bodyPr anchor="b"/>
          <a:lstStyle>
            <a:lvl1pPr algn="l">
              <a:defRPr sz="2000" b="1">
                <a:ln w="3175">
                  <a:solidFill>
                    <a:schemeClr val="bg1">
                      <a:lumMod val="85000"/>
                    </a:schemeClr>
                  </a:solidFill>
                </a:ln>
                <a:solidFill>
                  <a:schemeClr val="tx1">
                    <a:lumMod val="85000"/>
                    <a:lumOff val="15000"/>
                  </a:schemeClr>
                </a:solidFill>
              </a:defRPr>
            </a:lvl1pPr>
          </a:lstStyle>
          <a:p>
            <a:r>
              <a:rPr lang="en-US"/>
              <a:t>Click to edit Master title style</a:t>
            </a:r>
          </a:p>
        </p:txBody>
      </p:sp>
      <p:sp>
        <p:nvSpPr>
          <p:cNvPr id="3" name="Picture Placeholder 2"/>
          <p:cNvSpPr>
            <a:spLocks noGrp="1"/>
          </p:cNvSpPr>
          <p:nvPr>
            <p:ph type="pic" idx="1"/>
          </p:nvPr>
        </p:nvSpPr>
        <p:spPr>
          <a:xfrm>
            <a:off x="3771900" y="457200"/>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71900" y="5062538"/>
            <a:ext cx="6172200" cy="804862"/>
          </a:xfrm>
        </p:spPr>
        <p:txBody>
          <a:bodyPr/>
          <a:lstStyle>
            <a:lvl1pPr marL="0" indent="0">
              <a:buNone/>
              <a:defRPr sz="1400">
                <a:solidFill>
                  <a:schemeClr val="accent4">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pPr>
            <a:fld id="{6E7DE5D7-DA56-4DDE-85E4-046CEBD6CD66}" type="datetime1">
              <a:rPr lang="en-US" smtClean="0">
                <a:solidFill>
                  <a:prstClr val="black">
                    <a:tint val="75000"/>
                  </a:prstClr>
                </a:solidFill>
                <a:latin typeface="Franklin Gothic Book"/>
                <a:cs typeface="+mn-cs"/>
              </a:rPr>
              <a:t>4/8/2020</a:t>
            </a:fld>
            <a:endParaRPr lang="en-US" dirty="0">
              <a:solidFill>
                <a:prstClr val="black">
                  <a:tint val="75000"/>
                </a:prstClr>
              </a:solidFill>
              <a:latin typeface="Franklin Gothic Book"/>
              <a:cs typeface="+mn-cs"/>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3099481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eaLnBrk="1" fontAlgn="auto" hangingPunct="1">
              <a:spcBef>
                <a:spcPts val="0"/>
              </a:spcBef>
              <a:spcAft>
                <a:spcPts val="0"/>
              </a:spcAft>
            </a:pPr>
            <a:endParaRPr lang="en-US" dirty="0">
              <a:solidFill>
                <a:prstClr val="black">
                  <a:tint val="75000"/>
                </a:prstClr>
              </a:solidFill>
              <a:latin typeface="Franklin Gothic Book"/>
              <a:cs typeface="+mn-cs"/>
            </a:endParaRPr>
          </a:p>
        </p:txBody>
      </p:sp>
      <p:sp>
        <p:nvSpPr>
          <p:cNvPr id="4" name="Slide Number Placeholder 3"/>
          <p:cNvSpPr>
            <a:spLocks noGrp="1"/>
          </p:cNvSpPr>
          <p:nvPr>
            <p:ph type="sldNum" sz="quarter" idx="11"/>
          </p:nvPr>
        </p:nvSpPr>
        <p:spPr/>
        <p:txBody>
          <a:bodyPr/>
          <a:lstStyle/>
          <a:p>
            <a:pPr eaLnBrk="1" fontAlgn="auto" hangingPunct="1">
              <a:spcBef>
                <a:spcPts val="0"/>
              </a:spcBef>
              <a:spcAft>
                <a:spcPts val="0"/>
              </a:spcAft>
            </a:pPr>
            <a:fld id="{81582BD6-FC20-4557-852B-8433F8572D30}"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dirty="0">
              <a:solidFill>
                <a:prstClr val="black">
                  <a:tint val="75000"/>
                </a:prstClr>
              </a:solidFill>
              <a:latin typeface="Franklin Gothic Book"/>
              <a:cs typeface="+mn-cs"/>
            </a:endParaRPr>
          </a:p>
        </p:txBody>
      </p:sp>
      <p:sp>
        <p:nvSpPr>
          <p:cNvPr id="9" name="Text Placeholder 8"/>
          <p:cNvSpPr>
            <a:spLocks noGrp="1"/>
          </p:cNvSpPr>
          <p:nvPr>
            <p:ph type="body" sz="quarter" idx="15"/>
          </p:nvPr>
        </p:nvSpPr>
        <p:spPr>
          <a:xfrm>
            <a:off x="3257550" y="31242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3257550" y="14478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3257550" y="22860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3257550" y="3962400"/>
            <a:ext cx="6172200" cy="838200"/>
          </a:xfrm>
        </p:spPr>
        <p:txBody>
          <a:bodyPr>
            <a:normAutofit/>
          </a:bodyPr>
          <a:lstStyle>
            <a:lvl1pPr marL="57150" indent="0">
              <a:buFontTx/>
              <a:buNone/>
              <a:defRPr sz="1800" baseline="0">
                <a:solidFill>
                  <a:schemeClr val="tx1">
                    <a:lumMod val="85000"/>
                    <a:lumOff val="1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3000375" y="827851"/>
            <a:ext cx="6172200" cy="457200"/>
          </a:xfrm>
        </p:spPr>
        <p:txBody>
          <a:bodyPr>
            <a:normAutofit/>
          </a:bodyPr>
          <a:lstStyle>
            <a:lvl1pPr algn="l">
              <a:buFontTx/>
              <a:buNone/>
              <a:defRPr sz="2400" b="1">
                <a:ln w="3175">
                  <a:solidFill>
                    <a:schemeClr val="tx1">
                      <a:lumMod val="95000"/>
                      <a:lumOff val="5000"/>
                    </a:schemeClr>
                  </a:solidFill>
                </a:ln>
                <a:solidFill>
                  <a:schemeClr val="accent6">
                    <a:lumMod val="75000"/>
                  </a:schemeClr>
                </a:solidFill>
              </a:defRPr>
            </a:lvl1pPr>
          </a:lstStyle>
          <a:p>
            <a:pPr lvl="0"/>
            <a:r>
              <a:rPr lang="en-US" dirty="0"/>
              <a:t>Click to edit Master text styles</a:t>
            </a:r>
          </a:p>
        </p:txBody>
      </p:sp>
      <p:sp>
        <p:nvSpPr>
          <p:cNvPr id="11" name="Title 1"/>
          <p:cNvSpPr>
            <a:spLocks noGrp="1"/>
          </p:cNvSpPr>
          <p:nvPr>
            <p:ph type="title"/>
          </p:nvPr>
        </p:nvSpPr>
        <p:spPr>
          <a:xfrm>
            <a:off x="2743200" y="35689"/>
            <a:ext cx="7286625" cy="944562"/>
          </a:xfrm>
        </p:spPr>
        <p:txBody>
          <a:bodyPr/>
          <a:lstStyle>
            <a:lvl1pPr algn="l">
              <a:defRPr>
                <a:ln>
                  <a:solidFill>
                    <a:schemeClr val="tx1">
                      <a:lumMod val="95000"/>
                      <a:lumOff val="5000"/>
                    </a:schemeClr>
                  </a:solidFill>
                </a:ln>
                <a:solidFill>
                  <a:schemeClr val="tx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758568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eaLnBrk="1" fontAlgn="auto" hangingPunct="1">
              <a:spcBef>
                <a:spcPts val="0"/>
              </a:spcBef>
              <a:spcAft>
                <a:spcPts val="0"/>
              </a:spcAft>
            </a:pPr>
            <a:endParaRPr lang="en-US" dirty="0">
              <a:solidFill>
                <a:prstClr val="black">
                  <a:tint val="75000"/>
                </a:prstClr>
              </a:solidFill>
              <a:latin typeface="Franklin Gothic Book"/>
              <a:cs typeface="+mn-cs"/>
            </a:endParaRPr>
          </a:p>
        </p:txBody>
      </p:sp>
      <p:sp>
        <p:nvSpPr>
          <p:cNvPr id="4" name="Slide Number Placeholder 3"/>
          <p:cNvSpPr>
            <a:spLocks noGrp="1"/>
          </p:cNvSpPr>
          <p:nvPr>
            <p:ph type="sldNum" sz="quarter" idx="11"/>
          </p:nvPr>
        </p:nvSpPr>
        <p:spPr/>
        <p:txBody>
          <a:bodyPr/>
          <a:lstStyle/>
          <a:p>
            <a:pPr eaLnBrk="1" fontAlgn="auto" hangingPunct="1">
              <a:spcBef>
                <a:spcPts val="0"/>
              </a:spcBef>
              <a:spcAft>
                <a:spcPts val="0"/>
              </a:spcAft>
            </a:pPr>
            <a:fld id="{81582BD6-FC20-4557-852B-8433F8572D30}"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dirty="0">
              <a:solidFill>
                <a:prstClr val="black">
                  <a:tint val="75000"/>
                </a:prstClr>
              </a:solidFill>
              <a:latin typeface="Franklin Gothic Book"/>
              <a:cs typeface="+mn-cs"/>
            </a:endParaRPr>
          </a:p>
        </p:txBody>
      </p:sp>
      <p:sp>
        <p:nvSpPr>
          <p:cNvPr id="9" name="Content Placeholder 2"/>
          <p:cNvSpPr>
            <a:spLocks noGrp="1"/>
          </p:cNvSpPr>
          <p:nvPr>
            <p:ph sz="half" idx="1"/>
          </p:nvPr>
        </p:nvSpPr>
        <p:spPr>
          <a:xfrm>
            <a:off x="3771900" y="11430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771900" y="2971800"/>
            <a:ext cx="5229225" cy="1676400"/>
          </a:xfrm>
        </p:spPr>
        <p:txBody>
          <a:bodyPr lIns="274320" tIns="0" rIns="182880" anchor="ctr">
            <a:normAutofit/>
          </a:bodyPr>
          <a:lstStyle>
            <a:lvl1pPr>
              <a:lnSpc>
                <a:spcPts val="2000"/>
              </a:lnSpc>
              <a:defRPr sz="18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771900" y="4800600"/>
            <a:ext cx="5229225"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3171825" y="762001"/>
            <a:ext cx="222885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171825" y="2514601"/>
            <a:ext cx="2228850" cy="1676401"/>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3171825" y="4267200"/>
            <a:ext cx="2228850" cy="1600200"/>
          </a:xfrm>
        </p:spPr>
        <p:txBody>
          <a:bodyPr>
            <a:normAutofit/>
          </a:bodyPr>
          <a:lstStyle>
            <a:lvl1pPr algn="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85725" y="-106362"/>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1083620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accent4">
                    <a:lumMod val="50000"/>
                  </a:schemeClr>
                </a:solidFill>
              </a:defRPr>
            </a:lvl1pPr>
          </a:lstStyle>
          <a:p>
            <a:pPr eaLnBrk="1" fontAlgn="auto" hangingPunct="1">
              <a:spcBef>
                <a:spcPts val="0"/>
              </a:spcBef>
              <a:spcAft>
                <a:spcPts val="0"/>
              </a:spcAft>
            </a:pPr>
            <a:endParaRPr lang="en-US" dirty="0">
              <a:solidFill>
                <a:srgbClr val="8064A2">
                  <a:lumMod val="50000"/>
                </a:srgbClr>
              </a:solidFill>
              <a:latin typeface="Franklin Gothic Book"/>
              <a:cs typeface="+mn-cs"/>
            </a:endParaRPr>
          </a:p>
        </p:txBody>
      </p:sp>
      <p:sp>
        <p:nvSpPr>
          <p:cNvPr id="4" name="Slide Number Placeholder 3"/>
          <p:cNvSpPr>
            <a:spLocks noGrp="1"/>
          </p:cNvSpPr>
          <p:nvPr>
            <p:ph type="sldNum" sz="quarter" idx="11"/>
          </p:nvPr>
        </p:nvSpPr>
        <p:spPr/>
        <p:txBody>
          <a:bodyPr/>
          <a:lstStyle>
            <a:lvl1pPr>
              <a:defRPr>
                <a:solidFill>
                  <a:schemeClr val="accent4">
                    <a:lumMod val="50000"/>
                  </a:schemeClr>
                </a:solidFill>
              </a:defRPr>
            </a:lvl1pPr>
          </a:lstStyle>
          <a:p>
            <a:pPr eaLnBrk="1" fontAlgn="auto" hangingPunct="1">
              <a:spcBef>
                <a:spcPts val="0"/>
              </a:spcBef>
              <a:spcAft>
                <a:spcPts val="0"/>
              </a:spcAft>
            </a:pPr>
            <a:fld id="{81582BD6-FC20-4557-852B-8433F8572D30}" type="slidenum">
              <a:rPr lang="en-US" smtClean="0">
                <a:solidFill>
                  <a:srgbClr val="8064A2">
                    <a:lumMod val="50000"/>
                  </a:srgbClr>
                </a:solidFill>
                <a:latin typeface="Franklin Gothic Book"/>
                <a:cs typeface="+mn-cs"/>
              </a:rPr>
              <a:pPr eaLnBrk="1" fontAlgn="auto" hangingPunct="1">
                <a:spcBef>
                  <a:spcPts val="0"/>
                </a:spcBef>
                <a:spcAft>
                  <a:spcPts val="0"/>
                </a:spcAft>
              </a:pPr>
              <a:t>‹#›</a:t>
            </a:fld>
            <a:endParaRPr lang="en-US" dirty="0">
              <a:solidFill>
                <a:srgbClr val="8064A2">
                  <a:lumMod val="50000"/>
                </a:srgbClr>
              </a:solidFill>
              <a:latin typeface="Franklin Gothic Book"/>
              <a:cs typeface="+mn-cs"/>
            </a:endParaRPr>
          </a:p>
        </p:txBody>
      </p:sp>
      <p:sp>
        <p:nvSpPr>
          <p:cNvPr id="6" name="Content Placeholder 3"/>
          <p:cNvSpPr>
            <a:spLocks noGrp="1"/>
          </p:cNvSpPr>
          <p:nvPr>
            <p:ph sz="half" idx="2"/>
          </p:nvPr>
        </p:nvSpPr>
        <p:spPr>
          <a:xfrm>
            <a:off x="1028700" y="1747838"/>
            <a:ext cx="5743575" cy="2366962"/>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6343650" y="1447801"/>
            <a:ext cx="3514725" cy="2352675"/>
          </a:xfrm>
        </p:spPr>
        <p:txBody>
          <a:bodyPr>
            <a:normAutofit/>
          </a:bodyPr>
          <a:lstStyle>
            <a:lvl1pPr>
              <a:defRPr lang="en-US" sz="2000" kern="1200" dirty="0">
                <a:solidFill>
                  <a:schemeClr val="accent4">
                    <a:lumMod val="50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1028700" y="4343400"/>
            <a:ext cx="5743575" cy="2362200"/>
          </a:xfrm>
        </p:spPr>
        <p:txBody>
          <a:bodyPr>
            <a:normAutofit/>
          </a:bodyPr>
          <a:lstStyle>
            <a:lvl1pPr marL="0" indent="0" algn="l">
              <a:buFontTx/>
              <a:buNone/>
              <a:defRPr lang="en-US" sz="2000" kern="1200" dirty="0">
                <a:ln w="3175">
                  <a:noFill/>
                </a:ln>
                <a:solidFill>
                  <a:schemeClr val="accent4">
                    <a:lumMod val="50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571750" y="1457326"/>
            <a:ext cx="3514725" cy="2352675"/>
          </a:xfrm>
        </p:spPr>
        <p:txBody>
          <a:bodyPr>
            <a:normAutofit/>
          </a:bodyPr>
          <a:lstStyle>
            <a:lvl1pPr>
              <a:defRPr sz="2000">
                <a:solidFill>
                  <a:schemeClr val="accent4">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71450" y="18327"/>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1392247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43425" y="2438400"/>
            <a:ext cx="3429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pPr eaLnBrk="1" fontAlgn="auto" hangingPunct="1">
              <a:spcBef>
                <a:spcPts val="0"/>
              </a:spcBef>
              <a:spcAft>
                <a:spcPts val="0"/>
              </a:spcAft>
            </a:pPr>
            <a:fld id="{81582BD6-FC20-4557-852B-8433F8572D30}"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dirty="0">
              <a:solidFill>
                <a:prstClr val="black">
                  <a:tint val="75000"/>
                </a:prstClr>
              </a:solidFill>
              <a:latin typeface="Franklin Gothic Book"/>
              <a:cs typeface="+mn-cs"/>
            </a:endParaRPr>
          </a:p>
        </p:txBody>
      </p:sp>
      <p:sp>
        <p:nvSpPr>
          <p:cNvPr id="13" name="Footer Placeholder 12"/>
          <p:cNvSpPr>
            <a:spLocks noGrp="1"/>
          </p:cNvSpPr>
          <p:nvPr>
            <p:ph type="ftr" sz="quarter" idx="15"/>
          </p:nvPr>
        </p:nvSpPr>
        <p:spPr/>
        <p:txBody>
          <a:bodyPr/>
          <a:lstStyle/>
          <a:p>
            <a:pPr eaLnBrk="1" fontAlgn="auto" hangingPunct="1">
              <a:spcBef>
                <a:spcPts val="0"/>
              </a:spcBef>
              <a:spcAft>
                <a:spcPts val="0"/>
              </a:spcAft>
            </a:pPr>
            <a:endParaRPr lang="en-US" dirty="0">
              <a:solidFill>
                <a:prstClr val="black">
                  <a:tint val="75000"/>
                </a:prstClr>
              </a:solidFill>
              <a:latin typeface="Franklin Gothic Book"/>
              <a:cs typeface="+mn-cs"/>
            </a:endParaRPr>
          </a:p>
        </p:txBody>
      </p:sp>
      <p:sp>
        <p:nvSpPr>
          <p:cNvPr id="6" name="Title 1"/>
          <p:cNvSpPr>
            <a:spLocks noGrp="1"/>
          </p:cNvSpPr>
          <p:nvPr>
            <p:ph type="title"/>
          </p:nvPr>
        </p:nvSpPr>
        <p:spPr>
          <a:xfrm>
            <a:off x="0" y="0"/>
            <a:ext cx="7286625" cy="944562"/>
          </a:xfrm>
        </p:spPr>
        <p:txBody>
          <a:bodyPr/>
          <a:lstStyle>
            <a:lvl1pPr>
              <a:defRPr>
                <a:ln>
                  <a:solidFill>
                    <a:schemeClr val="bg1">
                      <a:lumMod val="85000"/>
                    </a:schemeClr>
                  </a:solidFill>
                </a:ln>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141057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57475" y="381000"/>
            <a:ext cx="5572125" cy="639762"/>
          </a:xfrm>
        </p:spPr>
        <p:txBody>
          <a:bodyPr anchor="b">
            <a:normAutofit/>
          </a:bodyPr>
          <a:lstStyle>
            <a:lvl1pPr marL="0" indent="0">
              <a:buNone/>
              <a:defRPr sz="2000" b="1">
                <a:ln w="3175">
                  <a:noFill/>
                </a:ln>
                <a:solidFill>
                  <a:schemeClr val="accent6">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2571750" y="-76200"/>
            <a:ext cx="7286625" cy="944562"/>
          </a:xfrm>
        </p:spPr>
        <p:txBody>
          <a:bodyPr/>
          <a:lstStyle>
            <a:lvl1pPr algn="l">
              <a:defRPr>
                <a:ln>
                  <a:solidFill>
                    <a:schemeClr val="bg1">
                      <a:lumMod val="85000"/>
                    </a:schemeClr>
                  </a:solidFill>
                </a:ln>
                <a:solidFill>
                  <a:schemeClr val="tx1">
                    <a:lumMod val="85000"/>
                    <a:lumOff val="15000"/>
                  </a:schemeClr>
                </a:solidFill>
              </a:defRPr>
            </a:lvl1pPr>
          </a:lstStyle>
          <a:p>
            <a:r>
              <a:rPr lang="en-US" dirty="0"/>
              <a:t>Click to edit Master title style</a:t>
            </a:r>
          </a:p>
        </p:txBody>
      </p:sp>
      <p:sp>
        <p:nvSpPr>
          <p:cNvPr id="4" name="Content Placeholder 3"/>
          <p:cNvSpPr>
            <a:spLocks noGrp="1"/>
          </p:cNvSpPr>
          <p:nvPr>
            <p:ph sz="half" idx="2"/>
          </p:nvPr>
        </p:nvSpPr>
        <p:spPr>
          <a:xfrm>
            <a:off x="2743200" y="1752600"/>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571750" y="3551238"/>
            <a:ext cx="3600450" cy="63976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2743200" y="4430712"/>
            <a:ext cx="75438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BFD93B-1EC1-4B65-AB5A-18B8750A0434}" type="datetime1">
              <a:rPr lang="en-US" smtClean="0"/>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4501389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ng and lyrics">
    <p:spTree>
      <p:nvGrpSpPr>
        <p:cNvPr id="1" name=""/>
        <p:cNvGrpSpPr/>
        <p:nvPr/>
      </p:nvGrpSpPr>
      <p:grpSpPr>
        <a:xfrm>
          <a:off x="0" y="0"/>
          <a:ext cx="0" cy="0"/>
          <a:chOff x="0" y="0"/>
          <a:chExt cx="0" cy="0"/>
        </a:xfrm>
      </p:grpSpPr>
      <p:sp>
        <p:nvSpPr>
          <p:cNvPr id="2" name="Title 1"/>
          <p:cNvSpPr>
            <a:spLocks noGrp="1"/>
          </p:cNvSpPr>
          <p:nvPr>
            <p:ph type="title"/>
          </p:nvPr>
        </p:nvSpPr>
        <p:spPr>
          <a:xfrm>
            <a:off x="2143125" y="76200"/>
            <a:ext cx="7372350" cy="1143000"/>
          </a:xfrm>
        </p:spPr>
        <p:txBody>
          <a:bodyPr/>
          <a:lstStyle>
            <a:lvl1pPr algn="ctr">
              <a:defRPr b="1">
                <a:solidFill>
                  <a:schemeClr val="bg1"/>
                </a:solidFill>
              </a:defRPr>
            </a:lvl1pPr>
          </a:lstStyle>
          <a:p>
            <a:r>
              <a:rPr lang="en-US" dirty="0"/>
              <a:t>Click to edit Master title style</a:t>
            </a:r>
          </a:p>
        </p:txBody>
      </p:sp>
      <p:sp>
        <p:nvSpPr>
          <p:cNvPr id="9" name="Date Placeholder 8"/>
          <p:cNvSpPr>
            <a:spLocks noGrp="1"/>
          </p:cNvSpPr>
          <p:nvPr>
            <p:ph type="dt" sz="half" idx="14"/>
          </p:nvPr>
        </p:nvSpPr>
        <p:spPr/>
        <p:txBody>
          <a:bodyPr/>
          <a:lstStyle/>
          <a:p>
            <a:pPr eaLnBrk="1" fontAlgn="auto" hangingPunct="1">
              <a:spcBef>
                <a:spcPts val="0"/>
              </a:spcBef>
              <a:spcAft>
                <a:spcPts val="0"/>
              </a:spcAft>
            </a:pPr>
            <a:fld id="{F0DDFE45-8FF9-4F3B-A4AD-1063FB158A32}"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10" name="Slide Number Placeholder 9"/>
          <p:cNvSpPr>
            <a:spLocks noGrp="1"/>
          </p:cNvSpPr>
          <p:nvPr>
            <p:ph type="sldNum" sz="quarter" idx="15"/>
          </p:nvPr>
        </p:nvSpPr>
        <p:spPr/>
        <p:txBody>
          <a:bodyPr/>
          <a:lstStyle/>
          <a:p>
            <a:pPr eaLnBrk="1" fontAlgn="auto" hangingPunct="1">
              <a:spcBef>
                <a:spcPts val="0"/>
              </a:spcBef>
              <a:spcAft>
                <a:spcPts val="0"/>
              </a:spcAft>
            </a:pPr>
            <a:fld id="{F6E674F0-2C42-4592-8C7F-FF6A19D36B84}"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
        <p:nvSpPr>
          <p:cNvPr id="11" name="Footer Placeholder 10"/>
          <p:cNvSpPr>
            <a:spLocks noGrp="1"/>
          </p:cNvSpPr>
          <p:nvPr>
            <p:ph type="ftr" sz="quarter" idx="16"/>
          </p:nvPr>
        </p:nvSpPr>
        <p:spPr/>
        <p:txBody>
          <a:body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Tree>
    <p:extLst>
      <p:ext uri="{BB962C8B-B14F-4D97-AF65-F5344CB8AC3E}">
        <p14:creationId xmlns:p14="http://schemas.microsoft.com/office/powerpoint/2010/main" val="236033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86025" y="152400"/>
            <a:ext cx="7286625" cy="944562"/>
          </a:xfrm>
        </p:spPr>
        <p:txBody>
          <a:bodyPr/>
          <a:lstStyle>
            <a:lvl1pPr>
              <a:defRPr>
                <a:ln>
                  <a:solidFill>
                    <a:schemeClr val="tx1">
                      <a:lumMod val="95000"/>
                      <a:lumOff val="5000"/>
                    </a:schemeClr>
                  </a:solidFill>
                </a:ln>
                <a:solidFill>
                  <a:schemeClr val="accent6">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EAB877-091C-42B5-ADD2-57B9A7FCC1C4}" type="datetime1">
              <a:rPr lang="en-US" smtClean="0"/>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211989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CEA5E-9906-4230-9717-ED24AD768564}" type="datetime1">
              <a:rPr lang="en-US" smtClean="0"/>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t>‹#›</a:t>
            </a:fld>
            <a:endParaRPr lang="en-US"/>
          </a:p>
        </p:txBody>
      </p:sp>
    </p:spTree>
    <p:extLst>
      <p:ext uri="{BB962C8B-B14F-4D97-AF65-F5344CB8AC3E}">
        <p14:creationId xmlns:p14="http://schemas.microsoft.com/office/powerpoint/2010/main" val="127799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png"/><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png"/><Relationship Id="rId2" Type="http://schemas.openxmlformats.org/officeDocument/2006/relationships/slideLayout" Target="../slideLayouts/slideLayout57.xml"/><Relationship Id="rId16"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5CF67-F8FB-4330-BA68-2C3BCA38951C}" type="datetime1">
              <a:rPr lang="en-US" smtClean="0"/>
              <a:t>4/8/2020</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t>‹#›</a:t>
            </a:fld>
            <a:endParaRPr lang="en-US"/>
          </a:p>
        </p:txBody>
      </p:sp>
      <p:sp>
        <p:nvSpPr>
          <p:cNvPr id="14" name="Rectangle 3" hidden="1"/>
          <p:cNvSpPr/>
          <p:nvPr/>
        </p:nvSpPr>
        <p:spPr>
          <a:xfrm rot="16200000">
            <a:off x="2259067" y="-1179458"/>
            <a:ext cx="7010400" cy="9216916"/>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Placeholder 1"/>
          <p:cNvSpPr>
            <a:spLocks noGrp="1"/>
          </p:cNvSpPr>
          <p:nvPr>
            <p:ph type="title"/>
          </p:nvPr>
        </p:nvSpPr>
        <p:spPr>
          <a:xfrm>
            <a:off x="3514725" y="304800"/>
            <a:ext cx="6429375" cy="944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86175" y="1554163"/>
            <a:ext cx="634365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257175" y="0"/>
            <a:ext cx="3674387" cy="6858000"/>
          </a:xfrm>
          <a:prstGeom prst="rect">
            <a:avLst/>
          </a:prstGeom>
        </p:spPr>
      </p:pic>
    </p:spTree>
    <p:extLst>
      <p:ext uri="{BB962C8B-B14F-4D97-AF65-F5344CB8AC3E}">
        <p14:creationId xmlns:p14="http://schemas.microsoft.com/office/powerpoint/2010/main" val="2567261525"/>
      </p:ext>
    </p:extLst>
  </p:cSld>
  <p:clrMap bg1="lt1" tx1="dk1" bg2="lt2" tx2="dk2" accent1="accent1" accent2="accent2" accent3="accent3" accent4="accent4" accent5="accent5" accent6="accent6" hlink="hlink" folHlink="folHlink"/>
  <p:sldLayoutIdLst>
    <p:sldLayoutId id="2147487670" r:id="rId1"/>
    <p:sldLayoutId id="2147487671" r:id="rId2"/>
    <p:sldLayoutId id="2147487672" r:id="rId3"/>
    <p:sldLayoutId id="2147487673" r:id="rId4"/>
    <p:sldLayoutId id="2147487674" r:id="rId5"/>
    <p:sldLayoutId id="2147487675" r:id="rId6"/>
    <p:sldLayoutId id="2147487676" r:id="rId7"/>
    <p:sldLayoutId id="2147487677" r:id="rId8"/>
    <p:sldLayoutId id="2147487678" r:id="rId9"/>
    <p:sldLayoutId id="2147487679" r:id="rId10"/>
    <p:sldLayoutId id="2147487680" r:id="rId11"/>
    <p:sldLayoutId id="2147487681" r:id="rId12"/>
    <p:sldLayoutId id="2147487682" r:id="rId13"/>
    <p:sldLayoutId id="2147487683" r:id="rId14"/>
    <p:sldLayoutId id="2147487684" r:id="rId15"/>
    <p:sldLayoutId id="2147487685" r:id="rId16"/>
    <p:sldLayoutId id="2147487687" r:id="rId17"/>
    <p:sldLayoutId id="2147487688" r:id="rId18"/>
    <p:sldLayoutId id="2147487689" r:id="rId19"/>
    <p:sldLayoutId id="2147487690" r:id="rId20"/>
    <p:sldLayoutId id="2147487691" r:id="rId21"/>
    <p:sldLayoutId id="2147487692" r:id="rId22"/>
    <p:sldLayoutId id="2147487693" r:id="rId23"/>
    <p:sldLayoutId id="2147487694" r:id="rId24"/>
    <p:sldLayoutId id="2147487695" r:id="rId25"/>
    <p:sldLayoutId id="2147487696" r:id="rId26"/>
    <p:sldLayoutId id="2147487697" r:id="rId27"/>
    <p:sldLayoutId id="2147487698" r:id="rId28"/>
    <p:sldLayoutId id="2147487699" r:id="rId29"/>
    <p:sldLayoutId id="2147487700" r:id="rId30"/>
    <p:sldLayoutId id="2147487701" r:id="rId31"/>
    <p:sldLayoutId id="2147487702" r:id="rId32"/>
    <p:sldLayoutId id="2147487703" r:id="rId33"/>
    <p:sldLayoutId id="2147487704" r:id="rId34"/>
    <p:sldLayoutId id="2147487705" r:id="rId35"/>
    <p:sldLayoutId id="2147487706" r:id="rId36"/>
    <p:sldLayoutId id="2147487707" r:id="rId37"/>
    <p:sldLayoutId id="2147487708" r:id="rId38"/>
    <p:sldLayoutId id="2147487709" r:id="rId39"/>
    <p:sldLayoutId id="2147487710" r:id="rId40"/>
  </p:sldLayoutIdLst>
  <p:hf hdr="0" ftr="0" dt="0"/>
  <p:txStyles>
    <p:titleStyle>
      <a:lvl1pPr algn="l" defTabSz="914400" rtl="0" eaLnBrk="1" latinLnBrk="0" hangingPunct="1">
        <a:spcBef>
          <a:spcPct val="0"/>
        </a:spcBef>
        <a:buNone/>
        <a:defRPr sz="3600" kern="1200">
          <a:ln>
            <a:solidFill>
              <a:schemeClr val="tx1">
                <a:lumMod val="95000"/>
                <a:lumOff val="5000"/>
              </a:schemeClr>
            </a:solidFill>
          </a:ln>
          <a:solidFill>
            <a:schemeClr val="tx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EEEC8-108F-4FB3-B586-F432E81E49C3}" type="datetime1">
              <a:rPr lang="en-US" smtClean="0"/>
              <a:t>4/8/2020</a:t>
            </a:fld>
            <a:endParaRPr lang="en-US"/>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800">
                <a:solidFill>
                  <a:schemeClr val="tx1"/>
                </a:solidFill>
              </a:defRPr>
            </a:lvl1pPr>
          </a:lstStyle>
          <a:p>
            <a:fld id="{944DE186-3112-4AB8-AF78-FDBC8ACE92CB}" type="slidenum">
              <a:rPr lang="en-US" smtClean="0"/>
              <a:pPr/>
              <a:t>‹#›</a:t>
            </a:fld>
            <a:endParaRPr lang="en-US" dirty="0"/>
          </a:p>
        </p:txBody>
      </p:sp>
      <p:sp>
        <p:nvSpPr>
          <p:cNvPr id="14" name="Rectangle 3" hidden="1"/>
          <p:cNvSpPr/>
          <p:nvPr/>
        </p:nvSpPr>
        <p:spPr>
          <a:xfrm rot="16200000">
            <a:off x="2259067" y="-1179458"/>
            <a:ext cx="7010400" cy="9216916"/>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Placeholder 1"/>
          <p:cNvSpPr>
            <a:spLocks noGrp="1"/>
          </p:cNvSpPr>
          <p:nvPr>
            <p:ph type="title"/>
          </p:nvPr>
        </p:nvSpPr>
        <p:spPr>
          <a:xfrm>
            <a:off x="3514725" y="304800"/>
            <a:ext cx="6429375" cy="944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86175" y="1554163"/>
            <a:ext cx="634365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57175" y="0"/>
            <a:ext cx="3674387" cy="6858000"/>
          </a:xfrm>
          <a:prstGeom prst="rect">
            <a:avLst/>
          </a:prstGeom>
        </p:spPr>
      </p:pic>
    </p:spTree>
    <p:extLst>
      <p:ext uri="{BB962C8B-B14F-4D97-AF65-F5344CB8AC3E}">
        <p14:creationId xmlns:p14="http://schemas.microsoft.com/office/powerpoint/2010/main" val="3670383193"/>
      </p:ext>
    </p:extLst>
  </p:cSld>
  <p:clrMap bg1="lt1" tx1="dk1" bg2="lt2" tx2="dk2" accent1="accent1" accent2="accent2" accent3="accent3" accent4="accent4" accent5="accent5" accent6="accent6" hlink="hlink" folHlink="folHlink"/>
  <p:sldLayoutIdLst>
    <p:sldLayoutId id="2147487712" r:id="rId1"/>
    <p:sldLayoutId id="2147487713" r:id="rId2"/>
    <p:sldLayoutId id="2147487714" r:id="rId3"/>
    <p:sldLayoutId id="2147487715" r:id="rId4"/>
    <p:sldLayoutId id="2147487716" r:id="rId5"/>
    <p:sldLayoutId id="2147487717" r:id="rId6"/>
    <p:sldLayoutId id="2147487718" r:id="rId7"/>
    <p:sldLayoutId id="2147487719" r:id="rId8"/>
    <p:sldLayoutId id="2147487720" r:id="rId9"/>
    <p:sldLayoutId id="2147487721" r:id="rId10"/>
    <p:sldLayoutId id="2147487722" r:id="rId11"/>
    <p:sldLayoutId id="2147487723" r:id="rId12"/>
    <p:sldLayoutId id="2147487724" r:id="rId13"/>
    <p:sldLayoutId id="2147487725" r:id="rId14"/>
    <p:sldLayoutId id="2147487726" r:id="rId15"/>
  </p:sldLayoutIdLst>
  <p:hf hdr="0" ftr="0" dt="0"/>
  <p:txStyles>
    <p:titleStyle>
      <a:lvl1pPr algn="l" defTabSz="914400" rtl="0" eaLnBrk="1" latinLnBrk="0" hangingPunct="1">
        <a:spcBef>
          <a:spcPct val="0"/>
        </a:spcBef>
        <a:buNone/>
        <a:defRPr sz="3600" kern="1200">
          <a:ln>
            <a:solidFill>
              <a:schemeClr val="tx1">
                <a:lumMod val="95000"/>
                <a:lumOff val="5000"/>
              </a:schemeClr>
            </a:solidFill>
          </a:ln>
          <a:solidFill>
            <a:schemeClr val="tx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2267E97-A83E-492F-8994-013586A76D8F}" type="datetime1">
              <a:rPr lang="en-US" smtClean="0">
                <a:solidFill>
                  <a:prstClr val="black">
                    <a:tint val="75000"/>
                  </a:prstClr>
                </a:solidFill>
                <a:latin typeface="Franklin Gothic Book"/>
                <a:cs typeface="+mn-cs"/>
              </a:rPr>
              <a:t>4/8/2020</a:t>
            </a:fld>
            <a:endParaRPr lang="en-US">
              <a:solidFill>
                <a:prstClr val="black">
                  <a:tint val="75000"/>
                </a:prstClr>
              </a:solidFill>
              <a:latin typeface="Franklin Gothic Book"/>
              <a:cs typeface="+mn-cs"/>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Franklin Gothic Book"/>
              <a:cs typeface="+mn-cs"/>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44DE186-3112-4AB8-AF78-FDBC8ACE92CB}" type="slidenum">
              <a:rPr lang="en-US" smtClean="0">
                <a:solidFill>
                  <a:prstClr val="black">
                    <a:tint val="75000"/>
                  </a:prstClr>
                </a:solidFill>
                <a:latin typeface="Franklin Gothic Book"/>
                <a:cs typeface="+mn-cs"/>
              </a:rPr>
              <a:pPr eaLnBrk="1" fontAlgn="auto" hangingPunct="1">
                <a:spcBef>
                  <a:spcPts val="0"/>
                </a:spcBef>
                <a:spcAft>
                  <a:spcPts val="0"/>
                </a:spcAft>
              </a:pPr>
              <a:t>‹#›</a:t>
            </a:fld>
            <a:endParaRPr lang="en-US">
              <a:solidFill>
                <a:prstClr val="black">
                  <a:tint val="75000"/>
                </a:prstClr>
              </a:solidFill>
              <a:latin typeface="Franklin Gothic Book"/>
              <a:cs typeface="+mn-cs"/>
            </a:endParaRPr>
          </a:p>
        </p:txBody>
      </p:sp>
      <p:sp>
        <p:nvSpPr>
          <p:cNvPr id="14" name="Rectangle 3" hidden="1"/>
          <p:cNvSpPr/>
          <p:nvPr/>
        </p:nvSpPr>
        <p:spPr>
          <a:xfrm rot="16200000">
            <a:off x="2259067" y="-1179458"/>
            <a:ext cx="7010400" cy="9216916"/>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Placeholder 1"/>
          <p:cNvSpPr>
            <a:spLocks noGrp="1"/>
          </p:cNvSpPr>
          <p:nvPr>
            <p:ph type="title"/>
          </p:nvPr>
        </p:nvSpPr>
        <p:spPr>
          <a:xfrm>
            <a:off x="3514725" y="304800"/>
            <a:ext cx="6429375" cy="944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86175" y="1554163"/>
            <a:ext cx="6343650" cy="4906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57175" y="0"/>
            <a:ext cx="3674387" cy="6858000"/>
          </a:xfrm>
          <a:prstGeom prst="rect">
            <a:avLst/>
          </a:prstGeom>
        </p:spPr>
      </p:pic>
    </p:spTree>
    <p:extLst>
      <p:ext uri="{BB962C8B-B14F-4D97-AF65-F5344CB8AC3E}">
        <p14:creationId xmlns:p14="http://schemas.microsoft.com/office/powerpoint/2010/main" val="4055907218"/>
      </p:ext>
    </p:extLst>
  </p:cSld>
  <p:clrMap bg1="lt1" tx1="dk1" bg2="lt2" tx2="dk2" accent1="accent1" accent2="accent2" accent3="accent3" accent4="accent4" accent5="accent5" accent6="accent6" hlink="hlink" folHlink="folHlink"/>
  <p:sldLayoutIdLst>
    <p:sldLayoutId id="2147487728" r:id="rId1"/>
    <p:sldLayoutId id="2147487729" r:id="rId2"/>
    <p:sldLayoutId id="2147487730" r:id="rId3"/>
    <p:sldLayoutId id="2147487731" r:id="rId4"/>
    <p:sldLayoutId id="2147487732" r:id="rId5"/>
    <p:sldLayoutId id="2147487733" r:id="rId6"/>
    <p:sldLayoutId id="2147487734" r:id="rId7"/>
    <p:sldLayoutId id="2147487735" r:id="rId8"/>
    <p:sldLayoutId id="2147487736" r:id="rId9"/>
    <p:sldLayoutId id="2147487737" r:id="rId10"/>
    <p:sldLayoutId id="2147487738" r:id="rId11"/>
    <p:sldLayoutId id="2147487739" r:id="rId12"/>
    <p:sldLayoutId id="2147487740" r:id="rId13"/>
    <p:sldLayoutId id="2147487741" r:id="rId14"/>
    <p:sldLayoutId id="2147487742" r:id="rId15"/>
  </p:sldLayoutIdLst>
  <p:hf hdr="0" ftr="0" dt="0"/>
  <p:txStyles>
    <p:titleStyle>
      <a:lvl1pPr algn="l" defTabSz="914400" rtl="0" eaLnBrk="1" latinLnBrk="0" hangingPunct="1">
        <a:spcBef>
          <a:spcPct val="0"/>
        </a:spcBef>
        <a:buNone/>
        <a:defRPr sz="3600" kern="1200">
          <a:ln>
            <a:solidFill>
              <a:schemeClr val="tx1">
                <a:lumMod val="95000"/>
                <a:lumOff val="5000"/>
              </a:schemeClr>
            </a:solidFill>
          </a:ln>
          <a:solidFill>
            <a:schemeClr val="tx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4.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5.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3.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6.xml"/><Relationship Id="rId1" Type="http://schemas.openxmlformats.org/officeDocument/2006/relationships/vmlDrawing" Target="../drawings/vmlDrawing4.vml"/><Relationship Id="rId6" Type="http://schemas.openxmlformats.org/officeDocument/2006/relationships/image" Target="../media/image15.emf"/><Relationship Id="rId5" Type="http://schemas.openxmlformats.org/officeDocument/2006/relationships/oleObject" Target="../embeddings/oleObject4.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www.energy.gov/projectmanagement/services-0/earned-value-management"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hyperlink" Target="https://community.max.gov/display/DOEExternal/PM+EVM+Guidanc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DA7BD03C-723B-448B-811A-5C720DDE4A3F}"/>
              </a:ext>
            </a:extLst>
          </p:cNvPr>
          <p:cNvSpPr/>
          <p:nvPr/>
        </p:nvSpPr>
        <p:spPr>
          <a:xfrm rot="1737929">
            <a:off x="8580619" y="1487351"/>
            <a:ext cx="231468" cy="41264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12AB409-02AC-4509-8E03-A5B9B5A1DB02}"/>
              </a:ext>
            </a:extLst>
          </p:cNvPr>
          <p:cNvSpPr/>
          <p:nvPr/>
        </p:nvSpPr>
        <p:spPr>
          <a:xfrm>
            <a:off x="3201971" y="1478791"/>
            <a:ext cx="5486400" cy="2667000"/>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xmlns="" id="{5A7757D7-14AA-41E2-9659-AACBBE1C6675}"/>
              </a:ext>
            </a:extLst>
          </p:cNvPr>
          <p:cNvSpPr txBox="1">
            <a:spLocks/>
          </p:cNvSpPr>
          <p:nvPr/>
        </p:nvSpPr>
        <p:spPr>
          <a:xfrm>
            <a:off x="3238500" y="4800600"/>
            <a:ext cx="6324600" cy="1219200"/>
          </a:xfrm>
          <a:prstGeom prst="rect">
            <a:avLst/>
          </a:prstGeom>
        </p:spPr>
        <p:txBody>
          <a:bodyPr/>
          <a:lstStyle/>
          <a:p>
            <a:pPr algn="ctr">
              <a:spcBef>
                <a:spcPct val="20000"/>
              </a:spcBef>
              <a:defRPr/>
            </a:pPr>
            <a:r>
              <a:rPr lang="en-US" sz="1800" dirty="0">
                <a:solidFill>
                  <a:prstClr val="black"/>
                </a:solidFill>
                <a:latin typeface="Eras Demi ITC" panose="020B0805030504020804" pitchFamily="34" charset="0"/>
                <a:cs typeface="Arial" pitchFamily="34" charset="0"/>
                <a:sym typeface="Arial Bold" charset="0"/>
              </a:rPr>
              <a:t>U. S. Department of Energy</a:t>
            </a:r>
          </a:p>
          <a:p>
            <a:pPr algn="ctr">
              <a:spcBef>
                <a:spcPct val="20000"/>
              </a:spcBef>
              <a:defRPr/>
            </a:pPr>
            <a:r>
              <a:rPr lang="en-US" sz="1800" dirty="0">
                <a:solidFill>
                  <a:prstClr val="black"/>
                </a:solidFill>
                <a:latin typeface="Eras Demi ITC" panose="020B0805030504020804" pitchFamily="34" charset="0"/>
                <a:ea typeface="+mj-ea"/>
                <a:cs typeface="Arial" pitchFamily="34" charset="0"/>
                <a:sym typeface="Arial Bold" charset="0"/>
              </a:rPr>
              <a:t>Office of Project Management (PM) </a:t>
            </a:r>
          </a:p>
        </p:txBody>
      </p:sp>
      <p:cxnSp>
        <p:nvCxnSpPr>
          <p:cNvPr id="15" name="Straight Connector 14">
            <a:extLst>
              <a:ext uri="{FF2B5EF4-FFF2-40B4-BE49-F238E27FC236}">
                <a16:creationId xmlns:a16="http://schemas.microsoft.com/office/drawing/2014/main" xmlns="" id="{D6C76261-AF30-4F4F-947B-41C513AD3020}"/>
              </a:ext>
            </a:extLst>
          </p:cNvPr>
          <p:cNvCxnSpPr>
            <a:cxnSpLocks/>
          </p:cNvCxnSpPr>
          <p:nvPr/>
        </p:nvCxnSpPr>
        <p:spPr>
          <a:xfrm>
            <a:off x="3111630" y="861309"/>
            <a:ext cx="507870" cy="35789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7963DBC-DCAA-48C5-8DFC-988D381FD5A1}"/>
              </a:ext>
            </a:extLst>
          </p:cNvPr>
          <p:cNvCxnSpPr>
            <a:cxnSpLocks/>
          </p:cNvCxnSpPr>
          <p:nvPr/>
        </p:nvCxnSpPr>
        <p:spPr>
          <a:xfrm>
            <a:off x="3190973" y="4114800"/>
            <a:ext cx="314228" cy="7619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2D4C041-8BB9-41D0-A5F9-613AEBEFF67D}"/>
              </a:ext>
            </a:extLst>
          </p:cNvPr>
          <p:cNvCxnSpPr>
            <a:cxnSpLocks/>
          </p:cNvCxnSpPr>
          <p:nvPr/>
        </p:nvCxnSpPr>
        <p:spPr>
          <a:xfrm>
            <a:off x="3198926" y="1493007"/>
            <a:ext cx="333278" cy="7620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C907EE3B-5B54-4870-9812-3A0035E1E448}"/>
              </a:ext>
            </a:extLst>
          </p:cNvPr>
          <p:cNvSpPr/>
          <p:nvPr/>
        </p:nvSpPr>
        <p:spPr>
          <a:xfrm rot="689703">
            <a:off x="3270537" y="3825905"/>
            <a:ext cx="306223" cy="35234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xmlns="" id="{C64DDCAE-3441-49DA-A8D4-7BC3494586B7}"/>
              </a:ext>
            </a:extLst>
          </p:cNvPr>
          <p:cNvCxnSpPr>
            <a:cxnSpLocks/>
          </p:cNvCxnSpPr>
          <p:nvPr/>
        </p:nvCxnSpPr>
        <p:spPr>
          <a:xfrm>
            <a:off x="8679927" y="1475648"/>
            <a:ext cx="238028" cy="7620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388A5007-F4A4-4D02-85DA-A2C7D709D474}"/>
              </a:ext>
            </a:extLst>
          </p:cNvPr>
          <p:cNvSpPr/>
          <p:nvPr/>
        </p:nvSpPr>
        <p:spPr>
          <a:xfrm>
            <a:off x="3487329" y="1569207"/>
            <a:ext cx="5410200" cy="2667000"/>
          </a:xfrm>
          <a:prstGeom prst="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xmlns="" id="{3E86AB40-706A-4902-A04F-AF485C32C5F8}"/>
              </a:ext>
            </a:extLst>
          </p:cNvPr>
          <p:cNvCxnSpPr>
            <a:cxnSpLocks/>
          </p:cNvCxnSpPr>
          <p:nvPr/>
        </p:nvCxnSpPr>
        <p:spPr>
          <a:xfrm flipH="1" flipV="1">
            <a:off x="3206881" y="4151290"/>
            <a:ext cx="280447" cy="84917"/>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9458" name="Rectangle 1">
            <a:extLst>
              <a:ext uri="{FF2B5EF4-FFF2-40B4-BE49-F238E27FC236}">
                <a16:creationId xmlns:a16="http://schemas.microsoft.com/office/drawing/2014/main" xmlns="" id="{5709D56B-E1F7-4A2C-945B-25797C1E5CAA}"/>
              </a:ext>
            </a:extLst>
          </p:cNvPr>
          <p:cNvSpPr>
            <a:spLocks noGrp="1" noChangeArrowheads="1"/>
          </p:cNvSpPr>
          <p:nvPr>
            <p:ph type="ctrTitle"/>
          </p:nvPr>
        </p:nvSpPr>
        <p:spPr bwMode="auto">
          <a:xfrm>
            <a:off x="3894156" y="1730244"/>
            <a:ext cx="4550451" cy="2344925"/>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5078" bIns="0" numCol="1" anchor="t" anchorCtr="0" compatLnSpc="1">
            <a:prstTxWarp prst="textNoShape">
              <a:avLst/>
            </a:prstTxWarp>
            <a:normAutofit fontScale="90000"/>
            <a:scene3d>
              <a:camera prst="orthographicFront"/>
              <a:lightRig rig="threePt" dir="t"/>
            </a:scene3d>
            <a:sp3d extrusionH="57150">
              <a:bevelT w="38100" h="38100" prst="angle"/>
            </a:sp3d>
          </a:bodyPr>
          <a:lstStyle/>
          <a:p>
            <a:pPr marL="65088" algn="ctr" eaLnBrk="1" hangingPunct="1">
              <a:lnSpc>
                <a:spcPct val="120000"/>
              </a:lnSpc>
            </a:pPr>
            <a:r>
              <a:rPr lang="en-US" altLang="en-US" sz="4000" b="1" dirty="0"/>
              <a:t>EVMS Training </a:t>
            </a:r>
            <a:br>
              <a:rPr lang="en-US" altLang="en-US" sz="4000" b="1" dirty="0"/>
            </a:br>
            <a:r>
              <a:rPr lang="en-US" altLang="en-US" sz="4000" b="1" dirty="0"/>
              <a:t>Snippet 3-10:</a:t>
            </a:r>
            <a:br>
              <a:rPr lang="en-US" altLang="en-US" sz="4000" b="1" dirty="0"/>
            </a:br>
            <a:r>
              <a:rPr lang="en-US" altLang="en-US" sz="4000" b="1" dirty="0"/>
              <a:t>Undistributed Budget </a:t>
            </a:r>
            <a:r>
              <a:rPr lang="en-US" altLang="en-US" sz="4000" b="1" dirty="0">
                <a:solidFill>
                  <a:srgbClr val="FF00FF"/>
                </a:solidFill>
              </a:rPr>
              <a:t/>
            </a:r>
            <a:br>
              <a:rPr lang="en-US" altLang="en-US" sz="4000" b="1" dirty="0">
                <a:solidFill>
                  <a:srgbClr val="FF00FF"/>
                </a:solidFill>
              </a:rPr>
            </a:br>
            <a:endParaRPr lang="en-US" altLang="en-US" sz="4000" b="1" dirty="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sym typeface="Times New Roman Bold" panose="02020803070505020304" pitchFamily="18" charset="0"/>
            </a:endParaRPr>
          </a:p>
        </p:txBody>
      </p:sp>
      <p:sp>
        <p:nvSpPr>
          <p:cNvPr id="19461" name="TextBox 19460">
            <a:extLst>
              <a:ext uri="{FF2B5EF4-FFF2-40B4-BE49-F238E27FC236}">
                <a16:creationId xmlns:a16="http://schemas.microsoft.com/office/drawing/2014/main" xmlns="" id="{C8F87D55-8D48-474B-88B7-1E9B9E1168B3}"/>
              </a:ext>
            </a:extLst>
          </p:cNvPr>
          <p:cNvSpPr txBox="1"/>
          <p:nvPr/>
        </p:nvSpPr>
        <p:spPr>
          <a:xfrm>
            <a:off x="804957" y="3288991"/>
            <a:ext cx="436971" cy="276999"/>
          </a:xfrm>
          <a:prstGeom prst="rect">
            <a:avLst/>
          </a:prstGeom>
          <a:noFill/>
        </p:spPr>
        <p:txBody>
          <a:bodyPr wrap="square" rtlCol="0">
            <a:spAutoFit/>
          </a:bodyPr>
          <a:lstStyle/>
          <a:p>
            <a:r>
              <a:rPr lang="en-US" dirty="0"/>
              <a:t>UB</a:t>
            </a:r>
          </a:p>
        </p:txBody>
      </p:sp>
      <p:sp>
        <p:nvSpPr>
          <p:cNvPr id="38" name="TextBox 37">
            <a:extLst>
              <a:ext uri="{FF2B5EF4-FFF2-40B4-BE49-F238E27FC236}">
                <a16:creationId xmlns:a16="http://schemas.microsoft.com/office/drawing/2014/main" xmlns="" id="{560AAD20-3BC8-43D4-9A79-278150A76ED3}"/>
              </a:ext>
            </a:extLst>
          </p:cNvPr>
          <p:cNvSpPr txBox="1"/>
          <p:nvPr/>
        </p:nvSpPr>
        <p:spPr>
          <a:xfrm>
            <a:off x="774713" y="3711085"/>
            <a:ext cx="436971" cy="276999"/>
          </a:xfrm>
          <a:prstGeom prst="rect">
            <a:avLst/>
          </a:prstGeom>
          <a:noFill/>
        </p:spPr>
        <p:txBody>
          <a:bodyPr wrap="square" rtlCol="0">
            <a:spAutoFit/>
          </a:bodyPr>
          <a:lstStyle/>
          <a:p>
            <a:r>
              <a:rPr lang="en-US" dirty="0"/>
              <a:t>UB</a:t>
            </a:r>
          </a:p>
        </p:txBody>
      </p:sp>
      <p:sp>
        <p:nvSpPr>
          <p:cNvPr id="39" name="TextBox 38">
            <a:extLst>
              <a:ext uri="{FF2B5EF4-FFF2-40B4-BE49-F238E27FC236}">
                <a16:creationId xmlns:a16="http://schemas.microsoft.com/office/drawing/2014/main" xmlns="" id="{4415F2CD-6292-462E-8B11-25B175818BFE}"/>
              </a:ext>
            </a:extLst>
          </p:cNvPr>
          <p:cNvSpPr txBox="1"/>
          <p:nvPr/>
        </p:nvSpPr>
        <p:spPr>
          <a:xfrm>
            <a:off x="753895" y="4699568"/>
            <a:ext cx="436971" cy="276999"/>
          </a:xfrm>
          <a:prstGeom prst="rect">
            <a:avLst/>
          </a:prstGeom>
          <a:noFill/>
        </p:spPr>
        <p:txBody>
          <a:bodyPr wrap="square" rtlCol="0">
            <a:spAutoFit/>
          </a:bodyPr>
          <a:lstStyle/>
          <a:p>
            <a:r>
              <a:rPr lang="en-US" dirty="0"/>
              <a:t>UB</a:t>
            </a:r>
          </a:p>
        </p:txBody>
      </p:sp>
      <p:sp>
        <p:nvSpPr>
          <p:cNvPr id="40" name="TextBox 39">
            <a:extLst>
              <a:ext uri="{FF2B5EF4-FFF2-40B4-BE49-F238E27FC236}">
                <a16:creationId xmlns:a16="http://schemas.microsoft.com/office/drawing/2014/main" xmlns="" id="{7F75C45E-7B05-47D9-9CB9-FF6F0E4DEEF7}"/>
              </a:ext>
            </a:extLst>
          </p:cNvPr>
          <p:cNvSpPr txBox="1"/>
          <p:nvPr/>
        </p:nvSpPr>
        <p:spPr>
          <a:xfrm>
            <a:off x="734013" y="5079466"/>
            <a:ext cx="436971" cy="276999"/>
          </a:xfrm>
          <a:prstGeom prst="rect">
            <a:avLst/>
          </a:prstGeom>
          <a:noFill/>
        </p:spPr>
        <p:txBody>
          <a:bodyPr wrap="square" rtlCol="0">
            <a:spAutoFit/>
          </a:bodyPr>
          <a:lstStyle/>
          <a:p>
            <a:r>
              <a:rPr lang="en-US" dirty="0"/>
              <a:t>UB</a:t>
            </a:r>
          </a:p>
        </p:txBody>
      </p:sp>
      <p:sp>
        <p:nvSpPr>
          <p:cNvPr id="41" name="TextBox 40">
            <a:extLst>
              <a:ext uri="{FF2B5EF4-FFF2-40B4-BE49-F238E27FC236}">
                <a16:creationId xmlns:a16="http://schemas.microsoft.com/office/drawing/2014/main" xmlns="" id="{9C7A25D5-4CA2-430E-AFBF-E29AAC3D64F6}"/>
              </a:ext>
            </a:extLst>
          </p:cNvPr>
          <p:cNvSpPr txBox="1"/>
          <p:nvPr/>
        </p:nvSpPr>
        <p:spPr>
          <a:xfrm>
            <a:off x="972380" y="722809"/>
            <a:ext cx="436971" cy="276999"/>
          </a:xfrm>
          <a:prstGeom prst="rect">
            <a:avLst/>
          </a:prstGeom>
          <a:noFill/>
        </p:spPr>
        <p:txBody>
          <a:bodyPr wrap="square" rtlCol="0">
            <a:spAutoFit/>
          </a:bodyPr>
          <a:lstStyle/>
          <a:p>
            <a:r>
              <a:rPr lang="en-US" dirty="0"/>
              <a:t>UB</a:t>
            </a:r>
          </a:p>
        </p:txBody>
      </p:sp>
      <p:sp>
        <p:nvSpPr>
          <p:cNvPr id="42" name="TextBox 41">
            <a:extLst>
              <a:ext uri="{FF2B5EF4-FFF2-40B4-BE49-F238E27FC236}">
                <a16:creationId xmlns:a16="http://schemas.microsoft.com/office/drawing/2014/main" xmlns="" id="{4E9E5C5D-1AAA-4F6E-A7E0-DED91957A56B}"/>
              </a:ext>
            </a:extLst>
          </p:cNvPr>
          <p:cNvSpPr txBox="1"/>
          <p:nvPr/>
        </p:nvSpPr>
        <p:spPr>
          <a:xfrm>
            <a:off x="993198" y="286121"/>
            <a:ext cx="436971" cy="276999"/>
          </a:xfrm>
          <a:prstGeom prst="rect">
            <a:avLst/>
          </a:prstGeom>
          <a:noFill/>
        </p:spPr>
        <p:txBody>
          <a:bodyPr wrap="square" rtlCol="0">
            <a:spAutoFit/>
          </a:bodyPr>
          <a:lstStyle/>
          <a:p>
            <a:r>
              <a:rPr lang="en-US" dirty="0"/>
              <a:t>UB</a:t>
            </a:r>
          </a:p>
        </p:txBody>
      </p:sp>
      <p:sp>
        <p:nvSpPr>
          <p:cNvPr id="2" name="Slide Number Placeholder 1">
            <a:extLst>
              <a:ext uri="{FF2B5EF4-FFF2-40B4-BE49-F238E27FC236}">
                <a16:creationId xmlns:a16="http://schemas.microsoft.com/office/drawing/2014/main" xmlns="" id="{D57B6DFE-D12E-44EC-84F1-1DDF2E7B8F7B}"/>
              </a:ext>
            </a:extLst>
          </p:cNvPr>
          <p:cNvSpPr>
            <a:spLocks noGrp="1"/>
          </p:cNvSpPr>
          <p:nvPr>
            <p:ph type="sldNum" sz="quarter" idx="16"/>
          </p:nvPr>
        </p:nvSpPr>
        <p:spPr/>
        <p:txBody>
          <a:bodyPr/>
          <a:lstStyle/>
          <a:p>
            <a:fld id="{AA273927-5ACB-4DC5-99BC-5460D3A2CF21}" type="slidenum">
              <a:rPr lang="en-US" altLang="en-US" smtClean="0"/>
              <a:pPr/>
              <a:t>1</a:t>
            </a:fld>
            <a:endParaRPr lang="en-US" altLang="en-US"/>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F7CC16-6224-4287-B876-B41650FA0AED}"/>
              </a:ext>
            </a:extLst>
          </p:cNvPr>
          <p:cNvSpPr>
            <a:spLocks noGrp="1"/>
          </p:cNvSpPr>
          <p:nvPr>
            <p:ph type="title"/>
          </p:nvPr>
        </p:nvSpPr>
        <p:spPr>
          <a:xfrm>
            <a:off x="647700" y="152400"/>
            <a:ext cx="9124951" cy="944562"/>
          </a:xfrm>
        </p:spPr>
        <p:txBody>
          <a:bodyPr>
            <a:normAutofit/>
          </a:bodyPr>
          <a:lstStyle/>
          <a:p>
            <a:pPr algn="ctr"/>
            <a:r>
              <a:rPr lang="en-US" dirty="0"/>
              <a:t>DOE-Directed Stop Work Orders (SWO)</a:t>
            </a:r>
          </a:p>
        </p:txBody>
      </p:sp>
      <p:sp>
        <p:nvSpPr>
          <p:cNvPr id="5" name="Content Placeholder 4">
            <a:extLst>
              <a:ext uri="{FF2B5EF4-FFF2-40B4-BE49-F238E27FC236}">
                <a16:creationId xmlns:a16="http://schemas.microsoft.com/office/drawing/2014/main" xmlns="" id="{67DBB969-0345-4882-A996-CF4717F0F477}"/>
              </a:ext>
            </a:extLst>
          </p:cNvPr>
          <p:cNvSpPr>
            <a:spLocks noGrp="1"/>
          </p:cNvSpPr>
          <p:nvPr>
            <p:ph type="subTitle" idx="4294967295"/>
          </p:nvPr>
        </p:nvSpPr>
        <p:spPr>
          <a:xfrm>
            <a:off x="381001" y="1295400"/>
            <a:ext cx="9365426" cy="2942214"/>
          </a:xfrm>
        </p:spPr>
        <p:txBody>
          <a:bodyPr>
            <a:normAutofit fontScale="25000" lnSpcReduction="20000"/>
          </a:bodyPr>
          <a:lstStyle/>
          <a:p>
            <a:pPr marL="865188" indent="-457200" algn="l" eaLnBrk="1" hangingPunct="1">
              <a:lnSpc>
                <a:spcPct val="120000"/>
              </a:lnSpc>
              <a:spcAft>
                <a:spcPts val="600"/>
              </a:spcAft>
              <a:buFont typeface="Wingdings" panose="05000000000000000000" pitchFamily="2" charset="2"/>
              <a:buChar char="§"/>
              <a:defRPr/>
            </a:pPr>
            <a:r>
              <a:rPr lang="en-US" sz="9600" dirty="0">
                <a:solidFill>
                  <a:schemeClr val="accent1">
                    <a:lumMod val="75000"/>
                  </a:schemeClr>
                </a:solidFill>
              </a:rPr>
              <a:t>If work is to be done later, remaining scope and associated budget are transferred to the UB Log</a:t>
            </a:r>
          </a:p>
          <a:p>
            <a:pPr marL="1341438" lvl="1" indent="-685800" algn="l" eaLnBrk="1" hangingPunct="1">
              <a:lnSpc>
                <a:spcPct val="120000"/>
              </a:lnSpc>
              <a:spcAft>
                <a:spcPts val="600"/>
              </a:spcAft>
              <a:buFont typeface="Wingdings" panose="05000000000000000000" pitchFamily="2" charset="2"/>
              <a:buChar char="Ø"/>
              <a:defRPr/>
            </a:pPr>
            <a:r>
              <a:rPr lang="en-US" sz="8000" dirty="0">
                <a:solidFill>
                  <a:schemeClr val="accent1">
                    <a:lumMod val="75000"/>
                  </a:schemeClr>
                </a:solidFill>
              </a:rPr>
              <a:t>Transfer to applicable control account(s) upon receipt of customer direction</a:t>
            </a:r>
          </a:p>
          <a:p>
            <a:pPr marL="865188" indent="-457200" algn="l" eaLnBrk="1" hangingPunct="1">
              <a:lnSpc>
                <a:spcPct val="120000"/>
              </a:lnSpc>
              <a:spcAft>
                <a:spcPts val="600"/>
              </a:spcAft>
              <a:buFont typeface="Wingdings" panose="05000000000000000000" pitchFamily="2" charset="2"/>
              <a:buChar char="§"/>
              <a:defRPr/>
            </a:pPr>
            <a:r>
              <a:rPr lang="en-US" sz="9600" dirty="0">
                <a:solidFill>
                  <a:schemeClr val="accent1">
                    <a:lumMod val="75000"/>
                  </a:schemeClr>
                </a:solidFill>
              </a:rPr>
              <a:t>If the work scope is to be deleted</a:t>
            </a:r>
          </a:p>
          <a:p>
            <a:pPr marL="1327151" lvl="1" indent="-685800" algn="l" eaLnBrk="1" hangingPunct="1">
              <a:lnSpc>
                <a:spcPct val="120000"/>
              </a:lnSpc>
              <a:spcAft>
                <a:spcPts val="600"/>
              </a:spcAft>
              <a:buFont typeface="Wingdings" panose="05000000000000000000" pitchFamily="2" charset="2"/>
              <a:buChar char="Ø"/>
              <a:defRPr/>
            </a:pPr>
            <a:r>
              <a:rPr lang="en-US" sz="8000" dirty="0">
                <a:solidFill>
                  <a:schemeClr val="accent1">
                    <a:lumMod val="75000"/>
                  </a:schemeClr>
                </a:solidFill>
              </a:rPr>
              <a:t>UB is reduced by the budget associated with that effort</a:t>
            </a:r>
          </a:p>
          <a:p>
            <a:pPr marL="1341438" lvl="1" indent="-685800" algn="l" eaLnBrk="1" hangingPunct="1">
              <a:lnSpc>
                <a:spcPct val="120000"/>
              </a:lnSpc>
              <a:spcAft>
                <a:spcPts val="600"/>
              </a:spcAft>
              <a:buFont typeface="Wingdings" panose="05000000000000000000" pitchFamily="2" charset="2"/>
              <a:buChar char="Ø"/>
              <a:defRPr/>
            </a:pPr>
            <a:r>
              <a:rPr lang="en-US" sz="8000" dirty="0">
                <a:solidFill>
                  <a:schemeClr val="accent1">
                    <a:lumMod val="75000"/>
                  </a:schemeClr>
                </a:solidFill>
              </a:rPr>
              <a:t>CBB and Contract Target Cost  are adjusted accordingly</a:t>
            </a:r>
          </a:p>
          <a:p>
            <a:pPr eaLnBrk="1" hangingPunct="1">
              <a:defRPr/>
            </a:pPr>
            <a:endParaRPr lang="en-US" dirty="0"/>
          </a:p>
        </p:txBody>
      </p:sp>
      <p:pic>
        <p:nvPicPr>
          <p:cNvPr id="7" name="Picture 6">
            <a:extLst>
              <a:ext uri="{FF2B5EF4-FFF2-40B4-BE49-F238E27FC236}">
                <a16:creationId xmlns:a16="http://schemas.microsoft.com/office/drawing/2014/main" xmlns="" id="{8F2CF1E3-E64C-4B99-8199-2A1DE35F9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900" y="4267200"/>
            <a:ext cx="4044281" cy="2942214"/>
          </a:xfrm>
          <a:prstGeom prst="rect">
            <a:avLst/>
          </a:prstGeom>
        </p:spPr>
      </p:pic>
      <p:sp>
        <p:nvSpPr>
          <p:cNvPr id="3" name="Slide Number Placeholder 2">
            <a:extLst>
              <a:ext uri="{FF2B5EF4-FFF2-40B4-BE49-F238E27FC236}">
                <a16:creationId xmlns:a16="http://schemas.microsoft.com/office/drawing/2014/main" xmlns="" id="{5701CBAD-78AA-4153-B863-7556FE48A2F7}"/>
              </a:ext>
            </a:extLst>
          </p:cNvPr>
          <p:cNvSpPr>
            <a:spLocks noGrp="1"/>
          </p:cNvSpPr>
          <p:nvPr>
            <p:ph type="sldNum" sz="quarter" idx="12"/>
          </p:nvPr>
        </p:nvSpPr>
        <p:spPr/>
        <p:txBody>
          <a:bodyPr/>
          <a:lstStyle/>
          <a:p>
            <a:fld id="{944DE186-3112-4AB8-AF78-FDBC8ACE92CB}" type="slidenum">
              <a:rPr lang="en-US" smtClean="0"/>
              <a:t>10</a:t>
            </a:fld>
            <a:endParaRPr lang="en-US"/>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3AA2DE-AEE7-4B3C-80FC-75254E87EFC0}"/>
              </a:ext>
            </a:extLst>
          </p:cNvPr>
          <p:cNvSpPr>
            <a:spLocks noGrp="1"/>
          </p:cNvSpPr>
          <p:nvPr>
            <p:ph type="title"/>
          </p:nvPr>
        </p:nvSpPr>
        <p:spPr/>
        <p:txBody>
          <a:bodyPr>
            <a:normAutofit/>
          </a:bodyPr>
          <a:lstStyle/>
          <a:p>
            <a:r>
              <a:rPr lang="en-US" dirty="0"/>
              <a:t>Contract Budget Base (CBB) Log</a:t>
            </a:r>
          </a:p>
        </p:txBody>
      </p:sp>
      <p:graphicFrame>
        <p:nvGraphicFramePr>
          <p:cNvPr id="7" name="Content Placeholder 5">
            <a:extLst>
              <a:ext uri="{FF2B5EF4-FFF2-40B4-BE49-F238E27FC236}">
                <a16:creationId xmlns:a16="http://schemas.microsoft.com/office/drawing/2014/main" xmlns="" id="{E52AF9D1-DEB1-4916-8D9E-EFFEDFA3FAAF}"/>
              </a:ext>
            </a:extLst>
          </p:cNvPr>
          <p:cNvGraphicFramePr>
            <a:graphicFrameLocks noGrp="1"/>
          </p:cNvGraphicFramePr>
          <p:nvPr>
            <p:ph idx="4294967295"/>
            <p:extLst>
              <p:ext uri="{D42A27DB-BD31-4B8C-83A1-F6EECF244321}">
                <p14:modId xmlns:p14="http://schemas.microsoft.com/office/powerpoint/2010/main" val="1500885367"/>
              </p:ext>
            </p:extLst>
          </p:nvPr>
        </p:nvGraphicFramePr>
        <p:xfrm>
          <a:off x="114300" y="1066800"/>
          <a:ext cx="10115550" cy="4755676"/>
        </p:xfrm>
        <a:graphic>
          <a:graphicData uri="http://schemas.openxmlformats.org/drawingml/2006/table">
            <a:tbl>
              <a:tblPr firstRow="1" bandRow="1">
                <a:tableStyleId>{69012ECD-51FC-41F1-AA8D-1B2483CD663E}</a:tableStyleId>
              </a:tblPr>
              <a:tblGrid>
                <a:gridCol w="752237">
                  <a:extLst>
                    <a:ext uri="{9D8B030D-6E8A-4147-A177-3AD203B41FA5}">
                      <a16:colId xmlns:a16="http://schemas.microsoft.com/office/drawing/2014/main" xmlns="" val="20000"/>
                    </a:ext>
                  </a:extLst>
                </a:gridCol>
                <a:gridCol w="2486263">
                  <a:extLst>
                    <a:ext uri="{9D8B030D-6E8A-4147-A177-3AD203B41FA5}">
                      <a16:colId xmlns:a16="http://schemas.microsoft.com/office/drawing/2014/main" xmlns="" val="20001"/>
                    </a:ext>
                  </a:extLst>
                </a:gridCol>
                <a:gridCol w="1304925">
                  <a:extLst>
                    <a:ext uri="{9D8B030D-6E8A-4147-A177-3AD203B41FA5}">
                      <a16:colId xmlns:a16="http://schemas.microsoft.com/office/drawing/2014/main" xmlns="" val="20002"/>
                    </a:ext>
                  </a:extLst>
                </a:gridCol>
                <a:gridCol w="1362075">
                  <a:extLst>
                    <a:ext uri="{9D8B030D-6E8A-4147-A177-3AD203B41FA5}">
                      <a16:colId xmlns:a16="http://schemas.microsoft.com/office/drawing/2014/main" xmlns="" val="20003"/>
                    </a:ext>
                  </a:extLst>
                </a:gridCol>
                <a:gridCol w="866775">
                  <a:extLst>
                    <a:ext uri="{9D8B030D-6E8A-4147-A177-3AD203B41FA5}">
                      <a16:colId xmlns:a16="http://schemas.microsoft.com/office/drawing/2014/main" xmlns="" val="20004"/>
                    </a:ext>
                  </a:extLst>
                </a:gridCol>
                <a:gridCol w="885825">
                  <a:extLst>
                    <a:ext uri="{9D8B030D-6E8A-4147-A177-3AD203B41FA5}">
                      <a16:colId xmlns:a16="http://schemas.microsoft.com/office/drawing/2014/main" xmlns="" val="20005"/>
                    </a:ext>
                  </a:extLst>
                </a:gridCol>
                <a:gridCol w="685800">
                  <a:extLst>
                    <a:ext uri="{9D8B030D-6E8A-4147-A177-3AD203B41FA5}">
                      <a16:colId xmlns:a16="http://schemas.microsoft.com/office/drawing/2014/main" xmlns="" val="20006"/>
                    </a:ext>
                  </a:extLst>
                </a:gridCol>
                <a:gridCol w="742950">
                  <a:extLst>
                    <a:ext uri="{9D8B030D-6E8A-4147-A177-3AD203B41FA5}">
                      <a16:colId xmlns:a16="http://schemas.microsoft.com/office/drawing/2014/main" xmlns="" val="20007"/>
                    </a:ext>
                  </a:extLst>
                </a:gridCol>
                <a:gridCol w="1028700">
                  <a:extLst>
                    <a:ext uri="{9D8B030D-6E8A-4147-A177-3AD203B41FA5}">
                      <a16:colId xmlns:a16="http://schemas.microsoft.com/office/drawing/2014/main" xmlns="" val="20008"/>
                    </a:ext>
                  </a:extLst>
                </a:gridCol>
              </a:tblGrid>
              <a:tr h="1143116">
                <a:tc>
                  <a:txBody>
                    <a:bodyPr/>
                    <a:lstStyle/>
                    <a:p>
                      <a:pPr algn="ctr"/>
                      <a:r>
                        <a:rPr lang="en-US" sz="1700" b="1" dirty="0">
                          <a:latin typeface="Arial" panose="020B0604020202020204" pitchFamily="34" charset="0"/>
                        </a:rPr>
                        <a:t>Date</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Description</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Contract Target Cost</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Authorized Unpriced Work (AUW)</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CBB</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Mgmt</a:t>
                      </a:r>
                    </a:p>
                    <a:p>
                      <a:pPr algn="ctr"/>
                      <a:r>
                        <a:rPr lang="en-US" sz="1700" b="1" dirty="0">
                          <a:solidFill>
                            <a:schemeClr val="bg1"/>
                          </a:solidFill>
                          <a:latin typeface="Arial" pitchFamily="34" charset="0"/>
                          <a:cs typeface="Arial" pitchFamily="34" charset="0"/>
                        </a:rPr>
                        <a:t>Res</a:t>
                      </a:r>
                    </a:p>
                    <a:p>
                      <a:pPr algn="ctr"/>
                      <a:r>
                        <a:rPr lang="en-US" sz="1700" b="1" dirty="0">
                          <a:solidFill>
                            <a:schemeClr val="bg1"/>
                          </a:solidFill>
                          <a:latin typeface="Arial" pitchFamily="34" charset="0"/>
                          <a:cs typeface="Arial" pitchFamily="34" charset="0"/>
                        </a:rPr>
                        <a:t>(MR)</a:t>
                      </a: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PMB</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UB</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700" b="1" dirty="0">
                          <a:latin typeface="Arial" panose="020B0604020202020204" pitchFamily="34" charset="0"/>
                        </a:rPr>
                        <a:t>Distri-buted Budget</a:t>
                      </a:r>
                      <a:endParaRPr lang="en-US" sz="1700" b="1" dirty="0">
                        <a:solidFill>
                          <a:schemeClr val="bg1"/>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10000"/>
                  </a:ext>
                </a:extLst>
              </a:tr>
              <a:tr h="640490">
                <a:tc>
                  <a:txBody>
                    <a:bodyPr/>
                    <a:lstStyle/>
                    <a:p>
                      <a:pPr algn="ctr"/>
                      <a:r>
                        <a:rPr lang="en-US" sz="1800" b="1" dirty="0">
                          <a:latin typeface="Arial" panose="020B0604020202020204" pitchFamily="34" charset="0"/>
                        </a:rPr>
                        <a:t>1/4</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BC Contract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68657">
                <a:tc>
                  <a:txBody>
                    <a:bodyPr/>
                    <a:lstStyle/>
                    <a:p>
                      <a:pPr algn="ctr"/>
                      <a:r>
                        <a:rPr lang="en-US" sz="1800" b="1" dirty="0">
                          <a:solidFill>
                            <a:schemeClr val="tx1"/>
                          </a:solidFill>
                          <a:latin typeface="Arial" panose="020B0604020202020204" pitchFamily="34" charset="0"/>
                          <a:cs typeface="Arial" pitchFamily="34" charset="0"/>
                        </a:rPr>
                        <a:t>1/27</a:t>
                      </a: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itchFamily="34" charset="0"/>
                        </a:rPr>
                        <a:t>CAs 001, 002, 003 established</a:t>
                      </a: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b="1" dirty="0">
                        <a:solidFill>
                          <a:schemeClr val="tx1"/>
                        </a:solidFill>
                        <a:latin typeface="Arial" panose="020B0604020202020204" pitchFamily="34" charset="0"/>
                        <a:cs typeface="Arial" pitchFamily="34" charset="0"/>
                      </a:endParaRP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b="1" dirty="0">
                        <a:solidFill>
                          <a:schemeClr val="tx1"/>
                        </a:solidFill>
                        <a:latin typeface="Arial" panose="020B0604020202020204" pitchFamily="34" charset="0"/>
                        <a:cs typeface="Arial" pitchFamily="34" charset="0"/>
                      </a:endParaRP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b="1" dirty="0">
                        <a:solidFill>
                          <a:schemeClr val="tx1"/>
                        </a:solidFill>
                        <a:latin typeface="Arial" panose="020B0604020202020204" pitchFamily="34" charset="0"/>
                        <a:cs typeface="Arial" pitchFamily="34" charset="0"/>
                      </a:endParaRP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itchFamily="34" charset="0"/>
                        </a:rPr>
                        <a:t>10</a:t>
                      </a: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itchFamily="34" charset="0"/>
                        </a:rPr>
                        <a:t>(10)</a:t>
                      </a: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itchFamily="34" charset="0"/>
                        </a:rPr>
                        <a:t>(110)</a:t>
                      </a: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itchFamily="34" charset="0"/>
                        </a:rPr>
                        <a:t>100</a:t>
                      </a:r>
                    </a:p>
                  </a:txBody>
                  <a:tcPr marL="101166" marR="101166"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79523">
                <a:tc>
                  <a:txBody>
                    <a:bodyPr/>
                    <a:lstStyle/>
                    <a:p>
                      <a:pPr algn="ctr"/>
                      <a:r>
                        <a:rPr lang="en-US" sz="1800" b="1" dirty="0">
                          <a:latin typeface="Arial" panose="020B0604020202020204" pitchFamily="34" charset="0"/>
                        </a:rPr>
                        <a:t>1/31 </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January Summary</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110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100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68664">
                <a:tc>
                  <a:txBody>
                    <a:bodyPr/>
                    <a:lstStyle/>
                    <a:p>
                      <a:pPr algn="ctr"/>
                      <a:r>
                        <a:rPr lang="en-US" sz="1800" b="1" dirty="0">
                          <a:latin typeface="Arial" panose="020B0604020202020204" pitchFamily="34" charset="0"/>
                        </a:rPr>
                        <a:t>2/5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Contract</a:t>
                      </a:r>
                      <a:r>
                        <a:rPr lang="en-US" sz="1800" b="1" baseline="0" dirty="0">
                          <a:latin typeface="Arial" panose="020B0604020202020204" pitchFamily="34" charset="0"/>
                        </a:rPr>
                        <a:t> Change No. 001</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mn-cs"/>
                        </a:rPr>
                        <a:t>10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mn-cs"/>
                        </a:rPr>
                        <a:t>35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521473">
                <a:tc>
                  <a:txBody>
                    <a:bodyPr/>
                    <a:lstStyle/>
                    <a:p>
                      <a:pPr algn="ctr"/>
                      <a:r>
                        <a:rPr lang="en-US" sz="1800" b="1" dirty="0">
                          <a:latin typeface="Arial" panose="020B0604020202020204" pitchFamily="34" charset="0"/>
                        </a:rPr>
                        <a:t>2/23</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SWO</a:t>
                      </a:r>
                      <a:r>
                        <a:rPr lang="en-US" sz="1800" b="1" baseline="0" dirty="0">
                          <a:latin typeface="Arial" panose="020B0604020202020204" pitchFamily="34" charset="0"/>
                        </a:rPr>
                        <a:t> Generator  XX7</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rPr>
                        <a:t>-</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30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(30)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6"/>
                  </a:ext>
                </a:extLst>
              </a:tr>
              <a:tr h="533753">
                <a:tc>
                  <a:txBody>
                    <a:bodyPr/>
                    <a:lstStyle/>
                    <a:p>
                      <a:pPr algn="ctr"/>
                      <a:r>
                        <a:rPr lang="en-US" sz="1800" b="1" dirty="0">
                          <a:latin typeface="Arial" panose="020B0604020202020204" pitchFamily="34" charset="0"/>
                        </a:rPr>
                        <a:t>2/28</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February Summary</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120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45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165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155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mn-cs"/>
                        </a:rPr>
                        <a:t>50</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105</a:t>
                      </a:r>
                      <a:endParaRPr lang="en-US" sz="1800" b="1" dirty="0">
                        <a:solidFill>
                          <a:schemeClr val="tx2"/>
                        </a:solidFill>
                        <a:latin typeface="Arial" pitchFamily="34" charset="0"/>
                        <a:cs typeface="Arial" pitchFamily="34" charset="0"/>
                      </a:endParaRPr>
                    </a:p>
                  </a:txBody>
                  <a:tcPr marL="101166" marR="101166"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3" name="Slide Number Placeholder 2">
            <a:extLst>
              <a:ext uri="{FF2B5EF4-FFF2-40B4-BE49-F238E27FC236}">
                <a16:creationId xmlns:a16="http://schemas.microsoft.com/office/drawing/2014/main" xmlns="" id="{520754D8-0A0E-4C64-A0B3-99AAF0E8DC0D}"/>
              </a:ext>
            </a:extLst>
          </p:cNvPr>
          <p:cNvSpPr>
            <a:spLocks noGrp="1"/>
          </p:cNvSpPr>
          <p:nvPr>
            <p:ph type="sldNum" sz="quarter" idx="12"/>
          </p:nvPr>
        </p:nvSpPr>
        <p:spPr/>
        <p:txBody>
          <a:bodyPr/>
          <a:lstStyle/>
          <a:p>
            <a:fld id="{944DE186-3112-4AB8-AF78-FDBC8ACE92CB}" type="slidenum">
              <a:rPr lang="en-US" sz="1800" smtClean="0">
                <a:solidFill>
                  <a:schemeClr val="tx1"/>
                </a:solidFill>
              </a:rPr>
              <a:t>11</a:t>
            </a:fld>
            <a:endParaRPr lang="en-US" dirty="0">
              <a:solidFill>
                <a:schemeClr val="tx1"/>
              </a:solidFill>
            </a:endParaRP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634E7-0559-43BC-8DEB-C00B2C9D0458}"/>
              </a:ext>
            </a:extLst>
          </p:cNvPr>
          <p:cNvSpPr>
            <a:spLocks noGrp="1"/>
          </p:cNvSpPr>
          <p:nvPr>
            <p:ph type="title"/>
          </p:nvPr>
        </p:nvSpPr>
        <p:spPr>
          <a:xfrm>
            <a:off x="3009900" y="152400"/>
            <a:ext cx="7105650" cy="944562"/>
          </a:xfrm>
        </p:spPr>
        <p:txBody>
          <a:bodyPr>
            <a:normAutofit fontScale="90000"/>
          </a:bodyPr>
          <a:lstStyle/>
          <a:p>
            <a:r>
              <a:rPr lang="en-US" dirty="0"/>
              <a:t>Replanning Between Control Accounts</a:t>
            </a:r>
          </a:p>
        </p:txBody>
      </p:sp>
      <p:sp>
        <p:nvSpPr>
          <p:cNvPr id="6" name="Content Placeholder 5">
            <a:extLst>
              <a:ext uri="{FF2B5EF4-FFF2-40B4-BE49-F238E27FC236}">
                <a16:creationId xmlns:a16="http://schemas.microsoft.com/office/drawing/2014/main" xmlns="" id="{F3D1880A-7B53-4644-A206-5534306817A2}"/>
              </a:ext>
            </a:extLst>
          </p:cNvPr>
          <p:cNvSpPr>
            <a:spLocks noGrp="1"/>
          </p:cNvSpPr>
          <p:nvPr>
            <p:ph idx="1"/>
          </p:nvPr>
        </p:nvSpPr>
        <p:spPr>
          <a:xfrm>
            <a:off x="3009900" y="1371600"/>
            <a:ext cx="6934200" cy="4419600"/>
          </a:xfrm>
        </p:spPr>
        <p:txBody>
          <a:bodyPr/>
          <a:lstStyle/>
          <a:p>
            <a:pPr marL="407988" eaLnBrk="1" hangingPunct="1">
              <a:spcAft>
                <a:spcPts val="600"/>
              </a:spcAft>
              <a:buClr>
                <a:schemeClr val="accent1">
                  <a:lumMod val="50000"/>
                </a:schemeClr>
              </a:buClr>
              <a:buSzPct val="100000"/>
              <a:defRPr/>
            </a:pPr>
            <a:r>
              <a:rPr lang="en-US" sz="2800" b="1" dirty="0">
                <a:solidFill>
                  <a:schemeClr val="accent1">
                    <a:lumMod val="75000"/>
                  </a:schemeClr>
                </a:solidFill>
                <a:sym typeface="Times New Roman" charset="0"/>
              </a:rPr>
              <a:t>Example:  Make or Buy</a:t>
            </a:r>
          </a:p>
          <a:p>
            <a:pPr marL="641351" lvl="1" eaLnBrk="1" hangingPunct="1">
              <a:spcAft>
                <a:spcPts val="600"/>
              </a:spcAft>
              <a:buClr>
                <a:schemeClr val="accent1">
                  <a:lumMod val="50000"/>
                </a:schemeClr>
              </a:buClr>
              <a:buSzPct val="100000"/>
              <a:defRPr/>
            </a:pPr>
            <a:r>
              <a:rPr lang="en-US" sz="2400" b="1" dirty="0">
                <a:solidFill>
                  <a:schemeClr val="accent1">
                    <a:lumMod val="75000"/>
                  </a:schemeClr>
                </a:solidFill>
                <a:sym typeface="Times New Roman" charset="0"/>
              </a:rPr>
              <a:t>Step 1</a:t>
            </a:r>
            <a:r>
              <a:rPr lang="en-US" sz="2400" dirty="0">
                <a:solidFill>
                  <a:schemeClr val="accent1">
                    <a:lumMod val="75000"/>
                  </a:schemeClr>
                </a:solidFill>
                <a:sym typeface="Times New Roman" charset="0"/>
              </a:rPr>
              <a:t>: Transfer scope, budget, schedule from current Control Account  to UB</a:t>
            </a:r>
          </a:p>
          <a:p>
            <a:pPr marL="641351" lvl="1" eaLnBrk="1" hangingPunct="1">
              <a:spcAft>
                <a:spcPts val="600"/>
              </a:spcAft>
              <a:buClr>
                <a:schemeClr val="accent1">
                  <a:lumMod val="50000"/>
                </a:schemeClr>
              </a:buClr>
              <a:buSzPct val="100000"/>
              <a:defRPr/>
            </a:pPr>
            <a:r>
              <a:rPr lang="en-US" sz="2400" b="1" dirty="0">
                <a:solidFill>
                  <a:schemeClr val="accent1">
                    <a:lumMod val="75000"/>
                  </a:schemeClr>
                </a:solidFill>
                <a:sym typeface="Times New Roman" charset="0"/>
              </a:rPr>
              <a:t>Step 2</a:t>
            </a:r>
            <a:r>
              <a:rPr lang="en-US" sz="2400" dirty="0">
                <a:solidFill>
                  <a:schemeClr val="accent1">
                    <a:lumMod val="75000"/>
                  </a:schemeClr>
                </a:solidFill>
                <a:sym typeface="Times New Roman" charset="0"/>
              </a:rPr>
              <a:t>: Distribute changed budget, scope, schedule to new Control Account</a:t>
            </a:r>
          </a:p>
          <a:p>
            <a:pPr marL="641351" lvl="1" eaLnBrk="1" hangingPunct="1">
              <a:spcAft>
                <a:spcPts val="600"/>
              </a:spcAft>
              <a:buClr>
                <a:schemeClr val="accent1">
                  <a:lumMod val="50000"/>
                </a:schemeClr>
              </a:buClr>
              <a:buSzPct val="100000"/>
              <a:defRPr/>
            </a:pPr>
            <a:r>
              <a:rPr lang="en-US" sz="2400" b="1" dirty="0">
                <a:solidFill>
                  <a:schemeClr val="accent1">
                    <a:lumMod val="75000"/>
                  </a:schemeClr>
                </a:solidFill>
                <a:sym typeface="Times New Roman" charset="0"/>
              </a:rPr>
              <a:t>Step 3</a:t>
            </a:r>
            <a:r>
              <a:rPr lang="en-US" sz="2400" dirty="0">
                <a:solidFill>
                  <a:schemeClr val="accent1">
                    <a:lumMod val="75000"/>
                  </a:schemeClr>
                </a:solidFill>
                <a:sym typeface="Times New Roman" charset="0"/>
              </a:rPr>
              <a:t>:  If the change in strategy causes an excess of budget in UB, the excess is transferred to MR</a:t>
            </a:r>
            <a:endParaRPr lang="en-US" sz="2400" dirty="0"/>
          </a:p>
        </p:txBody>
      </p:sp>
      <p:sp>
        <p:nvSpPr>
          <p:cNvPr id="3" name="Slide Number Placeholder 2">
            <a:extLst>
              <a:ext uri="{FF2B5EF4-FFF2-40B4-BE49-F238E27FC236}">
                <a16:creationId xmlns:a16="http://schemas.microsoft.com/office/drawing/2014/main" xmlns="" id="{9DC4348C-8D16-4690-90A6-F45EC9431CCB}"/>
              </a:ext>
            </a:extLst>
          </p:cNvPr>
          <p:cNvSpPr>
            <a:spLocks noGrp="1"/>
          </p:cNvSpPr>
          <p:nvPr>
            <p:ph type="sldNum" sz="quarter" idx="12"/>
          </p:nvPr>
        </p:nvSpPr>
        <p:spPr/>
        <p:txBody>
          <a:bodyPr/>
          <a:lstStyle/>
          <a:p>
            <a:fld id="{944DE186-3112-4AB8-AF78-FDBC8ACE92CB}" type="slidenum">
              <a:rPr lang="en-US" sz="1800" smtClean="0">
                <a:solidFill>
                  <a:schemeClr val="tx1"/>
                </a:solidFill>
              </a:rPr>
              <a:t>12</a:t>
            </a:fld>
            <a:endParaRPr lang="en-US" dirty="0">
              <a:solidFill>
                <a:schemeClr val="tx1"/>
              </a:solidFill>
            </a:endParaRP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439CF8-F28D-4F2F-A6DC-27C325516389}"/>
              </a:ext>
            </a:extLst>
          </p:cNvPr>
          <p:cNvSpPr>
            <a:spLocks noGrp="1"/>
          </p:cNvSpPr>
          <p:nvPr>
            <p:ph type="title"/>
          </p:nvPr>
        </p:nvSpPr>
        <p:spPr/>
        <p:txBody>
          <a:bodyPr/>
          <a:lstStyle/>
          <a:p>
            <a:r>
              <a:rPr lang="en-US" dirty="0"/>
              <a:t>IPMR Format 1, Section 8</a:t>
            </a:r>
          </a:p>
        </p:txBody>
      </p:sp>
      <p:graphicFrame>
        <p:nvGraphicFramePr>
          <p:cNvPr id="30723" name="Object 19">
            <a:extLst>
              <a:ext uri="{FF2B5EF4-FFF2-40B4-BE49-F238E27FC236}">
                <a16:creationId xmlns:a16="http://schemas.microsoft.com/office/drawing/2014/main" xmlns="" id="{2861AFB9-9C35-4BD3-8370-6334B6059D3C}"/>
              </a:ext>
            </a:extLst>
          </p:cNvPr>
          <p:cNvGraphicFramePr>
            <a:graphicFrameLocks noChangeAspect="1"/>
          </p:cNvGraphicFramePr>
          <p:nvPr/>
        </p:nvGraphicFramePr>
        <p:xfrm>
          <a:off x="342900" y="1219200"/>
          <a:ext cx="9690100" cy="5105400"/>
        </p:xfrm>
        <a:graphic>
          <a:graphicData uri="http://schemas.openxmlformats.org/presentationml/2006/ole">
            <mc:AlternateContent xmlns:mc="http://schemas.openxmlformats.org/markup-compatibility/2006">
              <mc:Choice xmlns:v="urn:schemas-microsoft-com:vml" Requires="v">
                <p:oleObj spid="_x0000_s73754" name="Worksheet" r:id="rId5" imgW="18297402" imgH="9020100" progId="Excel.Sheet.8">
                  <p:embed/>
                </p:oleObj>
              </mc:Choice>
              <mc:Fallback>
                <p:oleObj name="Worksheet" r:id="rId5" imgW="18297402" imgH="9020100" progId="Excel.Sheet.8">
                  <p:embed/>
                  <p:pic>
                    <p:nvPicPr>
                      <p:cNvPr id="30723" name="Object 19">
                        <a:extLst>
                          <a:ext uri="{FF2B5EF4-FFF2-40B4-BE49-F238E27FC236}">
                            <a16:creationId xmlns:a16="http://schemas.microsoft.com/office/drawing/2014/main" xmlns="" id="{2861AFB9-9C35-4BD3-8370-6334B6059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1219200"/>
                        <a:ext cx="969010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a:extLst>
              <a:ext uri="{FF2B5EF4-FFF2-40B4-BE49-F238E27FC236}">
                <a16:creationId xmlns:a16="http://schemas.microsoft.com/office/drawing/2014/main" xmlns="" id="{BCECA7C5-FF76-4668-8934-16F726B34477}"/>
              </a:ext>
            </a:extLst>
          </p:cNvPr>
          <p:cNvSpPr>
            <a:spLocks noGrp="1"/>
          </p:cNvSpPr>
          <p:nvPr>
            <p:ph type="sldNum" sz="quarter" idx="12"/>
          </p:nvPr>
        </p:nvSpPr>
        <p:spPr/>
        <p:txBody>
          <a:bodyPr/>
          <a:lstStyle/>
          <a:p>
            <a:fld id="{944DE186-3112-4AB8-AF78-FDBC8ACE92CB}" type="slidenum">
              <a:rPr lang="en-US" sz="1600" smtClean="0">
                <a:solidFill>
                  <a:schemeClr val="tx1"/>
                </a:solidFill>
              </a:rPr>
              <a:t>13</a:t>
            </a:fld>
            <a:endParaRPr lang="en-US" dirty="0">
              <a:solidFill>
                <a:schemeClr val="tx1"/>
              </a:solidFill>
            </a:endParaRPr>
          </a:p>
        </p:txBody>
      </p:sp>
    </p:spTree>
    <p:custDataLst>
      <p:tags r:id="rId2"/>
    </p:custData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2843A-B42C-4B0D-8F2A-83F9A1DC6123}"/>
              </a:ext>
            </a:extLst>
          </p:cNvPr>
          <p:cNvSpPr>
            <a:spLocks noGrp="1"/>
          </p:cNvSpPr>
          <p:nvPr>
            <p:ph type="title"/>
          </p:nvPr>
        </p:nvSpPr>
        <p:spPr/>
        <p:txBody>
          <a:bodyPr>
            <a:normAutofit/>
          </a:bodyPr>
          <a:lstStyle/>
          <a:p>
            <a:r>
              <a:rPr lang="en-US" dirty="0"/>
              <a:t>IPMR, Format 3, Sections 6 - 8</a:t>
            </a:r>
          </a:p>
        </p:txBody>
      </p:sp>
      <p:grpSp>
        <p:nvGrpSpPr>
          <p:cNvPr id="4" name="Group 3">
            <a:extLst>
              <a:ext uri="{FF2B5EF4-FFF2-40B4-BE49-F238E27FC236}">
                <a16:creationId xmlns:a16="http://schemas.microsoft.com/office/drawing/2014/main" xmlns="" id="{332EF13A-6EC4-4BB1-A63D-642C44B78D53}"/>
              </a:ext>
            </a:extLst>
          </p:cNvPr>
          <p:cNvGrpSpPr/>
          <p:nvPr/>
        </p:nvGrpSpPr>
        <p:grpSpPr>
          <a:xfrm>
            <a:off x="171450" y="1095375"/>
            <a:ext cx="9858375" cy="5153025"/>
            <a:chOff x="171450" y="1095375"/>
            <a:chExt cx="9858375" cy="5153025"/>
          </a:xfrm>
        </p:grpSpPr>
        <p:graphicFrame>
          <p:nvGraphicFramePr>
            <p:cNvPr id="31746" name="Object 33">
              <a:extLst>
                <a:ext uri="{FF2B5EF4-FFF2-40B4-BE49-F238E27FC236}">
                  <a16:creationId xmlns:a16="http://schemas.microsoft.com/office/drawing/2014/main" xmlns="" id="{96D626C1-263D-4D8B-97F6-08B6DC0FD090}"/>
                </a:ext>
              </a:extLst>
            </p:cNvPr>
            <p:cNvGraphicFramePr>
              <a:graphicFrameLocks noChangeAspect="1"/>
            </p:cNvGraphicFramePr>
            <p:nvPr>
              <p:extLst>
                <p:ext uri="{D42A27DB-BD31-4B8C-83A1-F6EECF244321}">
                  <p14:modId xmlns:p14="http://schemas.microsoft.com/office/powerpoint/2010/main" val="36980775"/>
                </p:ext>
              </p:extLst>
            </p:nvPr>
          </p:nvGraphicFramePr>
          <p:xfrm>
            <a:off x="171450" y="1095375"/>
            <a:ext cx="9858375" cy="4695825"/>
          </p:xfrm>
          <a:graphic>
            <a:graphicData uri="http://schemas.openxmlformats.org/presentationml/2006/ole">
              <mc:AlternateContent xmlns:mc="http://schemas.openxmlformats.org/markup-compatibility/2006">
                <mc:Choice xmlns:v="urn:schemas-microsoft-com:vml" Requires="v">
                  <p:oleObj spid="_x0000_s74776" name="Worksheet" r:id="rId5" imgW="15440078" imgH="6448443" progId="Excel.Sheet.8">
                    <p:embed/>
                  </p:oleObj>
                </mc:Choice>
                <mc:Fallback>
                  <p:oleObj name="Worksheet" r:id="rId5" imgW="15440078" imgH="6448443" progId="Excel.Sheet.8">
                    <p:embed/>
                    <p:pic>
                      <p:nvPicPr>
                        <p:cNvPr id="31746" name="Object 33">
                          <a:extLst>
                            <a:ext uri="{FF2B5EF4-FFF2-40B4-BE49-F238E27FC236}">
                              <a16:creationId xmlns:a16="http://schemas.microsoft.com/office/drawing/2014/main" xmlns="" id="{96D626C1-263D-4D8B-97F6-08B6DC0FD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1095375"/>
                          <a:ext cx="9858375" cy="4695825"/>
                        </a:xfrm>
                        <a:prstGeom prst="rect">
                          <a:avLst/>
                        </a:prstGeom>
                        <a:noFill/>
                        <a:ln w="9525">
                          <a:solidFill>
                            <a:schemeClr val="bg1">
                              <a:lumMod val="65000"/>
                            </a:schemeClr>
                          </a:solidFill>
                          <a:miter lim="800000"/>
                          <a:headEnd/>
                          <a:tailEnd/>
                        </a:ln>
                      </p:spPr>
                    </p:pic>
                  </p:oleObj>
                </mc:Fallback>
              </mc:AlternateContent>
            </a:graphicData>
          </a:graphic>
        </p:graphicFrame>
        <p:sp>
          <p:nvSpPr>
            <p:cNvPr id="31748" name="TextBox 7">
              <a:extLst>
                <a:ext uri="{FF2B5EF4-FFF2-40B4-BE49-F238E27FC236}">
                  <a16:creationId xmlns:a16="http://schemas.microsoft.com/office/drawing/2014/main" xmlns="" id="{2EFA7A81-D05B-4BFA-B753-0FBEA5FB7311}"/>
                </a:ext>
              </a:extLst>
            </p:cNvPr>
            <p:cNvSpPr txBox="1">
              <a:spLocks noChangeArrowheads="1"/>
            </p:cNvSpPr>
            <p:nvPr/>
          </p:nvSpPr>
          <p:spPr bwMode="auto">
            <a:xfrm>
              <a:off x="2828925" y="5791200"/>
              <a:ext cx="1885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rgbClr val="000000"/>
                  </a:solidFill>
                  <a:latin typeface="Arial" panose="020B0604020202020204" pitchFamily="34" charset="0"/>
                  <a:cs typeface="ヒラギノ角ゴ ProN W3" charset="0"/>
                  <a:sym typeface="Arial" panose="020B0604020202020204" pitchFamily="34" charset="0"/>
                </a:defRPr>
              </a:lvl1pPr>
              <a:lvl2pPr marL="742950" indent="-285750">
                <a:defRPr sz="1200">
                  <a:solidFill>
                    <a:srgbClr val="000000"/>
                  </a:solidFill>
                  <a:latin typeface="Arial" panose="020B0604020202020204" pitchFamily="34" charset="0"/>
                  <a:cs typeface="ヒラギノ角ゴ ProN W3" charset="0"/>
                  <a:sym typeface="Arial" panose="020B0604020202020204" pitchFamily="34" charset="0"/>
                </a:defRPr>
              </a:lvl2pPr>
              <a:lvl3pPr marL="1143000" indent="-228600">
                <a:defRPr sz="1200">
                  <a:solidFill>
                    <a:srgbClr val="000000"/>
                  </a:solidFill>
                  <a:latin typeface="Arial" panose="020B0604020202020204" pitchFamily="34" charset="0"/>
                  <a:cs typeface="ヒラギノ角ゴ ProN W3" charset="0"/>
                  <a:sym typeface="Arial" panose="020B0604020202020204" pitchFamily="34" charset="0"/>
                </a:defRPr>
              </a:lvl3pPr>
              <a:lvl4pPr marL="1600200" indent="-228600">
                <a:defRPr sz="1200">
                  <a:solidFill>
                    <a:srgbClr val="000000"/>
                  </a:solidFill>
                  <a:latin typeface="Arial" panose="020B0604020202020204" pitchFamily="34" charset="0"/>
                  <a:cs typeface="ヒラギノ角ゴ ProN W3" charset="0"/>
                  <a:sym typeface="Arial" panose="020B0604020202020204" pitchFamily="34" charset="0"/>
                </a:defRPr>
              </a:lvl4pPr>
              <a:lvl5pPr marL="2057400" indent="-228600">
                <a:defRPr sz="1200">
                  <a:solidFill>
                    <a:srgbClr val="000000"/>
                  </a:solidFill>
                  <a:latin typeface="Arial" panose="020B0604020202020204" pitchFamily="34"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r>
                <a:rPr lang="en-US" altLang="en-US" b="1">
                  <a:latin typeface="Arial Narrow" panose="020B0606020202030204" pitchFamily="34" charset="0"/>
                  <a:ea typeface="ヒラギノ明朝 ProN W3"/>
                  <a:cs typeface="Arial" panose="020B0604020202020204" pitchFamily="34" charset="0"/>
                  <a:sym typeface="Times New Roman" panose="02020603050405020304" pitchFamily="18" charset="0"/>
                </a:rPr>
                <a:t>FREEZE PERIOD</a:t>
              </a:r>
            </a:p>
          </p:txBody>
        </p:sp>
        <p:sp>
          <p:nvSpPr>
            <p:cNvPr id="10" name="Left Bracket 9">
              <a:extLst>
                <a:ext uri="{FF2B5EF4-FFF2-40B4-BE49-F238E27FC236}">
                  <a16:creationId xmlns:a16="http://schemas.microsoft.com/office/drawing/2014/main" xmlns="" id="{265EBE04-A7FB-4B04-BCCC-B4C720A66E9F}"/>
                </a:ext>
              </a:extLst>
            </p:cNvPr>
            <p:cNvSpPr/>
            <p:nvPr/>
          </p:nvSpPr>
          <p:spPr>
            <a:xfrm rot="16200000">
              <a:off x="3243263" y="5376862"/>
              <a:ext cx="457200" cy="1285875"/>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xmlns="" id="{5FCA6536-20A7-4B08-A9F2-D85BFBD4C9E9}"/>
                </a:ext>
              </a:extLst>
            </p:cNvPr>
            <p:cNvCxnSpPr/>
            <p:nvPr/>
          </p:nvCxnSpPr>
          <p:spPr>
            <a:xfrm>
              <a:off x="5314950" y="2209800"/>
              <a:ext cx="0" cy="3505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91EF32E6-9D00-4493-919F-77A984533B40}"/>
                </a:ext>
              </a:extLst>
            </p:cNvPr>
            <p:cNvCxnSpPr/>
            <p:nvPr/>
          </p:nvCxnSpPr>
          <p:spPr>
            <a:xfrm>
              <a:off x="7972425" y="2133600"/>
              <a:ext cx="0" cy="3624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752" name="TextBox 27">
              <a:extLst>
                <a:ext uri="{FF2B5EF4-FFF2-40B4-BE49-F238E27FC236}">
                  <a16:creationId xmlns:a16="http://schemas.microsoft.com/office/drawing/2014/main" xmlns="" id="{2BD97D08-4FEF-491F-8D61-695828A6C3E3}"/>
                </a:ext>
              </a:extLst>
            </p:cNvPr>
            <p:cNvSpPr txBox="1">
              <a:spLocks noChangeArrowheads="1"/>
            </p:cNvSpPr>
            <p:nvPr/>
          </p:nvSpPr>
          <p:spPr bwMode="auto">
            <a:xfrm>
              <a:off x="7543800" y="1095375"/>
              <a:ext cx="295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ヒラギノ角ゴ ProN W3" charset="0"/>
                  <a:sym typeface="Arial" panose="020B0604020202020204" pitchFamily="34" charset="0"/>
                </a:defRPr>
              </a:lvl1pPr>
              <a:lvl2pPr marL="742950" indent="-285750">
                <a:defRPr sz="1200">
                  <a:solidFill>
                    <a:srgbClr val="000000"/>
                  </a:solidFill>
                  <a:latin typeface="Arial" panose="020B0604020202020204" pitchFamily="34" charset="0"/>
                  <a:cs typeface="ヒラギノ角ゴ ProN W3" charset="0"/>
                  <a:sym typeface="Arial" panose="020B0604020202020204" pitchFamily="34" charset="0"/>
                </a:defRPr>
              </a:lvl2pPr>
              <a:lvl3pPr marL="1143000" indent="-228600">
                <a:defRPr sz="1200">
                  <a:solidFill>
                    <a:srgbClr val="000000"/>
                  </a:solidFill>
                  <a:latin typeface="Arial" panose="020B0604020202020204" pitchFamily="34" charset="0"/>
                  <a:cs typeface="ヒラギノ角ゴ ProN W3" charset="0"/>
                  <a:sym typeface="Arial" panose="020B0604020202020204" pitchFamily="34" charset="0"/>
                </a:defRPr>
              </a:lvl3pPr>
              <a:lvl4pPr marL="1600200" indent="-228600">
                <a:defRPr sz="1200">
                  <a:solidFill>
                    <a:srgbClr val="000000"/>
                  </a:solidFill>
                  <a:latin typeface="Arial" panose="020B0604020202020204" pitchFamily="34" charset="0"/>
                  <a:cs typeface="ヒラギノ角ゴ ProN W3" charset="0"/>
                  <a:sym typeface="Arial" panose="020B0604020202020204" pitchFamily="34" charset="0"/>
                </a:defRPr>
              </a:lvl4pPr>
              <a:lvl5pPr marL="2057400" indent="-228600">
                <a:defRPr sz="1200">
                  <a:solidFill>
                    <a:srgbClr val="000000"/>
                  </a:solidFill>
                  <a:latin typeface="Arial" panose="020B0604020202020204" pitchFamily="34" charset="0"/>
                  <a:cs typeface="ヒラギノ角ゴ ProN W3"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ヒラギノ角ゴ ProN W3" charset="0"/>
                  <a:sym typeface="Arial" panose="020B0604020202020204" pitchFamily="34" charset="0"/>
                </a:defRPr>
              </a:lvl9pPr>
            </a:lstStyle>
            <a:p>
              <a:pPr eaLnBrk="1" hangingPunct="1"/>
              <a:r>
                <a:rPr lang="en-US" altLang="en-US">
                  <a:latin typeface="Times New Roman" panose="02020603050405020304" pitchFamily="18" charset="0"/>
                  <a:ea typeface="ヒラギノ明朝 ProN W3"/>
                  <a:cs typeface="ヒラギノ明朝 ProN W3"/>
                  <a:sym typeface="Times New Roman" panose="02020603050405020304" pitchFamily="18" charset="0"/>
                </a:rPr>
                <a:t>K</a:t>
              </a:r>
            </a:p>
          </p:txBody>
        </p:sp>
        <p:sp>
          <p:nvSpPr>
            <p:cNvPr id="3" name="Rectangle 2">
              <a:extLst>
                <a:ext uri="{FF2B5EF4-FFF2-40B4-BE49-F238E27FC236}">
                  <a16:creationId xmlns:a16="http://schemas.microsoft.com/office/drawing/2014/main" xmlns="" id="{D8DC38B4-F93A-4781-9821-1F3533642E16}"/>
                </a:ext>
              </a:extLst>
            </p:cNvPr>
            <p:cNvSpPr/>
            <p:nvPr/>
          </p:nvSpPr>
          <p:spPr>
            <a:xfrm>
              <a:off x="3009899" y="1143000"/>
              <a:ext cx="2343143" cy="152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xmlns="" id="{745D5119-5A73-4F8F-A6E9-36F35E00DDCC}"/>
              </a:ext>
            </a:extLst>
          </p:cNvPr>
          <p:cNvSpPr>
            <a:spLocks noGrp="1"/>
          </p:cNvSpPr>
          <p:nvPr>
            <p:ph type="sldNum" sz="quarter" idx="12"/>
          </p:nvPr>
        </p:nvSpPr>
        <p:spPr/>
        <p:txBody>
          <a:bodyPr/>
          <a:lstStyle/>
          <a:p>
            <a:fld id="{944DE186-3112-4AB8-AF78-FDBC8ACE92CB}" type="slidenum">
              <a:rPr lang="en-US" sz="1600" smtClean="0">
                <a:solidFill>
                  <a:schemeClr val="tx1"/>
                </a:solidFill>
              </a:rPr>
              <a:t>14</a:t>
            </a:fld>
            <a:endParaRPr lang="en-US" dirty="0">
              <a:solidFill>
                <a:schemeClr val="tx1"/>
              </a:solidFill>
            </a:endParaRPr>
          </a:p>
        </p:txBody>
      </p:sp>
    </p:spTree>
    <p:custDataLst>
      <p:tags r:id="rId2"/>
    </p:custData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3DFC85-C441-4EBF-AC7C-62AD53BC2417}"/>
              </a:ext>
            </a:extLst>
          </p:cNvPr>
          <p:cNvSpPr>
            <a:spLocks noGrp="1"/>
          </p:cNvSpPr>
          <p:nvPr>
            <p:ph type="title"/>
          </p:nvPr>
        </p:nvSpPr>
        <p:spPr>
          <a:xfrm>
            <a:off x="3086100" y="152400"/>
            <a:ext cx="4495800" cy="944562"/>
          </a:xfrm>
        </p:spPr>
        <p:txBody>
          <a:bodyPr>
            <a:normAutofit/>
          </a:bodyPr>
          <a:lstStyle/>
          <a:p>
            <a:r>
              <a:rPr lang="en-US" dirty="0"/>
              <a:t>IPMR, Format 5</a:t>
            </a:r>
          </a:p>
        </p:txBody>
      </p:sp>
      <p:grpSp>
        <p:nvGrpSpPr>
          <p:cNvPr id="4" name="Group 3">
            <a:extLst>
              <a:ext uri="{FF2B5EF4-FFF2-40B4-BE49-F238E27FC236}">
                <a16:creationId xmlns:a16="http://schemas.microsoft.com/office/drawing/2014/main" xmlns="" id="{6425B886-31D9-4856-8A56-0FB05AC4DD68}"/>
              </a:ext>
            </a:extLst>
          </p:cNvPr>
          <p:cNvGrpSpPr/>
          <p:nvPr/>
        </p:nvGrpSpPr>
        <p:grpSpPr>
          <a:xfrm>
            <a:off x="342900" y="990600"/>
            <a:ext cx="9728368" cy="5829300"/>
            <a:chOff x="342900" y="990600"/>
            <a:chExt cx="9728368" cy="5829300"/>
          </a:xfrm>
        </p:grpSpPr>
        <p:graphicFrame>
          <p:nvGraphicFramePr>
            <p:cNvPr id="32771" name="Object 5">
              <a:extLst>
                <a:ext uri="{FF2B5EF4-FFF2-40B4-BE49-F238E27FC236}">
                  <a16:creationId xmlns:a16="http://schemas.microsoft.com/office/drawing/2014/main" xmlns="" id="{B5EB54C1-3B91-48AC-94C2-E5874060D2AF}"/>
                </a:ext>
              </a:extLst>
            </p:cNvPr>
            <p:cNvGraphicFramePr>
              <a:graphicFrameLocks noChangeAspect="1"/>
            </p:cNvGraphicFramePr>
            <p:nvPr>
              <p:extLst>
                <p:ext uri="{D42A27DB-BD31-4B8C-83A1-F6EECF244321}">
                  <p14:modId xmlns:p14="http://schemas.microsoft.com/office/powerpoint/2010/main" val="156675965"/>
                </p:ext>
              </p:extLst>
            </p:nvPr>
          </p:nvGraphicFramePr>
          <p:xfrm>
            <a:off x="342900" y="990600"/>
            <a:ext cx="9728368" cy="5829300"/>
          </p:xfrm>
          <a:graphic>
            <a:graphicData uri="http://schemas.openxmlformats.org/presentationml/2006/ole">
              <mc:AlternateContent xmlns:mc="http://schemas.openxmlformats.org/markup-compatibility/2006">
                <mc:Choice xmlns:v="urn:schemas-microsoft-com:vml" Requires="v">
                  <p:oleObj spid="_x0000_s75803" name="Worksheet" r:id="rId5" imgW="8534451" imgH="5753094" progId="Excel.Sheet.8">
                    <p:embed/>
                  </p:oleObj>
                </mc:Choice>
                <mc:Fallback>
                  <p:oleObj name="Worksheet" r:id="rId5" imgW="8534451" imgH="5753094" progId="Excel.Sheet.8">
                    <p:embed/>
                    <p:pic>
                      <p:nvPicPr>
                        <p:cNvPr id="32771" name="Object 5">
                          <a:extLst>
                            <a:ext uri="{FF2B5EF4-FFF2-40B4-BE49-F238E27FC236}">
                              <a16:creationId xmlns:a16="http://schemas.microsoft.com/office/drawing/2014/main" xmlns="" id="{B5EB54C1-3B91-48AC-94C2-E5874060D2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990600"/>
                          <a:ext cx="9728368" cy="5829300"/>
                        </a:xfrm>
                        <a:prstGeom prst="rect">
                          <a:avLst/>
                        </a:prstGeom>
                        <a:noFill/>
                        <a:ln w="9525">
                          <a:solidFill>
                            <a:schemeClr val="tx1"/>
                          </a:solidFill>
                          <a:miter lim="800000"/>
                          <a:headEnd/>
                          <a:tailEnd/>
                        </a:ln>
                      </p:spPr>
                    </p:pic>
                  </p:oleObj>
                </mc:Fallback>
              </mc:AlternateContent>
            </a:graphicData>
          </a:graphic>
        </p:graphicFrame>
        <p:sp>
          <p:nvSpPr>
            <p:cNvPr id="3" name="Rectangle 2">
              <a:extLst>
                <a:ext uri="{FF2B5EF4-FFF2-40B4-BE49-F238E27FC236}">
                  <a16:creationId xmlns:a16="http://schemas.microsoft.com/office/drawing/2014/main" xmlns="" id="{2172F654-7242-4210-B8A3-6F89D60C68EC}"/>
                </a:ext>
              </a:extLst>
            </p:cNvPr>
            <p:cNvSpPr/>
            <p:nvPr/>
          </p:nvSpPr>
          <p:spPr>
            <a:xfrm>
              <a:off x="3086100" y="990600"/>
              <a:ext cx="4495800" cy="228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xmlns="" id="{2F2BCF09-103F-430D-A2C1-C5C5CFBED32B}"/>
              </a:ext>
            </a:extLst>
          </p:cNvPr>
          <p:cNvSpPr>
            <a:spLocks noGrp="1"/>
          </p:cNvSpPr>
          <p:nvPr>
            <p:ph type="sldNum" sz="quarter" idx="12"/>
          </p:nvPr>
        </p:nvSpPr>
        <p:spPr/>
        <p:txBody>
          <a:bodyPr/>
          <a:lstStyle/>
          <a:p>
            <a:fld id="{944DE186-3112-4AB8-AF78-FDBC8ACE92CB}" type="slidenum">
              <a:rPr lang="en-US" sz="1600" smtClean="0">
                <a:solidFill>
                  <a:schemeClr val="tx1"/>
                </a:solidFill>
              </a:rPr>
              <a:t>15</a:t>
            </a:fld>
            <a:endParaRPr lang="en-US" dirty="0">
              <a:solidFill>
                <a:schemeClr val="tx1"/>
              </a:solidFill>
            </a:endParaRPr>
          </a:p>
        </p:txBody>
      </p:sp>
    </p:spTree>
    <p:custDataLst>
      <p:tags r:id="rId2"/>
    </p:custData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FC2823-AEA1-4DCE-A07C-4E18F037D770}"/>
              </a:ext>
            </a:extLst>
          </p:cNvPr>
          <p:cNvSpPr>
            <a:spLocks noGrp="1"/>
          </p:cNvSpPr>
          <p:nvPr>
            <p:ph type="title"/>
          </p:nvPr>
        </p:nvSpPr>
        <p:spPr>
          <a:xfrm>
            <a:off x="952500" y="609600"/>
            <a:ext cx="8610599" cy="1393826"/>
          </a:xfrm>
        </p:spPr>
        <p:txBody>
          <a:bodyPr>
            <a:normAutofit/>
          </a:bodyPr>
          <a:lstStyle/>
          <a:p>
            <a:pPr algn="ctr"/>
            <a:r>
              <a:rPr lang="en-US" dirty="0">
                <a:solidFill>
                  <a:schemeClr val="tx2">
                    <a:lumMod val="60000"/>
                    <a:lumOff val="40000"/>
                  </a:schemeClr>
                </a:solidFill>
                <a:sym typeface="Times New Roman Bold" charset="0"/>
              </a:rPr>
              <a:t>CPR/IPMR Format 5 - UB Discussion Requirements</a:t>
            </a:r>
            <a:endParaRPr lang="en-US" dirty="0">
              <a:solidFill>
                <a:schemeClr val="tx2">
                  <a:lumMod val="60000"/>
                  <a:lumOff val="40000"/>
                </a:schemeClr>
              </a:solidFill>
            </a:endParaRPr>
          </a:p>
        </p:txBody>
      </p:sp>
      <p:sp>
        <p:nvSpPr>
          <p:cNvPr id="6" name="Content Placeholder 5">
            <a:extLst>
              <a:ext uri="{FF2B5EF4-FFF2-40B4-BE49-F238E27FC236}">
                <a16:creationId xmlns:a16="http://schemas.microsoft.com/office/drawing/2014/main" xmlns="" id="{8E0CEB85-1C5F-4CBA-B7EF-010B679463B4}"/>
              </a:ext>
            </a:extLst>
          </p:cNvPr>
          <p:cNvSpPr>
            <a:spLocks noGrp="1"/>
          </p:cNvSpPr>
          <p:nvPr>
            <p:ph type="subTitle" idx="4294967295"/>
          </p:nvPr>
        </p:nvSpPr>
        <p:spPr>
          <a:xfrm>
            <a:off x="883486" y="2209800"/>
            <a:ext cx="8146214" cy="2743200"/>
          </a:xfrm>
        </p:spPr>
        <p:txBody>
          <a:bodyPr>
            <a:normAutofit/>
          </a:bodyPr>
          <a:lstStyle/>
          <a:p>
            <a:pPr marL="865188" indent="-457200" algn="l" eaLnBrk="1" hangingPunct="1">
              <a:buFont typeface="Wingdings" panose="05000000000000000000" pitchFamily="2" charset="2"/>
              <a:buChar char="§"/>
              <a:defRPr/>
            </a:pPr>
            <a:r>
              <a:rPr lang="en-US" sz="2400" dirty="0">
                <a:solidFill>
                  <a:schemeClr val="accent1">
                    <a:lumMod val="75000"/>
                  </a:schemeClr>
                </a:solidFill>
              </a:rPr>
              <a:t>Identify components: </a:t>
            </a:r>
          </a:p>
          <a:p>
            <a:pPr marL="1139825" lvl="5">
              <a:defRPr/>
            </a:pPr>
            <a:r>
              <a:rPr lang="en-US" dirty="0">
                <a:solidFill>
                  <a:schemeClr val="accent1">
                    <a:lumMod val="75000"/>
                  </a:schemeClr>
                </a:solidFill>
              </a:rPr>
              <a:t>$1M remaining involves two Stop Work Orders for $250k and $300k, and AUW for $450k</a:t>
            </a:r>
          </a:p>
          <a:p>
            <a:pPr marL="865188" indent="-457200" algn="l" eaLnBrk="1" hangingPunct="1">
              <a:buFont typeface="Wingdings" panose="05000000000000000000" pitchFamily="2" charset="2"/>
              <a:buChar char="§"/>
              <a:defRPr/>
            </a:pPr>
            <a:r>
              <a:rPr lang="en-US" sz="2400" dirty="0">
                <a:solidFill>
                  <a:schemeClr val="accent1">
                    <a:lumMod val="75000"/>
                  </a:schemeClr>
                </a:solidFill>
              </a:rPr>
              <a:t>Explain content by BCP or other basis</a:t>
            </a:r>
          </a:p>
          <a:p>
            <a:pPr marL="865188" indent="-457200" algn="l" eaLnBrk="1" hangingPunct="1">
              <a:buFont typeface="Wingdings" panose="05000000000000000000" pitchFamily="2" charset="2"/>
              <a:buChar char="§"/>
              <a:defRPr/>
            </a:pPr>
            <a:r>
              <a:rPr lang="en-US" sz="2400" dirty="0">
                <a:solidFill>
                  <a:schemeClr val="accent1">
                    <a:lumMod val="75000"/>
                  </a:schemeClr>
                </a:solidFill>
              </a:rPr>
              <a:t>Explain any EAC differences in Formats 1 and 2</a:t>
            </a:r>
          </a:p>
          <a:p>
            <a:pPr marL="342900" indent="-342900" algn="l" eaLnBrk="1" hangingPunct="1">
              <a:buFont typeface="Wingdings" panose="05000000000000000000" pitchFamily="2" charset="2"/>
              <a:buChar char="§"/>
              <a:defRPr/>
            </a:pPr>
            <a:endParaRPr lang="en-US" sz="2400" dirty="0"/>
          </a:p>
        </p:txBody>
      </p:sp>
      <p:pic>
        <p:nvPicPr>
          <p:cNvPr id="9" name="Picture 8">
            <a:extLst>
              <a:ext uri="{FF2B5EF4-FFF2-40B4-BE49-F238E27FC236}">
                <a16:creationId xmlns:a16="http://schemas.microsoft.com/office/drawing/2014/main" xmlns="" id="{48251BB0-D614-455F-AA41-3E66C0D2C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700" y="4038600"/>
            <a:ext cx="4044281" cy="2942214"/>
          </a:xfrm>
          <a:prstGeom prst="rect">
            <a:avLst/>
          </a:prstGeom>
        </p:spPr>
      </p:pic>
      <p:sp>
        <p:nvSpPr>
          <p:cNvPr id="3" name="Slide Number Placeholder 2">
            <a:extLst>
              <a:ext uri="{FF2B5EF4-FFF2-40B4-BE49-F238E27FC236}">
                <a16:creationId xmlns:a16="http://schemas.microsoft.com/office/drawing/2014/main" xmlns="" id="{0EE39161-17E9-4183-B9E9-6027A15F2836}"/>
              </a:ext>
            </a:extLst>
          </p:cNvPr>
          <p:cNvSpPr>
            <a:spLocks noGrp="1"/>
          </p:cNvSpPr>
          <p:nvPr>
            <p:ph type="sldNum" sz="quarter" idx="12"/>
          </p:nvPr>
        </p:nvSpPr>
        <p:spPr/>
        <p:txBody>
          <a:bodyPr/>
          <a:lstStyle/>
          <a:p>
            <a:fld id="{944DE186-3112-4AB8-AF78-FDBC8ACE92CB}" type="slidenum">
              <a:rPr lang="en-US" smtClean="0"/>
              <a:t>16</a:t>
            </a:fld>
            <a:endParaRPr lang="en-US"/>
          </a:p>
        </p:txBody>
      </p:sp>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1" name="Rounded Rectangle 20"/>
          <p:cNvSpPr/>
          <p:nvPr/>
        </p:nvSpPr>
        <p:spPr>
          <a:xfrm flipH="1">
            <a:off x="723900" y="1226274"/>
            <a:ext cx="8991600" cy="5228665"/>
          </a:xfrm>
          <a:prstGeom prst="roundRect">
            <a:avLst/>
          </a:prstGeom>
          <a:solidFill>
            <a:schemeClr val="tx1">
              <a:alpha val="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Franklin Gothic Book"/>
            </a:endParaRPr>
          </a:p>
        </p:txBody>
      </p:sp>
      <p:sp>
        <p:nvSpPr>
          <p:cNvPr id="60" name="Content Placeholder 59"/>
          <p:cNvSpPr>
            <a:spLocks noGrp="1"/>
          </p:cNvSpPr>
          <p:nvPr>
            <p:ph sz="half" idx="2"/>
          </p:nvPr>
        </p:nvSpPr>
        <p:spPr>
          <a:xfrm>
            <a:off x="3878580" y="1834495"/>
            <a:ext cx="5372100" cy="3398774"/>
          </a:xfrm>
        </p:spPr>
        <p:txBody>
          <a:bodyPr/>
          <a:lstStyle/>
          <a:p>
            <a:pPr marL="342900" indent="-342900">
              <a:buFont typeface="Arial" panose="020B0604020202020204" pitchFamily="34" charset="0"/>
              <a:buChar char="•"/>
            </a:pPr>
            <a:r>
              <a:rPr lang="en-US" dirty="0">
                <a:solidFill>
                  <a:schemeClr val="accent1">
                    <a:lumMod val="75000"/>
                  </a:schemeClr>
                </a:solidFill>
              </a:rPr>
              <a:t>UB is a holding area </a:t>
            </a:r>
          </a:p>
          <a:p>
            <a:pPr marL="342900" indent="-342900">
              <a:buFont typeface="Arial" panose="020B0604020202020204" pitchFamily="34" charset="0"/>
              <a:buChar char="•"/>
            </a:pPr>
            <a:r>
              <a:rPr lang="en-US" dirty="0">
                <a:solidFill>
                  <a:schemeClr val="accent1">
                    <a:lumMod val="75000"/>
                  </a:schemeClr>
                </a:solidFill>
              </a:rPr>
              <a:t>Each project change must be tracked within UB until totally allocated to the time-phased PMB or MR. </a:t>
            </a:r>
          </a:p>
          <a:p>
            <a:pPr marL="342900" indent="-342900">
              <a:buFont typeface="Arial" panose="020B0604020202020204" pitchFamily="34" charset="0"/>
              <a:buChar char="•"/>
            </a:pPr>
            <a:endParaRPr lang="en-US" dirty="0">
              <a:solidFill>
                <a:schemeClr val="accent1">
                  <a:lumMod val="75000"/>
                </a:schemeClr>
              </a:solidFill>
            </a:endParaRPr>
          </a:p>
          <a:p>
            <a:endParaRPr lang="en-US" dirty="0"/>
          </a:p>
        </p:txBody>
      </p:sp>
      <p:sp>
        <p:nvSpPr>
          <p:cNvPr id="59" name="Content Placeholder 58"/>
          <p:cNvSpPr>
            <a:spLocks noGrp="1"/>
          </p:cNvSpPr>
          <p:nvPr>
            <p:ph sz="half" idx="15"/>
          </p:nvPr>
        </p:nvSpPr>
        <p:spPr>
          <a:xfrm>
            <a:off x="3886200" y="4012037"/>
            <a:ext cx="5372100" cy="2890081"/>
          </a:xfrm>
        </p:spPr>
        <p:txBody>
          <a:bodyPr/>
          <a:lstStyle/>
          <a:p>
            <a:pPr marL="342900" indent="-342900">
              <a:buFont typeface="Arial" panose="020B0604020202020204" pitchFamily="34" charset="0"/>
              <a:buChar char="•"/>
            </a:pPr>
            <a:r>
              <a:rPr lang="en-US" dirty="0">
                <a:solidFill>
                  <a:schemeClr val="accent1">
                    <a:lumMod val="75000"/>
                  </a:schemeClr>
                </a:solidFill>
              </a:rPr>
              <a:t>UB contains budget contractually tied to scope and must be used only for that purpose </a:t>
            </a:r>
          </a:p>
          <a:p>
            <a:pPr marL="342900" indent="-342900">
              <a:buFont typeface="Arial" panose="020B0604020202020204" pitchFamily="34" charset="0"/>
              <a:buChar char="•"/>
            </a:pPr>
            <a:r>
              <a:rPr lang="en-US" dirty="0">
                <a:solidFill>
                  <a:schemeClr val="accent1">
                    <a:lumMod val="75000"/>
                  </a:schemeClr>
                </a:solidFill>
              </a:rPr>
              <a:t>Logs must be kept to identify all credits and debits</a:t>
            </a:r>
          </a:p>
        </p:txBody>
      </p:sp>
      <p:sp>
        <p:nvSpPr>
          <p:cNvPr id="6" name="Title 5"/>
          <p:cNvSpPr>
            <a:spLocks noGrp="1"/>
          </p:cNvSpPr>
          <p:nvPr>
            <p:ph type="title"/>
          </p:nvPr>
        </p:nvSpPr>
        <p:spPr>
          <a:xfrm>
            <a:off x="1676400" y="11875"/>
            <a:ext cx="6934200" cy="1139188"/>
          </a:xfrm>
        </p:spPr>
        <p:txBody>
          <a:bodyPr>
            <a:normAutofit fontScale="90000"/>
          </a:bodyPr>
          <a:lstStyle/>
          <a:p>
            <a:r>
              <a:rPr lang="en-US" sz="3200" dirty="0">
                <a:ln>
                  <a:solidFill>
                    <a:prstClr val="black">
                      <a:lumMod val="95000"/>
                      <a:lumOff val="5000"/>
                    </a:prstClr>
                  </a:solidFill>
                </a:ln>
                <a:solidFill>
                  <a:srgbClr val="4F81BD">
                    <a:lumMod val="75000"/>
                  </a:srgbClr>
                </a:solidFill>
              </a:rPr>
              <a:t/>
            </a:r>
            <a:br>
              <a:rPr lang="en-US" sz="3200" dirty="0">
                <a:ln>
                  <a:solidFill>
                    <a:prstClr val="black">
                      <a:lumMod val="95000"/>
                      <a:lumOff val="5000"/>
                    </a:prstClr>
                  </a:solidFill>
                </a:ln>
                <a:solidFill>
                  <a:srgbClr val="4F81BD">
                    <a:lumMod val="75000"/>
                  </a:srgbClr>
                </a:solidFill>
              </a:rPr>
            </a:br>
            <a:r>
              <a:rPr lang="en-US" sz="4000" dirty="0">
                <a:ln>
                  <a:solidFill>
                    <a:prstClr val="black">
                      <a:lumMod val="95000"/>
                      <a:lumOff val="5000"/>
                    </a:prstClr>
                  </a:solidFill>
                </a:ln>
                <a:solidFill>
                  <a:schemeClr val="tx2">
                    <a:lumMod val="60000"/>
                    <a:lumOff val="40000"/>
                  </a:schemeClr>
                </a:solidFill>
              </a:rPr>
              <a:t>Undistributed Budget Summary</a:t>
            </a:r>
            <a:r>
              <a:rPr lang="en-US" sz="3200" dirty="0">
                <a:ln>
                  <a:solidFill>
                    <a:prstClr val="black">
                      <a:lumMod val="95000"/>
                      <a:lumOff val="5000"/>
                    </a:prstClr>
                  </a:solidFill>
                </a:ln>
                <a:solidFill>
                  <a:srgbClr val="4F81BD">
                    <a:lumMod val="75000"/>
                  </a:srgbClr>
                </a:solidFill>
              </a:rPr>
              <a:t/>
            </a:r>
            <a:br>
              <a:rPr lang="en-US" sz="3200" dirty="0">
                <a:ln>
                  <a:solidFill>
                    <a:prstClr val="black">
                      <a:lumMod val="95000"/>
                      <a:lumOff val="5000"/>
                    </a:prstClr>
                  </a:solidFill>
                </a:ln>
                <a:solidFill>
                  <a:srgbClr val="4F81BD">
                    <a:lumMod val="75000"/>
                  </a:srgbClr>
                </a:solidFill>
              </a:rPr>
            </a:br>
            <a:endParaRPr lang="en-US" dirty="0">
              <a:ln>
                <a:solidFill>
                  <a:schemeClr val="accent4">
                    <a:lumMod val="50000"/>
                  </a:schemeClr>
                </a:solidFill>
              </a:ln>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4564"/>
          <a:stretch/>
        </p:blipFill>
        <p:spPr>
          <a:xfrm>
            <a:off x="908128" y="1752600"/>
            <a:ext cx="2760165" cy="1592814"/>
          </a:xfrm>
          <a:prstGeom prst="rect">
            <a:avLst/>
          </a:prstGeom>
        </p:spPr>
      </p:pic>
      <p:cxnSp>
        <p:nvCxnSpPr>
          <p:cNvPr id="11" name="Straight Connector 10"/>
          <p:cNvCxnSpPr/>
          <p:nvPr/>
        </p:nvCxnSpPr>
        <p:spPr>
          <a:xfrm flipV="1">
            <a:off x="647700" y="3657600"/>
            <a:ext cx="8991600" cy="1157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E8FFAD5F-A23A-430E-B029-3947A1AE1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28750" y="3893822"/>
            <a:ext cx="1752600" cy="2717210"/>
          </a:xfrm>
          <a:prstGeom prst="rect">
            <a:avLst/>
          </a:prstGeom>
        </p:spPr>
      </p:pic>
      <p:sp>
        <p:nvSpPr>
          <p:cNvPr id="2" name="Slide Number Placeholder 1">
            <a:extLst>
              <a:ext uri="{FF2B5EF4-FFF2-40B4-BE49-F238E27FC236}">
                <a16:creationId xmlns:a16="http://schemas.microsoft.com/office/drawing/2014/main" xmlns="" id="{576097F1-D41B-4CE9-AE79-916E345669C0}"/>
              </a:ext>
            </a:extLst>
          </p:cNvPr>
          <p:cNvSpPr>
            <a:spLocks noGrp="1"/>
          </p:cNvSpPr>
          <p:nvPr>
            <p:ph type="sldNum" sz="quarter" idx="11"/>
          </p:nvPr>
        </p:nvSpPr>
        <p:spPr/>
        <p:txBody>
          <a:bodyPr/>
          <a:lstStyle/>
          <a:p>
            <a:fld id="{81582BD6-FC20-4557-852B-8433F8572D30}" type="slidenum">
              <a:rPr lang="en-US" sz="1600" smtClean="0"/>
              <a:pPr/>
              <a:t>17</a:t>
            </a:fld>
            <a:endParaRPr lang="en-US" dirty="0"/>
          </a:p>
        </p:txBody>
      </p:sp>
    </p:spTree>
    <p:extLst>
      <p:ext uri="{BB962C8B-B14F-4D97-AF65-F5344CB8AC3E}">
        <p14:creationId xmlns:p14="http://schemas.microsoft.com/office/powerpoint/2010/main" val="124868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6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342900" y="381000"/>
            <a:ext cx="9525000" cy="6042266"/>
          </a:xfrm>
        </p:spPr>
        <p:txBody>
          <a:bodyPr/>
          <a:lstStyle/>
          <a:p>
            <a:pPr>
              <a:lnSpc>
                <a:spcPct val="100000"/>
              </a:lnSpc>
            </a:pPr>
            <a:r>
              <a:rPr lang="en-US" sz="2800" dirty="0">
                <a:ln>
                  <a:solidFill>
                    <a:prstClr val="black">
                      <a:lumMod val="95000"/>
                      <a:lumOff val="5000"/>
                    </a:prstClr>
                  </a:solidFill>
                </a:ln>
                <a:solidFill>
                  <a:srgbClr val="1F497D">
                    <a:lumMod val="60000"/>
                    <a:lumOff val="40000"/>
                  </a:srgbClr>
                </a:solidFill>
                <a:latin typeface="Franklin Gothic Medium"/>
                <a:ea typeface="+mj-ea"/>
                <a:cs typeface="+mj-cs"/>
              </a:rPr>
              <a:t>For additional information, please browse our library at the following Project Management EVMS websites: </a:t>
            </a:r>
          </a:p>
          <a:p>
            <a:pPr>
              <a:lnSpc>
                <a:spcPct val="100000"/>
              </a:lnSpc>
            </a:pPr>
            <a:endParaRPr lang="en-US" sz="2800" dirty="0">
              <a:solidFill>
                <a:schemeClr val="tx2">
                  <a:lumMod val="60000"/>
                  <a:lumOff val="40000"/>
                </a:schemeClr>
              </a:solidFill>
              <a:latin typeface="+mj-lt"/>
            </a:endParaRPr>
          </a:p>
          <a:p>
            <a:pPr>
              <a:lnSpc>
                <a:spcPct val="100000"/>
              </a:lnSpc>
            </a:pPr>
            <a:r>
              <a:rPr lang="en-US" sz="2400" dirty="0">
                <a:solidFill>
                  <a:schemeClr val="tx2">
                    <a:lumMod val="60000"/>
                    <a:lumOff val="40000"/>
                  </a:schemeClr>
                </a:solidFill>
                <a:latin typeface="+mj-lt"/>
              </a:rPr>
              <a:t>External:</a:t>
            </a:r>
          </a:p>
          <a:p>
            <a:pPr>
              <a:lnSpc>
                <a:spcPct val="100000"/>
              </a:lnSpc>
            </a:pPr>
            <a:r>
              <a:rPr lang="en-US" sz="2400" dirty="0">
                <a:solidFill>
                  <a:schemeClr val="tx2">
                    <a:lumMod val="60000"/>
                    <a:lumOff val="40000"/>
                  </a:schemeClr>
                </a:solidFill>
                <a:latin typeface="+mj-lt"/>
              </a:rPr>
              <a:t>https://</a:t>
            </a:r>
            <a:r>
              <a:rPr lang="en-US" altLang="en-US" sz="2400" dirty="0">
                <a:solidFill>
                  <a:schemeClr val="tx2">
                    <a:lumMod val="60000"/>
                    <a:lumOff val="40000"/>
                  </a:schemeClr>
                </a:solidFill>
                <a:latin typeface="+mj-lt"/>
                <a:hlinkClick r:id="rId3">
                  <a:extLst>
                    <a:ext uri="{A12FA001-AC4F-418D-AE19-62706E023703}">
                      <ahyp:hlinkClr xmlns:ahyp="http://schemas.microsoft.com/office/drawing/2018/hyperlinkcolor" xmlns="" val="tx"/>
                    </a:ext>
                  </a:extLst>
                </a:hlinkClick>
              </a:rPr>
              <a:t>www.energy.gov/projectmanagement/services-0/earned-value-management</a:t>
            </a:r>
            <a:endParaRPr lang="en-US" sz="2400" dirty="0">
              <a:solidFill>
                <a:schemeClr val="tx2">
                  <a:lumMod val="60000"/>
                  <a:lumOff val="40000"/>
                </a:schemeClr>
              </a:solidFill>
              <a:latin typeface="+mj-lt"/>
            </a:endParaRPr>
          </a:p>
          <a:p>
            <a:pPr>
              <a:lnSpc>
                <a:spcPct val="100000"/>
              </a:lnSpc>
            </a:pPr>
            <a:endParaRPr lang="en-US" sz="2400" dirty="0">
              <a:solidFill>
                <a:schemeClr val="tx2">
                  <a:lumMod val="60000"/>
                  <a:lumOff val="40000"/>
                </a:schemeClr>
              </a:solidFill>
              <a:latin typeface="+mj-lt"/>
            </a:endParaRPr>
          </a:p>
          <a:p>
            <a:pPr>
              <a:lnSpc>
                <a:spcPct val="100000"/>
              </a:lnSpc>
            </a:pPr>
            <a:r>
              <a:rPr lang="en-US" sz="2400" dirty="0">
                <a:solidFill>
                  <a:schemeClr val="tx2">
                    <a:lumMod val="60000"/>
                    <a:lumOff val="40000"/>
                  </a:schemeClr>
                </a:solidFill>
                <a:latin typeface="+mj-lt"/>
              </a:rPr>
              <a:t>Internal:</a:t>
            </a:r>
          </a:p>
          <a:p>
            <a:pPr>
              <a:lnSpc>
                <a:spcPct val="100000"/>
              </a:lnSpc>
            </a:pPr>
            <a:r>
              <a:rPr lang="en-US" altLang="en-US" sz="2400" dirty="0">
                <a:solidFill>
                  <a:schemeClr val="tx2">
                    <a:lumMod val="60000"/>
                    <a:lumOff val="40000"/>
                  </a:schemeClr>
                </a:solidFill>
                <a:latin typeface="+mj-lt"/>
                <a:cs typeface="Calibri" panose="020F0502020204030204" pitchFamily="34" charset="0"/>
                <a:hlinkClick r:id="rId4">
                  <a:extLst>
                    <a:ext uri="{A12FA001-AC4F-418D-AE19-62706E023703}">
                      <ahyp:hlinkClr xmlns:ahyp="http://schemas.microsoft.com/office/drawing/2018/hyperlinkcolor" xmlns="" val="tx"/>
                    </a:ext>
                  </a:extLst>
                </a:hlinkClick>
              </a:rPr>
              <a:t>https://community.max.gov/display/DOEExternal/PM+EVM+Guidance</a:t>
            </a:r>
            <a:r>
              <a:rPr lang="en-US" altLang="en-US" sz="2400" dirty="0">
                <a:solidFill>
                  <a:schemeClr val="tx2">
                    <a:lumMod val="60000"/>
                    <a:lumOff val="40000"/>
                  </a:schemeClr>
                </a:solidFill>
                <a:latin typeface="+mj-lt"/>
                <a:cs typeface="Calibri" panose="020F0502020204030204" pitchFamily="34" charset="0"/>
              </a:rPr>
              <a:t> </a:t>
            </a:r>
            <a:r>
              <a:rPr lang="en-US" altLang="en-US" sz="1100" dirty="0">
                <a:solidFill>
                  <a:schemeClr val="tx2">
                    <a:lumMod val="60000"/>
                    <a:lumOff val="40000"/>
                  </a:schemeClr>
                </a:solidFill>
                <a:latin typeface="+mj-lt"/>
              </a:rPr>
              <a:t> </a:t>
            </a:r>
            <a:endParaRPr lang="en-US" altLang="en-US" sz="7200" dirty="0">
              <a:solidFill>
                <a:schemeClr val="tx2">
                  <a:lumMod val="60000"/>
                  <a:lumOff val="40000"/>
                </a:schemeClr>
              </a:solidFill>
              <a:latin typeface="+mj-lt"/>
            </a:endParaRPr>
          </a:p>
          <a:p>
            <a:endParaRPr lang="en-US" dirty="0">
              <a:solidFill>
                <a:schemeClr val="tx1">
                  <a:lumMod val="95000"/>
                  <a:lumOff val="5000"/>
                </a:schemeClr>
              </a:solidFill>
            </a:endParaRPr>
          </a:p>
        </p:txBody>
      </p:sp>
      <p:pic>
        <p:nvPicPr>
          <p:cNvPr id="7" name="Picture 6" descr="A picture containing table, sitting&#10;&#10;Description automatically generated">
            <a:extLst>
              <a:ext uri="{FF2B5EF4-FFF2-40B4-BE49-F238E27FC236}">
                <a16:creationId xmlns:a16="http://schemas.microsoft.com/office/drawing/2014/main" xmlns="" id="{145575D9-AFC5-477C-9E6B-DA082C705B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4267200"/>
            <a:ext cx="2362200" cy="2362200"/>
          </a:xfrm>
          <a:prstGeom prst="rect">
            <a:avLst/>
          </a:prstGeom>
        </p:spPr>
      </p:pic>
      <p:sp>
        <p:nvSpPr>
          <p:cNvPr id="2" name="Slide Number Placeholder 1">
            <a:extLst>
              <a:ext uri="{FF2B5EF4-FFF2-40B4-BE49-F238E27FC236}">
                <a16:creationId xmlns:a16="http://schemas.microsoft.com/office/drawing/2014/main" xmlns="" id="{0B13A560-686E-4A30-A3FE-EA1042E6A19B}"/>
              </a:ext>
            </a:extLst>
          </p:cNvPr>
          <p:cNvSpPr>
            <a:spLocks noGrp="1"/>
          </p:cNvSpPr>
          <p:nvPr>
            <p:ph type="sldNum" sz="quarter" idx="14"/>
          </p:nvPr>
        </p:nvSpPr>
        <p:spPr/>
        <p:txBody>
          <a:bodyPr/>
          <a:lstStyle/>
          <a:p>
            <a:fld id="{81582BD6-FC20-4557-852B-8433F8572D30}" type="slidenum">
              <a:rPr lang="en-US" sz="1600"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250583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xmlns="" id="{D6C76261-AF30-4F4F-947B-41C513AD3020}"/>
              </a:ext>
            </a:extLst>
          </p:cNvPr>
          <p:cNvCxnSpPr>
            <a:cxnSpLocks/>
          </p:cNvCxnSpPr>
          <p:nvPr/>
        </p:nvCxnSpPr>
        <p:spPr>
          <a:xfrm>
            <a:off x="3111630" y="861309"/>
            <a:ext cx="507870" cy="35789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461" name="TextBox 19460">
            <a:extLst>
              <a:ext uri="{FF2B5EF4-FFF2-40B4-BE49-F238E27FC236}">
                <a16:creationId xmlns:a16="http://schemas.microsoft.com/office/drawing/2014/main" xmlns="" id="{C8F87D55-8D48-474B-88B7-1E9B9E1168B3}"/>
              </a:ext>
            </a:extLst>
          </p:cNvPr>
          <p:cNvSpPr txBox="1"/>
          <p:nvPr/>
        </p:nvSpPr>
        <p:spPr>
          <a:xfrm rot="231588">
            <a:off x="1559295" y="868455"/>
            <a:ext cx="436971" cy="276999"/>
          </a:xfrm>
          <a:prstGeom prst="rect">
            <a:avLst/>
          </a:prstGeom>
          <a:noFill/>
        </p:spPr>
        <p:txBody>
          <a:bodyPr wrap="square" rtlCol="0">
            <a:spAutoFit/>
          </a:bodyPr>
          <a:lstStyle/>
          <a:p>
            <a:r>
              <a:rPr lang="en-US" dirty="0"/>
              <a:t>UB</a:t>
            </a:r>
          </a:p>
        </p:txBody>
      </p:sp>
      <p:sp>
        <p:nvSpPr>
          <p:cNvPr id="40" name="TextBox 39">
            <a:extLst>
              <a:ext uri="{FF2B5EF4-FFF2-40B4-BE49-F238E27FC236}">
                <a16:creationId xmlns:a16="http://schemas.microsoft.com/office/drawing/2014/main" xmlns="" id="{7F75C45E-7B05-47D9-9CB9-FF6F0E4DEEF7}"/>
              </a:ext>
            </a:extLst>
          </p:cNvPr>
          <p:cNvSpPr txBox="1"/>
          <p:nvPr/>
        </p:nvSpPr>
        <p:spPr>
          <a:xfrm rot="231588">
            <a:off x="1559294" y="1295401"/>
            <a:ext cx="436971" cy="276999"/>
          </a:xfrm>
          <a:prstGeom prst="rect">
            <a:avLst/>
          </a:prstGeom>
          <a:noFill/>
        </p:spPr>
        <p:txBody>
          <a:bodyPr wrap="square" rtlCol="0">
            <a:spAutoFit/>
          </a:bodyPr>
          <a:lstStyle/>
          <a:p>
            <a:r>
              <a:rPr lang="en-US" dirty="0"/>
              <a:t>UB</a:t>
            </a:r>
          </a:p>
        </p:txBody>
      </p:sp>
      <p:sp>
        <p:nvSpPr>
          <p:cNvPr id="41" name="TextBox 40">
            <a:extLst>
              <a:ext uri="{FF2B5EF4-FFF2-40B4-BE49-F238E27FC236}">
                <a16:creationId xmlns:a16="http://schemas.microsoft.com/office/drawing/2014/main" xmlns="" id="{9C7A25D5-4CA2-430E-AFBF-E29AAC3D64F6}"/>
              </a:ext>
            </a:extLst>
          </p:cNvPr>
          <p:cNvSpPr txBox="1"/>
          <p:nvPr/>
        </p:nvSpPr>
        <p:spPr>
          <a:xfrm rot="231588">
            <a:off x="972380" y="805928"/>
            <a:ext cx="436971" cy="276999"/>
          </a:xfrm>
          <a:prstGeom prst="rect">
            <a:avLst/>
          </a:prstGeom>
          <a:noFill/>
        </p:spPr>
        <p:txBody>
          <a:bodyPr wrap="square" rtlCol="0">
            <a:spAutoFit/>
          </a:bodyPr>
          <a:lstStyle/>
          <a:p>
            <a:r>
              <a:rPr lang="en-US" dirty="0"/>
              <a:t>UB</a:t>
            </a:r>
          </a:p>
        </p:txBody>
      </p:sp>
      <p:sp>
        <p:nvSpPr>
          <p:cNvPr id="42" name="TextBox 41">
            <a:extLst>
              <a:ext uri="{FF2B5EF4-FFF2-40B4-BE49-F238E27FC236}">
                <a16:creationId xmlns:a16="http://schemas.microsoft.com/office/drawing/2014/main" xmlns="" id="{4E9E5C5D-1AAA-4F6E-A7E0-DED91957A56B}"/>
              </a:ext>
            </a:extLst>
          </p:cNvPr>
          <p:cNvSpPr txBox="1"/>
          <p:nvPr/>
        </p:nvSpPr>
        <p:spPr>
          <a:xfrm rot="231588">
            <a:off x="952498" y="1295401"/>
            <a:ext cx="436971" cy="276999"/>
          </a:xfrm>
          <a:prstGeom prst="rect">
            <a:avLst/>
          </a:prstGeom>
          <a:noFill/>
        </p:spPr>
        <p:txBody>
          <a:bodyPr wrap="square" rtlCol="0">
            <a:spAutoFit/>
          </a:bodyPr>
          <a:lstStyle/>
          <a:p>
            <a:r>
              <a:rPr lang="en-US" dirty="0"/>
              <a:t>UB</a:t>
            </a:r>
          </a:p>
        </p:txBody>
      </p:sp>
      <p:sp>
        <p:nvSpPr>
          <p:cNvPr id="2" name="Title 1">
            <a:extLst>
              <a:ext uri="{FF2B5EF4-FFF2-40B4-BE49-F238E27FC236}">
                <a16:creationId xmlns:a16="http://schemas.microsoft.com/office/drawing/2014/main" xmlns="" id="{2267DADF-DAF0-4A22-9FC8-6F9ED8F69E37}"/>
              </a:ext>
            </a:extLst>
          </p:cNvPr>
          <p:cNvSpPr>
            <a:spLocks noGrp="1"/>
          </p:cNvSpPr>
          <p:nvPr>
            <p:ph type="title"/>
          </p:nvPr>
        </p:nvSpPr>
        <p:spPr/>
        <p:txBody>
          <a:bodyPr>
            <a:normAutofit fontScale="90000"/>
          </a:bodyPr>
          <a:lstStyle/>
          <a:p>
            <a:r>
              <a:rPr lang="en-US" dirty="0">
                <a:sym typeface="Times New Roman Bold" charset="0"/>
              </a:rPr>
              <a:t>What is Undistributed Budget (UB)?</a:t>
            </a:r>
            <a:endParaRPr lang="en-US" dirty="0"/>
          </a:p>
        </p:txBody>
      </p:sp>
      <p:sp>
        <p:nvSpPr>
          <p:cNvPr id="3" name="Content Placeholder 2">
            <a:extLst>
              <a:ext uri="{FF2B5EF4-FFF2-40B4-BE49-F238E27FC236}">
                <a16:creationId xmlns:a16="http://schemas.microsoft.com/office/drawing/2014/main" xmlns="" id="{199F3429-6E15-45E2-B690-38ED9EFDAD68}"/>
              </a:ext>
            </a:extLst>
          </p:cNvPr>
          <p:cNvSpPr>
            <a:spLocks noGrp="1"/>
          </p:cNvSpPr>
          <p:nvPr>
            <p:ph idx="1"/>
          </p:nvPr>
        </p:nvSpPr>
        <p:spPr>
          <a:xfrm>
            <a:off x="2828925" y="1295401"/>
            <a:ext cx="6257925" cy="4701290"/>
          </a:xfrm>
        </p:spPr>
        <p:txBody>
          <a:bodyPr>
            <a:normAutofit fontScale="92500"/>
          </a:bodyPr>
          <a:lstStyle/>
          <a:p>
            <a:pPr marL="869951" lvl="1" indent="-571500">
              <a:lnSpc>
                <a:spcPct val="120000"/>
              </a:lnSpc>
              <a:spcBef>
                <a:spcPts val="600"/>
              </a:spcBef>
              <a:buClr>
                <a:schemeClr val="accent1">
                  <a:lumMod val="50000"/>
                </a:schemeClr>
              </a:buClr>
              <a:buFont typeface="Wingdings" panose="05000000000000000000" pitchFamily="2" charset="2"/>
              <a:buChar char="§"/>
              <a:defRPr/>
            </a:pPr>
            <a:r>
              <a:rPr lang="en-US" dirty="0">
                <a:solidFill>
                  <a:schemeClr val="tx1"/>
                </a:solidFill>
                <a:sym typeface="Arial Bold" charset="0"/>
              </a:rPr>
              <a:t>Temporary holding place for budget for assigned scope not yet authorized to a responsible manager</a:t>
            </a:r>
          </a:p>
          <a:p>
            <a:pPr marL="869951" lvl="1" indent="-571500">
              <a:lnSpc>
                <a:spcPct val="120000"/>
              </a:lnSpc>
              <a:spcBef>
                <a:spcPts val="600"/>
              </a:spcBef>
              <a:buClr>
                <a:schemeClr val="accent1">
                  <a:lumMod val="50000"/>
                </a:schemeClr>
              </a:buClr>
              <a:buFont typeface="Wingdings" panose="05000000000000000000" pitchFamily="2" charset="2"/>
              <a:buChar char="§"/>
              <a:defRPr/>
            </a:pPr>
            <a:r>
              <a:rPr lang="en-US" dirty="0">
                <a:solidFill>
                  <a:schemeClr val="tx1"/>
                </a:solidFill>
                <a:sym typeface="Arial Bold" charset="0"/>
              </a:rPr>
              <a:t>UB budget has scope associated with it and can only be used for that purpose</a:t>
            </a:r>
          </a:p>
          <a:p>
            <a:pPr marL="869951" lvl="2" indent="-571500">
              <a:lnSpc>
                <a:spcPct val="120000"/>
              </a:lnSpc>
              <a:spcBef>
                <a:spcPts val="600"/>
              </a:spcBef>
              <a:buClr>
                <a:schemeClr val="accent1">
                  <a:lumMod val="50000"/>
                </a:schemeClr>
              </a:buClr>
              <a:buFont typeface="Wingdings" panose="05000000000000000000" pitchFamily="2" charset="2"/>
              <a:buChar char="§"/>
              <a:defRPr/>
            </a:pPr>
            <a:r>
              <a:rPr lang="en-US" sz="2800" dirty="0">
                <a:solidFill>
                  <a:schemeClr val="tx1"/>
                </a:solidFill>
                <a:sym typeface="Arial Bold" charset="0"/>
              </a:rPr>
              <a:t>Example: A Contract Change for the Foundation scope cannot be used to add budget to the Rafters scope.  </a:t>
            </a:r>
          </a:p>
          <a:p>
            <a:endParaRPr lang="en-US" dirty="0"/>
          </a:p>
        </p:txBody>
      </p:sp>
      <p:sp>
        <p:nvSpPr>
          <p:cNvPr id="4" name="Slide Number Placeholder 3">
            <a:extLst>
              <a:ext uri="{FF2B5EF4-FFF2-40B4-BE49-F238E27FC236}">
                <a16:creationId xmlns:a16="http://schemas.microsoft.com/office/drawing/2014/main" xmlns="" id="{4AE59EAB-91DA-4122-87AE-7F2B67C1F96A}"/>
              </a:ext>
            </a:extLst>
          </p:cNvPr>
          <p:cNvSpPr>
            <a:spLocks noGrp="1"/>
          </p:cNvSpPr>
          <p:nvPr>
            <p:ph type="sldNum" sz="quarter" idx="12"/>
          </p:nvPr>
        </p:nvSpPr>
        <p:spPr/>
        <p:txBody>
          <a:bodyPr/>
          <a:lstStyle/>
          <a:p>
            <a:fld id="{944DE186-3112-4AB8-AF78-FDBC8ACE92CB}" type="slidenum">
              <a:rPr lang="en-US" sz="1800" smtClean="0">
                <a:solidFill>
                  <a:schemeClr val="tx1"/>
                </a:solidFill>
              </a:rPr>
              <a:t>2</a:t>
            </a:fld>
            <a:endParaRPr lang="en-US" sz="1800" dirty="0">
              <a:solidFill>
                <a:schemeClr val="tx1"/>
              </a:solidFill>
            </a:endParaRPr>
          </a:p>
        </p:txBody>
      </p:sp>
    </p:spTree>
    <p:custDataLst>
      <p:tags r:id="rId1"/>
    </p:custDataLst>
    <p:extLst>
      <p:ext uri="{BB962C8B-B14F-4D97-AF65-F5344CB8AC3E}">
        <p14:creationId xmlns:p14="http://schemas.microsoft.com/office/powerpoint/2010/main" val="18219159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schemeClr>
            </a:gs>
            <a:gs pos="41000">
              <a:schemeClr val="bg1"/>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267779-E6DD-4435-8E31-7A1C70D092AB}"/>
              </a:ext>
            </a:extLst>
          </p:cNvPr>
          <p:cNvSpPr>
            <a:spLocks noGrp="1"/>
          </p:cNvSpPr>
          <p:nvPr>
            <p:ph type="title"/>
          </p:nvPr>
        </p:nvSpPr>
        <p:spPr>
          <a:xfrm>
            <a:off x="2476500" y="-41778"/>
            <a:ext cx="7286625" cy="944562"/>
          </a:xfrm>
        </p:spPr>
        <p:txBody>
          <a:bodyPr>
            <a:normAutofit fontScale="90000"/>
          </a:bodyPr>
          <a:lstStyle/>
          <a:p>
            <a:r>
              <a:rPr lang="en-US" dirty="0"/>
              <a:t/>
            </a:r>
            <a:br>
              <a:rPr lang="en-US" dirty="0"/>
            </a:br>
            <a:r>
              <a:rPr lang="en-US" dirty="0"/>
              <a:t>Hierarchy and Terms</a:t>
            </a:r>
            <a:br>
              <a:rPr lang="en-US" dirty="0"/>
            </a:br>
            <a:endParaRPr lang="en-US" dirty="0"/>
          </a:p>
        </p:txBody>
      </p:sp>
      <p:grpSp>
        <p:nvGrpSpPr>
          <p:cNvPr id="3" name="Group 2">
            <a:extLst>
              <a:ext uri="{FF2B5EF4-FFF2-40B4-BE49-F238E27FC236}">
                <a16:creationId xmlns:a16="http://schemas.microsoft.com/office/drawing/2014/main" xmlns="" id="{BD08FA64-008C-496D-B28C-2B0204E34058}"/>
              </a:ext>
            </a:extLst>
          </p:cNvPr>
          <p:cNvGrpSpPr/>
          <p:nvPr/>
        </p:nvGrpSpPr>
        <p:grpSpPr>
          <a:xfrm>
            <a:off x="419100" y="830981"/>
            <a:ext cx="9867900" cy="6125981"/>
            <a:chOff x="419100" y="830981"/>
            <a:chExt cx="9867900" cy="6125981"/>
          </a:xfrm>
        </p:grpSpPr>
        <p:grpSp>
          <p:nvGrpSpPr>
            <p:cNvPr id="34" name="Group 33">
              <a:extLst>
                <a:ext uri="{FF2B5EF4-FFF2-40B4-BE49-F238E27FC236}">
                  <a16:creationId xmlns:a16="http://schemas.microsoft.com/office/drawing/2014/main" xmlns="" id="{83DDACDC-0EBF-418D-ACAF-63B1EDD0D9E5}"/>
                </a:ext>
              </a:extLst>
            </p:cNvPr>
            <p:cNvGrpSpPr/>
            <p:nvPr/>
          </p:nvGrpSpPr>
          <p:grpSpPr>
            <a:xfrm>
              <a:off x="419100" y="830981"/>
              <a:ext cx="9867900" cy="5763097"/>
              <a:chOff x="409125" y="1147750"/>
              <a:chExt cx="9867900" cy="5763097"/>
            </a:xfrm>
          </p:grpSpPr>
          <p:sp>
            <p:nvSpPr>
              <p:cNvPr id="28" name="Arrow: Down 27">
                <a:extLst>
                  <a:ext uri="{FF2B5EF4-FFF2-40B4-BE49-F238E27FC236}">
                    <a16:creationId xmlns:a16="http://schemas.microsoft.com/office/drawing/2014/main" xmlns="" id="{3A585E39-C75A-42A2-B036-65445A56FD9C}"/>
                  </a:ext>
                </a:extLst>
              </p:cNvPr>
              <p:cNvSpPr/>
              <p:nvPr/>
            </p:nvSpPr>
            <p:spPr>
              <a:xfrm rot="5400000">
                <a:off x="7955692" y="3725913"/>
                <a:ext cx="276998" cy="4994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C64A230C-CB7C-442F-948D-BFA326316DF4}"/>
                  </a:ext>
                </a:extLst>
              </p:cNvPr>
              <p:cNvGrpSpPr/>
              <p:nvPr/>
            </p:nvGrpSpPr>
            <p:grpSpPr>
              <a:xfrm>
                <a:off x="800101" y="1147750"/>
                <a:ext cx="9476924" cy="5763097"/>
                <a:chOff x="270538" y="1432870"/>
                <a:chExt cx="5912455" cy="5334000"/>
              </a:xfrm>
            </p:grpSpPr>
            <p:pic>
              <p:nvPicPr>
                <p:cNvPr id="15" name="Picture 14">
                  <a:extLst>
                    <a:ext uri="{FF2B5EF4-FFF2-40B4-BE49-F238E27FC236}">
                      <a16:creationId xmlns:a16="http://schemas.microsoft.com/office/drawing/2014/main" xmlns="" id="{3D8F633B-148B-4D00-9DEE-4E8AE1870C26}"/>
                    </a:ext>
                  </a:extLst>
                </p:cNvPr>
                <p:cNvPicPr>
                  <a:picLocks noChangeAspect="1"/>
                </p:cNvPicPr>
                <p:nvPr/>
              </p:nvPicPr>
              <p:blipFill rotWithShape="1">
                <a:blip r:embed="rId4"/>
                <a:srcRect l="60482" r="3795" b="7318"/>
                <a:stretch/>
              </p:blipFill>
              <p:spPr>
                <a:xfrm>
                  <a:off x="276296" y="1432870"/>
                  <a:ext cx="5080979" cy="5334000"/>
                </a:xfrm>
                <a:prstGeom prst="rect">
                  <a:avLst/>
                </a:prstGeom>
              </p:spPr>
            </p:pic>
            <p:sp>
              <p:nvSpPr>
                <p:cNvPr id="17" name="Arrow: Right 16">
                  <a:extLst>
                    <a:ext uri="{FF2B5EF4-FFF2-40B4-BE49-F238E27FC236}">
                      <a16:creationId xmlns:a16="http://schemas.microsoft.com/office/drawing/2014/main" xmlns="" id="{60583036-B9FB-40D1-B1B2-1F928619EC1A}"/>
                    </a:ext>
                  </a:extLst>
                </p:cNvPr>
                <p:cNvSpPr/>
                <p:nvPr/>
              </p:nvSpPr>
              <p:spPr>
                <a:xfrm rot="3397719">
                  <a:off x="650028" y="2241497"/>
                  <a:ext cx="551667" cy="143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213F765E-3D72-414E-950A-39EBDD667428}"/>
                    </a:ext>
                  </a:extLst>
                </p:cNvPr>
                <p:cNvSpPr txBox="1"/>
                <p:nvPr/>
              </p:nvSpPr>
              <p:spPr>
                <a:xfrm>
                  <a:off x="270538" y="1856600"/>
                  <a:ext cx="1103289" cy="256375"/>
                </a:xfrm>
                <a:prstGeom prst="rect">
                  <a:avLst/>
                </a:prstGeom>
                <a:solidFill>
                  <a:schemeClr val="accent2">
                    <a:lumMod val="40000"/>
                    <a:lumOff val="60000"/>
                  </a:schemeClr>
                </a:solidFill>
                <a:ln>
                  <a:solidFill>
                    <a:schemeClr val="accent2">
                      <a:lumMod val="50000"/>
                    </a:schemeClr>
                  </a:solidFill>
                </a:ln>
              </p:spPr>
              <p:txBody>
                <a:bodyPr wrap="none" rtlCol="0">
                  <a:spAutoFit/>
                </a:bodyPr>
                <a:lstStyle/>
                <a:p>
                  <a:r>
                    <a:rPr lang="en-US" dirty="0"/>
                    <a:t>BUDGET;  NO SCOPE</a:t>
                  </a:r>
                </a:p>
              </p:txBody>
            </p:sp>
            <p:sp>
              <p:nvSpPr>
                <p:cNvPr id="19" name="TextBox 18">
                  <a:extLst>
                    <a:ext uri="{FF2B5EF4-FFF2-40B4-BE49-F238E27FC236}">
                      <a16:creationId xmlns:a16="http://schemas.microsoft.com/office/drawing/2014/main" xmlns="" id="{DB78686E-FB62-488A-808A-479BDF6DEA1D}"/>
                    </a:ext>
                  </a:extLst>
                </p:cNvPr>
                <p:cNvSpPr txBox="1"/>
                <p:nvPr/>
              </p:nvSpPr>
              <p:spPr>
                <a:xfrm>
                  <a:off x="4942398" y="3934921"/>
                  <a:ext cx="1240595" cy="427291"/>
                </a:xfrm>
                <a:prstGeom prst="rect">
                  <a:avLst/>
                </a:prstGeom>
                <a:solidFill>
                  <a:schemeClr val="accent2">
                    <a:lumMod val="40000"/>
                    <a:lumOff val="60000"/>
                  </a:schemeClr>
                </a:solidFill>
                <a:ln>
                  <a:solidFill>
                    <a:schemeClr val="accent2">
                      <a:lumMod val="50000"/>
                    </a:schemeClr>
                  </a:solidFill>
                </a:ln>
              </p:spPr>
              <p:txBody>
                <a:bodyPr wrap="square" rtlCol="0">
                  <a:spAutoFit/>
                </a:bodyPr>
                <a:lstStyle/>
                <a:p>
                  <a:r>
                    <a:rPr lang="en-US" dirty="0"/>
                    <a:t>BUDGET FOR</a:t>
                  </a:r>
                </a:p>
                <a:p>
                  <a:r>
                    <a:rPr lang="en-US" dirty="0"/>
                    <a:t>1) SCOPE and 2) MR</a:t>
                  </a:r>
                </a:p>
              </p:txBody>
            </p:sp>
          </p:grpSp>
          <p:sp>
            <p:nvSpPr>
              <p:cNvPr id="33" name="Arrow: Right 32">
                <a:extLst>
                  <a:ext uri="{FF2B5EF4-FFF2-40B4-BE49-F238E27FC236}">
                    <a16:creationId xmlns:a16="http://schemas.microsoft.com/office/drawing/2014/main" xmlns="" id="{1A15AE19-3DD6-413A-A611-968ABE868070}"/>
                  </a:ext>
                </a:extLst>
              </p:cNvPr>
              <p:cNvSpPr/>
              <p:nvPr/>
            </p:nvSpPr>
            <p:spPr>
              <a:xfrm>
                <a:off x="2739402" y="3890800"/>
                <a:ext cx="609600" cy="27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6A0F1664-89A6-42DE-8406-A86E865BAC79}"/>
                  </a:ext>
                </a:extLst>
              </p:cNvPr>
              <p:cNvSpPr txBox="1"/>
              <p:nvPr/>
            </p:nvSpPr>
            <p:spPr>
              <a:xfrm>
                <a:off x="409125" y="3851081"/>
                <a:ext cx="2362199" cy="276999"/>
              </a:xfrm>
              <a:prstGeom prst="rect">
                <a:avLst/>
              </a:prstGeom>
              <a:solidFill>
                <a:schemeClr val="accent2">
                  <a:lumMod val="40000"/>
                  <a:lumOff val="60000"/>
                </a:schemeClr>
              </a:solidFill>
              <a:ln>
                <a:solidFill>
                  <a:schemeClr val="accent2">
                    <a:lumMod val="50000"/>
                  </a:schemeClr>
                </a:solidFill>
              </a:ln>
            </p:spPr>
            <p:txBody>
              <a:bodyPr wrap="square" rtlCol="0">
                <a:spAutoFit/>
              </a:bodyPr>
              <a:lstStyle/>
              <a:p>
                <a:r>
                  <a:rPr lang="en-US" dirty="0"/>
                  <a:t>SCOPE, SCHEDULE, BUDGET</a:t>
                </a:r>
              </a:p>
            </p:txBody>
          </p:sp>
        </p:grpSp>
        <p:sp>
          <p:nvSpPr>
            <p:cNvPr id="2" name="TextBox 1">
              <a:extLst>
                <a:ext uri="{FF2B5EF4-FFF2-40B4-BE49-F238E27FC236}">
                  <a16:creationId xmlns:a16="http://schemas.microsoft.com/office/drawing/2014/main" xmlns="" id="{70C639CB-2DF0-4C5B-ABB9-F129F87A0966}"/>
                </a:ext>
              </a:extLst>
            </p:cNvPr>
            <p:cNvSpPr txBox="1"/>
            <p:nvPr/>
          </p:nvSpPr>
          <p:spPr>
            <a:xfrm>
              <a:off x="571500" y="6310631"/>
              <a:ext cx="8761437" cy="646331"/>
            </a:xfrm>
            <a:prstGeom prst="rect">
              <a:avLst/>
            </a:prstGeom>
            <a:noFill/>
          </p:spPr>
          <p:txBody>
            <a:bodyPr wrap="none" rtlCol="0">
              <a:spAutoFit/>
            </a:bodyPr>
            <a:lstStyle/>
            <a:p>
              <a:r>
                <a:rPr lang="en-US" baseline="30000" dirty="0">
                  <a:solidFill>
                    <a:schemeClr val="tx1"/>
                  </a:solidFill>
                  <a:cs typeface="Arial" panose="020B0604020202020204" pitchFamily="34" charset="0"/>
                </a:rPr>
                <a:t>1</a:t>
              </a:r>
              <a:r>
                <a:rPr lang="en-US" dirty="0">
                  <a:solidFill>
                    <a:schemeClr val="tx1"/>
                  </a:solidFill>
                  <a:cs typeface="Arial" panose="020B0604020202020204" pitchFamily="34" charset="0"/>
                </a:rPr>
                <a:t>Refer to </a:t>
              </a:r>
              <a:r>
                <a:rPr lang="en-US" b="1" dirty="0">
                  <a:solidFill>
                    <a:schemeClr val="tx1"/>
                  </a:solidFill>
                  <a:cs typeface="Arial" panose="020B0604020202020204" pitchFamily="34" charset="0"/>
                </a:rPr>
                <a:t>Snippet 1-11 Varying Project and Contract Structures </a:t>
              </a:r>
              <a:r>
                <a:rPr lang="en-US" dirty="0">
                  <a:solidFill>
                    <a:schemeClr val="tx1"/>
                  </a:solidFill>
                  <a:cs typeface="Arial" panose="020B0604020202020204" pitchFamily="34" charset="0"/>
                </a:rPr>
                <a:t>or the </a:t>
              </a:r>
              <a:r>
                <a:rPr lang="en-US" b="1" dirty="0">
                  <a:solidFill>
                    <a:schemeClr val="tx1"/>
                  </a:solidFill>
                  <a:cs typeface="Arial" panose="020B0604020202020204" pitchFamily="34" charset="0"/>
                </a:rPr>
                <a:t>DOE EVMS Gold Card </a:t>
              </a:r>
              <a:r>
                <a:rPr lang="en-US" dirty="0">
                  <a:solidFill>
                    <a:schemeClr val="tx1"/>
                  </a:solidFill>
                  <a:cs typeface="Arial" panose="020B0604020202020204" pitchFamily="34" charset="0"/>
                </a:rPr>
                <a:t>for information relative to the </a:t>
              </a:r>
            </a:p>
            <a:p>
              <a:r>
                <a:rPr lang="en-US" dirty="0">
                  <a:solidFill>
                    <a:schemeClr val="tx1"/>
                  </a:solidFill>
                  <a:cs typeface="Arial" panose="020B0604020202020204" pitchFamily="34" charset="0"/>
                </a:rPr>
                <a:t>relation of the Contract Budget Base (CBB) and Project Budget Base (PBB)</a:t>
              </a:r>
            </a:p>
            <a:p>
              <a:endParaRPr lang="en-US" dirty="0"/>
            </a:p>
          </p:txBody>
        </p:sp>
        <p:sp>
          <p:nvSpPr>
            <p:cNvPr id="14" name="TextBox 13">
              <a:extLst>
                <a:ext uri="{FF2B5EF4-FFF2-40B4-BE49-F238E27FC236}">
                  <a16:creationId xmlns:a16="http://schemas.microsoft.com/office/drawing/2014/main" xmlns="" id="{E19747BE-5703-49BE-87BA-5C3E5B4D0700}"/>
                </a:ext>
              </a:extLst>
            </p:cNvPr>
            <p:cNvSpPr txBox="1"/>
            <p:nvPr/>
          </p:nvSpPr>
          <p:spPr>
            <a:xfrm>
              <a:off x="5391582" y="1200117"/>
              <a:ext cx="513918" cy="276999"/>
            </a:xfrm>
            <a:prstGeom prst="rect">
              <a:avLst/>
            </a:prstGeom>
            <a:noFill/>
          </p:spPr>
          <p:txBody>
            <a:bodyPr wrap="square" rtlCol="0">
              <a:spAutoFit/>
            </a:bodyPr>
            <a:lstStyle/>
            <a:p>
              <a:r>
                <a:rPr lang="en-US" dirty="0"/>
                <a:t>)</a:t>
              </a:r>
              <a:r>
                <a:rPr lang="en-US" baseline="30000" dirty="0"/>
                <a:t>1</a:t>
              </a:r>
            </a:p>
          </p:txBody>
        </p:sp>
      </p:grpSp>
      <p:sp>
        <p:nvSpPr>
          <p:cNvPr id="5" name="Slide Number Placeholder 4">
            <a:extLst>
              <a:ext uri="{FF2B5EF4-FFF2-40B4-BE49-F238E27FC236}">
                <a16:creationId xmlns:a16="http://schemas.microsoft.com/office/drawing/2014/main" xmlns="" id="{B17D1725-591B-4D7B-9CDC-178616DB2CAA}"/>
              </a:ext>
            </a:extLst>
          </p:cNvPr>
          <p:cNvSpPr>
            <a:spLocks noGrp="1"/>
          </p:cNvSpPr>
          <p:nvPr>
            <p:ph type="sldNum" sz="quarter" idx="12"/>
          </p:nvPr>
        </p:nvSpPr>
        <p:spPr/>
        <p:txBody>
          <a:bodyPr/>
          <a:lstStyle/>
          <a:p>
            <a:fld id="{944DE186-3112-4AB8-AF78-FDBC8ACE92CB}" type="slidenum">
              <a:rPr lang="en-US" smtClean="0"/>
              <a:t>3</a:t>
            </a:fld>
            <a:endParaRPr lang="en-US"/>
          </a:p>
        </p:txBody>
      </p:sp>
    </p:spTree>
    <p:custDataLst>
      <p:tags r:id="rId1"/>
    </p:custDataLst>
    <p:extLst>
      <p:ext uri="{BB962C8B-B14F-4D97-AF65-F5344CB8AC3E}">
        <p14:creationId xmlns:p14="http://schemas.microsoft.com/office/powerpoint/2010/main" val="31531294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schemeClr>
            </a:gs>
            <a:gs pos="41000">
              <a:schemeClr val="bg1"/>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0267779-E6DD-4435-8E31-7A1C70D092AB}"/>
              </a:ext>
            </a:extLst>
          </p:cNvPr>
          <p:cNvSpPr>
            <a:spLocks noGrp="1"/>
          </p:cNvSpPr>
          <p:nvPr>
            <p:ph type="title"/>
          </p:nvPr>
        </p:nvSpPr>
        <p:spPr/>
        <p:txBody>
          <a:bodyPr>
            <a:normAutofit fontScale="90000"/>
          </a:bodyPr>
          <a:lstStyle/>
          <a:p>
            <a:r>
              <a:rPr lang="en-US" dirty="0"/>
              <a:t/>
            </a:r>
            <a:br>
              <a:rPr lang="en-US" dirty="0"/>
            </a:br>
            <a:r>
              <a:rPr lang="en-US" dirty="0"/>
              <a:t>UB Distribution to Control Accounts</a:t>
            </a:r>
            <a:br>
              <a:rPr lang="en-US" dirty="0"/>
            </a:br>
            <a:endParaRPr lang="en-US" dirty="0"/>
          </a:p>
        </p:txBody>
      </p:sp>
      <p:cxnSp>
        <p:nvCxnSpPr>
          <p:cNvPr id="22" name="Straight Arrow Connector 21">
            <a:extLst>
              <a:ext uri="{FF2B5EF4-FFF2-40B4-BE49-F238E27FC236}">
                <a16:creationId xmlns:a16="http://schemas.microsoft.com/office/drawing/2014/main" xmlns="" id="{9B05E201-1F4E-4145-9D7D-F6C3FA5A96D2}"/>
              </a:ext>
            </a:extLst>
          </p:cNvPr>
          <p:cNvCxnSpPr>
            <a:cxnSpLocks/>
          </p:cNvCxnSpPr>
          <p:nvPr/>
        </p:nvCxnSpPr>
        <p:spPr>
          <a:xfrm flipV="1">
            <a:off x="4205757" y="3027542"/>
            <a:ext cx="2472129" cy="3274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CB4CB13C-EC7D-4F94-B0F5-E74280118D9F}"/>
              </a:ext>
            </a:extLst>
          </p:cNvPr>
          <p:cNvGrpSpPr/>
          <p:nvPr/>
        </p:nvGrpSpPr>
        <p:grpSpPr>
          <a:xfrm>
            <a:off x="4533900" y="2971799"/>
            <a:ext cx="5454514" cy="3352800"/>
            <a:chOff x="4996422" y="3135700"/>
            <a:chExt cx="5073514" cy="3093478"/>
          </a:xfrm>
        </p:grpSpPr>
        <p:pic>
          <p:nvPicPr>
            <p:cNvPr id="14" name="Picture 13">
              <a:extLst>
                <a:ext uri="{FF2B5EF4-FFF2-40B4-BE49-F238E27FC236}">
                  <a16:creationId xmlns:a16="http://schemas.microsoft.com/office/drawing/2014/main" xmlns="" id="{32ED97B8-9321-44DA-8CA8-19CADA758C42}"/>
                </a:ext>
              </a:extLst>
            </p:cNvPr>
            <p:cNvPicPr>
              <a:picLocks noChangeAspect="1"/>
            </p:cNvPicPr>
            <p:nvPr/>
          </p:nvPicPr>
          <p:blipFill rotWithShape="1">
            <a:blip r:embed="rId4">
              <a:extLst>
                <a:ext uri="{28A0092B-C50C-407E-A947-70E740481C1C}">
                  <a14:useLocalDpi xmlns:a14="http://schemas.microsoft.com/office/drawing/2010/main" val="0"/>
                </a:ext>
              </a:extLst>
            </a:blip>
            <a:srcRect t="35153"/>
            <a:stretch/>
          </p:blipFill>
          <p:spPr>
            <a:xfrm>
              <a:off x="4996422" y="3135700"/>
              <a:ext cx="5073514" cy="3093478"/>
            </a:xfrm>
            <a:prstGeom prst="rect">
              <a:avLst/>
            </a:prstGeom>
            <a:ln>
              <a:noFill/>
            </a:ln>
          </p:spPr>
        </p:pic>
        <p:sp>
          <p:nvSpPr>
            <p:cNvPr id="2" name="TextBox 1">
              <a:extLst>
                <a:ext uri="{FF2B5EF4-FFF2-40B4-BE49-F238E27FC236}">
                  <a16:creationId xmlns:a16="http://schemas.microsoft.com/office/drawing/2014/main" xmlns="" id="{525B6FF5-158C-49A5-95C5-9171A5071916}"/>
                </a:ext>
              </a:extLst>
            </p:cNvPr>
            <p:cNvSpPr txBox="1"/>
            <p:nvPr/>
          </p:nvSpPr>
          <p:spPr>
            <a:xfrm flipH="1">
              <a:off x="7051867" y="3135700"/>
              <a:ext cx="1133321" cy="230832"/>
            </a:xfrm>
            <a:prstGeom prst="rect">
              <a:avLst/>
            </a:prstGeom>
            <a:noFill/>
          </p:spPr>
          <p:txBody>
            <a:bodyPr wrap="square" rtlCol="0">
              <a:spAutoFit/>
            </a:bodyPr>
            <a:lstStyle/>
            <a:p>
              <a:r>
                <a:rPr lang="en-US" sz="900" b="1" dirty="0">
                  <a:solidFill>
                    <a:schemeClr val="accent2">
                      <a:lumMod val="75000"/>
                    </a:schemeClr>
                  </a:solidFill>
                </a:rPr>
                <a:t>UB Warehouse</a:t>
              </a:r>
            </a:p>
          </p:txBody>
        </p:sp>
        <p:sp>
          <p:nvSpPr>
            <p:cNvPr id="11" name="TextBox 10">
              <a:extLst>
                <a:ext uri="{FF2B5EF4-FFF2-40B4-BE49-F238E27FC236}">
                  <a16:creationId xmlns:a16="http://schemas.microsoft.com/office/drawing/2014/main" xmlns="" id="{2504BB19-8977-4A81-B65B-13609A73EED4}"/>
                </a:ext>
              </a:extLst>
            </p:cNvPr>
            <p:cNvSpPr txBox="1"/>
            <p:nvPr/>
          </p:nvSpPr>
          <p:spPr>
            <a:xfrm>
              <a:off x="6364807" y="3436208"/>
              <a:ext cx="421159" cy="276999"/>
            </a:xfrm>
            <a:prstGeom prst="rect">
              <a:avLst/>
            </a:prstGeom>
            <a:noFill/>
            <a:ln>
              <a:noFill/>
            </a:ln>
          </p:spPr>
          <p:txBody>
            <a:bodyPr wrap="square" rtlCol="0">
              <a:spAutoFit/>
            </a:bodyPr>
            <a:lstStyle/>
            <a:p>
              <a:r>
                <a:rPr lang="en-US" b="1" dirty="0">
                  <a:solidFill>
                    <a:schemeClr val="accent2">
                      <a:lumMod val="75000"/>
                    </a:schemeClr>
                  </a:solidFill>
                </a:rPr>
                <a:t>CA</a:t>
              </a:r>
            </a:p>
          </p:txBody>
        </p:sp>
        <p:sp>
          <p:nvSpPr>
            <p:cNvPr id="24" name="TextBox 23">
              <a:extLst>
                <a:ext uri="{FF2B5EF4-FFF2-40B4-BE49-F238E27FC236}">
                  <a16:creationId xmlns:a16="http://schemas.microsoft.com/office/drawing/2014/main" xmlns="" id="{5412246A-54AA-4292-A8C6-79C1DCA3FFD3}"/>
                </a:ext>
              </a:extLst>
            </p:cNvPr>
            <p:cNvSpPr txBox="1"/>
            <p:nvPr/>
          </p:nvSpPr>
          <p:spPr>
            <a:xfrm>
              <a:off x="8239237" y="3486182"/>
              <a:ext cx="584565" cy="246221"/>
            </a:xfrm>
            <a:prstGeom prst="rect">
              <a:avLst/>
            </a:prstGeom>
            <a:noFill/>
            <a:ln>
              <a:noFill/>
            </a:ln>
          </p:spPr>
          <p:txBody>
            <a:bodyPr wrap="square" rtlCol="0">
              <a:spAutoFit/>
            </a:bodyPr>
            <a:lstStyle/>
            <a:p>
              <a:r>
                <a:rPr lang="en-US" sz="1000" b="1" dirty="0">
                  <a:solidFill>
                    <a:schemeClr val="accent2">
                      <a:lumMod val="75000"/>
                    </a:schemeClr>
                  </a:solidFill>
                </a:rPr>
                <a:t>SLPP</a:t>
              </a:r>
              <a:endParaRPr lang="en-US" sz="800" b="1" dirty="0">
                <a:solidFill>
                  <a:schemeClr val="accent2">
                    <a:lumMod val="75000"/>
                  </a:schemeClr>
                </a:solidFill>
              </a:endParaRPr>
            </a:p>
          </p:txBody>
        </p:sp>
        <p:sp>
          <p:nvSpPr>
            <p:cNvPr id="26" name="TextBox 25">
              <a:extLst>
                <a:ext uri="{FF2B5EF4-FFF2-40B4-BE49-F238E27FC236}">
                  <a16:creationId xmlns:a16="http://schemas.microsoft.com/office/drawing/2014/main" xmlns="" id="{704C0334-9087-4BA0-B312-18D5ED57D011}"/>
                </a:ext>
              </a:extLst>
            </p:cNvPr>
            <p:cNvSpPr txBox="1"/>
            <p:nvPr/>
          </p:nvSpPr>
          <p:spPr>
            <a:xfrm>
              <a:off x="7380999" y="3882081"/>
              <a:ext cx="421159" cy="276999"/>
            </a:xfrm>
            <a:prstGeom prst="rect">
              <a:avLst/>
            </a:prstGeom>
            <a:noFill/>
            <a:ln>
              <a:noFill/>
            </a:ln>
          </p:spPr>
          <p:txBody>
            <a:bodyPr wrap="square" rtlCol="0">
              <a:spAutoFit/>
            </a:bodyPr>
            <a:lstStyle/>
            <a:p>
              <a:r>
                <a:rPr lang="en-US" b="1" dirty="0">
                  <a:solidFill>
                    <a:schemeClr val="accent2">
                      <a:lumMod val="75000"/>
                    </a:schemeClr>
                  </a:solidFill>
                </a:rPr>
                <a:t>CA</a:t>
              </a:r>
            </a:p>
          </p:txBody>
        </p:sp>
        <p:sp>
          <p:nvSpPr>
            <p:cNvPr id="27" name="TextBox 26">
              <a:extLst>
                <a:ext uri="{FF2B5EF4-FFF2-40B4-BE49-F238E27FC236}">
                  <a16:creationId xmlns:a16="http://schemas.microsoft.com/office/drawing/2014/main" xmlns="" id="{AF5F22A0-3D66-4DA4-A1C0-17B983AE02EC}"/>
                </a:ext>
              </a:extLst>
            </p:cNvPr>
            <p:cNvSpPr txBox="1"/>
            <p:nvPr/>
          </p:nvSpPr>
          <p:spPr>
            <a:xfrm>
              <a:off x="5356888" y="3732403"/>
              <a:ext cx="512094" cy="276999"/>
            </a:xfrm>
            <a:prstGeom prst="rect">
              <a:avLst/>
            </a:prstGeom>
            <a:noFill/>
            <a:ln>
              <a:noFill/>
            </a:ln>
          </p:spPr>
          <p:txBody>
            <a:bodyPr wrap="square" rtlCol="0">
              <a:spAutoFit/>
            </a:bodyPr>
            <a:lstStyle/>
            <a:p>
              <a:r>
                <a:rPr lang="en-US" b="1" dirty="0">
                  <a:solidFill>
                    <a:schemeClr val="accent2">
                      <a:lumMod val="75000"/>
                    </a:schemeClr>
                  </a:solidFill>
                </a:rPr>
                <a:t>WP</a:t>
              </a:r>
            </a:p>
          </p:txBody>
        </p:sp>
        <p:sp>
          <p:nvSpPr>
            <p:cNvPr id="28" name="TextBox 27">
              <a:extLst>
                <a:ext uri="{FF2B5EF4-FFF2-40B4-BE49-F238E27FC236}">
                  <a16:creationId xmlns:a16="http://schemas.microsoft.com/office/drawing/2014/main" xmlns="" id="{B6EAE552-C9E5-454A-AD03-C663E52C6CEF}"/>
                </a:ext>
              </a:extLst>
            </p:cNvPr>
            <p:cNvSpPr txBox="1"/>
            <p:nvPr/>
          </p:nvSpPr>
          <p:spPr>
            <a:xfrm>
              <a:off x="5524500" y="4218801"/>
              <a:ext cx="512094" cy="276999"/>
            </a:xfrm>
            <a:prstGeom prst="rect">
              <a:avLst/>
            </a:prstGeom>
            <a:noFill/>
            <a:ln>
              <a:noFill/>
            </a:ln>
          </p:spPr>
          <p:txBody>
            <a:bodyPr wrap="square" rtlCol="0">
              <a:spAutoFit/>
            </a:bodyPr>
            <a:lstStyle/>
            <a:p>
              <a:r>
                <a:rPr lang="en-US" b="1" dirty="0">
                  <a:solidFill>
                    <a:schemeClr val="accent2">
                      <a:lumMod val="75000"/>
                    </a:schemeClr>
                  </a:solidFill>
                </a:rPr>
                <a:t>WP</a:t>
              </a:r>
            </a:p>
          </p:txBody>
        </p:sp>
        <p:sp>
          <p:nvSpPr>
            <p:cNvPr id="29" name="TextBox 28">
              <a:extLst>
                <a:ext uri="{FF2B5EF4-FFF2-40B4-BE49-F238E27FC236}">
                  <a16:creationId xmlns:a16="http://schemas.microsoft.com/office/drawing/2014/main" xmlns="" id="{90699D5E-A6E0-49B5-9A86-EA16CEAD8285}"/>
                </a:ext>
              </a:extLst>
            </p:cNvPr>
            <p:cNvSpPr txBox="1"/>
            <p:nvPr/>
          </p:nvSpPr>
          <p:spPr>
            <a:xfrm>
              <a:off x="7020636" y="4859259"/>
              <a:ext cx="512094" cy="276999"/>
            </a:xfrm>
            <a:prstGeom prst="rect">
              <a:avLst/>
            </a:prstGeom>
            <a:noFill/>
            <a:ln>
              <a:noFill/>
            </a:ln>
          </p:spPr>
          <p:txBody>
            <a:bodyPr wrap="square" rtlCol="0">
              <a:spAutoFit/>
            </a:bodyPr>
            <a:lstStyle/>
            <a:p>
              <a:r>
                <a:rPr lang="en-US" b="1" dirty="0">
                  <a:solidFill>
                    <a:schemeClr val="accent2">
                      <a:lumMod val="75000"/>
                    </a:schemeClr>
                  </a:solidFill>
                </a:rPr>
                <a:t>WP</a:t>
              </a:r>
            </a:p>
          </p:txBody>
        </p:sp>
        <p:sp>
          <p:nvSpPr>
            <p:cNvPr id="30" name="TextBox 29">
              <a:extLst>
                <a:ext uri="{FF2B5EF4-FFF2-40B4-BE49-F238E27FC236}">
                  <a16:creationId xmlns:a16="http://schemas.microsoft.com/office/drawing/2014/main" xmlns="" id="{1428AE6F-C896-4F5A-A7D3-513B8806DBEB}"/>
                </a:ext>
              </a:extLst>
            </p:cNvPr>
            <p:cNvSpPr txBox="1"/>
            <p:nvPr/>
          </p:nvSpPr>
          <p:spPr>
            <a:xfrm>
              <a:off x="6164416" y="4728266"/>
              <a:ext cx="512094" cy="276999"/>
            </a:xfrm>
            <a:prstGeom prst="rect">
              <a:avLst/>
            </a:prstGeom>
            <a:noFill/>
            <a:ln>
              <a:noFill/>
            </a:ln>
          </p:spPr>
          <p:txBody>
            <a:bodyPr wrap="square" rtlCol="0">
              <a:spAutoFit/>
            </a:bodyPr>
            <a:lstStyle/>
            <a:p>
              <a:r>
                <a:rPr lang="en-US" b="1" dirty="0">
                  <a:solidFill>
                    <a:schemeClr val="accent2">
                      <a:lumMod val="75000"/>
                    </a:schemeClr>
                  </a:solidFill>
                </a:rPr>
                <a:t>PP</a:t>
              </a:r>
            </a:p>
          </p:txBody>
        </p:sp>
        <p:sp>
          <p:nvSpPr>
            <p:cNvPr id="32" name="TextBox 31">
              <a:extLst>
                <a:ext uri="{FF2B5EF4-FFF2-40B4-BE49-F238E27FC236}">
                  <a16:creationId xmlns:a16="http://schemas.microsoft.com/office/drawing/2014/main" xmlns="" id="{A2199DCF-4B11-4C26-8CD6-566568DA4B3C}"/>
                </a:ext>
              </a:extLst>
            </p:cNvPr>
            <p:cNvSpPr txBox="1"/>
            <p:nvPr/>
          </p:nvSpPr>
          <p:spPr>
            <a:xfrm>
              <a:off x="7727375" y="4902141"/>
              <a:ext cx="512094" cy="276999"/>
            </a:xfrm>
            <a:prstGeom prst="rect">
              <a:avLst/>
            </a:prstGeom>
            <a:noFill/>
            <a:ln>
              <a:noFill/>
            </a:ln>
          </p:spPr>
          <p:txBody>
            <a:bodyPr wrap="square" rtlCol="0">
              <a:spAutoFit/>
            </a:bodyPr>
            <a:lstStyle/>
            <a:p>
              <a:r>
                <a:rPr lang="en-US" b="1" dirty="0">
                  <a:solidFill>
                    <a:schemeClr val="accent2">
                      <a:lumMod val="75000"/>
                    </a:schemeClr>
                  </a:solidFill>
                </a:rPr>
                <a:t>WP</a:t>
              </a:r>
            </a:p>
          </p:txBody>
        </p:sp>
      </p:grpSp>
      <p:grpSp>
        <p:nvGrpSpPr>
          <p:cNvPr id="6" name="Group 5">
            <a:extLst>
              <a:ext uri="{FF2B5EF4-FFF2-40B4-BE49-F238E27FC236}">
                <a16:creationId xmlns:a16="http://schemas.microsoft.com/office/drawing/2014/main" xmlns="" id="{1635F876-80BF-4799-902A-3CA90415D0A3}"/>
              </a:ext>
            </a:extLst>
          </p:cNvPr>
          <p:cNvGrpSpPr/>
          <p:nvPr/>
        </p:nvGrpSpPr>
        <p:grpSpPr>
          <a:xfrm>
            <a:off x="-12542" y="874240"/>
            <a:ext cx="4927923" cy="5334000"/>
            <a:chOff x="-12542" y="874240"/>
            <a:chExt cx="4927923" cy="5334000"/>
          </a:xfrm>
        </p:grpSpPr>
        <p:pic>
          <p:nvPicPr>
            <p:cNvPr id="15" name="Picture 14">
              <a:extLst>
                <a:ext uri="{FF2B5EF4-FFF2-40B4-BE49-F238E27FC236}">
                  <a16:creationId xmlns:a16="http://schemas.microsoft.com/office/drawing/2014/main" xmlns="" id="{3D8F633B-148B-4D00-9DEE-4E8AE1870C26}"/>
                </a:ext>
              </a:extLst>
            </p:cNvPr>
            <p:cNvPicPr>
              <a:picLocks noChangeAspect="1"/>
            </p:cNvPicPr>
            <p:nvPr/>
          </p:nvPicPr>
          <p:blipFill rotWithShape="1">
            <a:blip r:embed="rId5"/>
            <a:srcRect l="60482" r="3795" b="7318"/>
            <a:stretch/>
          </p:blipFill>
          <p:spPr>
            <a:xfrm>
              <a:off x="-12542" y="874240"/>
              <a:ext cx="4927923" cy="5334000"/>
            </a:xfrm>
            <a:prstGeom prst="rect">
              <a:avLst/>
            </a:prstGeom>
          </p:spPr>
        </p:pic>
        <p:sp>
          <p:nvSpPr>
            <p:cNvPr id="5" name="TextBox 4">
              <a:extLst>
                <a:ext uri="{FF2B5EF4-FFF2-40B4-BE49-F238E27FC236}">
                  <a16:creationId xmlns:a16="http://schemas.microsoft.com/office/drawing/2014/main" xmlns="" id="{2889C865-5617-4FF4-9B42-3991ADCE111C}"/>
                </a:ext>
              </a:extLst>
            </p:cNvPr>
            <p:cNvSpPr txBox="1"/>
            <p:nvPr/>
          </p:nvSpPr>
          <p:spPr>
            <a:xfrm>
              <a:off x="2724583" y="1185415"/>
              <a:ext cx="513918" cy="276999"/>
            </a:xfrm>
            <a:prstGeom prst="rect">
              <a:avLst/>
            </a:prstGeom>
            <a:noFill/>
          </p:spPr>
          <p:txBody>
            <a:bodyPr wrap="square" rtlCol="0">
              <a:spAutoFit/>
            </a:bodyPr>
            <a:lstStyle/>
            <a:p>
              <a:r>
                <a:rPr lang="en-US" dirty="0"/>
                <a:t>)</a:t>
              </a:r>
              <a:endParaRPr lang="en-US" baseline="30000" dirty="0"/>
            </a:p>
          </p:txBody>
        </p:sp>
      </p:grpSp>
      <p:sp>
        <p:nvSpPr>
          <p:cNvPr id="3" name="Slide Number Placeholder 2">
            <a:extLst>
              <a:ext uri="{FF2B5EF4-FFF2-40B4-BE49-F238E27FC236}">
                <a16:creationId xmlns:a16="http://schemas.microsoft.com/office/drawing/2014/main" xmlns="" id="{B34369BC-9ED6-464E-9E61-F6768251E393}"/>
              </a:ext>
            </a:extLst>
          </p:cNvPr>
          <p:cNvSpPr>
            <a:spLocks noGrp="1"/>
          </p:cNvSpPr>
          <p:nvPr>
            <p:ph type="sldNum" sz="quarter" idx="12"/>
          </p:nvPr>
        </p:nvSpPr>
        <p:spPr/>
        <p:txBody>
          <a:bodyPr/>
          <a:lstStyle/>
          <a:p>
            <a:fld id="{944DE186-3112-4AB8-AF78-FDBC8ACE92CB}" type="slidenum">
              <a:rPr lang="en-US" smtClean="0"/>
              <a:t>4</a:t>
            </a:fld>
            <a:endParaRPr lang="en-US"/>
          </a:p>
        </p:txBody>
      </p:sp>
    </p:spTree>
    <p:custDataLst>
      <p:tags r:id="rId1"/>
    </p:custDataLst>
    <p:extLst>
      <p:ext uri="{BB962C8B-B14F-4D97-AF65-F5344CB8AC3E}">
        <p14:creationId xmlns:p14="http://schemas.microsoft.com/office/powerpoint/2010/main" val="3602788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78EA718-1164-421F-8632-F720BE7B749E}"/>
              </a:ext>
            </a:extLst>
          </p:cNvPr>
          <p:cNvSpPr/>
          <p:nvPr/>
        </p:nvSpPr>
        <p:spPr>
          <a:xfrm>
            <a:off x="628650" y="2971800"/>
            <a:ext cx="9401174" cy="1254125"/>
          </a:xfrm>
          <a:prstGeom prst="rect">
            <a:avLst/>
          </a:prstGeom>
          <a:solidFill>
            <a:srgbClr val="FFFF00"/>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dirty="0">
              <a:solidFill>
                <a:schemeClr val="tx1"/>
              </a:solidFill>
              <a:latin typeface="Arial" pitchFamily="34" charset="0"/>
              <a:cs typeface="Arial" pitchFamily="34" charset="0"/>
            </a:endParaRPr>
          </a:p>
        </p:txBody>
      </p:sp>
      <p:sp>
        <p:nvSpPr>
          <p:cNvPr id="3" name="Title 2">
            <a:extLst>
              <a:ext uri="{FF2B5EF4-FFF2-40B4-BE49-F238E27FC236}">
                <a16:creationId xmlns:a16="http://schemas.microsoft.com/office/drawing/2014/main" xmlns="" id="{CE733EF2-44E7-4623-8C54-560F19EEA052}"/>
              </a:ext>
            </a:extLst>
          </p:cNvPr>
          <p:cNvSpPr>
            <a:spLocks noGrp="1"/>
          </p:cNvSpPr>
          <p:nvPr>
            <p:ph type="title"/>
          </p:nvPr>
        </p:nvSpPr>
        <p:spPr>
          <a:xfrm>
            <a:off x="1028700" y="324644"/>
            <a:ext cx="7286625" cy="944562"/>
          </a:xfrm>
        </p:spPr>
        <p:txBody>
          <a:bodyPr/>
          <a:lstStyle/>
          <a:p>
            <a:pPr algn="ctr"/>
            <a:r>
              <a:rPr lang="en-US" dirty="0"/>
              <a:t>CBB/PBB Log</a:t>
            </a:r>
          </a:p>
        </p:txBody>
      </p:sp>
      <p:graphicFrame>
        <p:nvGraphicFramePr>
          <p:cNvPr id="5" name="Content Placeholder 5">
            <a:extLst>
              <a:ext uri="{FF2B5EF4-FFF2-40B4-BE49-F238E27FC236}">
                <a16:creationId xmlns:a16="http://schemas.microsoft.com/office/drawing/2014/main" xmlns="" id="{769165DD-E86D-4E8F-A788-414B0F647EEC}"/>
              </a:ext>
            </a:extLst>
          </p:cNvPr>
          <p:cNvGraphicFramePr>
            <a:graphicFrameLocks noGrp="1"/>
          </p:cNvGraphicFramePr>
          <p:nvPr>
            <p:ph idx="4294967295"/>
            <p:extLst>
              <p:ext uri="{D42A27DB-BD31-4B8C-83A1-F6EECF244321}">
                <p14:modId xmlns:p14="http://schemas.microsoft.com/office/powerpoint/2010/main" val="2972985033"/>
              </p:ext>
            </p:extLst>
          </p:nvPr>
        </p:nvGraphicFramePr>
        <p:xfrm>
          <a:off x="257175" y="1676400"/>
          <a:ext cx="9772649" cy="3429000"/>
        </p:xfrm>
        <a:graphic>
          <a:graphicData uri="http://schemas.openxmlformats.org/drawingml/2006/table">
            <a:tbl>
              <a:tblPr firstRow="1" bandRow="1">
                <a:tableStyleId>{69012ECD-51FC-41F1-AA8D-1B2483CD663E}</a:tableStyleId>
              </a:tblPr>
              <a:tblGrid>
                <a:gridCol w="771524">
                  <a:extLst>
                    <a:ext uri="{9D8B030D-6E8A-4147-A177-3AD203B41FA5}">
                      <a16:colId xmlns:a16="http://schemas.microsoft.com/office/drawing/2014/main" xmlns="" val="20000"/>
                    </a:ext>
                  </a:extLst>
                </a:gridCol>
                <a:gridCol w="2486025">
                  <a:extLst>
                    <a:ext uri="{9D8B030D-6E8A-4147-A177-3AD203B41FA5}">
                      <a16:colId xmlns:a16="http://schemas.microsoft.com/office/drawing/2014/main" xmlns="" val="20001"/>
                    </a:ext>
                  </a:extLst>
                </a:gridCol>
                <a:gridCol w="1114425">
                  <a:extLst>
                    <a:ext uri="{9D8B030D-6E8A-4147-A177-3AD203B41FA5}">
                      <a16:colId xmlns:a16="http://schemas.microsoft.com/office/drawing/2014/main" xmlns="" val="20002"/>
                    </a:ext>
                  </a:extLst>
                </a:gridCol>
                <a:gridCol w="1307857">
                  <a:extLst>
                    <a:ext uri="{9D8B030D-6E8A-4147-A177-3AD203B41FA5}">
                      <a16:colId xmlns:a16="http://schemas.microsoft.com/office/drawing/2014/main" xmlns="" val="20003"/>
                    </a:ext>
                  </a:extLst>
                </a:gridCol>
                <a:gridCol w="663589">
                  <a:extLst>
                    <a:ext uri="{9D8B030D-6E8A-4147-A177-3AD203B41FA5}">
                      <a16:colId xmlns:a16="http://schemas.microsoft.com/office/drawing/2014/main" xmlns="" val="20004"/>
                    </a:ext>
                  </a:extLst>
                </a:gridCol>
                <a:gridCol w="1006950">
                  <a:extLst>
                    <a:ext uri="{9D8B030D-6E8A-4147-A177-3AD203B41FA5}">
                      <a16:colId xmlns:a16="http://schemas.microsoft.com/office/drawing/2014/main" xmlns="" val="20005"/>
                    </a:ext>
                  </a:extLst>
                </a:gridCol>
                <a:gridCol w="668215">
                  <a:extLst>
                    <a:ext uri="{9D8B030D-6E8A-4147-A177-3AD203B41FA5}">
                      <a16:colId xmlns:a16="http://schemas.microsoft.com/office/drawing/2014/main" xmlns="" val="20006"/>
                    </a:ext>
                  </a:extLst>
                </a:gridCol>
                <a:gridCol w="742460">
                  <a:extLst>
                    <a:ext uri="{9D8B030D-6E8A-4147-A177-3AD203B41FA5}">
                      <a16:colId xmlns:a16="http://schemas.microsoft.com/office/drawing/2014/main" xmlns="" val="20007"/>
                    </a:ext>
                  </a:extLst>
                </a:gridCol>
                <a:gridCol w="1011604">
                  <a:extLst>
                    <a:ext uri="{9D8B030D-6E8A-4147-A177-3AD203B41FA5}">
                      <a16:colId xmlns:a16="http://schemas.microsoft.com/office/drawing/2014/main" xmlns="" val="20008"/>
                    </a:ext>
                  </a:extLst>
                </a:gridCol>
              </a:tblGrid>
              <a:tr h="1323818">
                <a:tc>
                  <a:txBody>
                    <a:bodyPr/>
                    <a:lstStyle/>
                    <a:p>
                      <a:pPr algn="ctr"/>
                      <a:r>
                        <a:rPr lang="en-US" sz="1600" dirty="0">
                          <a:latin typeface="Arial" panose="020B0604020202020204" pitchFamily="34" charset="0"/>
                        </a:rPr>
                        <a:t>Date</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Description</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Contract Target Cost (CTC)</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Authorized Unpriced Work (AUW)</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CBB</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Mgmt Reserve</a:t>
                      </a:r>
                    </a:p>
                    <a:p>
                      <a:pPr algn="ctr"/>
                      <a:r>
                        <a:rPr lang="en-US" sz="1600" b="1" dirty="0">
                          <a:solidFill>
                            <a:schemeClr val="bg1"/>
                          </a:solidFill>
                          <a:latin typeface="Arial" panose="020B0604020202020204" pitchFamily="34" charset="0"/>
                          <a:cs typeface="Arial" pitchFamily="34" charset="0"/>
                        </a:rPr>
                        <a:t>(MR)</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PMB</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UB</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1600" dirty="0">
                          <a:latin typeface="Arial" panose="020B0604020202020204" pitchFamily="34" charset="0"/>
                        </a:rPr>
                        <a:t>Distri-buted Budget</a:t>
                      </a:r>
                      <a:endParaRPr lang="en-US" sz="1600" b="1" dirty="0">
                        <a:solidFill>
                          <a:schemeClr val="bg1"/>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0000"/>
                  </a:ext>
                </a:extLst>
              </a:tr>
              <a:tr h="662130">
                <a:tc>
                  <a:txBody>
                    <a:bodyPr/>
                    <a:lstStyle/>
                    <a:p>
                      <a:pPr algn="ctr"/>
                      <a:r>
                        <a:rPr lang="en-US" sz="1800" b="1" dirty="0">
                          <a:latin typeface="Arial" panose="020B0604020202020204" pitchFamily="34" charset="0"/>
                        </a:rPr>
                        <a:t>1/4</a:t>
                      </a:r>
                      <a:endParaRPr lang="en-US" sz="18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latin typeface="Arial" panose="020B0604020202020204" pitchFamily="34" charset="0"/>
                        </a:rPr>
                        <a:t>ABC Contract</a:t>
                      </a:r>
                      <a:endParaRPr lang="en-US" sz="18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120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120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120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120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1"/>
                  </a:ext>
                </a:extLst>
              </a:tr>
              <a:tr h="751346">
                <a:tc>
                  <a:txBody>
                    <a:bodyPr/>
                    <a:lstStyle/>
                    <a:p>
                      <a:pPr algn="ctr"/>
                      <a:r>
                        <a:rPr lang="en-US" sz="1800" b="1" dirty="0">
                          <a:solidFill>
                            <a:schemeClr val="tx2"/>
                          </a:solidFill>
                          <a:latin typeface="Arial" panose="020B0604020202020204" pitchFamily="34" charset="0"/>
                          <a:cs typeface="Arial" pitchFamily="34" charset="0"/>
                        </a:rPr>
                        <a:t>1/27</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solidFill>
                            <a:schemeClr val="tx2"/>
                          </a:solidFill>
                          <a:latin typeface="Arial" panose="020B0604020202020204" pitchFamily="34" charset="0"/>
                          <a:cs typeface="Arial" pitchFamily="34" charset="0"/>
                        </a:rPr>
                        <a:t>CAs 001, 002, 003, and MR established</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800" b="1" dirty="0">
                        <a:solidFill>
                          <a:schemeClr val="tx2"/>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800" b="1" dirty="0">
                        <a:solidFill>
                          <a:schemeClr val="tx2"/>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800" b="1" dirty="0">
                        <a:solidFill>
                          <a:schemeClr val="tx2"/>
                        </a:solidFill>
                        <a:latin typeface="Arial" panose="020B0604020202020204"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solidFill>
                            <a:schemeClr val="tx2"/>
                          </a:solidFill>
                          <a:latin typeface="Arial" panose="020B0604020202020204" pitchFamily="34" charset="0"/>
                          <a:cs typeface="Arial" pitchFamily="34" charset="0"/>
                        </a:rPr>
                        <a:t>10</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solidFill>
                            <a:schemeClr val="tx2"/>
                          </a:solidFill>
                          <a:latin typeface="Arial" panose="020B0604020202020204" pitchFamily="34" charset="0"/>
                          <a:cs typeface="Arial" pitchFamily="34" charset="0"/>
                        </a:rPr>
                        <a:t>(10)</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solidFill>
                            <a:schemeClr val="tx2"/>
                          </a:solidFill>
                          <a:latin typeface="Arial" panose="020B0604020202020204" pitchFamily="34" charset="0"/>
                          <a:cs typeface="Arial" pitchFamily="34" charset="0"/>
                        </a:rPr>
                        <a:t>(110)</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a:solidFill>
                            <a:schemeClr val="tx2"/>
                          </a:solidFill>
                          <a:latin typeface="Arial" panose="020B0604020202020204" pitchFamily="34" charset="0"/>
                          <a:cs typeface="Arial" pitchFamily="34" charset="0"/>
                        </a:rPr>
                        <a:t>110</a:t>
                      </a: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002"/>
                  </a:ext>
                </a:extLst>
              </a:tr>
              <a:tr h="691706">
                <a:tc>
                  <a:txBody>
                    <a:bodyPr/>
                    <a:lstStyle/>
                    <a:p>
                      <a:pPr algn="ctr"/>
                      <a:r>
                        <a:rPr lang="en-US" sz="1800" b="1" dirty="0">
                          <a:latin typeface="Arial" panose="020B0604020202020204" pitchFamily="34" charset="0"/>
                        </a:rPr>
                        <a:t>1/31 </a:t>
                      </a:r>
                      <a:endParaRPr lang="en-US" sz="18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Arial" panose="020B0604020202020204" pitchFamily="34" charset="0"/>
                        </a:rPr>
                        <a:t>January Summary</a:t>
                      </a:r>
                      <a:endParaRPr lang="en-US" sz="18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120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120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110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rPr>
                        <a:t>110</a:t>
                      </a:r>
                      <a:endParaRPr lang="en-US" sz="2000" b="1" dirty="0">
                        <a:solidFill>
                          <a:schemeClr val="tx2"/>
                        </a:solidFill>
                        <a:latin typeface="Arial" pitchFamily="34" charset="0"/>
                        <a:cs typeface="Arial" pitchFamily="34" charset="0"/>
                      </a:endParaRPr>
                    </a:p>
                  </a:txBody>
                  <a:tcPr marL="101166" marR="101166" marT="45704" marB="457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Slide Number Placeholder 3">
            <a:extLst>
              <a:ext uri="{FF2B5EF4-FFF2-40B4-BE49-F238E27FC236}">
                <a16:creationId xmlns:a16="http://schemas.microsoft.com/office/drawing/2014/main" xmlns="" id="{518FC469-5911-4036-9E38-A7F68D520809}"/>
              </a:ext>
            </a:extLst>
          </p:cNvPr>
          <p:cNvSpPr>
            <a:spLocks noGrp="1"/>
          </p:cNvSpPr>
          <p:nvPr>
            <p:ph type="sldNum" sz="quarter" idx="12"/>
          </p:nvPr>
        </p:nvSpPr>
        <p:spPr/>
        <p:txBody>
          <a:bodyPr/>
          <a:lstStyle/>
          <a:p>
            <a:fld id="{944DE186-3112-4AB8-AF78-FDBC8ACE92CB}" type="slidenum">
              <a:rPr lang="en-US" sz="1800" smtClean="0">
                <a:solidFill>
                  <a:schemeClr val="tx1"/>
                </a:solidFill>
              </a:rPr>
              <a:t>5</a:t>
            </a:fld>
            <a:endParaRPr lang="en-US" sz="1800" dirty="0">
              <a:solidFill>
                <a:schemeClr val="tx1"/>
              </a:solidFill>
            </a:endParaRP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6BA048ED-BAAA-42EB-BB53-B834BA7E5CBE}"/>
              </a:ext>
            </a:extLst>
          </p:cNvPr>
          <p:cNvSpPr>
            <a:spLocks noGrp="1"/>
          </p:cNvSpPr>
          <p:nvPr>
            <p:ph type="subTitle" idx="1"/>
          </p:nvPr>
        </p:nvSpPr>
        <p:spPr>
          <a:xfrm>
            <a:off x="3086101" y="2057400"/>
            <a:ext cx="7019924" cy="4495800"/>
          </a:xfrm>
        </p:spPr>
        <p:txBody>
          <a:bodyPr>
            <a:normAutofit fontScale="40000" lnSpcReduction="20000"/>
          </a:bodyPr>
          <a:lstStyle/>
          <a:p>
            <a:pPr marL="636588" indent="-571500" algn="l" eaLnBrk="1" hangingPunct="1">
              <a:lnSpc>
                <a:spcPct val="120000"/>
              </a:lnSpc>
              <a:spcBef>
                <a:spcPts val="1000"/>
              </a:spcBef>
              <a:buClr>
                <a:schemeClr val="accent1">
                  <a:lumMod val="50000"/>
                </a:schemeClr>
              </a:buClr>
              <a:buFont typeface="Wingdings" panose="05000000000000000000" pitchFamily="2" charset="2"/>
              <a:buChar char="§"/>
              <a:defRPr/>
            </a:pPr>
            <a:r>
              <a:rPr lang="en-US" sz="5100" dirty="0">
                <a:solidFill>
                  <a:schemeClr val="accent1">
                    <a:lumMod val="75000"/>
                  </a:schemeClr>
                </a:solidFill>
                <a:sym typeface="Arial Bold" charset="0"/>
              </a:rPr>
              <a:t>Must be logged to show the scope and budget movement in and out of the time-phased portion of the PMB. </a:t>
            </a:r>
          </a:p>
          <a:p>
            <a:pPr marL="636588" indent="-571500" algn="l" eaLnBrk="1" hangingPunct="1">
              <a:lnSpc>
                <a:spcPct val="120000"/>
              </a:lnSpc>
              <a:spcBef>
                <a:spcPts val="1000"/>
              </a:spcBef>
              <a:buClr>
                <a:schemeClr val="accent1">
                  <a:lumMod val="50000"/>
                </a:schemeClr>
              </a:buClr>
              <a:buFont typeface="Wingdings" panose="05000000000000000000" pitchFamily="2" charset="2"/>
              <a:buChar char="§"/>
              <a:defRPr/>
            </a:pPr>
            <a:r>
              <a:rPr lang="en-US" sz="5100" dirty="0">
                <a:solidFill>
                  <a:schemeClr val="accent1">
                    <a:lumMod val="75000"/>
                  </a:schemeClr>
                </a:solidFill>
                <a:sym typeface="Arial Bold" charset="0"/>
              </a:rPr>
              <a:t>Should typically be distributed within two accounting periods after negotiations are complete</a:t>
            </a:r>
          </a:p>
          <a:p>
            <a:pPr marL="636588" indent="-571500" algn="l" eaLnBrk="1" hangingPunct="1">
              <a:lnSpc>
                <a:spcPct val="120000"/>
              </a:lnSpc>
              <a:spcBef>
                <a:spcPts val="1000"/>
              </a:spcBef>
              <a:buClr>
                <a:schemeClr val="accent1">
                  <a:lumMod val="50000"/>
                </a:schemeClr>
              </a:buClr>
              <a:buFont typeface="Wingdings" panose="05000000000000000000" pitchFamily="2" charset="2"/>
              <a:buChar char="§"/>
              <a:defRPr/>
            </a:pPr>
            <a:r>
              <a:rPr lang="en-US" sz="5100" dirty="0">
                <a:solidFill>
                  <a:schemeClr val="accent1">
                    <a:lumMod val="75000"/>
                  </a:schemeClr>
                </a:solidFill>
                <a:sym typeface="Arial Bold" charset="0"/>
              </a:rPr>
              <a:t>Serves as a temporary holding place for scope that is either being added, deleted, or moved</a:t>
            </a:r>
          </a:p>
          <a:p>
            <a:pPr marL="869951" lvl="1" indent="-571500" algn="l" eaLnBrk="1" hangingPunct="1">
              <a:lnSpc>
                <a:spcPct val="120000"/>
              </a:lnSpc>
              <a:spcBef>
                <a:spcPts val="1000"/>
              </a:spcBef>
              <a:buClr>
                <a:schemeClr val="accent1">
                  <a:lumMod val="50000"/>
                </a:schemeClr>
              </a:buClr>
              <a:buFont typeface="Wingdings" panose="05000000000000000000" pitchFamily="2" charset="2"/>
              <a:buChar char="Ø"/>
              <a:defRPr/>
            </a:pPr>
            <a:r>
              <a:rPr lang="en-US" sz="4200" dirty="0">
                <a:solidFill>
                  <a:schemeClr val="accent1">
                    <a:lumMod val="75000"/>
                  </a:schemeClr>
                </a:solidFill>
                <a:sym typeface="Arial Bold" charset="0"/>
              </a:rPr>
              <a:t>UB already has scope associated with it so must be used for that specific scope regardless of whether that scope is being added or removed</a:t>
            </a:r>
          </a:p>
          <a:p>
            <a:pPr marL="869951" lvl="1" indent="-571500" algn="l" eaLnBrk="1" hangingPunct="1">
              <a:lnSpc>
                <a:spcPct val="120000"/>
              </a:lnSpc>
              <a:spcBef>
                <a:spcPts val="1000"/>
              </a:spcBef>
              <a:buClr>
                <a:schemeClr val="accent1">
                  <a:lumMod val="50000"/>
                </a:schemeClr>
              </a:buClr>
              <a:buFont typeface="Wingdings" panose="05000000000000000000" pitchFamily="2" charset="2"/>
              <a:buChar char="Ø"/>
              <a:defRPr/>
            </a:pPr>
            <a:r>
              <a:rPr lang="en-US" sz="4200" dirty="0">
                <a:solidFill>
                  <a:schemeClr val="accent1">
                    <a:lumMod val="75000"/>
                  </a:schemeClr>
                </a:solidFill>
                <a:sym typeface="Arial Bold" charset="0"/>
              </a:rPr>
              <a:t>Contracting Officer must ensure clear contractual direction regarding adding, deleting, or changing scope </a:t>
            </a:r>
          </a:p>
          <a:p>
            <a:pPr marL="527051" lvl="1" eaLnBrk="1" hangingPunct="1">
              <a:spcBef>
                <a:spcPts val="1000"/>
              </a:spcBef>
              <a:buClr>
                <a:schemeClr val="accent1">
                  <a:lumMod val="50000"/>
                </a:schemeClr>
              </a:buClr>
              <a:buFont typeface="Arial" charset="0"/>
              <a:buChar char="•"/>
              <a:defRPr/>
            </a:pPr>
            <a:endParaRPr lang="en-US" sz="2600" dirty="0">
              <a:solidFill>
                <a:schemeClr val="accent1">
                  <a:lumMod val="75000"/>
                </a:schemeClr>
              </a:solidFill>
              <a:sym typeface="Arial Bold" charset="0"/>
            </a:endParaRPr>
          </a:p>
          <a:p>
            <a:pPr eaLnBrk="1" hangingPunct="1">
              <a:defRPr/>
            </a:pPr>
            <a:endParaRPr lang="en-US" dirty="0">
              <a:solidFill>
                <a:schemeClr val="accent1">
                  <a:lumMod val="75000"/>
                </a:schemeClr>
              </a:solidFill>
            </a:endParaRPr>
          </a:p>
        </p:txBody>
      </p:sp>
      <p:pic>
        <p:nvPicPr>
          <p:cNvPr id="7" name="Picture 6">
            <a:extLst>
              <a:ext uri="{FF2B5EF4-FFF2-40B4-BE49-F238E27FC236}">
                <a16:creationId xmlns:a16="http://schemas.microsoft.com/office/drawing/2014/main" xmlns="" id="{9D68DE4B-CC83-4DE4-B972-B1FA9E4F14DA}"/>
              </a:ext>
            </a:extLst>
          </p:cNvPr>
          <p:cNvPicPr>
            <a:picLocks noChangeAspect="1"/>
          </p:cNvPicPr>
          <p:nvPr/>
        </p:nvPicPr>
        <p:blipFill>
          <a:blip r:embed="rId4"/>
          <a:stretch>
            <a:fillRect/>
          </a:stretch>
        </p:blipFill>
        <p:spPr>
          <a:xfrm>
            <a:off x="25235" y="0"/>
            <a:ext cx="3204148" cy="6858000"/>
          </a:xfrm>
          <a:prstGeom prst="rect">
            <a:avLst/>
          </a:prstGeom>
        </p:spPr>
      </p:pic>
      <p:sp>
        <p:nvSpPr>
          <p:cNvPr id="2" name="Title 1">
            <a:extLst>
              <a:ext uri="{FF2B5EF4-FFF2-40B4-BE49-F238E27FC236}">
                <a16:creationId xmlns:a16="http://schemas.microsoft.com/office/drawing/2014/main" xmlns="" id="{A33D82F5-182C-4C64-B609-B8E78AC378DC}"/>
              </a:ext>
            </a:extLst>
          </p:cNvPr>
          <p:cNvSpPr>
            <a:spLocks noGrp="1"/>
          </p:cNvSpPr>
          <p:nvPr>
            <p:ph type="ctrTitle"/>
          </p:nvPr>
        </p:nvSpPr>
        <p:spPr>
          <a:xfrm>
            <a:off x="3314700" y="762000"/>
            <a:ext cx="6838950" cy="1470025"/>
          </a:xfrm>
        </p:spPr>
        <p:txBody>
          <a:bodyPr/>
          <a:lstStyle/>
          <a:p>
            <a:r>
              <a:rPr lang="en-US" dirty="0"/>
              <a:t>Undistributed Budget Parameters</a:t>
            </a:r>
          </a:p>
        </p:txBody>
      </p:sp>
      <p:sp>
        <p:nvSpPr>
          <p:cNvPr id="3" name="Slide Number Placeholder 2">
            <a:extLst>
              <a:ext uri="{FF2B5EF4-FFF2-40B4-BE49-F238E27FC236}">
                <a16:creationId xmlns:a16="http://schemas.microsoft.com/office/drawing/2014/main" xmlns="" id="{25C95D47-1841-472D-B971-A2F9345C4E84}"/>
              </a:ext>
            </a:extLst>
          </p:cNvPr>
          <p:cNvSpPr>
            <a:spLocks noGrp="1"/>
          </p:cNvSpPr>
          <p:nvPr>
            <p:ph type="sldNum" sz="quarter" idx="16"/>
          </p:nvPr>
        </p:nvSpPr>
        <p:spPr/>
        <p:txBody>
          <a:bodyPr/>
          <a:lstStyle/>
          <a:p>
            <a:fld id="{AA273927-5ACB-4DC5-99BC-5460D3A2CF21}" type="slidenum">
              <a:rPr lang="en-US" altLang="en-US" sz="1800" smtClean="0">
                <a:solidFill>
                  <a:schemeClr val="tx1"/>
                </a:solidFill>
              </a:rPr>
              <a:pPr/>
              <a:t>6</a:t>
            </a:fld>
            <a:endParaRPr lang="en-US" altLang="en-US" dirty="0">
              <a:solidFill>
                <a:schemeClr val="tx1"/>
              </a:solidFill>
            </a:endParaRP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6BA048ED-BAAA-42EB-BB53-B834BA7E5CBE}"/>
              </a:ext>
            </a:extLst>
          </p:cNvPr>
          <p:cNvSpPr>
            <a:spLocks noGrp="1"/>
          </p:cNvSpPr>
          <p:nvPr>
            <p:ph type="subTitle" idx="1"/>
          </p:nvPr>
        </p:nvSpPr>
        <p:spPr>
          <a:xfrm>
            <a:off x="3086100" y="2232025"/>
            <a:ext cx="6858000" cy="3254375"/>
          </a:xfrm>
        </p:spPr>
        <p:txBody>
          <a:bodyPr>
            <a:normAutofit/>
          </a:bodyPr>
          <a:lstStyle/>
          <a:p>
            <a:pPr marL="865188" indent="-457200" algn="l">
              <a:buFont typeface="Wingdings" panose="05000000000000000000" pitchFamily="2" charset="2"/>
              <a:buChar char="§"/>
              <a:defRPr/>
            </a:pPr>
            <a:r>
              <a:rPr lang="en-US" sz="2600" dirty="0">
                <a:solidFill>
                  <a:schemeClr val="accent1">
                    <a:lumMod val="75000"/>
                  </a:schemeClr>
                </a:solidFill>
              </a:rPr>
              <a:t>Reported to DOE via the IPMR/CPR</a:t>
            </a:r>
          </a:p>
          <a:p>
            <a:pPr marL="865188" indent="-457200" algn="l">
              <a:buFont typeface="Wingdings" panose="05000000000000000000" pitchFamily="2" charset="2"/>
              <a:buChar char="§"/>
              <a:defRPr/>
            </a:pPr>
            <a:r>
              <a:rPr lang="en-US" sz="2600" dirty="0">
                <a:solidFill>
                  <a:schemeClr val="accent1">
                    <a:lumMod val="75000"/>
                  </a:schemeClr>
                </a:solidFill>
              </a:rPr>
              <a:t>Credits and debits should be distinctly and clearly identified</a:t>
            </a:r>
          </a:p>
          <a:p>
            <a:pPr marL="865188" indent="-457200" algn="l">
              <a:buFont typeface="Wingdings" panose="05000000000000000000" pitchFamily="2" charset="2"/>
              <a:buChar char="§"/>
              <a:defRPr/>
            </a:pPr>
            <a:r>
              <a:rPr lang="en-US" sz="2600" dirty="0">
                <a:solidFill>
                  <a:schemeClr val="accent1">
                    <a:lumMod val="75000"/>
                  </a:schemeClr>
                </a:solidFill>
              </a:rPr>
              <a:t>Used in conjunction with stop work orders</a:t>
            </a:r>
          </a:p>
          <a:p>
            <a:pPr marL="865188" indent="-457200" algn="l">
              <a:buFont typeface="Wingdings" panose="05000000000000000000" pitchFamily="2" charset="2"/>
              <a:buChar char="§"/>
              <a:defRPr/>
            </a:pPr>
            <a:r>
              <a:rPr lang="en-US" sz="2600" dirty="0">
                <a:solidFill>
                  <a:schemeClr val="accent1">
                    <a:lumMod val="75000"/>
                  </a:schemeClr>
                </a:solidFill>
              </a:rPr>
              <a:t>Is a portion of the contract </a:t>
            </a:r>
            <a:r>
              <a:rPr lang="en-US" sz="2600" dirty="0">
                <a:solidFill>
                  <a:schemeClr val="accent1">
                    <a:lumMod val="75000"/>
                  </a:schemeClr>
                </a:solidFill>
                <a:sym typeface="Arial Bold" charset="0"/>
              </a:rPr>
              <a:t>budget for authorized scope </a:t>
            </a:r>
            <a:r>
              <a:rPr lang="en-US" sz="2600" dirty="0">
                <a:solidFill>
                  <a:schemeClr val="accent1">
                    <a:lumMod val="75000"/>
                  </a:schemeClr>
                </a:solidFill>
              </a:rPr>
              <a:t>set aside until contract definitized</a:t>
            </a:r>
          </a:p>
          <a:p>
            <a:pPr marL="984251" lvl="1" indent="-457200" algn="l" eaLnBrk="1" hangingPunct="1">
              <a:spcBef>
                <a:spcPts val="1000"/>
              </a:spcBef>
              <a:buClr>
                <a:schemeClr val="accent1">
                  <a:lumMod val="50000"/>
                </a:schemeClr>
              </a:buClr>
              <a:buFont typeface="Wingdings" panose="05000000000000000000" pitchFamily="2" charset="2"/>
              <a:buChar char="§"/>
              <a:defRPr/>
            </a:pPr>
            <a:endParaRPr lang="en-US" sz="2600" dirty="0">
              <a:solidFill>
                <a:schemeClr val="accent1">
                  <a:lumMod val="75000"/>
                </a:schemeClr>
              </a:solidFill>
              <a:sym typeface="Arial Bold" charset="0"/>
            </a:endParaRPr>
          </a:p>
          <a:p>
            <a:pPr eaLnBrk="1" hangingPunct="1">
              <a:defRPr/>
            </a:pPr>
            <a:endParaRPr lang="en-US" dirty="0">
              <a:solidFill>
                <a:schemeClr val="accent1">
                  <a:lumMod val="75000"/>
                </a:schemeClr>
              </a:solidFill>
            </a:endParaRPr>
          </a:p>
        </p:txBody>
      </p:sp>
      <p:pic>
        <p:nvPicPr>
          <p:cNvPr id="4" name="Picture 3">
            <a:extLst>
              <a:ext uri="{FF2B5EF4-FFF2-40B4-BE49-F238E27FC236}">
                <a16:creationId xmlns:a16="http://schemas.microsoft.com/office/drawing/2014/main" xmlns="" id="{918A2613-F019-45AB-A4B0-525C2E685B23}"/>
              </a:ext>
            </a:extLst>
          </p:cNvPr>
          <p:cNvPicPr>
            <a:picLocks noChangeAspect="1"/>
          </p:cNvPicPr>
          <p:nvPr/>
        </p:nvPicPr>
        <p:blipFill>
          <a:blip r:embed="rId4"/>
          <a:stretch>
            <a:fillRect/>
          </a:stretch>
        </p:blipFill>
        <p:spPr>
          <a:xfrm>
            <a:off x="-9268" y="0"/>
            <a:ext cx="3204148" cy="6876535"/>
          </a:xfrm>
          <a:prstGeom prst="rect">
            <a:avLst/>
          </a:prstGeom>
        </p:spPr>
      </p:pic>
      <p:sp>
        <p:nvSpPr>
          <p:cNvPr id="2" name="Title 1">
            <a:extLst>
              <a:ext uri="{FF2B5EF4-FFF2-40B4-BE49-F238E27FC236}">
                <a16:creationId xmlns:a16="http://schemas.microsoft.com/office/drawing/2014/main" xmlns="" id="{A33D82F5-182C-4C64-B609-B8E78AC378DC}"/>
              </a:ext>
            </a:extLst>
          </p:cNvPr>
          <p:cNvSpPr>
            <a:spLocks noGrp="1"/>
          </p:cNvSpPr>
          <p:nvPr>
            <p:ph type="ctrTitle"/>
          </p:nvPr>
        </p:nvSpPr>
        <p:spPr>
          <a:xfrm>
            <a:off x="3295650" y="762000"/>
            <a:ext cx="6858000" cy="1470025"/>
          </a:xfrm>
        </p:spPr>
        <p:txBody>
          <a:bodyPr/>
          <a:lstStyle/>
          <a:p>
            <a:r>
              <a:rPr lang="en-US" dirty="0"/>
              <a:t>Undistributed Budget Parameters</a:t>
            </a:r>
          </a:p>
        </p:txBody>
      </p:sp>
      <p:sp>
        <p:nvSpPr>
          <p:cNvPr id="3" name="Slide Number Placeholder 2">
            <a:extLst>
              <a:ext uri="{FF2B5EF4-FFF2-40B4-BE49-F238E27FC236}">
                <a16:creationId xmlns:a16="http://schemas.microsoft.com/office/drawing/2014/main" xmlns="" id="{C4188748-0661-4D3B-A9F5-39F7A68F0D05}"/>
              </a:ext>
            </a:extLst>
          </p:cNvPr>
          <p:cNvSpPr>
            <a:spLocks noGrp="1"/>
          </p:cNvSpPr>
          <p:nvPr>
            <p:ph type="sldNum" sz="quarter" idx="16"/>
          </p:nvPr>
        </p:nvSpPr>
        <p:spPr/>
        <p:txBody>
          <a:bodyPr/>
          <a:lstStyle/>
          <a:p>
            <a:fld id="{AA273927-5ACB-4DC5-99BC-5460D3A2CF21}" type="slidenum">
              <a:rPr lang="en-US" altLang="en-US" sz="1800" smtClean="0">
                <a:solidFill>
                  <a:schemeClr val="tx1"/>
                </a:solidFill>
              </a:rPr>
              <a:pPr/>
              <a:t>7</a:t>
            </a:fld>
            <a:endParaRPr lang="en-US" altLang="en-US" sz="1800" dirty="0">
              <a:solidFill>
                <a:schemeClr val="tx1"/>
              </a:solidFill>
            </a:endParaRPr>
          </a:p>
        </p:txBody>
      </p:sp>
    </p:spTree>
    <p:custDataLst>
      <p:tags r:id="rId1"/>
    </p:custDataLst>
    <p:extLst>
      <p:ext uri="{BB962C8B-B14F-4D97-AF65-F5344CB8AC3E}">
        <p14:creationId xmlns:p14="http://schemas.microsoft.com/office/powerpoint/2010/main" val="4598372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8D84C6-2F4B-4CFE-99E5-0D30C68AAD72}"/>
              </a:ext>
            </a:extLst>
          </p:cNvPr>
          <p:cNvSpPr>
            <a:spLocks noGrp="1"/>
          </p:cNvSpPr>
          <p:nvPr>
            <p:ph type="title"/>
          </p:nvPr>
        </p:nvSpPr>
        <p:spPr/>
        <p:txBody>
          <a:bodyPr>
            <a:normAutofit/>
          </a:bodyPr>
          <a:lstStyle/>
          <a:p>
            <a:r>
              <a:rPr lang="en-US" dirty="0"/>
              <a:t>Sample UB Log</a:t>
            </a:r>
          </a:p>
        </p:txBody>
      </p:sp>
      <p:graphicFrame>
        <p:nvGraphicFramePr>
          <p:cNvPr id="25603" name="Object 1">
            <a:extLst>
              <a:ext uri="{FF2B5EF4-FFF2-40B4-BE49-F238E27FC236}">
                <a16:creationId xmlns:a16="http://schemas.microsoft.com/office/drawing/2014/main" xmlns="" id="{B6041ED3-51F8-4C9C-A9EC-693611154B24}"/>
              </a:ext>
            </a:extLst>
          </p:cNvPr>
          <p:cNvGraphicFramePr>
            <a:graphicFrameLocks noChangeAspect="1"/>
          </p:cNvGraphicFramePr>
          <p:nvPr/>
        </p:nvGraphicFramePr>
        <p:xfrm>
          <a:off x="228600" y="1066800"/>
          <a:ext cx="9886950" cy="5181600"/>
        </p:xfrm>
        <a:graphic>
          <a:graphicData uri="http://schemas.openxmlformats.org/presentationml/2006/ole">
            <mc:AlternateContent xmlns:mc="http://schemas.openxmlformats.org/markup-compatibility/2006">
              <mc:Choice xmlns:v="urn:schemas-microsoft-com:vml" Requires="v">
                <p:oleObj spid="_x0000_s72728" name="Worksheet" r:id="rId5" imgW="10372748" imgH="4543522" progId="Excel.Sheet.12">
                  <p:embed/>
                </p:oleObj>
              </mc:Choice>
              <mc:Fallback>
                <p:oleObj name="Worksheet" r:id="rId5" imgW="10372748" imgH="4543522" progId="Excel.Sheet.12">
                  <p:embed/>
                  <p:pic>
                    <p:nvPicPr>
                      <p:cNvPr id="25603" name="Object 1">
                        <a:extLst>
                          <a:ext uri="{FF2B5EF4-FFF2-40B4-BE49-F238E27FC236}">
                            <a16:creationId xmlns:a16="http://schemas.microsoft.com/office/drawing/2014/main" xmlns="" id="{B6041ED3-51F8-4C9C-A9EC-693611154B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9886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a:extLst>
              <a:ext uri="{FF2B5EF4-FFF2-40B4-BE49-F238E27FC236}">
                <a16:creationId xmlns:a16="http://schemas.microsoft.com/office/drawing/2014/main" xmlns="" id="{DD65DF23-0BDB-45B9-A549-D5EB21713B57}"/>
              </a:ext>
            </a:extLst>
          </p:cNvPr>
          <p:cNvSpPr>
            <a:spLocks noGrp="1"/>
          </p:cNvSpPr>
          <p:nvPr>
            <p:ph type="sldNum" sz="quarter" idx="12"/>
          </p:nvPr>
        </p:nvSpPr>
        <p:spPr/>
        <p:txBody>
          <a:bodyPr/>
          <a:lstStyle/>
          <a:p>
            <a:fld id="{944DE186-3112-4AB8-AF78-FDBC8ACE92CB}" type="slidenum">
              <a:rPr lang="en-US" sz="1600" smtClean="0">
                <a:solidFill>
                  <a:schemeClr val="tx1"/>
                </a:solidFill>
              </a:rPr>
              <a:t>8</a:t>
            </a:fld>
            <a:endParaRPr lang="en-US" sz="1600" dirty="0">
              <a:solidFill>
                <a:schemeClr val="tx1"/>
              </a:solidFill>
            </a:endParaRPr>
          </a:p>
        </p:txBody>
      </p:sp>
    </p:spTree>
    <p:custDataLst>
      <p:tags r:id="rId2"/>
    </p:custData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F64DE-F589-4A8A-BB98-30151629BD07}"/>
              </a:ext>
            </a:extLst>
          </p:cNvPr>
          <p:cNvSpPr>
            <a:spLocks noGrp="1"/>
          </p:cNvSpPr>
          <p:nvPr>
            <p:ph type="title"/>
          </p:nvPr>
        </p:nvSpPr>
        <p:spPr/>
        <p:txBody>
          <a:bodyPr/>
          <a:lstStyle/>
          <a:p>
            <a:r>
              <a:rPr lang="en-US" dirty="0"/>
              <a:t>UB in Conjunction with AUW</a:t>
            </a:r>
          </a:p>
        </p:txBody>
      </p:sp>
      <p:sp>
        <p:nvSpPr>
          <p:cNvPr id="5" name="Content Placeholder 4">
            <a:extLst>
              <a:ext uri="{FF2B5EF4-FFF2-40B4-BE49-F238E27FC236}">
                <a16:creationId xmlns:a16="http://schemas.microsoft.com/office/drawing/2014/main" xmlns="" id="{F4D0AB1F-8BEC-4795-976F-94E3FF0C5459}"/>
              </a:ext>
            </a:extLst>
          </p:cNvPr>
          <p:cNvSpPr>
            <a:spLocks noGrp="1"/>
          </p:cNvSpPr>
          <p:nvPr>
            <p:ph type="subTitle" idx="4294967295"/>
          </p:nvPr>
        </p:nvSpPr>
        <p:spPr>
          <a:xfrm>
            <a:off x="723901" y="1371600"/>
            <a:ext cx="9048749" cy="5334000"/>
          </a:xfrm>
        </p:spPr>
        <p:txBody>
          <a:bodyPr>
            <a:normAutofit fontScale="77500" lnSpcReduction="20000"/>
          </a:bodyPr>
          <a:lstStyle/>
          <a:p>
            <a:pPr marL="457200" indent="-457200" algn="l" eaLnBrk="1" hangingPunct="1">
              <a:lnSpc>
                <a:spcPct val="120000"/>
              </a:lnSpc>
              <a:spcAft>
                <a:spcPts val="600"/>
              </a:spcAft>
              <a:buFont typeface="Wingdings" panose="05000000000000000000" pitchFamily="2" charset="2"/>
              <a:buChar char="§"/>
              <a:defRPr/>
            </a:pPr>
            <a:r>
              <a:rPr lang="en-US" sz="3100" dirty="0">
                <a:solidFill>
                  <a:schemeClr val="accent1">
                    <a:lumMod val="75000"/>
                  </a:schemeClr>
                </a:solidFill>
              </a:rPr>
              <a:t>Contracting Officer may authorize the contractor to proceed with new work, pending definitization</a:t>
            </a:r>
          </a:p>
          <a:p>
            <a:pPr marL="1098551" lvl="1" indent="-457200" algn="l" eaLnBrk="1" hangingPunct="1">
              <a:lnSpc>
                <a:spcPct val="120000"/>
              </a:lnSpc>
              <a:spcAft>
                <a:spcPts val="600"/>
              </a:spcAft>
              <a:buFont typeface="Wingdings" panose="05000000000000000000" pitchFamily="2" charset="2"/>
              <a:buChar char="Ø"/>
              <a:defRPr/>
            </a:pPr>
            <a:r>
              <a:rPr lang="en-US" sz="2600" dirty="0">
                <a:solidFill>
                  <a:schemeClr val="accent1">
                    <a:lumMod val="75000"/>
                  </a:schemeClr>
                </a:solidFill>
              </a:rPr>
              <a:t>The contractor’s proposal amount serves as the estimated budget and is added to UB</a:t>
            </a:r>
          </a:p>
          <a:p>
            <a:pPr marL="1098551" lvl="1" indent="-457200" algn="l" eaLnBrk="1" hangingPunct="1">
              <a:lnSpc>
                <a:spcPct val="120000"/>
              </a:lnSpc>
              <a:spcAft>
                <a:spcPts val="600"/>
              </a:spcAft>
              <a:buFont typeface="Wingdings" panose="05000000000000000000" pitchFamily="2" charset="2"/>
              <a:buChar char="Ø"/>
              <a:defRPr/>
            </a:pPr>
            <a:r>
              <a:rPr lang="en-US" sz="2600" dirty="0">
                <a:solidFill>
                  <a:schemeClr val="accent1">
                    <a:lumMod val="75000"/>
                  </a:schemeClr>
                </a:solidFill>
              </a:rPr>
              <a:t>Near term effort (based on NTE) is detail planned into control accounts</a:t>
            </a:r>
            <a:endParaRPr lang="en-US" sz="2600" strike="sngStrike" dirty="0">
              <a:solidFill>
                <a:schemeClr val="accent1">
                  <a:lumMod val="75000"/>
                </a:schemeClr>
              </a:solidFill>
            </a:endParaRPr>
          </a:p>
          <a:p>
            <a:pPr marL="1098551" lvl="1" indent="-457200" algn="l" eaLnBrk="1" hangingPunct="1">
              <a:lnSpc>
                <a:spcPct val="120000"/>
              </a:lnSpc>
              <a:spcAft>
                <a:spcPts val="600"/>
              </a:spcAft>
              <a:buFont typeface="Wingdings" panose="05000000000000000000" pitchFamily="2" charset="2"/>
              <a:buChar char="Ø"/>
              <a:defRPr/>
            </a:pPr>
            <a:r>
              <a:rPr lang="en-US" sz="2600" dirty="0">
                <a:solidFill>
                  <a:schemeClr val="accent1">
                    <a:lumMod val="75000"/>
                  </a:schemeClr>
                </a:solidFill>
              </a:rPr>
              <a:t>Remaining effort remains in UB until proposal definitization (should be within 2 months)</a:t>
            </a:r>
          </a:p>
          <a:p>
            <a:pPr marL="1098551" lvl="1" indent="-457200" algn="l" eaLnBrk="1" hangingPunct="1">
              <a:lnSpc>
                <a:spcPct val="120000"/>
              </a:lnSpc>
              <a:spcAft>
                <a:spcPts val="600"/>
              </a:spcAft>
              <a:buFont typeface="Wingdings" panose="05000000000000000000" pitchFamily="2" charset="2"/>
              <a:buChar char="Ø"/>
              <a:defRPr/>
            </a:pPr>
            <a:r>
              <a:rPr lang="en-US" sz="2600" dirty="0">
                <a:solidFill>
                  <a:schemeClr val="accent1">
                    <a:lumMod val="75000"/>
                  </a:schemeClr>
                </a:solidFill>
              </a:rPr>
              <a:t>Contractor must notify the Contracting Officer as work progresses, negotiations are incomplete, and funding limit is approaching for direction, e.g. stop work or NTE increase</a:t>
            </a:r>
          </a:p>
          <a:p>
            <a:pPr marL="1098551" lvl="1" indent="-457200" algn="l" eaLnBrk="1" hangingPunct="1">
              <a:lnSpc>
                <a:spcPct val="120000"/>
              </a:lnSpc>
              <a:spcAft>
                <a:spcPts val="600"/>
              </a:spcAft>
              <a:buFont typeface="Wingdings" panose="05000000000000000000" pitchFamily="2" charset="2"/>
              <a:buChar char="Ø"/>
              <a:defRPr/>
            </a:pPr>
            <a:r>
              <a:rPr lang="en-US" sz="2600" dirty="0">
                <a:solidFill>
                  <a:schemeClr val="accent1">
                    <a:lumMod val="75000"/>
                  </a:schemeClr>
                </a:solidFill>
              </a:rPr>
              <a:t>Upon definitization, scope and budget distributed from UB</a:t>
            </a:r>
          </a:p>
          <a:p>
            <a:pPr marL="350838" indent="-285750" algn="l" eaLnBrk="1" hangingPunct="1">
              <a:lnSpc>
                <a:spcPct val="120000"/>
              </a:lnSpc>
              <a:spcAft>
                <a:spcPts val="600"/>
              </a:spcAft>
              <a:buFont typeface="Wingdings" panose="05000000000000000000" pitchFamily="2" charset="2"/>
              <a:buChar char="§"/>
              <a:defRPr/>
            </a:pPr>
            <a:r>
              <a:rPr lang="en-US" sz="3100" dirty="0">
                <a:solidFill>
                  <a:schemeClr val="accent1">
                    <a:lumMod val="75000"/>
                  </a:schemeClr>
                </a:solidFill>
              </a:rPr>
              <a:t>For more information, refer to Snippet 6-2 Authorized Unpriced Work</a:t>
            </a:r>
            <a:endParaRPr lang="en-US" sz="3100" dirty="0"/>
          </a:p>
        </p:txBody>
      </p:sp>
      <p:sp>
        <p:nvSpPr>
          <p:cNvPr id="3" name="Slide Number Placeholder 2">
            <a:extLst>
              <a:ext uri="{FF2B5EF4-FFF2-40B4-BE49-F238E27FC236}">
                <a16:creationId xmlns:a16="http://schemas.microsoft.com/office/drawing/2014/main" xmlns="" id="{48465628-5CAC-4E65-B4C7-7873AE483978}"/>
              </a:ext>
            </a:extLst>
          </p:cNvPr>
          <p:cNvSpPr>
            <a:spLocks noGrp="1"/>
          </p:cNvSpPr>
          <p:nvPr>
            <p:ph type="sldNum" sz="quarter" idx="12"/>
          </p:nvPr>
        </p:nvSpPr>
        <p:spPr/>
        <p:txBody>
          <a:bodyPr/>
          <a:lstStyle/>
          <a:p>
            <a:fld id="{944DE186-3112-4AB8-AF78-FDBC8ACE92CB}" type="slidenum">
              <a:rPr lang="en-US" sz="1800" smtClean="0">
                <a:solidFill>
                  <a:schemeClr val="tx1"/>
                </a:solidFill>
              </a:rPr>
              <a:t>9</a:t>
            </a:fld>
            <a:endParaRPr lang="en-US" sz="1800" dirty="0">
              <a:solidFill>
                <a:schemeClr val="tx1"/>
              </a:solidFill>
            </a:endParaRPr>
          </a:p>
        </p:txBody>
      </p:sp>
    </p:spTree>
    <p:custDataLst>
      <p:tags r:id="rId1"/>
    </p:custData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LAUNCH_URL" val="presentation.html"/>
  <p:tag name="ARTICULATE_REFERENCE_ID" val="2f5b501a-db77-480b-91c2-8e31eca7272d"/>
  <p:tag name="ARTICULATE_SLIDE_COUNT" val="16"/>
  <p:tag name="ARTICULATE_REFERENCE_TYPE_1" val="0"/>
  <p:tag name="ARTICULATE_REFERENCE_1" val="http://energy.gov/management/office-management/operational-management/project-management/policy-and-guidance"/>
  <p:tag name="ARTICULATE_REFERENCE_TITLE_1" val="DOE, Program and Project Management for the Acquisition of Capital Assets, DOE O 413.3B, Washington, DC: 11-29-2010"/>
  <p:tag name="ARTICULATE_REFERENCE_ID_1" val="b3cd4240-7ebd-4f66-ad16-a37d4d923911"/>
  <p:tag name="ARTICULATE_REFERENCE_TYPE_2" val="0"/>
  <p:tag name="ARTICULATE_REFERENCE_2" val="http://energy.gov/management/office-management/operational-management/project-management/policy-and-guidance"/>
  <p:tag name="ARTICULATE_REFERENCE_TITLE_2" val="DOE Guide 413.3-7A, Risk Management "/>
  <p:tag name="ARTICULATE_REFERENCE_ID_2" val="28da734a-b816-4296-b4f0-4d6075742568"/>
  <p:tag name="ARTICULATE_REFERENCE_TYPE_3" val="0"/>
  <p:tag name="ARTICULATE_REFERENCE_3" val="http://energy.gov/management/office-management/operational-management/project-management/policy-and-guidance"/>
  <p:tag name="ARTICULATE_REFERENCE_TITLE_3" val="DOE Guide 413.3-10A, Earned Value Management Systems  "/>
  <p:tag name="ARTICULATE_REFERENCE_ID_3" val="95a86681-fd29-4547-9ab0-a1d58ca60aab"/>
  <p:tag name="ARTICULATE_REFERENCE_TYPE_4" val="0"/>
  <p:tag name="ARTICULATE_REFERENCE_4" val="http://energy.gov/management/office-management/operational-management/project-management/policy-and-guidance"/>
  <p:tag name="ARTICULATE_REFERENCE_TITLE_4" val="DOE Guide 413.3-20, Change Control Management"/>
  <p:tag name="ARTICULATE_REFERENCE_ID_4" val="1942cc7e-edb2-4353-9416-19eac97a4d35"/>
  <p:tag name="ARTICULATE_REFERENCE_TYPE_5" val="0"/>
  <p:tag name="ARTICULATE_REFERENCE_5" val="http://energy.gov/management/office-management/operational-management/project-management/earned-value-management"/>
  <p:tag name="ARTICULATE_REFERENCE_TITLE_5" val="DOE Office of Management, Project Management, Earned Value Management website"/>
  <p:tag name="ARTICULATE_REFERENCE_ID_5" val="42da0565-64bf-4d9a-98a5-781f5beb8d49"/>
  <p:tag name="ARTICULATE_REFERENCE_TYPE_6" val="0"/>
  <p:tag name="ARTICULATE_REFERENCE_6" val="http://energy.gov/management/downloads/evms-surveillance-standard-operating-procedure-essop"/>
  <p:tag name="ARTICULATE_REFERENCE_TITLE_6" val="DOE OAPM, EVMS Surveillance Standard Operating Procedure (ESSOP) "/>
  <p:tag name="ARTICULATE_REFERENCE_ID_6" val="7844ec6d-ef89-402d-94d6-ed9808bfe84f"/>
  <p:tag name="ARTICULATE_REFERENCE_TYPE_7" val="0"/>
  <p:tag name="ARTICULATE_REFERENCE_7" val="http://energy.gov/management/downloads/earned-value-management-system-evms-and-project-analysis-standard-operating"/>
  <p:tag name="ARTICULATE_REFERENCE_TITLE_7" val="DOE OAPM, EVMS &amp; Project Analysis Standard Operating Procedure (EPASOP)"/>
  <p:tag name="ARTICULATE_REFERENCE_ID_7" val="a26f21c2-93df-4aae-a84e-96b010dded23"/>
  <p:tag name="ARTICULATE_REFERENCE_TYPE_8" val="0"/>
  <p:tag name="ARTICULATE_REFERENCE_8" val="http://webstore.ansi.org/RecordDetail.aspx?sku=EIA-748-C"/>
  <p:tag name="ARTICULATE_REFERENCE_TITLE_8" val="American National Standards Institute/Electronic Industries Alliance (ANSI/EIA) 748; FEE"/>
  <p:tag name="ARTICULATE_REFERENCE_ID_8" val="e30b8be2-7420-4e7d-8e3b-931502ffcaa3"/>
  <p:tag name="ARTICULATE_REFERENCE_TYPE_9" val="0"/>
  <p:tag name="ARTICULATE_REFERENCE_9" val="http://www.acq.osd.mil/evm/resources/guidance-references.shtml"/>
  <p:tag name="ARTICULATE_REFERENCE_TITLE_9" val="Department of Defense PARCA Integrated Program Management Report (IPMR) Implementation Guide, 1/28/2013"/>
  <p:tag name="ARTICULATE_REFERENCE_ID_9" val="46702d1d-011e-4fb0-8ca5-9e1685dcc945"/>
  <p:tag name="ARTICULATE_REFERENCE_TYPE_10" val="0"/>
  <p:tag name="ARTICULATE_REFERENCE_10" val="http://www.acq.osd.mil/evm/resources/guidance-references.shtml"/>
  <p:tag name="ARTICULATE_REFERENCE_TITLE_10" val="Department of Defense  Performance Assessments and Root Cause Analyses (PARCA) Over Target Baseline (OTB) and Over Target Schedule (OTS) Guide, 12/05/2012 "/>
  <p:tag name="ARTICULATE_REFERENCE_ID_10" val="f85e6f45-15e2-4844-83a8-839547603411"/>
  <p:tag name="ARTICULATE_REFERENCE_TYPE_11" val="0"/>
  <p:tag name="ARTICULATE_REFERENCE_11" val="http://www.acquisition.gov/far/"/>
  <p:tag name="ARTICULATE_REFERENCE_TITLE_11" val="Federal Acquisition Regulations 34.2 and 52.234, Earned Value Management Systems"/>
  <p:tag name="ARTICULATE_REFERENCE_ID_11" val="2fc95c84-49f6-4eac-b582-107564a31c5c"/>
  <p:tag name="ARTICULATE_REFERENCE_TYPE_12" val="0"/>
  <p:tag name="ARTICULATE_REFERENCE_12" val="http://www.gao.gov/new.items/d093sp.pdf"/>
  <p:tag name="ARTICULATE_REFERENCE_TITLE_12" val="GAO Cost Estimating and Assessment Guide, GAO-09-3SP. Washington, DC: March 2009"/>
  <p:tag name="ARTICULATE_REFERENCE_ID_12" val="057a4d5e-cca7-4b93-8eaf-d0727a1f271d"/>
  <p:tag name="ARTICULATE_REFERENCE_TYPE_13" val="0"/>
  <p:tag name="ARTICULATE_REFERENCE_13" val="http://www.gao.gov/assets/600/591240.pdf"/>
  <p:tag name="ARTICULATE_REFERENCE_TITLE_13" val="GAO Schedule Assessment Guide, GAO-12-12OG. Washington, DC: May 2012"/>
  <p:tag name="ARTICULATE_REFERENCE_ID_13" val="edfc1640-515c-4821-ac8e-18e768b75ea5"/>
  <p:tag name="ARTICULATE_REFERENCE_TYPE_14" val="0"/>
  <p:tag name="ARTICULATE_REFERENCE_14" val="http://www.ndia.org/Divisions/Divisions/IPMD/Pages/Documents.aspx"/>
  <p:tag name="ARTICULATE_REFERENCE_TITLE_14" val="NDIA PMSC Earned Value Management Systems Intent Guide, 2011 and  Surveillance Guide, 2011 "/>
  <p:tag name="ARTICULATE_REFERENCE_ID_14" val="c8f6d7ea-148f-492c-8b53-d6041a82ff06"/>
  <p:tag name="ARTICULATE_REFERENCE_TYPE_15" val="0"/>
  <p:tag name="ARTICULATE_REFERENCE_15" val="http://www.ndia.org/Divisions/Divisions/IPMD/Pages/Documents.aspx"/>
  <p:tag name="ARTICULATE_REFERENCE_TITLE_15" val="NDIA PMSC Planning &amp; Scheduling Excellence Guide, 2012 "/>
  <p:tag name="ARTICULATE_REFERENCE_ID_15" val="ab61dcf7-b33b-45da-a927-cd31d5469542"/>
  <p:tag name="ARTICULATE_REFERENCE_TYPE_16" val="0"/>
  <p:tag name="ARTICULATE_REFERENCE_16" val="http://www.whitehouse.gov/omb/circulars_a11_current_year_a11_toc"/>
  <p:tag name="ARTICULATE_REFERENCE_TITLE_16" val="OMB Circular A-11, Part 7, Capital Programming Guide"/>
  <p:tag name="ARTICULATE_REFERENCE_ID_16" val="b2f1a35f-3fa3-4422-93d9-9eb29ac15110"/>
  <p:tag name="ARTICULATE_REFERENCE_COUNT" val="16"/>
  <p:tag name="ARTICULATE_PLAYER_GLOSSARY_XML" val="&lt;?xml version=&quot;1.0&quot; encoding=&quot;utf-16&quot;?&gt;&lt;glossary xmlns:xsi=&quot;http://www.w3.org/2001/XMLSchema-instance&quot; xmlns:xsd=&quot;http://www.w3.org/2001/XMLSchema&quot;&gt;&lt;terms /&gt;&lt;/glossary&gt;"/>
  <p:tag name="ARTICULATE_META_COURSE_ID" val="4.4 Undistributed Budget (UB)"/>
  <p:tag name="ARTICULATE_META_NAME" val="charles1028"/>
  <p:tag name="ARTICULATE_META_NAME_SET" val="True"/>
  <p:tag name="TAG_BACKING_FORM_KEY" val="3672636-c:\users\charles1028\desktop\doe\presentations\snippet 4.4 undistributed budget 20140722.ppt"/>
  <p:tag name="ARTICULATE_PRESENTER_VERSION" val="7"/>
  <p:tag name="ARTICULATE_PROJECT_OPEN" val="1"/>
  <p:tag name="ARTICULATE_USED_PAGE_ORIENTATION" val="1"/>
  <p:tag name="ARTICULATE_USED_PAGE_SIZE" val="4"/>
  <p:tag name="ARTICULATE_META_DESCRIPTION" val="4.4 Undistributed Budget (UB)"/>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UB in Conjunction with AUW"/>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3"/>
  <p:tag name="ORIGINAL_AUDIO_FILEPATH" val="C:\Users\charles1028\Desktop\DOE\Audio\4.4\Slide 4_4-8.mp3"/>
  <p:tag name="ELAPSEDTIME" val="144.902"/>
  <p:tag name="ARTICULATE_USED_LAYOUT" val="3"/>
</p:tagLst>
</file>

<file path=ppt/tags/tag11.xml><?xml version="1.0" encoding="utf-8"?>
<p:tagLst xmlns:a="http://schemas.openxmlformats.org/drawingml/2006/main" xmlns:r="http://schemas.openxmlformats.org/officeDocument/2006/relationships" xmlns:p="http://schemas.openxmlformats.org/presentationml/2006/main">
  <p:tag name="ARTICULATE_TITLE_TAG" val="DOE-Directed Stop Work Orders (SWO)"/>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4"/>
  <p:tag name="ORIGINAL_AUDIO_FILEPATH" val="C:\Users\charles1028\Desktop\DOE\Audio\4.4\Slide 4_4-9.mp3"/>
  <p:tag name="ELAPSEDTIME" val="96.942"/>
  <p:tag name="ARTICULATE_USED_LAYOUT" val="3"/>
</p:tagLst>
</file>

<file path=ppt/tags/tag12.xml><?xml version="1.0" encoding="utf-8"?>
<p:tagLst xmlns:a="http://schemas.openxmlformats.org/drawingml/2006/main" xmlns:r="http://schemas.openxmlformats.org/officeDocument/2006/relationships" xmlns:p="http://schemas.openxmlformats.org/presentationml/2006/main">
  <p:tag name="ARTICULATE_TITLE_TAG" val="Contract Budget Base (CBB) Log"/>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5"/>
  <p:tag name="ORIGINAL_AUDIO_FILEPATH" val="C:\Users\charles1028\Desktop\DOE\Audio\4.4\Slide 4_4-10.mp3"/>
  <p:tag name="ELAPSEDTIME" val="16.852"/>
  <p:tag name="ARTICULATE_USED_LAYOUT" val="3"/>
</p:tagLst>
</file>

<file path=ppt/tags/tag13.xml><?xml version="1.0" encoding="utf-8"?>
<p:tagLst xmlns:a="http://schemas.openxmlformats.org/drawingml/2006/main" xmlns:r="http://schemas.openxmlformats.org/officeDocument/2006/relationships" xmlns:p="http://schemas.openxmlformats.org/presentationml/2006/main">
  <p:tag name="ARTICULATE_TITLE_TAG" val="Replanning Between Control Accounts"/>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6"/>
  <p:tag name="ORIGINAL_AUDIO_FILEPATH" val="C:\Users\charles1028\Desktop\DOE\Audio\4.4\Slide 4_4-11.mp3"/>
  <p:tag name="ELAPSEDTIME" val="86.052"/>
  <p:tag name="ARTICULATE_USED_LAYOUT" val="3"/>
</p:tagLst>
</file>

<file path=ppt/tags/tag14.xml><?xml version="1.0" encoding="utf-8"?>
<p:tagLst xmlns:a="http://schemas.openxmlformats.org/drawingml/2006/main" xmlns:r="http://schemas.openxmlformats.org/officeDocument/2006/relationships" xmlns:p="http://schemas.openxmlformats.org/presentationml/2006/main">
  <p:tag name="ARTICULATE_TITLE_TAG" val="Format 1, Section 8"/>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7"/>
  <p:tag name="ORIGINAL_AUDIO_FILEPATH" val="C:\Users\charles1028\Desktop\DOE\Audio\4.4\Slide 4_4-12.mp3"/>
  <p:tag name="ELAPSEDTIME" val="12.082"/>
  <p:tag name="ARTICULATE_USED_LAYOUT" val="3"/>
</p:tagLst>
</file>

<file path=ppt/tags/tag15.xml><?xml version="1.0" encoding="utf-8"?>
<p:tagLst xmlns:a="http://schemas.openxmlformats.org/drawingml/2006/main" xmlns:r="http://schemas.openxmlformats.org/officeDocument/2006/relationships" xmlns:p="http://schemas.openxmlformats.org/presentationml/2006/main">
  <p:tag name="ARTICULATE_TITLE_TAG" val="Format 3, Sections 6 - 8"/>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8"/>
  <p:tag name="ORIGINAL_AUDIO_FILEPATH" val="C:\Users\charles1028\Desktop\DOE\Audio\4.4\Slide 4_4-13.mp3"/>
  <p:tag name="ELAPSEDTIME" val="41.922"/>
  <p:tag name="ARTICULATE_USED_LAYOUT" val="3"/>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Format 5, Section 5"/>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9"/>
  <p:tag name="ORIGINAL_AUDIO_FILEPATH" val="C:\Users\charles1028\Desktop\DOE\Audio\4.4\Slide 4_4-14.mp3"/>
  <p:tag name="ELAPSEDTIME" val="9.272"/>
  <p:tag name="ARTICULATE_USED_LAYOUT" val="3"/>
</p:tagLst>
</file>

<file path=ppt/tags/tag17.xml><?xml version="1.0" encoding="utf-8"?>
<p:tagLst xmlns:a="http://schemas.openxmlformats.org/drawingml/2006/main" xmlns:r="http://schemas.openxmlformats.org/officeDocument/2006/relationships" xmlns:p="http://schemas.openxmlformats.org/presentationml/2006/main">
  <p:tag name="ARTICULATE_TITLE_TAG" val="CPR/IPMR Format 5 - UB Discussion Requirements"/>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80"/>
  <p:tag name="ORIGINAL_AUDIO_FILEPATH" val="C:\Users\charles1028\Desktop\DOE\Audio\4.4\Slide 4_4-15.mp3"/>
  <p:tag name="ELAPSEDTIME" val="51.962"/>
  <p:tag name="ARTICULATE_USED_LAYOUT" val="3"/>
</p:tagLst>
</file>

<file path=ppt/tags/tag2.xml><?xml version="1.0" encoding="utf-8"?>
<p:tagLst xmlns:a="http://schemas.openxmlformats.org/drawingml/2006/main" xmlns:r="http://schemas.openxmlformats.org/officeDocument/2006/relationships" xmlns:p="http://schemas.openxmlformats.org/presentationml/2006/main">
  <p:tag name="ARTICULATE_TITLE_TAG" val="Undistributed Budget (UB)"/>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66"/>
  <p:tag name="ORIGINAL_AUDIO_FILEPATH" val="C:\Users\charles1028\Desktop\DOE\Audio\4.4\Slide 4_4-1.mp3"/>
  <p:tag name="ELAPSEDTIME" val="14.712"/>
  <p:tag name="ARTICULATE_USED_LAYOUT" val="1"/>
</p:tagLst>
</file>

<file path=ppt/tags/tag3.xml><?xml version="1.0" encoding="utf-8"?>
<p:tagLst xmlns:a="http://schemas.openxmlformats.org/drawingml/2006/main" xmlns:r="http://schemas.openxmlformats.org/officeDocument/2006/relationships" xmlns:p="http://schemas.openxmlformats.org/presentationml/2006/main">
  <p:tag name="ARTICULATE_TITLE_TAG" val="Undistributed Budget (UB)"/>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66"/>
  <p:tag name="ORIGINAL_AUDIO_FILEPATH" val="C:\Users\charles1028\Desktop\DOE\Audio\4.4\Slide 4_4-1.mp3"/>
  <p:tag name="ELAPSEDTIME" val="14.712"/>
  <p:tag name="ARTICULATE_USED_LAYOUT" val="1"/>
</p:tagLst>
</file>

<file path=ppt/tags/tag4.xml><?xml version="1.0" encoding="utf-8"?>
<p:tagLst xmlns:a="http://schemas.openxmlformats.org/drawingml/2006/main" xmlns:r="http://schemas.openxmlformats.org/officeDocument/2006/relationships" xmlns:p="http://schemas.openxmlformats.org/presentationml/2006/main">
  <p:tag name="ARTICULATE_TITLE_TAG" val="Contract Level Terms"/>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68"/>
  <p:tag name="ORIGINAL_AUDIO_FILEPATH" val="C:\Users\charles1028\Desktop\DOE\Audio\4.4\Slide 4_4-3.mp3"/>
  <p:tag name="ELAPSEDTIME" val="23.862"/>
  <p:tag name="ARTICULATE_USED_LAYOUT" val="3"/>
</p:tagLst>
</file>

<file path=ppt/tags/tag5.xml><?xml version="1.0" encoding="utf-8"?>
<p:tagLst xmlns:a="http://schemas.openxmlformats.org/drawingml/2006/main" xmlns:r="http://schemas.openxmlformats.org/officeDocument/2006/relationships" xmlns:p="http://schemas.openxmlformats.org/presentationml/2006/main">
  <p:tag name="ARTICULATE_TITLE_TAG" val="Contract Level Terms"/>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68"/>
  <p:tag name="ORIGINAL_AUDIO_FILEPATH" val="C:\Users\charles1028\Desktop\DOE\Audio\4.4\Slide 4_4-3.mp3"/>
  <p:tag name="ELAPSEDTIME" val="23.862"/>
  <p:tag name="ARTICULATE_USED_LAYOUT" val="3"/>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Contract Budget Base (CBB) Log"/>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69"/>
  <p:tag name="ORIGINAL_AUDIO_FILEPATH" val="C:\Users\charles1028\Desktop\DOE\Audio\4.4\Slide 4_4-4.mp3"/>
  <p:tag name="ELAPSEDTIME" val="54.022"/>
  <p:tag name="ARTICULATE_USED_LAYOUT" val="3"/>
</p:tagLst>
</file>

<file path=ppt/tags/tag7.xml><?xml version="1.0" encoding="utf-8"?>
<p:tagLst xmlns:a="http://schemas.openxmlformats.org/drawingml/2006/main" xmlns:r="http://schemas.openxmlformats.org/officeDocument/2006/relationships" xmlns:p="http://schemas.openxmlformats.org/presentationml/2006/main">
  <p:tag name="ARTICULATE_TITLE_TAG" val="Undistributed Budget Parameters"/>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0"/>
  <p:tag name="ORIGINAL_AUDIO_FILEPATH" val="C:\Users\charles1028\Desktop\DOE\Audio\4.4\Slide 4_4-5.mp3"/>
  <p:tag name="ELAPSEDTIME" val="65.042"/>
  <p:tag name="ARTICULATE_USED_LAYOUT" val="3"/>
</p:tagLst>
</file>

<file path=ppt/tags/tag8.xml><?xml version="1.0" encoding="utf-8"?>
<p:tagLst xmlns:a="http://schemas.openxmlformats.org/drawingml/2006/main" xmlns:r="http://schemas.openxmlformats.org/officeDocument/2006/relationships" xmlns:p="http://schemas.openxmlformats.org/presentationml/2006/main">
  <p:tag name="ARTICULATE_TITLE_TAG" val="Undistributed Budget Parameters"/>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0"/>
  <p:tag name="ORIGINAL_AUDIO_FILEPATH" val="C:\Users\charles1028\Desktop\DOE\Audio\4.4\Slide 4_4-5.mp3"/>
  <p:tag name="ELAPSEDTIME" val="65.042"/>
  <p:tag name="ARTICULATE_USED_LAYOUT" val="3"/>
</p:tagLst>
</file>

<file path=ppt/tags/tag9.xml><?xml version="1.0" encoding="utf-8"?>
<p:tagLst xmlns:a="http://schemas.openxmlformats.org/drawingml/2006/main" xmlns:r="http://schemas.openxmlformats.org/officeDocument/2006/relationships" xmlns:p="http://schemas.openxmlformats.org/presentationml/2006/main">
  <p:tag name="ARTICULATE_TITLE_TAG" val="Sample UB Log"/>
  <p:tag name="ARTICULATE_NAV_LEVEL" val="1"/>
  <p:tag name="ARTICULATE_SLIDE_PRESENTER_GUID" val="85fc8a10-3163-43df-acaa-dd9d772ea1ff"/>
  <p:tag name="ARTICULATE_SLIDE_PAUSE" val="0"/>
  <p:tag name="ARTICULATE_LOCK_SLIDE" val="0"/>
  <p:tag name="ARTICULATE_HIDE_SLIDE" val="0"/>
  <p:tag name="ARTICULATE_PLAYER_CONTROL_PREVIOUS" val="True"/>
  <p:tag name="ARTICULATE_PLAYER_CONTROL_NEXT" val="True"/>
  <p:tag name="AUDIO_ID" val="272"/>
  <p:tag name="ORIGINAL_AUDIO_FILEPATH" val="C:\Users\charles1028\Desktop\DOE\Audio\4.4\Slide 4_4-7.mp3"/>
  <p:tag name="ELAPSEDTIME" val="25.842"/>
  <p:tag name="ARTICULATE_USED_LAYOUT" val="3"/>
</p:tagLst>
</file>

<file path=ppt/theme/theme1.xml><?xml version="1.0" encoding="utf-8"?>
<a:theme xmlns:a="http://schemas.openxmlformats.org/drawingml/2006/main" name="1_Presentermedia.com - the warehouse - anim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esentermedia.com - the warehouse - anim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Presentermedia.com - the warehouse - anim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12573</TotalTime>
  <Pages>0</Pages>
  <Words>2125</Words>
  <Characters>0</Characters>
  <Application>Microsoft Office PowerPoint</Application>
  <PresentationFormat>35mm Slides</PresentationFormat>
  <Lines>0</Lines>
  <Paragraphs>277</Paragraphs>
  <Slides>18</Slides>
  <Notes>18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18</vt:i4>
      </vt:variant>
    </vt:vector>
  </HeadingPairs>
  <TitlesOfParts>
    <vt:vector size="35" baseType="lpstr">
      <vt:lpstr>Arial</vt:lpstr>
      <vt:lpstr>Arial Black</vt:lpstr>
      <vt:lpstr>Arial Bold</vt:lpstr>
      <vt:lpstr>Arial Narrow</vt:lpstr>
      <vt:lpstr>Calibri</vt:lpstr>
      <vt:lpstr>Eras Demi ITC</vt:lpstr>
      <vt:lpstr>Franklin Gothic Book</vt:lpstr>
      <vt:lpstr>Franklin Gothic Medium</vt:lpstr>
      <vt:lpstr>Times New Roman</vt:lpstr>
      <vt:lpstr>Times New Roman Bold</vt:lpstr>
      <vt:lpstr>Wingdings</vt:lpstr>
      <vt:lpstr>ヒラギノ明朝 ProN W3</vt:lpstr>
      <vt:lpstr>ヒラギノ角ゴ ProN W3</vt:lpstr>
      <vt:lpstr>1_Presentermedia.com - the warehouse - animated</vt:lpstr>
      <vt:lpstr>2_Presentermedia.com - the warehouse - animated</vt:lpstr>
      <vt:lpstr>3_Presentermedia.com - the warehouse - animated</vt:lpstr>
      <vt:lpstr>Worksheet</vt:lpstr>
      <vt:lpstr>EVMS Training  Snippet 3-10: Undistributed Budget  </vt:lpstr>
      <vt:lpstr>What is Undistributed Budget (UB)?</vt:lpstr>
      <vt:lpstr> Hierarchy and Terms </vt:lpstr>
      <vt:lpstr> UB Distribution to Control Accounts </vt:lpstr>
      <vt:lpstr>CBB/PBB Log</vt:lpstr>
      <vt:lpstr>Undistributed Budget Parameters</vt:lpstr>
      <vt:lpstr>Undistributed Budget Parameters</vt:lpstr>
      <vt:lpstr>Sample UB Log</vt:lpstr>
      <vt:lpstr>UB in Conjunction with AUW</vt:lpstr>
      <vt:lpstr>DOE-Directed Stop Work Orders (SWO)</vt:lpstr>
      <vt:lpstr>Contract Budget Base (CBB) Log</vt:lpstr>
      <vt:lpstr>Replanning Between Control Accounts</vt:lpstr>
      <vt:lpstr>IPMR Format 1, Section 8</vt:lpstr>
      <vt:lpstr>IPMR, Format 3, Sections 6 - 8</vt:lpstr>
      <vt:lpstr>IPMR, Format 5</vt:lpstr>
      <vt:lpstr>CPR/IPMR Format 5 - UB Discussion Requirements</vt:lpstr>
      <vt:lpstr> Undistributed Budget Summary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 R. Reeder</dc:creator>
  <cp:lastModifiedBy>Taliaferro, Matthew</cp:lastModifiedBy>
  <cp:revision>467</cp:revision>
  <cp:lastPrinted>2019-08-30T17:36:43Z</cp:lastPrinted>
  <dcterms:modified xsi:type="dcterms:W3CDTF">2020-04-08T18:42:28Z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Snippet 4.1 OTB OTS Implementation ku20140605</vt:lpwstr>
  </property>
  <property fmtid="{D5CDD505-2E9C-101B-9397-08002B2CF9AE}" pid="4" name="ArticulateProjectVersion">
    <vt:lpwstr>7</vt:lpwstr>
  </property>
  <property fmtid="{D5CDD505-2E9C-101B-9397-08002B2CF9AE}" pid="5" name="ArticulateGUID">
    <vt:lpwstr>D42823DE-3D52-40AF-84EB-27DD031D4496</vt:lpwstr>
  </property>
  <property fmtid="{D5CDD505-2E9C-101B-9397-08002B2CF9AE}" pid="6" name="ArticulateProjectFull">
    <vt:lpwstr>C:\Users\charles1028\Desktop\DOE\Presentations\Snippet 4.4 Undistributed Budget 20140722.ppta</vt:lpwstr>
  </property>
</Properties>
</file>