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xml" ContentType="application/vnd.openxmlformats-officedocument.presentationml.tags+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2.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5" r:id="rId1"/>
  </p:sldMasterIdLst>
  <p:notesMasterIdLst>
    <p:notesMasterId r:id="rId20"/>
  </p:notesMasterIdLst>
  <p:sldIdLst>
    <p:sldId id="256" r:id="rId2"/>
    <p:sldId id="258" r:id="rId3"/>
    <p:sldId id="257" r:id="rId4"/>
    <p:sldId id="279" r:id="rId5"/>
    <p:sldId id="278" r:id="rId6"/>
    <p:sldId id="280" r:id="rId7"/>
    <p:sldId id="281" r:id="rId8"/>
    <p:sldId id="334" r:id="rId9"/>
    <p:sldId id="289" r:id="rId10"/>
    <p:sldId id="290" r:id="rId11"/>
    <p:sldId id="292" r:id="rId12"/>
    <p:sldId id="291" r:id="rId13"/>
    <p:sldId id="297" r:id="rId14"/>
    <p:sldId id="298" r:id="rId15"/>
    <p:sldId id="293" r:id="rId16"/>
    <p:sldId id="284" r:id="rId17"/>
    <p:sldId id="336" r:id="rId18"/>
    <p:sldId id="335" r:id="rId19"/>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KCedZ6IrpdDJmBL2rBCWsQ==" hashData="Jjy/GEniYfDqCHfwyw8GKh3F+hlk4KbqQZKmNt00LGcTnZFaFqgXpZamJGz7TJOALKR/83ytIwYhmB5pjHrHzg=="/>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926" autoAdjust="0"/>
    <p:restoredTop sz="57143" autoAdjust="0"/>
  </p:normalViewPr>
  <p:slideViewPr>
    <p:cSldViewPr snapToGrid="0">
      <p:cViewPr varScale="1">
        <p:scale>
          <a:sx n="50" d="100"/>
          <a:sy n="50" d="100"/>
        </p:scale>
        <p:origin x="2741" y="53"/>
      </p:cViewPr>
      <p:guideLst/>
    </p:cSldViewPr>
  </p:slideViewPr>
  <p:outlineViewPr>
    <p:cViewPr>
      <p:scale>
        <a:sx n="33" d="100"/>
        <a:sy n="33" d="100"/>
      </p:scale>
      <p:origin x="0" y="-30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4.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7.png"/><Relationship Id="rId4" Type="http://schemas.openxmlformats.org/officeDocument/2006/relationships/image" Target="../media/image8.svg"/></Relationships>
</file>

<file path=ppt/diagrams/_rels/data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svg"/><Relationship Id="rId1" Type="http://schemas.openxmlformats.org/officeDocument/2006/relationships/image" Target="../media/image11.png"/><Relationship Id="rId4" Type="http://schemas.openxmlformats.org/officeDocument/2006/relationships/image" Target="../media/image18.svg"/></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0DE0E5-EFB3-4866-A901-04409615F886}" type="doc">
      <dgm:prSet loTypeId="urn:microsoft.com/office/officeart/2005/8/layout/vList2" loCatId="list" qsTypeId="urn:microsoft.com/office/officeart/2005/8/quickstyle/simple4" qsCatId="simple" csTypeId="urn:microsoft.com/office/officeart/2005/8/colors/accent1_3" csCatId="accent1" phldr="1"/>
      <dgm:spPr/>
      <dgm:t>
        <a:bodyPr/>
        <a:lstStyle/>
        <a:p>
          <a:endParaRPr lang="en-US"/>
        </a:p>
      </dgm:t>
    </dgm:pt>
    <dgm:pt modelId="{A82DE6F7-9081-4D34-AD2B-5A04F09BCE3A}">
      <dgm:prSet custT="1"/>
      <dgm:spPr/>
      <dgm:t>
        <a:bodyPr/>
        <a:lstStyle/>
        <a:p>
          <a:r>
            <a:rPr lang="en-US" sz="3600" b="0" dirty="0">
              <a:solidFill>
                <a:schemeClr val="accent1">
                  <a:lumMod val="50000"/>
                </a:schemeClr>
              </a:solidFill>
              <a:latin typeface="Calibri" panose="020F0502020204030204" pitchFamily="34" charset="0"/>
              <a:cs typeface="Calibri" panose="020F0502020204030204" pitchFamily="34" charset="0"/>
            </a:rPr>
            <a:t>Certification</a:t>
          </a:r>
        </a:p>
      </dgm:t>
    </dgm:pt>
    <dgm:pt modelId="{E5752F01-C8A4-40AC-871B-32DF45417D23}" type="parTrans" cxnId="{8CFB5744-0C80-475E-BE3D-0869ED475541}">
      <dgm:prSet/>
      <dgm:spPr/>
      <dgm:t>
        <a:bodyPr/>
        <a:lstStyle/>
        <a:p>
          <a:endParaRPr lang="en-US">
            <a:latin typeface="Calibri" panose="020F0502020204030204" pitchFamily="34" charset="0"/>
            <a:cs typeface="Calibri" panose="020F0502020204030204" pitchFamily="34" charset="0"/>
          </a:endParaRPr>
        </a:p>
      </dgm:t>
    </dgm:pt>
    <dgm:pt modelId="{A38FDB09-9738-486C-B91E-C86772D7B263}" type="sibTrans" cxnId="{8CFB5744-0C80-475E-BE3D-0869ED475541}">
      <dgm:prSet/>
      <dgm:spPr/>
      <dgm:t>
        <a:bodyPr/>
        <a:lstStyle/>
        <a:p>
          <a:endParaRPr lang="en-US">
            <a:latin typeface="Calibri" panose="020F0502020204030204" pitchFamily="34" charset="0"/>
            <a:cs typeface="Calibri" panose="020F0502020204030204" pitchFamily="34" charset="0"/>
          </a:endParaRPr>
        </a:p>
      </dgm:t>
    </dgm:pt>
    <dgm:pt modelId="{7511CF84-17FA-4614-91CD-5C62299FD248}">
      <dgm:prSet custT="1"/>
      <dgm:spPr/>
      <dgm:t>
        <a:bodyPr/>
        <a:lstStyle/>
        <a:p>
          <a:r>
            <a:rPr lang="en-US" sz="3600" dirty="0">
              <a:solidFill>
                <a:schemeClr val="accent1">
                  <a:lumMod val="50000"/>
                </a:schemeClr>
              </a:solidFill>
              <a:latin typeface="Calibri" panose="020F0502020204030204" pitchFamily="34" charset="0"/>
              <a:cs typeface="Calibri" panose="020F0502020204030204" pitchFamily="34" charset="0"/>
            </a:rPr>
            <a:t>Surveillance</a:t>
          </a:r>
          <a:endParaRPr lang="en-US" sz="4000" dirty="0">
            <a:solidFill>
              <a:schemeClr val="accent1">
                <a:lumMod val="50000"/>
              </a:schemeClr>
            </a:solidFill>
            <a:latin typeface="Calibri" panose="020F0502020204030204" pitchFamily="34" charset="0"/>
            <a:cs typeface="Calibri" panose="020F0502020204030204" pitchFamily="34" charset="0"/>
          </a:endParaRPr>
        </a:p>
      </dgm:t>
    </dgm:pt>
    <dgm:pt modelId="{88ADD381-C0B9-487B-A91C-DA14E7E3CB20}" type="parTrans" cxnId="{1B313686-0B27-44F7-8B19-091B307AFBE5}">
      <dgm:prSet/>
      <dgm:spPr/>
      <dgm:t>
        <a:bodyPr/>
        <a:lstStyle/>
        <a:p>
          <a:endParaRPr lang="en-US">
            <a:latin typeface="Calibri" panose="020F0502020204030204" pitchFamily="34" charset="0"/>
            <a:cs typeface="Calibri" panose="020F0502020204030204" pitchFamily="34" charset="0"/>
          </a:endParaRPr>
        </a:p>
      </dgm:t>
    </dgm:pt>
    <dgm:pt modelId="{CA79EFAE-56B7-4366-8557-6E9104904337}" type="sibTrans" cxnId="{1B313686-0B27-44F7-8B19-091B307AFBE5}">
      <dgm:prSet/>
      <dgm:spPr/>
      <dgm:t>
        <a:bodyPr/>
        <a:lstStyle/>
        <a:p>
          <a:endParaRPr lang="en-US">
            <a:latin typeface="Calibri" panose="020F0502020204030204" pitchFamily="34" charset="0"/>
            <a:cs typeface="Calibri" panose="020F0502020204030204" pitchFamily="34" charset="0"/>
          </a:endParaRPr>
        </a:p>
      </dgm:t>
    </dgm:pt>
    <dgm:pt modelId="{6F0D6EC1-3692-4C7D-B47A-27EF602A24D5}">
      <dgm:prSet custT="1"/>
      <dgm:spPr/>
      <dgm:t>
        <a:bodyPr/>
        <a:lstStyle/>
        <a:p>
          <a:r>
            <a:rPr lang="en-US" sz="3600" dirty="0">
              <a:solidFill>
                <a:schemeClr val="accent1">
                  <a:lumMod val="50000"/>
                </a:schemeClr>
              </a:solidFill>
              <a:latin typeface="Calibri" panose="020F0502020204030204" pitchFamily="34" charset="0"/>
              <a:cs typeface="Calibri" panose="020F0502020204030204" pitchFamily="34" charset="0"/>
            </a:rPr>
            <a:t>Implementation</a:t>
          </a:r>
        </a:p>
      </dgm:t>
    </dgm:pt>
    <dgm:pt modelId="{36C2D245-4D86-466D-AFF6-FAE2E2FD0FEF}" type="parTrans" cxnId="{C6BF96BA-2A46-4432-A20B-F6E7A9EE01A4}">
      <dgm:prSet/>
      <dgm:spPr/>
      <dgm:t>
        <a:bodyPr/>
        <a:lstStyle/>
        <a:p>
          <a:endParaRPr lang="en-US">
            <a:latin typeface="Calibri" panose="020F0502020204030204" pitchFamily="34" charset="0"/>
            <a:cs typeface="Calibri" panose="020F0502020204030204" pitchFamily="34" charset="0"/>
          </a:endParaRPr>
        </a:p>
      </dgm:t>
    </dgm:pt>
    <dgm:pt modelId="{979708D6-1371-458C-B831-D13F4F72E31A}" type="sibTrans" cxnId="{C6BF96BA-2A46-4432-A20B-F6E7A9EE01A4}">
      <dgm:prSet/>
      <dgm:spPr/>
      <dgm:t>
        <a:bodyPr/>
        <a:lstStyle/>
        <a:p>
          <a:endParaRPr lang="en-US">
            <a:latin typeface="Calibri" panose="020F0502020204030204" pitchFamily="34" charset="0"/>
            <a:cs typeface="Calibri" panose="020F0502020204030204" pitchFamily="34" charset="0"/>
          </a:endParaRPr>
        </a:p>
      </dgm:t>
    </dgm:pt>
    <dgm:pt modelId="{0C806D64-D6F0-4FDF-B0A0-6B843CD42D6B}">
      <dgm:prSet custT="1"/>
      <dgm:spPr/>
      <dgm:t>
        <a:bodyPr/>
        <a:lstStyle/>
        <a:p>
          <a:r>
            <a:rPr lang="en-US" sz="3600" dirty="0">
              <a:solidFill>
                <a:schemeClr val="accent1">
                  <a:lumMod val="50000"/>
                </a:schemeClr>
              </a:solidFill>
              <a:latin typeface="Calibri" panose="020F0502020204030204" pitchFamily="34" charset="0"/>
              <a:cs typeface="Calibri" panose="020F0502020204030204" pitchFamily="34" charset="0"/>
            </a:rPr>
            <a:t>Review for Cause</a:t>
          </a:r>
        </a:p>
      </dgm:t>
    </dgm:pt>
    <dgm:pt modelId="{487F6851-3A57-486D-B86F-228B21B9958E}" type="parTrans" cxnId="{1AE18A6B-22CA-4BD7-A6E2-EFD546A492C6}">
      <dgm:prSet/>
      <dgm:spPr/>
      <dgm:t>
        <a:bodyPr/>
        <a:lstStyle/>
        <a:p>
          <a:endParaRPr lang="en-US">
            <a:latin typeface="Calibri" panose="020F0502020204030204" pitchFamily="34" charset="0"/>
            <a:cs typeface="Calibri" panose="020F0502020204030204" pitchFamily="34" charset="0"/>
          </a:endParaRPr>
        </a:p>
      </dgm:t>
    </dgm:pt>
    <dgm:pt modelId="{71F8274D-722E-4423-A755-57DD390DCC70}" type="sibTrans" cxnId="{1AE18A6B-22CA-4BD7-A6E2-EFD546A492C6}">
      <dgm:prSet/>
      <dgm:spPr/>
      <dgm:t>
        <a:bodyPr/>
        <a:lstStyle/>
        <a:p>
          <a:endParaRPr lang="en-US">
            <a:latin typeface="Calibri" panose="020F0502020204030204" pitchFamily="34" charset="0"/>
            <a:cs typeface="Calibri" panose="020F0502020204030204" pitchFamily="34" charset="0"/>
          </a:endParaRPr>
        </a:p>
      </dgm:t>
    </dgm:pt>
    <dgm:pt modelId="{B52B92B0-6515-46DC-9552-FB55D0484503}" type="pres">
      <dgm:prSet presAssocID="{6F0DE0E5-EFB3-4866-A901-04409615F886}" presName="linear" presStyleCnt="0">
        <dgm:presLayoutVars>
          <dgm:animLvl val="lvl"/>
          <dgm:resizeHandles val="exact"/>
        </dgm:presLayoutVars>
      </dgm:prSet>
      <dgm:spPr/>
      <dgm:t>
        <a:bodyPr/>
        <a:lstStyle/>
        <a:p>
          <a:endParaRPr lang="en-US"/>
        </a:p>
      </dgm:t>
    </dgm:pt>
    <dgm:pt modelId="{544CFDDD-5963-4710-83CF-7B32632BD0FB}" type="pres">
      <dgm:prSet presAssocID="{A82DE6F7-9081-4D34-AD2B-5A04F09BCE3A}" presName="parentText" presStyleLbl="node1" presStyleIdx="0" presStyleCnt="4">
        <dgm:presLayoutVars>
          <dgm:chMax val="0"/>
          <dgm:bulletEnabled val="1"/>
        </dgm:presLayoutVars>
      </dgm:prSet>
      <dgm:spPr/>
      <dgm:t>
        <a:bodyPr/>
        <a:lstStyle/>
        <a:p>
          <a:endParaRPr lang="en-US"/>
        </a:p>
      </dgm:t>
    </dgm:pt>
    <dgm:pt modelId="{AF619CD1-FA1F-4CB8-B922-B8F119ABABE1}" type="pres">
      <dgm:prSet presAssocID="{A38FDB09-9738-486C-B91E-C86772D7B263}" presName="spacer" presStyleCnt="0"/>
      <dgm:spPr/>
    </dgm:pt>
    <dgm:pt modelId="{367F0F8E-DAAD-492F-926B-A57E291A16D1}" type="pres">
      <dgm:prSet presAssocID="{7511CF84-17FA-4614-91CD-5C62299FD248}" presName="parentText" presStyleLbl="node1" presStyleIdx="1" presStyleCnt="4">
        <dgm:presLayoutVars>
          <dgm:chMax val="0"/>
          <dgm:bulletEnabled val="1"/>
        </dgm:presLayoutVars>
      </dgm:prSet>
      <dgm:spPr/>
      <dgm:t>
        <a:bodyPr/>
        <a:lstStyle/>
        <a:p>
          <a:endParaRPr lang="en-US"/>
        </a:p>
      </dgm:t>
    </dgm:pt>
    <dgm:pt modelId="{743C2B19-DCAB-4441-956A-5BCC9A555059}" type="pres">
      <dgm:prSet presAssocID="{CA79EFAE-56B7-4366-8557-6E9104904337}" presName="spacer" presStyleCnt="0"/>
      <dgm:spPr/>
    </dgm:pt>
    <dgm:pt modelId="{C1D8AAF7-21D1-4AB9-A426-C1FE683933B5}" type="pres">
      <dgm:prSet presAssocID="{6F0D6EC1-3692-4C7D-B47A-27EF602A24D5}" presName="parentText" presStyleLbl="node1" presStyleIdx="2" presStyleCnt="4">
        <dgm:presLayoutVars>
          <dgm:chMax val="0"/>
          <dgm:bulletEnabled val="1"/>
        </dgm:presLayoutVars>
      </dgm:prSet>
      <dgm:spPr/>
      <dgm:t>
        <a:bodyPr/>
        <a:lstStyle/>
        <a:p>
          <a:endParaRPr lang="en-US"/>
        </a:p>
      </dgm:t>
    </dgm:pt>
    <dgm:pt modelId="{2820766F-708C-440D-A96E-48DE8B512AA2}" type="pres">
      <dgm:prSet presAssocID="{979708D6-1371-458C-B831-D13F4F72E31A}" presName="spacer" presStyleCnt="0"/>
      <dgm:spPr/>
    </dgm:pt>
    <dgm:pt modelId="{DABEEC0B-67D2-4855-924A-418AB876FDAB}" type="pres">
      <dgm:prSet presAssocID="{0C806D64-D6F0-4FDF-B0A0-6B843CD42D6B}" presName="parentText" presStyleLbl="node1" presStyleIdx="3" presStyleCnt="4">
        <dgm:presLayoutVars>
          <dgm:chMax val="0"/>
          <dgm:bulletEnabled val="1"/>
        </dgm:presLayoutVars>
      </dgm:prSet>
      <dgm:spPr/>
      <dgm:t>
        <a:bodyPr/>
        <a:lstStyle/>
        <a:p>
          <a:endParaRPr lang="en-US"/>
        </a:p>
      </dgm:t>
    </dgm:pt>
  </dgm:ptLst>
  <dgm:cxnLst>
    <dgm:cxn modelId="{FED70218-450F-4FBD-8A20-22A818C9488F}" type="presOf" srcId="{6F0DE0E5-EFB3-4866-A901-04409615F886}" destId="{B52B92B0-6515-46DC-9552-FB55D0484503}" srcOrd="0" destOrd="0" presId="urn:microsoft.com/office/officeart/2005/8/layout/vList2"/>
    <dgm:cxn modelId="{A855269D-521B-4363-A478-BBA16F8405F0}" type="presOf" srcId="{A82DE6F7-9081-4D34-AD2B-5A04F09BCE3A}" destId="{544CFDDD-5963-4710-83CF-7B32632BD0FB}" srcOrd="0" destOrd="0" presId="urn:microsoft.com/office/officeart/2005/8/layout/vList2"/>
    <dgm:cxn modelId="{A3029137-1340-447B-8164-D9052BE5A2D6}" type="presOf" srcId="{6F0D6EC1-3692-4C7D-B47A-27EF602A24D5}" destId="{C1D8AAF7-21D1-4AB9-A426-C1FE683933B5}" srcOrd="0" destOrd="0" presId="urn:microsoft.com/office/officeart/2005/8/layout/vList2"/>
    <dgm:cxn modelId="{FCE1E32A-E776-4BF2-9999-783A385C8BA3}" type="presOf" srcId="{7511CF84-17FA-4614-91CD-5C62299FD248}" destId="{367F0F8E-DAAD-492F-926B-A57E291A16D1}" srcOrd="0" destOrd="0" presId="urn:microsoft.com/office/officeart/2005/8/layout/vList2"/>
    <dgm:cxn modelId="{1B313686-0B27-44F7-8B19-091B307AFBE5}" srcId="{6F0DE0E5-EFB3-4866-A901-04409615F886}" destId="{7511CF84-17FA-4614-91CD-5C62299FD248}" srcOrd="1" destOrd="0" parTransId="{88ADD381-C0B9-487B-A91C-DA14E7E3CB20}" sibTransId="{CA79EFAE-56B7-4366-8557-6E9104904337}"/>
    <dgm:cxn modelId="{8CFB5744-0C80-475E-BE3D-0869ED475541}" srcId="{6F0DE0E5-EFB3-4866-A901-04409615F886}" destId="{A82DE6F7-9081-4D34-AD2B-5A04F09BCE3A}" srcOrd="0" destOrd="0" parTransId="{E5752F01-C8A4-40AC-871B-32DF45417D23}" sibTransId="{A38FDB09-9738-486C-B91E-C86772D7B263}"/>
    <dgm:cxn modelId="{C6BF96BA-2A46-4432-A20B-F6E7A9EE01A4}" srcId="{6F0DE0E5-EFB3-4866-A901-04409615F886}" destId="{6F0D6EC1-3692-4C7D-B47A-27EF602A24D5}" srcOrd="2" destOrd="0" parTransId="{36C2D245-4D86-466D-AFF6-FAE2E2FD0FEF}" sibTransId="{979708D6-1371-458C-B831-D13F4F72E31A}"/>
    <dgm:cxn modelId="{1AE18A6B-22CA-4BD7-A6E2-EFD546A492C6}" srcId="{6F0DE0E5-EFB3-4866-A901-04409615F886}" destId="{0C806D64-D6F0-4FDF-B0A0-6B843CD42D6B}" srcOrd="3" destOrd="0" parTransId="{487F6851-3A57-486D-B86F-228B21B9958E}" sibTransId="{71F8274D-722E-4423-A755-57DD390DCC70}"/>
    <dgm:cxn modelId="{67DABEFB-C11C-4ED2-93A8-7AD11DB0B4DC}" type="presOf" srcId="{0C806D64-D6F0-4FDF-B0A0-6B843CD42D6B}" destId="{DABEEC0B-67D2-4855-924A-418AB876FDAB}" srcOrd="0" destOrd="0" presId="urn:microsoft.com/office/officeart/2005/8/layout/vList2"/>
    <dgm:cxn modelId="{C2FF5A5F-7187-4164-A53C-179BC89BD4C4}" type="presParOf" srcId="{B52B92B0-6515-46DC-9552-FB55D0484503}" destId="{544CFDDD-5963-4710-83CF-7B32632BD0FB}" srcOrd="0" destOrd="0" presId="urn:microsoft.com/office/officeart/2005/8/layout/vList2"/>
    <dgm:cxn modelId="{F90B5ECA-7970-4718-AD2F-E54EF3758EBD}" type="presParOf" srcId="{B52B92B0-6515-46DC-9552-FB55D0484503}" destId="{AF619CD1-FA1F-4CB8-B922-B8F119ABABE1}" srcOrd="1" destOrd="0" presId="urn:microsoft.com/office/officeart/2005/8/layout/vList2"/>
    <dgm:cxn modelId="{1D5CE658-9BCD-464E-A2A9-E1A0AB011C2D}" type="presParOf" srcId="{B52B92B0-6515-46DC-9552-FB55D0484503}" destId="{367F0F8E-DAAD-492F-926B-A57E291A16D1}" srcOrd="2" destOrd="0" presId="urn:microsoft.com/office/officeart/2005/8/layout/vList2"/>
    <dgm:cxn modelId="{AA3C555A-316B-4780-806B-A4456B62C54E}" type="presParOf" srcId="{B52B92B0-6515-46DC-9552-FB55D0484503}" destId="{743C2B19-DCAB-4441-956A-5BCC9A555059}" srcOrd="3" destOrd="0" presId="urn:microsoft.com/office/officeart/2005/8/layout/vList2"/>
    <dgm:cxn modelId="{875E5447-AB75-4EE7-8353-726DF3D7C401}" type="presParOf" srcId="{B52B92B0-6515-46DC-9552-FB55D0484503}" destId="{C1D8AAF7-21D1-4AB9-A426-C1FE683933B5}" srcOrd="4" destOrd="0" presId="urn:microsoft.com/office/officeart/2005/8/layout/vList2"/>
    <dgm:cxn modelId="{5CDF79FB-73C8-4B6F-9CE9-FC5B8EAAC7AE}" type="presParOf" srcId="{B52B92B0-6515-46DC-9552-FB55D0484503}" destId="{2820766F-708C-440D-A96E-48DE8B512AA2}" srcOrd="5" destOrd="0" presId="urn:microsoft.com/office/officeart/2005/8/layout/vList2"/>
    <dgm:cxn modelId="{85D79DE8-13EA-4117-872A-32456D6D4267}" type="presParOf" srcId="{B52B92B0-6515-46DC-9552-FB55D0484503}" destId="{DABEEC0B-67D2-4855-924A-418AB876FDAB}"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FE4FD3-7743-4D2F-B0AC-FBD74EBAAA20}"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E5B3266F-4566-4533-9920-79423AAAC413}">
      <dgm:prSet/>
      <dgm:spPr/>
      <dgm:t>
        <a:bodyPr/>
        <a:lstStyle/>
        <a:p>
          <a:r>
            <a:rPr lang="en-US" baseline="0" dirty="0">
              <a:latin typeface="Calibri" panose="020F0502020204030204" pitchFamily="34" charset="0"/>
              <a:cs typeface="Calibri" panose="020F0502020204030204" pitchFamily="34" charset="0"/>
            </a:rPr>
            <a:t>Team</a:t>
          </a:r>
          <a:endParaRPr lang="en-US" dirty="0">
            <a:latin typeface="Calibri" panose="020F0502020204030204" pitchFamily="34" charset="0"/>
            <a:cs typeface="Calibri" panose="020F0502020204030204" pitchFamily="34" charset="0"/>
          </a:endParaRPr>
        </a:p>
      </dgm:t>
    </dgm:pt>
    <dgm:pt modelId="{4149EAB9-88F8-4803-81FF-C7B24969C4B9}" type="parTrans" cxnId="{BA267BDD-EE38-46D4-B7DE-BDF3AD3A138C}">
      <dgm:prSet/>
      <dgm:spPr/>
      <dgm:t>
        <a:bodyPr/>
        <a:lstStyle/>
        <a:p>
          <a:endParaRPr lang="en-US"/>
        </a:p>
      </dgm:t>
    </dgm:pt>
    <dgm:pt modelId="{228E522A-24F2-4ABC-ADA8-257FDD589870}" type="sibTrans" cxnId="{BA267BDD-EE38-46D4-B7DE-BDF3AD3A138C}">
      <dgm:prSet/>
      <dgm:spPr/>
      <dgm:t>
        <a:bodyPr/>
        <a:lstStyle/>
        <a:p>
          <a:endParaRPr lang="en-US"/>
        </a:p>
      </dgm:t>
    </dgm:pt>
    <dgm:pt modelId="{95A579CB-F8C6-4CEA-822F-CAF65F2C663D}">
      <dgm:prSet/>
      <dgm:spPr/>
      <dgm:t>
        <a:bodyPr/>
        <a:lstStyle/>
        <a:p>
          <a:r>
            <a:rPr lang="en-US" dirty="0">
              <a:latin typeface="Calibri" panose="020F0502020204030204" pitchFamily="34" charset="0"/>
              <a:cs typeface="Calibri" panose="020F0502020204030204" pitchFamily="34" charset="0"/>
            </a:rPr>
            <a:t>Arrives on time</a:t>
          </a:r>
        </a:p>
      </dgm:t>
    </dgm:pt>
    <dgm:pt modelId="{CB934971-0B4A-4D9D-BBA7-4049815B4988}" type="parTrans" cxnId="{2FC83E5C-D0E9-43BC-A29D-1D8644B3A1A7}">
      <dgm:prSet/>
      <dgm:spPr/>
      <dgm:t>
        <a:bodyPr/>
        <a:lstStyle/>
        <a:p>
          <a:endParaRPr lang="en-US"/>
        </a:p>
      </dgm:t>
    </dgm:pt>
    <dgm:pt modelId="{6F430468-C2F5-47C1-91A9-5F07B7793ADF}" type="sibTrans" cxnId="{2FC83E5C-D0E9-43BC-A29D-1D8644B3A1A7}">
      <dgm:prSet/>
      <dgm:spPr/>
      <dgm:t>
        <a:bodyPr/>
        <a:lstStyle/>
        <a:p>
          <a:endParaRPr lang="en-US"/>
        </a:p>
      </dgm:t>
    </dgm:pt>
    <dgm:pt modelId="{F05B30CD-05FB-4580-AB40-633A018D7A7C}">
      <dgm:prSet/>
      <dgm:spPr/>
      <dgm:t>
        <a:bodyPr/>
        <a:lstStyle/>
        <a:p>
          <a:r>
            <a:rPr lang="en-US" dirty="0">
              <a:latin typeface="Calibri" panose="020F0502020204030204" pitchFamily="34" charset="0"/>
              <a:cs typeface="Calibri" panose="020F0502020204030204" pitchFamily="34" charset="0"/>
            </a:rPr>
            <a:t>Well prepared</a:t>
          </a:r>
        </a:p>
      </dgm:t>
    </dgm:pt>
    <dgm:pt modelId="{7E327D0F-2CEA-4520-8FDC-E55A0C4B23BC}" type="parTrans" cxnId="{93E9DD43-EBBC-4A54-858F-C3F9F1EFC5B6}">
      <dgm:prSet/>
      <dgm:spPr/>
      <dgm:t>
        <a:bodyPr/>
        <a:lstStyle/>
        <a:p>
          <a:endParaRPr lang="en-US"/>
        </a:p>
      </dgm:t>
    </dgm:pt>
    <dgm:pt modelId="{EAA99B5C-B799-49E5-8953-566AE04A02D5}" type="sibTrans" cxnId="{93E9DD43-EBBC-4A54-858F-C3F9F1EFC5B6}">
      <dgm:prSet/>
      <dgm:spPr/>
      <dgm:t>
        <a:bodyPr/>
        <a:lstStyle/>
        <a:p>
          <a:endParaRPr lang="en-US"/>
        </a:p>
      </dgm:t>
    </dgm:pt>
    <dgm:pt modelId="{42D45AA2-E38D-4A55-B004-19669F33033E}">
      <dgm:prSet/>
      <dgm:spPr/>
      <dgm:t>
        <a:bodyPr/>
        <a:lstStyle/>
        <a:p>
          <a:r>
            <a:rPr lang="en-US" dirty="0">
              <a:latin typeface="Calibri" panose="020F0502020204030204" pitchFamily="34" charset="0"/>
              <a:cs typeface="Calibri" panose="020F0502020204030204" pitchFamily="34" charset="0"/>
            </a:rPr>
            <a:t>Professional</a:t>
          </a:r>
        </a:p>
      </dgm:t>
    </dgm:pt>
    <dgm:pt modelId="{C5DC2ACC-705B-47A5-B0A3-3AA85BEA0464}" type="parTrans" cxnId="{CE397252-5245-461D-8F63-254780F11216}">
      <dgm:prSet/>
      <dgm:spPr/>
      <dgm:t>
        <a:bodyPr/>
        <a:lstStyle/>
        <a:p>
          <a:endParaRPr lang="en-US"/>
        </a:p>
      </dgm:t>
    </dgm:pt>
    <dgm:pt modelId="{DBD95856-BEBF-46DC-B6FC-DF33AAD2AE6A}" type="sibTrans" cxnId="{CE397252-5245-461D-8F63-254780F11216}">
      <dgm:prSet/>
      <dgm:spPr/>
      <dgm:t>
        <a:bodyPr/>
        <a:lstStyle/>
        <a:p>
          <a:endParaRPr lang="en-US"/>
        </a:p>
      </dgm:t>
    </dgm:pt>
    <dgm:pt modelId="{4057C07C-B9A9-4F72-8111-ADB0432A31E2}">
      <dgm:prSet/>
      <dgm:spPr/>
      <dgm:t>
        <a:bodyPr/>
        <a:lstStyle/>
        <a:p>
          <a:r>
            <a:rPr lang="en-US" baseline="0" dirty="0">
              <a:latin typeface="Calibri" panose="020F0502020204030204" pitchFamily="34" charset="0"/>
              <a:cs typeface="Calibri" panose="020F0502020204030204" pitchFamily="34" charset="0"/>
            </a:rPr>
            <a:t>Contractor</a:t>
          </a:r>
          <a:endParaRPr lang="en-US" dirty="0">
            <a:latin typeface="Calibri" panose="020F0502020204030204" pitchFamily="34" charset="0"/>
            <a:cs typeface="Calibri" panose="020F0502020204030204" pitchFamily="34" charset="0"/>
          </a:endParaRPr>
        </a:p>
      </dgm:t>
    </dgm:pt>
    <dgm:pt modelId="{BAF1E018-7BC0-40FF-8CFE-D408D63E3B09}" type="parTrans" cxnId="{20AFF772-3DCC-49E5-90A4-B6257E104729}">
      <dgm:prSet/>
      <dgm:spPr/>
      <dgm:t>
        <a:bodyPr/>
        <a:lstStyle/>
        <a:p>
          <a:endParaRPr lang="en-US"/>
        </a:p>
      </dgm:t>
    </dgm:pt>
    <dgm:pt modelId="{D5134114-7868-4E1A-91F3-4A427C0C6F2E}" type="sibTrans" cxnId="{20AFF772-3DCC-49E5-90A4-B6257E104729}">
      <dgm:prSet/>
      <dgm:spPr/>
      <dgm:t>
        <a:bodyPr/>
        <a:lstStyle/>
        <a:p>
          <a:endParaRPr lang="en-US"/>
        </a:p>
      </dgm:t>
    </dgm:pt>
    <dgm:pt modelId="{02AED475-D811-4621-9BAD-61205B4DBFB2}">
      <dgm:prSet/>
      <dgm:spPr/>
      <dgm:t>
        <a:bodyPr/>
        <a:lstStyle/>
        <a:p>
          <a:r>
            <a:rPr lang="en-US" dirty="0">
              <a:latin typeface="Calibri" panose="020F0502020204030204" pitchFamily="34" charset="0"/>
              <a:cs typeface="Calibri" panose="020F0502020204030204" pitchFamily="34" charset="0"/>
            </a:rPr>
            <a:t>Safety/security</a:t>
          </a:r>
        </a:p>
      </dgm:t>
    </dgm:pt>
    <dgm:pt modelId="{026B8BE4-2A73-44A2-B615-9E90EFCD5337}" type="parTrans" cxnId="{A10C6E7D-544F-4FC8-A8F9-D4A8CB7A41FB}">
      <dgm:prSet/>
      <dgm:spPr/>
      <dgm:t>
        <a:bodyPr/>
        <a:lstStyle/>
        <a:p>
          <a:endParaRPr lang="en-US"/>
        </a:p>
      </dgm:t>
    </dgm:pt>
    <dgm:pt modelId="{A9917BAA-B909-476B-8F89-867D25EA0D7C}" type="sibTrans" cxnId="{A10C6E7D-544F-4FC8-A8F9-D4A8CB7A41FB}">
      <dgm:prSet/>
      <dgm:spPr/>
      <dgm:t>
        <a:bodyPr/>
        <a:lstStyle/>
        <a:p>
          <a:endParaRPr lang="en-US"/>
        </a:p>
      </dgm:t>
    </dgm:pt>
    <dgm:pt modelId="{3ABC7508-425B-4161-AA8E-D98CE77D647B}">
      <dgm:prSet/>
      <dgm:spPr/>
      <dgm:t>
        <a:bodyPr/>
        <a:lstStyle/>
        <a:p>
          <a:r>
            <a:rPr lang="en-US" dirty="0">
              <a:latin typeface="Calibri" panose="020F0502020204030204" pitchFamily="34" charset="0"/>
              <a:cs typeface="Calibri" panose="020F0502020204030204" pitchFamily="34" charset="0"/>
            </a:rPr>
            <a:t>Facilities</a:t>
          </a:r>
        </a:p>
      </dgm:t>
    </dgm:pt>
    <dgm:pt modelId="{4457CCA8-725F-415A-B97E-3B0201C7DDC1}" type="parTrans" cxnId="{B6EDF06A-9086-4367-B51F-D562FB9025BF}">
      <dgm:prSet/>
      <dgm:spPr/>
      <dgm:t>
        <a:bodyPr/>
        <a:lstStyle/>
        <a:p>
          <a:endParaRPr lang="en-US"/>
        </a:p>
      </dgm:t>
    </dgm:pt>
    <dgm:pt modelId="{F231F7FE-4609-4B1D-B596-14A3FDEC8390}" type="sibTrans" cxnId="{B6EDF06A-9086-4367-B51F-D562FB9025BF}">
      <dgm:prSet/>
      <dgm:spPr/>
      <dgm:t>
        <a:bodyPr/>
        <a:lstStyle/>
        <a:p>
          <a:endParaRPr lang="en-US"/>
        </a:p>
      </dgm:t>
    </dgm:pt>
    <dgm:pt modelId="{6C711806-93A9-4A2A-9FC6-F7A4E8F445BB}">
      <dgm:prSet/>
      <dgm:spPr/>
      <dgm:t>
        <a:bodyPr/>
        <a:lstStyle/>
        <a:p>
          <a:r>
            <a:rPr lang="en-US" dirty="0">
              <a:latin typeface="Calibri" panose="020F0502020204030204" pitchFamily="34" charset="0"/>
              <a:cs typeface="Calibri" panose="020F0502020204030204" pitchFamily="34" charset="0"/>
            </a:rPr>
            <a:t>Responsive</a:t>
          </a:r>
        </a:p>
      </dgm:t>
    </dgm:pt>
    <dgm:pt modelId="{C37A81C3-CBB8-414A-AC54-9DD9D3D4DA1C}" type="parTrans" cxnId="{68F42DA1-43FC-471C-9EBE-4050DC150EBD}">
      <dgm:prSet/>
      <dgm:spPr/>
      <dgm:t>
        <a:bodyPr/>
        <a:lstStyle/>
        <a:p>
          <a:endParaRPr lang="en-US"/>
        </a:p>
      </dgm:t>
    </dgm:pt>
    <dgm:pt modelId="{C0223E62-D16B-420F-BB3F-4AB596AACF42}" type="sibTrans" cxnId="{68F42DA1-43FC-471C-9EBE-4050DC150EBD}">
      <dgm:prSet/>
      <dgm:spPr/>
      <dgm:t>
        <a:bodyPr/>
        <a:lstStyle/>
        <a:p>
          <a:endParaRPr lang="en-US"/>
        </a:p>
      </dgm:t>
    </dgm:pt>
    <dgm:pt modelId="{91A2525B-E431-48C2-850E-E6CBF61F623B}">
      <dgm:prSet/>
      <dgm:spPr/>
      <dgm:t>
        <a:bodyPr/>
        <a:lstStyle/>
        <a:p>
          <a:r>
            <a:rPr lang="en-US" dirty="0">
              <a:latin typeface="Calibri" panose="020F0502020204030204" pitchFamily="34" charset="0"/>
              <a:cs typeface="Calibri" panose="020F0502020204030204" pitchFamily="34" charset="0"/>
            </a:rPr>
            <a:t>Available</a:t>
          </a:r>
        </a:p>
      </dgm:t>
    </dgm:pt>
    <dgm:pt modelId="{4AA2842B-19EE-4337-B766-9EB634814CF9}" type="parTrans" cxnId="{3244E01C-6054-44A7-BB37-36EF7F9FE731}">
      <dgm:prSet/>
      <dgm:spPr/>
      <dgm:t>
        <a:bodyPr/>
        <a:lstStyle/>
        <a:p>
          <a:endParaRPr lang="en-US"/>
        </a:p>
      </dgm:t>
    </dgm:pt>
    <dgm:pt modelId="{E043FC39-4B9E-4739-B9D0-DDD887EE8A56}" type="sibTrans" cxnId="{3244E01C-6054-44A7-BB37-36EF7F9FE731}">
      <dgm:prSet/>
      <dgm:spPr/>
      <dgm:t>
        <a:bodyPr/>
        <a:lstStyle/>
        <a:p>
          <a:endParaRPr lang="en-US"/>
        </a:p>
      </dgm:t>
    </dgm:pt>
    <dgm:pt modelId="{F4538789-D03B-4ACB-BC15-0F54AB2260EB}" type="pres">
      <dgm:prSet presAssocID="{9AFE4FD3-7743-4D2F-B0AC-FBD74EBAAA20}" presName="linear" presStyleCnt="0">
        <dgm:presLayoutVars>
          <dgm:animLvl val="lvl"/>
          <dgm:resizeHandles val="exact"/>
        </dgm:presLayoutVars>
      </dgm:prSet>
      <dgm:spPr/>
      <dgm:t>
        <a:bodyPr/>
        <a:lstStyle/>
        <a:p>
          <a:endParaRPr lang="en-US"/>
        </a:p>
      </dgm:t>
    </dgm:pt>
    <dgm:pt modelId="{08F36C22-AB9F-4082-ADD9-FE32BBF14578}" type="pres">
      <dgm:prSet presAssocID="{E5B3266F-4566-4533-9920-79423AAAC413}" presName="parentText" presStyleLbl="node1" presStyleIdx="0" presStyleCnt="2">
        <dgm:presLayoutVars>
          <dgm:chMax val="0"/>
          <dgm:bulletEnabled val="1"/>
        </dgm:presLayoutVars>
      </dgm:prSet>
      <dgm:spPr/>
      <dgm:t>
        <a:bodyPr/>
        <a:lstStyle/>
        <a:p>
          <a:endParaRPr lang="en-US"/>
        </a:p>
      </dgm:t>
    </dgm:pt>
    <dgm:pt modelId="{691DDD4E-2A80-45F4-B63E-B6607F91572F}" type="pres">
      <dgm:prSet presAssocID="{E5B3266F-4566-4533-9920-79423AAAC413}" presName="childText" presStyleLbl="revTx" presStyleIdx="0" presStyleCnt="2">
        <dgm:presLayoutVars>
          <dgm:bulletEnabled val="1"/>
        </dgm:presLayoutVars>
      </dgm:prSet>
      <dgm:spPr/>
      <dgm:t>
        <a:bodyPr/>
        <a:lstStyle/>
        <a:p>
          <a:endParaRPr lang="en-US"/>
        </a:p>
      </dgm:t>
    </dgm:pt>
    <dgm:pt modelId="{79CF0D50-2583-484F-96AD-8688D307F119}" type="pres">
      <dgm:prSet presAssocID="{4057C07C-B9A9-4F72-8111-ADB0432A31E2}" presName="parentText" presStyleLbl="node1" presStyleIdx="1" presStyleCnt="2">
        <dgm:presLayoutVars>
          <dgm:chMax val="0"/>
          <dgm:bulletEnabled val="1"/>
        </dgm:presLayoutVars>
      </dgm:prSet>
      <dgm:spPr/>
      <dgm:t>
        <a:bodyPr/>
        <a:lstStyle/>
        <a:p>
          <a:endParaRPr lang="en-US"/>
        </a:p>
      </dgm:t>
    </dgm:pt>
    <dgm:pt modelId="{18BD57E8-9E6E-485C-890A-43706B073D07}" type="pres">
      <dgm:prSet presAssocID="{4057C07C-B9A9-4F72-8111-ADB0432A31E2}" presName="childText" presStyleLbl="revTx" presStyleIdx="1" presStyleCnt="2">
        <dgm:presLayoutVars>
          <dgm:bulletEnabled val="1"/>
        </dgm:presLayoutVars>
      </dgm:prSet>
      <dgm:spPr/>
      <dgm:t>
        <a:bodyPr/>
        <a:lstStyle/>
        <a:p>
          <a:endParaRPr lang="en-US"/>
        </a:p>
      </dgm:t>
    </dgm:pt>
  </dgm:ptLst>
  <dgm:cxnLst>
    <dgm:cxn modelId="{68F42DA1-43FC-471C-9EBE-4050DC150EBD}" srcId="{4057C07C-B9A9-4F72-8111-ADB0432A31E2}" destId="{6C711806-93A9-4A2A-9FC6-F7A4E8F445BB}" srcOrd="2" destOrd="0" parTransId="{C37A81C3-CBB8-414A-AC54-9DD9D3D4DA1C}" sibTransId="{C0223E62-D16B-420F-BB3F-4AB596AACF42}"/>
    <dgm:cxn modelId="{2FC83E5C-D0E9-43BC-A29D-1D8644B3A1A7}" srcId="{E5B3266F-4566-4533-9920-79423AAAC413}" destId="{95A579CB-F8C6-4CEA-822F-CAF65F2C663D}" srcOrd="0" destOrd="0" parTransId="{CB934971-0B4A-4D9D-BBA7-4049815B4988}" sibTransId="{6F430468-C2F5-47C1-91A9-5F07B7793ADF}"/>
    <dgm:cxn modelId="{3244E01C-6054-44A7-BB37-36EF7F9FE731}" srcId="{4057C07C-B9A9-4F72-8111-ADB0432A31E2}" destId="{91A2525B-E431-48C2-850E-E6CBF61F623B}" srcOrd="3" destOrd="0" parTransId="{4AA2842B-19EE-4337-B766-9EB634814CF9}" sibTransId="{E043FC39-4B9E-4739-B9D0-DDD887EE8A56}"/>
    <dgm:cxn modelId="{73465F19-33F0-472C-91D3-200EB88D46C2}" type="presOf" srcId="{02AED475-D811-4621-9BAD-61205B4DBFB2}" destId="{18BD57E8-9E6E-485C-890A-43706B073D07}" srcOrd="0" destOrd="0" presId="urn:microsoft.com/office/officeart/2005/8/layout/vList2"/>
    <dgm:cxn modelId="{BA267BDD-EE38-46D4-B7DE-BDF3AD3A138C}" srcId="{9AFE4FD3-7743-4D2F-B0AC-FBD74EBAAA20}" destId="{E5B3266F-4566-4533-9920-79423AAAC413}" srcOrd="0" destOrd="0" parTransId="{4149EAB9-88F8-4803-81FF-C7B24969C4B9}" sibTransId="{228E522A-24F2-4ABC-ADA8-257FDD589870}"/>
    <dgm:cxn modelId="{CD3581C7-3BBB-4B02-B2DD-9BD75CDC4AAA}" type="presOf" srcId="{91A2525B-E431-48C2-850E-E6CBF61F623B}" destId="{18BD57E8-9E6E-485C-890A-43706B073D07}" srcOrd="0" destOrd="3" presId="urn:microsoft.com/office/officeart/2005/8/layout/vList2"/>
    <dgm:cxn modelId="{CBB6B31C-D629-4398-BD8D-3962106E39EC}" type="presOf" srcId="{9AFE4FD3-7743-4D2F-B0AC-FBD74EBAAA20}" destId="{F4538789-D03B-4ACB-BC15-0F54AB2260EB}" srcOrd="0" destOrd="0" presId="urn:microsoft.com/office/officeart/2005/8/layout/vList2"/>
    <dgm:cxn modelId="{D03785E2-E09C-4F69-8DE3-222B0FA3D4E6}" type="presOf" srcId="{3ABC7508-425B-4161-AA8E-D98CE77D647B}" destId="{18BD57E8-9E6E-485C-890A-43706B073D07}" srcOrd="0" destOrd="1" presId="urn:microsoft.com/office/officeart/2005/8/layout/vList2"/>
    <dgm:cxn modelId="{C0B2B126-3D3B-46A6-93EF-C3E5B6CAAAAE}" type="presOf" srcId="{95A579CB-F8C6-4CEA-822F-CAF65F2C663D}" destId="{691DDD4E-2A80-45F4-B63E-B6607F91572F}" srcOrd="0" destOrd="0" presId="urn:microsoft.com/office/officeart/2005/8/layout/vList2"/>
    <dgm:cxn modelId="{20AFF772-3DCC-49E5-90A4-B6257E104729}" srcId="{9AFE4FD3-7743-4D2F-B0AC-FBD74EBAAA20}" destId="{4057C07C-B9A9-4F72-8111-ADB0432A31E2}" srcOrd="1" destOrd="0" parTransId="{BAF1E018-7BC0-40FF-8CFE-D408D63E3B09}" sibTransId="{D5134114-7868-4E1A-91F3-4A427C0C6F2E}"/>
    <dgm:cxn modelId="{B6EDF06A-9086-4367-B51F-D562FB9025BF}" srcId="{4057C07C-B9A9-4F72-8111-ADB0432A31E2}" destId="{3ABC7508-425B-4161-AA8E-D98CE77D647B}" srcOrd="1" destOrd="0" parTransId="{4457CCA8-725F-415A-B97E-3B0201C7DDC1}" sibTransId="{F231F7FE-4609-4B1D-B596-14A3FDEC8390}"/>
    <dgm:cxn modelId="{CE397252-5245-461D-8F63-254780F11216}" srcId="{E5B3266F-4566-4533-9920-79423AAAC413}" destId="{42D45AA2-E38D-4A55-B004-19669F33033E}" srcOrd="2" destOrd="0" parTransId="{C5DC2ACC-705B-47A5-B0A3-3AA85BEA0464}" sibTransId="{DBD95856-BEBF-46DC-B6FC-DF33AAD2AE6A}"/>
    <dgm:cxn modelId="{93E9DD43-EBBC-4A54-858F-C3F9F1EFC5B6}" srcId="{E5B3266F-4566-4533-9920-79423AAAC413}" destId="{F05B30CD-05FB-4580-AB40-633A018D7A7C}" srcOrd="1" destOrd="0" parTransId="{7E327D0F-2CEA-4520-8FDC-E55A0C4B23BC}" sibTransId="{EAA99B5C-B799-49E5-8953-566AE04A02D5}"/>
    <dgm:cxn modelId="{5B625BF6-288B-43CD-9A67-5FC324522846}" type="presOf" srcId="{E5B3266F-4566-4533-9920-79423AAAC413}" destId="{08F36C22-AB9F-4082-ADD9-FE32BBF14578}" srcOrd="0" destOrd="0" presId="urn:microsoft.com/office/officeart/2005/8/layout/vList2"/>
    <dgm:cxn modelId="{F5F1967A-83C4-40A1-899C-6F891F11C9DE}" type="presOf" srcId="{F05B30CD-05FB-4580-AB40-633A018D7A7C}" destId="{691DDD4E-2A80-45F4-B63E-B6607F91572F}" srcOrd="0" destOrd="1" presId="urn:microsoft.com/office/officeart/2005/8/layout/vList2"/>
    <dgm:cxn modelId="{A3A25904-6DD1-4A9D-8ADB-95133F28E579}" type="presOf" srcId="{4057C07C-B9A9-4F72-8111-ADB0432A31E2}" destId="{79CF0D50-2583-484F-96AD-8688D307F119}" srcOrd="0" destOrd="0" presId="urn:microsoft.com/office/officeart/2005/8/layout/vList2"/>
    <dgm:cxn modelId="{E890CC08-E47D-4256-9D2A-7100C9FE4547}" type="presOf" srcId="{42D45AA2-E38D-4A55-B004-19669F33033E}" destId="{691DDD4E-2A80-45F4-B63E-B6607F91572F}" srcOrd="0" destOrd="2" presId="urn:microsoft.com/office/officeart/2005/8/layout/vList2"/>
    <dgm:cxn modelId="{5B6F1516-A72F-48BA-B446-91C137F66FF3}" type="presOf" srcId="{6C711806-93A9-4A2A-9FC6-F7A4E8F445BB}" destId="{18BD57E8-9E6E-485C-890A-43706B073D07}" srcOrd="0" destOrd="2" presId="urn:microsoft.com/office/officeart/2005/8/layout/vList2"/>
    <dgm:cxn modelId="{A10C6E7D-544F-4FC8-A8F9-D4A8CB7A41FB}" srcId="{4057C07C-B9A9-4F72-8111-ADB0432A31E2}" destId="{02AED475-D811-4621-9BAD-61205B4DBFB2}" srcOrd="0" destOrd="0" parTransId="{026B8BE4-2A73-44A2-B615-9E90EFCD5337}" sibTransId="{A9917BAA-B909-476B-8F89-867D25EA0D7C}"/>
    <dgm:cxn modelId="{4A0D201E-4BBC-4BD8-85DE-67C23AF0E3C4}" type="presParOf" srcId="{F4538789-D03B-4ACB-BC15-0F54AB2260EB}" destId="{08F36C22-AB9F-4082-ADD9-FE32BBF14578}" srcOrd="0" destOrd="0" presId="urn:microsoft.com/office/officeart/2005/8/layout/vList2"/>
    <dgm:cxn modelId="{2B21B3C9-98ED-45A1-B3A0-F09EF7311754}" type="presParOf" srcId="{F4538789-D03B-4ACB-BC15-0F54AB2260EB}" destId="{691DDD4E-2A80-45F4-B63E-B6607F91572F}" srcOrd="1" destOrd="0" presId="urn:microsoft.com/office/officeart/2005/8/layout/vList2"/>
    <dgm:cxn modelId="{5428D702-8C86-42B6-88DD-D7EC232F3C69}" type="presParOf" srcId="{F4538789-D03B-4ACB-BC15-0F54AB2260EB}" destId="{79CF0D50-2583-484F-96AD-8688D307F119}" srcOrd="2" destOrd="0" presId="urn:microsoft.com/office/officeart/2005/8/layout/vList2"/>
    <dgm:cxn modelId="{E69993D6-00EF-4F6C-877B-044F5F3020FB}" type="presParOf" srcId="{F4538789-D03B-4ACB-BC15-0F54AB2260EB}" destId="{18BD57E8-9E6E-485C-890A-43706B073D07}"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A90E598-BBB0-48AF-857F-6579DFF0ABE1}"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8B47B321-6D4C-4B9C-9F8F-91FE3B605E86}">
      <dgm:prSet custT="1"/>
      <dgm:spPr/>
      <dgm:t>
        <a:bodyPr/>
        <a:lstStyle/>
        <a:p>
          <a:pPr>
            <a:defRPr b="1"/>
          </a:pPr>
          <a:r>
            <a:rPr lang="en-US" sz="2000" dirty="0">
              <a:latin typeface="Calibri" panose="020F0502020204030204" pitchFamily="34" charset="0"/>
              <a:cs typeface="Calibri" panose="020F0502020204030204" pitchFamily="34" charset="0"/>
            </a:rPr>
            <a:t>Welcome/Introductions/Safety</a:t>
          </a:r>
        </a:p>
      </dgm:t>
    </dgm:pt>
    <dgm:pt modelId="{757CD236-2EBF-4A46-BAFE-DAE0DE2CD81B}" type="parTrans" cxnId="{4C5A6E6B-A6A0-4C56-B9C0-3FB35AB4601C}">
      <dgm:prSet/>
      <dgm:spPr/>
      <dgm:t>
        <a:bodyPr/>
        <a:lstStyle/>
        <a:p>
          <a:endParaRPr lang="en-US" sz="2800">
            <a:latin typeface="Calibri" panose="020F0502020204030204" pitchFamily="34" charset="0"/>
            <a:cs typeface="Calibri" panose="020F0502020204030204" pitchFamily="34" charset="0"/>
          </a:endParaRPr>
        </a:p>
      </dgm:t>
    </dgm:pt>
    <dgm:pt modelId="{2726C3B7-31F2-407E-877F-3B6F31924F0D}" type="sibTrans" cxnId="{4C5A6E6B-A6A0-4C56-B9C0-3FB35AB4601C}">
      <dgm:prSet/>
      <dgm:spPr/>
      <dgm:t>
        <a:bodyPr/>
        <a:lstStyle/>
        <a:p>
          <a:endParaRPr lang="en-US" sz="2800">
            <a:latin typeface="Calibri" panose="020F0502020204030204" pitchFamily="34" charset="0"/>
            <a:cs typeface="Calibri" panose="020F0502020204030204" pitchFamily="34" charset="0"/>
          </a:endParaRPr>
        </a:p>
      </dgm:t>
    </dgm:pt>
    <dgm:pt modelId="{544011ED-9AA0-47CA-8940-CF241FFB191C}">
      <dgm:prSet custT="1"/>
      <dgm:spPr/>
      <dgm:t>
        <a:bodyPr/>
        <a:lstStyle/>
        <a:p>
          <a:pPr>
            <a:defRPr b="1"/>
          </a:pPr>
          <a:r>
            <a:rPr lang="en-US" sz="2000" dirty="0">
              <a:latin typeface="Calibri" panose="020F0502020204030204" pitchFamily="34" charset="0"/>
              <a:cs typeface="Calibri" panose="020F0502020204030204" pitchFamily="34" charset="0"/>
            </a:rPr>
            <a:t>In Brief by PM Review Director</a:t>
          </a:r>
        </a:p>
      </dgm:t>
    </dgm:pt>
    <dgm:pt modelId="{80FAEC39-88BC-4B71-BBEC-1C30279B56F0}" type="parTrans" cxnId="{682BD0A1-EEC3-43E3-B48A-DE9842ED6552}">
      <dgm:prSet/>
      <dgm:spPr/>
      <dgm:t>
        <a:bodyPr/>
        <a:lstStyle/>
        <a:p>
          <a:endParaRPr lang="en-US" sz="2800">
            <a:latin typeface="Calibri" panose="020F0502020204030204" pitchFamily="34" charset="0"/>
            <a:cs typeface="Calibri" panose="020F0502020204030204" pitchFamily="34" charset="0"/>
          </a:endParaRPr>
        </a:p>
      </dgm:t>
    </dgm:pt>
    <dgm:pt modelId="{0D7FDCD6-932E-4F11-ADCA-8B1D93AAF6B3}" type="sibTrans" cxnId="{682BD0A1-EEC3-43E3-B48A-DE9842ED6552}">
      <dgm:prSet/>
      <dgm:spPr/>
      <dgm:t>
        <a:bodyPr/>
        <a:lstStyle/>
        <a:p>
          <a:endParaRPr lang="en-US" sz="2800">
            <a:latin typeface="Calibri" panose="020F0502020204030204" pitchFamily="34" charset="0"/>
            <a:cs typeface="Calibri" panose="020F0502020204030204" pitchFamily="34" charset="0"/>
          </a:endParaRPr>
        </a:p>
      </dgm:t>
    </dgm:pt>
    <dgm:pt modelId="{CD78AC48-3F9C-4837-B028-E1ED16FADEEB}">
      <dgm:prSet custT="1"/>
      <dgm:spPr/>
      <dgm:t>
        <a:bodyPr/>
        <a:lstStyle/>
        <a:p>
          <a:pPr>
            <a:defRPr b="1"/>
          </a:pPr>
          <a:r>
            <a:rPr lang="en-US" sz="2000" dirty="0">
              <a:latin typeface="Calibri" panose="020F0502020204030204" pitchFamily="34" charset="0"/>
              <a:cs typeface="Calibri" panose="020F0502020204030204" pitchFamily="34" charset="0"/>
            </a:rPr>
            <a:t>Contractor Presents:</a:t>
          </a:r>
        </a:p>
      </dgm:t>
    </dgm:pt>
    <dgm:pt modelId="{333DA8A2-1017-44E6-8DC5-793FFF9AFF1A}" type="parTrans" cxnId="{C2ED8829-00C2-441A-8946-1FB2470379AD}">
      <dgm:prSet/>
      <dgm:spPr/>
      <dgm:t>
        <a:bodyPr/>
        <a:lstStyle/>
        <a:p>
          <a:endParaRPr lang="en-US" sz="2800">
            <a:latin typeface="Calibri" panose="020F0502020204030204" pitchFamily="34" charset="0"/>
            <a:cs typeface="Calibri" panose="020F0502020204030204" pitchFamily="34" charset="0"/>
          </a:endParaRPr>
        </a:p>
      </dgm:t>
    </dgm:pt>
    <dgm:pt modelId="{02B86BFA-F15A-4859-8876-4FC72083DC06}" type="sibTrans" cxnId="{C2ED8829-00C2-441A-8946-1FB2470379AD}">
      <dgm:prSet/>
      <dgm:spPr/>
      <dgm:t>
        <a:bodyPr/>
        <a:lstStyle/>
        <a:p>
          <a:endParaRPr lang="en-US" sz="2800">
            <a:latin typeface="Calibri" panose="020F0502020204030204" pitchFamily="34" charset="0"/>
            <a:cs typeface="Calibri" panose="020F0502020204030204" pitchFamily="34" charset="0"/>
          </a:endParaRPr>
        </a:p>
      </dgm:t>
    </dgm:pt>
    <dgm:pt modelId="{43B9A684-55B2-42A9-B6B5-186A1671888D}">
      <dgm:prSet custT="1"/>
      <dgm:spPr/>
      <dgm:t>
        <a:bodyPr/>
        <a:lstStyle/>
        <a:p>
          <a:r>
            <a:rPr lang="en-US" sz="2000" baseline="0" dirty="0">
              <a:latin typeface="Calibri" panose="020F0502020204030204" pitchFamily="34" charset="0"/>
              <a:cs typeface="Calibri" panose="020F0502020204030204" pitchFamily="34" charset="0"/>
            </a:rPr>
            <a:t>Brief Overview</a:t>
          </a:r>
          <a:endParaRPr lang="en-US" sz="2000" dirty="0">
            <a:latin typeface="Calibri" panose="020F0502020204030204" pitchFamily="34" charset="0"/>
            <a:cs typeface="Calibri" panose="020F0502020204030204" pitchFamily="34" charset="0"/>
          </a:endParaRPr>
        </a:p>
      </dgm:t>
    </dgm:pt>
    <dgm:pt modelId="{D92379B3-F365-461F-A9C2-8D3E9ADDD5B3}" type="parTrans" cxnId="{27E3CCCC-438D-4E87-A36E-D973512A3BE8}">
      <dgm:prSet/>
      <dgm:spPr/>
      <dgm:t>
        <a:bodyPr/>
        <a:lstStyle/>
        <a:p>
          <a:endParaRPr lang="en-US" sz="2800">
            <a:latin typeface="Calibri" panose="020F0502020204030204" pitchFamily="34" charset="0"/>
            <a:cs typeface="Calibri" panose="020F0502020204030204" pitchFamily="34" charset="0"/>
          </a:endParaRPr>
        </a:p>
      </dgm:t>
    </dgm:pt>
    <dgm:pt modelId="{F9913FF1-96E8-4AD5-985B-706A434A52F7}" type="sibTrans" cxnId="{27E3CCCC-438D-4E87-A36E-D973512A3BE8}">
      <dgm:prSet/>
      <dgm:spPr/>
      <dgm:t>
        <a:bodyPr/>
        <a:lstStyle/>
        <a:p>
          <a:endParaRPr lang="en-US" sz="2800">
            <a:latin typeface="Calibri" panose="020F0502020204030204" pitchFamily="34" charset="0"/>
            <a:cs typeface="Calibri" panose="020F0502020204030204" pitchFamily="34" charset="0"/>
          </a:endParaRPr>
        </a:p>
      </dgm:t>
    </dgm:pt>
    <dgm:pt modelId="{851FE8EF-59AE-4E87-A9F3-7878AF12FE8E}">
      <dgm:prSet custT="1"/>
      <dgm:spPr/>
      <dgm:t>
        <a:bodyPr/>
        <a:lstStyle/>
        <a:p>
          <a:r>
            <a:rPr lang="en-US" sz="2000" baseline="0" dirty="0">
              <a:latin typeface="Calibri" panose="020F0502020204030204" pitchFamily="34" charset="0"/>
              <a:cs typeface="Calibri" panose="020F0502020204030204" pitchFamily="34" charset="0"/>
            </a:rPr>
            <a:t>Scheduling and Cost Tools Demonstration</a:t>
          </a:r>
          <a:endParaRPr lang="en-US" sz="2000" dirty="0">
            <a:latin typeface="Calibri" panose="020F0502020204030204" pitchFamily="34" charset="0"/>
            <a:cs typeface="Calibri" panose="020F0502020204030204" pitchFamily="34" charset="0"/>
          </a:endParaRPr>
        </a:p>
      </dgm:t>
    </dgm:pt>
    <dgm:pt modelId="{21628D95-2FBC-4DC6-831B-87A8242E1BC5}" type="parTrans" cxnId="{1F2ECC6A-A846-4DE3-A0AC-9C2F537783BA}">
      <dgm:prSet/>
      <dgm:spPr/>
      <dgm:t>
        <a:bodyPr/>
        <a:lstStyle/>
        <a:p>
          <a:endParaRPr lang="en-US" sz="2800">
            <a:latin typeface="Calibri" panose="020F0502020204030204" pitchFamily="34" charset="0"/>
            <a:cs typeface="Calibri" panose="020F0502020204030204" pitchFamily="34" charset="0"/>
          </a:endParaRPr>
        </a:p>
      </dgm:t>
    </dgm:pt>
    <dgm:pt modelId="{D75E57A9-C23E-47CC-80E7-C753A44C3281}" type="sibTrans" cxnId="{1F2ECC6A-A846-4DE3-A0AC-9C2F537783BA}">
      <dgm:prSet/>
      <dgm:spPr/>
      <dgm:t>
        <a:bodyPr/>
        <a:lstStyle/>
        <a:p>
          <a:endParaRPr lang="en-US" sz="2800">
            <a:latin typeface="Calibri" panose="020F0502020204030204" pitchFamily="34" charset="0"/>
            <a:cs typeface="Calibri" panose="020F0502020204030204" pitchFamily="34" charset="0"/>
          </a:endParaRPr>
        </a:p>
      </dgm:t>
    </dgm:pt>
    <dgm:pt modelId="{0AB7F78E-955C-4153-A17F-4A071CD20652}">
      <dgm:prSet custT="1"/>
      <dgm:spPr/>
      <dgm:t>
        <a:bodyPr/>
        <a:lstStyle/>
        <a:p>
          <a:r>
            <a:rPr lang="en-US" sz="2000" baseline="0" dirty="0">
              <a:latin typeface="Calibri" panose="020F0502020204030204" pitchFamily="34" charset="0"/>
              <a:cs typeface="Calibri" panose="020F0502020204030204" pitchFamily="34" charset="0"/>
            </a:rPr>
            <a:t>Process flow via EVMS Storyboard</a:t>
          </a:r>
          <a:endParaRPr lang="en-US" sz="2000" dirty="0">
            <a:latin typeface="Calibri" panose="020F0502020204030204" pitchFamily="34" charset="0"/>
            <a:cs typeface="Calibri" panose="020F0502020204030204" pitchFamily="34" charset="0"/>
          </a:endParaRPr>
        </a:p>
      </dgm:t>
    </dgm:pt>
    <dgm:pt modelId="{095BAC06-1511-47B3-BDB5-B99F40D7C23B}" type="parTrans" cxnId="{B53850B4-EEE0-425F-8D50-A8141D20825F}">
      <dgm:prSet/>
      <dgm:spPr/>
      <dgm:t>
        <a:bodyPr/>
        <a:lstStyle/>
        <a:p>
          <a:endParaRPr lang="en-US" sz="2800">
            <a:latin typeface="Calibri" panose="020F0502020204030204" pitchFamily="34" charset="0"/>
            <a:cs typeface="Calibri" panose="020F0502020204030204" pitchFamily="34" charset="0"/>
          </a:endParaRPr>
        </a:p>
      </dgm:t>
    </dgm:pt>
    <dgm:pt modelId="{E8995F81-5B6E-4B5D-924A-1B6FABCB6F60}" type="sibTrans" cxnId="{B53850B4-EEE0-425F-8D50-A8141D20825F}">
      <dgm:prSet/>
      <dgm:spPr/>
      <dgm:t>
        <a:bodyPr/>
        <a:lstStyle/>
        <a:p>
          <a:endParaRPr lang="en-US" sz="2800">
            <a:latin typeface="Calibri" panose="020F0502020204030204" pitchFamily="34" charset="0"/>
            <a:cs typeface="Calibri" panose="020F0502020204030204" pitchFamily="34" charset="0"/>
          </a:endParaRPr>
        </a:p>
      </dgm:t>
    </dgm:pt>
    <dgm:pt modelId="{44E83E05-9484-4674-806D-DAD9C961239A}">
      <dgm:prSet custT="1"/>
      <dgm:spPr/>
      <dgm:t>
        <a:bodyPr/>
        <a:lstStyle/>
        <a:p>
          <a:pPr>
            <a:defRPr b="1"/>
          </a:pPr>
          <a:r>
            <a:rPr lang="en-US" sz="2000" dirty="0">
              <a:latin typeface="Calibri" panose="020F0502020204030204" pitchFamily="34" charset="0"/>
              <a:cs typeface="Calibri" panose="020F0502020204030204" pitchFamily="34" charset="0"/>
            </a:rPr>
            <a:t>Interviews Conducted </a:t>
          </a:r>
        </a:p>
      </dgm:t>
    </dgm:pt>
    <dgm:pt modelId="{1A8750A9-1D1C-44F8-BBEB-FA3AB2D0164A}" type="parTrans" cxnId="{166CC1EB-09DD-4213-AB45-BB896CA47FEC}">
      <dgm:prSet/>
      <dgm:spPr/>
      <dgm:t>
        <a:bodyPr/>
        <a:lstStyle/>
        <a:p>
          <a:endParaRPr lang="en-US" sz="2800">
            <a:latin typeface="Calibri" panose="020F0502020204030204" pitchFamily="34" charset="0"/>
            <a:cs typeface="Calibri" panose="020F0502020204030204" pitchFamily="34" charset="0"/>
          </a:endParaRPr>
        </a:p>
      </dgm:t>
    </dgm:pt>
    <dgm:pt modelId="{5BE928DA-30B3-4642-8750-B093D843F6E2}" type="sibTrans" cxnId="{166CC1EB-09DD-4213-AB45-BB896CA47FEC}">
      <dgm:prSet/>
      <dgm:spPr/>
      <dgm:t>
        <a:bodyPr/>
        <a:lstStyle/>
        <a:p>
          <a:endParaRPr lang="en-US" sz="2800">
            <a:latin typeface="Calibri" panose="020F0502020204030204" pitchFamily="34" charset="0"/>
            <a:cs typeface="Calibri" panose="020F0502020204030204" pitchFamily="34" charset="0"/>
          </a:endParaRPr>
        </a:p>
      </dgm:t>
    </dgm:pt>
    <dgm:pt modelId="{7139AD1F-3BC3-452B-9B83-1CCE07DDE87E}">
      <dgm:prSet custT="1"/>
      <dgm:spPr/>
      <dgm:t>
        <a:bodyPr/>
        <a:lstStyle/>
        <a:p>
          <a:r>
            <a:rPr lang="en-US" sz="2000" baseline="0" dirty="0">
              <a:latin typeface="Calibri" panose="020F0502020204030204" pitchFamily="34" charset="0"/>
              <a:cs typeface="Calibri" panose="020F0502020204030204" pitchFamily="34" charset="0"/>
            </a:rPr>
            <a:t>Control Account Managers (CAMs)</a:t>
          </a:r>
          <a:endParaRPr lang="en-US" sz="2000" dirty="0">
            <a:latin typeface="Calibri" panose="020F0502020204030204" pitchFamily="34" charset="0"/>
            <a:cs typeface="Calibri" panose="020F0502020204030204" pitchFamily="34" charset="0"/>
          </a:endParaRPr>
        </a:p>
      </dgm:t>
    </dgm:pt>
    <dgm:pt modelId="{018BDFFE-43C5-4348-9D3B-1587B99B8DFF}" type="parTrans" cxnId="{DE777BB5-854F-417A-9ECC-BE1A6E305E9D}">
      <dgm:prSet/>
      <dgm:spPr/>
      <dgm:t>
        <a:bodyPr/>
        <a:lstStyle/>
        <a:p>
          <a:endParaRPr lang="en-US" sz="2800">
            <a:latin typeface="Calibri" panose="020F0502020204030204" pitchFamily="34" charset="0"/>
            <a:cs typeface="Calibri" panose="020F0502020204030204" pitchFamily="34" charset="0"/>
          </a:endParaRPr>
        </a:p>
      </dgm:t>
    </dgm:pt>
    <dgm:pt modelId="{F7F5DF23-6717-4821-9AB2-BC034B973415}" type="sibTrans" cxnId="{DE777BB5-854F-417A-9ECC-BE1A6E305E9D}">
      <dgm:prSet/>
      <dgm:spPr/>
      <dgm:t>
        <a:bodyPr/>
        <a:lstStyle/>
        <a:p>
          <a:endParaRPr lang="en-US" sz="2800">
            <a:latin typeface="Calibri" panose="020F0502020204030204" pitchFamily="34" charset="0"/>
            <a:cs typeface="Calibri" panose="020F0502020204030204" pitchFamily="34" charset="0"/>
          </a:endParaRPr>
        </a:p>
      </dgm:t>
    </dgm:pt>
    <dgm:pt modelId="{F11B33FF-A09C-489F-96CB-7C51869633D2}">
      <dgm:prSet custT="1"/>
      <dgm:spPr/>
      <dgm:t>
        <a:bodyPr/>
        <a:lstStyle/>
        <a:p>
          <a:r>
            <a:rPr lang="en-US" sz="2000" baseline="0" dirty="0">
              <a:latin typeface="Calibri" panose="020F0502020204030204" pitchFamily="34" charset="0"/>
              <a:cs typeface="Calibri" panose="020F0502020204030204" pitchFamily="34" charset="0"/>
            </a:rPr>
            <a:t>Project Controls</a:t>
          </a:r>
          <a:endParaRPr lang="en-US" sz="2000" dirty="0">
            <a:latin typeface="Calibri" panose="020F0502020204030204" pitchFamily="34" charset="0"/>
            <a:cs typeface="Calibri" panose="020F0502020204030204" pitchFamily="34" charset="0"/>
          </a:endParaRPr>
        </a:p>
      </dgm:t>
    </dgm:pt>
    <dgm:pt modelId="{1AB9EC98-61A0-46A0-9AB8-3017894145C1}" type="parTrans" cxnId="{32C67973-67E2-4128-8819-86ADDD29009E}">
      <dgm:prSet/>
      <dgm:spPr/>
      <dgm:t>
        <a:bodyPr/>
        <a:lstStyle/>
        <a:p>
          <a:endParaRPr lang="en-US" sz="2800">
            <a:latin typeface="Calibri" panose="020F0502020204030204" pitchFamily="34" charset="0"/>
            <a:cs typeface="Calibri" panose="020F0502020204030204" pitchFamily="34" charset="0"/>
          </a:endParaRPr>
        </a:p>
      </dgm:t>
    </dgm:pt>
    <dgm:pt modelId="{4DA3AEB3-C2D5-46DF-B390-B98AC85B0AE0}" type="sibTrans" cxnId="{32C67973-67E2-4128-8819-86ADDD29009E}">
      <dgm:prSet/>
      <dgm:spPr/>
      <dgm:t>
        <a:bodyPr/>
        <a:lstStyle/>
        <a:p>
          <a:endParaRPr lang="en-US" sz="2800">
            <a:latin typeface="Calibri" panose="020F0502020204030204" pitchFamily="34" charset="0"/>
            <a:cs typeface="Calibri" panose="020F0502020204030204" pitchFamily="34" charset="0"/>
          </a:endParaRPr>
        </a:p>
      </dgm:t>
    </dgm:pt>
    <dgm:pt modelId="{73B67EFA-B8A6-4198-AA9F-1AE92A916692}">
      <dgm:prSet custT="1"/>
      <dgm:spPr/>
      <dgm:t>
        <a:bodyPr/>
        <a:lstStyle/>
        <a:p>
          <a:r>
            <a:rPr lang="en-US" sz="2000" baseline="0" dirty="0">
              <a:latin typeface="Calibri" panose="020F0502020204030204" pitchFamily="34" charset="0"/>
              <a:cs typeface="Calibri" panose="020F0502020204030204" pitchFamily="34" charset="0"/>
            </a:rPr>
            <a:t>Contractor Management</a:t>
          </a:r>
          <a:endParaRPr lang="en-US" sz="2000" dirty="0">
            <a:latin typeface="Calibri" panose="020F0502020204030204" pitchFamily="34" charset="0"/>
            <a:cs typeface="Calibri" panose="020F0502020204030204" pitchFamily="34" charset="0"/>
          </a:endParaRPr>
        </a:p>
      </dgm:t>
    </dgm:pt>
    <dgm:pt modelId="{4469E038-E8AF-48E2-A4C7-C4948C8EC3D6}" type="parTrans" cxnId="{4413D330-F6F4-4BD3-AC33-4643AFA22DF7}">
      <dgm:prSet/>
      <dgm:spPr/>
      <dgm:t>
        <a:bodyPr/>
        <a:lstStyle/>
        <a:p>
          <a:endParaRPr lang="en-US" sz="2800">
            <a:latin typeface="Calibri" panose="020F0502020204030204" pitchFamily="34" charset="0"/>
            <a:cs typeface="Calibri" panose="020F0502020204030204" pitchFamily="34" charset="0"/>
          </a:endParaRPr>
        </a:p>
      </dgm:t>
    </dgm:pt>
    <dgm:pt modelId="{7A000E2F-FAB4-44C5-9927-E9EB9C7C169A}" type="sibTrans" cxnId="{4413D330-F6F4-4BD3-AC33-4643AFA22DF7}">
      <dgm:prSet/>
      <dgm:spPr/>
      <dgm:t>
        <a:bodyPr/>
        <a:lstStyle/>
        <a:p>
          <a:endParaRPr lang="en-US" sz="2800">
            <a:latin typeface="Calibri" panose="020F0502020204030204" pitchFamily="34" charset="0"/>
            <a:cs typeface="Calibri" panose="020F0502020204030204" pitchFamily="34" charset="0"/>
          </a:endParaRPr>
        </a:p>
      </dgm:t>
    </dgm:pt>
    <dgm:pt modelId="{3C224629-13E8-44E2-BC1F-8CED6573C8B3}">
      <dgm:prSet custT="1"/>
      <dgm:spPr/>
      <dgm:t>
        <a:bodyPr/>
        <a:lstStyle/>
        <a:p>
          <a:r>
            <a:rPr lang="en-US" sz="2000" baseline="0" dirty="0">
              <a:latin typeface="Calibri" panose="020F0502020204030204" pitchFamily="34" charset="0"/>
              <a:cs typeface="Calibri" panose="020F0502020204030204" pitchFamily="34" charset="0"/>
            </a:rPr>
            <a:t>Government Federal Project Director and Contracting Officer</a:t>
          </a:r>
          <a:endParaRPr lang="en-US" sz="2000" dirty="0">
            <a:latin typeface="Calibri" panose="020F0502020204030204" pitchFamily="34" charset="0"/>
            <a:cs typeface="Calibri" panose="020F0502020204030204" pitchFamily="34" charset="0"/>
          </a:endParaRPr>
        </a:p>
      </dgm:t>
    </dgm:pt>
    <dgm:pt modelId="{AB3C15B9-6534-4A56-906A-3852885A54A3}" type="parTrans" cxnId="{D742EAD5-E868-4BC2-AF28-4A571FC71E20}">
      <dgm:prSet/>
      <dgm:spPr/>
      <dgm:t>
        <a:bodyPr/>
        <a:lstStyle/>
        <a:p>
          <a:endParaRPr lang="en-US" sz="2800">
            <a:latin typeface="Calibri" panose="020F0502020204030204" pitchFamily="34" charset="0"/>
            <a:cs typeface="Calibri" panose="020F0502020204030204" pitchFamily="34" charset="0"/>
          </a:endParaRPr>
        </a:p>
      </dgm:t>
    </dgm:pt>
    <dgm:pt modelId="{6763E178-1615-4052-839B-14DADEB4338D}" type="sibTrans" cxnId="{D742EAD5-E868-4BC2-AF28-4A571FC71E20}">
      <dgm:prSet/>
      <dgm:spPr/>
      <dgm:t>
        <a:bodyPr/>
        <a:lstStyle/>
        <a:p>
          <a:endParaRPr lang="en-US" sz="2800">
            <a:latin typeface="Calibri" panose="020F0502020204030204" pitchFamily="34" charset="0"/>
            <a:cs typeface="Calibri" panose="020F0502020204030204" pitchFamily="34" charset="0"/>
          </a:endParaRPr>
        </a:p>
      </dgm:t>
    </dgm:pt>
    <dgm:pt modelId="{3D6F5AEE-6BB1-4C03-8048-4005259011B2}">
      <dgm:prSet custT="1"/>
      <dgm:spPr/>
      <dgm:t>
        <a:bodyPr/>
        <a:lstStyle/>
        <a:p>
          <a:pPr>
            <a:defRPr b="1"/>
          </a:pPr>
          <a:r>
            <a:rPr lang="en-US" sz="2000" dirty="0">
              <a:latin typeface="Calibri" panose="020F0502020204030204" pitchFamily="34" charset="0"/>
              <a:cs typeface="Calibri" panose="020F0502020204030204" pitchFamily="34" charset="0"/>
            </a:rPr>
            <a:t>Exit Brief by PM Review Director</a:t>
          </a:r>
        </a:p>
      </dgm:t>
    </dgm:pt>
    <dgm:pt modelId="{65B1A6DA-8EC0-4134-8C3A-FE5477D6D56A}" type="parTrans" cxnId="{36022804-4C8D-467B-A9E1-492313F48214}">
      <dgm:prSet/>
      <dgm:spPr/>
      <dgm:t>
        <a:bodyPr/>
        <a:lstStyle/>
        <a:p>
          <a:endParaRPr lang="en-US" sz="2800">
            <a:latin typeface="Calibri" panose="020F0502020204030204" pitchFamily="34" charset="0"/>
            <a:cs typeface="Calibri" panose="020F0502020204030204" pitchFamily="34" charset="0"/>
          </a:endParaRPr>
        </a:p>
      </dgm:t>
    </dgm:pt>
    <dgm:pt modelId="{44A7C331-0953-41AB-9327-A637C76B694A}" type="sibTrans" cxnId="{36022804-4C8D-467B-A9E1-492313F48214}">
      <dgm:prSet/>
      <dgm:spPr/>
      <dgm:t>
        <a:bodyPr/>
        <a:lstStyle/>
        <a:p>
          <a:endParaRPr lang="en-US" sz="2800">
            <a:latin typeface="Calibri" panose="020F0502020204030204" pitchFamily="34" charset="0"/>
            <a:cs typeface="Calibri" panose="020F0502020204030204" pitchFamily="34" charset="0"/>
          </a:endParaRPr>
        </a:p>
      </dgm:t>
    </dgm:pt>
    <dgm:pt modelId="{79D11FFC-1CC9-4ADE-8059-4E05493853F7}">
      <dgm:prSet custT="1"/>
      <dgm:spPr/>
      <dgm:t>
        <a:bodyPr/>
        <a:lstStyle/>
        <a:p>
          <a:r>
            <a:rPr lang="en-US" sz="2000" dirty="0">
              <a:latin typeface="Calibri" panose="020F0502020204030204" pitchFamily="34" charset="0"/>
              <a:cs typeface="Calibri" panose="020F0502020204030204" pitchFamily="34" charset="0"/>
            </a:rPr>
            <a:t>Project tour</a:t>
          </a:r>
        </a:p>
      </dgm:t>
    </dgm:pt>
    <dgm:pt modelId="{39A9E48A-1C3E-469B-86A9-32FF0BD84437}" type="parTrans" cxnId="{967E808C-D662-45EF-B29B-36920CBFCD37}">
      <dgm:prSet/>
      <dgm:spPr/>
      <dgm:t>
        <a:bodyPr/>
        <a:lstStyle/>
        <a:p>
          <a:endParaRPr lang="en-US">
            <a:latin typeface="Calibri" panose="020F0502020204030204" pitchFamily="34" charset="0"/>
            <a:cs typeface="Calibri" panose="020F0502020204030204" pitchFamily="34" charset="0"/>
          </a:endParaRPr>
        </a:p>
      </dgm:t>
    </dgm:pt>
    <dgm:pt modelId="{350E1AE8-F1D7-4311-BCE2-849481DDED59}" type="sibTrans" cxnId="{967E808C-D662-45EF-B29B-36920CBFCD37}">
      <dgm:prSet/>
      <dgm:spPr/>
      <dgm:t>
        <a:bodyPr/>
        <a:lstStyle/>
        <a:p>
          <a:endParaRPr lang="en-US">
            <a:latin typeface="Calibri" panose="020F0502020204030204" pitchFamily="34" charset="0"/>
            <a:cs typeface="Calibri" panose="020F0502020204030204" pitchFamily="34" charset="0"/>
          </a:endParaRPr>
        </a:p>
      </dgm:t>
    </dgm:pt>
    <dgm:pt modelId="{79FA0D4D-70EB-4A88-B954-9980B9AF30AA}" type="pres">
      <dgm:prSet presAssocID="{9A90E598-BBB0-48AF-857F-6579DFF0ABE1}" presName="linear" presStyleCnt="0">
        <dgm:presLayoutVars>
          <dgm:dir/>
          <dgm:animLvl val="lvl"/>
          <dgm:resizeHandles val="exact"/>
        </dgm:presLayoutVars>
      </dgm:prSet>
      <dgm:spPr/>
      <dgm:t>
        <a:bodyPr/>
        <a:lstStyle/>
        <a:p>
          <a:endParaRPr lang="en-US"/>
        </a:p>
      </dgm:t>
    </dgm:pt>
    <dgm:pt modelId="{034DDE8C-BBAD-4770-AB27-0BA54F52C80A}" type="pres">
      <dgm:prSet presAssocID="{8B47B321-6D4C-4B9C-9F8F-91FE3B605E86}" presName="parentLin" presStyleCnt="0"/>
      <dgm:spPr/>
    </dgm:pt>
    <dgm:pt modelId="{5916D690-2A71-4B55-99BE-D469E8047CDD}" type="pres">
      <dgm:prSet presAssocID="{8B47B321-6D4C-4B9C-9F8F-91FE3B605E86}" presName="parentLeftMargin" presStyleLbl="node1" presStyleIdx="0" presStyleCnt="5"/>
      <dgm:spPr/>
      <dgm:t>
        <a:bodyPr/>
        <a:lstStyle/>
        <a:p>
          <a:endParaRPr lang="en-US"/>
        </a:p>
      </dgm:t>
    </dgm:pt>
    <dgm:pt modelId="{6FF1B94B-87C2-4488-9BA2-238D4BD1CD48}" type="pres">
      <dgm:prSet presAssocID="{8B47B321-6D4C-4B9C-9F8F-91FE3B605E86}" presName="parentText" presStyleLbl="node1" presStyleIdx="0" presStyleCnt="5">
        <dgm:presLayoutVars>
          <dgm:chMax val="0"/>
          <dgm:bulletEnabled val="1"/>
        </dgm:presLayoutVars>
      </dgm:prSet>
      <dgm:spPr/>
      <dgm:t>
        <a:bodyPr/>
        <a:lstStyle/>
        <a:p>
          <a:endParaRPr lang="en-US"/>
        </a:p>
      </dgm:t>
    </dgm:pt>
    <dgm:pt modelId="{C5B06462-47E6-4337-8EC1-B878B846134B}" type="pres">
      <dgm:prSet presAssocID="{8B47B321-6D4C-4B9C-9F8F-91FE3B605E86}" presName="negativeSpace" presStyleCnt="0"/>
      <dgm:spPr/>
    </dgm:pt>
    <dgm:pt modelId="{7242F85C-CF0F-471D-BAAA-FE007A4877FC}" type="pres">
      <dgm:prSet presAssocID="{8B47B321-6D4C-4B9C-9F8F-91FE3B605E86}" presName="childText" presStyleLbl="conFgAcc1" presStyleIdx="0" presStyleCnt="5">
        <dgm:presLayoutVars>
          <dgm:bulletEnabled val="1"/>
        </dgm:presLayoutVars>
      </dgm:prSet>
      <dgm:spPr/>
    </dgm:pt>
    <dgm:pt modelId="{F8838009-AC33-43B9-84BE-B4F9A55E04DA}" type="pres">
      <dgm:prSet presAssocID="{2726C3B7-31F2-407E-877F-3B6F31924F0D}" presName="spaceBetweenRectangles" presStyleCnt="0"/>
      <dgm:spPr/>
    </dgm:pt>
    <dgm:pt modelId="{9FBA2F0B-0EE0-421A-BB44-B118DE7B7AA6}" type="pres">
      <dgm:prSet presAssocID="{544011ED-9AA0-47CA-8940-CF241FFB191C}" presName="parentLin" presStyleCnt="0"/>
      <dgm:spPr/>
    </dgm:pt>
    <dgm:pt modelId="{DA9E432E-4CCA-4972-A50C-79F28C210A64}" type="pres">
      <dgm:prSet presAssocID="{544011ED-9AA0-47CA-8940-CF241FFB191C}" presName="parentLeftMargin" presStyleLbl="node1" presStyleIdx="0" presStyleCnt="5"/>
      <dgm:spPr/>
      <dgm:t>
        <a:bodyPr/>
        <a:lstStyle/>
        <a:p>
          <a:endParaRPr lang="en-US"/>
        </a:p>
      </dgm:t>
    </dgm:pt>
    <dgm:pt modelId="{E3A58DF3-755E-4346-A6CD-4C3A23FFDE1C}" type="pres">
      <dgm:prSet presAssocID="{544011ED-9AA0-47CA-8940-CF241FFB191C}" presName="parentText" presStyleLbl="node1" presStyleIdx="1" presStyleCnt="5">
        <dgm:presLayoutVars>
          <dgm:chMax val="0"/>
          <dgm:bulletEnabled val="1"/>
        </dgm:presLayoutVars>
      </dgm:prSet>
      <dgm:spPr/>
      <dgm:t>
        <a:bodyPr/>
        <a:lstStyle/>
        <a:p>
          <a:endParaRPr lang="en-US"/>
        </a:p>
      </dgm:t>
    </dgm:pt>
    <dgm:pt modelId="{3B4CAF7F-B384-4A37-8E9C-F3D8171CC6FD}" type="pres">
      <dgm:prSet presAssocID="{544011ED-9AA0-47CA-8940-CF241FFB191C}" presName="negativeSpace" presStyleCnt="0"/>
      <dgm:spPr/>
    </dgm:pt>
    <dgm:pt modelId="{9E90EFE7-96C1-4AB0-B586-0F13364BB249}" type="pres">
      <dgm:prSet presAssocID="{544011ED-9AA0-47CA-8940-CF241FFB191C}" presName="childText" presStyleLbl="conFgAcc1" presStyleIdx="1" presStyleCnt="5">
        <dgm:presLayoutVars>
          <dgm:bulletEnabled val="1"/>
        </dgm:presLayoutVars>
      </dgm:prSet>
      <dgm:spPr/>
    </dgm:pt>
    <dgm:pt modelId="{E21A4377-7FE2-4F78-9B62-70435E5CA055}" type="pres">
      <dgm:prSet presAssocID="{0D7FDCD6-932E-4F11-ADCA-8B1D93AAF6B3}" presName="spaceBetweenRectangles" presStyleCnt="0"/>
      <dgm:spPr/>
    </dgm:pt>
    <dgm:pt modelId="{9E75668F-A03A-451E-B3AC-EC3F320B18DB}" type="pres">
      <dgm:prSet presAssocID="{CD78AC48-3F9C-4837-B028-E1ED16FADEEB}" presName="parentLin" presStyleCnt="0"/>
      <dgm:spPr/>
    </dgm:pt>
    <dgm:pt modelId="{DE9609F8-FC0E-41B5-8EA0-95DAD69537E7}" type="pres">
      <dgm:prSet presAssocID="{CD78AC48-3F9C-4837-B028-E1ED16FADEEB}" presName="parentLeftMargin" presStyleLbl="node1" presStyleIdx="1" presStyleCnt="5"/>
      <dgm:spPr/>
      <dgm:t>
        <a:bodyPr/>
        <a:lstStyle/>
        <a:p>
          <a:endParaRPr lang="en-US"/>
        </a:p>
      </dgm:t>
    </dgm:pt>
    <dgm:pt modelId="{7CEE53E1-E182-493B-9592-CA2F1B535401}" type="pres">
      <dgm:prSet presAssocID="{CD78AC48-3F9C-4837-B028-E1ED16FADEEB}" presName="parentText" presStyleLbl="node1" presStyleIdx="2" presStyleCnt="5">
        <dgm:presLayoutVars>
          <dgm:chMax val="0"/>
          <dgm:bulletEnabled val="1"/>
        </dgm:presLayoutVars>
      </dgm:prSet>
      <dgm:spPr/>
      <dgm:t>
        <a:bodyPr/>
        <a:lstStyle/>
        <a:p>
          <a:endParaRPr lang="en-US"/>
        </a:p>
      </dgm:t>
    </dgm:pt>
    <dgm:pt modelId="{E70B4B01-008C-46C3-B71C-3DE09D5F0AB8}" type="pres">
      <dgm:prSet presAssocID="{CD78AC48-3F9C-4837-B028-E1ED16FADEEB}" presName="negativeSpace" presStyleCnt="0"/>
      <dgm:spPr/>
    </dgm:pt>
    <dgm:pt modelId="{2926AE89-1D5F-4C70-A247-3634172AC5DB}" type="pres">
      <dgm:prSet presAssocID="{CD78AC48-3F9C-4837-B028-E1ED16FADEEB}" presName="childText" presStyleLbl="conFgAcc1" presStyleIdx="2" presStyleCnt="5">
        <dgm:presLayoutVars>
          <dgm:bulletEnabled val="1"/>
        </dgm:presLayoutVars>
      </dgm:prSet>
      <dgm:spPr/>
      <dgm:t>
        <a:bodyPr/>
        <a:lstStyle/>
        <a:p>
          <a:endParaRPr lang="en-US"/>
        </a:p>
      </dgm:t>
    </dgm:pt>
    <dgm:pt modelId="{7C76905A-9ED5-4C0A-8C16-E5C292B96EC1}" type="pres">
      <dgm:prSet presAssocID="{02B86BFA-F15A-4859-8876-4FC72083DC06}" presName="spaceBetweenRectangles" presStyleCnt="0"/>
      <dgm:spPr/>
    </dgm:pt>
    <dgm:pt modelId="{286F1A5C-DDB3-4A6E-BB45-3B4ECF6BEC44}" type="pres">
      <dgm:prSet presAssocID="{44E83E05-9484-4674-806D-DAD9C961239A}" presName="parentLin" presStyleCnt="0"/>
      <dgm:spPr/>
    </dgm:pt>
    <dgm:pt modelId="{4686881C-D3FD-4F4D-B865-18A4820D007A}" type="pres">
      <dgm:prSet presAssocID="{44E83E05-9484-4674-806D-DAD9C961239A}" presName="parentLeftMargin" presStyleLbl="node1" presStyleIdx="2" presStyleCnt="5"/>
      <dgm:spPr/>
      <dgm:t>
        <a:bodyPr/>
        <a:lstStyle/>
        <a:p>
          <a:endParaRPr lang="en-US"/>
        </a:p>
      </dgm:t>
    </dgm:pt>
    <dgm:pt modelId="{C72851CC-AF94-45D7-8F87-6B2DB72ED1B0}" type="pres">
      <dgm:prSet presAssocID="{44E83E05-9484-4674-806D-DAD9C961239A}" presName="parentText" presStyleLbl="node1" presStyleIdx="3" presStyleCnt="5">
        <dgm:presLayoutVars>
          <dgm:chMax val="0"/>
          <dgm:bulletEnabled val="1"/>
        </dgm:presLayoutVars>
      </dgm:prSet>
      <dgm:spPr/>
      <dgm:t>
        <a:bodyPr/>
        <a:lstStyle/>
        <a:p>
          <a:endParaRPr lang="en-US"/>
        </a:p>
      </dgm:t>
    </dgm:pt>
    <dgm:pt modelId="{146C433D-095F-4AA4-9821-392B3D2FD64E}" type="pres">
      <dgm:prSet presAssocID="{44E83E05-9484-4674-806D-DAD9C961239A}" presName="negativeSpace" presStyleCnt="0"/>
      <dgm:spPr/>
    </dgm:pt>
    <dgm:pt modelId="{B1D00C89-A4A2-47BF-81A2-6A8078D217F4}" type="pres">
      <dgm:prSet presAssocID="{44E83E05-9484-4674-806D-DAD9C961239A}" presName="childText" presStyleLbl="conFgAcc1" presStyleIdx="3" presStyleCnt="5">
        <dgm:presLayoutVars>
          <dgm:bulletEnabled val="1"/>
        </dgm:presLayoutVars>
      </dgm:prSet>
      <dgm:spPr/>
      <dgm:t>
        <a:bodyPr/>
        <a:lstStyle/>
        <a:p>
          <a:endParaRPr lang="en-US"/>
        </a:p>
      </dgm:t>
    </dgm:pt>
    <dgm:pt modelId="{5C31EAE7-4CCB-45FA-953D-C23035603055}" type="pres">
      <dgm:prSet presAssocID="{5BE928DA-30B3-4642-8750-B093D843F6E2}" presName="spaceBetweenRectangles" presStyleCnt="0"/>
      <dgm:spPr/>
    </dgm:pt>
    <dgm:pt modelId="{A7152DD7-E696-43C0-8B76-56FB08D1CACB}" type="pres">
      <dgm:prSet presAssocID="{3D6F5AEE-6BB1-4C03-8048-4005259011B2}" presName="parentLin" presStyleCnt="0"/>
      <dgm:spPr/>
    </dgm:pt>
    <dgm:pt modelId="{AA820FCB-A911-4BB2-8090-3465537FCEB4}" type="pres">
      <dgm:prSet presAssocID="{3D6F5AEE-6BB1-4C03-8048-4005259011B2}" presName="parentLeftMargin" presStyleLbl="node1" presStyleIdx="3" presStyleCnt="5"/>
      <dgm:spPr/>
      <dgm:t>
        <a:bodyPr/>
        <a:lstStyle/>
        <a:p>
          <a:endParaRPr lang="en-US"/>
        </a:p>
      </dgm:t>
    </dgm:pt>
    <dgm:pt modelId="{059D9280-B39A-4342-A4CD-8AF6B3B06841}" type="pres">
      <dgm:prSet presAssocID="{3D6F5AEE-6BB1-4C03-8048-4005259011B2}" presName="parentText" presStyleLbl="node1" presStyleIdx="4" presStyleCnt="5">
        <dgm:presLayoutVars>
          <dgm:chMax val="0"/>
          <dgm:bulletEnabled val="1"/>
        </dgm:presLayoutVars>
      </dgm:prSet>
      <dgm:spPr/>
      <dgm:t>
        <a:bodyPr/>
        <a:lstStyle/>
        <a:p>
          <a:endParaRPr lang="en-US"/>
        </a:p>
      </dgm:t>
    </dgm:pt>
    <dgm:pt modelId="{F39965B0-C813-467F-89F5-08D23E2771CB}" type="pres">
      <dgm:prSet presAssocID="{3D6F5AEE-6BB1-4C03-8048-4005259011B2}" presName="negativeSpace" presStyleCnt="0"/>
      <dgm:spPr/>
    </dgm:pt>
    <dgm:pt modelId="{B1B29E2D-7B70-480E-A0E9-57B8DB34DD7B}" type="pres">
      <dgm:prSet presAssocID="{3D6F5AEE-6BB1-4C03-8048-4005259011B2}" presName="childText" presStyleLbl="conFgAcc1" presStyleIdx="4" presStyleCnt="5">
        <dgm:presLayoutVars>
          <dgm:bulletEnabled val="1"/>
        </dgm:presLayoutVars>
      </dgm:prSet>
      <dgm:spPr/>
    </dgm:pt>
  </dgm:ptLst>
  <dgm:cxnLst>
    <dgm:cxn modelId="{682BD0A1-EEC3-43E3-B48A-DE9842ED6552}" srcId="{9A90E598-BBB0-48AF-857F-6579DFF0ABE1}" destId="{544011ED-9AA0-47CA-8940-CF241FFB191C}" srcOrd="1" destOrd="0" parTransId="{80FAEC39-88BC-4B71-BBEC-1C30279B56F0}" sibTransId="{0D7FDCD6-932E-4F11-ADCA-8B1D93AAF6B3}"/>
    <dgm:cxn modelId="{4C5A6E6B-A6A0-4C56-B9C0-3FB35AB4601C}" srcId="{9A90E598-BBB0-48AF-857F-6579DFF0ABE1}" destId="{8B47B321-6D4C-4B9C-9F8F-91FE3B605E86}" srcOrd="0" destOrd="0" parTransId="{757CD236-2EBF-4A46-BAFE-DAE0DE2CD81B}" sibTransId="{2726C3B7-31F2-407E-877F-3B6F31924F0D}"/>
    <dgm:cxn modelId="{2FBD5D60-DF28-40E4-855C-B5A797F511F9}" type="presOf" srcId="{CD78AC48-3F9C-4837-B028-E1ED16FADEEB}" destId="{DE9609F8-FC0E-41B5-8EA0-95DAD69537E7}" srcOrd="0" destOrd="0" presId="urn:microsoft.com/office/officeart/2005/8/layout/list1"/>
    <dgm:cxn modelId="{32C67973-67E2-4128-8819-86ADDD29009E}" srcId="{44E83E05-9484-4674-806D-DAD9C961239A}" destId="{F11B33FF-A09C-489F-96CB-7C51869633D2}" srcOrd="1" destOrd="0" parTransId="{1AB9EC98-61A0-46A0-9AB8-3017894145C1}" sibTransId="{4DA3AEB3-C2D5-46DF-B390-B98AC85B0AE0}"/>
    <dgm:cxn modelId="{D742EAD5-E868-4BC2-AF28-4A571FC71E20}" srcId="{44E83E05-9484-4674-806D-DAD9C961239A}" destId="{3C224629-13E8-44E2-BC1F-8CED6573C8B3}" srcOrd="3" destOrd="0" parTransId="{AB3C15B9-6534-4A56-906A-3852885A54A3}" sibTransId="{6763E178-1615-4052-839B-14DADEB4338D}"/>
    <dgm:cxn modelId="{0AA604FC-990D-41F6-8184-A18248E1A852}" type="presOf" srcId="{43B9A684-55B2-42A9-B6B5-186A1671888D}" destId="{2926AE89-1D5F-4C70-A247-3634172AC5DB}" srcOrd="0" destOrd="0" presId="urn:microsoft.com/office/officeart/2005/8/layout/list1"/>
    <dgm:cxn modelId="{83F1181F-63C7-46C6-B559-95AC5E02D4C8}" type="presOf" srcId="{8B47B321-6D4C-4B9C-9F8F-91FE3B605E86}" destId="{5916D690-2A71-4B55-99BE-D469E8047CDD}" srcOrd="0" destOrd="0" presId="urn:microsoft.com/office/officeart/2005/8/layout/list1"/>
    <dgm:cxn modelId="{B53850B4-EEE0-425F-8D50-A8141D20825F}" srcId="{CD78AC48-3F9C-4837-B028-E1ED16FADEEB}" destId="{0AB7F78E-955C-4153-A17F-4A071CD20652}" srcOrd="2" destOrd="0" parTransId="{095BAC06-1511-47B3-BDB5-B99F40D7C23B}" sibTransId="{E8995F81-5B6E-4B5D-924A-1B6FABCB6F60}"/>
    <dgm:cxn modelId="{7E7A9237-A74B-4E6D-9B5B-89625580444B}" type="presOf" srcId="{851FE8EF-59AE-4E87-A9F3-7878AF12FE8E}" destId="{2926AE89-1D5F-4C70-A247-3634172AC5DB}" srcOrd="0" destOrd="1" presId="urn:microsoft.com/office/officeart/2005/8/layout/list1"/>
    <dgm:cxn modelId="{1F2ECC6A-A846-4DE3-A0AC-9C2F537783BA}" srcId="{CD78AC48-3F9C-4837-B028-E1ED16FADEEB}" destId="{851FE8EF-59AE-4E87-A9F3-7878AF12FE8E}" srcOrd="1" destOrd="0" parTransId="{21628D95-2FBC-4DC6-831B-87A8242E1BC5}" sibTransId="{D75E57A9-C23E-47CC-80E7-C753A44C3281}"/>
    <dgm:cxn modelId="{967E808C-D662-45EF-B29B-36920CBFCD37}" srcId="{CD78AC48-3F9C-4837-B028-E1ED16FADEEB}" destId="{79D11FFC-1CC9-4ADE-8059-4E05493853F7}" srcOrd="3" destOrd="0" parTransId="{39A9E48A-1C3E-469B-86A9-32FF0BD84437}" sibTransId="{350E1AE8-F1D7-4311-BCE2-849481DDED59}"/>
    <dgm:cxn modelId="{329488CD-76D4-4DC1-85D1-03B13A854F0A}" type="presOf" srcId="{8B47B321-6D4C-4B9C-9F8F-91FE3B605E86}" destId="{6FF1B94B-87C2-4488-9BA2-238D4BD1CD48}" srcOrd="1" destOrd="0" presId="urn:microsoft.com/office/officeart/2005/8/layout/list1"/>
    <dgm:cxn modelId="{39520942-783F-4D34-8C26-9D8346AFF949}" type="presOf" srcId="{44E83E05-9484-4674-806D-DAD9C961239A}" destId="{C72851CC-AF94-45D7-8F87-6B2DB72ED1B0}" srcOrd="1" destOrd="0" presId="urn:microsoft.com/office/officeart/2005/8/layout/list1"/>
    <dgm:cxn modelId="{2BAF8825-A5D0-4026-A766-58AF411E93E6}" type="presOf" srcId="{73B67EFA-B8A6-4198-AA9F-1AE92A916692}" destId="{B1D00C89-A4A2-47BF-81A2-6A8078D217F4}" srcOrd="0" destOrd="2" presId="urn:microsoft.com/office/officeart/2005/8/layout/list1"/>
    <dgm:cxn modelId="{DE777BB5-854F-417A-9ECC-BE1A6E305E9D}" srcId="{44E83E05-9484-4674-806D-DAD9C961239A}" destId="{7139AD1F-3BC3-452B-9B83-1CCE07DDE87E}" srcOrd="0" destOrd="0" parTransId="{018BDFFE-43C5-4348-9D3B-1587B99B8DFF}" sibTransId="{F7F5DF23-6717-4821-9AB2-BC034B973415}"/>
    <dgm:cxn modelId="{C2ED8829-00C2-441A-8946-1FB2470379AD}" srcId="{9A90E598-BBB0-48AF-857F-6579DFF0ABE1}" destId="{CD78AC48-3F9C-4837-B028-E1ED16FADEEB}" srcOrd="2" destOrd="0" parTransId="{333DA8A2-1017-44E6-8DC5-793FFF9AFF1A}" sibTransId="{02B86BFA-F15A-4859-8876-4FC72083DC06}"/>
    <dgm:cxn modelId="{36022804-4C8D-467B-A9E1-492313F48214}" srcId="{9A90E598-BBB0-48AF-857F-6579DFF0ABE1}" destId="{3D6F5AEE-6BB1-4C03-8048-4005259011B2}" srcOrd="4" destOrd="0" parTransId="{65B1A6DA-8EC0-4134-8C3A-FE5477D6D56A}" sibTransId="{44A7C331-0953-41AB-9327-A637C76B694A}"/>
    <dgm:cxn modelId="{C9708FD2-9A66-4009-ACD2-F8CD953CEF50}" type="presOf" srcId="{F11B33FF-A09C-489F-96CB-7C51869633D2}" destId="{B1D00C89-A4A2-47BF-81A2-6A8078D217F4}" srcOrd="0" destOrd="1" presId="urn:microsoft.com/office/officeart/2005/8/layout/list1"/>
    <dgm:cxn modelId="{005D4961-F461-4F59-BFA7-85696D0FFC85}" type="presOf" srcId="{CD78AC48-3F9C-4837-B028-E1ED16FADEEB}" destId="{7CEE53E1-E182-493B-9592-CA2F1B535401}" srcOrd="1" destOrd="0" presId="urn:microsoft.com/office/officeart/2005/8/layout/list1"/>
    <dgm:cxn modelId="{CE8B7A24-E9C5-4E53-AC56-A583E8D98D58}" type="presOf" srcId="{544011ED-9AA0-47CA-8940-CF241FFB191C}" destId="{DA9E432E-4CCA-4972-A50C-79F28C210A64}" srcOrd="0" destOrd="0" presId="urn:microsoft.com/office/officeart/2005/8/layout/list1"/>
    <dgm:cxn modelId="{D0864015-D211-4D85-B40E-1CB35EECF9A3}" type="presOf" srcId="{0AB7F78E-955C-4153-A17F-4A071CD20652}" destId="{2926AE89-1D5F-4C70-A247-3634172AC5DB}" srcOrd="0" destOrd="2" presId="urn:microsoft.com/office/officeart/2005/8/layout/list1"/>
    <dgm:cxn modelId="{E9EA2780-1211-4988-81B4-EB1813082709}" type="presOf" srcId="{79D11FFC-1CC9-4ADE-8059-4E05493853F7}" destId="{2926AE89-1D5F-4C70-A247-3634172AC5DB}" srcOrd="0" destOrd="3" presId="urn:microsoft.com/office/officeart/2005/8/layout/list1"/>
    <dgm:cxn modelId="{BAA2B1BE-036F-4922-B4F4-E72E78D415B1}" type="presOf" srcId="{3C224629-13E8-44E2-BC1F-8CED6573C8B3}" destId="{B1D00C89-A4A2-47BF-81A2-6A8078D217F4}" srcOrd="0" destOrd="3" presId="urn:microsoft.com/office/officeart/2005/8/layout/list1"/>
    <dgm:cxn modelId="{166CC1EB-09DD-4213-AB45-BB896CA47FEC}" srcId="{9A90E598-BBB0-48AF-857F-6579DFF0ABE1}" destId="{44E83E05-9484-4674-806D-DAD9C961239A}" srcOrd="3" destOrd="0" parTransId="{1A8750A9-1D1C-44F8-BBEB-FA3AB2D0164A}" sibTransId="{5BE928DA-30B3-4642-8750-B093D843F6E2}"/>
    <dgm:cxn modelId="{19BFA7DE-4BB7-4446-8F99-2289A0FB6DD7}" type="presOf" srcId="{3D6F5AEE-6BB1-4C03-8048-4005259011B2}" destId="{059D9280-B39A-4342-A4CD-8AF6B3B06841}" srcOrd="1" destOrd="0" presId="urn:microsoft.com/office/officeart/2005/8/layout/list1"/>
    <dgm:cxn modelId="{4413D330-F6F4-4BD3-AC33-4643AFA22DF7}" srcId="{44E83E05-9484-4674-806D-DAD9C961239A}" destId="{73B67EFA-B8A6-4198-AA9F-1AE92A916692}" srcOrd="2" destOrd="0" parTransId="{4469E038-E8AF-48E2-A4C7-C4948C8EC3D6}" sibTransId="{7A000E2F-FAB4-44C5-9927-E9EB9C7C169A}"/>
    <dgm:cxn modelId="{9E80C9B9-E6EE-435E-B171-96E09643AF68}" type="presOf" srcId="{544011ED-9AA0-47CA-8940-CF241FFB191C}" destId="{E3A58DF3-755E-4346-A6CD-4C3A23FFDE1C}" srcOrd="1" destOrd="0" presId="urn:microsoft.com/office/officeart/2005/8/layout/list1"/>
    <dgm:cxn modelId="{94081967-F0AA-4DF9-8381-F17A15F1AD75}" type="presOf" srcId="{7139AD1F-3BC3-452B-9B83-1CCE07DDE87E}" destId="{B1D00C89-A4A2-47BF-81A2-6A8078D217F4}" srcOrd="0" destOrd="0" presId="urn:microsoft.com/office/officeart/2005/8/layout/list1"/>
    <dgm:cxn modelId="{E20B32F7-CC8D-4EAD-8E03-36D083535F88}" type="presOf" srcId="{3D6F5AEE-6BB1-4C03-8048-4005259011B2}" destId="{AA820FCB-A911-4BB2-8090-3465537FCEB4}" srcOrd="0" destOrd="0" presId="urn:microsoft.com/office/officeart/2005/8/layout/list1"/>
    <dgm:cxn modelId="{680D199D-DE98-4437-B71D-EBCFB5A45DC4}" type="presOf" srcId="{44E83E05-9484-4674-806D-DAD9C961239A}" destId="{4686881C-D3FD-4F4D-B865-18A4820D007A}" srcOrd="0" destOrd="0" presId="urn:microsoft.com/office/officeart/2005/8/layout/list1"/>
    <dgm:cxn modelId="{27E3CCCC-438D-4E87-A36E-D973512A3BE8}" srcId="{CD78AC48-3F9C-4837-B028-E1ED16FADEEB}" destId="{43B9A684-55B2-42A9-B6B5-186A1671888D}" srcOrd="0" destOrd="0" parTransId="{D92379B3-F365-461F-A9C2-8D3E9ADDD5B3}" sibTransId="{F9913FF1-96E8-4AD5-985B-706A434A52F7}"/>
    <dgm:cxn modelId="{042220CA-53CB-4AAE-9D54-B5449A35442D}" type="presOf" srcId="{9A90E598-BBB0-48AF-857F-6579DFF0ABE1}" destId="{79FA0D4D-70EB-4A88-B954-9980B9AF30AA}" srcOrd="0" destOrd="0" presId="urn:microsoft.com/office/officeart/2005/8/layout/list1"/>
    <dgm:cxn modelId="{D1C4E6AC-63F0-4BBD-BF79-AFC4CCE02BB0}" type="presParOf" srcId="{79FA0D4D-70EB-4A88-B954-9980B9AF30AA}" destId="{034DDE8C-BBAD-4770-AB27-0BA54F52C80A}" srcOrd="0" destOrd="0" presId="urn:microsoft.com/office/officeart/2005/8/layout/list1"/>
    <dgm:cxn modelId="{5588033C-0EC4-4802-9ACB-87F31CAD8798}" type="presParOf" srcId="{034DDE8C-BBAD-4770-AB27-0BA54F52C80A}" destId="{5916D690-2A71-4B55-99BE-D469E8047CDD}" srcOrd="0" destOrd="0" presId="urn:microsoft.com/office/officeart/2005/8/layout/list1"/>
    <dgm:cxn modelId="{97D606D4-8979-49C2-8CA8-D81FF63E9194}" type="presParOf" srcId="{034DDE8C-BBAD-4770-AB27-0BA54F52C80A}" destId="{6FF1B94B-87C2-4488-9BA2-238D4BD1CD48}" srcOrd="1" destOrd="0" presId="urn:microsoft.com/office/officeart/2005/8/layout/list1"/>
    <dgm:cxn modelId="{BC9D5CE2-C252-4B79-84AB-A2C27707C151}" type="presParOf" srcId="{79FA0D4D-70EB-4A88-B954-9980B9AF30AA}" destId="{C5B06462-47E6-4337-8EC1-B878B846134B}" srcOrd="1" destOrd="0" presId="urn:microsoft.com/office/officeart/2005/8/layout/list1"/>
    <dgm:cxn modelId="{BB102EE9-30BC-4C01-8EC6-E562A61F9DEC}" type="presParOf" srcId="{79FA0D4D-70EB-4A88-B954-9980B9AF30AA}" destId="{7242F85C-CF0F-471D-BAAA-FE007A4877FC}" srcOrd="2" destOrd="0" presId="urn:microsoft.com/office/officeart/2005/8/layout/list1"/>
    <dgm:cxn modelId="{0064D099-AA4F-4D77-AAEF-12C65D71D6DF}" type="presParOf" srcId="{79FA0D4D-70EB-4A88-B954-9980B9AF30AA}" destId="{F8838009-AC33-43B9-84BE-B4F9A55E04DA}" srcOrd="3" destOrd="0" presId="urn:microsoft.com/office/officeart/2005/8/layout/list1"/>
    <dgm:cxn modelId="{F7B59106-4E01-47C3-8FB3-85EA44D5B4E5}" type="presParOf" srcId="{79FA0D4D-70EB-4A88-B954-9980B9AF30AA}" destId="{9FBA2F0B-0EE0-421A-BB44-B118DE7B7AA6}" srcOrd="4" destOrd="0" presId="urn:microsoft.com/office/officeart/2005/8/layout/list1"/>
    <dgm:cxn modelId="{1CA0FBB2-BA19-40D9-A0D0-C751842528B5}" type="presParOf" srcId="{9FBA2F0B-0EE0-421A-BB44-B118DE7B7AA6}" destId="{DA9E432E-4CCA-4972-A50C-79F28C210A64}" srcOrd="0" destOrd="0" presId="urn:microsoft.com/office/officeart/2005/8/layout/list1"/>
    <dgm:cxn modelId="{CDC2B1D0-32D4-4BF7-B403-2AF53ABD3D92}" type="presParOf" srcId="{9FBA2F0B-0EE0-421A-BB44-B118DE7B7AA6}" destId="{E3A58DF3-755E-4346-A6CD-4C3A23FFDE1C}" srcOrd="1" destOrd="0" presId="urn:microsoft.com/office/officeart/2005/8/layout/list1"/>
    <dgm:cxn modelId="{8B33291F-AACF-40A1-B803-A035E85462B8}" type="presParOf" srcId="{79FA0D4D-70EB-4A88-B954-9980B9AF30AA}" destId="{3B4CAF7F-B384-4A37-8E9C-F3D8171CC6FD}" srcOrd="5" destOrd="0" presId="urn:microsoft.com/office/officeart/2005/8/layout/list1"/>
    <dgm:cxn modelId="{A29CB040-C514-4DAB-BEE9-CE85944DB3E2}" type="presParOf" srcId="{79FA0D4D-70EB-4A88-B954-9980B9AF30AA}" destId="{9E90EFE7-96C1-4AB0-B586-0F13364BB249}" srcOrd="6" destOrd="0" presId="urn:microsoft.com/office/officeart/2005/8/layout/list1"/>
    <dgm:cxn modelId="{6906DEC3-BD41-4E2E-8B53-6BA59DC4C911}" type="presParOf" srcId="{79FA0D4D-70EB-4A88-B954-9980B9AF30AA}" destId="{E21A4377-7FE2-4F78-9B62-70435E5CA055}" srcOrd="7" destOrd="0" presId="urn:microsoft.com/office/officeart/2005/8/layout/list1"/>
    <dgm:cxn modelId="{07E49188-C73C-4DC6-8891-A6EDB8D8A3B4}" type="presParOf" srcId="{79FA0D4D-70EB-4A88-B954-9980B9AF30AA}" destId="{9E75668F-A03A-451E-B3AC-EC3F320B18DB}" srcOrd="8" destOrd="0" presId="urn:microsoft.com/office/officeart/2005/8/layout/list1"/>
    <dgm:cxn modelId="{93E7E1A1-9805-46F9-8890-25A9C7C05251}" type="presParOf" srcId="{9E75668F-A03A-451E-B3AC-EC3F320B18DB}" destId="{DE9609F8-FC0E-41B5-8EA0-95DAD69537E7}" srcOrd="0" destOrd="0" presId="urn:microsoft.com/office/officeart/2005/8/layout/list1"/>
    <dgm:cxn modelId="{5394265B-FA71-425F-BBC0-3A3B21D1E739}" type="presParOf" srcId="{9E75668F-A03A-451E-B3AC-EC3F320B18DB}" destId="{7CEE53E1-E182-493B-9592-CA2F1B535401}" srcOrd="1" destOrd="0" presId="urn:microsoft.com/office/officeart/2005/8/layout/list1"/>
    <dgm:cxn modelId="{0A338C1B-244C-4496-889F-8E4B11B12447}" type="presParOf" srcId="{79FA0D4D-70EB-4A88-B954-9980B9AF30AA}" destId="{E70B4B01-008C-46C3-B71C-3DE09D5F0AB8}" srcOrd="9" destOrd="0" presId="urn:microsoft.com/office/officeart/2005/8/layout/list1"/>
    <dgm:cxn modelId="{31AB4714-4CB4-4D76-A613-ADC93ECE89BC}" type="presParOf" srcId="{79FA0D4D-70EB-4A88-B954-9980B9AF30AA}" destId="{2926AE89-1D5F-4C70-A247-3634172AC5DB}" srcOrd="10" destOrd="0" presId="urn:microsoft.com/office/officeart/2005/8/layout/list1"/>
    <dgm:cxn modelId="{6C0A3A25-81AB-4CC1-9DC3-8F8E3FFDA051}" type="presParOf" srcId="{79FA0D4D-70EB-4A88-B954-9980B9AF30AA}" destId="{7C76905A-9ED5-4C0A-8C16-E5C292B96EC1}" srcOrd="11" destOrd="0" presId="urn:microsoft.com/office/officeart/2005/8/layout/list1"/>
    <dgm:cxn modelId="{2A96250D-E74E-4578-BF94-E98A637656E4}" type="presParOf" srcId="{79FA0D4D-70EB-4A88-B954-9980B9AF30AA}" destId="{286F1A5C-DDB3-4A6E-BB45-3B4ECF6BEC44}" srcOrd="12" destOrd="0" presId="urn:microsoft.com/office/officeart/2005/8/layout/list1"/>
    <dgm:cxn modelId="{CC609E08-A492-4D4A-95AF-11B9B3F3389A}" type="presParOf" srcId="{286F1A5C-DDB3-4A6E-BB45-3B4ECF6BEC44}" destId="{4686881C-D3FD-4F4D-B865-18A4820D007A}" srcOrd="0" destOrd="0" presId="urn:microsoft.com/office/officeart/2005/8/layout/list1"/>
    <dgm:cxn modelId="{DB116176-6FFB-44CF-BEE9-F41D4D3D205A}" type="presParOf" srcId="{286F1A5C-DDB3-4A6E-BB45-3B4ECF6BEC44}" destId="{C72851CC-AF94-45D7-8F87-6B2DB72ED1B0}" srcOrd="1" destOrd="0" presId="urn:microsoft.com/office/officeart/2005/8/layout/list1"/>
    <dgm:cxn modelId="{4C017DCC-4584-49F2-8D88-D19CD0FD7F22}" type="presParOf" srcId="{79FA0D4D-70EB-4A88-B954-9980B9AF30AA}" destId="{146C433D-095F-4AA4-9821-392B3D2FD64E}" srcOrd="13" destOrd="0" presId="urn:microsoft.com/office/officeart/2005/8/layout/list1"/>
    <dgm:cxn modelId="{15D9C068-E107-4316-B78B-1C304620F503}" type="presParOf" srcId="{79FA0D4D-70EB-4A88-B954-9980B9AF30AA}" destId="{B1D00C89-A4A2-47BF-81A2-6A8078D217F4}" srcOrd="14" destOrd="0" presId="urn:microsoft.com/office/officeart/2005/8/layout/list1"/>
    <dgm:cxn modelId="{5DDF526F-696C-4BCD-BC46-BB5CB87AB8E2}" type="presParOf" srcId="{79FA0D4D-70EB-4A88-B954-9980B9AF30AA}" destId="{5C31EAE7-4CCB-45FA-953D-C23035603055}" srcOrd="15" destOrd="0" presId="urn:microsoft.com/office/officeart/2005/8/layout/list1"/>
    <dgm:cxn modelId="{8009D4C4-91E2-439F-BA6A-9EEE470B6675}" type="presParOf" srcId="{79FA0D4D-70EB-4A88-B954-9980B9AF30AA}" destId="{A7152DD7-E696-43C0-8B76-56FB08D1CACB}" srcOrd="16" destOrd="0" presId="urn:microsoft.com/office/officeart/2005/8/layout/list1"/>
    <dgm:cxn modelId="{180E8569-89A2-4A53-8CB5-16B9B8E45F22}" type="presParOf" srcId="{A7152DD7-E696-43C0-8B76-56FB08D1CACB}" destId="{AA820FCB-A911-4BB2-8090-3465537FCEB4}" srcOrd="0" destOrd="0" presId="urn:microsoft.com/office/officeart/2005/8/layout/list1"/>
    <dgm:cxn modelId="{72AF5A77-2EDB-404A-B011-87EF582CC971}" type="presParOf" srcId="{A7152DD7-E696-43C0-8B76-56FB08D1CACB}" destId="{059D9280-B39A-4342-A4CD-8AF6B3B06841}" srcOrd="1" destOrd="0" presId="urn:microsoft.com/office/officeart/2005/8/layout/list1"/>
    <dgm:cxn modelId="{08EECD4C-DECC-4FA3-882E-35B5E719AAF2}" type="presParOf" srcId="{79FA0D4D-70EB-4A88-B954-9980B9AF30AA}" destId="{F39965B0-C813-467F-89F5-08D23E2771CB}" srcOrd="17" destOrd="0" presId="urn:microsoft.com/office/officeart/2005/8/layout/list1"/>
    <dgm:cxn modelId="{5452ABCE-3822-47C9-91CD-CFFCD9BED316}" type="presParOf" srcId="{79FA0D4D-70EB-4A88-B954-9980B9AF30AA}" destId="{B1B29E2D-7B70-480E-A0E9-57B8DB34DD7B}"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2BC0169-0CED-4905-A3C4-288C579CE189}"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AD7AF74D-DBDF-479F-89ED-0CFE7EC5F39D}">
      <dgm:prSet custT="1"/>
      <dgm:spPr/>
      <dgm:t>
        <a:bodyPr/>
        <a:lstStyle/>
        <a:p>
          <a:pPr>
            <a:lnSpc>
              <a:spcPct val="100000"/>
            </a:lnSpc>
          </a:pPr>
          <a:r>
            <a:rPr lang="en-US" sz="2000" dirty="0">
              <a:latin typeface="Calibri" panose="020F0502020204030204" pitchFamily="34" charset="0"/>
              <a:cs typeface="Calibri" panose="020F0502020204030204" pitchFamily="34" charset="0"/>
            </a:rPr>
            <a:t>Interviews will be conducted where the interviewee has access to the cost and schedule tools used to manage the control account(s)  </a:t>
          </a:r>
        </a:p>
      </dgm:t>
    </dgm:pt>
    <dgm:pt modelId="{9CDD109E-B3CD-4CC2-A00C-D7D8587BE4E5}" type="parTrans" cxnId="{040B03C2-BDFF-4A31-A031-CEC2AFAE6827}">
      <dgm:prSet/>
      <dgm:spPr/>
      <dgm:t>
        <a:bodyPr/>
        <a:lstStyle/>
        <a:p>
          <a:endParaRPr lang="en-US" sz="2000"/>
        </a:p>
      </dgm:t>
    </dgm:pt>
    <dgm:pt modelId="{935FFB9A-8486-4871-B5D8-303FB427D15B}" type="sibTrans" cxnId="{040B03C2-BDFF-4A31-A031-CEC2AFAE6827}">
      <dgm:prSet phldrT="01" phldr="0"/>
      <dgm:spPr/>
      <dgm:t>
        <a:bodyPr/>
        <a:lstStyle/>
        <a:p>
          <a:pPr>
            <a:lnSpc>
              <a:spcPct val="100000"/>
            </a:lnSpc>
          </a:pPr>
          <a:endParaRPr lang="en-US" sz="2000"/>
        </a:p>
      </dgm:t>
    </dgm:pt>
    <dgm:pt modelId="{8FA171DF-E6EB-4283-92D9-25D4F0DD7D25}">
      <dgm:prSet custT="1"/>
      <dgm:spPr/>
      <dgm:t>
        <a:bodyPr/>
        <a:lstStyle/>
        <a:p>
          <a:pPr>
            <a:lnSpc>
              <a:spcPct val="100000"/>
            </a:lnSpc>
          </a:pPr>
          <a:r>
            <a:rPr lang="en-US" sz="2000" dirty="0">
              <a:latin typeface="Calibri" panose="020F0502020204030204" pitchFamily="34" charset="0"/>
              <a:cs typeface="Calibri" panose="020F0502020204030204" pitchFamily="34" charset="0"/>
            </a:rPr>
            <a:t>Interviewees must be able to show, prove, demonstrate that they are using the system to manage their projects.</a:t>
          </a:r>
        </a:p>
      </dgm:t>
    </dgm:pt>
    <dgm:pt modelId="{DA8117C1-E75C-42C7-926E-4626FAD19B13}" type="parTrans" cxnId="{022ACC04-C92F-4D1A-A1D2-F73A5571653F}">
      <dgm:prSet/>
      <dgm:spPr/>
      <dgm:t>
        <a:bodyPr/>
        <a:lstStyle/>
        <a:p>
          <a:endParaRPr lang="en-US" sz="2000"/>
        </a:p>
      </dgm:t>
    </dgm:pt>
    <dgm:pt modelId="{A6D7E4D1-D193-4E32-9E90-0914476B5D9B}" type="sibTrans" cxnId="{022ACC04-C92F-4D1A-A1D2-F73A5571653F}">
      <dgm:prSet phldrT="02" phldr="0"/>
      <dgm:spPr/>
      <dgm:t>
        <a:bodyPr/>
        <a:lstStyle/>
        <a:p>
          <a:pPr>
            <a:lnSpc>
              <a:spcPct val="100000"/>
            </a:lnSpc>
          </a:pPr>
          <a:endParaRPr lang="en-US" sz="2000"/>
        </a:p>
      </dgm:t>
    </dgm:pt>
    <dgm:pt modelId="{A9AC83F8-74A9-4790-A792-6E21C134886B}">
      <dgm:prSet custT="1"/>
      <dgm:spPr/>
      <dgm:t>
        <a:bodyPr/>
        <a:lstStyle/>
        <a:p>
          <a:pPr>
            <a:lnSpc>
              <a:spcPct val="100000"/>
            </a:lnSpc>
          </a:pPr>
          <a:r>
            <a:rPr lang="en-US" sz="2000" dirty="0">
              <a:latin typeface="Calibri" panose="020F0502020204030204" pitchFamily="34" charset="0"/>
              <a:cs typeface="Calibri" panose="020F0502020204030204" pitchFamily="34" charset="0"/>
            </a:rPr>
            <a:t>Interviewers will drill down, trace, and analyze to make sure the data is accurate  </a:t>
          </a:r>
        </a:p>
      </dgm:t>
    </dgm:pt>
    <dgm:pt modelId="{71EB46A8-07A6-4E96-8234-E325D03D2304}" type="parTrans" cxnId="{D5FA59C9-9B39-4489-8797-44A9BB8822FF}">
      <dgm:prSet/>
      <dgm:spPr/>
      <dgm:t>
        <a:bodyPr/>
        <a:lstStyle/>
        <a:p>
          <a:endParaRPr lang="en-US" sz="2000"/>
        </a:p>
      </dgm:t>
    </dgm:pt>
    <dgm:pt modelId="{03BC06E5-2BD7-42EF-A51A-B4484BD56507}" type="sibTrans" cxnId="{D5FA59C9-9B39-4489-8797-44A9BB8822FF}">
      <dgm:prSet phldrT="03" phldr="0"/>
      <dgm:spPr/>
      <dgm:t>
        <a:bodyPr/>
        <a:lstStyle/>
        <a:p>
          <a:pPr>
            <a:lnSpc>
              <a:spcPct val="100000"/>
            </a:lnSpc>
          </a:pPr>
          <a:endParaRPr lang="en-US" sz="2000"/>
        </a:p>
      </dgm:t>
    </dgm:pt>
    <dgm:pt modelId="{4E621ECE-EE2C-47F1-84D9-9A02599C3745}">
      <dgm:prSet custT="1"/>
      <dgm:spPr/>
      <dgm:t>
        <a:bodyPr/>
        <a:lstStyle/>
        <a:p>
          <a:pPr>
            <a:lnSpc>
              <a:spcPct val="100000"/>
            </a:lnSpc>
          </a:pPr>
          <a:r>
            <a:rPr lang="en-US" sz="2000" dirty="0">
              <a:latin typeface="Calibri" panose="020F0502020204030204" pitchFamily="34" charset="0"/>
              <a:cs typeface="Calibri" panose="020F0502020204030204" pitchFamily="34" charset="0"/>
            </a:rPr>
            <a:t>The team will conduct a critical assessment of the tools, procedures and processes, and how they are used to manage the work </a:t>
          </a:r>
        </a:p>
      </dgm:t>
    </dgm:pt>
    <dgm:pt modelId="{444534CE-1DD5-498D-994E-AFA1C2F5BFF8}" type="parTrans" cxnId="{3A48066D-EBD6-400B-9CD1-0342111C7E4D}">
      <dgm:prSet/>
      <dgm:spPr/>
      <dgm:t>
        <a:bodyPr/>
        <a:lstStyle/>
        <a:p>
          <a:endParaRPr lang="en-US" sz="2000"/>
        </a:p>
      </dgm:t>
    </dgm:pt>
    <dgm:pt modelId="{ED9D75CC-4008-4AC4-AA69-1B5366D311C4}" type="sibTrans" cxnId="{3A48066D-EBD6-400B-9CD1-0342111C7E4D}">
      <dgm:prSet phldrT="04" phldr="0"/>
      <dgm:spPr/>
      <dgm:t>
        <a:bodyPr/>
        <a:lstStyle/>
        <a:p>
          <a:endParaRPr lang="en-US" sz="2000"/>
        </a:p>
      </dgm:t>
    </dgm:pt>
    <dgm:pt modelId="{2E539536-27C2-48DC-ADE6-9DF1C15740B3}" type="pres">
      <dgm:prSet presAssocID="{62BC0169-0CED-4905-A3C4-288C579CE189}" presName="root" presStyleCnt="0">
        <dgm:presLayoutVars>
          <dgm:dir/>
          <dgm:resizeHandles val="exact"/>
        </dgm:presLayoutVars>
      </dgm:prSet>
      <dgm:spPr/>
      <dgm:t>
        <a:bodyPr/>
        <a:lstStyle/>
        <a:p>
          <a:endParaRPr lang="en-US"/>
        </a:p>
      </dgm:t>
    </dgm:pt>
    <dgm:pt modelId="{874C7DB1-5CF0-48C4-B108-FCABDC52119B}" type="pres">
      <dgm:prSet presAssocID="{62BC0169-0CED-4905-A3C4-288C579CE189}" presName="container" presStyleCnt="0">
        <dgm:presLayoutVars>
          <dgm:dir/>
          <dgm:resizeHandles val="exact"/>
        </dgm:presLayoutVars>
      </dgm:prSet>
      <dgm:spPr/>
    </dgm:pt>
    <dgm:pt modelId="{D968D630-AF58-40FD-8E8E-548250942A1F}" type="pres">
      <dgm:prSet presAssocID="{AD7AF74D-DBDF-479F-89ED-0CFE7EC5F39D}" presName="compNode" presStyleCnt="0"/>
      <dgm:spPr/>
    </dgm:pt>
    <dgm:pt modelId="{8F018DD8-DB6D-4C41-B544-1202FEA71331}" type="pres">
      <dgm:prSet presAssocID="{AD7AF74D-DBDF-479F-89ED-0CFE7EC5F39D}" presName="iconBgRect" presStyleLbl="bgShp" presStyleIdx="0" presStyleCnt="4" custLinFactNeighborX="-4455" custLinFactNeighborY="-8910"/>
      <dgm:spPr/>
    </dgm:pt>
    <dgm:pt modelId="{685DF49C-34E8-4F8E-B632-C865D1A37B88}" type="pres">
      <dgm:prSet presAssocID="{AD7AF74D-DBDF-479F-89ED-0CFE7EC5F39D}" presName="iconRect" presStyleLbl="node1" presStyleIdx="0" presStyleCnt="4" custLinFactNeighborX="-7680" custLinFactNeighborY="-15360"/>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Flowchart"/>
        </a:ext>
      </dgm:extLst>
    </dgm:pt>
    <dgm:pt modelId="{2D6FBF77-8D9D-40D7-9EF4-2B5B368B1B2C}" type="pres">
      <dgm:prSet presAssocID="{AD7AF74D-DBDF-479F-89ED-0CFE7EC5F39D}" presName="spaceRect" presStyleCnt="0"/>
      <dgm:spPr/>
    </dgm:pt>
    <dgm:pt modelId="{ADE8E28C-A12F-4915-AB4D-BC05B0421BBD}" type="pres">
      <dgm:prSet presAssocID="{AD7AF74D-DBDF-479F-89ED-0CFE7EC5F39D}" presName="textRect" presStyleLbl="revTx" presStyleIdx="0" presStyleCnt="4" custScaleX="115812">
        <dgm:presLayoutVars>
          <dgm:chMax val="1"/>
          <dgm:chPref val="1"/>
        </dgm:presLayoutVars>
      </dgm:prSet>
      <dgm:spPr/>
      <dgm:t>
        <a:bodyPr/>
        <a:lstStyle/>
        <a:p>
          <a:endParaRPr lang="en-US"/>
        </a:p>
      </dgm:t>
    </dgm:pt>
    <dgm:pt modelId="{5E4613CB-D884-432A-9559-CBB6FEDA8A44}" type="pres">
      <dgm:prSet presAssocID="{935FFB9A-8486-4871-B5D8-303FB427D15B}" presName="sibTrans" presStyleLbl="sibTrans2D1" presStyleIdx="0" presStyleCnt="0"/>
      <dgm:spPr/>
      <dgm:t>
        <a:bodyPr/>
        <a:lstStyle/>
        <a:p>
          <a:endParaRPr lang="en-US"/>
        </a:p>
      </dgm:t>
    </dgm:pt>
    <dgm:pt modelId="{47E44E57-C15F-4D37-9782-DEFC8C8F23A6}" type="pres">
      <dgm:prSet presAssocID="{8FA171DF-E6EB-4283-92D9-25D4F0DD7D25}" presName="compNode" presStyleCnt="0"/>
      <dgm:spPr/>
    </dgm:pt>
    <dgm:pt modelId="{C0DD990B-6375-4259-94F2-D129FF8C3A03}" type="pres">
      <dgm:prSet presAssocID="{8FA171DF-E6EB-4283-92D9-25D4F0DD7D25}" presName="iconBgRect" presStyleLbl="bgShp" presStyleIdx="1" presStyleCnt="4" custLinFactNeighborX="-1485" custLinFactNeighborY="-14850"/>
      <dgm:spPr/>
    </dgm:pt>
    <dgm:pt modelId="{9729586C-F77F-4674-9970-E26E564F21FB}" type="pres">
      <dgm:prSet presAssocID="{8FA171DF-E6EB-4283-92D9-25D4F0DD7D25}" presName="iconRect" presStyleLbl="node1" presStyleIdx="1" presStyleCnt="4" custLinFactNeighborX="-2560" custLinFactNeighborY="-25600"/>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Presentation with Checklist"/>
        </a:ext>
      </dgm:extLst>
    </dgm:pt>
    <dgm:pt modelId="{FBC79395-68F6-41F3-8D5B-65E2DA9C6125}" type="pres">
      <dgm:prSet presAssocID="{8FA171DF-E6EB-4283-92D9-25D4F0DD7D25}" presName="spaceRect" presStyleCnt="0"/>
      <dgm:spPr/>
    </dgm:pt>
    <dgm:pt modelId="{712D790B-4244-4BE8-B397-9990AD8DDDA1}" type="pres">
      <dgm:prSet presAssocID="{8FA171DF-E6EB-4283-92D9-25D4F0DD7D25}" presName="textRect" presStyleLbl="revTx" presStyleIdx="1" presStyleCnt="4" custScaleX="108001" custLinFactNeighborX="-2390" custLinFactNeighborY="-32788">
        <dgm:presLayoutVars>
          <dgm:chMax val="1"/>
          <dgm:chPref val="1"/>
        </dgm:presLayoutVars>
      </dgm:prSet>
      <dgm:spPr/>
      <dgm:t>
        <a:bodyPr/>
        <a:lstStyle/>
        <a:p>
          <a:endParaRPr lang="en-US"/>
        </a:p>
      </dgm:t>
    </dgm:pt>
    <dgm:pt modelId="{5F35DE90-5E2B-44CA-975C-EC5763ED5841}" type="pres">
      <dgm:prSet presAssocID="{A6D7E4D1-D193-4E32-9E90-0914476B5D9B}" presName="sibTrans" presStyleLbl="sibTrans2D1" presStyleIdx="0" presStyleCnt="0"/>
      <dgm:spPr/>
      <dgm:t>
        <a:bodyPr/>
        <a:lstStyle/>
        <a:p>
          <a:endParaRPr lang="en-US"/>
        </a:p>
      </dgm:t>
    </dgm:pt>
    <dgm:pt modelId="{01766198-3477-4298-849D-3D34D6DE96C4}" type="pres">
      <dgm:prSet presAssocID="{A9AC83F8-74A9-4790-A792-6E21C134886B}" presName="compNode" presStyleCnt="0"/>
      <dgm:spPr/>
    </dgm:pt>
    <dgm:pt modelId="{41EF8AA1-509D-4AD6-9CAE-700B4A0E5DDD}" type="pres">
      <dgm:prSet presAssocID="{A9AC83F8-74A9-4790-A792-6E21C134886B}" presName="iconBgRect" presStyleLbl="bgShp" presStyleIdx="2" presStyleCnt="4" custLinFactNeighborX="-4455" custLinFactNeighborY="-8910"/>
      <dgm:spPr/>
    </dgm:pt>
    <dgm:pt modelId="{0D580853-9F3E-406C-87F3-73C175A85891}" type="pres">
      <dgm:prSet presAssocID="{A9AC83F8-74A9-4790-A792-6E21C134886B}" presName="iconRect" presStyleLbl="node1" presStyleIdx="2" presStyleCnt="4" custLinFactNeighborX="-7680" custLinFactNeighborY="-15360"/>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Statistics"/>
        </a:ext>
      </dgm:extLst>
    </dgm:pt>
    <dgm:pt modelId="{92053EDB-45B5-413D-813F-46A1D4A6ACB7}" type="pres">
      <dgm:prSet presAssocID="{A9AC83F8-74A9-4790-A792-6E21C134886B}" presName="spaceRect" presStyleCnt="0"/>
      <dgm:spPr/>
    </dgm:pt>
    <dgm:pt modelId="{92C0B7C2-A189-48B3-9F0A-687DD375D83A}" type="pres">
      <dgm:prSet presAssocID="{A9AC83F8-74A9-4790-A792-6E21C134886B}" presName="textRect" presStyleLbl="revTx" presStyleIdx="2" presStyleCnt="4" custScaleX="117742">
        <dgm:presLayoutVars>
          <dgm:chMax val="1"/>
          <dgm:chPref val="1"/>
        </dgm:presLayoutVars>
      </dgm:prSet>
      <dgm:spPr/>
      <dgm:t>
        <a:bodyPr/>
        <a:lstStyle/>
        <a:p>
          <a:endParaRPr lang="en-US"/>
        </a:p>
      </dgm:t>
    </dgm:pt>
    <dgm:pt modelId="{3398ACED-E495-4C7E-B090-B4BFDDC4746C}" type="pres">
      <dgm:prSet presAssocID="{03BC06E5-2BD7-42EF-A51A-B4484BD56507}" presName="sibTrans" presStyleLbl="sibTrans2D1" presStyleIdx="0" presStyleCnt="0"/>
      <dgm:spPr/>
      <dgm:t>
        <a:bodyPr/>
        <a:lstStyle/>
        <a:p>
          <a:endParaRPr lang="en-US"/>
        </a:p>
      </dgm:t>
    </dgm:pt>
    <dgm:pt modelId="{CE7AA6AF-E399-4609-98F3-17AF2104ADBC}" type="pres">
      <dgm:prSet presAssocID="{4E621ECE-EE2C-47F1-84D9-9A02599C3745}" presName="compNode" presStyleCnt="0"/>
      <dgm:spPr/>
    </dgm:pt>
    <dgm:pt modelId="{36A685AD-326E-4E07-99D8-20711378D4C5}" type="pres">
      <dgm:prSet presAssocID="{4E621ECE-EE2C-47F1-84D9-9A02599C3745}" presName="iconBgRect" presStyleLbl="bgShp" presStyleIdx="3" presStyleCnt="4" custLinFactNeighborX="-5940" custLinFactNeighborY="-16335"/>
      <dgm:spPr/>
    </dgm:pt>
    <dgm:pt modelId="{25668708-7A43-4B8A-843C-B8188CC048FF}" type="pres">
      <dgm:prSet presAssocID="{4E621ECE-EE2C-47F1-84D9-9A02599C3745}" presName="iconRect" presStyleLbl="node1" presStyleIdx="3" presStyleCnt="4" custLinFactNeighborX="-10240" custLinFactNeighborY="-28160"/>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extLst>
        <a:ext uri="{E40237B7-FDA0-4F09-8148-C483321AD2D9}">
          <dgm14:cNvPr xmlns:dgm14="http://schemas.microsoft.com/office/drawing/2010/diagram" id="0" name="" descr="Checklist"/>
        </a:ext>
      </dgm:extLst>
    </dgm:pt>
    <dgm:pt modelId="{F5F94FAE-95F3-4AB1-8246-6CDCAAD4C449}" type="pres">
      <dgm:prSet presAssocID="{4E621ECE-EE2C-47F1-84D9-9A02599C3745}" presName="spaceRect" presStyleCnt="0"/>
      <dgm:spPr/>
    </dgm:pt>
    <dgm:pt modelId="{B41149A2-EF78-4AFE-862F-1C48A93BFD0C}" type="pres">
      <dgm:prSet presAssocID="{4E621ECE-EE2C-47F1-84D9-9A02599C3745}" presName="textRect" presStyleLbl="revTx" presStyleIdx="3" presStyleCnt="4" custScaleX="112582" custLinFactNeighborX="-598" custLinFactNeighborY="-18313">
        <dgm:presLayoutVars>
          <dgm:chMax val="1"/>
          <dgm:chPref val="1"/>
        </dgm:presLayoutVars>
      </dgm:prSet>
      <dgm:spPr/>
      <dgm:t>
        <a:bodyPr/>
        <a:lstStyle/>
        <a:p>
          <a:endParaRPr lang="en-US"/>
        </a:p>
      </dgm:t>
    </dgm:pt>
  </dgm:ptLst>
  <dgm:cxnLst>
    <dgm:cxn modelId="{19E014A2-369D-47A4-BA0D-2A8D93EE69CC}" type="presOf" srcId="{03BC06E5-2BD7-42EF-A51A-B4484BD56507}" destId="{3398ACED-E495-4C7E-B090-B4BFDDC4746C}" srcOrd="0" destOrd="0" presId="urn:microsoft.com/office/officeart/2018/2/layout/IconCircleList"/>
    <dgm:cxn modelId="{D159B6DD-CDCE-44E3-B663-39F8E6C370B1}" type="presOf" srcId="{8FA171DF-E6EB-4283-92D9-25D4F0DD7D25}" destId="{712D790B-4244-4BE8-B397-9990AD8DDDA1}" srcOrd="0" destOrd="0" presId="urn:microsoft.com/office/officeart/2018/2/layout/IconCircleList"/>
    <dgm:cxn modelId="{022ACC04-C92F-4D1A-A1D2-F73A5571653F}" srcId="{62BC0169-0CED-4905-A3C4-288C579CE189}" destId="{8FA171DF-E6EB-4283-92D9-25D4F0DD7D25}" srcOrd="1" destOrd="0" parTransId="{DA8117C1-E75C-42C7-926E-4626FAD19B13}" sibTransId="{A6D7E4D1-D193-4E32-9E90-0914476B5D9B}"/>
    <dgm:cxn modelId="{D5FA59C9-9B39-4489-8797-44A9BB8822FF}" srcId="{62BC0169-0CED-4905-A3C4-288C579CE189}" destId="{A9AC83F8-74A9-4790-A792-6E21C134886B}" srcOrd="2" destOrd="0" parTransId="{71EB46A8-07A6-4E96-8234-E325D03D2304}" sibTransId="{03BC06E5-2BD7-42EF-A51A-B4484BD56507}"/>
    <dgm:cxn modelId="{3A48066D-EBD6-400B-9CD1-0342111C7E4D}" srcId="{62BC0169-0CED-4905-A3C4-288C579CE189}" destId="{4E621ECE-EE2C-47F1-84D9-9A02599C3745}" srcOrd="3" destOrd="0" parTransId="{444534CE-1DD5-498D-994E-AFA1C2F5BFF8}" sibTransId="{ED9D75CC-4008-4AC4-AA69-1B5366D311C4}"/>
    <dgm:cxn modelId="{72E25BF0-41F0-4CF1-BE49-A25804ACB2AB}" type="presOf" srcId="{A6D7E4D1-D193-4E32-9E90-0914476B5D9B}" destId="{5F35DE90-5E2B-44CA-975C-EC5763ED5841}" srcOrd="0" destOrd="0" presId="urn:microsoft.com/office/officeart/2018/2/layout/IconCircleList"/>
    <dgm:cxn modelId="{F2AEBA7F-909F-4347-B012-7FC01B518C39}" type="presOf" srcId="{AD7AF74D-DBDF-479F-89ED-0CFE7EC5F39D}" destId="{ADE8E28C-A12F-4915-AB4D-BC05B0421BBD}" srcOrd="0" destOrd="0" presId="urn:microsoft.com/office/officeart/2018/2/layout/IconCircleList"/>
    <dgm:cxn modelId="{5F1F99BF-9BB3-4F54-9F96-554D47DDEBBD}" type="presOf" srcId="{4E621ECE-EE2C-47F1-84D9-9A02599C3745}" destId="{B41149A2-EF78-4AFE-862F-1C48A93BFD0C}" srcOrd="0" destOrd="0" presId="urn:microsoft.com/office/officeart/2018/2/layout/IconCircleList"/>
    <dgm:cxn modelId="{FC224B4E-DD7E-4B0F-A43B-F21985687C44}" type="presOf" srcId="{A9AC83F8-74A9-4790-A792-6E21C134886B}" destId="{92C0B7C2-A189-48B3-9F0A-687DD375D83A}" srcOrd="0" destOrd="0" presId="urn:microsoft.com/office/officeart/2018/2/layout/IconCircleList"/>
    <dgm:cxn modelId="{040B03C2-BDFF-4A31-A031-CEC2AFAE6827}" srcId="{62BC0169-0CED-4905-A3C4-288C579CE189}" destId="{AD7AF74D-DBDF-479F-89ED-0CFE7EC5F39D}" srcOrd="0" destOrd="0" parTransId="{9CDD109E-B3CD-4CC2-A00C-D7D8587BE4E5}" sibTransId="{935FFB9A-8486-4871-B5D8-303FB427D15B}"/>
    <dgm:cxn modelId="{D8386714-56D4-4017-AE7F-18A79B934FB3}" type="presOf" srcId="{935FFB9A-8486-4871-B5D8-303FB427D15B}" destId="{5E4613CB-D884-432A-9559-CBB6FEDA8A44}" srcOrd="0" destOrd="0" presId="urn:microsoft.com/office/officeart/2018/2/layout/IconCircleList"/>
    <dgm:cxn modelId="{03603F3A-E7BC-4C5A-9599-0AC42B585909}" type="presOf" srcId="{62BC0169-0CED-4905-A3C4-288C579CE189}" destId="{2E539536-27C2-48DC-ADE6-9DF1C15740B3}" srcOrd="0" destOrd="0" presId="urn:microsoft.com/office/officeart/2018/2/layout/IconCircleList"/>
    <dgm:cxn modelId="{D679F8A4-718C-40DC-90E2-F262294C39D1}" type="presParOf" srcId="{2E539536-27C2-48DC-ADE6-9DF1C15740B3}" destId="{874C7DB1-5CF0-48C4-B108-FCABDC52119B}" srcOrd="0" destOrd="0" presId="urn:microsoft.com/office/officeart/2018/2/layout/IconCircleList"/>
    <dgm:cxn modelId="{93EFA69F-7CD5-4DE1-8B1B-C26E4771C914}" type="presParOf" srcId="{874C7DB1-5CF0-48C4-B108-FCABDC52119B}" destId="{D968D630-AF58-40FD-8E8E-548250942A1F}" srcOrd="0" destOrd="0" presId="urn:microsoft.com/office/officeart/2018/2/layout/IconCircleList"/>
    <dgm:cxn modelId="{638D8AE6-D540-4BDF-9686-3F2FFF2F2315}" type="presParOf" srcId="{D968D630-AF58-40FD-8E8E-548250942A1F}" destId="{8F018DD8-DB6D-4C41-B544-1202FEA71331}" srcOrd="0" destOrd="0" presId="urn:microsoft.com/office/officeart/2018/2/layout/IconCircleList"/>
    <dgm:cxn modelId="{3F593338-21D0-4622-9653-D52EBD2859CF}" type="presParOf" srcId="{D968D630-AF58-40FD-8E8E-548250942A1F}" destId="{685DF49C-34E8-4F8E-B632-C865D1A37B88}" srcOrd="1" destOrd="0" presId="urn:microsoft.com/office/officeart/2018/2/layout/IconCircleList"/>
    <dgm:cxn modelId="{B5A3043B-146D-4D82-9B52-1B00A7594DBD}" type="presParOf" srcId="{D968D630-AF58-40FD-8E8E-548250942A1F}" destId="{2D6FBF77-8D9D-40D7-9EF4-2B5B368B1B2C}" srcOrd="2" destOrd="0" presId="urn:microsoft.com/office/officeart/2018/2/layout/IconCircleList"/>
    <dgm:cxn modelId="{1CD6F165-5711-4720-9404-283A84F5DEA4}" type="presParOf" srcId="{D968D630-AF58-40FD-8E8E-548250942A1F}" destId="{ADE8E28C-A12F-4915-AB4D-BC05B0421BBD}" srcOrd="3" destOrd="0" presId="urn:microsoft.com/office/officeart/2018/2/layout/IconCircleList"/>
    <dgm:cxn modelId="{A78ACD1A-3972-48FC-8787-ABD358A1485A}" type="presParOf" srcId="{874C7DB1-5CF0-48C4-B108-FCABDC52119B}" destId="{5E4613CB-D884-432A-9559-CBB6FEDA8A44}" srcOrd="1" destOrd="0" presId="urn:microsoft.com/office/officeart/2018/2/layout/IconCircleList"/>
    <dgm:cxn modelId="{A17FC03B-2577-470D-B2DE-8DC95E487FF3}" type="presParOf" srcId="{874C7DB1-5CF0-48C4-B108-FCABDC52119B}" destId="{47E44E57-C15F-4D37-9782-DEFC8C8F23A6}" srcOrd="2" destOrd="0" presId="urn:microsoft.com/office/officeart/2018/2/layout/IconCircleList"/>
    <dgm:cxn modelId="{993938F8-1145-4F53-B9DF-58BA0A719214}" type="presParOf" srcId="{47E44E57-C15F-4D37-9782-DEFC8C8F23A6}" destId="{C0DD990B-6375-4259-94F2-D129FF8C3A03}" srcOrd="0" destOrd="0" presId="urn:microsoft.com/office/officeart/2018/2/layout/IconCircleList"/>
    <dgm:cxn modelId="{0C65BFD7-B195-431B-800F-A23D87FD0F7F}" type="presParOf" srcId="{47E44E57-C15F-4D37-9782-DEFC8C8F23A6}" destId="{9729586C-F77F-4674-9970-E26E564F21FB}" srcOrd="1" destOrd="0" presId="urn:microsoft.com/office/officeart/2018/2/layout/IconCircleList"/>
    <dgm:cxn modelId="{98575C2C-0C25-4622-B3CD-702A7AAEB3BE}" type="presParOf" srcId="{47E44E57-C15F-4D37-9782-DEFC8C8F23A6}" destId="{FBC79395-68F6-41F3-8D5B-65E2DA9C6125}" srcOrd="2" destOrd="0" presId="urn:microsoft.com/office/officeart/2018/2/layout/IconCircleList"/>
    <dgm:cxn modelId="{A7AEC50A-AB9B-4DE4-8C19-3DD6F882BF5F}" type="presParOf" srcId="{47E44E57-C15F-4D37-9782-DEFC8C8F23A6}" destId="{712D790B-4244-4BE8-B397-9990AD8DDDA1}" srcOrd="3" destOrd="0" presId="urn:microsoft.com/office/officeart/2018/2/layout/IconCircleList"/>
    <dgm:cxn modelId="{43E3E788-26CE-4F9C-BCFE-DEE75282FF73}" type="presParOf" srcId="{874C7DB1-5CF0-48C4-B108-FCABDC52119B}" destId="{5F35DE90-5E2B-44CA-975C-EC5763ED5841}" srcOrd="3" destOrd="0" presId="urn:microsoft.com/office/officeart/2018/2/layout/IconCircleList"/>
    <dgm:cxn modelId="{66A75454-8687-4752-A293-9D92381E87BC}" type="presParOf" srcId="{874C7DB1-5CF0-48C4-B108-FCABDC52119B}" destId="{01766198-3477-4298-849D-3D34D6DE96C4}" srcOrd="4" destOrd="0" presId="urn:microsoft.com/office/officeart/2018/2/layout/IconCircleList"/>
    <dgm:cxn modelId="{0FB905C9-F577-4228-9005-898FB24D8A44}" type="presParOf" srcId="{01766198-3477-4298-849D-3D34D6DE96C4}" destId="{41EF8AA1-509D-4AD6-9CAE-700B4A0E5DDD}" srcOrd="0" destOrd="0" presId="urn:microsoft.com/office/officeart/2018/2/layout/IconCircleList"/>
    <dgm:cxn modelId="{F678A2F8-02E6-44C5-9C59-64C5FAC8D410}" type="presParOf" srcId="{01766198-3477-4298-849D-3D34D6DE96C4}" destId="{0D580853-9F3E-406C-87F3-73C175A85891}" srcOrd="1" destOrd="0" presId="urn:microsoft.com/office/officeart/2018/2/layout/IconCircleList"/>
    <dgm:cxn modelId="{30462A96-B406-42BA-AF78-748B6BB290BC}" type="presParOf" srcId="{01766198-3477-4298-849D-3D34D6DE96C4}" destId="{92053EDB-45B5-413D-813F-46A1D4A6ACB7}" srcOrd="2" destOrd="0" presId="urn:microsoft.com/office/officeart/2018/2/layout/IconCircleList"/>
    <dgm:cxn modelId="{A4EEEDD5-37EB-4BF4-9EBB-7CCA8D28AD1F}" type="presParOf" srcId="{01766198-3477-4298-849D-3D34D6DE96C4}" destId="{92C0B7C2-A189-48B3-9F0A-687DD375D83A}" srcOrd="3" destOrd="0" presId="urn:microsoft.com/office/officeart/2018/2/layout/IconCircleList"/>
    <dgm:cxn modelId="{752D5467-3C6A-4AF6-B93A-BBFA88158B06}" type="presParOf" srcId="{874C7DB1-5CF0-48C4-B108-FCABDC52119B}" destId="{3398ACED-E495-4C7E-B090-B4BFDDC4746C}" srcOrd="5" destOrd="0" presId="urn:microsoft.com/office/officeart/2018/2/layout/IconCircleList"/>
    <dgm:cxn modelId="{9D1C1F8C-DD5F-4F1B-BBD7-EB42DFF8E048}" type="presParOf" srcId="{874C7DB1-5CF0-48C4-B108-FCABDC52119B}" destId="{CE7AA6AF-E399-4609-98F3-17AF2104ADBC}" srcOrd="6" destOrd="0" presId="urn:microsoft.com/office/officeart/2018/2/layout/IconCircleList"/>
    <dgm:cxn modelId="{938DDEBB-8E66-40B4-A5FD-564FFCB0CDCB}" type="presParOf" srcId="{CE7AA6AF-E399-4609-98F3-17AF2104ADBC}" destId="{36A685AD-326E-4E07-99D8-20711378D4C5}" srcOrd="0" destOrd="0" presId="urn:microsoft.com/office/officeart/2018/2/layout/IconCircleList"/>
    <dgm:cxn modelId="{B079FCFD-17C4-4301-87DB-8D80060C984E}" type="presParOf" srcId="{CE7AA6AF-E399-4609-98F3-17AF2104ADBC}" destId="{25668708-7A43-4B8A-843C-B8188CC048FF}" srcOrd="1" destOrd="0" presId="urn:microsoft.com/office/officeart/2018/2/layout/IconCircleList"/>
    <dgm:cxn modelId="{8CFE8DDE-DEC6-4949-AFA9-CB85E55D7CEE}" type="presParOf" srcId="{CE7AA6AF-E399-4609-98F3-17AF2104ADBC}" destId="{F5F94FAE-95F3-4AB1-8246-6CDCAAD4C449}" srcOrd="2" destOrd="0" presId="urn:microsoft.com/office/officeart/2018/2/layout/IconCircleList"/>
    <dgm:cxn modelId="{11403BBC-B0C2-4643-9E32-F97A07D55BD6}" type="presParOf" srcId="{CE7AA6AF-E399-4609-98F3-17AF2104ADBC}" destId="{B41149A2-EF78-4AFE-862F-1C48A93BFD0C}"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BFDC10A-8586-4F90-992E-2B2627CF2425}"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US"/>
        </a:p>
      </dgm:t>
    </dgm:pt>
    <dgm:pt modelId="{FDE22394-20C8-4164-842F-656ECB687E7D}">
      <dgm:prSet custT="1"/>
      <dgm:spPr/>
      <dgm:t>
        <a:bodyPr/>
        <a:lstStyle/>
        <a:p>
          <a:r>
            <a:rPr lang="en-US" sz="3200" dirty="0">
              <a:latin typeface="Calibri" panose="020F0502020204030204" pitchFamily="34" charset="0"/>
              <a:cs typeface="Calibri" panose="020F0502020204030204" pitchFamily="34" charset="0"/>
            </a:rPr>
            <a:t>Corrective Action Request (CAR) </a:t>
          </a:r>
        </a:p>
      </dgm:t>
    </dgm:pt>
    <dgm:pt modelId="{5EF48D79-DCF9-44A1-962E-1C6380BC4FAC}" type="parTrans" cxnId="{C9502A7A-AADF-4D33-BBAC-6A394EF072D9}">
      <dgm:prSet/>
      <dgm:spPr/>
      <dgm:t>
        <a:bodyPr/>
        <a:lstStyle/>
        <a:p>
          <a:endParaRPr lang="en-US"/>
        </a:p>
      </dgm:t>
    </dgm:pt>
    <dgm:pt modelId="{082846EF-7CBB-41BF-B002-987049529D88}" type="sibTrans" cxnId="{C9502A7A-AADF-4D33-BBAC-6A394EF072D9}">
      <dgm:prSet/>
      <dgm:spPr/>
      <dgm:t>
        <a:bodyPr/>
        <a:lstStyle/>
        <a:p>
          <a:endParaRPr lang="en-US"/>
        </a:p>
      </dgm:t>
    </dgm:pt>
    <dgm:pt modelId="{A4EE4326-0D4C-49D8-A13A-AB72F8FBAC29}">
      <dgm:prSet custT="1"/>
      <dgm:spPr/>
      <dgm:t>
        <a:bodyPr/>
        <a:lstStyle/>
        <a:p>
          <a:r>
            <a:rPr lang="en-US" sz="2000" baseline="0" dirty="0">
              <a:latin typeface="Calibri" panose="020F0502020204030204" pitchFamily="34" charset="0"/>
              <a:cs typeface="Calibri" panose="020F0502020204030204" pitchFamily="34" charset="0"/>
            </a:rPr>
            <a:t>Material discrepancies. </a:t>
          </a:r>
          <a:endParaRPr lang="en-US" sz="2000" dirty="0">
            <a:latin typeface="Calibri" panose="020F0502020204030204" pitchFamily="34" charset="0"/>
            <a:cs typeface="Calibri" panose="020F0502020204030204" pitchFamily="34" charset="0"/>
          </a:endParaRPr>
        </a:p>
      </dgm:t>
    </dgm:pt>
    <dgm:pt modelId="{7590474C-64B4-4705-94B6-8540F6EC15A6}" type="parTrans" cxnId="{8115270D-F78C-4880-AA14-786CDB4ED529}">
      <dgm:prSet/>
      <dgm:spPr/>
      <dgm:t>
        <a:bodyPr/>
        <a:lstStyle/>
        <a:p>
          <a:endParaRPr lang="en-US"/>
        </a:p>
      </dgm:t>
    </dgm:pt>
    <dgm:pt modelId="{384C0A84-1DF5-4F4D-B7E8-B70A2B0BCBEF}" type="sibTrans" cxnId="{8115270D-F78C-4880-AA14-786CDB4ED529}">
      <dgm:prSet/>
      <dgm:spPr/>
      <dgm:t>
        <a:bodyPr/>
        <a:lstStyle/>
        <a:p>
          <a:endParaRPr lang="en-US"/>
        </a:p>
      </dgm:t>
    </dgm:pt>
    <dgm:pt modelId="{76FEB0C3-1CF9-4533-B2CD-E55DB0D50F13}">
      <dgm:prSet custT="1"/>
      <dgm:spPr/>
      <dgm:t>
        <a:bodyPr/>
        <a:lstStyle/>
        <a:p>
          <a:r>
            <a:rPr lang="en-US" sz="2000" baseline="0" dirty="0">
              <a:latin typeface="Calibri" panose="020F0502020204030204" pitchFamily="34" charset="0"/>
              <a:cs typeface="Calibri" panose="020F0502020204030204" pitchFamily="34" charset="0"/>
            </a:rPr>
            <a:t>High dollar or high-risk impact and/or recurring and pervasive</a:t>
          </a:r>
          <a:endParaRPr lang="en-US" sz="2000" dirty="0">
            <a:latin typeface="Calibri" panose="020F0502020204030204" pitchFamily="34" charset="0"/>
            <a:cs typeface="Calibri" panose="020F0502020204030204" pitchFamily="34" charset="0"/>
          </a:endParaRPr>
        </a:p>
      </dgm:t>
    </dgm:pt>
    <dgm:pt modelId="{2FCDEF4D-F7A3-4B2B-895D-ACC2BAD0AAF9}" type="parTrans" cxnId="{6E432461-8BED-4AB7-9D23-AEDFB24C6CAB}">
      <dgm:prSet/>
      <dgm:spPr/>
      <dgm:t>
        <a:bodyPr/>
        <a:lstStyle/>
        <a:p>
          <a:endParaRPr lang="en-US"/>
        </a:p>
      </dgm:t>
    </dgm:pt>
    <dgm:pt modelId="{42D74D11-138F-4CA5-B864-1F1209960962}" type="sibTrans" cxnId="{6E432461-8BED-4AB7-9D23-AEDFB24C6CAB}">
      <dgm:prSet/>
      <dgm:spPr/>
      <dgm:t>
        <a:bodyPr/>
        <a:lstStyle/>
        <a:p>
          <a:endParaRPr lang="en-US"/>
        </a:p>
      </dgm:t>
    </dgm:pt>
    <dgm:pt modelId="{D111165A-53FB-4F21-A686-4C6E018788EF}">
      <dgm:prSet custT="1"/>
      <dgm:spPr/>
      <dgm:t>
        <a:bodyPr/>
        <a:lstStyle/>
        <a:p>
          <a:r>
            <a:rPr lang="en-US" sz="2000" baseline="0" dirty="0">
              <a:latin typeface="Calibri" panose="020F0502020204030204" pitchFamily="34" charset="0"/>
              <a:cs typeface="Calibri" panose="020F0502020204030204" pitchFamily="34" charset="0"/>
            </a:rPr>
            <a:t>Impact could significantly influence performance measurement, currency, accuracy, completeness, repeatability, and auditability of the data.  </a:t>
          </a:r>
          <a:endParaRPr lang="en-US" sz="2000" dirty="0">
            <a:latin typeface="Calibri" panose="020F0502020204030204" pitchFamily="34" charset="0"/>
            <a:cs typeface="Calibri" panose="020F0502020204030204" pitchFamily="34" charset="0"/>
          </a:endParaRPr>
        </a:p>
      </dgm:t>
    </dgm:pt>
    <dgm:pt modelId="{52F2AF77-E79C-4059-B23F-71C52DF5A43F}" type="parTrans" cxnId="{C9AD0962-595A-41E7-95A7-BE57138F7870}">
      <dgm:prSet/>
      <dgm:spPr/>
      <dgm:t>
        <a:bodyPr/>
        <a:lstStyle/>
        <a:p>
          <a:endParaRPr lang="en-US"/>
        </a:p>
      </dgm:t>
    </dgm:pt>
    <dgm:pt modelId="{5F219115-91C0-4510-BAF3-4CD45FDAF5FD}" type="sibTrans" cxnId="{C9AD0962-595A-41E7-95A7-BE57138F7870}">
      <dgm:prSet/>
      <dgm:spPr/>
      <dgm:t>
        <a:bodyPr/>
        <a:lstStyle/>
        <a:p>
          <a:endParaRPr lang="en-US"/>
        </a:p>
      </dgm:t>
    </dgm:pt>
    <dgm:pt modelId="{807EBB19-229F-4FA4-82E1-561CD64B4E70}">
      <dgm:prSet custT="1"/>
      <dgm:spPr/>
      <dgm:t>
        <a:bodyPr/>
        <a:lstStyle/>
        <a:p>
          <a:r>
            <a:rPr lang="en-US" sz="3200" dirty="0">
              <a:latin typeface="Calibri" panose="020F0502020204030204" pitchFamily="34" charset="0"/>
              <a:cs typeface="Calibri" panose="020F0502020204030204" pitchFamily="34" charset="0"/>
            </a:rPr>
            <a:t>Discrepancy Report (DRs)</a:t>
          </a:r>
        </a:p>
      </dgm:t>
    </dgm:pt>
    <dgm:pt modelId="{272D1CC3-F5C1-4187-8717-10526D608334}" type="parTrans" cxnId="{A0D99386-1CA6-4FC4-81F4-95A3D16E8D5E}">
      <dgm:prSet/>
      <dgm:spPr/>
      <dgm:t>
        <a:bodyPr/>
        <a:lstStyle/>
        <a:p>
          <a:endParaRPr lang="en-US"/>
        </a:p>
      </dgm:t>
    </dgm:pt>
    <dgm:pt modelId="{E5CB3CC0-5802-49F0-AD3E-B4DA9420C224}" type="sibTrans" cxnId="{A0D99386-1CA6-4FC4-81F4-95A3D16E8D5E}">
      <dgm:prSet/>
      <dgm:spPr/>
      <dgm:t>
        <a:bodyPr/>
        <a:lstStyle/>
        <a:p>
          <a:endParaRPr lang="en-US"/>
        </a:p>
      </dgm:t>
    </dgm:pt>
    <dgm:pt modelId="{04580FDA-466F-4E3B-B19A-33E5CDF459A6}">
      <dgm:prSet custT="1"/>
      <dgm:spPr/>
      <dgm:t>
        <a:bodyPr/>
        <a:lstStyle/>
        <a:p>
          <a:r>
            <a:rPr lang="en-US" sz="2200" baseline="0" dirty="0">
              <a:latin typeface="Calibri" panose="020F0502020204030204" pitchFamily="34" charset="0"/>
              <a:cs typeface="Calibri" panose="020F0502020204030204" pitchFamily="34" charset="0"/>
            </a:rPr>
            <a:t>Non-material discrepancies. </a:t>
          </a:r>
          <a:endParaRPr lang="en-US" sz="2200" dirty="0">
            <a:latin typeface="Calibri" panose="020F0502020204030204" pitchFamily="34" charset="0"/>
            <a:cs typeface="Calibri" panose="020F0502020204030204" pitchFamily="34" charset="0"/>
          </a:endParaRPr>
        </a:p>
      </dgm:t>
    </dgm:pt>
    <dgm:pt modelId="{04D2D6AA-75AE-4C27-B31C-BED557351D66}" type="parTrans" cxnId="{10CB06F8-5337-4167-A6B7-6AC1BBD7A7A9}">
      <dgm:prSet/>
      <dgm:spPr/>
      <dgm:t>
        <a:bodyPr/>
        <a:lstStyle/>
        <a:p>
          <a:endParaRPr lang="en-US"/>
        </a:p>
      </dgm:t>
    </dgm:pt>
    <dgm:pt modelId="{36E06233-8F7F-4A2F-A003-4F53308D30C3}" type="sibTrans" cxnId="{10CB06F8-5337-4167-A6B7-6AC1BBD7A7A9}">
      <dgm:prSet/>
      <dgm:spPr/>
      <dgm:t>
        <a:bodyPr/>
        <a:lstStyle/>
        <a:p>
          <a:endParaRPr lang="en-US"/>
        </a:p>
      </dgm:t>
    </dgm:pt>
    <dgm:pt modelId="{6EEA743C-2C99-4135-AF25-C2FD11DF3C31}">
      <dgm:prSet custT="1"/>
      <dgm:spPr/>
      <dgm:t>
        <a:bodyPr/>
        <a:lstStyle/>
        <a:p>
          <a:r>
            <a:rPr lang="en-US" sz="2200" baseline="0" dirty="0">
              <a:latin typeface="Calibri" panose="020F0502020204030204" pitchFamily="34" charset="0"/>
              <a:cs typeface="Calibri" panose="020F0502020204030204" pitchFamily="34" charset="0"/>
            </a:rPr>
            <a:t>Characteristics include low dollar, minimal risk non-compliances</a:t>
          </a:r>
          <a:endParaRPr lang="en-US" sz="2200" dirty="0">
            <a:latin typeface="Calibri" panose="020F0502020204030204" pitchFamily="34" charset="0"/>
            <a:cs typeface="Calibri" panose="020F0502020204030204" pitchFamily="34" charset="0"/>
          </a:endParaRPr>
        </a:p>
      </dgm:t>
    </dgm:pt>
    <dgm:pt modelId="{62ABF7FE-A272-4D2F-B3D6-1DCA8B9697CD}" type="parTrans" cxnId="{04BD0743-9C26-4607-9483-BB924D6E2620}">
      <dgm:prSet/>
      <dgm:spPr/>
      <dgm:t>
        <a:bodyPr/>
        <a:lstStyle/>
        <a:p>
          <a:endParaRPr lang="en-US"/>
        </a:p>
      </dgm:t>
    </dgm:pt>
    <dgm:pt modelId="{8A86CC6F-B1ED-48AB-8049-E378CF70E3C3}" type="sibTrans" cxnId="{04BD0743-9C26-4607-9483-BB924D6E2620}">
      <dgm:prSet/>
      <dgm:spPr/>
      <dgm:t>
        <a:bodyPr/>
        <a:lstStyle/>
        <a:p>
          <a:endParaRPr lang="en-US"/>
        </a:p>
      </dgm:t>
    </dgm:pt>
    <dgm:pt modelId="{4829961C-1EC9-44D9-AEB8-380972CE2AE5}">
      <dgm:prSet custT="1"/>
      <dgm:spPr/>
      <dgm:t>
        <a:bodyPr/>
        <a:lstStyle/>
        <a:p>
          <a:r>
            <a:rPr lang="en-US" sz="2200" baseline="0" dirty="0">
              <a:latin typeface="Calibri" panose="020F0502020204030204" pitchFamily="34" charset="0"/>
              <a:cs typeface="Calibri" panose="020F0502020204030204" pitchFamily="34" charset="0"/>
            </a:rPr>
            <a:t>Impact has not significantly influenced performance measurement yet may if left uncorrected.</a:t>
          </a:r>
          <a:endParaRPr lang="en-US" sz="2200" dirty="0">
            <a:latin typeface="Calibri" panose="020F0502020204030204" pitchFamily="34" charset="0"/>
            <a:cs typeface="Calibri" panose="020F0502020204030204" pitchFamily="34" charset="0"/>
          </a:endParaRPr>
        </a:p>
      </dgm:t>
    </dgm:pt>
    <dgm:pt modelId="{CF1A4D8D-BC9C-43E1-A251-873800B14DCC}" type="parTrans" cxnId="{A744382B-5E50-43D9-8594-47839737D2A8}">
      <dgm:prSet/>
      <dgm:spPr/>
      <dgm:t>
        <a:bodyPr/>
        <a:lstStyle/>
        <a:p>
          <a:endParaRPr lang="en-US"/>
        </a:p>
      </dgm:t>
    </dgm:pt>
    <dgm:pt modelId="{34DC23BE-7966-4777-9434-6928752DA4A5}" type="sibTrans" cxnId="{A744382B-5E50-43D9-8594-47839737D2A8}">
      <dgm:prSet/>
      <dgm:spPr/>
      <dgm:t>
        <a:bodyPr/>
        <a:lstStyle/>
        <a:p>
          <a:endParaRPr lang="en-US"/>
        </a:p>
      </dgm:t>
    </dgm:pt>
    <dgm:pt modelId="{3F6706D0-E0F4-45CE-821A-FF57E098E2B7}" type="pres">
      <dgm:prSet presAssocID="{0BFDC10A-8586-4F90-992E-2B2627CF2425}" presName="Name0" presStyleCnt="0">
        <dgm:presLayoutVars>
          <dgm:dir/>
          <dgm:animLvl val="lvl"/>
          <dgm:resizeHandles val="exact"/>
        </dgm:presLayoutVars>
      </dgm:prSet>
      <dgm:spPr/>
      <dgm:t>
        <a:bodyPr/>
        <a:lstStyle/>
        <a:p>
          <a:endParaRPr lang="en-US"/>
        </a:p>
      </dgm:t>
    </dgm:pt>
    <dgm:pt modelId="{B29808B6-7375-4AB0-8680-0343777446E9}" type="pres">
      <dgm:prSet presAssocID="{FDE22394-20C8-4164-842F-656ECB687E7D}" presName="linNode" presStyleCnt="0"/>
      <dgm:spPr/>
    </dgm:pt>
    <dgm:pt modelId="{43623962-D7C3-4EF3-9888-7E9CEA44254D}" type="pres">
      <dgm:prSet presAssocID="{FDE22394-20C8-4164-842F-656ECB687E7D}" presName="parentText" presStyleLbl="node1" presStyleIdx="0" presStyleCnt="2">
        <dgm:presLayoutVars>
          <dgm:chMax val="1"/>
          <dgm:bulletEnabled val="1"/>
        </dgm:presLayoutVars>
      </dgm:prSet>
      <dgm:spPr/>
      <dgm:t>
        <a:bodyPr/>
        <a:lstStyle/>
        <a:p>
          <a:endParaRPr lang="en-US"/>
        </a:p>
      </dgm:t>
    </dgm:pt>
    <dgm:pt modelId="{122FEE52-D349-4EDF-BA63-BCD9580FD133}" type="pres">
      <dgm:prSet presAssocID="{FDE22394-20C8-4164-842F-656ECB687E7D}" presName="descendantText" presStyleLbl="alignAccFollowNode1" presStyleIdx="0" presStyleCnt="2" custScaleX="99741" custScaleY="123944" custLinFactNeighborX="318">
        <dgm:presLayoutVars>
          <dgm:bulletEnabled val="1"/>
        </dgm:presLayoutVars>
      </dgm:prSet>
      <dgm:spPr/>
      <dgm:t>
        <a:bodyPr/>
        <a:lstStyle/>
        <a:p>
          <a:endParaRPr lang="en-US"/>
        </a:p>
      </dgm:t>
    </dgm:pt>
    <dgm:pt modelId="{509419FA-0DAC-48C5-B6EA-37AA6FF9F220}" type="pres">
      <dgm:prSet presAssocID="{082846EF-7CBB-41BF-B002-987049529D88}" presName="sp" presStyleCnt="0"/>
      <dgm:spPr/>
    </dgm:pt>
    <dgm:pt modelId="{A6147C1D-7265-4901-B77D-FA8D80D136EA}" type="pres">
      <dgm:prSet presAssocID="{807EBB19-229F-4FA4-82E1-561CD64B4E70}" presName="linNode" presStyleCnt="0"/>
      <dgm:spPr/>
    </dgm:pt>
    <dgm:pt modelId="{A647D98E-B67D-43EE-BEC6-E08FB3097A7E}" type="pres">
      <dgm:prSet presAssocID="{807EBB19-229F-4FA4-82E1-561CD64B4E70}" presName="parentText" presStyleLbl="node1" presStyleIdx="1" presStyleCnt="2" custScaleX="2000000" custLinFactNeighborX="-174" custLinFactNeighborY="-4673">
        <dgm:presLayoutVars>
          <dgm:chMax val="1"/>
          <dgm:bulletEnabled val="1"/>
        </dgm:presLayoutVars>
      </dgm:prSet>
      <dgm:spPr/>
      <dgm:t>
        <a:bodyPr/>
        <a:lstStyle/>
        <a:p>
          <a:endParaRPr lang="en-US"/>
        </a:p>
      </dgm:t>
    </dgm:pt>
    <dgm:pt modelId="{CE864FA4-1DF3-4CEF-AAC6-F9DF0621B5FD}" type="pres">
      <dgm:prSet presAssocID="{807EBB19-229F-4FA4-82E1-561CD64B4E70}" presName="descendantText" presStyleLbl="alignAccFollowNode1" presStyleIdx="1" presStyleCnt="2" custScaleX="2000000" custScaleY="120754" custLinFactNeighborX="-2472" custLinFactNeighborY="-5852">
        <dgm:presLayoutVars>
          <dgm:bulletEnabled val="1"/>
        </dgm:presLayoutVars>
      </dgm:prSet>
      <dgm:spPr/>
      <dgm:t>
        <a:bodyPr/>
        <a:lstStyle/>
        <a:p>
          <a:endParaRPr lang="en-US"/>
        </a:p>
      </dgm:t>
    </dgm:pt>
  </dgm:ptLst>
  <dgm:cxnLst>
    <dgm:cxn modelId="{AE4A7806-B718-433A-8CDF-731DDDA13195}" type="presOf" srcId="{FDE22394-20C8-4164-842F-656ECB687E7D}" destId="{43623962-D7C3-4EF3-9888-7E9CEA44254D}" srcOrd="0" destOrd="0" presId="urn:microsoft.com/office/officeart/2005/8/layout/vList5"/>
    <dgm:cxn modelId="{04BD0743-9C26-4607-9483-BB924D6E2620}" srcId="{807EBB19-229F-4FA4-82E1-561CD64B4E70}" destId="{6EEA743C-2C99-4135-AF25-C2FD11DF3C31}" srcOrd="1" destOrd="0" parTransId="{62ABF7FE-A272-4D2F-B3D6-1DCA8B9697CD}" sibTransId="{8A86CC6F-B1ED-48AB-8049-E378CF70E3C3}"/>
    <dgm:cxn modelId="{F9DDC786-0344-4A78-BA61-BF42D488ACC1}" type="presOf" srcId="{807EBB19-229F-4FA4-82E1-561CD64B4E70}" destId="{A647D98E-B67D-43EE-BEC6-E08FB3097A7E}" srcOrd="0" destOrd="0" presId="urn:microsoft.com/office/officeart/2005/8/layout/vList5"/>
    <dgm:cxn modelId="{A40687BB-61A1-4900-995F-5FDBDAAD9124}" type="presOf" srcId="{04580FDA-466F-4E3B-B19A-33E5CDF459A6}" destId="{CE864FA4-1DF3-4CEF-AAC6-F9DF0621B5FD}" srcOrd="0" destOrd="0" presId="urn:microsoft.com/office/officeart/2005/8/layout/vList5"/>
    <dgm:cxn modelId="{06293FEA-0860-477C-97E3-AA48300FDD65}" type="presOf" srcId="{0BFDC10A-8586-4F90-992E-2B2627CF2425}" destId="{3F6706D0-E0F4-45CE-821A-FF57E098E2B7}" srcOrd="0" destOrd="0" presId="urn:microsoft.com/office/officeart/2005/8/layout/vList5"/>
    <dgm:cxn modelId="{16CCD9EB-1311-4FC4-A5F2-323532BB95F2}" type="presOf" srcId="{76FEB0C3-1CF9-4533-B2CD-E55DB0D50F13}" destId="{122FEE52-D349-4EDF-BA63-BCD9580FD133}" srcOrd="0" destOrd="1" presId="urn:microsoft.com/office/officeart/2005/8/layout/vList5"/>
    <dgm:cxn modelId="{6E432461-8BED-4AB7-9D23-AEDFB24C6CAB}" srcId="{FDE22394-20C8-4164-842F-656ECB687E7D}" destId="{76FEB0C3-1CF9-4533-B2CD-E55DB0D50F13}" srcOrd="1" destOrd="0" parTransId="{2FCDEF4D-F7A3-4B2B-895D-ACC2BAD0AAF9}" sibTransId="{42D74D11-138F-4CA5-B864-1F1209960962}"/>
    <dgm:cxn modelId="{937CEC06-1C31-4B92-879A-C0A8918F35BF}" type="presOf" srcId="{6EEA743C-2C99-4135-AF25-C2FD11DF3C31}" destId="{CE864FA4-1DF3-4CEF-AAC6-F9DF0621B5FD}" srcOrd="0" destOrd="1" presId="urn:microsoft.com/office/officeart/2005/8/layout/vList5"/>
    <dgm:cxn modelId="{10CB06F8-5337-4167-A6B7-6AC1BBD7A7A9}" srcId="{807EBB19-229F-4FA4-82E1-561CD64B4E70}" destId="{04580FDA-466F-4E3B-B19A-33E5CDF459A6}" srcOrd="0" destOrd="0" parTransId="{04D2D6AA-75AE-4C27-B31C-BED557351D66}" sibTransId="{36E06233-8F7F-4A2F-A003-4F53308D30C3}"/>
    <dgm:cxn modelId="{8115270D-F78C-4880-AA14-786CDB4ED529}" srcId="{FDE22394-20C8-4164-842F-656ECB687E7D}" destId="{A4EE4326-0D4C-49D8-A13A-AB72F8FBAC29}" srcOrd="0" destOrd="0" parTransId="{7590474C-64B4-4705-94B6-8540F6EC15A6}" sibTransId="{384C0A84-1DF5-4F4D-B7E8-B70A2B0BCBEF}"/>
    <dgm:cxn modelId="{C9AD0962-595A-41E7-95A7-BE57138F7870}" srcId="{FDE22394-20C8-4164-842F-656ECB687E7D}" destId="{D111165A-53FB-4F21-A686-4C6E018788EF}" srcOrd="2" destOrd="0" parTransId="{52F2AF77-E79C-4059-B23F-71C52DF5A43F}" sibTransId="{5F219115-91C0-4510-BAF3-4CD45FDAF5FD}"/>
    <dgm:cxn modelId="{A744382B-5E50-43D9-8594-47839737D2A8}" srcId="{807EBB19-229F-4FA4-82E1-561CD64B4E70}" destId="{4829961C-1EC9-44D9-AEB8-380972CE2AE5}" srcOrd="2" destOrd="0" parTransId="{CF1A4D8D-BC9C-43E1-A251-873800B14DCC}" sibTransId="{34DC23BE-7966-4777-9434-6928752DA4A5}"/>
    <dgm:cxn modelId="{FDEB63EB-FB45-4B67-8572-4BBDD41AF7A9}" type="presOf" srcId="{D111165A-53FB-4F21-A686-4C6E018788EF}" destId="{122FEE52-D349-4EDF-BA63-BCD9580FD133}" srcOrd="0" destOrd="2" presId="urn:microsoft.com/office/officeart/2005/8/layout/vList5"/>
    <dgm:cxn modelId="{A0D99386-1CA6-4FC4-81F4-95A3D16E8D5E}" srcId="{0BFDC10A-8586-4F90-992E-2B2627CF2425}" destId="{807EBB19-229F-4FA4-82E1-561CD64B4E70}" srcOrd="1" destOrd="0" parTransId="{272D1CC3-F5C1-4187-8717-10526D608334}" sibTransId="{E5CB3CC0-5802-49F0-AD3E-B4DA9420C224}"/>
    <dgm:cxn modelId="{F34CE7CF-EFCA-4835-804E-01E0651092A2}" type="presOf" srcId="{A4EE4326-0D4C-49D8-A13A-AB72F8FBAC29}" destId="{122FEE52-D349-4EDF-BA63-BCD9580FD133}" srcOrd="0" destOrd="0" presId="urn:microsoft.com/office/officeart/2005/8/layout/vList5"/>
    <dgm:cxn modelId="{C9502A7A-AADF-4D33-BBAC-6A394EF072D9}" srcId="{0BFDC10A-8586-4F90-992E-2B2627CF2425}" destId="{FDE22394-20C8-4164-842F-656ECB687E7D}" srcOrd="0" destOrd="0" parTransId="{5EF48D79-DCF9-44A1-962E-1C6380BC4FAC}" sibTransId="{082846EF-7CBB-41BF-B002-987049529D88}"/>
    <dgm:cxn modelId="{43AAE104-7295-4B5C-96F3-E176323ED333}" type="presOf" srcId="{4829961C-1EC9-44D9-AEB8-380972CE2AE5}" destId="{CE864FA4-1DF3-4CEF-AAC6-F9DF0621B5FD}" srcOrd="0" destOrd="2" presId="urn:microsoft.com/office/officeart/2005/8/layout/vList5"/>
    <dgm:cxn modelId="{5E49C4E6-FA90-4FA3-8C2C-6FFC594D3949}" type="presParOf" srcId="{3F6706D0-E0F4-45CE-821A-FF57E098E2B7}" destId="{B29808B6-7375-4AB0-8680-0343777446E9}" srcOrd="0" destOrd="0" presId="urn:microsoft.com/office/officeart/2005/8/layout/vList5"/>
    <dgm:cxn modelId="{2C00111E-9F61-4209-88DA-A6CC3402B21A}" type="presParOf" srcId="{B29808B6-7375-4AB0-8680-0343777446E9}" destId="{43623962-D7C3-4EF3-9888-7E9CEA44254D}" srcOrd="0" destOrd="0" presId="urn:microsoft.com/office/officeart/2005/8/layout/vList5"/>
    <dgm:cxn modelId="{F44EBA37-C8C0-4B3C-9600-0A3DF3329A8F}" type="presParOf" srcId="{B29808B6-7375-4AB0-8680-0343777446E9}" destId="{122FEE52-D349-4EDF-BA63-BCD9580FD133}" srcOrd="1" destOrd="0" presId="urn:microsoft.com/office/officeart/2005/8/layout/vList5"/>
    <dgm:cxn modelId="{D6917AE8-4A34-4793-A5F8-763981BE27D1}" type="presParOf" srcId="{3F6706D0-E0F4-45CE-821A-FF57E098E2B7}" destId="{509419FA-0DAC-48C5-B6EA-37AA6FF9F220}" srcOrd="1" destOrd="0" presId="urn:microsoft.com/office/officeart/2005/8/layout/vList5"/>
    <dgm:cxn modelId="{148A4771-4017-46FE-8E68-765266C82893}" type="presParOf" srcId="{3F6706D0-E0F4-45CE-821A-FF57E098E2B7}" destId="{A6147C1D-7265-4901-B77D-FA8D80D136EA}" srcOrd="2" destOrd="0" presId="urn:microsoft.com/office/officeart/2005/8/layout/vList5"/>
    <dgm:cxn modelId="{D07956B0-0572-4276-BB1A-F8248EFD3915}" type="presParOf" srcId="{A6147C1D-7265-4901-B77D-FA8D80D136EA}" destId="{A647D98E-B67D-43EE-BEC6-E08FB3097A7E}" srcOrd="0" destOrd="0" presId="urn:microsoft.com/office/officeart/2005/8/layout/vList5"/>
    <dgm:cxn modelId="{B8222AC2-B496-448C-8FEE-384905E66923}" type="presParOf" srcId="{A6147C1D-7265-4901-B77D-FA8D80D136EA}" destId="{CE864FA4-1DF3-4CEF-AAC6-F9DF0621B5F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BFDC10A-8586-4F90-992E-2B2627CF2425}"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n-US"/>
        </a:p>
      </dgm:t>
    </dgm:pt>
    <dgm:pt modelId="{FDE22394-20C8-4164-842F-656ECB687E7D}">
      <dgm:prSet/>
      <dgm:spPr/>
      <dgm:t>
        <a:bodyPr/>
        <a:lstStyle/>
        <a:p>
          <a:r>
            <a:rPr lang="en-US" dirty="0">
              <a:latin typeface="Calibri" panose="020F0502020204030204" pitchFamily="34" charset="0"/>
              <a:cs typeface="Calibri" panose="020F0502020204030204" pitchFamily="34" charset="0"/>
            </a:rPr>
            <a:t>Continuous Improvement Opportunity</a:t>
          </a:r>
        </a:p>
        <a:p>
          <a:r>
            <a:rPr lang="en-US" dirty="0">
              <a:latin typeface="Calibri" panose="020F0502020204030204" pitchFamily="34" charset="0"/>
              <a:cs typeface="Calibri" panose="020F0502020204030204" pitchFamily="34" charset="0"/>
            </a:rPr>
            <a:t>(CIO)</a:t>
          </a:r>
        </a:p>
      </dgm:t>
    </dgm:pt>
    <dgm:pt modelId="{5EF48D79-DCF9-44A1-962E-1C6380BC4FAC}" type="parTrans" cxnId="{C9502A7A-AADF-4D33-BBAC-6A394EF072D9}">
      <dgm:prSet/>
      <dgm:spPr/>
      <dgm:t>
        <a:bodyPr/>
        <a:lstStyle/>
        <a:p>
          <a:endParaRPr lang="en-US"/>
        </a:p>
      </dgm:t>
    </dgm:pt>
    <dgm:pt modelId="{082846EF-7CBB-41BF-B002-987049529D88}" type="sibTrans" cxnId="{C9502A7A-AADF-4D33-BBAC-6A394EF072D9}">
      <dgm:prSet/>
      <dgm:spPr/>
      <dgm:t>
        <a:bodyPr/>
        <a:lstStyle/>
        <a:p>
          <a:endParaRPr lang="en-US"/>
        </a:p>
      </dgm:t>
    </dgm:pt>
    <dgm:pt modelId="{A4EE4326-0D4C-49D8-A13A-AB72F8FBAC29}">
      <dgm:prSet/>
      <dgm:spPr/>
      <dgm:t>
        <a:bodyPr/>
        <a:lstStyle/>
        <a:p>
          <a:r>
            <a:rPr lang="en-US" dirty="0">
              <a:latin typeface="Calibri" panose="020F0502020204030204" pitchFamily="34" charset="0"/>
              <a:cs typeface="Calibri" panose="020F0502020204030204" pitchFamily="34" charset="0"/>
            </a:rPr>
            <a:t>A CIO is a recommended improvement or expansion of good practices for wider application </a:t>
          </a:r>
        </a:p>
      </dgm:t>
    </dgm:pt>
    <dgm:pt modelId="{384C0A84-1DF5-4F4D-B7E8-B70A2B0BCBEF}" type="sibTrans" cxnId="{8115270D-F78C-4880-AA14-786CDB4ED529}">
      <dgm:prSet/>
      <dgm:spPr/>
      <dgm:t>
        <a:bodyPr/>
        <a:lstStyle/>
        <a:p>
          <a:endParaRPr lang="en-US"/>
        </a:p>
      </dgm:t>
    </dgm:pt>
    <dgm:pt modelId="{7590474C-64B4-4705-94B6-8540F6EC15A6}" type="parTrans" cxnId="{8115270D-F78C-4880-AA14-786CDB4ED529}">
      <dgm:prSet/>
      <dgm:spPr/>
      <dgm:t>
        <a:bodyPr/>
        <a:lstStyle/>
        <a:p>
          <a:endParaRPr lang="en-US"/>
        </a:p>
      </dgm:t>
    </dgm:pt>
    <dgm:pt modelId="{E99BAE13-F69C-40DD-AEC3-3227B0FD375B}">
      <dgm:prSet/>
      <dgm:spPr/>
      <dgm:t>
        <a:bodyPr/>
        <a:lstStyle/>
        <a:p>
          <a:r>
            <a:rPr lang="en-US" dirty="0">
              <a:latin typeface="Calibri" panose="020F0502020204030204" pitchFamily="34" charset="0"/>
              <a:cs typeface="Calibri" panose="020F0502020204030204" pitchFamily="34" charset="0"/>
            </a:rPr>
            <a:t>CIOs do not require implementation or response; dialog is encouraged</a:t>
          </a:r>
        </a:p>
      </dgm:t>
    </dgm:pt>
    <dgm:pt modelId="{F502D64C-0EBC-4D20-923D-15DBBE359E9F}" type="parTrans" cxnId="{EC0E4117-2F06-4F7D-9A4F-7D822B8ACF38}">
      <dgm:prSet/>
      <dgm:spPr/>
      <dgm:t>
        <a:bodyPr/>
        <a:lstStyle/>
        <a:p>
          <a:endParaRPr lang="en-US"/>
        </a:p>
      </dgm:t>
    </dgm:pt>
    <dgm:pt modelId="{6FED679A-D474-4C7C-8F01-35D5A9825DF0}" type="sibTrans" cxnId="{EC0E4117-2F06-4F7D-9A4F-7D822B8ACF38}">
      <dgm:prSet/>
      <dgm:spPr/>
      <dgm:t>
        <a:bodyPr/>
        <a:lstStyle/>
        <a:p>
          <a:endParaRPr lang="en-US"/>
        </a:p>
      </dgm:t>
    </dgm:pt>
    <dgm:pt modelId="{0215DC66-F471-4385-99F5-6D35F6E37F47}">
      <dgm:prSet/>
      <dgm:spPr/>
      <dgm:t>
        <a:bodyPr/>
        <a:lstStyle/>
        <a:p>
          <a:endParaRPr lang="en-US" dirty="0">
            <a:latin typeface="Calibri" panose="020F0502020204030204" pitchFamily="34" charset="0"/>
            <a:cs typeface="Calibri" panose="020F0502020204030204" pitchFamily="34" charset="0"/>
          </a:endParaRPr>
        </a:p>
      </dgm:t>
    </dgm:pt>
    <dgm:pt modelId="{CEE61324-0149-4451-ADEC-11ED9FC769F0}" type="parTrans" cxnId="{4CF425E8-22B0-4E5C-8475-44785DE4D67E}">
      <dgm:prSet/>
      <dgm:spPr/>
      <dgm:t>
        <a:bodyPr/>
        <a:lstStyle/>
        <a:p>
          <a:endParaRPr lang="en-US"/>
        </a:p>
      </dgm:t>
    </dgm:pt>
    <dgm:pt modelId="{C45CBF43-D4D3-4B44-BD23-62ED8E5A231F}" type="sibTrans" cxnId="{4CF425E8-22B0-4E5C-8475-44785DE4D67E}">
      <dgm:prSet/>
      <dgm:spPr/>
      <dgm:t>
        <a:bodyPr/>
        <a:lstStyle/>
        <a:p>
          <a:endParaRPr lang="en-US"/>
        </a:p>
      </dgm:t>
    </dgm:pt>
    <dgm:pt modelId="{9015DCED-C770-4D76-A0F9-A574C49FCD4F}" type="pres">
      <dgm:prSet presAssocID="{0BFDC10A-8586-4F90-992E-2B2627CF2425}" presName="Name0" presStyleCnt="0">
        <dgm:presLayoutVars>
          <dgm:dir/>
          <dgm:animLvl val="lvl"/>
          <dgm:resizeHandles val="exact"/>
        </dgm:presLayoutVars>
      </dgm:prSet>
      <dgm:spPr/>
      <dgm:t>
        <a:bodyPr/>
        <a:lstStyle/>
        <a:p>
          <a:endParaRPr lang="en-US"/>
        </a:p>
      </dgm:t>
    </dgm:pt>
    <dgm:pt modelId="{F8CF0F87-7924-44A4-ACFF-D3FB0D1AFE50}" type="pres">
      <dgm:prSet presAssocID="{FDE22394-20C8-4164-842F-656ECB687E7D}" presName="linNode" presStyleCnt="0"/>
      <dgm:spPr/>
    </dgm:pt>
    <dgm:pt modelId="{418E12FF-ACF5-4A70-A347-692633393CA4}" type="pres">
      <dgm:prSet presAssocID="{FDE22394-20C8-4164-842F-656ECB687E7D}" presName="parentText" presStyleLbl="node1" presStyleIdx="0" presStyleCnt="1">
        <dgm:presLayoutVars>
          <dgm:chMax val="1"/>
          <dgm:bulletEnabled val="1"/>
        </dgm:presLayoutVars>
      </dgm:prSet>
      <dgm:spPr/>
      <dgm:t>
        <a:bodyPr/>
        <a:lstStyle/>
        <a:p>
          <a:endParaRPr lang="en-US"/>
        </a:p>
      </dgm:t>
    </dgm:pt>
    <dgm:pt modelId="{7203DA5A-1488-451C-AC38-CDD56393C0D7}" type="pres">
      <dgm:prSet presAssocID="{FDE22394-20C8-4164-842F-656ECB687E7D}" presName="descendantText" presStyleLbl="alignAccFollowNode1" presStyleIdx="0" presStyleCnt="1">
        <dgm:presLayoutVars>
          <dgm:bulletEnabled val="1"/>
        </dgm:presLayoutVars>
      </dgm:prSet>
      <dgm:spPr/>
      <dgm:t>
        <a:bodyPr/>
        <a:lstStyle/>
        <a:p>
          <a:endParaRPr lang="en-US"/>
        </a:p>
      </dgm:t>
    </dgm:pt>
  </dgm:ptLst>
  <dgm:cxnLst>
    <dgm:cxn modelId="{47F5E3F2-E771-410D-9511-419819BF60DD}" type="presOf" srcId="{FDE22394-20C8-4164-842F-656ECB687E7D}" destId="{418E12FF-ACF5-4A70-A347-692633393CA4}" srcOrd="0" destOrd="0" presId="urn:microsoft.com/office/officeart/2005/8/layout/vList5"/>
    <dgm:cxn modelId="{4CF425E8-22B0-4E5C-8475-44785DE4D67E}" srcId="{FDE22394-20C8-4164-842F-656ECB687E7D}" destId="{0215DC66-F471-4385-99F5-6D35F6E37F47}" srcOrd="1" destOrd="0" parTransId="{CEE61324-0149-4451-ADEC-11ED9FC769F0}" sibTransId="{C45CBF43-D4D3-4B44-BD23-62ED8E5A231F}"/>
    <dgm:cxn modelId="{EC0E4117-2F06-4F7D-9A4F-7D822B8ACF38}" srcId="{FDE22394-20C8-4164-842F-656ECB687E7D}" destId="{E99BAE13-F69C-40DD-AEC3-3227B0FD375B}" srcOrd="2" destOrd="0" parTransId="{F502D64C-0EBC-4D20-923D-15DBBE359E9F}" sibTransId="{6FED679A-D474-4C7C-8F01-35D5A9825DF0}"/>
    <dgm:cxn modelId="{C9502A7A-AADF-4D33-BBAC-6A394EF072D9}" srcId="{0BFDC10A-8586-4F90-992E-2B2627CF2425}" destId="{FDE22394-20C8-4164-842F-656ECB687E7D}" srcOrd="0" destOrd="0" parTransId="{5EF48D79-DCF9-44A1-962E-1C6380BC4FAC}" sibTransId="{082846EF-7CBB-41BF-B002-987049529D88}"/>
    <dgm:cxn modelId="{DEEC09A6-0A30-4257-96A8-5CADDACB7653}" type="presOf" srcId="{0BFDC10A-8586-4F90-992E-2B2627CF2425}" destId="{9015DCED-C770-4D76-A0F9-A574C49FCD4F}" srcOrd="0" destOrd="0" presId="urn:microsoft.com/office/officeart/2005/8/layout/vList5"/>
    <dgm:cxn modelId="{8115270D-F78C-4880-AA14-786CDB4ED529}" srcId="{FDE22394-20C8-4164-842F-656ECB687E7D}" destId="{A4EE4326-0D4C-49D8-A13A-AB72F8FBAC29}" srcOrd="0" destOrd="0" parTransId="{7590474C-64B4-4705-94B6-8540F6EC15A6}" sibTransId="{384C0A84-1DF5-4F4D-B7E8-B70A2B0BCBEF}"/>
    <dgm:cxn modelId="{AEED46DB-164A-4AF5-B85C-7F4F22AF6EB9}" type="presOf" srcId="{A4EE4326-0D4C-49D8-A13A-AB72F8FBAC29}" destId="{7203DA5A-1488-451C-AC38-CDD56393C0D7}" srcOrd="0" destOrd="0" presId="urn:microsoft.com/office/officeart/2005/8/layout/vList5"/>
    <dgm:cxn modelId="{A0F790F3-0D42-4850-85C0-256600179FC1}" type="presOf" srcId="{E99BAE13-F69C-40DD-AEC3-3227B0FD375B}" destId="{7203DA5A-1488-451C-AC38-CDD56393C0D7}" srcOrd="0" destOrd="2" presId="urn:microsoft.com/office/officeart/2005/8/layout/vList5"/>
    <dgm:cxn modelId="{660C807D-D818-4EDE-95FE-680726C9ACAD}" type="presOf" srcId="{0215DC66-F471-4385-99F5-6D35F6E37F47}" destId="{7203DA5A-1488-451C-AC38-CDD56393C0D7}" srcOrd="0" destOrd="1" presId="urn:microsoft.com/office/officeart/2005/8/layout/vList5"/>
    <dgm:cxn modelId="{84B169AB-E187-49F7-9047-106800DB9B11}" type="presParOf" srcId="{9015DCED-C770-4D76-A0F9-A574C49FCD4F}" destId="{F8CF0F87-7924-44A4-ACFF-D3FB0D1AFE50}" srcOrd="0" destOrd="0" presId="urn:microsoft.com/office/officeart/2005/8/layout/vList5"/>
    <dgm:cxn modelId="{5B5D4ECF-C811-40A5-A4C7-EAE1C5584ABC}" type="presParOf" srcId="{F8CF0F87-7924-44A4-ACFF-D3FB0D1AFE50}" destId="{418E12FF-ACF5-4A70-A347-692633393CA4}" srcOrd="0" destOrd="0" presId="urn:microsoft.com/office/officeart/2005/8/layout/vList5"/>
    <dgm:cxn modelId="{0921F9BD-67B4-421D-88A3-7447FBA7202A}" type="presParOf" srcId="{F8CF0F87-7924-44A4-ACFF-D3FB0D1AFE50}" destId="{7203DA5A-1488-451C-AC38-CDD56393C0D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EC19CB2-2578-4D85-AA58-9D9304EEACB2}"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283A0EC7-6161-4A06-A354-B048822B13F2}">
      <dgm:prSet/>
      <dgm:spPr/>
      <dgm:t>
        <a:bodyPr/>
        <a:lstStyle/>
        <a:p>
          <a:pPr>
            <a:lnSpc>
              <a:spcPct val="100000"/>
            </a:lnSpc>
            <a:defRPr b="1"/>
          </a:pPr>
          <a:r>
            <a:rPr lang="en-US" dirty="0">
              <a:latin typeface="Calibri" panose="020F0502020204030204" pitchFamily="34" charset="0"/>
              <a:cs typeface="Calibri" panose="020F0502020204030204" pitchFamily="34" charset="0"/>
            </a:rPr>
            <a:t>Review Director’s Actions:</a:t>
          </a:r>
        </a:p>
      </dgm:t>
    </dgm:pt>
    <dgm:pt modelId="{A2D973A2-7C1F-43F1-8CDF-2D96CF1F56DD}" type="parTrans" cxnId="{34C3836C-671F-45E7-AC7E-9126F31325D8}">
      <dgm:prSet/>
      <dgm:spPr/>
      <dgm:t>
        <a:bodyPr/>
        <a:lstStyle/>
        <a:p>
          <a:endParaRPr lang="en-US"/>
        </a:p>
      </dgm:t>
    </dgm:pt>
    <dgm:pt modelId="{D247F3A4-0B09-48CC-B2AF-534D5D60F852}" type="sibTrans" cxnId="{34C3836C-671F-45E7-AC7E-9126F31325D8}">
      <dgm:prSet/>
      <dgm:spPr/>
      <dgm:t>
        <a:bodyPr/>
        <a:lstStyle/>
        <a:p>
          <a:endParaRPr lang="en-US"/>
        </a:p>
      </dgm:t>
    </dgm:pt>
    <dgm:pt modelId="{F4C41CAF-F25D-4B77-A17D-7B8251BC4A75}">
      <dgm:prSet custT="1"/>
      <dgm:spPr/>
      <dgm:t>
        <a:bodyPr/>
        <a:lstStyle/>
        <a:p>
          <a:pPr>
            <a:lnSpc>
              <a:spcPct val="100000"/>
            </a:lnSpc>
          </a:pPr>
          <a:r>
            <a:rPr lang="en-US" sz="2200" dirty="0">
              <a:latin typeface="Calibri" panose="020F0502020204030204" pitchFamily="34" charset="0"/>
              <a:cs typeface="Calibri" panose="020F0502020204030204" pitchFamily="34" charset="0"/>
            </a:rPr>
            <a:t>Coordinate CAMP submission schedule</a:t>
          </a:r>
        </a:p>
        <a:p>
          <a:pPr>
            <a:lnSpc>
              <a:spcPct val="100000"/>
            </a:lnSpc>
          </a:pPr>
          <a:r>
            <a:rPr lang="en-US" sz="2200" dirty="0">
              <a:latin typeface="Calibri" panose="020F0502020204030204" pitchFamily="34" charset="0"/>
              <a:cs typeface="Calibri" panose="020F0502020204030204" pitchFamily="34" charset="0"/>
            </a:rPr>
            <a:t>Review and provide comments on the CAMP identifying shortfalls or pitfalls</a:t>
          </a:r>
        </a:p>
        <a:p>
          <a:pPr>
            <a:lnSpc>
              <a:spcPct val="100000"/>
            </a:lnSpc>
          </a:pPr>
          <a:r>
            <a:rPr lang="en-US" sz="2200" dirty="0">
              <a:latin typeface="Calibri" panose="020F0502020204030204" pitchFamily="34" charset="0"/>
              <a:cs typeface="Calibri" panose="020F0502020204030204" pitchFamily="34" charset="0"/>
            </a:rPr>
            <a:t>Monitor progress via Webinar or phone</a:t>
          </a:r>
        </a:p>
      </dgm:t>
    </dgm:pt>
    <dgm:pt modelId="{C84CE8A6-3341-4434-8E77-111B80114AAD}" type="parTrans" cxnId="{32975F07-D0E0-46AD-B89E-4E45CC9A104E}">
      <dgm:prSet/>
      <dgm:spPr/>
      <dgm:t>
        <a:bodyPr/>
        <a:lstStyle/>
        <a:p>
          <a:endParaRPr lang="en-US"/>
        </a:p>
      </dgm:t>
    </dgm:pt>
    <dgm:pt modelId="{8FFB5742-C6EF-4AA1-B683-DFD4C7FF68F3}" type="sibTrans" cxnId="{32975F07-D0E0-46AD-B89E-4E45CC9A104E}">
      <dgm:prSet/>
      <dgm:spPr/>
      <dgm:t>
        <a:bodyPr/>
        <a:lstStyle/>
        <a:p>
          <a:endParaRPr lang="en-US"/>
        </a:p>
      </dgm:t>
    </dgm:pt>
    <dgm:pt modelId="{A5A7E8E9-B7A6-4318-BA9F-177D57BBE961}">
      <dgm:prSet/>
      <dgm:spPr/>
      <dgm:t>
        <a:bodyPr/>
        <a:lstStyle/>
        <a:p>
          <a:pPr>
            <a:lnSpc>
              <a:spcPct val="100000"/>
            </a:lnSpc>
            <a:defRPr b="1"/>
          </a:pPr>
          <a:r>
            <a:rPr lang="en-US" dirty="0">
              <a:latin typeface="Calibri" panose="020F0502020204030204" pitchFamily="34" charset="0"/>
              <a:cs typeface="Calibri" panose="020F0502020204030204" pitchFamily="34" charset="0"/>
            </a:rPr>
            <a:t>Contractor’s Actions: </a:t>
          </a:r>
        </a:p>
      </dgm:t>
    </dgm:pt>
    <dgm:pt modelId="{280AED76-350A-472B-94C8-46783B53BD56}" type="parTrans" cxnId="{A768265C-CB85-4312-B544-E3D69C9B711F}">
      <dgm:prSet/>
      <dgm:spPr/>
      <dgm:t>
        <a:bodyPr/>
        <a:lstStyle/>
        <a:p>
          <a:endParaRPr lang="en-US"/>
        </a:p>
      </dgm:t>
    </dgm:pt>
    <dgm:pt modelId="{237991B5-E181-4052-806E-FD1272F7BEBE}" type="sibTrans" cxnId="{A768265C-CB85-4312-B544-E3D69C9B711F}">
      <dgm:prSet/>
      <dgm:spPr/>
      <dgm:t>
        <a:bodyPr/>
        <a:lstStyle/>
        <a:p>
          <a:endParaRPr lang="en-US"/>
        </a:p>
      </dgm:t>
    </dgm:pt>
    <dgm:pt modelId="{846FB5C1-90B5-48E1-BC24-242ED0CF78C3}">
      <dgm:prSet custT="1"/>
      <dgm:spPr/>
      <dgm:t>
        <a:bodyPr/>
        <a:lstStyle/>
        <a:p>
          <a:pPr>
            <a:lnSpc>
              <a:spcPct val="100000"/>
            </a:lnSpc>
            <a:spcAft>
              <a:spcPts val="0"/>
            </a:spcAft>
          </a:pPr>
          <a:r>
            <a:rPr lang="en-US" sz="2200" dirty="0">
              <a:latin typeface="Calibri" panose="020F0502020204030204" pitchFamily="34" charset="0"/>
              <a:cs typeface="Calibri" panose="020F0502020204030204" pitchFamily="34" charset="0"/>
            </a:rPr>
            <a:t>For each CAR/DR include:</a:t>
          </a:r>
        </a:p>
      </dgm:t>
    </dgm:pt>
    <dgm:pt modelId="{2BE3EB56-34BC-4F60-A7AD-E5FC46C687F4}" type="parTrans" cxnId="{DCA2226D-D466-46C1-B43B-56B4166A41CA}">
      <dgm:prSet/>
      <dgm:spPr/>
      <dgm:t>
        <a:bodyPr/>
        <a:lstStyle/>
        <a:p>
          <a:endParaRPr lang="en-US"/>
        </a:p>
      </dgm:t>
    </dgm:pt>
    <dgm:pt modelId="{A0C42AC8-1041-4B03-A3D5-15F2D287F2AF}" type="sibTrans" cxnId="{DCA2226D-D466-46C1-B43B-56B4166A41CA}">
      <dgm:prSet/>
      <dgm:spPr/>
      <dgm:t>
        <a:bodyPr/>
        <a:lstStyle/>
        <a:p>
          <a:endParaRPr lang="en-US"/>
        </a:p>
      </dgm:t>
    </dgm:pt>
    <dgm:pt modelId="{BC10A001-339B-4F2E-96FE-8C7AEE86F832}">
      <dgm:prSet custT="1"/>
      <dgm:spPr/>
      <dgm:t>
        <a:bodyPr/>
        <a:lstStyle/>
        <a:p>
          <a:pPr>
            <a:lnSpc>
              <a:spcPct val="100000"/>
            </a:lnSpc>
            <a:spcAft>
              <a:spcPts val="0"/>
            </a:spcAft>
          </a:pPr>
          <a:r>
            <a:rPr lang="en-US" sz="2200" dirty="0">
              <a:latin typeface="Calibri" panose="020F0502020204030204" pitchFamily="34" charset="0"/>
              <a:cs typeface="Calibri" panose="020F0502020204030204" pitchFamily="34" charset="0"/>
            </a:rPr>
            <a:t>Problem details</a:t>
          </a:r>
        </a:p>
      </dgm:t>
    </dgm:pt>
    <dgm:pt modelId="{C0F68DF4-AC77-4614-9042-CCA0682089E2}" type="parTrans" cxnId="{DA28BE6B-3D17-416A-801C-D980BD399E5D}">
      <dgm:prSet/>
      <dgm:spPr/>
      <dgm:t>
        <a:bodyPr/>
        <a:lstStyle/>
        <a:p>
          <a:endParaRPr lang="en-US"/>
        </a:p>
      </dgm:t>
    </dgm:pt>
    <dgm:pt modelId="{ED5A6241-D3BC-4074-9A0D-78D97F19E2F7}" type="sibTrans" cxnId="{DA28BE6B-3D17-416A-801C-D980BD399E5D}">
      <dgm:prSet/>
      <dgm:spPr/>
      <dgm:t>
        <a:bodyPr/>
        <a:lstStyle/>
        <a:p>
          <a:endParaRPr lang="en-US"/>
        </a:p>
      </dgm:t>
    </dgm:pt>
    <dgm:pt modelId="{BB46F2EE-E156-4789-BA35-B56CD92FBC4A}">
      <dgm:prSet custT="1"/>
      <dgm:spPr/>
      <dgm:t>
        <a:bodyPr/>
        <a:lstStyle/>
        <a:p>
          <a:pPr>
            <a:lnSpc>
              <a:spcPct val="100000"/>
            </a:lnSpc>
            <a:spcAft>
              <a:spcPts val="0"/>
            </a:spcAft>
          </a:pPr>
          <a:r>
            <a:rPr lang="en-US" sz="2200" dirty="0">
              <a:latin typeface="Calibri" panose="020F0502020204030204" pitchFamily="34" charset="0"/>
              <a:cs typeface="Calibri" panose="020F0502020204030204" pitchFamily="34" charset="0"/>
            </a:rPr>
            <a:t>Root cause analysis</a:t>
          </a:r>
        </a:p>
      </dgm:t>
    </dgm:pt>
    <dgm:pt modelId="{A8DFE6F9-518C-4E10-B606-F145DC09AAA2}" type="parTrans" cxnId="{9F45C5C2-8579-4177-B4B7-7A9113B2A5C3}">
      <dgm:prSet/>
      <dgm:spPr/>
      <dgm:t>
        <a:bodyPr/>
        <a:lstStyle/>
        <a:p>
          <a:endParaRPr lang="en-US"/>
        </a:p>
      </dgm:t>
    </dgm:pt>
    <dgm:pt modelId="{B4B9E793-CA8E-4EAD-BB0B-6D7E19FF5B3F}" type="sibTrans" cxnId="{9F45C5C2-8579-4177-B4B7-7A9113B2A5C3}">
      <dgm:prSet/>
      <dgm:spPr/>
      <dgm:t>
        <a:bodyPr/>
        <a:lstStyle/>
        <a:p>
          <a:endParaRPr lang="en-US"/>
        </a:p>
      </dgm:t>
    </dgm:pt>
    <dgm:pt modelId="{C9909FDA-C8C1-4B18-B911-5E194E230945}">
      <dgm:prSet custT="1"/>
      <dgm:spPr/>
      <dgm:t>
        <a:bodyPr/>
        <a:lstStyle/>
        <a:p>
          <a:pPr>
            <a:lnSpc>
              <a:spcPct val="100000"/>
            </a:lnSpc>
            <a:spcAft>
              <a:spcPts val="0"/>
            </a:spcAft>
          </a:pPr>
          <a:r>
            <a:rPr lang="en-US" sz="2200" dirty="0">
              <a:latin typeface="Calibri" panose="020F0502020204030204" pitchFamily="34" charset="0"/>
              <a:cs typeface="Calibri" panose="020F0502020204030204" pitchFamily="34" charset="0"/>
            </a:rPr>
            <a:t>Contributing factors</a:t>
          </a:r>
        </a:p>
      </dgm:t>
    </dgm:pt>
    <dgm:pt modelId="{B82DACE0-702A-4D4E-818D-B8C533E2E149}" type="parTrans" cxnId="{7620527C-70FB-4A6E-87B9-0F0D6C8FAC19}">
      <dgm:prSet/>
      <dgm:spPr/>
      <dgm:t>
        <a:bodyPr/>
        <a:lstStyle/>
        <a:p>
          <a:endParaRPr lang="en-US"/>
        </a:p>
      </dgm:t>
    </dgm:pt>
    <dgm:pt modelId="{B5F99774-ED7A-4251-8791-13E3F8628FFD}" type="sibTrans" cxnId="{7620527C-70FB-4A6E-87B9-0F0D6C8FAC19}">
      <dgm:prSet/>
      <dgm:spPr/>
      <dgm:t>
        <a:bodyPr/>
        <a:lstStyle/>
        <a:p>
          <a:endParaRPr lang="en-US"/>
        </a:p>
      </dgm:t>
    </dgm:pt>
    <dgm:pt modelId="{63BD53E4-3521-4AA7-93CD-06CA86774857}">
      <dgm:prSet custT="1"/>
      <dgm:spPr/>
      <dgm:t>
        <a:bodyPr/>
        <a:lstStyle/>
        <a:p>
          <a:pPr>
            <a:lnSpc>
              <a:spcPct val="100000"/>
            </a:lnSpc>
            <a:spcAft>
              <a:spcPts val="0"/>
            </a:spcAft>
          </a:pPr>
          <a:r>
            <a:rPr lang="en-US" sz="2200" dirty="0">
              <a:latin typeface="Calibri" panose="020F0502020204030204" pitchFamily="34" charset="0"/>
              <a:cs typeface="Calibri" panose="020F0502020204030204" pitchFamily="34" charset="0"/>
            </a:rPr>
            <a:t>Corrective action approach</a:t>
          </a:r>
        </a:p>
      </dgm:t>
    </dgm:pt>
    <dgm:pt modelId="{0B908CE0-CBC8-4D7D-8EAD-FA08E442B283}" type="parTrans" cxnId="{616E9457-8FBD-4E44-A075-C1FA22DCA96F}">
      <dgm:prSet/>
      <dgm:spPr/>
      <dgm:t>
        <a:bodyPr/>
        <a:lstStyle/>
        <a:p>
          <a:endParaRPr lang="en-US"/>
        </a:p>
      </dgm:t>
    </dgm:pt>
    <dgm:pt modelId="{8EF2C0F1-354C-46D0-86A6-AF32342A6000}" type="sibTrans" cxnId="{616E9457-8FBD-4E44-A075-C1FA22DCA96F}">
      <dgm:prSet/>
      <dgm:spPr/>
      <dgm:t>
        <a:bodyPr/>
        <a:lstStyle/>
        <a:p>
          <a:endParaRPr lang="en-US"/>
        </a:p>
      </dgm:t>
    </dgm:pt>
    <dgm:pt modelId="{D86F7D8E-9F87-48B7-8E0F-0CDD953D55FA}">
      <dgm:prSet custT="1"/>
      <dgm:spPr/>
      <dgm:t>
        <a:bodyPr/>
        <a:lstStyle/>
        <a:p>
          <a:pPr>
            <a:lnSpc>
              <a:spcPct val="100000"/>
            </a:lnSpc>
            <a:spcAft>
              <a:spcPts val="0"/>
            </a:spcAft>
          </a:pPr>
          <a:r>
            <a:rPr lang="en-US" sz="2200" dirty="0">
              <a:latin typeface="Calibri" panose="020F0502020204030204" pitchFamily="34" charset="0"/>
              <a:cs typeface="Calibri" panose="020F0502020204030204" pitchFamily="34" charset="0"/>
            </a:rPr>
            <a:t>Proposed exit criteria</a:t>
          </a:r>
        </a:p>
      </dgm:t>
    </dgm:pt>
    <dgm:pt modelId="{09A00D4A-2F78-489F-8742-1B4781DDE145}" type="parTrans" cxnId="{078B98E1-906F-416D-AC61-848AB94DF77C}">
      <dgm:prSet/>
      <dgm:spPr/>
      <dgm:t>
        <a:bodyPr/>
        <a:lstStyle/>
        <a:p>
          <a:endParaRPr lang="en-US"/>
        </a:p>
      </dgm:t>
    </dgm:pt>
    <dgm:pt modelId="{36EFA226-6B47-4339-B4EA-ED3D06285282}" type="sibTrans" cxnId="{078B98E1-906F-416D-AC61-848AB94DF77C}">
      <dgm:prSet/>
      <dgm:spPr/>
      <dgm:t>
        <a:bodyPr/>
        <a:lstStyle/>
        <a:p>
          <a:endParaRPr lang="en-US"/>
        </a:p>
      </dgm:t>
    </dgm:pt>
    <dgm:pt modelId="{FDB5F76E-212F-499E-86B5-A8CBEB3EC1DC}">
      <dgm:prSet custT="1"/>
      <dgm:spPr/>
      <dgm:t>
        <a:bodyPr/>
        <a:lstStyle/>
        <a:p>
          <a:pPr>
            <a:lnSpc>
              <a:spcPct val="100000"/>
            </a:lnSpc>
            <a:spcAft>
              <a:spcPct val="35000"/>
            </a:spcAft>
          </a:pPr>
          <a:r>
            <a:rPr lang="en-US" sz="2200" dirty="0">
              <a:latin typeface="Calibri" panose="020F0502020204030204" pitchFamily="34" charset="0"/>
              <a:cs typeface="Calibri" panose="020F0502020204030204" pitchFamily="34" charset="0"/>
            </a:rPr>
            <a:t>Schedule for CAMP development and implementation</a:t>
          </a:r>
        </a:p>
      </dgm:t>
    </dgm:pt>
    <dgm:pt modelId="{EEA8CB8A-406B-4181-819D-F133E2D88836}" type="parTrans" cxnId="{C04D2DAC-DCAA-43D4-B1F8-CF066642D55A}">
      <dgm:prSet/>
      <dgm:spPr/>
      <dgm:t>
        <a:bodyPr/>
        <a:lstStyle/>
        <a:p>
          <a:endParaRPr lang="en-US"/>
        </a:p>
      </dgm:t>
    </dgm:pt>
    <dgm:pt modelId="{B11E074C-4649-48A3-9121-C5BB78D77325}" type="sibTrans" cxnId="{C04D2DAC-DCAA-43D4-B1F8-CF066642D55A}">
      <dgm:prSet/>
      <dgm:spPr/>
      <dgm:t>
        <a:bodyPr/>
        <a:lstStyle/>
        <a:p>
          <a:endParaRPr lang="en-US"/>
        </a:p>
      </dgm:t>
    </dgm:pt>
    <dgm:pt modelId="{D0C91985-5523-4C9E-960B-2A5D435759F7}" type="pres">
      <dgm:prSet presAssocID="{5EC19CB2-2578-4D85-AA58-9D9304EEACB2}" presName="root" presStyleCnt="0">
        <dgm:presLayoutVars>
          <dgm:dir/>
          <dgm:resizeHandles val="exact"/>
        </dgm:presLayoutVars>
      </dgm:prSet>
      <dgm:spPr/>
      <dgm:t>
        <a:bodyPr/>
        <a:lstStyle/>
        <a:p>
          <a:endParaRPr lang="en-US"/>
        </a:p>
      </dgm:t>
    </dgm:pt>
    <dgm:pt modelId="{D83663A8-140B-4767-9353-50D79E76247C}" type="pres">
      <dgm:prSet presAssocID="{283A0EC7-6161-4A06-A354-B048822B13F2}" presName="compNode" presStyleCnt="0"/>
      <dgm:spPr/>
    </dgm:pt>
    <dgm:pt modelId="{E4FB3FBC-E7DC-47DA-BDA8-4098CCD415A0}" type="pres">
      <dgm:prSet presAssocID="{283A0EC7-6161-4A06-A354-B048822B13F2}" presName="iconRect" presStyleLbl="node1" presStyleIdx="0" presStyleCnt="2" custLinFactNeighborX="2090" custLinFactNeighborY="267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Checklist"/>
        </a:ext>
      </dgm:extLst>
    </dgm:pt>
    <dgm:pt modelId="{8F04925A-4A60-456F-8F33-C1EDB5E82160}" type="pres">
      <dgm:prSet presAssocID="{283A0EC7-6161-4A06-A354-B048822B13F2}" presName="iconSpace" presStyleCnt="0"/>
      <dgm:spPr/>
    </dgm:pt>
    <dgm:pt modelId="{BDBD2B7A-D23B-4248-9D2D-320CDCC58F77}" type="pres">
      <dgm:prSet presAssocID="{283A0EC7-6161-4A06-A354-B048822B13F2}" presName="parTx" presStyleLbl="revTx" presStyleIdx="0" presStyleCnt="4" custLinFactNeighborX="2939" custLinFactNeighborY="-57226">
        <dgm:presLayoutVars>
          <dgm:chMax val="0"/>
          <dgm:chPref val="0"/>
        </dgm:presLayoutVars>
      </dgm:prSet>
      <dgm:spPr/>
      <dgm:t>
        <a:bodyPr/>
        <a:lstStyle/>
        <a:p>
          <a:endParaRPr lang="en-US"/>
        </a:p>
      </dgm:t>
    </dgm:pt>
    <dgm:pt modelId="{46E2D991-1457-456C-BBE6-2EB2EF3965A9}" type="pres">
      <dgm:prSet presAssocID="{283A0EC7-6161-4A06-A354-B048822B13F2}" presName="txSpace" presStyleCnt="0"/>
      <dgm:spPr/>
    </dgm:pt>
    <dgm:pt modelId="{DC851D67-B89F-4761-9334-26641D6FE0B8}" type="pres">
      <dgm:prSet presAssocID="{283A0EC7-6161-4A06-A354-B048822B13F2}" presName="desTx" presStyleLbl="revTx" presStyleIdx="1" presStyleCnt="4" custScaleY="117904">
        <dgm:presLayoutVars/>
      </dgm:prSet>
      <dgm:spPr/>
      <dgm:t>
        <a:bodyPr/>
        <a:lstStyle/>
        <a:p>
          <a:endParaRPr lang="en-US"/>
        </a:p>
      </dgm:t>
    </dgm:pt>
    <dgm:pt modelId="{6852B303-25CB-4CD3-A775-2F46BBA44339}" type="pres">
      <dgm:prSet presAssocID="{D247F3A4-0B09-48CC-B2AF-534D5D60F852}" presName="sibTrans" presStyleCnt="0"/>
      <dgm:spPr/>
    </dgm:pt>
    <dgm:pt modelId="{1AEBD0AC-6B87-4A57-A972-AD5BB5694FFC}" type="pres">
      <dgm:prSet presAssocID="{A5A7E8E9-B7A6-4318-BA9F-177D57BBE961}" presName="compNode" presStyleCnt="0"/>
      <dgm:spPr/>
    </dgm:pt>
    <dgm:pt modelId="{3819EF0B-FA54-490F-864B-ADB2662AE252}" type="pres">
      <dgm:prSet presAssocID="{A5A7E8E9-B7A6-4318-BA9F-177D57BBE961}" presName="iconRect" presStyleLbl="node1" presStyleIdx="1" presStyleCnt="2" custLinFactNeighborY="-1480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Checkmark"/>
        </a:ext>
      </dgm:extLst>
    </dgm:pt>
    <dgm:pt modelId="{C28F90B2-D652-46FA-B672-81F4653347C9}" type="pres">
      <dgm:prSet presAssocID="{A5A7E8E9-B7A6-4318-BA9F-177D57BBE961}" presName="iconSpace" presStyleCnt="0"/>
      <dgm:spPr/>
    </dgm:pt>
    <dgm:pt modelId="{1A2BC065-D4B0-4CB9-ACEB-BDCCC33A4BFF}" type="pres">
      <dgm:prSet presAssocID="{A5A7E8E9-B7A6-4318-BA9F-177D57BBE961}" presName="parTx" presStyleLbl="revTx" presStyleIdx="2" presStyleCnt="4" custLinFactNeighborX="1683" custLinFactNeighborY="-89880">
        <dgm:presLayoutVars>
          <dgm:chMax val="0"/>
          <dgm:chPref val="0"/>
        </dgm:presLayoutVars>
      </dgm:prSet>
      <dgm:spPr/>
      <dgm:t>
        <a:bodyPr/>
        <a:lstStyle/>
        <a:p>
          <a:endParaRPr lang="en-US"/>
        </a:p>
      </dgm:t>
    </dgm:pt>
    <dgm:pt modelId="{942E4BAD-BC2B-4891-AD82-08FE94DBEABB}" type="pres">
      <dgm:prSet presAssocID="{A5A7E8E9-B7A6-4318-BA9F-177D57BBE961}" presName="txSpace" presStyleCnt="0"/>
      <dgm:spPr/>
    </dgm:pt>
    <dgm:pt modelId="{525ABAC8-19E8-46CD-90CB-3EBB1CC7D366}" type="pres">
      <dgm:prSet presAssocID="{A5A7E8E9-B7A6-4318-BA9F-177D57BBE961}" presName="desTx" presStyleLbl="revTx" presStyleIdx="3" presStyleCnt="4" custLinFactNeighborX="-2180" custLinFactNeighborY="-16855">
        <dgm:presLayoutVars/>
      </dgm:prSet>
      <dgm:spPr/>
      <dgm:t>
        <a:bodyPr/>
        <a:lstStyle/>
        <a:p>
          <a:endParaRPr lang="en-US"/>
        </a:p>
      </dgm:t>
    </dgm:pt>
  </dgm:ptLst>
  <dgm:cxnLst>
    <dgm:cxn modelId="{4C89711C-FED0-4C1C-A602-FD260AC1D41D}" type="presOf" srcId="{63BD53E4-3521-4AA7-93CD-06CA86774857}" destId="{525ABAC8-19E8-46CD-90CB-3EBB1CC7D366}" srcOrd="0" destOrd="4" presId="urn:microsoft.com/office/officeart/2018/5/layout/CenteredIconLabelDescriptionList"/>
    <dgm:cxn modelId="{18833449-1D09-4B43-A0A6-60533799E5FB}" type="presOf" srcId="{D86F7D8E-9F87-48B7-8E0F-0CDD953D55FA}" destId="{525ABAC8-19E8-46CD-90CB-3EBB1CC7D366}" srcOrd="0" destOrd="5" presId="urn:microsoft.com/office/officeart/2018/5/layout/CenteredIconLabelDescriptionList"/>
    <dgm:cxn modelId="{7620527C-70FB-4A6E-87B9-0F0D6C8FAC19}" srcId="{A5A7E8E9-B7A6-4318-BA9F-177D57BBE961}" destId="{C9909FDA-C8C1-4B18-B911-5E194E230945}" srcOrd="3" destOrd="0" parTransId="{B82DACE0-702A-4D4E-818D-B8C533E2E149}" sibTransId="{B5F99774-ED7A-4251-8791-13E3F8628FFD}"/>
    <dgm:cxn modelId="{DCA2226D-D466-46C1-B43B-56B4166A41CA}" srcId="{A5A7E8E9-B7A6-4318-BA9F-177D57BBE961}" destId="{846FB5C1-90B5-48E1-BC24-242ED0CF78C3}" srcOrd="0" destOrd="0" parTransId="{2BE3EB56-34BC-4F60-A7AD-E5FC46C687F4}" sibTransId="{A0C42AC8-1041-4B03-A3D5-15F2D287F2AF}"/>
    <dgm:cxn modelId="{9F45C5C2-8579-4177-B4B7-7A9113B2A5C3}" srcId="{A5A7E8E9-B7A6-4318-BA9F-177D57BBE961}" destId="{BB46F2EE-E156-4789-BA35-B56CD92FBC4A}" srcOrd="2" destOrd="0" parTransId="{A8DFE6F9-518C-4E10-B606-F145DC09AAA2}" sibTransId="{B4B9E793-CA8E-4EAD-BB0B-6D7E19FF5B3F}"/>
    <dgm:cxn modelId="{9DF8CE56-6821-4AEB-A659-B15272A83214}" type="presOf" srcId="{BB46F2EE-E156-4789-BA35-B56CD92FBC4A}" destId="{525ABAC8-19E8-46CD-90CB-3EBB1CC7D366}" srcOrd="0" destOrd="2" presId="urn:microsoft.com/office/officeart/2018/5/layout/CenteredIconLabelDescriptionList"/>
    <dgm:cxn modelId="{616E9457-8FBD-4E44-A075-C1FA22DCA96F}" srcId="{A5A7E8E9-B7A6-4318-BA9F-177D57BBE961}" destId="{63BD53E4-3521-4AA7-93CD-06CA86774857}" srcOrd="4" destOrd="0" parTransId="{0B908CE0-CBC8-4D7D-8EAD-FA08E442B283}" sibTransId="{8EF2C0F1-354C-46D0-86A6-AF32342A6000}"/>
    <dgm:cxn modelId="{C04D2DAC-DCAA-43D4-B1F8-CF066642D55A}" srcId="{A5A7E8E9-B7A6-4318-BA9F-177D57BBE961}" destId="{FDB5F76E-212F-499E-86B5-A8CBEB3EC1DC}" srcOrd="6" destOrd="0" parTransId="{EEA8CB8A-406B-4181-819D-F133E2D88836}" sibTransId="{B11E074C-4649-48A3-9121-C5BB78D77325}"/>
    <dgm:cxn modelId="{0AD26037-46D4-4EB9-A4B8-15C2C82004C1}" type="presOf" srcId="{C9909FDA-C8C1-4B18-B911-5E194E230945}" destId="{525ABAC8-19E8-46CD-90CB-3EBB1CC7D366}" srcOrd="0" destOrd="3" presId="urn:microsoft.com/office/officeart/2018/5/layout/CenteredIconLabelDescriptionList"/>
    <dgm:cxn modelId="{32975F07-D0E0-46AD-B89E-4E45CC9A104E}" srcId="{283A0EC7-6161-4A06-A354-B048822B13F2}" destId="{F4C41CAF-F25D-4B77-A17D-7B8251BC4A75}" srcOrd="0" destOrd="0" parTransId="{C84CE8A6-3341-4434-8E77-111B80114AAD}" sibTransId="{8FFB5742-C6EF-4AA1-B683-DFD4C7FF68F3}"/>
    <dgm:cxn modelId="{87D8D86F-1D59-4530-B41B-8C98D5DB7A3D}" type="presOf" srcId="{283A0EC7-6161-4A06-A354-B048822B13F2}" destId="{BDBD2B7A-D23B-4248-9D2D-320CDCC58F77}" srcOrd="0" destOrd="0" presId="urn:microsoft.com/office/officeart/2018/5/layout/CenteredIconLabelDescriptionList"/>
    <dgm:cxn modelId="{E2458F7B-2772-4BE3-87D3-0ED692F4C7F6}" type="presOf" srcId="{846FB5C1-90B5-48E1-BC24-242ED0CF78C3}" destId="{525ABAC8-19E8-46CD-90CB-3EBB1CC7D366}" srcOrd="0" destOrd="0" presId="urn:microsoft.com/office/officeart/2018/5/layout/CenteredIconLabelDescriptionList"/>
    <dgm:cxn modelId="{677C5408-A238-456F-9B8D-F508B28DCB35}" type="presOf" srcId="{FDB5F76E-212F-499E-86B5-A8CBEB3EC1DC}" destId="{525ABAC8-19E8-46CD-90CB-3EBB1CC7D366}" srcOrd="0" destOrd="6" presId="urn:microsoft.com/office/officeart/2018/5/layout/CenteredIconLabelDescriptionList"/>
    <dgm:cxn modelId="{B63186E0-B447-48EB-B709-BC26111B67F6}" type="presOf" srcId="{5EC19CB2-2578-4D85-AA58-9D9304EEACB2}" destId="{D0C91985-5523-4C9E-960B-2A5D435759F7}" srcOrd="0" destOrd="0" presId="urn:microsoft.com/office/officeart/2018/5/layout/CenteredIconLabelDescriptionList"/>
    <dgm:cxn modelId="{078B98E1-906F-416D-AC61-848AB94DF77C}" srcId="{A5A7E8E9-B7A6-4318-BA9F-177D57BBE961}" destId="{D86F7D8E-9F87-48B7-8E0F-0CDD953D55FA}" srcOrd="5" destOrd="0" parTransId="{09A00D4A-2F78-489F-8742-1B4781DDE145}" sibTransId="{36EFA226-6B47-4339-B4EA-ED3D06285282}"/>
    <dgm:cxn modelId="{5EADE5D1-7C4F-49E7-AEA1-C8EEB9C1A4A1}" type="presOf" srcId="{F4C41CAF-F25D-4B77-A17D-7B8251BC4A75}" destId="{DC851D67-B89F-4761-9334-26641D6FE0B8}" srcOrd="0" destOrd="0" presId="urn:microsoft.com/office/officeart/2018/5/layout/CenteredIconLabelDescriptionList"/>
    <dgm:cxn modelId="{DA28BE6B-3D17-416A-801C-D980BD399E5D}" srcId="{A5A7E8E9-B7A6-4318-BA9F-177D57BBE961}" destId="{BC10A001-339B-4F2E-96FE-8C7AEE86F832}" srcOrd="1" destOrd="0" parTransId="{C0F68DF4-AC77-4614-9042-CCA0682089E2}" sibTransId="{ED5A6241-D3BC-4074-9A0D-78D97F19E2F7}"/>
    <dgm:cxn modelId="{725AECC8-66C7-482C-9019-36DBB189A616}" type="presOf" srcId="{BC10A001-339B-4F2E-96FE-8C7AEE86F832}" destId="{525ABAC8-19E8-46CD-90CB-3EBB1CC7D366}" srcOrd="0" destOrd="1" presId="urn:microsoft.com/office/officeart/2018/5/layout/CenteredIconLabelDescriptionList"/>
    <dgm:cxn modelId="{34C3836C-671F-45E7-AC7E-9126F31325D8}" srcId="{5EC19CB2-2578-4D85-AA58-9D9304EEACB2}" destId="{283A0EC7-6161-4A06-A354-B048822B13F2}" srcOrd="0" destOrd="0" parTransId="{A2D973A2-7C1F-43F1-8CDF-2D96CF1F56DD}" sibTransId="{D247F3A4-0B09-48CC-B2AF-534D5D60F852}"/>
    <dgm:cxn modelId="{D702B0D5-D24D-4639-93AC-F2878015AA16}" type="presOf" srcId="{A5A7E8E9-B7A6-4318-BA9F-177D57BBE961}" destId="{1A2BC065-D4B0-4CB9-ACEB-BDCCC33A4BFF}" srcOrd="0" destOrd="0" presId="urn:microsoft.com/office/officeart/2018/5/layout/CenteredIconLabelDescriptionList"/>
    <dgm:cxn modelId="{A768265C-CB85-4312-B544-E3D69C9B711F}" srcId="{5EC19CB2-2578-4D85-AA58-9D9304EEACB2}" destId="{A5A7E8E9-B7A6-4318-BA9F-177D57BBE961}" srcOrd="1" destOrd="0" parTransId="{280AED76-350A-472B-94C8-46783B53BD56}" sibTransId="{237991B5-E181-4052-806E-FD1272F7BEBE}"/>
    <dgm:cxn modelId="{407E2C3A-FA5E-422E-9D4F-DAA0B12CA479}" type="presParOf" srcId="{D0C91985-5523-4C9E-960B-2A5D435759F7}" destId="{D83663A8-140B-4767-9353-50D79E76247C}" srcOrd="0" destOrd="0" presId="urn:microsoft.com/office/officeart/2018/5/layout/CenteredIconLabelDescriptionList"/>
    <dgm:cxn modelId="{D4A569FB-C2CE-4AAD-B7F6-EDB0402890AF}" type="presParOf" srcId="{D83663A8-140B-4767-9353-50D79E76247C}" destId="{E4FB3FBC-E7DC-47DA-BDA8-4098CCD415A0}" srcOrd="0" destOrd="0" presId="urn:microsoft.com/office/officeart/2018/5/layout/CenteredIconLabelDescriptionList"/>
    <dgm:cxn modelId="{EADBA2CE-4A52-435E-AEDD-FE6019818AD3}" type="presParOf" srcId="{D83663A8-140B-4767-9353-50D79E76247C}" destId="{8F04925A-4A60-456F-8F33-C1EDB5E82160}" srcOrd="1" destOrd="0" presId="urn:microsoft.com/office/officeart/2018/5/layout/CenteredIconLabelDescriptionList"/>
    <dgm:cxn modelId="{37063A10-A562-4CB8-B19F-AB301729206B}" type="presParOf" srcId="{D83663A8-140B-4767-9353-50D79E76247C}" destId="{BDBD2B7A-D23B-4248-9D2D-320CDCC58F77}" srcOrd="2" destOrd="0" presId="urn:microsoft.com/office/officeart/2018/5/layout/CenteredIconLabelDescriptionList"/>
    <dgm:cxn modelId="{6D1E134F-C949-4C8C-BD1E-B3143CA0EFA6}" type="presParOf" srcId="{D83663A8-140B-4767-9353-50D79E76247C}" destId="{46E2D991-1457-456C-BBE6-2EB2EF3965A9}" srcOrd="3" destOrd="0" presId="urn:microsoft.com/office/officeart/2018/5/layout/CenteredIconLabelDescriptionList"/>
    <dgm:cxn modelId="{54FB2D27-97DD-4AA3-A769-9B8FF427BEF9}" type="presParOf" srcId="{D83663A8-140B-4767-9353-50D79E76247C}" destId="{DC851D67-B89F-4761-9334-26641D6FE0B8}" srcOrd="4" destOrd="0" presId="urn:microsoft.com/office/officeart/2018/5/layout/CenteredIconLabelDescriptionList"/>
    <dgm:cxn modelId="{EC260EA2-492B-49B5-BEFA-6FE619FD8F82}" type="presParOf" srcId="{D0C91985-5523-4C9E-960B-2A5D435759F7}" destId="{6852B303-25CB-4CD3-A775-2F46BBA44339}" srcOrd="1" destOrd="0" presId="urn:microsoft.com/office/officeart/2018/5/layout/CenteredIconLabelDescriptionList"/>
    <dgm:cxn modelId="{DC511CBD-8FA2-4055-88A9-4445DBC1368B}" type="presParOf" srcId="{D0C91985-5523-4C9E-960B-2A5D435759F7}" destId="{1AEBD0AC-6B87-4A57-A972-AD5BB5694FFC}" srcOrd="2" destOrd="0" presId="urn:microsoft.com/office/officeart/2018/5/layout/CenteredIconLabelDescriptionList"/>
    <dgm:cxn modelId="{A5574C7A-2B47-414F-9B32-DC4BC4B34A8A}" type="presParOf" srcId="{1AEBD0AC-6B87-4A57-A972-AD5BB5694FFC}" destId="{3819EF0B-FA54-490F-864B-ADB2662AE252}" srcOrd="0" destOrd="0" presId="urn:microsoft.com/office/officeart/2018/5/layout/CenteredIconLabelDescriptionList"/>
    <dgm:cxn modelId="{40BCB61E-EB68-41C7-8EC8-31CEC4192574}" type="presParOf" srcId="{1AEBD0AC-6B87-4A57-A972-AD5BB5694FFC}" destId="{C28F90B2-D652-46FA-B672-81F4653347C9}" srcOrd="1" destOrd="0" presId="urn:microsoft.com/office/officeart/2018/5/layout/CenteredIconLabelDescriptionList"/>
    <dgm:cxn modelId="{DF94E2CD-CC05-439C-A328-4025D970C217}" type="presParOf" srcId="{1AEBD0AC-6B87-4A57-A972-AD5BB5694FFC}" destId="{1A2BC065-D4B0-4CB9-ACEB-BDCCC33A4BFF}" srcOrd="2" destOrd="0" presId="urn:microsoft.com/office/officeart/2018/5/layout/CenteredIconLabelDescriptionList"/>
    <dgm:cxn modelId="{AE797FFC-EA37-4657-800F-8F4B7267F62A}" type="presParOf" srcId="{1AEBD0AC-6B87-4A57-A972-AD5BB5694FFC}" destId="{942E4BAD-BC2B-4891-AD82-08FE94DBEABB}" srcOrd="3" destOrd="0" presId="urn:microsoft.com/office/officeart/2018/5/layout/CenteredIconLabelDescriptionList"/>
    <dgm:cxn modelId="{48D333AC-8E9D-470B-8896-9DD5ED7CDB10}" type="presParOf" srcId="{1AEBD0AC-6B87-4A57-A972-AD5BB5694FFC}" destId="{525ABAC8-19E8-46CD-90CB-3EBB1CC7D366}" srcOrd="4" destOrd="0" presId="urn:microsoft.com/office/officeart/2018/5/layout/CenteredIconLabelDescrip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xmlns="">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7D8E970B-96F8-4E03-9ECD-BB71FB3DC33A}" type="datetimeFigureOut">
              <a:rPr lang="en-US" smtClean="0"/>
              <a:t>4/8/2020</a:t>
            </a:fld>
            <a:endParaRPr lang="en-US" dirty="0"/>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8254BB53-1989-4A2D-9286-7B133029B91B}" type="slidenum">
              <a:rPr lang="en-US" smtClean="0"/>
              <a:t>‹#›</a:t>
            </a:fld>
            <a:endParaRPr lang="en-US" dirty="0"/>
          </a:p>
        </p:txBody>
      </p:sp>
    </p:spTree>
    <p:extLst>
      <p:ext uri="{BB962C8B-B14F-4D97-AF65-F5344CB8AC3E}">
        <p14:creationId xmlns:p14="http://schemas.microsoft.com/office/powerpoint/2010/main" val="3845436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pPr defTabSz="966612">
              <a:defRPr/>
            </a:pPr>
            <a:r>
              <a:rPr lang="en-US" sz="1300" dirty="0"/>
              <a:t>This EVMS Training Snippet, sponsored by the United States Department of Energy’s Office of Project Management (PM), provides an overview of the types of reviews and expectations of compliance with EIA-748, the industry standard for Earned Value Management Systems. </a:t>
            </a:r>
            <a:endParaRPr lang="en-US" dirty="0"/>
          </a:p>
          <a:p>
            <a:endParaRPr lang="en-US" dirty="0"/>
          </a:p>
        </p:txBody>
      </p:sp>
      <p:sp>
        <p:nvSpPr>
          <p:cNvPr id="4" name="Slide Number Placeholder 3"/>
          <p:cNvSpPr>
            <a:spLocks noGrp="1"/>
          </p:cNvSpPr>
          <p:nvPr>
            <p:ph type="sldNum" sz="quarter" idx="5"/>
          </p:nvPr>
        </p:nvSpPr>
        <p:spPr/>
        <p:txBody>
          <a:bodyPr/>
          <a:lstStyle/>
          <a:p>
            <a:fld id="{8254BB53-1989-4A2D-9286-7B133029B91B}" type="slidenum">
              <a:rPr lang="en-US" smtClean="0"/>
              <a:t>1</a:t>
            </a:fld>
            <a:endParaRPr lang="en-US" dirty="0"/>
          </a:p>
        </p:txBody>
      </p:sp>
    </p:spTree>
    <p:extLst>
      <p:ext uri="{BB962C8B-B14F-4D97-AF65-F5344CB8AC3E}">
        <p14:creationId xmlns:p14="http://schemas.microsoft.com/office/powerpoint/2010/main" val="37736258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sz="1300" dirty="0"/>
              <a:t>The team’s focus is to verify compliance. Therefore interviewees must have live access to the cost, schedule, and any other systems required to </a:t>
            </a:r>
            <a:r>
              <a:rPr lang="en-US" sz="1300" u="sng" dirty="0"/>
              <a:t>show, prove, and demonstrate </a:t>
            </a:r>
            <a:r>
              <a:rPr lang="en-US" sz="1300" dirty="0"/>
              <a:t>usage of the EVMS to manage their control accounts or project. It also allows the interviewers to </a:t>
            </a:r>
            <a:r>
              <a:rPr lang="en-US" sz="1300" u="sng" dirty="0"/>
              <a:t>drill down, trace, and analyze data</a:t>
            </a:r>
            <a:r>
              <a:rPr lang="en-US" sz="1300" dirty="0"/>
              <a:t>.  Interviewees must have the ability to copy and save screen shots from these systems, as requested by the review team, for review documentation purposes.</a:t>
            </a:r>
          </a:p>
          <a:p>
            <a:r>
              <a:rPr lang="en-US" sz="1300" dirty="0"/>
              <a:t> </a:t>
            </a:r>
          </a:p>
          <a:p>
            <a:r>
              <a:rPr lang="en-US" sz="1300" dirty="0"/>
              <a:t>The team conducts a critical assessment of the tools, procedures, and processes. Also assessed is how well the interviewee has implemented the processes and demonstrates not just basic cost and schedule tracking, but how the work is managed based on variances, trends, and projections.  </a:t>
            </a:r>
          </a:p>
          <a:p>
            <a:endParaRPr lang="en-US" dirty="0"/>
          </a:p>
        </p:txBody>
      </p:sp>
      <p:sp>
        <p:nvSpPr>
          <p:cNvPr id="4" name="Slide Number Placeholder 3"/>
          <p:cNvSpPr>
            <a:spLocks noGrp="1"/>
          </p:cNvSpPr>
          <p:nvPr>
            <p:ph type="sldNum" sz="quarter" idx="5"/>
          </p:nvPr>
        </p:nvSpPr>
        <p:spPr/>
        <p:txBody>
          <a:bodyPr/>
          <a:lstStyle/>
          <a:p>
            <a:fld id="{8254BB53-1989-4A2D-9286-7B133029B91B}" type="slidenum">
              <a:rPr lang="en-US" smtClean="0"/>
              <a:t>10</a:t>
            </a:fld>
            <a:endParaRPr lang="en-US" dirty="0"/>
          </a:p>
        </p:txBody>
      </p:sp>
    </p:spTree>
    <p:extLst>
      <p:ext uri="{BB962C8B-B14F-4D97-AF65-F5344CB8AC3E}">
        <p14:creationId xmlns:p14="http://schemas.microsoft.com/office/powerpoint/2010/main" val="5567108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sz="1300" dirty="0"/>
              <a:t>Corrective Action Requests (CARs) and Discrepancy Reports (DRs) are used to document EIA-748 non-compliances. </a:t>
            </a:r>
          </a:p>
          <a:p>
            <a:endParaRPr lang="en-US" sz="1300" dirty="0"/>
          </a:p>
          <a:p>
            <a:pPr lvl="0"/>
            <a:r>
              <a:rPr lang="en-US" sz="1300" dirty="0"/>
              <a:t>A CAR is used to document material discrepancies; characteristics of materiality include high dollar or high-risk impact and/or recurring and pervasive issues across control accounts, projects, and/or contracts; where the impact could significantly influence performance measurement, currency, accuracy, completeness, repeatability, and auditability of the data.  </a:t>
            </a:r>
          </a:p>
          <a:p>
            <a:pPr lvl="0"/>
            <a:endParaRPr lang="en-US" sz="1300" dirty="0"/>
          </a:p>
          <a:p>
            <a:pPr lvl="0"/>
            <a:r>
              <a:rPr lang="en-US" sz="1300" dirty="0"/>
              <a:t>A DR is used to document non-material discrepancies; characteristics include low dollar, minimal risk non-compliances that require minor clarifications to processes, errors or oversights, and non-systemic, isolated, infrequent, and nonrecurring issues; and where the impact has not significantly influenced performance measurement but may if left uncorrected.</a:t>
            </a:r>
          </a:p>
          <a:p>
            <a:pPr lvl="0"/>
            <a:endParaRPr lang="en-US" sz="1300" dirty="0"/>
          </a:p>
          <a:p>
            <a:pPr lvl="0"/>
            <a:r>
              <a:rPr lang="en-US" sz="1300" dirty="0"/>
              <a:t>Performance measurement as used in these determinations is defined as accurate reflection of current status, credible estimate of cost and schedule to complete the full scope, identification of risks and issues requiring management attention, and ability to make inferred decisions based on these factors. </a:t>
            </a:r>
          </a:p>
          <a:p>
            <a:endParaRPr lang="en-US" dirty="0"/>
          </a:p>
        </p:txBody>
      </p:sp>
      <p:sp>
        <p:nvSpPr>
          <p:cNvPr id="4" name="Slide Number Placeholder 3"/>
          <p:cNvSpPr>
            <a:spLocks noGrp="1"/>
          </p:cNvSpPr>
          <p:nvPr>
            <p:ph type="sldNum" sz="quarter" idx="5"/>
          </p:nvPr>
        </p:nvSpPr>
        <p:spPr/>
        <p:txBody>
          <a:bodyPr/>
          <a:lstStyle/>
          <a:p>
            <a:fld id="{8254BB53-1989-4A2D-9286-7B133029B91B}" type="slidenum">
              <a:rPr lang="en-US" smtClean="0"/>
              <a:t>11</a:t>
            </a:fld>
            <a:endParaRPr lang="en-US" dirty="0"/>
          </a:p>
        </p:txBody>
      </p:sp>
    </p:spTree>
    <p:extLst>
      <p:ext uri="{BB962C8B-B14F-4D97-AF65-F5344CB8AC3E}">
        <p14:creationId xmlns:p14="http://schemas.microsoft.com/office/powerpoint/2010/main" val="12809832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pPr defTabSz="966612">
              <a:defRPr/>
            </a:pPr>
            <a:r>
              <a:rPr lang="en-US" sz="1300" dirty="0"/>
              <a:t>Continuous Improvement Opportunities (CIOs) may be issued to identify areas for process improvement, or to identify a best practice for wider application.   The suggestions for improvement may include sharing best practices, lessons learned, or other efficiency or effectiveness measures to streamline processes. CIOs do not require a written response from the contractor and approval by the team; however, they are encouraged to share their thoughts and plans pertaining to the ideas provided.</a:t>
            </a:r>
          </a:p>
          <a:p>
            <a:endParaRPr lang="en-US" dirty="0"/>
          </a:p>
        </p:txBody>
      </p:sp>
      <p:sp>
        <p:nvSpPr>
          <p:cNvPr id="4" name="Slide Number Placeholder 3"/>
          <p:cNvSpPr>
            <a:spLocks noGrp="1"/>
          </p:cNvSpPr>
          <p:nvPr>
            <p:ph type="sldNum" sz="quarter" idx="5"/>
          </p:nvPr>
        </p:nvSpPr>
        <p:spPr/>
        <p:txBody>
          <a:bodyPr/>
          <a:lstStyle/>
          <a:p>
            <a:fld id="{8254BB53-1989-4A2D-9286-7B133029B91B}" type="slidenum">
              <a:rPr lang="en-US" smtClean="0"/>
              <a:t>12</a:t>
            </a:fld>
            <a:endParaRPr lang="en-US" dirty="0"/>
          </a:p>
        </p:txBody>
      </p:sp>
    </p:spTree>
    <p:extLst>
      <p:ext uri="{BB962C8B-B14F-4D97-AF65-F5344CB8AC3E}">
        <p14:creationId xmlns:p14="http://schemas.microsoft.com/office/powerpoint/2010/main" val="6865328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sz="1200" dirty="0"/>
              <a:t>The EVMS Review Report is issued following the review, prior to closeout of the Corrective Actions Requests and Discrepancy Reports.  The report documents the results of the review and should include the following parts:  </a:t>
            </a:r>
          </a:p>
          <a:p>
            <a:pPr lvl="1"/>
            <a:endParaRPr lang="en-US" sz="1200" dirty="0">
              <a:effectLst/>
            </a:endParaRPr>
          </a:p>
          <a:p>
            <a:pPr lvl="1"/>
            <a:r>
              <a:rPr lang="en-US" sz="1200" dirty="0">
                <a:effectLst/>
              </a:rPr>
              <a:t>An Executive Summary which highlights the health of the EVMS; </a:t>
            </a:r>
          </a:p>
          <a:p>
            <a:pPr lvl="1"/>
            <a:r>
              <a:rPr lang="en-US" sz="1200" dirty="0">
                <a:effectLst/>
              </a:rPr>
              <a:t>A section which identifies the </a:t>
            </a:r>
            <a:r>
              <a:rPr lang="en-US" sz="1200" dirty="0"/>
              <a:t>Objectives, Scope, and Methodology used, </a:t>
            </a:r>
          </a:p>
          <a:p>
            <a:pPr lvl="1"/>
            <a:r>
              <a:rPr lang="en-US" sz="1200" dirty="0"/>
              <a:t>A section which describes the Assessment and the resulting System deficiencies and Best Practices; and </a:t>
            </a:r>
          </a:p>
          <a:p>
            <a:pPr lvl="1"/>
            <a:r>
              <a:rPr lang="en-US" sz="1200" dirty="0"/>
              <a:t>Conclusions and Recommendations. </a:t>
            </a:r>
          </a:p>
          <a:p>
            <a:pPr lvl="1"/>
            <a:r>
              <a:rPr lang="en-US" sz="1200" dirty="0"/>
              <a:t>The final Corrective Actions Requests, Discrepancy Reports, and Continuous Improvement Opportunities are included as attachments.</a:t>
            </a:r>
          </a:p>
          <a:p>
            <a:endParaRPr lang="en-US" dirty="0"/>
          </a:p>
        </p:txBody>
      </p:sp>
      <p:sp>
        <p:nvSpPr>
          <p:cNvPr id="4" name="Slide Number Placeholder 3"/>
          <p:cNvSpPr>
            <a:spLocks noGrp="1"/>
          </p:cNvSpPr>
          <p:nvPr>
            <p:ph type="sldNum" sz="quarter" idx="5"/>
          </p:nvPr>
        </p:nvSpPr>
        <p:spPr/>
        <p:txBody>
          <a:bodyPr/>
          <a:lstStyle/>
          <a:p>
            <a:fld id="{8254BB53-1989-4A2D-9286-7B133029B91B}" type="slidenum">
              <a:rPr lang="en-US" smtClean="0"/>
              <a:t>13</a:t>
            </a:fld>
            <a:endParaRPr lang="en-US" dirty="0"/>
          </a:p>
        </p:txBody>
      </p:sp>
    </p:spTree>
    <p:extLst>
      <p:ext uri="{BB962C8B-B14F-4D97-AF65-F5344CB8AC3E}">
        <p14:creationId xmlns:p14="http://schemas.microsoft.com/office/powerpoint/2010/main" val="33478385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pPr defTabSz="966612">
              <a:defRPr/>
            </a:pPr>
            <a:r>
              <a:rPr lang="en-US" dirty="0"/>
              <a:t>After the final report has been released, the Review Chief will ensure the contractor understands the </a:t>
            </a:r>
            <a:r>
              <a:rPr lang="en-US" sz="1300" dirty="0"/>
              <a:t>Corrective Actions Requests and Discrepancy Reports, </a:t>
            </a:r>
            <a:r>
              <a:rPr lang="en-US" dirty="0"/>
              <a:t>and the requirements of the Correction Action Management Plan (CAMP) process.  The preparation of the CAMP is an iterative process, led by the contractor but monitored by the Review Director and Review Chief. </a:t>
            </a:r>
          </a:p>
          <a:p>
            <a:pPr defTabSz="966612">
              <a:defRPr/>
            </a:pPr>
            <a:endParaRPr lang="en-US" dirty="0"/>
          </a:p>
          <a:p>
            <a:pPr defTabSz="966612">
              <a:defRPr/>
            </a:pPr>
            <a:endParaRPr lang="en-US" sz="1700" dirty="0"/>
          </a:p>
          <a:p>
            <a:endParaRPr lang="en-US" dirty="0"/>
          </a:p>
        </p:txBody>
      </p:sp>
      <p:sp>
        <p:nvSpPr>
          <p:cNvPr id="4" name="Slide Number Placeholder 3"/>
          <p:cNvSpPr>
            <a:spLocks noGrp="1"/>
          </p:cNvSpPr>
          <p:nvPr>
            <p:ph type="sldNum" sz="quarter" idx="5"/>
          </p:nvPr>
        </p:nvSpPr>
        <p:spPr/>
        <p:txBody>
          <a:bodyPr/>
          <a:lstStyle/>
          <a:p>
            <a:fld id="{8254BB53-1989-4A2D-9286-7B133029B91B}" type="slidenum">
              <a:rPr lang="en-US" smtClean="0"/>
              <a:t>14</a:t>
            </a:fld>
            <a:endParaRPr lang="en-US" dirty="0"/>
          </a:p>
        </p:txBody>
      </p:sp>
    </p:spTree>
    <p:extLst>
      <p:ext uri="{BB962C8B-B14F-4D97-AF65-F5344CB8AC3E}">
        <p14:creationId xmlns:p14="http://schemas.microsoft.com/office/powerpoint/2010/main" val="37812495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xmlns="" id="{865D8D28-3A96-4D58-A52F-281BCEC49145}"/>
              </a:ext>
            </a:extLst>
          </p:cNvPr>
          <p:cNvSpPr>
            <a:spLocks noGrp="1" noRot="1" noChangeAspect="1" noTextEdit="1"/>
          </p:cNvSpPr>
          <p:nvPr>
            <p:ph type="sldImg"/>
          </p:nvPr>
        </p:nvSpPr>
        <p:spPr>
          <a:xfrm>
            <a:off x="1497013" y="1200150"/>
            <a:ext cx="4321175" cy="3240088"/>
          </a:xfrm>
          <a:ln/>
        </p:spPr>
      </p:sp>
      <p:sp>
        <p:nvSpPr>
          <p:cNvPr id="198659" name="Notes Placeholder 2">
            <a:extLst>
              <a:ext uri="{FF2B5EF4-FFF2-40B4-BE49-F238E27FC236}">
                <a16:creationId xmlns:a16="http://schemas.microsoft.com/office/drawing/2014/main" xmlns="" id="{8EA469B6-1C58-48D9-B078-149EE8216E78}"/>
              </a:ext>
            </a:extLst>
          </p:cNvPr>
          <p:cNvSpPr>
            <a:spLocks noGrp="1"/>
          </p:cNvSpPr>
          <p:nvPr>
            <p:ph type="body" idx="1"/>
          </p:nvPr>
        </p:nvSpPr>
        <p:spPr>
          <a:ln/>
        </p:spPr>
        <p:txBody>
          <a:bodyPr/>
          <a:lstStyle/>
          <a:p>
            <a:pPr defTabSz="966612">
              <a:defRPr/>
            </a:pPr>
            <a:r>
              <a:rPr lang="en-US" dirty="0"/>
              <a:t>During the CAMP process, the Review Director will:</a:t>
            </a:r>
          </a:p>
          <a:p>
            <a:pPr lvl="2"/>
            <a:r>
              <a:rPr lang="en-US" dirty="0"/>
              <a:t>Coordinate CAMP submission schedule,</a:t>
            </a:r>
          </a:p>
          <a:p>
            <a:pPr lvl="2"/>
            <a:r>
              <a:rPr lang="en-US" dirty="0"/>
              <a:t>Review and provide comments on the CAMP to identify shortfalls or pitfalls, and</a:t>
            </a:r>
          </a:p>
          <a:p>
            <a:pPr lvl="2"/>
            <a:r>
              <a:rPr lang="en-US" dirty="0"/>
              <a:t>Monitor progress made by the contractor toward completing corrective actions through regular progress meetings with the contractor, typically via webinar or phone.</a:t>
            </a:r>
          </a:p>
          <a:p>
            <a:pPr>
              <a:defRPr/>
            </a:pPr>
            <a:r>
              <a:rPr lang="en-US" dirty="0">
                <a:cs typeface="+mn-cs"/>
              </a:rPr>
              <a:t>  </a:t>
            </a:r>
          </a:p>
          <a:p>
            <a:pPr>
              <a:defRPr/>
            </a:pPr>
            <a:r>
              <a:rPr lang="en-US" dirty="0">
                <a:cs typeface="+mn-cs"/>
              </a:rPr>
              <a:t>The contractor is responsible to identify the problem details for each CAR and DR, conduct a root cause analysis to isolate the drivers and any other contributing factors, and establish a corrective action approach.  This is an iterative process as </a:t>
            </a:r>
            <a:r>
              <a:rPr lang="en-US" sz="1300" dirty="0"/>
              <a:t>corrective actions may be straight forward responses to simple findings, others may be more complex. Either way it is important to reach a mutual agreement of the CAMP contents and timeline. The contractor delineates which EVMS artifacts and data sets it will deliver as well as when it will deliver them to support the CAMP verification process. </a:t>
            </a:r>
          </a:p>
          <a:p>
            <a:r>
              <a:rPr lang="en-US" sz="1300" dirty="0"/>
              <a:t> </a:t>
            </a:r>
          </a:p>
          <a:p>
            <a:pPr>
              <a:defRPr/>
            </a:pPr>
            <a:endParaRPr lang="en-US" dirty="0">
              <a:cs typeface="+mn-cs"/>
            </a:endParaRPr>
          </a:p>
          <a:p>
            <a:pPr>
              <a:defRPr/>
            </a:pPr>
            <a:endParaRPr lang="en-US" dirty="0">
              <a:cs typeface="+mn-cs"/>
            </a:endParaRPr>
          </a:p>
        </p:txBody>
      </p:sp>
      <p:sp>
        <p:nvSpPr>
          <p:cNvPr id="54276" name="Slide Number Placeholder 3">
            <a:extLst>
              <a:ext uri="{FF2B5EF4-FFF2-40B4-BE49-F238E27FC236}">
                <a16:creationId xmlns:a16="http://schemas.microsoft.com/office/drawing/2014/main" xmlns="" id="{9C8A9BC2-5DE1-439F-B5F6-E2910618415C}"/>
              </a:ext>
            </a:extLst>
          </p:cNvPr>
          <p:cNvSpPr>
            <a:spLocks noGrp="1"/>
          </p:cNvSpPr>
          <p:nvPr>
            <p:ph type="sldNum" sz="quarter" idx="4294967295"/>
          </p:nvPr>
        </p:nvSpPr>
        <p:spPr bwMode="auto">
          <a:xfrm>
            <a:off x="4199467" y="9212819"/>
            <a:ext cx="3212254" cy="48339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86" tIns="46243" rIns="92486" bIns="46243"/>
          <a:lstStyle>
            <a:lvl1pPr>
              <a:defRPr sz="1300">
                <a:solidFill>
                  <a:srgbClr val="000000"/>
                </a:solidFill>
                <a:latin typeface="Arial" panose="020B0604020202020204" pitchFamily="34" charset="0"/>
                <a:cs typeface="ヒラギノ角ゴ ProN W3" charset="0"/>
                <a:sym typeface="Arial" panose="020B0604020202020204" pitchFamily="34" charset="0"/>
              </a:defRPr>
            </a:lvl1pPr>
            <a:lvl2pPr marL="785372" indent="-302066">
              <a:defRPr sz="1300">
                <a:solidFill>
                  <a:srgbClr val="000000"/>
                </a:solidFill>
                <a:latin typeface="Arial" panose="020B0604020202020204" pitchFamily="34" charset="0"/>
                <a:cs typeface="ヒラギノ角ゴ ProN W3" charset="0"/>
                <a:sym typeface="Arial" panose="020B0604020202020204" pitchFamily="34" charset="0"/>
              </a:defRPr>
            </a:lvl2pPr>
            <a:lvl3pPr marL="1208265" indent="-241653">
              <a:defRPr sz="1300">
                <a:solidFill>
                  <a:srgbClr val="000000"/>
                </a:solidFill>
                <a:latin typeface="Arial" panose="020B0604020202020204" pitchFamily="34" charset="0"/>
                <a:cs typeface="ヒラギノ角ゴ ProN W3" charset="0"/>
                <a:sym typeface="Arial" panose="020B0604020202020204" pitchFamily="34" charset="0"/>
              </a:defRPr>
            </a:lvl3pPr>
            <a:lvl4pPr marL="1691571" indent="-241653">
              <a:defRPr sz="1300">
                <a:solidFill>
                  <a:srgbClr val="000000"/>
                </a:solidFill>
                <a:latin typeface="Arial" panose="020B0604020202020204" pitchFamily="34" charset="0"/>
                <a:cs typeface="ヒラギノ角ゴ ProN W3" charset="0"/>
                <a:sym typeface="Arial" panose="020B0604020202020204" pitchFamily="34" charset="0"/>
              </a:defRPr>
            </a:lvl4pPr>
            <a:lvl5pPr marL="2174878" indent="-241653">
              <a:defRPr sz="1300">
                <a:solidFill>
                  <a:srgbClr val="000000"/>
                </a:solidFill>
                <a:latin typeface="Arial" panose="020B0604020202020204" pitchFamily="34" charset="0"/>
                <a:cs typeface="ヒラギノ角ゴ ProN W3" charset="0"/>
                <a:sym typeface="Arial" panose="020B0604020202020204" pitchFamily="34" charset="0"/>
              </a:defRPr>
            </a:lvl5pPr>
            <a:lvl6pPr marL="2658184" indent="-241653" eaLnBrk="0" fontAlgn="base" hangingPunct="0">
              <a:spcBef>
                <a:spcPct val="0"/>
              </a:spcBef>
              <a:spcAft>
                <a:spcPct val="0"/>
              </a:spcAft>
              <a:defRPr sz="1300">
                <a:solidFill>
                  <a:srgbClr val="000000"/>
                </a:solidFill>
                <a:latin typeface="Arial" panose="020B0604020202020204" pitchFamily="34" charset="0"/>
                <a:cs typeface="ヒラギノ角ゴ ProN W3" charset="0"/>
                <a:sym typeface="Arial" panose="020B0604020202020204" pitchFamily="34" charset="0"/>
              </a:defRPr>
            </a:lvl6pPr>
            <a:lvl7pPr marL="3141490" indent="-241653" eaLnBrk="0" fontAlgn="base" hangingPunct="0">
              <a:spcBef>
                <a:spcPct val="0"/>
              </a:spcBef>
              <a:spcAft>
                <a:spcPct val="0"/>
              </a:spcAft>
              <a:defRPr sz="1300">
                <a:solidFill>
                  <a:srgbClr val="000000"/>
                </a:solidFill>
                <a:latin typeface="Arial" panose="020B0604020202020204" pitchFamily="34" charset="0"/>
                <a:cs typeface="ヒラギノ角ゴ ProN W3" charset="0"/>
                <a:sym typeface="Arial" panose="020B0604020202020204" pitchFamily="34" charset="0"/>
              </a:defRPr>
            </a:lvl7pPr>
            <a:lvl8pPr marL="3624796" indent="-241653" eaLnBrk="0" fontAlgn="base" hangingPunct="0">
              <a:spcBef>
                <a:spcPct val="0"/>
              </a:spcBef>
              <a:spcAft>
                <a:spcPct val="0"/>
              </a:spcAft>
              <a:defRPr sz="1300">
                <a:solidFill>
                  <a:srgbClr val="000000"/>
                </a:solidFill>
                <a:latin typeface="Arial" panose="020B0604020202020204" pitchFamily="34" charset="0"/>
                <a:cs typeface="ヒラギノ角ゴ ProN W3" charset="0"/>
                <a:sym typeface="Arial" panose="020B0604020202020204" pitchFamily="34" charset="0"/>
              </a:defRPr>
            </a:lvl8pPr>
            <a:lvl9pPr marL="4108102" indent="-241653" eaLnBrk="0" fontAlgn="base" hangingPunct="0">
              <a:spcBef>
                <a:spcPct val="0"/>
              </a:spcBef>
              <a:spcAft>
                <a:spcPct val="0"/>
              </a:spcAft>
              <a:defRPr sz="1300">
                <a:solidFill>
                  <a:srgbClr val="000000"/>
                </a:solidFill>
                <a:latin typeface="Arial" panose="020B0604020202020204" pitchFamily="34" charset="0"/>
                <a:cs typeface="ヒラギノ角ゴ ProN W3" charset="0"/>
                <a:sym typeface="Arial" panose="020B0604020202020204" pitchFamily="34" charset="0"/>
              </a:defRPr>
            </a:lvl9pPr>
          </a:lstStyle>
          <a:p>
            <a:fld id="{0C5CDF8E-EB8E-4CB3-B1B9-72B970E962EB}" type="slidenum">
              <a:rPr lang="en-US" altLang="en-US"/>
              <a:pPr/>
              <a:t>15</a:t>
            </a:fld>
            <a:endParaRPr lang="en-US" altLang="en-US" dirty="0"/>
          </a:p>
        </p:txBody>
      </p:sp>
    </p:spTree>
    <p:extLst>
      <p:ext uri="{BB962C8B-B14F-4D97-AF65-F5344CB8AC3E}">
        <p14:creationId xmlns:p14="http://schemas.microsoft.com/office/powerpoint/2010/main" val="32524077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xmlns="" id="{865D8D28-3A96-4D58-A52F-281BCEC49145}"/>
              </a:ext>
            </a:extLst>
          </p:cNvPr>
          <p:cNvSpPr>
            <a:spLocks noGrp="1" noRot="1" noChangeAspect="1" noTextEdit="1"/>
          </p:cNvSpPr>
          <p:nvPr>
            <p:ph type="sldImg"/>
          </p:nvPr>
        </p:nvSpPr>
        <p:spPr>
          <a:xfrm>
            <a:off x="1497013" y="1200150"/>
            <a:ext cx="4321175" cy="3240088"/>
          </a:xfrm>
          <a:ln/>
        </p:spPr>
      </p:sp>
      <p:sp>
        <p:nvSpPr>
          <p:cNvPr id="198659" name="Notes Placeholder 2">
            <a:extLst>
              <a:ext uri="{FF2B5EF4-FFF2-40B4-BE49-F238E27FC236}">
                <a16:creationId xmlns:a16="http://schemas.microsoft.com/office/drawing/2014/main" xmlns="" id="{8EA469B6-1C58-48D9-B078-149EE8216E78}"/>
              </a:ext>
            </a:extLst>
          </p:cNvPr>
          <p:cNvSpPr>
            <a:spLocks noGrp="1"/>
          </p:cNvSpPr>
          <p:nvPr>
            <p:ph type="body" idx="1"/>
          </p:nvPr>
        </p:nvSpPr>
        <p:spPr>
          <a:ln/>
        </p:spPr>
        <p:txBody>
          <a:bodyPr/>
          <a:lstStyle/>
          <a:p>
            <a:r>
              <a:rPr lang="en-US" sz="1300" dirty="0"/>
              <a:t>After all Corrective Actions Requests and Discrepancy Reports have been reviewed, verified as complete, and closed, the Review Director will provide the final report and memorandum of certification or continued compliance for PM-1 to send to the Contracting Officer with distribution to the appropriate Project Management Support Office and the Federal Project Director. </a:t>
            </a:r>
          </a:p>
          <a:p>
            <a:endParaRPr lang="en-US" sz="1300" dirty="0"/>
          </a:p>
          <a:p>
            <a:r>
              <a:rPr lang="en-US" sz="1300" dirty="0"/>
              <a:t>PM, as the certifying authority, makes all determinations of EVMS compliance.</a:t>
            </a:r>
          </a:p>
          <a:p>
            <a:endParaRPr lang="en-US" sz="1300" dirty="0"/>
          </a:p>
          <a:p>
            <a:r>
              <a:rPr lang="en-US" sz="1300" dirty="0"/>
              <a:t>The Contracting Officer is responsible for providing the formal notification of compliance to the contractor. </a:t>
            </a:r>
          </a:p>
          <a:p>
            <a:pPr>
              <a:defRPr/>
            </a:pPr>
            <a:endParaRPr lang="en-US" dirty="0">
              <a:cs typeface="+mn-cs"/>
            </a:endParaRPr>
          </a:p>
        </p:txBody>
      </p:sp>
      <p:sp>
        <p:nvSpPr>
          <p:cNvPr id="54276" name="Slide Number Placeholder 3">
            <a:extLst>
              <a:ext uri="{FF2B5EF4-FFF2-40B4-BE49-F238E27FC236}">
                <a16:creationId xmlns:a16="http://schemas.microsoft.com/office/drawing/2014/main" xmlns="" id="{9C8A9BC2-5DE1-439F-B5F6-E2910618415C}"/>
              </a:ext>
            </a:extLst>
          </p:cNvPr>
          <p:cNvSpPr>
            <a:spLocks noGrp="1"/>
          </p:cNvSpPr>
          <p:nvPr>
            <p:ph type="sldNum" sz="quarter" idx="4294967295"/>
          </p:nvPr>
        </p:nvSpPr>
        <p:spPr bwMode="auto">
          <a:xfrm>
            <a:off x="4199467" y="9212819"/>
            <a:ext cx="3212254" cy="48339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86" tIns="46243" rIns="92486" bIns="46243"/>
          <a:lstStyle>
            <a:lvl1pPr>
              <a:defRPr sz="1300">
                <a:solidFill>
                  <a:srgbClr val="000000"/>
                </a:solidFill>
                <a:latin typeface="Arial" panose="020B0604020202020204" pitchFamily="34" charset="0"/>
                <a:cs typeface="ヒラギノ角ゴ ProN W3" charset="0"/>
                <a:sym typeface="Arial" panose="020B0604020202020204" pitchFamily="34" charset="0"/>
              </a:defRPr>
            </a:lvl1pPr>
            <a:lvl2pPr marL="785372" indent="-302066">
              <a:defRPr sz="1300">
                <a:solidFill>
                  <a:srgbClr val="000000"/>
                </a:solidFill>
                <a:latin typeface="Arial" panose="020B0604020202020204" pitchFamily="34" charset="0"/>
                <a:cs typeface="ヒラギノ角ゴ ProN W3" charset="0"/>
                <a:sym typeface="Arial" panose="020B0604020202020204" pitchFamily="34" charset="0"/>
              </a:defRPr>
            </a:lvl2pPr>
            <a:lvl3pPr marL="1208265" indent="-241653">
              <a:defRPr sz="1300">
                <a:solidFill>
                  <a:srgbClr val="000000"/>
                </a:solidFill>
                <a:latin typeface="Arial" panose="020B0604020202020204" pitchFamily="34" charset="0"/>
                <a:cs typeface="ヒラギノ角ゴ ProN W3" charset="0"/>
                <a:sym typeface="Arial" panose="020B0604020202020204" pitchFamily="34" charset="0"/>
              </a:defRPr>
            </a:lvl3pPr>
            <a:lvl4pPr marL="1691571" indent="-241653">
              <a:defRPr sz="1300">
                <a:solidFill>
                  <a:srgbClr val="000000"/>
                </a:solidFill>
                <a:latin typeface="Arial" panose="020B0604020202020204" pitchFamily="34" charset="0"/>
                <a:cs typeface="ヒラギノ角ゴ ProN W3" charset="0"/>
                <a:sym typeface="Arial" panose="020B0604020202020204" pitchFamily="34" charset="0"/>
              </a:defRPr>
            </a:lvl4pPr>
            <a:lvl5pPr marL="2174878" indent="-241653">
              <a:defRPr sz="1300">
                <a:solidFill>
                  <a:srgbClr val="000000"/>
                </a:solidFill>
                <a:latin typeface="Arial" panose="020B0604020202020204" pitchFamily="34" charset="0"/>
                <a:cs typeface="ヒラギノ角ゴ ProN W3" charset="0"/>
                <a:sym typeface="Arial" panose="020B0604020202020204" pitchFamily="34" charset="0"/>
              </a:defRPr>
            </a:lvl5pPr>
            <a:lvl6pPr marL="2658184" indent="-241653" eaLnBrk="0" fontAlgn="base" hangingPunct="0">
              <a:spcBef>
                <a:spcPct val="0"/>
              </a:spcBef>
              <a:spcAft>
                <a:spcPct val="0"/>
              </a:spcAft>
              <a:defRPr sz="1300">
                <a:solidFill>
                  <a:srgbClr val="000000"/>
                </a:solidFill>
                <a:latin typeface="Arial" panose="020B0604020202020204" pitchFamily="34" charset="0"/>
                <a:cs typeface="ヒラギノ角ゴ ProN W3" charset="0"/>
                <a:sym typeface="Arial" panose="020B0604020202020204" pitchFamily="34" charset="0"/>
              </a:defRPr>
            </a:lvl6pPr>
            <a:lvl7pPr marL="3141490" indent="-241653" eaLnBrk="0" fontAlgn="base" hangingPunct="0">
              <a:spcBef>
                <a:spcPct val="0"/>
              </a:spcBef>
              <a:spcAft>
                <a:spcPct val="0"/>
              </a:spcAft>
              <a:defRPr sz="1300">
                <a:solidFill>
                  <a:srgbClr val="000000"/>
                </a:solidFill>
                <a:latin typeface="Arial" panose="020B0604020202020204" pitchFamily="34" charset="0"/>
                <a:cs typeface="ヒラギノ角ゴ ProN W3" charset="0"/>
                <a:sym typeface="Arial" panose="020B0604020202020204" pitchFamily="34" charset="0"/>
              </a:defRPr>
            </a:lvl7pPr>
            <a:lvl8pPr marL="3624796" indent="-241653" eaLnBrk="0" fontAlgn="base" hangingPunct="0">
              <a:spcBef>
                <a:spcPct val="0"/>
              </a:spcBef>
              <a:spcAft>
                <a:spcPct val="0"/>
              </a:spcAft>
              <a:defRPr sz="1300">
                <a:solidFill>
                  <a:srgbClr val="000000"/>
                </a:solidFill>
                <a:latin typeface="Arial" panose="020B0604020202020204" pitchFamily="34" charset="0"/>
                <a:cs typeface="ヒラギノ角ゴ ProN W3" charset="0"/>
                <a:sym typeface="Arial" panose="020B0604020202020204" pitchFamily="34" charset="0"/>
              </a:defRPr>
            </a:lvl8pPr>
            <a:lvl9pPr marL="4108102" indent="-241653" eaLnBrk="0" fontAlgn="base" hangingPunct="0">
              <a:spcBef>
                <a:spcPct val="0"/>
              </a:spcBef>
              <a:spcAft>
                <a:spcPct val="0"/>
              </a:spcAft>
              <a:defRPr sz="1300">
                <a:solidFill>
                  <a:srgbClr val="000000"/>
                </a:solidFill>
                <a:latin typeface="Arial" panose="020B0604020202020204" pitchFamily="34" charset="0"/>
                <a:cs typeface="ヒラギノ角ゴ ProN W3" charset="0"/>
                <a:sym typeface="Arial" panose="020B0604020202020204" pitchFamily="34" charset="0"/>
              </a:defRPr>
            </a:lvl9pPr>
          </a:lstStyle>
          <a:p>
            <a:fld id="{0C5CDF8E-EB8E-4CB3-B1B9-72B970E962EB}" type="slidenum">
              <a:rPr lang="en-US" altLang="en-US"/>
              <a:pPr/>
              <a:t>16</a:t>
            </a:fld>
            <a:endParaRPr lang="en-US" altLang="en-US" dirty="0"/>
          </a:p>
        </p:txBody>
      </p:sp>
    </p:spTree>
    <p:extLst>
      <p:ext uri="{BB962C8B-B14F-4D97-AF65-F5344CB8AC3E}">
        <p14:creationId xmlns:p14="http://schemas.microsoft.com/office/powerpoint/2010/main" val="33838287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snippet </a:t>
            </a:r>
            <a:r>
              <a:rPr lang="en-US" sz="1200" kern="1200" dirty="0">
                <a:solidFill>
                  <a:schemeClr val="tx1"/>
                </a:solidFill>
                <a:effectLst/>
                <a:latin typeface="+mn-lt"/>
                <a:ea typeface="+mn-ea"/>
                <a:cs typeface="+mn-cs"/>
              </a:rPr>
              <a:t>provided an overview of the types of reviews and expectations of compliance with EIA Seven Forty-eight, the industry standard for Earned Value Management Systems. The DOE Certifying Authority is PM for a contractor with a project or portfolio of projects where any single project has a Total Project Cost, or TPC, equal to or greater than 100 million dollars.  There are four types of compliance reviews conducted by PM which include Certification, Surveillance, Implementation, and Review for Cause</a:t>
            </a:r>
          </a:p>
          <a:p>
            <a:endParaRPr lang="en-US" sz="1200" dirty="0"/>
          </a:p>
          <a:p>
            <a:r>
              <a:rPr lang="en-US" sz="1200" dirty="0"/>
              <a:t>Corrective Action Requests (CARs) and Discrepancy Reports (DRs) are used to document EIA-748 non-compliances. </a:t>
            </a:r>
          </a:p>
          <a:p>
            <a:pPr lvl="0"/>
            <a:endParaRPr lang="en-US" sz="1200" dirty="0"/>
          </a:p>
          <a:p>
            <a:pPr lvl="0"/>
            <a:r>
              <a:rPr lang="en-US" sz="1200" dirty="0"/>
              <a:t>Following the review, the contractor is responsible for following the </a:t>
            </a:r>
            <a:r>
              <a:rPr lang="en-US" dirty="0"/>
              <a:t>Correction Action Management Plan (CAMP) process.  The preparation of the CAMP is an iterative process, led by the contractor but monitored by the Review Director and Review Chief. </a:t>
            </a:r>
          </a:p>
          <a:p>
            <a:pPr lvl="0"/>
            <a:endParaRPr lang="en-US" sz="1200" dirty="0"/>
          </a:p>
          <a:p>
            <a:r>
              <a:rPr lang="en-US" sz="1200" kern="1200" dirty="0">
                <a:solidFill>
                  <a:schemeClr val="tx1"/>
                </a:solidFill>
                <a:effectLst/>
                <a:latin typeface="+mn-lt"/>
                <a:ea typeface="+mn-ea"/>
                <a:cs typeface="+mn-cs"/>
              </a:rPr>
              <a:t>PM makes all determinations of EVMS compliance when verifying the closeout of the CARs and DRs. The Contracting Officer is responsible for providing the formal notification of compliance to the contractor. </a:t>
            </a:r>
          </a:p>
          <a:p>
            <a:pPr lvl="0"/>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8254BB53-1989-4A2D-9286-7B133029B91B}" type="slidenum">
              <a:rPr lang="en-US" smtClean="0"/>
              <a:t>17</a:t>
            </a:fld>
            <a:endParaRPr lang="en-US" dirty="0"/>
          </a:p>
        </p:txBody>
      </p:sp>
    </p:spTree>
    <p:extLst>
      <p:ext uri="{BB962C8B-B14F-4D97-AF65-F5344CB8AC3E}">
        <p14:creationId xmlns:p14="http://schemas.microsoft.com/office/powerpoint/2010/main" val="19946020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pPr defTabSz="966612">
              <a:defRPr/>
            </a:pPr>
            <a:r>
              <a:rPr lang="en-US" sz="1300" dirty="0"/>
              <a:t>If you are interested in more information on the EVMS review process or specific EVM topics, refer to other EVMS Snippets and to the EVMS Compliance Review SOP listed in the Project Management EVM websites.  </a:t>
            </a:r>
          </a:p>
          <a:p>
            <a:pPr defTabSz="966612">
              <a:defRPr/>
            </a:pPr>
            <a:endParaRPr lang="en-US" sz="1300" dirty="0"/>
          </a:p>
          <a:p>
            <a:pPr defTabSz="966612">
              <a:defRPr/>
            </a:pPr>
            <a:r>
              <a:rPr lang="en-US" sz="1300" dirty="0"/>
              <a:t>For additional information relative to EVMS procedures, templates, helpful references, more Snippets, and training materials, please refer to DOE PM’s external EVM Home page or the internal Max.Gov PM Library. Check back periodically for updated or new information. </a:t>
            </a:r>
          </a:p>
          <a:p>
            <a:r>
              <a:rPr lang="en-US" sz="1300" dirty="0"/>
              <a:t>Thank You for using the Snippet Library. </a:t>
            </a:r>
            <a:endParaRPr lang="en-US" dirty="0"/>
          </a:p>
        </p:txBody>
      </p:sp>
      <p:sp>
        <p:nvSpPr>
          <p:cNvPr id="4" name="Slide Number Placeholder 3"/>
          <p:cNvSpPr>
            <a:spLocks noGrp="1"/>
          </p:cNvSpPr>
          <p:nvPr>
            <p:ph type="sldNum" sz="quarter" idx="5"/>
          </p:nvPr>
        </p:nvSpPr>
        <p:spPr/>
        <p:txBody>
          <a:bodyPr/>
          <a:lstStyle/>
          <a:p>
            <a:fld id="{8254BB53-1989-4A2D-9286-7B133029B91B}" type="slidenum">
              <a:rPr lang="en-US" smtClean="0"/>
              <a:t>18</a:t>
            </a:fld>
            <a:endParaRPr lang="en-US" dirty="0"/>
          </a:p>
        </p:txBody>
      </p:sp>
    </p:spTree>
    <p:extLst>
      <p:ext uri="{BB962C8B-B14F-4D97-AF65-F5344CB8AC3E}">
        <p14:creationId xmlns:p14="http://schemas.microsoft.com/office/powerpoint/2010/main" val="2961705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Objectives of the  EVMS Compliance Review Process include:</a:t>
            </a:r>
          </a:p>
          <a:p>
            <a:r>
              <a:rPr lang="en-US" sz="1200" kern="1200" dirty="0">
                <a:solidFill>
                  <a:schemeClr val="tx1"/>
                </a:solidFill>
                <a:effectLst/>
                <a:latin typeface="+mn-lt"/>
                <a:ea typeface="+mn-ea"/>
                <a:cs typeface="+mn-cs"/>
              </a:rPr>
              <a:t>Determining if descriptive processes and practices are compliant with the EIA Seven Forty-eight;</a:t>
            </a:r>
          </a:p>
          <a:p>
            <a:r>
              <a:rPr lang="en-US" sz="1200" kern="1200" dirty="0">
                <a:solidFill>
                  <a:schemeClr val="tx1"/>
                </a:solidFill>
                <a:effectLst/>
                <a:latin typeface="+mn-lt"/>
                <a:ea typeface="+mn-ea"/>
                <a:cs typeface="+mn-cs"/>
              </a:rPr>
              <a:t>Ensuring if the written procedures are implementable, and are used in the actual execution of the work;</a:t>
            </a:r>
          </a:p>
          <a:p>
            <a:r>
              <a:rPr lang="en-US" sz="1200" kern="1200" dirty="0">
                <a:solidFill>
                  <a:schemeClr val="tx1"/>
                </a:solidFill>
                <a:effectLst/>
                <a:latin typeface="+mn-lt"/>
                <a:ea typeface="+mn-ea"/>
                <a:cs typeface="+mn-cs"/>
              </a:rPr>
              <a:t>Determining how the earned value performance data and information are generated by the system;</a:t>
            </a:r>
          </a:p>
          <a:p>
            <a:r>
              <a:rPr lang="en-US" sz="1200" kern="1200" dirty="0">
                <a:solidFill>
                  <a:schemeClr val="tx1"/>
                </a:solidFill>
                <a:effectLst/>
                <a:latin typeface="+mn-lt"/>
                <a:ea typeface="+mn-ea"/>
                <a:cs typeface="+mn-cs"/>
              </a:rPr>
              <a:t>Determining how the management of the project are using the data and information, for example are they making adjustments to the future work plan based on insight gained by the data; next </a:t>
            </a:r>
          </a:p>
          <a:p>
            <a:r>
              <a:rPr lang="en-US" sz="1200" kern="1200" dirty="0">
                <a:solidFill>
                  <a:schemeClr val="tx1"/>
                </a:solidFill>
                <a:effectLst/>
                <a:latin typeface="+mn-lt"/>
                <a:ea typeface="+mn-ea"/>
                <a:cs typeface="+mn-cs"/>
              </a:rPr>
              <a:t>Assessing the managers’ knowledge of their EVMS roles and responsibilities; and, lastly, </a:t>
            </a:r>
          </a:p>
          <a:p>
            <a:r>
              <a:rPr lang="en-US" sz="1200" kern="1200" dirty="0">
                <a:solidFill>
                  <a:schemeClr val="tx1"/>
                </a:solidFill>
                <a:effectLst/>
                <a:latin typeface="+mn-lt"/>
                <a:ea typeface="+mn-ea"/>
                <a:cs typeface="+mn-cs"/>
              </a:rPr>
              <a:t>Has the team provided a documented and defensible record for both DOE and the Contractor in support of the compliance outcome. </a:t>
            </a:r>
          </a:p>
          <a:p>
            <a:endParaRPr lang="en-US" dirty="0"/>
          </a:p>
        </p:txBody>
      </p:sp>
      <p:sp>
        <p:nvSpPr>
          <p:cNvPr id="4" name="Slide Number Placeholder 3"/>
          <p:cNvSpPr>
            <a:spLocks noGrp="1"/>
          </p:cNvSpPr>
          <p:nvPr>
            <p:ph type="sldNum" sz="quarter" idx="5"/>
          </p:nvPr>
        </p:nvSpPr>
        <p:spPr/>
        <p:txBody>
          <a:bodyPr/>
          <a:lstStyle/>
          <a:p>
            <a:fld id="{8254BB53-1989-4A2D-9286-7B133029B91B}" type="slidenum">
              <a:rPr lang="en-US" smtClean="0"/>
              <a:t>2</a:t>
            </a:fld>
            <a:endParaRPr lang="en-US" dirty="0"/>
          </a:p>
        </p:txBody>
      </p:sp>
    </p:spTree>
    <p:extLst>
      <p:ext uri="{BB962C8B-B14F-4D97-AF65-F5344CB8AC3E}">
        <p14:creationId xmlns:p14="http://schemas.microsoft.com/office/powerpoint/2010/main" val="1084896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pPr defTabSz="966612">
              <a:defRPr/>
            </a:pPr>
            <a:r>
              <a:rPr lang="en-US" dirty="0">
                <a:cs typeface="+mn-cs"/>
              </a:rPr>
              <a:t>There are four types of EVMS compliance reviews conducted by PM.  The Certification review is conducted for a contractor’s EVMS which has not been certified as compliant, or if certification has been revoked. </a:t>
            </a:r>
          </a:p>
          <a:p>
            <a:pPr defTabSz="966612">
              <a:defRPr/>
            </a:pPr>
            <a:endParaRPr lang="en-US" dirty="0">
              <a:cs typeface="+mn-cs"/>
            </a:endParaRPr>
          </a:p>
          <a:p>
            <a:pPr defTabSz="966612">
              <a:defRPr/>
            </a:pPr>
            <a:r>
              <a:rPr lang="en-US" dirty="0">
                <a:cs typeface="+mn-cs"/>
              </a:rPr>
              <a:t>Post Certification Reviews include Surveillance, Implementation, and Review for Cause. Each one will be explored in the following slides. </a:t>
            </a:r>
          </a:p>
          <a:p>
            <a:endParaRPr lang="en-US" dirty="0"/>
          </a:p>
        </p:txBody>
      </p:sp>
      <p:sp>
        <p:nvSpPr>
          <p:cNvPr id="4" name="Slide Number Placeholder 3"/>
          <p:cNvSpPr>
            <a:spLocks noGrp="1"/>
          </p:cNvSpPr>
          <p:nvPr>
            <p:ph type="sldNum" sz="quarter" idx="5"/>
          </p:nvPr>
        </p:nvSpPr>
        <p:spPr/>
        <p:txBody>
          <a:bodyPr/>
          <a:lstStyle/>
          <a:p>
            <a:fld id="{8254BB53-1989-4A2D-9286-7B133029B91B}" type="slidenum">
              <a:rPr lang="en-US" smtClean="0"/>
              <a:t>3</a:t>
            </a:fld>
            <a:endParaRPr lang="en-US" dirty="0"/>
          </a:p>
        </p:txBody>
      </p:sp>
    </p:spTree>
    <p:extLst>
      <p:ext uri="{BB962C8B-B14F-4D97-AF65-F5344CB8AC3E}">
        <p14:creationId xmlns:p14="http://schemas.microsoft.com/office/powerpoint/2010/main" val="12209520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sz="1300" dirty="0"/>
              <a:t>Certification is the first EVMS review a contractor experiences.  It is conducted when the contractor receives an EVMS-applicable project without a previous applicable certification.  The purpose of the Certification review allows the contractor the opportunity to demonstrate compliance of its EVMS to the EIA-748 Standard requirements.  The scope of the review includes a thorough review of the EVM system description and supporting procedures, an evaluation of the implementation of the procedures on the project, and a demonstration of how the cost and schedule tools’ output and reports provide the information used by the contractor to manage and meet the intent of the guidelines. A focus of the review is how contractor’s Control Account Managers are effectively performing their EVMS responsibilities and management is using EVM to effectively manage.   </a:t>
            </a:r>
          </a:p>
          <a:p>
            <a:r>
              <a:rPr lang="en-US" sz="1300" dirty="0"/>
              <a:t> </a:t>
            </a:r>
          </a:p>
          <a:p>
            <a:r>
              <a:rPr lang="en-US" sz="1300" dirty="0"/>
              <a:t>The DOE Certifying Authority is PM for a contractor with a project or portfolio of projects where any single project has a TPC equal to or greater than $100M.  On an exception basis, or at the request of a Program Office’s Project Management Support Office, PM may conduct EVMS Certification and Surveillance Reviews for contractors with projects that have a TPC between $50M and $100M. </a:t>
            </a:r>
          </a:p>
          <a:p>
            <a:r>
              <a:rPr lang="en-US" sz="1300" dirty="0"/>
              <a:t> </a:t>
            </a:r>
            <a:endParaRPr lang="en-US" dirty="0"/>
          </a:p>
          <a:p>
            <a:r>
              <a:rPr lang="en-US" dirty="0"/>
              <a:t>For additional information on the Certification Review process, please refer to Snippet 1 dash 3 entitled ‘EVMS Certification’ in the snippet library. </a:t>
            </a:r>
          </a:p>
        </p:txBody>
      </p:sp>
      <p:sp>
        <p:nvSpPr>
          <p:cNvPr id="4" name="Slide Number Placeholder 3"/>
          <p:cNvSpPr>
            <a:spLocks noGrp="1"/>
          </p:cNvSpPr>
          <p:nvPr>
            <p:ph type="sldNum" sz="quarter" idx="5"/>
          </p:nvPr>
        </p:nvSpPr>
        <p:spPr/>
        <p:txBody>
          <a:bodyPr/>
          <a:lstStyle/>
          <a:p>
            <a:fld id="{8254BB53-1989-4A2D-9286-7B133029B91B}" type="slidenum">
              <a:rPr lang="en-US" smtClean="0"/>
              <a:t>4</a:t>
            </a:fld>
            <a:endParaRPr lang="en-US" dirty="0"/>
          </a:p>
        </p:txBody>
      </p:sp>
    </p:spTree>
    <p:extLst>
      <p:ext uri="{BB962C8B-B14F-4D97-AF65-F5344CB8AC3E}">
        <p14:creationId xmlns:p14="http://schemas.microsoft.com/office/powerpoint/2010/main" val="23660816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sz="1300" dirty="0"/>
              <a:t>EVMS surveillance is a necessary process that is used to determine that a contractor’s previously certified EVMS remains in full compliance with EIA-748 on all applicable projects. A surveillance review may include an assessment against some or all of the EIA-748 requirements.  That is because DOE uses a risk and data driven based approach for selection of areas of concern. The extent of the surveillance review will be tailored based on those results. </a:t>
            </a:r>
          </a:p>
          <a:p>
            <a:endParaRPr lang="en-US" sz="1300" dirty="0"/>
          </a:p>
          <a:p>
            <a:r>
              <a:rPr lang="en-US" sz="1300" dirty="0"/>
              <a:t>For contractors where there are applicable projects having a TPC of $100M or greater, PM will conduct surveillance during the tenure of the contract and during contract extensions. For those projects with a total project cost of $50 million dollars to $100 million dollars, PM will conduct surveillance if requested by the Federal Project Director, the Program, or the Program Management Executive.  The request would be based on concerns about the health of the EVM system and ability to produce reliable and accurate data.  </a:t>
            </a:r>
          </a:p>
          <a:p>
            <a:endParaRPr lang="en-US" sz="1300" dirty="0"/>
          </a:p>
          <a:p>
            <a:r>
              <a:rPr lang="en-US" sz="1300" dirty="0"/>
              <a:t>Contractors are required to conduct internal surveillance of their system. The contractor documents the surveillance results and provides a copy to the Contracting Officer and PM indicating the compliance status of the their EVMS with EIA-748. </a:t>
            </a:r>
            <a:endParaRPr lang="en-US" dirty="0"/>
          </a:p>
        </p:txBody>
      </p:sp>
      <p:sp>
        <p:nvSpPr>
          <p:cNvPr id="4" name="Slide Number Placeholder 3"/>
          <p:cNvSpPr>
            <a:spLocks noGrp="1"/>
          </p:cNvSpPr>
          <p:nvPr>
            <p:ph type="sldNum" sz="quarter" idx="5"/>
          </p:nvPr>
        </p:nvSpPr>
        <p:spPr/>
        <p:txBody>
          <a:bodyPr/>
          <a:lstStyle/>
          <a:p>
            <a:fld id="{8254BB53-1989-4A2D-9286-7B133029B91B}" type="slidenum">
              <a:rPr lang="en-US" smtClean="0"/>
              <a:t>5</a:t>
            </a:fld>
            <a:endParaRPr lang="en-US" dirty="0"/>
          </a:p>
        </p:txBody>
      </p:sp>
    </p:spTree>
    <p:extLst>
      <p:ext uri="{BB962C8B-B14F-4D97-AF65-F5344CB8AC3E}">
        <p14:creationId xmlns:p14="http://schemas.microsoft.com/office/powerpoint/2010/main" val="641697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sz="1300" dirty="0"/>
              <a:t>An implementation review is a special type of surveillance performed at PM’s discretion in lieu of a certification review when EVMS compliance certification is a requirement. This type of review extends the certification of a contractor’s previously certified system. </a:t>
            </a:r>
          </a:p>
          <a:p>
            <a:endParaRPr lang="en-US" sz="1300" dirty="0"/>
          </a:p>
          <a:p>
            <a:r>
              <a:rPr lang="en-US" sz="1300" dirty="0"/>
              <a:t>The implementation review is normally conducted prior to CD-3 or at the latest within three months of construction mobilization. A contractor’s certified system may be extended in the following situations: </a:t>
            </a:r>
          </a:p>
          <a:p>
            <a:endParaRPr lang="en-US" sz="1300" dirty="0"/>
          </a:p>
          <a:p>
            <a:pPr marL="181240" indent="-181240" defTabSz="966612">
              <a:buFont typeface="Arial" panose="020B0604020202020204" pitchFamily="34" charset="0"/>
              <a:buChar char="•"/>
              <a:defRPr/>
            </a:pPr>
            <a:r>
              <a:rPr lang="en-US" sz="1300" dirty="0"/>
              <a:t>When a contractor adopts one of their existing certified EVMS for application under a new contract at the same or different site (sometimes referred to as Corporate Certification). </a:t>
            </a:r>
          </a:p>
          <a:p>
            <a:pPr marL="181240" indent="-181240" defTabSz="966612">
              <a:buFont typeface="Arial" panose="020B0604020202020204" pitchFamily="34" charset="0"/>
              <a:buChar char="•"/>
              <a:defRPr/>
            </a:pPr>
            <a:r>
              <a:rPr lang="en-US" sz="1300" dirty="0"/>
              <a:t>When a new contractor adopts the previous contractor’s existing certified system with minimal to no change in the system description, processes, or tools.</a:t>
            </a:r>
          </a:p>
          <a:p>
            <a:pPr marL="181240" indent="-181240">
              <a:buFont typeface="Arial" panose="020B0604020202020204" pitchFamily="34" charset="0"/>
              <a:buChar char="•"/>
            </a:pPr>
            <a:r>
              <a:rPr lang="en-US" sz="1300" dirty="0"/>
              <a:t>From one project to another project after a period of system non-use. </a:t>
            </a:r>
          </a:p>
          <a:p>
            <a:pPr marL="181240" indent="-181240">
              <a:buFont typeface="Arial" panose="020B0604020202020204" pitchFamily="34" charset="0"/>
              <a:buChar char="•"/>
            </a:pPr>
            <a:r>
              <a:rPr lang="en-US" sz="1300" dirty="0"/>
              <a:t>A previously certified system description to a significantly revised system description. </a:t>
            </a:r>
          </a:p>
          <a:p>
            <a:pPr marL="181240" indent="-181240">
              <a:buFont typeface="Arial" panose="020B0604020202020204" pitchFamily="34" charset="0"/>
              <a:buChar char="•"/>
            </a:pPr>
            <a:r>
              <a:rPr lang="en-US" sz="1300" dirty="0"/>
              <a:t>From one certifying entity to another (meaning other Civilian Federal Agency or DoD to DOE) provided the contracting entity remains the same. </a:t>
            </a:r>
          </a:p>
          <a:p>
            <a:endParaRPr lang="en-US" sz="1300" dirty="0"/>
          </a:p>
        </p:txBody>
      </p:sp>
      <p:sp>
        <p:nvSpPr>
          <p:cNvPr id="4" name="Slide Number Placeholder 3"/>
          <p:cNvSpPr>
            <a:spLocks noGrp="1"/>
          </p:cNvSpPr>
          <p:nvPr>
            <p:ph type="sldNum" sz="quarter" idx="5"/>
          </p:nvPr>
        </p:nvSpPr>
        <p:spPr/>
        <p:txBody>
          <a:bodyPr/>
          <a:lstStyle/>
          <a:p>
            <a:fld id="{8254BB53-1989-4A2D-9286-7B133029B91B}" type="slidenum">
              <a:rPr lang="en-US" smtClean="0"/>
              <a:t>6</a:t>
            </a:fld>
            <a:endParaRPr lang="en-US" dirty="0"/>
          </a:p>
        </p:txBody>
      </p:sp>
    </p:spTree>
    <p:extLst>
      <p:ext uri="{BB962C8B-B14F-4D97-AF65-F5344CB8AC3E}">
        <p14:creationId xmlns:p14="http://schemas.microsoft.com/office/powerpoint/2010/main" val="37777848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sz="1300" dirty="0"/>
              <a:t>A Review for Cause may be conducted either during or following an EVMS surveillance when results identify significant concerns of compliance. These concerns relate to whether the EVMS may still be relied upon to provide reliable and accurate project information. The purpose of a Review for Cause is to provide the contractor with an opportunity to demonstrate that a fully integrated and compliant EVMS exists, is implemented, and has been maintained. Considerations should include the contractor’s progress against corrective actions plans and accuracy of the performance data generated. </a:t>
            </a:r>
          </a:p>
          <a:p>
            <a:endParaRPr lang="en-US" sz="1300" dirty="0"/>
          </a:p>
          <a:p>
            <a:r>
              <a:rPr lang="en-US" sz="1300" dirty="0"/>
              <a:t>The Review for Cause is conducted on-site. At the discretion of PM,  the scope may focus on those system processes where concerns were identified or it may encompass all EVMS guidelines, contractor’s surveillance and maintenance efforts, and re-evaluation of the contractor’s EVM System Description and supporting procedures</a:t>
            </a:r>
          </a:p>
          <a:p>
            <a:r>
              <a:rPr lang="en-US" sz="1300" dirty="0"/>
              <a:t> </a:t>
            </a:r>
          </a:p>
          <a:p>
            <a:r>
              <a:rPr lang="en-US" sz="1300" dirty="0"/>
              <a:t>Upon completion, PM will determine if compliance has been demonstrated, and if not, determine the path forward which may include withdrawal of the Certification of compliance for the contractor’s EVMS. In certain egregious situations, a contractor’s certification of compliance may be withdrawn after a Surveillance Review without undergoing a Review for Cause.</a:t>
            </a:r>
          </a:p>
          <a:p>
            <a:r>
              <a:rPr lang="en-US" sz="1300" dirty="0"/>
              <a:t> </a:t>
            </a:r>
          </a:p>
          <a:p>
            <a:r>
              <a:rPr lang="en-US" sz="1300" dirty="0"/>
              <a:t>The Review Director works closely with the Government Contracting Officer through this process given that the withdrawal puts the contractor in a position of non-compliance to the terms and conditions of the contract, and the possibility that sanctions or contractual remedies may result. Nonetheless, PM as the subject matter expert has final determination on the compliance status of a contractor’s EVMS and determination to grant or withdraw a system certification. If a recertification is required, the scope will encompass all areas covered by the certification process.  While it is incumbent upon the contractor to assess their entire system during the corrective action phase of the Review for Cause, contractors should consider doing so during the corrective action phase of any compliance review.  </a:t>
            </a:r>
          </a:p>
          <a:p>
            <a:endParaRPr lang="en-US" dirty="0"/>
          </a:p>
        </p:txBody>
      </p:sp>
      <p:sp>
        <p:nvSpPr>
          <p:cNvPr id="4" name="Slide Number Placeholder 3"/>
          <p:cNvSpPr>
            <a:spLocks noGrp="1"/>
          </p:cNvSpPr>
          <p:nvPr>
            <p:ph type="sldNum" sz="quarter" idx="5"/>
          </p:nvPr>
        </p:nvSpPr>
        <p:spPr/>
        <p:txBody>
          <a:bodyPr/>
          <a:lstStyle/>
          <a:p>
            <a:fld id="{8254BB53-1989-4A2D-9286-7B133029B91B}" type="slidenum">
              <a:rPr lang="en-US" smtClean="0"/>
              <a:t>7</a:t>
            </a:fld>
            <a:endParaRPr lang="en-US" dirty="0"/>
          </a:p>
        </p:txBody>
      </p:sp>
    </p:spTree>
    <p:extLst>
      <p:ext uri="{BB962C8B-B14F-4D97-AF65-F5344CB8AC3E}">
        <p14:creationId xmlns:p14="http://schemas.microsoft.com/office/powerpoint/2010/main" val="18022073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sz="1300" dirty="0"/>
              <a:t>In order for the on-site review to go smoothly, there are expectations for both the team and the contractor.  To allow the team to conduct its work efficiently with minimal disruption to the contractor, the team must be prompt, well prepared and ready to get started, and be polite and professional at all times. </a:t>
            </a:r>
          </a:p>
          <a:p>
            <a:r>
              <a:rPr lang="en-US" sz="1300" dirty="0"/>
              <a:t> </a:t>
            </a:r>
          </a:p>
          <a:p>
            <a:r>
              <a:rPr lang="en-US" sz="1300" dirty="0"/>
              <a:t>The contractor is expected to provide for the team’s safety and security by ensuring the team is briefed, security procedures are handled in advance of arrival to the extent possible, facilities are provided to allow the team to operate comfortably with access to computers, printers, copiers, etc., the contractor is responsive to requests for directions and any additional materials, and available for scheduled meetings and interviews.  The team’s mission can be conducted smoothly by working together with a positive spirit of cooperation, open and honest communication, and mutual trust and respect.    </a:t>
            </a:r>
          </a:p>
          <a:p>
            <a:endParaRPr lang="en-US" dirty="0"/>
          </a:p>
        </p:txBody>
      </p:sp>
      <p:sp>
        <p:nvSpPr>
          <p:cNvPr id="4" name="Slide Number Placeholder 3"/>
          <p:cNvSpPr>
            <a:spLocks noGrp="1"/>
          </p:cNvSpPr>
          <p:nvPr>
            <p:ph type="sldNum" sz="quarter" idx="5"/>
          </p:nvPr>
        </p:nvSpPr>
        <p:spPr/>
        <p:txBody>
          <a:bodyPr/>
          <a:lstStyle/>
          <a:p>
            <a:fld id="{8254BB53-1989-4A2D-9286-7B133029B91B}" type="slidenum">
              <a:rPr lang="en-US" smtClean="0"/>
              <a:t>8</a:t>
            </a:fld>
            <a:endParaRPr lang="en-US" dirty="0"/>
          </a:p>
        </p:txBody>
      </p:sp>
    </p:spTree>
    <p:extLst>
      <p:ext uri="{BB962C8B-B14F-4D97-AF65-F5344CB8AC3E}">
        <p14:creationId xmlns:p14="http://schemas.microsoft.com/office/powerpoint/2010/main" val="26433029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sz="1300" dirty="0"/>
              <a:t>On the first day following the welcome, introductions, and safety briefing, the EVMS Review Director will provide a formal In- brief explaining the purpose, intent, and scope of the review.  </a:t>
            </a:r>
          </a:p>
          <a:p>
            <a:endParaRPr lang="en-US" sz="1300" dirty="0"/>
          </a:p>
          <a:p>
            <a:r>
              <a:rPr lang="en-US" sz="1300" dirty="0"/>
              <a:t>The contractor will then provide a brief overview and a demonstration of its scheduling and cost tools. They may choose to demonstrate their EVMS process flow via an EVMS Storyboard. A project tour is conducted to provide context for data and interviews. </a:t>
            </a:r>
          </a:p>
          <a:p>
            <a:r>
              <a:rPr lang="en-US" sz="1300" dirty="0"/>
              <a:t> </a:t>
            </a:r>
          </a:p>
          <a:p>
            <a:pPr defTabSz="966612">
              <a:defRPr/>
            </a:pPr>
            <a:r>
              <a:rPr lang="en-US" sz="1300" dirty="0"/>
              <a:t>Interviews will follow as previously scheduled by the Review Team.  These interviews may include the contractor’s senior executives, project manager, business manager, functional managers, major subcontractor manager, indirect manager, master scheduler/planner, accounting manager, risk manager, and material manager, in addition to Control Account Managers and Project Controls staff. </a:t>
            </a:r>
          </a:p>
          <a:p>
            <a:endParaRPr lang="en-US" sz="1300" dirty="0"/>
          </a:p>
          <a:p>
            <a:r>
              <a:rPr lang="en-US" sz="1300" dirty="0"/>
              <a:t>A briefing with the contractor occurs daily.  The purpose of the daily briefing is for the Review Director and Review Chief to inform the contractor of progress made and identify any outstanding requests.  Discussion of preliminary findings will be at the discretion of the Review Director.   The Review Director and Review Chief will ensure that the contractor understands that the daily brief findings are only preliminary and should not be considered as definitive results.  The contractor will have a chance to provide additional data and information to assist the Process/Area team towards making an accurate assessment of a finding.  The contractor is expected to provide this information within 24 hours of request.</a:t>
            </a:r>
          </a:p>
          <a:p>
            <a:endParaRPr lang="en-US" sz="1300" dirty="0"/>
          </a:p>
          <a:p>
            <a:r>
              <a:rPr lang="en-US" sz="1300" dirty="0"/>
              <a:t>At the conclusion of the Review, the Review Director will conduct a formal Exit Brief, summarizing the preliminary findings, and expectations for the contractor’s corrective action management plan.  </a:t>
            </a:r>
          </a:p>
          <a:p>
            <a:endParaRPr lang="en-US" dirty="0"/>
          </a:p>
        </p:txBody>
      </p:sp>
      <p:sp>
        <p:nvSpPr>
          <p:cNvPr id="4" name="Slide Number Placeholder 3"/>
          <p:cNvSpPr>
            <a:spLocks noGrp="1"/>
          </p:cNvSpPr>
          <p:nvPr>
            <p:ph type="sldNum" sz="quarter" idx="5"/>
          </p:nvPr>
        </p:nvSpPr>
        <p:spPr/>
        <p:txBody>
          <a:bodyPr/>
          <a:lstStyle/>
          <a:p>
            <a:fld id="{8254BB53-1989-4A2D-9286-7B133029B91B}" type="slidenum">
              <a:rPr lang="en-US" smtClean="0"/>
              <a:t>9</a:t>
            </a:fld>
            <a:endParaRPr lang="en-US" dirty="0"/>
          </a:p>
        </p:txBody>
      </p:sp>
    </p:spTree>
    <p:extLst>
      <p:ext uri="{BB962C8B-B14F-4D97-AF65-F5344CB8AC3E}">
        <p14:creationId xmlns:p14="http://schemas.microsoft.com/office/powerpoint/2010/main" val="36816892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78182" y="802299"/>
            <a:ext cx="5536652" cy="2541431"/>
          </a:xfrm>
        </p:spPr>
        <p:txBody>
          <a:bodyPr bIns="0" anchor="b">
            <a:normAutofit/>
          </a:bodyPr>
          <a:lstStyle>
            <a:lvl1pPr algn="l">
              <a:defRPr sz="54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2478182" y="3531205"/>
            <a:ext cx="5536652" cy="977621"/>
          </a:xfrm>
        </p:spPr>
        <p:txBody>
          <a:bodyPr tIns="91440" bIns="91440">
            <a:normAutofit/>
          </a:bodyPr>
          <a:lstStyle>
            <a:lvl1pPr marL="0" indent="0" algn="l">
              <a:buNone/>
              <a:defRPr sz="1600" b="0" cap="all" baseline="0">
                <a:solidFill>
                  <a:schemeClr val="tx1"/>
                </a:solidFill>
                <a:latin typeface="Calibri" panose="020F0502020204030204" pitchFamily="34" charset="0"/>
                <a:cs typeface="Calibri" panose="020F05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Date Placeholder 3"/>
          <p:cNvSpPr>
            <a:spLocks noGrp="1"/>
          </p:cNvSpPr>
          <p:nvPr>
            <p:ph type="dt" sz="half" idx="10"/>
          </p:nvPr>
        </p:nvSpPr>
        <p:spPr/>
        <p:txBody>
          <a:bodyPr/>
          <a:lstStyle/>
          <a:p>
            <a:fld id="{1BE74821-1192-498A-9619-C4AE387A864E}" type="datetime1">
              <a:rPr lang="en-US" smtClean="0"/>
              <a:t>4/8/2020</a:t>
            </a:fld>
            <a:endParaRPr lang="en-US" dirty="0"/>
          </a:p>
        </p:txBody>
      </p:sp>
      <p:sp>
        <p:nvSpPr>
          <p:cNvPr id="5" name="Footer Placeholder 4"/>
          <p:cNvSpPr>
            <a:spLocks noGrp="1"/>
          </p:cNvSpPr>
          <p:nvPr>
            <p:ph type="ftr" sz="quarter" idx="11"/>
          </p:nvPr>
        </p:nvSpPr>
        <p:spPr>
          <a:xfrm>
            <a:off x="2478181" y="329308"/>
            <a:ext cx="3004429" cy="309201"/>
          </a:xfrm>
        </p:spPr>
        <p:txBody>
          <a:bodyPr/>
          <a:lstStyle/>
          <a:p>
            <a:endParaRPr lang="en-US" dirty="0"/>
          </a:p>
        </p:txBody>
      </p:sp>
      <p:sp>
        <p:nvSpPr>
          <p:cNvPr id="6" name="Slide Number Placeholder 5"/>
          <p:cNvSpPr>
            <a:spLocks noGrp="1"/>
          </p:cNvSpPr>
          <p:nvPr>
            <p:ph type="sldNum" sz="quarter" idx="12"/>
          </p:nvPr>
        </p:nvSpPr>
        <p:spPr>
          <a:xfrm>
            <a:off x="1434703" y="798973"/>
            <a:ext cx="802005" cy="503578"/>
          </a:xfrm>
        </p:spPr>
        <p:txBody>
          <a:bodyPr/>
          <a:lstStyle/>
          <a:p>
            <a:fld id="{4BF73ED5-3919-4107-ABDD-1C5F614C80CF}" type="slidenum">
              <a:rPr lang="en-US" smtClean="0"/>
              <a:t>‹#›</a:t>
            </a:fld>
            <a:endParaRPr lang="en-US" dirty="0"/>
          </a:p>
        </p:txBody>
      </p:sp>
      <p:cxnSp>
        <p:nvCxnSpPr>
          <p:cNvPr id="8" name="Straight Connector 7"/>
          <p:cNvCxnSpPr/>
          <p:nvPr/>
        </p:nvCxnSpPr>
        <p:spPr>
          <a:xfrm>
            <a:off x="2316514" y="798973"/>
            <a:ext cx="0" cy="254475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85564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4EE952-40F2-4CCA-B588-2B159B6C60D8}" type="datetime1">
              <a:rPr lang="en-US" smtClean="0"/>
              <a:t>4/8/2020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F73ED5-3919-4107-ABDD-1C5F614C80CF}" type="slidenum">
              <a:rPr lang="en-US" smtClean="0"/>
              <a:t>‹#›</a:t>
            </a:fld>
            <a:endParaRPr lang="en-US" dirty="0"/>
          </a:p>
        </p:txBody>
      </p:sp>
      <p:cxnSp>
        <p:nvCxnSpPr>
          <p:cNvPr id="8" name="Straight Connector 7"/>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39832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8028" y="881269"/>
            <a:ext cx="1103027" cy="4577594"/>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535413" y="881269"/>
            <a:ext cx="5209173" cy="457759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6B24A9-3F60-455E-9DB7-802FF8B35EF0}" type="datetime1">
              <a:rPr lang="en-US" smtClean="0"/>
              <a:t>4/8/2020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F73ED5-3919-4107-ABDD-1C5F614C80CF}" type="slidenum">
              <a:rPr lang="en-US" smtClean="0"/>
              <a:t>‹#›</a:t>
            </a:fld>
            <a:endParaRPr lang="en-US" dirty="0"/>
          </a:p>
        </p:txBody>
      </p:sp>
      <p:cxnSp>
        <p:nvCxnSpPr>
          <p:cNvPr id="8" name="Straight Connector 7"/>
          <p:cNvCxnSpPr/>
          <p:nvPr/>
        </p:nvCxnSpPr>
        <p:spPr>
          <a:xfrm flipH="1">
            <a:off x="6918028" y="719273"/>
            <a:ext cx="1096806" cy="0"/>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08932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16E7CE-887E-43AA-95C5-39A249D6FF1B}" type="datetime1">
              <a:rPr lang="en-US" smtClean="0"/>
              <a:t>4/8/2020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014834" y="6153025"/>
            <a:ext cx="795746" cy="503578"/>
          </a:xfrm>
        </p:spPr>
        <p:txBody>
          <a:bodyPr/>
          <a:lstStyle/>
          <a:p>
            <a:fld id="{4BF73ED5-3919-4107-ABDD-1C5F614C80CF}" type="slidenum">
              <a:rPr lang="en-US" smtClean="0"/>
              <a:t>‹#›</a:t>
            </a:fld>
            <a:endParaRPr lang="en-US" dirty="0"/>
          </a:p>
        </p:txBody>
      </p:sp>
      <p:cxnSp>
        <p:nvCxnSpPr>
          <p:cNvPr id="8" name="Straight Connector 7"/>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33061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35411" y="1756130"/>
            <a:ext cx="5525081" cy="1887950"/>
          </a:xfrm>
        </p:spPr>
        <p:txBody>
          <a:bodyPr anchor="b">
            <a:normAutofit/>
          </a:bodyPr>
          <a:lstStyle>
            <a:lvl1pPr algn="l">
              <a:defRPr sz="3200"/>
            </a:lvl1pPr>
          </a:lstStyle>
          <a:p>
            <a:r>
              <a:rPr lang="en-US"/>
              <a:t>Click to edit Master title style</a:t>
            </a:r>
            <a:endParaRPr lang="en-US" dirty="0"/>
          </a:p>
        </p:txBody>
      </p:sp>
      <p:sp>
        <p:nvSpPr>
          <p:cNvPr id="3" name="Text Placeholder 2"/>
          <p:cNvSpPr>
            <a:spLocks noGrp="1"/>
          </p:cNvSpPr>
          <p:nvPr>
            <p:ph type="body" idx="1"/>
          </p:nvPr>
        </p:nvSpPr>
        <p:spPr>
          <a:xfrm>
            <a:off x="1535412" y="3806196"/>
            <a:ext cx="5525081"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4AA0C4-2CB8-4A08-8B69-11DDDBF4FD74}" type="datetime1">
              <a:rPr lang="en-US" smtClean="0"/>
              <a:t>4/8/2020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F73ED5-3919-4107-ABDD-1C5F614C80CF}" type="slidenum">
              <a:rPr lang="en-US" smtClean="0"/>
              <a:t>‹#›</a:t>
            </a:fld>
            <a:endParaRPr lang="en-US" dirty="0"/>
          </a:p>
        </p:txBody>
      </p:sp>
      <p:cxnSp>
        <p:nvCxnSpPr>
          <p:cNvPr id="8" name="Straight Connector 7"/>
          <p:cNvCxnSpPr/>
          <p:nvPr/>
        </p:nvCxnSpPr>
        <p:spPr>
          <a:xfrm>
            <a:off x="1371687" y="798973"/>
            <a:ext cx="0" cy="284510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78539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35413" y="804890"/>
            <a:ext cx="6479421"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535412" y="2013936"/>
            <a:ext cx="3079690" cy="3437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35143" y="2013936"/>
            <a:ext cx="3079690" cy="3437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D8A5EFE-B6FC-44D8-AC0A-D60E8354E9B9}" type="datetime1">
              <a:rPr lang="en-US" smtClean="0"/>
              <a:t>4/8/2020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BF73ED5-3919-4107-ABDD-1C5F614C80CF}" type="slidenum">
              <a:rPr lang="en-US" smtClean="0"/>
              <a:t>‹#›</a:t>
            </a:fld>
            <a:endParaRPr lang="en-US" dirty="0"/>
          </a:p>
        </p:txBody>
      </p:sp>
      <p:cxnSp>
        <p:nvCxnSpPr>
          <p:cNvPr id="9" name="Straight Connector 8"/>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59180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35413" y="804164"/>
            <a:ext cx="6479422"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535413" y="2019550"/>
            <a:ext cx="3079690"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535413" y="2824270"/>
            <a:ext cx="3079690"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35142" y="2023004"/>
            <a:ext cx="3079691"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935142" y="2821491"/>
            <a:ext cx="3079691"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983FEEF-B932-47AF-9351-94071B90BAEC}" type="datetime1">
              <a:rPr lang="en-US" smtClean="0"/>
              <a:t>4/8/2020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BF73ED5-3919-4107-ABDD-1C5F614C80CF}" type="slidenum">
              <a:rPr lang="en-US" smtClean="0"/>
              <a:t>‹#›</a:t>
            </a:fld>
            <a:endParaRPr lang="en-US" dirty="0"/>
          </a:p>
        </p:txBody>
      </p:sp>
      <p:cxnSp>
        <p:nvCxnSpPr>
          <p:cNvPr id="11" name="Straight Connector 10"/>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73286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F9374FD-AD2B-40E9-97B9-1FC12E79A3B4}" type="datetime1">
              <a:rPr lang="en-US" smtClean="0"/>
              <a:t>4/8/2020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BF73ED5-3919-4107-ABDD-1C5F614C80CF}" type="slidenum">
              <a:rPr lang="en-US" smtClean="0"/>
              <a:t>‹#›</a:t>
            </a:fld>
            <a:endParaRPr lang="en-US" dirty="0"/>
          </a:p>
        </p:txBody>
      </p:sp>
      <p:cxnSp>
        <p:nvCxnSpPr>
          <p:cNvPr id="7" name="Straight Connector 6"/>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35418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6AC154-AF48-4EFD-AE5D-2FCF898F21E3}" type="datetime1">
              <a:rPr lang="en-US" smtClean="0"/>
              <a:t>4/8/2020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BF73ED5-3919-4107-ABDD-1C5F614C80CF}" type="slidenum">
              <a:rPr lang="en-US" smtClean="0"/>
              <a:t>‹#›</a:t>
            </a:fld>
            <a:endParaRPr lang="en-US" dirty="0"/>
          </a:p>
        </p:txBody>
      </p:sp>
    </p:spTree>
    <p:extLst>
      <p:ext uri="{BB962C8B-B14F-4D97-AF65-F5344CB8AC3E}">
        <p14:creationId xmlns:p14="http://schemas.microsoft.com/office/powerpoint/2010/main" val="75115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35356" y="798973"/>
            <a:ext cx="2329635"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35413" y="3205492"/>
            <a:ext cx="2330998"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25DD2A6-BCBA-4AE9-B0D4-7992DD1557EB}" type="datetime1">
              <a:rPr lang="en-US" smtClean="0"/>
              <a:t>4/8/2020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BF73ED5-3919-4107-ABDD-1C5F614C80CF}" type="slidenum">
              <a:rPr lang="en-US" smtClean="0"/>
              <a:t>‹#›</a:t>
            </a:fld>
            <a:endParaRPr lang="en-US" dirty="0"/>
          </a:p>
        </p:txBody>
      </p:sp>
      <p:cxnSp>
        <p:nvCxnSpPr>
          <p:cNvPr id="9" name="Straight Connector 8"/>
          <p:cNvCxnSpPr/>
          <p:nvPr/>
        </p:nvCxnSpPr>
        <p:spPr>
          <a:xfrm>
            <a:off x="1371687" y="798973"/>
            <a:ext cx="0" cy="224711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87192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4996501" y="482171"/>
            <a:ext cx="3511387" cy="5149101"/>
            <a:chOff x="4996501" y="482171"/>
            <a:chExt cx="3511387" cy="5149101"/>
          </a:xfrm>
        </p:grpSpPr>
        <p:sp>
          <p:nvSpPr>
            <p:cNvPr id="14" name="Rectangle 13"/>
            <p:cNvSpPr/>
            <p:nvPr/>
          </p:nvSpPr>
          <p:spPr>
            <a:xfrm>
              <a:off x="4996501" y="482171"/>
              <a:ext cx="3511387" cy="5149101"/>
            </a:xfrm>
            <a:prstGeom prst="rect">
              <a:avLst/>
            </a:prstGeom>
            <a:gradFill>
              <a:gsLst>
                <a:gs pos="0">
                  <a:schemeClr val="bg2">
                    <a:lumMod val="10000"/>
                  </a:schemeClr>
                </a:gs>
                <a:gs pos="100000">
                  <a:schemeClr val="bg2">
                    <a:lumMod val="10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prstMaterial="matte">
              <a:bevelT w="133350" h="50800" prst="divot"/>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5312152" y="812506"/>
              <a:ext cx="2883013" cy="4479361"/>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536201" y="1129513"/>
            <a:ext cx="3152882"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535412" y="3145992"/>
            <a:ext cx="3148365"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1535412" y="5469857"/>
            <a:ext cx="3153672" cy="320123"/>
          </a:xfrm>
        </p:spPr>
        <p:txBody>
          <a:bodyPr/>
          <a:lstStyle>
            <a:lvl1pPr algn="l">
              <a:defRPr/>
            </a:lvl1pPr>
          </a:lstStyle>
          <a:p>
            <a:fld id="{0B5D7149-0C41-443A-9114-4F44FCA66C93}" type="datetime1">
              <a:rPr lang="en-US" smtClean="0"/>
              <a:t>4/8/2020</a:t>
            </a:fld>
            <a:endParaRPr lang="en-US" dirty="0"/>
          </a:p>
        </p:txBody>
      </p:sp>
      <p:sp>
        <p:nvSpPr>
          <p:cNvPr id="6" name="Footer Placeholder 5"/>
          <p:cNvSpPr>
            <a:spLocks noGrp="1"/>
          </p:cNvSpPr>
          <p:nvPr>
            <p:ph type="ftr" sz="quarter" idx="11"/>
          </p:nvPr>
        </p:nvSpPr>
        <p:spPr>
          <a:xfrm>
            <a:off x="1536252" y="318641"/>
            <a:ext cx="3152831" cy="320931"/>
          </a:xfrm>
        </p:spPr>
        <p:txBody>
          <a:bodyPr/>
          <a:lstStyle/>
          <a:p>
            <a:endParaRPr lang="en-US" dirty="0"/>
          </a:p>
        </p:txBody>
      </p:sp>
      <p:sp>
        <p:nvSpPr>
          <p:cNvPr id="7" name="Slide Number Placeholder 6"/>
          <p:cNvSpPr>
            <a:spLocks noGrp="1"/>
          </p:cNvSpPr>
          <p:nvPr>
            <p:ph type="sldNum" sz="quarter" idx="12"/>
          </p:nvPr>
        </p:nvSpPr>
        <p:spPr/>
        <p:txBody>
          <a:bodyPr/>
          <a:lstStyle/>
          <a:p>
            <a:fld id="{4BF73ED5-3919-4107-ABDD-1C5F614C80CF}" type="slidenum">
              <a:rPr lang="en-US" smtClean="0"/>
              <a:t>‹#›</a:t>
            </a:fld>
            <a:endParaRPr lang="en-US" dirty="0"/>
          </a:p>
        </p:txBody>
      </p:sp>
      <p:cxnSp>
        <p:nvCxnSpPr>
          <p:cNvPr id="12" name="Straight Connector 11"/>
          <p:cNvCxnSpPr/>
          <p:nvPr/>
        </p:nvCxnSpPr>
        <p:spPr>
          <a:xfrm>
            <a:off x="1371687" y="798973"/>
            <a:ext cx="0" cy="2161124"/>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30672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015734"/>
            <a:ext cx="9144000" cy="4147322"/>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srcRect t="2873" b="-2873"/>
          <a:stretch/>
        </p:blipFill>
        <p:spPr>
          <a:xfrm>
            <a:off x="0" y="6163056"/>
            <a:ext cx="9144000" cy="715502"/>
          </a:xfrm>
          <a:prstGeom prst="rect">
            <a:avLst/>
          </a:prstGeom>
        </p:spPr>
      </p:pic>
      <p:sp>
        <p:nvSpPr>
          <p:cNvPr id="2" name="Title Placeholder 1"/>
          <p:cNvSpPr>
            <a:spLocks noGrp="1"/>
          </p:cNvSpPr>
          <p:nvPr>
            <p:ph type="title"/>
          </p:nvPr>
        </p:nvSpPr>
        <p:spPr>
          <a:xfrm>
            <a:off x="1535413" y="804520"/>
            <a:ext cx="6479421" cy="1049235"/>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535413" y="2015733"/>
            <a:ext cx="6479421" cy="345061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646542" y="330370"/>
            <a:ext cx="2368292"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7E426A31-C2A4-486F-A08A-8142D090C434}" type="datetime1">
              <a:rPr lang="en-US" smtClean="0"/>
              <a:t>4/8/2020</a:t>
            </a:fld>
            <a:endParaRPr lang="en-US" dirty="0"/>
          </a:p>
        </p:txBody>
      </p:sp>
      <p:sp>
        <p:nvSpPr>
          <p:cNvPr id="5" name="Footer Placeholder 4"/>
          <p:cNvSpPr>
            <a:spLocks noGrp="1"/>
          </p:cNvSpPr>
          <p:nvPr>
            <p:ph type="ftr" sz="quarter" idx="3"/>
          </p:nvPr>
        </p:nvSpPr>
        <p:spPr>
          <a:xfrm>
            <a:off x="1535413" y="329308"/>
            <a:ext cx="3942082"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7725" y="798973"/>
            <a:ext cx="795746" cy="503578"/>
          </a:xfrm>
          <a:prstGeom prst="rect">
            <a:avLst/>
          </a:prstGeom>
        </p:spPr>
        <p:txBody>
          <a:bodyPr vert="horz" lIns="91440" tIns="45720" rIns="91440" bIns="45720" rtlCol="0" anchor="t"/>
          <a:lstStyle>
            <a:lvl1pPr algn="r">
              <a:defRPr sz="2800">
                <a:solidFill>
                  <a:schemeClr val="accent1"/>
                </a:solidFill>
              </a:defRPr>
            </a:lvl1pPr>
          </a:lstStyle>
          <a:p>
            <a:fld id="{4BF73ED5-3919-4107-ABDD-1C5F614C80CF}" type="slidenum">
              <a:rPr lang="en-US" smtClean="0"/>
              <a:t>‹#›</a:t>
            </a:fld>
            <a:endParaRPr lang="en-US" dirty="0"/>
          </a:p>
        </p:txBody>
      </p:sp>
      <p:cxnSp>
        <p:nvCxnSpPr>
          <p:cNvPr id="12" name="Straight Connector 11"/>
          <p:cNvCxnSpPr/>
          <p:nvPr/>
        </p:nvCxnSpPr>
        <p:spPr>
          <a:xfrm>
            <a:off x="0" y="6171272"/>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4755507"/>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hf hdr="0" ftr="0" dt="0"/>
  <p:txStyles>
    <p:titleStyle>
      <a:lvl1pPr algn="l" defTabSz="685800" rtl="0" eaLnBrk="1" latinLnBrk="0" hangingPunct="1">
        <a:lnSpc>
          <a:spcPct val="90000"/>
        </a:lnSpc>
        <a:spcBef>
          <a:spcPct val="0"/>
        </a:spcBef>
        <a:buNone/>
        <a:defRPr sz="3200" b="0" i="0" kern="1200" cap="none">
          <a:solidFill>
            <a:schemeClr val="tx1"/>
          </a:solidFill>
          <a:effectLst/>
          <a:latin typeface="Calibri" panose="020F0502020204030204" pitchFamily="34" charset="0"/>
          <a:ea typeface="+mj-ea"/>
          <a:cs typeface="Calibri" panose="020F0502020204030204" pitchFamily="34" charset="0"/>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Calibri" panose="020F0502020204030204" pitchFamily="34" charset="0"/>
          <a:ea typeface="+mn-ea"/>
          <a:cs typeface="Calibri" panose="020F0502020204030204" pitchFamily="34" charset="0"/>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Calibri" panose="020F0502020204030204" pitchFamily="34" charset="0"/>
          <a:ea typeface="+mn-ea"/>
          <a:cs typeface="Calibri" panose="020F0502020204030204" pitchFamily="34" charset="0"/>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Calibri" panose="020F0502020204030204" pitchFamily="34" charset="0"/>
          <a:ea typeface="+mn-ea"/>
          <a:cs typeface="Calibri" panose="020F0502020204030204" pitchFamily="34" charset="0"/>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Calibri" panose="020F0502020204030204" pitchFamily="34" charset="0"/>
          <a:ea typeface="+mn-ea"/>
          <a:cs typeface="Calibri" panose="020F0502020204030204" pitchFamily="34" charset="0"/>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notesSlide" Target="../notesSlides/notesSlide15.xml"/><Relationship Id="rId7" Type="http://schemas.openxmlformats.org/officeDocument/2006/relationships/diagramColors" Target="../diagrams/colors7.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energy.gov/projectmanagement/services-0/earned-value-management"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hyperlink" Target="https://community.max.gov/display/DOEExternal/PM+EVM+Guidanc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F8768345-369E-4402-B8D4-2AB787D93CFF}"/>
              </a:ext>
            </a:extLst>
          </p:cNvPr>
          <p:cNvSpPr/>
          <p:nvPr/>
        </p:nvSpPr>
        <p:spPr>
          <a:xfrm>
            <a:off x="3611880" y="1184910"/>
            <a:ext cx="5303520" cy="3619500"/>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5" name="Picture 4">
            <a:extLst>
              <a:ext uri="{FF2B5EF4-FFF2-40B4-BE49-F238E27FC236}">
                <a16:creationId xmlns:a16="http://schemas.microsoft.com/office/drawing/2014/main" xmlns="" id="{3883673C-A9C5-4281-B17F-7B19723E2AB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738" r="19644"/>
          <a:stretch/>
        </p:blipFill>
        <p:spPr>
          <a:xfrm>
            <a:off x="-164828" y="422913"/>
            <a:ext cx="3477920" cy="5143493"/>
          </a:xfrm>
          <a:prstGeom prst="rect">
            <a:avLst/>
          </a:prstGeom>
        </p:spPr>
      </p:pic>
      <p:sp>
        <p:nvSpPr>
          <p:cNvPr id="2" name="Title 1">
            <a:extLst>
              <a:ext uri="{FF2B5EF4-FFF2-40B4-BE49-F238E27FC236}">
                <a16:creationId xmlns:a16="http://schemas.microsoft.com/office/drawing/2014/main" xmlns="" id="{2FFD14DA-DF00-4BFA-AF73-5E785DE540E8}"/>
              </a:ext>
            </a:extLst>
          </p:cNvPr>
          <p:cNvSpPr>
            <a:spLocks noGrp="1"/>
          </p:cNvSpPr>
          <p:nvPr>
            <p:ph type="ctrTitle"/>
          </p:nvPr>
        </p:nvSpPr>
        <p:spPr>
          <a:xfrm>
            <a:off x="3910669" y="1521578"/>
            <a:ext cx="4705943" cy="2041263"/>
          </a:xfrm>
          <a:solidFill>
            <a:schemeClr val="tx1">
              <a:lumMod val="85000"/>
              <a:lumOff val="15000"/>
            </a:schemeClr>
          </a:solidFill>
        </p:spPr>
        <p:txBody>
          <a:bodyPr>
            <a:normAutofit/>
          </a:bodyPr>
          <a:lstStyle/>
          <a:p>
            <a:pPr>
              <a:lnSpc>
                <a:spcPct val="100000"/>
              </a:lnSpc>
              <a:spcBef>
                <a:spcPts val="450"/>
              </a:spcBef>
              <a:spcAft>
                <a:spcPts val="450"/>
              </a:spcAft>
            </a:pPr>
            <a:r>
              <a:rPr lang="en-US" sz="4050" dirty="0">
                <a:solidFill>
                  <a:schemeClr val="bg1"/>
                </a:solidFill>
              </a:rPr>
              <a:t>Snippet 1-2: </a:t>
            </a:r>
            <a:br>
              <a:rPr lang="en-US" sz="4050" dirty="0">
                <a:solidFill>
                  <a:schemeClr val="bg1"/>
                </a:solidFill>
              </a:rPr>
            </a:br>
            <a:r>
              <a:rPr lang="en-US" sz="4050" dirty="0">
                <a:solidFill>
                  <a:schemeClr val="bg1"/>
                </a:solidFill>
              </a:rPr>
              <a:t>EVMS Compliance Overview</a:t>
            </a:r>
          </a:p>
        </p:txBody>
      </p:sp>
      <p:sp>
        <p:nvSpPr>
          <p:cNvPr id="3" name="Subtitle 2">
            <a:extLst>
              <a:ext uri="{FF2B5EF4-FFF2-40B4-BE49-F238E27FC236}">
                <a16:creationId xmlns:a16="http://schemas.microsoft.com/office/drawing/2014/main" xmlns="" id="{C6B46D63-D2DA-4ED3-B52C-8A3542B223C4}"/>
              </a:ext>
            </a:extLst>
          </p:cNvPr>
          <p:cNvSpPr>
            <a:spLocks noGrp="1"/>
          </p:cNvSpPr>
          <p:nvPr>
            <p:ph type="subTitle" idx="1"/>
          </p:nvPr>
        </p:nvSpPr>
        <p:spPr>
          <a:xfrm>
            <a:off x="3910669" y="3878961"/>
            <a:ext cx="4705944" cy="1546234"/>
          </a:xfrm>
        </p:spPr>
        <p:txBody>
          <a:bodyPr>
            <a:normAutofit/>
          </a:bodyPr>
          <a:lstStyle/>
          <a:p>
            <a:pPr algn="l"/>
            <a:r>
              <a:rPr lang="en-US" sz="1800" dirty="0">
                <a:solidFill>
                  <a:schemeClr val="bg1"/>
                </a:solidFill>
              </a:rPr>
              <a:t>Dept. of Energy</a:t>
            </a:r>
          </a:p>
          <a:p>
            <a:pPr algn="l"/>
            <a:r>
              <a:rPr lang="en-US" sz="1800" dirty="0">
                <a:solidFill>
                  <a:schemeClr val="bg1"/>
                </a:solidFill>
              </a:rPr>
              <a:t>Office of Project Management (PM)</a:t>
            </a:r>
          </a:p>
        </p:txBody>
      </p:sp>
    </p:spTree>
    <p:extLst>
      <p:ext uri="{BB962C8B-B14F-4D97-AF65-F5344CB8AC3E}">
        <p14:creationId xmlns:p14="http://schemas.microsoft.com/office/powerpoint/2010/main" val="3121217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F10EAF-62E0-465A-B12D-70F4E3D729FD}"/>
              </a:ext>
            </a:extLst>
          </p:cNvPr>
          <p:cNvSpPr>
            <a:spLocks noGrp="1"/>
          </p:cNvSpPr>
          <p:nvPr>
            <p:ph type="title"/>
          </p:nvPr>
        </p:nvSpPr>
        <p:spPr>
          <a:xfrm>
            <a:off x="1332289" y="441914"/>
            <a:ext cx="6479421" cy="1049235"/>
          </a:xfrm>
        </p:spPr>
        <p:txBody>
          <a:bodyPr>
            <a:normAutofit/>
          </a:bodyPr>
          <a:lstStyle/>
          <a:p>
            <a:pPr>
              <a:defRPr/>
            </a:pPr>
            <a:r>
              <a:rPr lang="en-US" dirty="0"/>
              <a:t>What to Expect During Interviews</a:t>
            </a:r>
          </a:p>
        </p:txBody>
      </p:sp>
      <p:graphicFrame>
        <p:nvGraphicFramePr>
          <p:cNvPr id="7" name="Content Placeholder 2">
            <a:extLst>
              <a:ext uri="{FF2B5EF4-FFF2-40B4-BE49-F238E27FC236}">
                <a16:creationId xmlns:a16="http://schemas.microsoft.com/office/drawing/2014/main" xmlns="" id="{FFF101F4-0B96-423B-904C-184423FFA663}"/>
              </a:ext>
            </a:extLst>
          </p:cNvPr>
          <p:cNvGraphicFramePr>
            <a:graphicFrameLocks noGrp="1"/>
          </p:cNvGraphicFramePr>
          <p:nvPr>
            <p:ph idx="1"/>
            <p:extLst>
              <p:ext uri="{D42A27DB-BD31-4B8C-83A1-F6EECF244321}">
                <p14:modId xmlns:p14="http://schemas.microsoft.com/office/powerpoint/2010/main" val="2338979359"/>
              </p:ext>
            </p:extLst>
          </p:nvPr>
        </p:nvGraphicFramePr>
        <p:xfrm>
          <a:off x="226218" y="1876097"/>
          <a:ext cx="8691562" cy="45287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xmlns="" id="{6E184B99-D2E9-4DCD-9422-B21B1938E84E}"/>
              </a:ext>
            </a:extLst>
          </p:cNvPr>
          <p:cNvSpPr>
            <a:spLocks noGrp="1"/>
          </p:cNvSpPr>
          <p:nvPr>
            <p:ph type="sldNum" sz="quarter" idx="12"/>
          </p:nvPr>
        </p:nvSpPr>
        <p:spPr/>
        <p:txBody>
          <a:bodyPr/>
          <a:lstStyle/>
          <a:p>
            <a:fld id="{4BF73ED5-3919-4107-ABDD-1C5F614C80CF}" type="slidenum">
              <a:rPr lang="en-US" smtClean="0"/>
              <a:t>10</a:t>
            </a:fld>
            <a:endParaRPr lang="en-US" dirty="0"/>
          </a:p>
        </p:txBody>
      </p:sp>
    </p:spTree>
    <p:extLst>
      <p:ext uri="{BB962C8B-B14F-4D97-AF65-F5344CB8AC3E}">
        <p14:creationId xmlns:p14="http://schemas.microsoft.com/office/powerpoint/2010/main" val="4938250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graphicFrame>
        <p:nvGraphicFramePr>
          <p:cNvPr id="24" name="Content Placeholder 2">
            <a:extLst>
              <a:ext uri="{FF2B5EF4-FFF2-40B4-BE49-F238E27FC236}">
                <a16:creationId xmlns:a16="http://schemas.microsoft.com/office/drawing/2014/main" xmlns="" id="{63B8EA0B-6117-4276-AD53-C6F0C0C483AA}"/>
              </a:ext>
            </a:extLst>
          </p:cNvPr>
          <p:cNvGraphicFramePr>
            <a:graphicFrameLocks noGrp="1"/>
          </p:cNvGraphicFramePr>
          <p:nvPr>
            <p:ph idx="1"/>
            <p:extLst>
              <p:ext uri="{D42A27DB-BD31-4B8C-83A1-F6EECF244321}">
                <p14:modId xmlns:p14="http://schemas.microsoft.com/office/powerpoint/2010/main" val="3724904418"/>
              </p:ext>
            </p:extLst>
          </p:nvPr>
        </p:nvGraphicFramePr>
        <p:xfrm>
          <a:off x="295275" y="688438"/>
          <a:ext cx="8553450" cy="45910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xmlns="" id="{CA9C2931-B55D-4AC6-86E0-2FD3D5CAC5E1}"/>
              </a:ext>
            </a:extLst>
          </p:cNvPr>
          <p:cNvSpPr>
            <a:spLocks noGrp="1"/>
          </p:cNvSpPr>
          <p:nvPr>
            <p:ph type="sldNum" sz="quarter" idx="12"/>
          </p:nvPr>
        </p:nvSpPr>
        <p:spPr/>
        <p:txBody>
          <a:bodyPr/>
          <a:lstStyle/>
          <a:p>
            <a:fld id="{4BF73ED5-3919-4107-ABDD-1C5F614C80CF}" type="slidenum">
              <a:rPr lang="en-US" smtClean="0"/>
              <a:t>11</a:t>
            </a:fld>
            <a:endParaRPr lang="en-US" dirty="0"/>
          </a:p>
        </p:txBody>
      </p:sp>
    </p:spTree>
    <p:extLst>
      <p:ext uri="{BB962C8B-B14F-4D97-AF65-F5344CB8AC3E}">
        <p14:creationId xmlns:p14="http://schemas.microsoft.com/office/powerpoint/2010/main" val="1087528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graphicFrame>
        <p:nvGraphicFramePr>
          <p:cNvPr id="24" name="Content Placeholder 2">
            <a:extLst>
              <a:ext uri="{FF2B5EF4-FFF2-40B4-BE49-F238E27FC236}">
                <a16:creationId xmlns:a16="http://schemas.microsoft.com/office/drawing/2014/main" xmlns="" id="{63B8EA0B-6117-4276-AD53-C6F0C0C483AA}"/>
              </a:ext>
            </a:extLst>
          </p:cNvPr>
          <p:cNvGraphicFramePr>
            <a:graphicFrameLocks noGrp="1"/>
          </p:cNvGraphicFramePr>
          <p:nvPr>
            <p:ph idx="1"/>
            <p:extLst>
              <p:ext uri="{D42A27DB-BD31-4B8C-83A1-F6EECF244321}">
                <p14:modId xmlns:p14="http://schemas.microsoft.com/office/powerpoint/2010/main" val="2622004530"/>
              </p:ext>
            </p:extLst>
          </p:nvPr>
        </p:nvGraphicFramePr>
        <p:xfrm>
          <a:off x="673297" y="657345"/>
          <a:ext cx="7203281" cy="27716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Slide Number Placeholder 7">
            <a:extLst>
              <a:ext uri="{FF2B5EF4-FFF2-40B4-BE49-F238E27FC236}">
                <a16:creationId xmlns:a16="http://schemas.microsoft.com/office/drawing/2014/main" xmlns="" id="{D5A976A0-A511-46ED-A953-D79B3323E6F6}"/>
              </a:ext>
            </a:extLst>
          </p:cNvPr>
          <p:cNvSpPr>
            <a:spLocks noGrp="1"/>
          </p:cNvSpPr>
          <p:nvPr>
            <p:ph type="sldNum" sz="quarter" idx="12"/>
          </p:nvPr>
        </p:nvSpPr>
        <p:spPr/>
        <p:txBody>
          <a:bodyPr/>
          <a:lstStyle/>
          <a:p>
            <a:fld id="{4BF73ED5-3919-4107-ABDD-1C5F614C80CF}" type="slidenum">
              <a:rPr lang="en-US" smtClean="0"/>
              <a:t>12</a:t>
            </a:fld>
            <a:endParaRPr lang="en-US" dirty="0"/>
          </a:p>
        </p:txBody>
      </p:sp>
    </p:spTree>
    <p:extLst>
      <p:ext uri="{BB962C8B-B14F-4D97-AF65-F5344CB8AC3E}">
        <p14:creationId xmlns:p14="http://schemas.microsoft.com/office/powerpoint/2010/main" val="33440831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7300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0FBB03-D507-4783-A476-035EC702A0D3}"/>
              </a:ext>
            </a:extLst>
          </p:cNvPr>
          <p:cNvSpPr>
            <a:spLocks noGrp="1"/>
          </p:cNvSpPr>
          <p:nvPr>
            <p:ph type="title"/>
          </p:nvPr>
        </p:nvSpPr>
        <p:spPr>
          <a:xfrm>
            <a:off x="1454240" y="765800"/>
            <a:ext cx="6663479" cy="1303752"/>
          </a:xfrm>
        </p:spPr>
        <p:txBody>
          <a:bodyPr anchor="ctr">
            <a:normAutofit/>
          </a:bodyPr>
          <a:lstStyle/>
          <a:p>
            <a:r>
              <a:rPr lang="en-US" dirty="0"/>
              <a:t>Documenting Review Results</a:t>
            </a:r>
            <a:br>
              <a:rPr lang="en-US" dirty="0"/>
            </a:br>
            <a:endParaRPr lang="en-US" dirty="0"/>
          </a:p>
        </p:txBody>
      </p:sp>
      <p:sp>
        <p:nvSpPr>
          <p:cNvPr id="3" name="Content Placeholder 2">
            <a:extLst>
              <a:ext uri="{FF2B5EF4-FFF2-40B4-BE49-F238E27FC236}">
                <a16:creationId xmlns:a16="http://schemas.microsoft.com/office/drawing/2014/main" xmlns="" id="{5BABFDC9-DE77-4F2E-A319-0AC54B90BC79}"/>
              </a:ext>
            </a:extLst>
          </p:cNvPr>
          <p:cNvSpPr>
            <a:spLocks noGrp="1"/>
          </p:cNvSpPr>
          <p:nvPr>
            <p:ph idx="1"/>
          </p:nvPr>
        </p:nvSpPr>
        <p:spPr>
          <a:xfrm>
            <a:off x="3663863" y="2057398"/>
            <a:ext cx="4896813" cy="4034801"/>
          </a:xfrm>
        </p:spPr>
        <p:txBody>
          <a:bodyPr anchor="ctr">
            <a:normAutofit fontScale="85000" lnSpcReduction="10000"/>
          </a:bodyPr>
          <a:lstStyle/>
          <a:p>
            <a:pPr>
              <a:defRPr/>
            </a:pPr>
            <a:r>
              <a:rPr lang="en-US" sz="2400" dirty="0"/>
              <a:t>EVMS Review reports are issued to document the review actions</a:t>
            </a:r>
          </a:p>
          <a:p>
            <a:pPr>
              <a:defRPr/>
            </a:pPr>
            <a:r>
              <a:rPr lang="en-US" sz="2400" dirty="0"/>
              <a:t>Contents:</a:t>
            </a:r>
          </a:p>
          <a:p>
            <a:pPr lvl="1">
              <a:spcBef>
                <a:spcPts val="0"/>
              </a:spcBef>
              <a:defRPr/>
            </a:pPr>
            <a:r>
              <a:rPr lang="en-US" sz="2400" dirty="0"/>
              <a:t>Executive Summary</a:t>
            </a:r>
          </a:p>
          <a:p>
            <a:pPr lvl="2">
              <a:spcBef>
                <a:spcPts val="0"/>
              </a:spcBef>
              <a:defRPr/>
            </a:pPr>
            <a:r>
              <a:rPr lang="en-US" sz="2400" dirty="0"/>
              <a:t>Health of the EVMS</a:t>
            </a:r>
          </a:p>
          <a:p>
            <a:pPr lvl="1">
              <a:spcBef>
                <a:spcPts val="0"/>
              </a:spcBef>
              <a:defRPr/>
            </a:pPr>
            <a:r>
              <a:rPr lang="en-US" sz="2400" dirty="0"/>
              <a:t>Objectives, Scope, and Methodology</a:t>
            </a:r>
          </a:p>
          <a:p>
            <a:pPr lvl="1">
              <a:spcBef>
                <a:spcPts val="0"/>
              </a:spcBef>
              <a:defRPr/>
            </a:pPr>
            <a:r>
              <a:rPr lang="en-US" sz="2400" dirty="0"/>
              <a:t>Assessment and Findings </a:t>
            </a:r>
          </a:p>
          <a:p>
            <a:pPr lvl="2">
              <a:spcBef>
                <a:spcPts val="0"/>
              </a:spcBef>
              <a:defRPr/>
            </a:pPr>
            <a:r>
              <a:rPr lang="en-US" sz="2400" dirty="0"/>
              <a:t>System deficiencies identified</a:t>
            </a:r>
          </a:p>
          <a:p>
            <a:pPr lvl="2">
              <a:spcBef>
                <a:spcPts val="0"/>
              </a:spcBef>
              <a:defRPr/>
            </a:pPr>
            <a:r>
              <a:rPr lang="en-US" sz="2400" dirty="0"/>
              <a:t>Best Practices Identified</a:t>
            </a:r>
          </a:p>
          <a:p>
            <a:pPr lvl="1">
              <a:spcBef>
                <a:spcPts val="0"/>
              </a:spcBef>
              <a:defRPr/>
            </a:pPr>
            <a:r>
              <a:rPr lang="en-US" sz="2400" dirty="0"/>
              <a:t>Conclusions and Recommendations</a:t>
            </a:r>
          </a:p>
          <a:p>
            <a:pPr lvl="1">
              <a:spcBef>
                <a:spcPts val="0"/>
              </a:spcBef>
              <a:defRPr/>
            </a:pPr>
            <a:r>
              <a:rPr lang="en-US" sz="2400" dirty="0"/>
              <a:t>Attachments include CARs/DRs/CIOs</a:t>
            </a:r>
          </a:p>
          <a:p>
            <a:endParaRPr lang="en-US" dirty="0"/>
          </a:p>
        </p:txBody>
      </p:sp>
      <p:sp>
        <p:nvSpPr>
          <p:cNvPr id="4" name="Slide Number Placeholder 3">
            <a:extLst>
              <a:ext uri="{FF2B5EF4-FFF2-40B4-BE49-F238E27FC236}">
                <a16:creationId xmlns:a16="http://schemas.microsoft.com/office/drawing/2014/main" xmlns="" id="{956765C7-3E62-4F84-9F62-367136B9BC4D}"/>
              </a:ext>
            </a:extLst>
          </p:cNvPr>
          <p:cNvSpPr>
            <a:spLocks noGrp="1"/>
          </p:cNvSpPr>
          <p:nvPr>
            <p:ph type="sldNum" sz="quarter" idx="12"/>
          </p:nvPr>
        </p:nvSpPr>
        <p:spPr>
          <a:xfrm>
            <a:off x="8240778" y="6308586"/>
            <a:ext cx="608264" cy="377684"/>
          </a:xfrm>
        </p:spPr>
        <p:txBody>
          <a:bodyPr/>
          <a:lstStyle/>
          <a:p>
            <a:fld id="{4BF73ED5-3919-4107-ABDD-1C5F614C80CF}" type="slidenum">
              <a:rPr lang="en-US" smtClean="0"/>
              <a:t>13</a:t>
            </a:fld>
            <a:endParaRPr lang="en-US" dirty="0"/>
          </a:p>
        </p:txBody>
      </p:sp>
      <p:pic>
        <p:nvPicPr>
          <p:cNvPr id="7" name="Picture 6">
            <a:extLst>
              <a:ext uri="{FF2B5EF4-FFF2-40B4-BE49-F238E27FC236}">
                <a16:creationId xmlns:a16="http://schemas.microsoft.com/office/drawing/2014/main" xmlns="" id="{C5FD2A09-3E08-49A1-B842-109F5C1DBA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608677"/>
            <a:ext cx="3747207" cy="3747207"/>
          </a:xfrm>
          <a:prstGeom prst="rect">
            <a:avLst/>
          </a:prstGeom>
        </p:spPr>
      </p:pic>
    </p:spTree>
    <p:extLst>
      <p:ext uri="{BB962C8B-B14F-4D97-AF65-F5344CB8AC3E}">
        <p14:creationId xmlns:p14="http://schemas.microsoft.com/office/powerpoint/2010/main" val="1699812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8600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0FBB03-D507-4783-A476-035EC702A0D3}"/>
              </a:ext>
            </a:extLst>
          </p:cNvPr>
          <p:cNvSpPr>
            <a:spLocks noGrp="1"/>
          </p:cNvSpPr>
          <p:nvPr>
            <p:ph type="title"/>
          </p:nvPr>
        </p:nvSpPr>
        <p:spPr>
          <a:xfrm>
            <a:off x="1513490" y="740979"/>
            <a:ext cx="6777651" cy="1506587"/>
          </a:xfrm>
        </p:spPr>
        <p:txBody>
          <a:bodyPr>
            <a:normAutofit/>
          </a:bodyPr>
          <a:lstStyle/>
          <a:p>
            <a:r>
              <a:rPr lang="en-US" dirty="0"/>
              <a:t>Corrective Action Management Plan (CAMP)</a:t>
            </a:r>
            <a:br>
              <a:rPr lang="en-US" dirty="0"/>
            </a:br>
            <a:endParaRPr lang="en-US" dirty="0"/>
          </a:p>
        </p:txBody>
      </p:sp>
      <p:sp>
        <p:nvSpPr>
          <p:cNvPr id="3" name="Content Placeholder 2">
            <a:extLst>
              <a:ext uri="{FF2B5EF4-FFF2-40B4-BE49-F238E27FC236}">
                <a16:creationId xmlns:a16="http://schemas.microsoft.com/office/drawing/2014/main" xmlns="" id="{5BABFDC9-DE77-4F2E-A319-0AC54B90BC79}"/>
              </a:ext>
            </a:extLst>
          </p:cNvPr>
          <p:cNvSpPr>
            <a:spLocks noGrp="1"/>
          </p:cNvSpPr>
          <p:nvPr>
            <p:ph idx="1"/>
          </p:nvPr>
        </p:nvSpPr>
        <p:spPr>
          <a:xfrm>
            <a:off x="4268998" y="2247566"/>
            <a:ext cx="4291677" cy="3175772"/>
          </a:xfrm>
        </p:spPr>
        <p:txBody>
          <a:bodyPr>
            <a:normAutofit/>
          </a:bodyPr>
          <a:lstStyle/>
          <a:p>
            <a:pPr marL="457200" lvl="1" indent="0">
              <a:buNone/>
              <a:defRPr/>
            </a:pPr>
            <a:r>
              <a:rPr lang="en-US" sz="2400" dirty="0"/>
              <a:t>An iterative process between the contractor and Review Director documenting the root causes and corrective actions to sufficiently document disposition and final close-out of CARs/DRs.</a:t>
            </a:r>
          </a:p>
          <a:p>
            <a:pPr marL="0" indent="0">
              <a:buNone/>
            </a:pPr>
            <a:endParaRPr lang="en-US" dirty="0"/>
          </a:p>
        </p:txBody>
      </p:sp>
      <p:sp>
        <p:nvSpPr>
          <p:cNvPr id="9" name="Slide Number Placeholder 8">
            <a:extLst>
              <a:ext uri="{FF2B5EF4-FFF2-40B4-BE49-F238E27FC236}">
                <a16:creationId xmlns:a16="http://schemas.microsoft.com/office/drawing/2014/main" xmlns="" id="{5CF5A7EA-902C-44DD-8E25-A34A46A10BC9}"/>
              </a:ext>
            </a:extLst>
          </p:cNvPr>
          <p:cNvSpPr>
            <a:spLocks noGrp="1"/>
          </p:cNvSpPr>
          <p:nvPr>
            <p:ph type="sldNum" sz="quarter" idx="12"/>
          </p:nvPr>
        </p:nvSpPr>
        <p:spPr>
          <a:xfrm>
            <a:off x="8291141" y="6401488"/>
            <a:ext cx="608264" cy="377684"/>
          </a:xfrm>
        </p:spPr>
        <p:txBody>
          <a:bodyPr>
            <a:normAutofit fontScale="85000" lnSpcReduction="20000"/>
          </a:bodyPr>
          <a:lstStyle/>
          <a:p>
            <a:pPr>
              <a:lnSpc>
                <a:spcPct val="90000"/>
              </a:lnSpc>
              <a:spcAft>
                <a:spcPts val="450"/>
              </a:spcAft>
            </a:pPr>
            <a:fld id="{4BF73ED5-3919-4107-ABDD-1C5F614C80CF}" type="slidenum">
              <a:rPr lang="en-US" smtClean="0"/>
              <a:pPr>
                <a:lnSpc>
                  <a:spcPct val="90000"/>
                </a:lnSpc>
                <a:spcAft>
                  <a:spcPts val="450"/>
                </a:spcAft>
              </a:pPr>
              <a:t>14</a:t>
            </a:fld>
            <a:endParaRPr lang="en-US" dirty="0"/>
          </a:p>
        </p:txBody>
      </p:sp>
      <p:pic>
        <p:nvPicPr>
          <p:cNvPr id="5" name="Picture 4">
            <a:extLst>
              <a:ext uri="{FF2B5EF4-FFF2-40B4-BE49-F238E27FC236}">
                <a16:creationId xmlns:a16="http://schemas.microsoft.com/office/drawing/2014/main" xmlns="" id="{6CC377D1-499B-46B2-8913-6AF47FF2CAD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576" r="7574" b="-2"/>
          <a:stretch/>
        </p:blipFill>
        <p:spPr>
          <a:xfrm>
            <a:off x="1283478" y="2618962"/>
            <a:ext cx="2502742" cy="2212234"/>
          </a:xfrm>
          <a:prstGeom prst="rect">
            <a:avLst/>
          </a:prstGeom>
          <a:solidFill>
            <a:schemeClr val="accent1">
              <a:lumMod val="20000"/>
              <a:lumOff val="80000"/>
            </a:schemeClr>
          </a:solidFill>
        </p:spPr>
      </p:pic>
    </p:spTree>
    <p:extLst>
      <p:ext uri="{BB962C8B-B14F-4D97-AF65-F5344CB8AC3E}">
        <p14:creationId xmlns:p14="http://schemas.microsoft.com/office/powerpoint/2010/main" val="30124368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8600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F1E124E3-0338-413F-BAAB-B19F4C833E0B}"/>
              </a:ext>
            </a:extLst>
          </p:cNvPr>
          <p:cNvSpPr/>
          <p:nvPr/>
        </p:nvSpPr>
        <p:spPr>
          <a:xfrm>
            <a:off x="333420" y="362607"/>
            <a:ext cx="8256204" cy="57904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B0761425-843B-4A16-A6B6-16C457EA7E69}"/>
              </a:ext>
            </a:extLst>
          </p:cNvPr>
          <p:cNvSpPr>
            <a:spLocks noGrp="1"/>
          </p:cNvSpPr>
          <p:nvPr>
            <p:ph type="title"/>
          </p:nvPr>
        </p:nvSpPr>
        <p:spPr/>
        <p:txBody>
          <a:bodyPr>
            <a:normAutofit/>
          </a:bodyPr>
          <a:lstStyle/>
          <a:p>
            <a:r>
              <a:rPr lang="en-US" dirty="0"/>
              <a:t/>
            </a:r>
            <a:br>
              <a:rPr lang="en-US" dirty="0"/>
            </a:br>
            <a:endParaRPr lang="en-US" dirty="0"/>
          </a:p>
        </p:txBody>
      </p:sp>
      <p:graphicFrame>
        <p:nvGraphicFramePr>
          <p:cNvPr id="91141" name="Content Placeholder 2">
            <a:extLst>
              <a:ext uri="{FF2B5EF4-FFF2-40B4-BE49-F238E27FC236}">
                <a16:creationId xmlns:a16="http://schemas.microsoft.com/office/drawing/2014/main" xmlns="" id="{57F5D5AC-CE38-4B33-948D-E1C49943B536}"/>
              </a:ext>
            </a:extLst>
          </p:cNvPr>
          <p:cNvGraphicFramePr>
            <a:graphicFrameLocks noGrp="1"/>
          </p:cNvGraphicFramePr>
          <p:nvPr>
            <p:ph idx="1"/>
            <p:extLst>
              <p:ext uri="{D42A27DB-BD31-4B8C-83A1-F6EECF244321}">
                <p14:modId xmlns:p14="http://schemas.microsoft.com/office/powerpoint/2010/main" val="3545106549"/>
              </p:ext>
            </p:extLst>
          </p:nvPr>
        </p:nvGraphicFramePr>
        <p:xfrm>
          <a:off x="948304" y="804520"/>
          <a:ext cx="7862276" cy="534850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Slide Number Placeholder 2">
            <a:extLst>
              <a:ext uri="{FF2B5EF4-FFF2-40B4-BE49-F238E27FC236}">
                <a16:creationId xmlns:a16="http://schemas.microsoft.com/office/drawing/2014/main" xmlns="" id="{FA2C8C2B-DDD6-45D2-92B3-508E122ADC7B}"/>
              </a:ext>
            </a:extLst>
          </p:cNvPr>
          <p:cNvSpPr>
            <a:spLocks noGrp="1"/>
          </p:cNvSpPr>
          <p:nvPr>
            <p:ph type="sldNum" sz="quarter" idx="12"/>
          </p:nvPr>
        </p:nvSpPr>
        <p:spPr/>
        <p:txBody>
          <a:bodyPr/>
          <a:lstStyle/>
          <a:p>
            <a:fld id="{4BF73ED5-3919-4107-ABDD-1C5F614C80CF}" type="slidenum">
              <a:rPr lang="en-US" smtClean="0"/>
              <a:t>15</a:t>
            </a:fld>
            <a:endParaRPr lang="en-US" dirty="0"/>
          </a:p>
        </p:txBody>
      </p:sp>
      <p:sp>
        <p:nvSpPr>
          <p:cNvPr id="33796" name="Date Placeholder 3">
            <a:extLst>
              <a:ext uri="{FF2B5EF4-FFF2-40B4-BE49-F238E27FC236}">
                <a16:creationId xmlns:a16="http://schemas.microsoft.com/office/drawing/2014/main" xmlns="" id="{61C2FADE-98C3-4D92-91D0-B9E65EC8238D}"/>
              </a:ext>
            </a:extLst>
          </p:cNvPr>
          <p:cNvSpPr txBox="1">
            <a:spLocks noGrp="1"/>
          </p:cNvSpPr>
          <p:nvPr/>
        </p:nvSpPr>
        <p:spPr bwMode="auto">
          <a:xfrm>
            <a:off x="6629400" y="5462587"/>
            <a:ext cx="1800225"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algn="r">
              <a:spcAft>
                <a:spcPts val="450"/>
              </a:spcAft>
            </a:pPr>
            <a:endParaRPr lang="en-US" altLang="en-US" sz="1050" dirty="0">
              <a:latin typeface="Times" panose="02020603050405020304" pitchFamily="18" charset="0"/>
            </a:endParaRPr>
          </a:p>
          <a:p>
            <a:pPr algn="r">
              <a:spcAft>
                <a:spcPts val="450"/>
              </a:spcAft>
            </a:pPr>
            <a:endParaRPr lang="en-US" altLang="en-US" sz="1050" dirty="0">
              <a:latin typeface="Times" panose="02020603050405020304" pitchFamily="18" charset="0"/>
            </a:endParaRPr>
          </a:p>
        </p:txBody>
      </p:sp>
    </p:spTree>
    <p:custDataLst>
      <p:tags r:id="rId1"/>
    </p:custDataLst>
    <p:extLst>
      <p:ext uri="{BB962C8B-B14F-4D97-AF65-F5344CB8AC3E}">
        <p14:creationId xmlns:p14="http://schemas.microsoft.com/office/powerpoint/2010/main" val="347257323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9400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761425-843B-4A16-A6B6-16C457EA7E69}"/>
              </a:ext>
            </a:extLst>
          </p:cNvPr>
          <p:cNvSpPr>
            <a:spLocks noGrp="1"/>
          </p:cNvSpPr>
          <p:nvPr>
            <p:ph type="title"/>
          </p:nvPr>
        </p:nvSpPr>
        <p:spPr/>
        <p:txBody>
          <a:bodyPr/>
          <a:lstStyle/>
          <a:p>
            <a:r>
              <a:rPr lang="en-US" dirty="0"/>
              <a:t/>
            </a:r>
            <a:br>
              <a:rPr lang="en-US" dirty="0"/>
            </a:br>
            <a:endParaRPr lang="en-US" dirty="0"/>
          </a:p>
        </p:txBody>
      </p:sp>
      <p:sp>
        <p:nvSpPr>
          <p:cNvPr id="91139" name="Content Placeholder 2">
            <a:extLst>
              <a:ext uri="{FF2B5EF4-FFF2-40B4-BE49-F238E27FC236}">
                <a16:creationId xmlns:a16="http://schemas.microsoft.com/office/drawing/2014/main" xmlns="" id="{838923F7-F168-47CA-A78F-52E5ECADFB16}"/>
              </a:ext>
            </a:extLst>
          </p:cNvPr>
          <p:cNvSpPr>
            <a:spLocks noGrp="1"/>
          </p:cNvSpPr>
          <p:nvPr>
            <p:ph idx="1"/>
          </p:nvPr>
        </p:nvSpPr>
        <p:spPr>
          <a:xfrm>
            <a:off x="1151022" y="2369049"/>
            <a:ext cx="7926303" cy="3174501"/>
          </a:xfrm>
        </p:spPr>
        <p:txBody>
          <a:bodyPr>
            <a:normAutofit/>
          </a:bodyPr>
          <a:lstStyle/>
          <a:p>
            <a:pPr>
              <a:spcBef>
                <a:spcPts val="450"/>
              </a:spcBef>
              <a:defRPr/>
            </a:pPr>
            <a:r>
              <a:rPr lang="en-US" dirty="0">
                <a:solidFill>
                  <a:schemeClr val="tx2">
                    <a:lumMod val="75000"/>
                  </a:schemeClr>
                </a:solidFill>
              </a:rPr>
              <a:t>All Corrective Actions for the issued CARs and DRs have been reviewed, verified as complete, and closed  </a:t>
            </a:r>
          </a:p>
          <a:p>
            <a:pPr>
              <a:spcBef>
                <a:spcPts val="450"/>
              </a:spcBef>
              <a:defRPr/>
            </a:pPr>
            <a:r>
              <a:rPr lang="en-US" dirty="0">
                <a:solidFill>
                  <a:schemeClr val="tx2">
                    <a:lumMod val="75000"/>
                  </a:schemeClr>
                </a:solidFill>
              </a:rPr>
              <a:t>Final Report documenting closeout is issued via memorandum to the CO; copies to internal stakeholders</a:t>
            </a:r>
          </a:p>
          <a:p>
            <a:pPr>
              <a:spcBef>
                <a:spcPts val="450"/>
              </a:spcBef>
              <a:defRPr/>
            </a:pPr>
            <a:r>
              <a:rPr lang="en-US" dirty="0">
                <a:solidFill>
                  <a:schemeClr val="tx2">
                    <a:lumMod val="75000"/>
                  </a:schemeClr>
                </a:solidFill>
              </a:rPr>
              <a:t>The Certifying Authority makes all determinations regarding system compliance</a:t>
            </a:r>
          </a:p>
          <a:p>
            <a:pPr>
              <a:spcBef>
                <a:spcPts val="450"/>
              </a:spcBef>
              <a:defRPr/>
            </a:pPr>
            <a:r>
              <a:rPr lang="en-US" dirty="0">
                <a:solidFill>
                  <a:schemeClr val="tx2">
                    <a:lumMod val="75000"/>
                  </a:schemeClr>
                </a:solidFill>
              </a:rPr>
              <a:t>The CO will issue formal notification to the contractor </a:t>
            </a:r>
          </a:p>
          <a:p>
            <a:pPr>
              <a:defRPr/>
            </a:pPr>
            <a:endParaRPr lang="en-US" dirty="0"/>
          </a:p>
          <a:p>
            <a:pPr eaLnBrk="1" hangingPunct="1">
              <a:defRPr/>
            </a:pPr>
            <a:endParaRPr lang="en-US" sz="1200" dirty="0"/>
          </a:p>
        </p:txBody>
      </p:sp>
      <p:sp>
        <p:nvSpPr>
          <p:cNvPr id="4" name="Slide Number Placeholder 3">
            <a:extLst>
              <a:ext uri="{FF2B5EF4-FFF2-40B4-BE49-F238E27FC236}">
                <a16:creationId xmlns:a16="http://schemas.microsoft.com/office/drawing/2014/main" xmlns="" id="{AF0F9757-EEFF-451A-9429-908D9E48CF03}"/>
              </a:ext>
            </a:extLst>
          </p:cNvPr>
          <p:cNvSpPr>
            <a:spLocks noGrp="1"/>
          </p:cNvSpPr>
          <p:nvPr>
            <p:ph type="sldNum" sz="quarter" idx="12"/>
          </p:nvPr>
        </p:nvSpPr>
        <p:spPr>
          <a:xfrm>
            <a:off x="8429625" y="6319344"/>
            <a:ext cx="608264" cy="377684"/>
          </a:xfrm>
        </p:spPr>
        <p:txBody>
          <a:bodyPr/>
          <a:lstStyle/>
          <a:p>
            <a:fld id="{4BF73ED5-3919-4107-ABDD-1C5F614C80CF}" type="slidenum">
              <a:rPr lang="en-US" smtClean="0"/>
              <a:t>16</a:t>
            </a:fld>
            <a:endParaRPr lang="en-US" dirty="0"/>
          </a:p>
        </p:txBody>
      </p:sp>
      <p:sp>
        <p:nvSpPr>
          <p:cNvPr id="33796" name="Date Placeholder 3">
            <a:extLst>
              <a:ext uri="{FF2B5EF4-FFF2-40B4-BE49-F238E27FC236}">
                <a16:creationId xmlns:a16="http://schemas.microsoft.com/office/drawing/2014/main" xmlns="" id="{61C2FADE-98C3-4D92-91D0-B9E65EC8238D}"/>
              </a:ext>
            </a:extLst>
          </p:cNvPr>
          <p:cNvSpPr txBox="1">
            <a:spLocks noGrp="1"/>
          </p:cNvSpPr>
          <p:nvPr/>
        </p:nvSpPr>
        <p:spPr bwMode="auto">
          <a:xfrm>
            <a:off x="6629400" y="5462587"/>
            <a:ext cx="1800225"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algn="r"/>
            <a:endParaRPr lang="en-US" altLang="en-US" sz="1050" dirty="0">
              <a:latin typeface="Times" panose="02020603050405020304" pitchFamily="18" charset="0"/>
            </a:endParaRPr>
          </a:p>
          <a:p>
            <a:pPr algn="r"/>
            <a:endParaRPr lang="en-US" altLang="en-US" sz="1050" dirty="0">
              <a:latin typeface="Times" panose="02020603050405020304" pitchFamily="18" charset="0"/>
            </a:endParaRPr>
          </a:p>
        </p:txBody>
      </p:sp>
      <p:sp>
        <p:nvSpPr>
          <p:cNvPr id="3" name="TextBox 2">
            <a:extLst>
              <a:ext uri="{FF2B5EF4-FFF2-40B4-BE49-F238E27FC236}">
                <a16:creationId xmlns:a16="http://schemas.microsoft.com/office/drawing/2014/main" xmlns="" id="{1501A275-C56C-4EF0-BFD6-5FC7A63652A0}"/>
              </a:ext>
            </a:extLst>
          </p:cNvPr>
          <p:cNvSpPr txBox="1"/>
          <p:nvPr/>
        </p:nvSpPr>
        <p:spPr>
          <a:xfrm>
            <a:off x="1519237" y="1022371"/>
            <a:ext cx="6010275" cy="646331"/>
          </a:xfrm>
          <a:prstGeom prst="rect">
            <a:avLst/>
          </a:prstGeom>
          <a:noFill/>
        </p:spPr>
        <p:txBody>
          <a:bodyPr wrap="square" rtlCol="0">
            <a:spAutoFit/>
          </a:bodyPr>
          <a:lstStyle/>
          <a:p>
            <a:pPr>
              <a:defRPr/>
            </a:pPr>
            <a:r>
              <a:rPr lang="en-US" sz="3600" dirty="0"/>
              <a:t>Closing the Review</a:t>
            </a:r>
          </a:p>
        </p:txBody>
      </p:sp>
      <p:pic>
        <p:nvPicPr>
          <p:cNvPr id="8" name="Picture 3" descr="C:\Users\KarenFolio\AppData\Local\Microsoft\Windows\Temporary Internet Files\Content.IE5\0T66O8A7\MC900441510[1].png">
            <a:extLst>
              <a:ext uri="{FF2B5EF4-FFF2-40B4-BE49-F238E27FC236}">
                <a16:creationId xmlns:a16="http://schemas.microsoft.com/office/drawing/2014/main" xmlns="" id="{062ED9F4-D40C-401C-8EBC-3E1F0B6502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4381" y="1038225"/>
            <a:ext cx="15430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A9EB78-565D-4658-9E94-303D8E39B0F4}"/>
              </a:ext>
            </a:extLst>
          </p:cNvPr>
          <p:cNvSpPr>
            <a:spLocks noGrp="1"/>
          </p:cNvSpPr>
          <p:nvPr>
            <p:ph type="title"/>
          </p:nvPr>
        </p:nvSpPr>
        <p:spPr>
          <a:xfrm>
            <a:off x="1455153" y="929303"/>
            <a:ext cx="7140119" cy="786926"/>
          </a:xfrm>
        </p:spPr>
        <p:txBody>
          <a:bodyPr>
            <a:noAutofit/>
          </a:bodyPr>
          <a:lstStyle/>
          <a:p>
            <a:r>
              <a:rPr lang="en-US" sz="3600" dirty="0"/>
              <a:t>Summary</a:t>
            </a:r>
          </a:p>
        </p:txBody>
      </p:sp>
      <p:sp>
        <p:nvSpPr>
          <p:cNvPr id="3" name="Content Placeholder 2">
            <a:extLst>
              <a:ext uri="{FF2B5EF4-FFF2-40B4-BE49-F238E27FC236}">
                <a16:creationId xmlns:a16="http://schemas.microsoft.com/office/drawing/2014/main" xmlns="" id="{CCF38D19-5ABC-44C8-8E2C-B866D40B0167}"/>
              </a:ext>
            </a:extLst>
          </p:cNvPr>
          <p:cNvSpPr>
            <a:spLocks noGrp="1"/>
          </p:cNvSpPr>
          <p:nvPr>
            <p:ph idx="1"/>
          </p:nvPr>
        </p:nvSpPr>
        <p:spPr>
          <a:xfrm>
            <a:off x="536028" y="2002221"/>
            <a:ext cx="8229600" cy="4146331"/>
          </a:xfrm>
        </p:spPr>
        <p:txBody>
          <a:bodyPr>
            <a:normAutofit fontScale="85000" lnSpcReduction="20000"/>
          </a:bodyPr>
          <a:lstStyle/>
          <a:p>
            <a:r>
              <a:rPr lang="en-US" sz="2600" dirty="0"/>
              <a:t>EIA-748 is the Standard for determining EVMS compliance</a:t>
            </a:r>
          </a:p>
          <a:p>
            <a:r>
              <a:rPr lang="en-US" sz="2600" dirty="0"/>
              <a:t>PM, as the certifying authority for DOE capital asset projects over $100M, conducts four types of compliance reviews: Certification, Surveillance, Implementation, and Review for Cause. </a:t>
            </a:r>
          </a:p>
          <a:p>
            <a:r>
              <a:rPr lang="en-US" sz="2600" dirty="0"/>
              <a:t>Corrective Action Requests (CARs) and Discrepancy Reports (DRs) are used to document EIA-748 non-compliances. </a:t>
            </a:r>
          </a:p>
          <a:p>
            <a:r>
              <a:rPr lang="en-US" sz="2600" dirty="0"/>
              <a:t>Contractor establishes a corrective action approach via the CAMP. </a:t>
            </a:r>
          </a:p>
          <a:p>
            <a:r>
              <a:rPr lang="en-US" sz="2600" dirty="0"/>
              <a:t>PM reviews and verifies completion of corrective action and closes the CARs and DRs.</a:t>
            </a:r>
          </a:p>
          <a:p>
            <a:r>
              <a:rPr lang="en-US" sz="2600" dirty="0"/>
              <a:t>The Contracting Officer provides formal notification of compliance. </a:t>
            </a:r>
          </a:p>
          <a:p>
            <a:endParaRPr lang="en-US" dirty="0"/>
          </a:p>
          <a:p>
            <a:endParaRPr lang="en-US" dirty="0"/>
          </a:p>
        </p:txBody>
      </p:sp>
      <p:sp>
        <p:nvSpPr>
          <p:cNvPr id="4" name="Slide Number Placeholder 3">
            <a:extLst>
              <a:ext uri="{FF2B5EF4-FFF2-40B4-BE49-F238E27FC236}">
                <a16:creationId xmlns:a16="http://schemas.microsoft.com/office/drawing/2014/main" xmlns="" id="{F023DFCD-0916-4425-8FF1-60A947D6B356}"/>
              </a:ext>
            </a:extLst>
          </p:cNvPr>
          <p:cNvSpPr>
            <a:spLocks noGrp="1"/>
          </p:cNvSpPr>
          <p:nvPr>
            <p:ph type="sldNum" sz="quarter" idx="12"/>
          </p:nvPr>
        </p:nvSpPr>
        <p:spPr>
          <a:xfrm>
            <a:off x="8291140" y="6339288"/>
            <a:ext cx="608264" cy="377684"/>
          </a:xfrm>
        </p:spPr>
        <p:txBody>
          <a:bodyPr/>
          <a:lstStyle/>
          <a:p>
            <a:fld id="{4BF73ED5-3919-4107-ABDD-1C5F614C80CF}" type="slidenum">
              <a:rPr lang="en-US" smtClean="0"/>
              <a:t>17</a:t>
            </a:fld>
            <a:endParaRPr lang="en-US" dirty="0"/>
          </a:p>
        </p:txBody>
      </p:sp>
    </p:spTree>
    <p:extLst>
      <p:ext uri="{BB962C8B-B14F-4D97-AF65-F5344CB8AC3E}">
        <p14:creationId xmlns:p14="http://schemas.microsoft.com/office/powerpoint/2010/main" val="2729341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1ECC8911-8BB3-48F5-A597-E50E7450E323}"/>
              </a:ext>
            </a:extLst>
          </p:cNvPr>
          <p:cNvSpPr>
            <a:spLocks noGrp="1"/>
          </p:cNvSpPr>
          <p:nvPr>
            <p:ph type="sldNum" sz="quarter" idx="12"/>
          </p:nvPr>
        </p:nvSpPr>
        <p:spPr>
          <a:xfrm>
            <a:off x="8086704" y="6339290"/>
            <a:ext cx="795746" cy="503578"/>
          </a:xfrm>
        </p:spPr>
        <p:txBody>
          <a:bodyPr/>
          <a:lstStyle/>
          <a:p>
            <a:fld id="{4BF73ED5-3919-4107-ABDD-1C5F614C80CF}" type="slidenum">
              <a:rPr lang="en-US" smtClean="0"/>
              <a:t>18</a:t>
            </a:fld>
            <a:endParaRPr lang="en-US" dirty="0"/>
          </a:p>
        </p:txBody>
      </p:sp>
      <p:sp>
        <p:nvSpPr>
          <p:cNvPr id="8" name="TextBox 7">
            <a:extLst>
              <a:ext uri="{FF2B5EF4-FFF2-40B4-BE49-F238E27FC236}">
                <a16:creationId xmlns:a16="http://schemas.microsoft.com/office/drawing/2014/main" xmlns="" id="{D788EDE4-2FDD-46B6-AE10-49159961EE8F}"/>
              </a:ext>
            </a:extLst>
          </p:cNvPr>
          <p:cNvSpPr txBox="1"/>
          <p:nvPr/>
        </p:nvSpPr>
        <p:spPr>
          <a:xfrm>
            <a:off x="712905" y="595249"/>
            <a:ext cx="7771672" cy="5286062"/>
          </a:xfrm>
          <a:prstGeom prst="rect">
            <a:avLst/>
          </a:prstGeom>
          <a:solidFill>
            <a:schemeClr val="accent1">
              <a:lumMod val="20000"/>
              <a:lumOff val="80000"/>
            </a:schemeClr>
          </a:solidFill>
        </p:spPr>
        <p:txBody>
          <a:bodyPr wrap="square" rtlCol="0">
            <a:spAutoFit/>
          </a:bodyPr>
          <a:lstStyle/>
          <a:p>
            <a:r>
              <a:rPr lang="en-US" sz="2800" dirty="0">
                <a:latin typeface="Calibri" panose="020F0502020204030204" pitchFamily="34" charset="0"/>
                <a:cs typeface="Calibri" panose="020F0502020204030204" pitchFamily="34" charset="0"/>
              </a:rPr>
              <a:t>For additional information, please browse our library at the following Project Management Earned Value Management websites.</a:t>
            </a:r>
          </a:p>
          <a:p>
            <a:endParaRPr lang="en-US" sz="2400" dirty="0">
              <a:latin typeface="Calibri" panose="020F0502020204030204" pitchFamily="34" charset="0"/>
              <a:cs typeface="Calibri" panose="020F0502020204030204" pitchFamily="34" charset="0"/>
            </a:endParaRPr>
          </a:p>
          <a:p>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External:</a:t>
            </a:r>
          </a:p>
          <a:p>
            <a:r>
              <a:rPr lang="en-US" sz="2400" dirty="0">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xmlns="" val="tx"/>
                    </a:ext>
                  </a:extLst>
                </a:hlinkClick>
              </a:rPr>
              <a:t>https://</a:t>
            </a:r>
            <a:r>
              <a:rPr lang="en-US" altLang="en-US" sz="2400" dirty="0">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xmlns="" val="tx"/>
                    </a:ext>
                  </a:extLst>
                </a:hlinkClick>
              </a:rPr>
              <a:t>www.energy.gov/projectmanagement/services-0/earned-value-management</a:t>
            </a:r>
            <a:endParaRPr lang="en-US" altLang="en-US" sz="2400" dirty="0">
              <a:latin typeface="Calibri" panose="020F0502020204030204" pitchFamily="34" charset="0"/>
              <a:cs typeface="Calibri" panose="020F0502020204030204" pitchFamily="34" charset="0"/>
            </a:endParaRPr>
          </a:p>
          <a:p>
            <a:endParaRPr lang="en-US" sz="2400" dirty="0">
              <a:latin typeface="Calibri" panose="020F0502020204030204" pitchFamily="34" charset="0"/>
              <a:cs typeface="Calibri" panose="020F0502020204030204" pitchFamily="34" charset="0"/>
            </a:endParaRPr>
          </a:p>
          <a:p>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Internal:</a:t>
            </a:r>
          </a:p>
          <a:p>
            <a:r>
              <a:rPr lang="en-US" altLang="en-US" sz="2400" dirty="0">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xmlns="" val="tx"/>
                    </a:ext>
                  </a:extLst>
                </a:hlinkClick>
              </a:rPr>
              <a:t>https://community.max.gov/display/DOEExternal/PM+EVM+Guidance</a:t>
            </a:r>
            <a:r>
              <a:rPr lang="en-US" altLang="en-US" sz="2400" dirty="0">
                <a:latin typeface="Calibri" panose="020F0502020204030204" pitchFamily="34" charset="0"/>
                <a:cs typeface="Calibri" panose="020F0502020204030204" pitchFamily="34" charset="0"/>
              </a:rPr>
              <a:t>  </a:t>
            </a:r>
          </a:p>
          <a:p>
            <a:endParaRPr lang="en-US" sz="1350" dirty="0"/>
          </a:p>
        </p:txBody>
      </p:sp>
    </p:spTree>
    <p:extLst>
      <p:ext uri="{BB962C8B-B14F-4D97-AF65-F5344CB8AC3E}">
        <p14:creationId xmlns:p14="http://schemas.microsoft.com/office/powerpoint/2010/main" val="2966404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F10EAF-62E0-465A-B12D-70F4E3D729FD}"/>
              </a:ext>
            </a:extLst>
          </p:cNvPr>
          <p:cNvSpPr>
            <a:spLocks noGrp="1"/>
          </p:cNvSpPr>
          <p:nvPr>
            <p:ph type="title"/>
          </p:nvPr>
        </p:nvSpPr>
        <p:spPr>
          <a:xfrm>
            <a:off x="1419036" y="711777"/>
            <a:ext cx="7140119" cy="1164319"/>
          </a:xfrm>
        </p:spPr>
        <p:txBody>
          <a:bodyPr>
            <a:normAutofit/>
          </a:bodyPr>
          <a:lstStyle/>
          <a:p>
            <a:r>
              <a:rPr lang="en-US" sz="3600" dirty="0">
                <a:solidFill>
                  <a:schemeClr val="accent1">
                    <a:lumMod val="50000"/>
                  </a:schemeClr>
                </a:solidFill>
              </a:rPr>
              <a:t>EVMS Compliance Review </a:t>
            </a:r>
            <a:br>
              <a:rPr lang="en-US" sz="3600" dirty="0">
                <a:solidFill>
                  <a:schemeClr val="accent1">
                    <a:lumMod val="50000"/>
                  </a:schemeClr>
                </a:solidFill>
              </a:rPr>
            </a:br>
            <a:r>
              <a:rPr lang="en-US" sz="3600" dirty="0">
                <a:solidFill>
                  <a:schemeClr val="accent1">
                    <a:lumMod val="50000"/>
                  </a:schemeClr>
                </a:solidFill>
              </a:rPr>
              <a:t>Process Objectives</a:t>
            </a:r>
          </a:p>
        </p:txBody>
      </p:sp>
      <p:sp>
        <p:nvSpPr>
          <p:cNvPr id="3" name="Content Placeholder 2">
            <a:extLst>
              <a:ext uri="{FF2B5EF4-FFF2-40B4-BE49-F238E27FC236}">
                <a16:creationId xmlns:a16="http://schemas.microsoft.com/office/drawing/2014/main" xmlns="" id="{B1A350EB-764A-4A3D-9F2D-532CD68E85FC}"/>
              </a:ext>
            </a:extLst>
          </p:cNvPr>
          <p:cNvSpPr>
            <a:spLocks noGrp="1"/>
          </p:cNvSpPr>
          <p:nvPr>
            <p:ph idx="1"/>
          </p:nvPr>
        </p:nvSpPr>
        <p:spPr>
          <a:xfrm>
            <a:off x="359802" y="1898535"/>
            <a:ext cx="8473735" cy="4703005"/>
          </a:xfrm>
        </p:spPr>
        <p:txBody>
          <a:bodyPr anchor="ctr">
            <a:normAutofit fontScale="70000" lnSpcReduction="20000"/>
          </a:bodyPr>
          <a:lstStyle/>
          <a:p>
            <a:pPr marL="257175" indent="-257175">
              <a:spcAft>
                <a:spcPts val="450"/>
              </a:spcAft>
              <a:defRPr/>
            </a:pPr>
            <a:r>
              <a:rPr lang="en-US" sz="3200" dirty="0"/>
              <a:t>Determine if descriptive procedures are compliant with the EIA-748;</a:t>
            </a:r>
          </a:p>
          <a:p>
            <a:pPr marL="257175" indent="-257175">
              <a:spcAft>
                <a:spcPts val="450"/>
              </a:spcAft>
              <a:defRPr/>
            </a:pPr>
            <a:r>
              <a:rPr lang="en-US" sz="3200" dirty="0"/>
              <a:t>Ensure implementation of the procedures are used in the actual execution of the work;</a:t>
            </a:r>
          </a:p>
          <a:p>
            <a:pPr marL="257175" indent="-257175">
              <a:spcAft>
                <a:spcPts val="450"/>
              </a:spcAft>
              <a:defRPr/>
            </a:pPr>
            <a:r>
              <a:rPr lang="en-US" sz="3200" dirty="0"/>
              <a:t>Determine how performance data and information are generated;</a:t>
            </a:r>
          </a:p>
          <a:p>
            <a:pPr marL="257175" indent="-257175">
              <a:spcAft>
                <a:spcPts val="450"/>
              </a:spcAft>
              <a:defRPr/>
            </a:pPr>
            <a:r>
              <a:rPr lang="en-US" sz="3200" dirty="0"/>
              <a:t>Determine how those data and information are used in the management of the project; </a:t>
            </a:r>
          </a:p>
          <a:p>
            <a:pPr marL="257175" indent="-257175">
              <a:spcAft>
                <a:spcPts val="450"/>
              </a:spcAft>
              <a:defRPr/>
            </a:pPr>
            <a:r>
              <a:rPr lang="en-US" sz="3200" dirty="0"/>
              <a:t>Assess managers’ knowledge of their EVMS roles and responsibilities; and </a:t>
            </a:r>
          </a:p>
          <a:p>
            <a:pPr marL="257175" indent="-257175">
              <a:spcAft>
                <a:spcPts val="450"/>
              </a:spcAft>
              <a:defRPr/>
            </a:pPr>
            <a:r>
              <a:rPr lang="en-US" sz="3200" dirty="0"/>
              <a:t>Provide a documented and defensible record</a:t>
            </a:r>
          </a:p>
          <a:p>
            <a:endParaRPr lang="en-US" sz="1425" dirty="0"/>
          </a:p>
        </p:txBody>
      </p:sp>
      <p:sp>
        <p:nvSpPr>
          <p:cNvPr id="4" name="Slide Number Placeholder 3">
            <a:extLst>
              <a:ext uri="{FF2B5EF4-FFF2-40B4-BE49-F238E27FC236}">
                <a16:creationId xmlns:a16="http://schemas.microsoft.com/office/drawing/2014/main" xmlns="" id="{66118053-EAC0-4A4A-8A2D-D9BF90042F12}"/>
              </a:ext>
            </a:extLst>
          </p:cNvPr>
          <p:cNvSpPr>
            <a:spLocks noGrp="1"/>
          </p:cNvSpPr>
          <p:nvPr>
            <p:ph type="sldNum" sz="quarter" idx="12"/>
          </p:nvPr>
        </p:nvSpPr>
        <p:spPr/>
        <p:txBody>
          <a:bodyPr/>
          <a:lstStyle/>
          <a:p>
            <a:fld id="{4BF73ED5-3919-4107-ABDD-1C5F614C80CF}" type="slidenum">
              <a:rPr lang="en-US" smtClean="0"/>
              <a:t>2</a:t>
            </a:fld>
            <a:endParaRPr lang="en-US" dirty="0"/>
          </a:p>
        </p:txBody>
      </p:sp>
      <p:pic>
        <p:nvPicPr>
          <p:cNvPr id="6" name="Picture 5">
            <a:extLst>
              <a:ext uri="{FF2B5EF4-FFF2-40B4-BE49-F238E27FC236}">
                <a16:creationId xmlns:a16="http://schemas.microsoft.com/office/drawing/2014/main" xmlns="" id="{3BD07C16-1615-45F2-9B21-7671D68354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82393" y="161866"/>
            <a:ext cx="2064881" cy="1466066"/>
          </a:xfrm>
          <a:prstGeom prst="rect">
            <a:avLst/>
          </a:prstGeom>
        </p:spPr>
      </p:pic>
    </p:spTree>
    <p:extLst>
      <p:ext uri="{BB962C8B-B14F-4D97-AF65-F5344CB8AC3E}">
        <p14:creationId xmlns:p14="http://schemas.microsoft.com/office/powerpoint/2010/main" val="389623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B17B57-B9E2-488A-89D6-39103CF10B7A}"/>
              </a:ext>
            </a:extLst>
          </p:cNvPr>
          <p:cNvSpPr>
            <a:spLocks noGrp="1"/>
          </p:cNvSpPr>
          <p:nvPr>
            <p:ph type="title"/>
          </p:nvPr>
        </p:nvSpPr>
        <p:spPr>
          <a:xfrm>
            <a:off x="1333224" y="962109"/>
            <a:ext cx="7079483" cy="1103176"/>
          </a:xfrm>
        </p:spPr>
        <p:txBody>
          <a:bodyPr anchor="t">
            <a:normAutofit/>
          </a:bodyPr>
          <a:lstStyle/>
          <a:p>
            <a:r>
              <a:rPr lang="en-US" sz="3600" dirty="0"/>
              <a:t>Types of EVMS Compliance Reviews</a:t>
            </a:r>
          </a:p>
        </p:txBody>
      </p:sp>
      <p:graphicFrame>
        <p:nvGraphicFramePr>
          <p:cNvPr id="5" name="Content Placeholder 2">
            <a:extLst>
              <a:ext uri="{FF2B5EF4-FFF2-40B4-BE49-F238E27FC236}">
                <a16:creationId xmlns:a16="http://schemas.microsoft.com/office/drawing/2014/main" xmlns="" id="{6AA8BD34-6E9E-41E6-84BA-331EE4A19200}"/>
              </a:ext>
            </a:extLst>
          </p:cNvPr>
          <p:cNvGraphicFramePr>
            <a:graphicFrameLocks noGrp="1"/>
          </p:cNvGraphicFramePr>
          <p:nvPr>
            <p:ph idx="1"/>
            <p:extLst>
              <p:ext uri="{D42A27DB-BD31-4B8C-83A1-F6EECF244321}">
                <p14:modId xmlns:p14="http://schemas.microsoft.com/office/powerpoint/2010/main" val="229060166"/>
              </p:ext>
            </p:extLst>
          </p:nvPr>
        </p:nvGraphicFramePr>
        <p:xfrm>
          <a:off x="2610959" y="2279513"/>
          <a:ext cx="4435078" cy="34778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xmlns="" id="{0B85EC9E-2279-4243-A88E-3A69E2C84436}"/>
              </a:ext>
            </a:extLst>
          </p:cNvPr>
          <p:cNvSpPr>
            <a:spLocks noGrp="1"/>
          </p:cNvSpPr>
          <p:nvPr>
            <p:ph type="sldNum" sz="quarter" idx="12"/>
          </p:nvPr>
        </p:nvSpPr>
        <p:spPr/>
        <p:txBody>
          <a:bodyPr/>
          <a:lstStyle/>
          <a:p>
            <a:fld id="{4BF73ED5-3919-4107-ABDD-1C5F614C80CF}" type="slidenum">
              <a:rPr lang="en-US" smtClean="0"/>
              <a:t>3</a:t>
            </a:fld>
            <a:endParaRPr lang="en-US" dirty="0"/>
          </a:p>
        </p:txBody>
      </p:sp>
    </p:spTree>
    <p:extLst>
      <p:ext uri="{BB962C8B-B14F-4D97-AF65-F5344CB8AC3E}">
        <p14:creationId xmlns:p14="http://schemas.microsoft.com/office/powerpoint/2010/main" val="24415124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F10EAF-62E0-465A-B12D-70F4E3D729FD}"/>
              </a:ext>
            </a:extLst>
          </p:cNvPr>
          <p:cNvSpPr>
            <a:spLocks noGrp="1"/>
          </p:cNvSpPr>
          <p:nvPr>
            <p:ph type="title"/>
          </p:nvPr>
        </p:nvSpPr>
        <p:spPr>
          <a:xfrm>
            <a:off x="1409009" y="762140"/>
            <a:ext cx="7140119" cy="786926"/>
          </a:xfrm>
        </p:spPr>
        <p:txBody>
          <a:bodyPr>
            <a:normAutofit/>
          </a:bodyPr>
          <a:lstStyle/>
          <a:p>
            <a:r>
              <a:rPr lang="en-US" sz="3600" dirty="0"/>
              <a:t>Certification Review</a:t>
            </a:r>
            <a:endParaRPr lang="en-US" sz="3600" dirty="0">
              <a:solidFill>
                <a:schemeClr val="accent1">
                  <a:lumMod val="50000"/>
                </a:schemeClr>
              </a:solidFill>
            </a:endParaRPr>
          </a:p>
        </p:txBody>
      </p:sp>
      <p:sp>
        <p:nvSpPr>
          <p:cNvPr id="3" name="Content Placeholder 2">
            <a:extLst>
              <a:ext uri="{FF2B5EF4-FFF2-40B4-BE49-F238E27FC236}">
                <a16:creationId xmlns:a16="http://schemas.microsoft.com/office/drawing/2014/main" xmlns="" id="{B1A350EB-764A-4A3D-9F2D-532CD68E85FC}"/>
              </a:ext>
            </a:extLst>
          </p:cNvPr>
          <p:cNvSpPr>
            <a:spLocks noGrp="1"/>
          </p:cNvSpPr>
          <p:nvPr>
            <p:ph idx="1"/>
          </p:nvPr>
        </p:nvSpPr>
        <p:spPr>
          <a:xfrm>
            <a:off x="536028" y="2017986"/>
            <a:ext cx="8271088" cy="4382814"/>
          </a:xfrm>
        </p:spPr>
        <p:txBody>
          <a:bodyPr anchor="ctr">
            <a:normAutofit fontScale="92500" lnSpcReduction="10000"/>
          </a:bodyPr>
          <a:lstStyle/>
          <a:p>
            <a:pPr marL="214313" indent="-214313">
              <a:spcBef>
                <a:spcPts val="450"/>
              </a:spcBef>
              <a:spcAft>
                <a:spcPts val="450"/>
              </a:spcAft>
            </a:pPr>
            <a:r>
              <a:rPr lang="en-US" sz="2200" dirty="0"/>
              <a:t>Timing: Conducted prior to CD-3 when Contractor receives EVMS-application project</a:t>
            </a:r>
          </a:p>
          <a:p>
            <a:pPr marL="214313" indent="-214313">
              <a:spcBef>
                <a:spcPts val="450"/>
              </a:spcBef>
              <a:spcAft>
                <a:spcPts val="450"/>
              </a:spcAft>
            </a:pPr>
            <a:r>
              <a:rPr lang="en-US" sz="2200" dirty="0"/>
              <a:t>Purpose: A process used to determine if an EVMS meets the intent of the guidelines found in EIA-748</a:t>
            </a:r>
          </a:p>
          <a:p>
            <a:pPr marL="214313" indent="-214313">
              <a:spcBef>
                <a:spcPts val="450"/>
              </a:spcBef>
              <a:spcAft>
                <a:spcPts val="450"/>
              </a:spcAft>
            </a:pPr>
            <a:r>
              <a:rPr lang="en-US" sz="2200" dirty="0"/>
              <a:t>Scope: Review of EVM System description and supporting procedures, system implementation, and tool output; focusing on how the contractor uses this information to effectively manage </a:t>
            </a:r>
          </a:p>
          <a:p>
            <a:pPr marL="214313" indent="-214313">
              <a:spcBef>
                <a:spcPts val="450"/>
              </a:spcBef>
              <a:spcAft>
                <a:spcPts val="450"/>
              </a:spcAft>
            </a:pPr>
            <a:r>
              <a:rPr lang="en-US" sz="2200" dirty="0"/>
              <a:t>Certifying Authority:  PM pursuant to DOE Order 413.3B</a:t>
            </a:r>
          </a:p>
          <a:p>
            <a:pPr marL="214313" indent="-214313">
              <a:spcBef>
                <a:spcPts val="450"/>
              </a:spcBef>
              <a:spcAft>
                <a:spcPts val="450"/>
              </a:spcAft>
            </a:pPr>
            <a:r>
              <a:rPr lang="en-US" sz="2200" dirty="0"/>
              <a:t>Thresholds: Total Project Cost ≥ $100M </a:t>
            </a:r>
          </a:p>
          <a:p>
            <a:pPr marL="214313" indent="-214313">
              <a:spcBef>
                <a:spcPts val="450"/>
              </a:spcBef>
              <a:spcAft>
                <a:spcPts val="450"/>
              </a:spcAft>
            </a:pPr>
            <a:r>
              <a:rPr lang="en-US" sz="2200" dirty="0"/>
              <a:t>Refer to Snippet 1-3 EVMS Certification for additional information.</a:t>
            </a:r>
          </a:p>
          <a:p>
            <a:endParaRPr lang="en-US" sz="1425" dirty="0"/>
          </a:p>
        </p:txBody>
      </p:sp>
      <p:sp>
        <p:nvSpPr>
          <p:cNvPr id="4" name="Slide Number Placeholder 3">
            <a:extLst>
              <a:ext uri="{FF2B5EF4-FFF2-40B4-BE49-F238E27FC236}">
                <a16:creationId xmlns:a16="http://schemas.microsoft.com/office/drawing/2014/main" xmlns="" id="{DD21BBF7-56C7-4949-B90D-4A4584F3AC7C}"/>
              </a:ext>
            </a:extLst>
          </p:cNvPr>
          <p:cNvSpPr>
            <a:spLocks noGrp="1"/>
          </p:cNvSpPr>
          <p:nvPr>
            <p:ph type="sldNum" sz="quarter" idx="12"/>
          </p:nvPr>
        </p:nvSpPr>
        <p:spPr/>
        <p:txBody>
          <a:bodyPr/>
          <a:lstStyle/>
          <a:p>
            <a:fld id="{4BF73ED5-3919-4107-ABDD-1C5F614C80CF}" type="slidenum">
              <a:rPr lang="en-US" smtClean="0"/>
              <a:t>4</a:t>
            </a:fld>
            <a:endParaRPr lang="en-US" dirty="0"/>
          </a:p>
        </p:txBody>
      </p:sp>
    </p:spTree>
    <p:extLst>
      <p:ext uri="{BB962C8B-B14F-4D97-AF65-F5344CB8AC3E}">
        <p14:creationId xmlns:p14="http://schemas.microsoft.com/office/powerpoint/2010/main" val="4011532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F10EAF-62E0-465A-B12D-70F4E3D729FD}"/>
              </a:ext>
            </a:extLst>
          </p:cNvPr>
          <p:cNvSpPr>
            <a:spLocks noGrp="1"/>
          </p:cNvSpPr>
          <p:nvPr>
            <p:ph type="title"/>
          </p:nvPr>
        </p:nvSpPr>
        <p:spPr>
          <a:xfrm>
            <a:off x="1514677" y="925228"/>
            <a:ext cx="7140119" cy="786926"/>
          </a:xfrm>
        </p:spPr>
        <p:txBody>
          <a:bodyPr>
            <a:normAutofit/>
          </a:bodyPr>
          <a:lstStyle/>
          <a:p>
            <a:r>
              <a:rPr lang="en-US" sz="3600" dirty="0">
                <a:solidFill>
                  <a:schemeClr val="accent1">
                    <a:lumMod val="50000"/>
                  </a:schemeClr>
                </a:solidFill>
              </a:rPr>
              <a:t>Surveillance Review</a:t>
            </a:r>
          </a:p>
        </p:txBody>
      </p:sp>
      <p:sp>
        <p:nvSpPr>
          <p:cNvPr id="3" name="Content Placeholder 2">
            <a:extLst>
              <a:ext uri="{FF2B5EF4-FFF2-40B4-BE49-F238E27FC236}">
                <a16:creationId xmlns:a16="http://schemas.microsoft.com/office/drawing/2014/main" xmlns="" id="{B1A350EB-764A-4A3D-9F2D-532CD68E85FC}"/>
              </a:ext>
            </a:extLst>
          </p:cNvPr>
          <p:cNvSpPr>
            <a:spLocks noGrp="1"/>
          </p:cNvSpPr>
          <p:nvPr>
            <p:ph idx="1"/>
          </p:nvPr>
        </p:nvSpPr>
        <p:spPr>
          <a:xfrm>
            <a:off x="488731" y="1939159"/>
            <a:ext cx="8166065" cy="4213866"/>
          </a:xfrm>
        </p:spPr>
        <p:txBody>
          <a:bodyPr anchor="ctr">
            <a:normAutofit lnSpcReduction="10000"/>
          </a:bodyPr>
          <a:lstStyle/>
          <a:p>
            <a:pPr lvl="0"/>
            <a:r>
              <a:rPr lang="en-US" dirty="0"/>
              <a:t>Purpose: A process used to determine </a:t>
            </a:r>
            <a:r>
              <a:rPr lang="en-US" b="1" u="sng" dirty="0"/>
              <a:t>continued compliance</a:t>
            </a:r>
            <a:r>
              <a:rPr lang="en-US" b="1" dirty="0"/>
              <a:t> of the certified EVMS to the intent </a:t>
            </a:r>
            <a:r>
              <a:rPr lang="en-US" dirty="0"/>
              <a:t>of the guidelines found in EIA 748 </a:t>
            </a:r>
          </a:p>
          <a:p>
            <a:r>
              <a:rPr lang="en-US" dirty="0"/>
              <a:t>Process: Risk and Data Driven based on EVMS Health metrics</a:t>
            </a:r>
          </a:p>
          <a:p>
            <a:pPr lvl="0"/>
            <a:r>
              <a:rPr lang="en-US" dirty="0"/>
              <a:t>Certifying Authority and Thresholds:  PM responsible for surveillance of projects with a TPC equal or greater to $100M; </a:t>
            </a:r>
            <a:r>
              <a:rPr lang="en-US" b="1" u="sng" dirty="0"/>
              <a:t>upon request </a:t>
            </a:r>
            <a:r>
              <a:rPr lang="en-US" dirty="0"/>
              <a:t>for projects with TPC $50M-$100M</a:t>
            </a:r>
          </a:p>
          <a:p>
            <a:pPr lvl="0"/>
            <a:r>
              <a:rPr lang="en-US" dirty="0"/>
              <a:t>Frequency: PM conducts a formal Surveillance Review when EVMS health metrics indicate. </a:t>
            </a:r>
          </a:p>
          <a:p>
            <a:pPr lvl="0"/>
            <a:r>
              <a:rPr lang="en-US" dirty="0"/>
              <a:t>Contractors must conduct annual surveillance of their EVMS, ideally by an entity independent of the contractor’s project team. </a:t>
            </a:r>
          </a:p>
          <a:p>
            <a:endParaRPr lang="en-US" sz="1425" dirty="0"/>
          </a:p>
        </p:txBody>
      </p:sp>
      <p:sp>
        <p:nvSpPr>
          <p:cNvPr id="4" name="Slide Number Placeholder 3">
            <a:extLst>
              <a:ext uri="{FF2B5EF4-FFF2-40B4-BE49-F238E27FC236}">
                <a16:creationId xmlns:a16="http://schemas.microsoft.com/office/drawing/2014/main" xmlns="" id="{B3485530-C474-4C04-A1BE-61FA1F0ADF70}"/>
              </a:ext>
            </a:extLst>
          </p:cNvPr>
          <p:cNvSpPr>
            <a:spLocks noGrp="1"/>
          </p:cNvSpPr>
          <p:nvPr>
            <p:ph type="sldNum" sz="quarter" idx="12"/>
          </p:nvPr>
        </p:nvSpPr>
        <p:spPr/>
        <p:txBody>
          <a:bodyPr/>
          <a:lstStyle/>
          <a:p>
            <a:fld id="{4BF73ED5-3919-4107-ABDD-1C5F614C80CF}" type="slidenum">
              <a:rPr lang="en-US" smtClean="0"/>
              <a:t>5</a:t>
            </a:fld>
            <a:endParaRPr lang="en-US" dirty="0"/>
          </a:p>
        </p:txBody>
      </p:sp>
    </p:spTree>
    <p:extLst>
      <p:ext uri="{BB962C8B-B14F-4D97-AF65-F5344CB8AC3E}">
        <p14:creationId xmlns:p14="http://schemas.microsoft.com/office/powerpoint/2010/main" val="1206889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F10EAF-62E0-465A-B12D-70F4E3D729FD}"/>
              </a:ext>
            </a:extLst>
          </p:cNvPr>
          <p:cNvSpPr>
            <a:spLocks noGrp="1"/>
          </p:cNvSpPr>
          <p:nvPr>
            <p:ph type="title"/>
          </p:nvPr>
        </p:nvSpPr>
        <p:spPr>
          <a:xfrm>
            <a:off x="1482201" y="764296"/>
            <a:ext cx="7140119" cy="906849"/>
          </a:xfrm>
        </p:spPr>
        <p:txBody>
          <a:bodyPr>
            <a:normAutofit/>
          </a:bodyPr>
          <a:lstStyle/>
          <a:p>
            <a:r>
              <a:rPr lang="en-US" sz="3600" dirty="0">
                <a:solidFill>
                  <a:schemeClr val="accent1">
                    <a:lumMod val="50000"/>
                  </a:schemeClr>
                </a:solidFill>
              </a:rPr>
              <a:t>Implementation Review</a:t>
            </a:r>
          </a:p>
        </p:txBody>
      </p:sp>
      <p:sp>
        <p:nvSpPr>
          <p:cNvPr id="3" name="Content Placeholder 2">
            <a:extLst>
              <a:ext uri="{FF2B5EF4-FFF2-40B4-BE49-F238E27FC236}">
                <a16:creationId xmlns:a16="http://schemas.microsoft.com/office/drawing/2014/main" xmlns="" id="{B1A350EB-764A-4A3D-9F2D-532CD68E85FC}"/>
              </a:ext>
            </a:extLst>
          </p:cNvPr>
          <p:cNvSpPr>
            <a:spLocks noGrp="1"/>
          </p:cNvSpPr>
          <p:nvPr>
            <p:ph idx="1"/>
          </p:nvPr>
        </p:nvSpPr>
        <p:spPr>
          <a:xfrm>
            <a:off x="448608" y="1947628"/>
            <a:ext cx="8246784" cy="4170311"/>
          </a:xfrm>
        </p:spPr>
        <p:txBody>
          <a:bodyPr anchor="ctr">
            <a:normAutofit fontScale="85000" lnSpcReduction="10000"/>
          </a:bodyPr>
          <a:lstStyle/>
          <a:p>
            <a:r>
              <a:rPr lang="en-US" altLang="en-US" sz="2400" dirty="0">
                <a:solidFill>
                  <a:schemeClr val="tx2"/>
                </a:solidFill>
              </a:rPr>
              <a:t>Purpose </a:t>
            </a:r>
          </a:p>
          <a:p>
            <a:pPr lvl="1"/>
            <a:r>
              <a:rPr lang="en-US" altLang="en-US" sz="1900" dirty="0">
                <a:solidFill>
                  <a:schemeClr val="tx2"/>
                </a:solidFill>
              </a:rPr>
              <a:t>Performed in lieu of a Certification Review to extend the Certification of a previously certified system when EVMS compliance certification is a requirement</a:t>
            </a:r>
          </a:p>
          <a:p>
            <a:r>
              <a:rPr lang="en-US" altLang="en-US" sz="2400" dirty="0">
                <a:solidFill>
                  <a:schemeClr val="tx2"/>
                </a:solidFill>
              </a:rPr>
              <a:t>Scope</a:t>
            </a:r>
          </a:p>
          <a:p>
            <a:pPr lvl="1"/>
            <a:r>
              <a:rPr lang="en-US" altLang="en-US" sz="1900" dirty="0">
                <a:solidFill>
                  <a:schemeClr val="tx2"/>
                </a:solidFill>
              </a:rPr>
              <a:t>Tailored depending on risks associated with nature of extension </a:t>
            </a:r>
          </a:p>
          <a:p>
            <a:r>
              <a:rPr lang="en-US" altLang="en-US" sz="2400" dirty="0">
                <a:solidFill>
                  <a:schemeClr val="tx2"/>
                </a:solidFill>
              </a:rPr>
              <a:t>Extension factors</a:t>
            </a:r>
          </a:p>
          <a:p>
            <a:pPr lvl="1"/>
            <a:r>
              <a:rPr lang="en-US" altLang="en-US" sz="1900" dirty="0">
                <a:solidFill>
                  <a:schemeClr val="tx2"/>
                </a:solidFill>
              </a:rPr>
              <a:t>From one contractor facility to another, i.e. Corporate Certification</a:t>
            </a:r>
          </a:p>
          <a:p>
            <a:pPr lvl="1"/>
            <a:r>
              <a:rPr lang="en-US" altLang="en-US" sz="1900" dirty="0">
                <a:solidFill>
                  <a:schemeClr val="tx2"/>
                </a:solidFill>
              </a:rPr>
              <a:t>From one contractor to a replacement contractor using same systems and people</a:t>
            </a:r>
          </a:p>
          <a:p>
            <a:pPr lvl="1"/>
            <a:r>
              <a:rPr lang="en-US" altLang="en-US" sz="1900" dirty="0">
                <a:solidFill>
                  <a:schemeClr val="tx2"/>
                </a:solidFill>
              </a:rPr>
              <a:t>From one project to another project after a period of system non-use</a:t>
            </a:r>
          </a:p>
          <a:p>
            <a:pPr lvl="1"/>
            <a:r>
              <a:rPr lang="en-US" altLang="en-US" sz="1900" dirty="0">
                <a:solidFill>
                  <a:schemeClr val="tx2"/>
                </a:solidFill>
              </a:rPr>
              <a:t>For a significantly revised system description </a:t>
            </a:r>
          </a:p>
          <a:p>
            <a:pPr lvl="1"/>
            <a:r>
              <a:rPr lang="en-US" altLang="en-US" sz="1900" dirty="0">
                <a:solidFill>
                  <a:schemeClr val="tx2"/>
                </a:solidFill>
              </a:rPr>
              <a:t>From one certifying entity to another (external, e.g. other Federal agency to DOE)</a:t>
            </a:r>
          </a:p>
          <a:p>
            <a:endParaRPr lang="en-US" sz="1425" dirty="0"/>
          </a:p>
        </p:txBody>
      </p:sp>
      <p:sp>
        <p:nvSpPr>
          <p:cNvPr id="4" name="Slide Number Placeholder 3">
            <a:extLst>
              <a:ext uri="{FF2B5EF4-FFF2-40B4-BE49-F238E27FC236}">
                <a16:creationId xmlns:a16="http://schemas.microsoft.com/office/drawing/2014/main" xmlns="" id="{95F7CBDF-8E93-4FA1-A0DA-7E6F92B7DB75}"/>
              </a:ext>
            </a:extLst>
          </p:cNvPr>
          <p:cNvSpPr>
            <a:spLocks noGrp="1"/>
          </p:cNvSpPr>
          <p:nvPr>
            <p:ph type="sldNum" sz="quarter" idx="12"/>
          </p:nvPr>
        </p:nvSpPr>
        <p:spPr>
          <a:xfrm>
            <a:off x="8297519" y="6142633"/>
            <a:ext cx="795746" cy="503578"/>
          </a:xfrm>
        </p:spPr>
        <p:txBody>
          <a:bodyPr/>
          <a:lstStyle/>
          <a:p>
            <a:fld id="{4BF73ED5-3919-4107-ABDD-1C5F614C80CF}" type="slidenum">
              <a:rPr lang="en-US" smtClean="0"/>
              <a:t>6</a:t>
            </a:fld>
            <a:endParaRPr lang="en-US" dirty="0"/>
          </a:p>
        </p:txBody>
      </p:sp>
    </p:spTree>
    <p:extLst>
      <p:ext uri="{BB962C8B-B14F-4D97-AF65-F5344CB8AC3E}">
        <p14:creationId xmlns:p14="http://schemas.microsoft.com/office/powerpoint/2010/main" val="1162383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F10EAF-62E0-465A-B12D-70F4E3D729FD}"/>
              </a:ext>
            </a:extLst>
          </p:cNvPr>
          <p:cNvSpPr>
            <a:spLocks noGrp="1"/>
          </p:cNvSpPr>
          <p:nvPr>
            <p:ph type="title"/>
          </p:nvPr>
        </p:nvSpPr>
        <p:spPr>
          <a:xfrm>
            <a:off x="1491265" y="881973"/>
            <a:ext cx="7140119" cy="786926"/>
          </a:xfrm>
        </p:spPr>
        <p:txBody>
          <a:bodyPr>
            <a:normAutofit/>
          </a:bodyPr>
          <a:lstStyle/>
          <a:p>
            <a:r>
              <a:rPr lang="en-US" dirty="0">
                <a:solidFill>
                  <a:schemeClr val="accent1">
                    <a:lumMod val="50000"/>
                  </a:schemeClr>
                </a:solidFill>
              </a:rPr>
              <a:t>Review for Cause</a:t>
            </a:r>
          </a:p>
        </p:txBody>
      </p:sp>
      <p:sp>
        <p:nvSpPr>
          <p:cNvPr id="3" name="Content Placeholder 2">
            <a:extLst>
              <a:ext uri="{FF2B5EF4-FFF2-40B4-BE49-F238E27FC236}">
                <a16:creationId xmlns:a16="http://schemas.microsoft.com/office/drawing/2014/main" xmlns="" id="{B1A350EB-764A-4A3D-9F2D-532CD68E85FC}"/>
              </a:ext>
            </a:extLst>
          </p:cNvPr>
          <p:cNvSpPr>
            <a:spLocks noGrp="1"/>
          </p:cNvSpPr>
          <p:nvPr>
            <p:ph idx="1"/>
          </p:nvPr>
        </p:nvSpPr>
        <p:spPr>
          <a:xfrm>
            <a:off x="512616" y="1822180"/>
            <a:ext cx="8118768" cy="4024283"/>
          </a:xfrm>
        </p:spPr>
        <p:txBody>
          <a:bodyPr anchor="ctr">
            <a:normAutofit/>
          </a:bodyPr>
          <a:lstStyle/>
          <a:p>
            <a:pPr>
              <a:defRPr/>
            </a:pPr>
            <a:r>
              <a:rPr lang="en-US" sz="2400" dirty="0">
                <a:latin typeface="Calibri" panose="020F0502020204030204" pitchFamily="34" charset="0"/>
                <a:cs typeface="Calibri" panose="020F0502020204030204" pitchFamily="34" charset="0"/>
              </a:rPr>
              <a:t>Purpose:</a:t>
            </a:r>
          </a:p>
          <a:p>
            <a:pPr lvl="1">
              <a:defRPr/>
            </a:pPr>
            <a:r>
              <a:rPr lang="en-US" sz="2000" dirty="0">
                <a:latin typeface="Calibri" panose="020F0502020204030204" pitchFamily="34" charset="0"/>
                <a:cs typeface="Calibri" panose="020F0502020204030204" pitchFamily="34" charset="0"/>
              </a:rPr>
              <a:t>Conducted when specific elements of a contractor’s EVMS have displayed a lack of applied discipline in the actual execution of work or deemed at risk of no longer meeting the requirements of  EIA-748. </a:t>
            </a:r>
          </a:p>
          <a:p>
            <a:pPr>
              <a:defRPr/>
            </a:pPr>
            <a:r>
              <a:rPr lang="en-US" sz="2400" dirty="0">
                <a:latin typeface="Calibri" panose="020F0502020204030204" pitchFamily="34" charset="0"/>
                <a:cs typeface="Calibri" panose="020F0502020204030204" pitchFamily="34" charset="0"/>
              </a:rPr>
              <a:t>Objective:</a:t>
            </a:r>
          </a:p>
          <a:p>
            <a:pPr lvl="1">
              <a:defRPr/>
            </a:pPr>
            <a:r>
              <a:rPr lang="en-US" sz="2000" dirty="0">
                <a:latin typeface="Calibri" panose="020F0502020204030204" pitchFamily="34" charset="0"/>
                <a:cs typeface="Calibri" panose="020F0502020204030204" pitchFamily="34" charset="0"/>
              </a:rPr>
              <a:t>This type of review is used to determine whether a contractor’s EVMS certification should be withdrawn. </a:t>
            </a:r>
            <a:endParaRPr lang="en-US"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xmlns="" id="{2CFFCF91-8D18-46C1-95BE-FB93915B5C82}"/>
              </a:ext>
            </a:extLst>
          </p:cNvPr>
          <p:cNvSpPr>
            <a:spLocks noGrp="1"/>
          </p:cNvSpPr>
          <p:nvPr>
            <p:ph type="sldNum" sz="quarter" idx="12"/>
          </p:nvPr>
        </p:nvSpPr>
        <p:spPr/>
        <p:txBody>
          <a:bodyPr/>
          <a:lstStyle/>
          <a:p>
            <a:fld id="{4BF73ED5-3919-4107-ABDD-1C5F614C80CF}" type="slidenum">
              <a:rPr lang="en-US" smtClean="0"/>
              <a:t>7</a:t>
            </a:fld>
            <a:endParaRPr lang="en-US" dirty="0"/>
          </a:p>
        </p:txBody>
      </p:sp>
    </p:spTree>
    <p:extLst>
      <p:ext uri="{BB962C8B-B14F-4D97-AF65-F5344CB8AC3E}">
        <p14:creationId xmlns:p14="http://schemas.microsoft.com/office/powerpoint/2010/main" val="16879305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F10EAF-62E0-465A-B12D-70F4E3D729FD}"/>
              </a:ext>
            </a:extLst>
          </p:cNvPr>
          <p:cNvSpPr>
            <a:spLocks noGrp="1"/>
          </p:cNvSpPr>
          <p:nvPr>
            <p:ph type="title"/>
          </p:nvPr>
        </p:nvSpPr>
        <p:spPr>
          <a:xfrm>
            <a:off x="1402364" y="940508"/>
            <a:ext cx="6250429" cy="2005649"/>
          </a:xfrm>
        </p:spPr>
        <p:txBody>
          <a:bodyPr anchor="t">
            <a:normAutofit/>
          </a:bodyPr>
          <a:lstStyle/>
          <a:p>
            <a:r>
              <a:rPr lang="en-US" dirty="0"/>
              <a:t>On-Site Review Expectations</a:t>
            </a:r>
          </a:p>
        </p:txBody>
      </p:sp>
      <p:graphicFrame>
        <p:nvGraphicFramePr>
          <p:cNvPr id="5" name="Content Placeholder 2">
            <a:extLst>
              <a:ext uri="{FF2B5EF4-FFF2-40B4-BE49-F238E27FC236}">
                <a16:creationId xmlns:a16="http://schemas.microsoft.com/office/drawing/2014/main" xmlns="" id="{64C2C9F9-4778-42CF-99D4-DEAD13F2EC9E}"/>
              </a:ext>
            </a:extLst>
          </p:cNvPr>
          <p:cNvGraphicFramePr>
            <a:graphicFrameLocks noGrp="1"/>
          </p:cNvGraphicFramePr>
          <p:nvPr>
            <p:ph idx="1"/>
            <p:extLst>
              <p:ext uri="{D42A27DB-BD31-4B8C-83A1-F6EECF244321}">
                <p14:modId xmlns:p14="http://schemas.microsoft.com/office/powerpoint/2010/main" val="896508600"/>
              </p:ext>
            </p:extLst>
          </p:nvPr>
        </p:nvGraphicFramePr>
        <p:xfrm>
          <a:off x="3977629" y="1726446"/>
          <a:ext cx="4435078" cy="34778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xmlns="" id="{72A381F3-3174-4F51-A700-AB304533FE96}"/>
              </a:ext>
            </a:extLst>
          </p:cNvPr>
          <p:cNvSpPr>
            <a:spLocks noGrp="1"/>
          </p:cNvSpPr>
          <p:nvPr>
            <p:ph type="sldNum" sz="quarter" idx="12"/>
          </p:nvPr>
        </p:nvSpPr>
        <p:spPr/>
        <p:txBody>
          <a:bodyPr/>
          <a:lstStyle/>
          <a:p>
            <a:fld id="{4BF73ED5-3919-4107-ABDD-1C5F614C80CF}" type="slidenum">
              <a:rPr lang="en-US" smtClean="0"/>
              <a:t>8</a:t>
            </a:fld>
            <a:endParaRPr lang="en-US" dirty="0"/>
          </a:p>
        </p:txBody>
      </p:sp>
      <p:pic>
        <p:nvPicPr>
          <p:cNvPr id="11" name="Picture 5" descr="C:\Users\KarenFolio\AppData\Local\Microsoft\Windows\Temporary Internet Files\Content.IE5\LE2AWXU9\MP900402960[1].jpg">
            <a:extLst>
              <a:ext uri="{FF2B5EF4-FFF2-40B4-BE49-F238E27FC236}">
                <a16:creationId xmlns:a16="http://schemas.microsoft.com/office/drawing/2014/main" xmlns="" id="{C28DBED4-F96D-4F5C-BA7F-04D4A9055F6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7266" y="2763883"/>
            <a:ext cx="3157155" cy="2173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xmlns="" id="{1A4EC60A-65B4-4605-BF0D-8C59F28AAEDC}"/>
              </a:ext>
            </a:extLst>
          </p:cNvPr>
          <p:cNvSpPr/>
          <p:nvPr/>
        </p:nvSpPr>
        <p:spPr>
          <a:xfrm>
            <a:off x="1975843" y="5363494"/>
            <a:ext cx="4978414" cy="553998"/>
          </a:xfrm>
          <a:prstGeom prst="rect">
            <a:avLst/>
          </a:prstGeom>
          <a:noFill/>
        </p:spPr>
        <p:txBody>
          <a:bodyPr wrap="non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defRPr/>
            </a:pPr>
            <a:r>
              <a:rPr lang="en-US" sz="3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alibri" panose="020F0502020204030204" pitchFamily="34" charset="0"/>
                <a:ea typeface="ヒラギノ角ゴ ProN W3" charset="0"/>
                <a:cs typeface="Calibri" panose="020F0502020204030204" pitchFamily="34" charset="0"/>
              </a:rPr>
              <a:t>Mutual Trust and Respect</a:t>
            </a:r>
          </a:p>
        </p:txBody>
      </p:sp>
    </p:spTree>
    <p:extLst>
      <p:ext uri="{BB962C8B-B14F-4D97-AF65-F5344CB8AC3E}">
        <p14:creationId xmlns:p14="http://schemas.microsoft.com/office/powerpoint/2010/main" val="1287867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xmlns="" id="{57295DCF-F289-4FC4-B50E-1A6C1031573C}"/>
              </a:ext>
            </a:extLst>
          </p:cNvPr>
          <p:cNvGraphicFramePr>
            <a:graphicFrameLocks noGrp="1"/>
          </p:cNvGraphicFramePr>
          <p:nvPr>
            <p:ph idx="1"/>
            <p:extLst>
              <p:ext uri="{D42A27DB-BD31-4B8C-83A1-F6EECF244321}">
                <p14:modId xmlns:p14="http://schemas.microsoft.com/office/powerpoint/2010/main" val="2249062725"/>
              </p:ext>
            </p:extLst>
          </p:nvPr>
        </p:nvGraphicFramePr>
        <p:xfrm>
          <a:off x="490035" y="201397"/>
          <a:ext cx="7524800" cy="66723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xmlns="" id="{81ED56A5-4D21-48F2-815A-9309BD02E1D3}"/>
              </a:ext>
            </a:extLst>
          </p:cNvPr>
          <p:cNvSpPr>
            <a:spLocks noGrp="1"/>
          </p:cNvSpPr>
          <p:nvPr>
            <p:ph type="sldNum" sz="quarter" idx="12"/>
          </p:nvPr>
        </p:nvSpPr>
        <p:spPr/>
        <p:txBody>
          <a:bodyPr/>
          <a:lstStyle/>
          <a:p>
            <a:fld id="{4BF73ED5-3919-4107-ABDD-1C5F614C80CF}" type="slidenum">
              <a:rPr lang="en-US" smtClean="0"/>
              <a:t>9</a:t>
            </a:fld>
            <a:endParaRPr lang="en-US" dirty="0"/>
          </a:p>
        </p:txBody>
      </p:sp>
    </p:spTree>
    <p:extLst>
      <p:ext uri="{BB962C8B-B14F-4D97-AF65-F5344CB8AC3E}">
        <p14:creationId xmlns:p14="http://schemas.microsoft.com/office/powerpoint/2010/main" val="388292528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UDIO_ID" val="278"/>
  <p:tag name="ARTICULATE_TITLE_TAG" val="Corrective Action Plan (CAP)"/>
  <p:tag name="ARTICULATE_NAV_LEVEL" val="1"/>
  <p:tag name="ARTICULATE_SLIDE_PRESENTER_GUID" val="2cdd4205-0f7a-4c83-b345-01aa05661d19"/>
  <p:tag name="ARTICULATE_SLIDE_PAUSE" val="0"/>
  <p:tag name="ARTICULATE_LOCK_SLIDE" val="0"/>
  <p:tag name="ARTICULATE_HIDE_SLIDE" val="0"/>
  <p:tag name="ARTICULATE_PLAYER_CONTROL_PREVIOUS" val="True"/>
  <p:tag name="ARTICULATE_PLAYER_CONTROL_NEXT" val="True"/>
  <p:tag name="ORIGINAL_AUDIO_FILEPATH" val="C:\Users\charles1028\Desktop\DOE\Audio\1.2\Slide 1_2-15.mp3"/>
  <p:tag name="ELAPSEDTIME" val="65.122"/>
  <p:tag name="ARTICULATE_USED_LAYOUT" val="3"/>
</p:tagLst>
</file>

<file path=ppt/tags/tag2.xml><?xml version="1.0" encoding="utf-8"?>
<p:tagLst xmlns:a="http://schemas.openxmlformats.org/drawingml/2006/main" xmlns:r="http://schemas.openxmlformats.org/officeDocument/2006/relationships" xmlns:p="http://schemas.openxmlformats.org/presentationml/2006/main">
  <p:tag name="AUDIO_ID" val="278"/>
  <p:tag name="ARTICULATE_TITLE_TAG" val="Corrective Action Plan (CAP)"/>
  <p:tag name="ARTICULATE_NAV_LEVEL" val="1"/>
  <p:tag name="ARTICULATE_SLIDE_PRESENTER_GUID" val="2cdd4205-0f7a-4c83-b345-01aa05661d19"/>
  <p:tag name="ARTICULATE_SLIDE_PAUSE" val="0"/>
  <p:tag name="ARTICULATE_LOCK_SLIDE" val="0"/>
  <p:tag name="ARTICULATE_HIDE_SLIDE" val="0"/>
  <p:tag name="ARTICULATE_PLAYER_CONTROL_PREVIOUS" val="True"/>
  <p:tag name="ARTICULATE_PLAYER_CONTROL_NEXT" val="True"/>
  <p:tag name="ORIGINAL_AUDIO_FILEPATH" val="C:\Users\charles1028\Desktop\DOE\Audio\1.2\Slide 1_2-15.mp3"/>
  <p:tag name="ELAPSEDTIME" val="65.122"/>
  <p:tag name="ARTICULATE_USED_LAYOUT" val="3"/>
</p:tagLst>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EDEBE7"/>
      </a:lt2>
      <a:accent1>
        <a:srgbClr val="5FA534"/>
      </a:accent1>
      <a:accent2>
        <a:srgbClr val="DCAB34"/>
      </a:accent2>
      <a:accent3>
        <a:srgbClr val="D26D23"/>
      </a:accent3>
      <a:accent4>
        <a:srgbClr val="972323"/>
      </a:accent4>
      <a:accent5>
        <a:srgbClr val="236797"/>
      </a:accent5>
      <a:accent6>
        <a:srgbClr val="2FB6C6"/>
      </a:accent6>
      <a:hlink>
        <a:srgbClr val="8FC639"/>
      </a:hlink>
      <a:folHlink>
        <a:srgbClr val="E7C272"/>
      </a:folHlink>
    </a:clrScheme>
    <a:fontScheme name="Gallery">
      <a:majorFont>
        <a:latin typeface="Palatino Linotype" panose="020405020505050303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panose="020405020505050303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AC464412-510E-4F2B-8947-A0DDBD02899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2853</TotalTime>
  <Words>3102</Words>
  <Application>Microsoft Office PowerPoint</Application>
  <PresentationFormat>On-screen Show (4:3)</PresentationFormat>
  <Paragraphs>261</Paragraphs>
  <Slides>18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Palatino Linotype</vt:lpstr>
      <vt:lpstr>Times</vt:lpstr>
      <vt:lpstr>ヒラギノ角ゴ ProN W3</vt:lpstr>
      <vt:lpstr>Gallery</vt:lpstr>
      <vt:lpstr>Snippet 1-2:  EVMS Compliance Overview</vt:lpstr>
      <vt:lpstr>EVMS Compliance Review  Process Objectives</vt:lpstr>
      <vt:lpstr>Types of EVMS Compliance Reviews</vt:lpstr>
      <vt:lpstr>Certification Review</vt:lpstr>
      <vt:lpstr>Surveillance Review</vt:lpstr>
      <vt:lpstr>Implementation Review</vt:lpstr>
      <vt:lpstr>Review for Cause</vt:lpstr>
      <vt:lpstr>On-Site Review Expectations</vt:lpstr>
      <vt:lpstr>PowerPoint Presentation</vt:lpstr>
      <vt:lpstr>What to Expect During Interviews</vt:lpstr>
      <vt:lpstr>PowerPoint Presentation</vt:lpstr>
      <vt:lpstr>PowerPoint Presentation</vt:lpstr>
      <vt:lpstr>Documenting Review Results </vt:lpstr>
      <vt:lpstr>Corrective Action Management Plan (CAMP) </vt:lpstr>
      <vt:lpstr> </vt:lpstr>
      <vt:lpstr> </vt:lpstr>
      <vt:lpstr>Summary</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Snippet Library:  EVMS Compliance Approach</dc:title>
  <dc:creator>PM-30</dc:creator>
  <cp:lastModifiedBy>Taliaferro, Matthew</cp:lastModifiedBy>
  <cp:revision>55</cp:revision>
  <cp:lastPrinted>2019-08-05T14:46:08Z</cp:lastPrinted>
  <dcterms:created xsi:type="dcterms:W3CDTF">2019-06-22T00:56:36Z</dcterms:created>
  <dcterms:modified xsi:type="dcterms:W3CDTF">2020-04-08T18:29:11Z</dcterms:modified>
</cp:coreProperties>
</file>