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9" r:id="rId5"/>
  </p:sldIdLst>
  <p:sldSz cx="14630400" cy="9601200"/>
  <p:notesSz cx="6858000" cy="9144000"/>
  <p:embeddedFontLst>
    <p:embeddedFont>
      <p:font typeface="Degular" panose="04040406060303040305" pitchFamily="82" charset="0"/>
      <p:regular r:id="rId6"/>
      <p:bold r:id="rId7"/>
      <p:italic r:id="rId8"/>
      <p:boldItalic r:id="rId9"/>
    </p:embeddedFont>
    <p:embeddedFont>
      <p:font typeface="Degular Semibold" panose="04040606060303040305" pitchFamily="82" charset="0"/>
      <p:bold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9D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CFDD6-BBBF-4A00-9D28-38B26E92C5F3}" v="15" dt="2024-08-01T16:58:44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Bell" userId="52311ca9-103c-43c5-bdec-36b2f26a3e20" providerId="ADAL" clId="{019CFDD6-BBBF-4A00-9D28-38B26E92C5F3}"/>
    <pc:docChg chg="undo custSel addSld delSld modSld sldOrd">
      <pc:chgData name="Elizabeth Bell" userId="52311ca9-103c-43c5-bdec-36b2f26a3e20" providerId="ADAL" clId="{019CFDD6-BBBF-4A00-9D28-38B26E92C5F3}" dt="2024-08-01T17:34:00.674" v="378" actId="12789"/>
      <pc:docMkLst>
        <pc:docMk/>
      </pc:docMkLst>
      <pc:sldChg chg="modSp del mod">
        <pc:chgData name="Elizabeth Bell" userId="52311ca9-103c-43c5-bdec-36b2f26a3e20" providerId="ADAL" clId="{019CFDD6-BBBF-4A00-9D28-38B26E92C5F3}" dt="2024-08-01T01:30:15.839" v="210" actId="2696"/>
        <pc:sldMkLst>
          <pc:docMk/>
          <pc:sldMk cId="2394571195" sldId="258"/>
        </pc:sldMkLst>
        <pc:spChg chg="mod">
          <ac:chgData name="Elizabeth Bell" userId="52311ca9-103c-43c5-bdec-36b2f26a3e20" providerId="ADAL" clId="{019CFDD6-BBBF-4A00-9D28-38B26E92C5F3}" dt="2024-08-01T01:28:40.691" v="208" actId="12789"/>
          <ac:spMkLst>
            <pc:docMk/>
            <pc:sldMk cId="2394571195" sldId="258"/>
            <ac:spMk id="7" creationId="{B101DB6B-DCDB-02D4-CA2F-1632B78BBD7F}"/>
          </ac:spMkLst>
        </pc:spChg>
        <pc:picChg chg="mod">
          <ac:chgData name="Elizabeth Bell" userId="52311ca9-103c-43c5-bdec-36b2f26a3e20" providerId="ADAL" clId="{019CFDD6-BBBF-4A00-9D28-38B26E92C5F3}" dt="2024-08-01T01:28:40.691" v="208" actId="12789"/>
          <ac:picMkLst>
            <pc:docMk/>
            <pc:sldMk cId="2394571195" sldId="258"/>
            <ac:picMk id="11" creationId="{B1E8CD76-ABAC-81FB-D356-9BE7A08CEEEB}"/>
          </ac:picMkLst>
        </pc:picChg>
        <pc:picChg chg="mod">
          <ac:chgData name="Elizabeth Bell" userId="52311ca9-103c-43c5-bdec-36b2f26a3e20" providerId="ADAL" clId="{019CFDD6-BBBF-4A00-9D28-38B26E92C5F3}" dt="2024-08-01T01:28:40.691" v="208" actId="12789"/>
          <ac:picMkLst>
            <pc:docMk/>
            <pc:sldMk cId="2394571195" sldId="258"/>
            <ac:picMk id="16" creationId="{B24677E9-EC32-F948-0F76-082D04302E94}"/>
          </ac:picMkLst>
        </pc:picChg>
      </pc:sldChg>
      <pc:sldChg chg="addSp delSp modSp add mod ord">
        <pc:chgData name="Elizabeth Bell" userId="52311ca9-103c-43c5-bdec-36b2f26a3e20" providerId="ADAL" clId="{019CFDD6-BBBF-4A00-9D28-38B26E92C5F3}" dt="2024-08-01T17:34:00.674" v="378" actId="12789"/>
        <pc:sldMkLst>
          <pc:docMk/>
          <pc:sldMk cId="3313111522" sldId="259"/>
        </pc:sldMkLst>
        <pc:spChg chg="del mod">
          <ac:chgData name="Elizabeth Bell" userId="52311ca9-103c-43c5-bdec-36b2f26a3e20" providerId="ADAL" clId="{019CFDD6-BBBF-4A00-9D28-38B26E92C5F3}" dt="2024-08-01T16:36:08.990" v="328" actId="478"/>
          <ac:spMkLst>
            <pc:docMk/>
            <pc:sldMk cId="3313111522" sldId="259"/>
            <ac:spMk id="2" creationId="{D43DA6EC-7555-8DF9-CACC-800F5694490B}"/>
          </ac:spMkLst>
        </pc:spChg>
        <pc:spChg chg="del mod">
          <ac:chgData name="Elizabeth Bell" userId="52311ca9-103c-43c5-bdec-36b2f26a3e20" providerId="ADAL" clId="{019CFDD6-BBBF-4A00-9D28-38B26E92C5F3}" dt="2024-08-01T14:23:58.287" v="222"/>
          <ac:spMkLst>
            <pc:docMk/>
            <pc:sldMk cId="3313111522" sldId="259"/>
            <ac:spMk id="3" creationId="{C3ED60F0-DA2E-32C0-77BA-FE10422A2536}"/>
          </ac:spMkLst>
        </pc:spChg>
        <pc:spChg chg="add del mod">
          <ac:chgData name="Elizabeth Bell" userId="52311ca9-103c-43c5-bdec-36b2f26a3e20" providerId="ADAL" clId="{019CFDD6-BBBF-4A00-9D28-38B26E92C5F3}" dt="2024-07-31T23:00:43.095" v="38" actId="478"/>
          <ac:spMkLst>
            <pc:docMk/>
            <pc:sldMk cId="3313111522" sldId="259"/>
            <ac:spMk id="4" creationId="{EDB642E3-E93A-BEB6-CA4A-84265FB43B29}"/>
          </ac:spMkLst>
        </pc:spChg>
        <pc:spChg chg="mod topLvl">
          <ac:chgData name="Elizabeth Bell" userId="52311ca9-103c-43c5-bdec-36b2f26a3e20" providerId="ADAL" clId="{019CFDD6-BBBF-4A00-9D28-38B26E92C5F3}" dt="2024-08-01T17:34:00.674" v="378" actId="12789"/>
          <ac:spMkLst>
            <pc:docMk/>
            <pc:sldMk cId="3313111522" sldId="259"/>
            <ac:spMk id="7" creationId="{B101DB6B-DCDB-02D4-CA2F-1632B78BBD7F}"/>
          </ac:spMkLst>
        </pc:spChg>
        <pc:spChg chg="mod">
          <ac:chgData name="Elizabeth Bell" userId="52311ca9-103c-43c5-bdec-36b2f26a3e20" providerId="ADAL" clId="{019CFDD6-BBBF-4A00-9D28-38B26E92C5F3}" dt="2024-08-01T16:38:20.218" v="335" actId="948"/>
          <ac:spMkLst>
            <pc:docMk/>
            <pc:sldMk cId="3313111522" sldId="259"/>
            <ac:spMk id="8" creationId="{357AF5FE-43AA-7FDF-E4AB-504E1FD8129E}"/>
          </ac:spMkLst>
        </pc:spChg>
        <pc:spChg chg="del">
          <ac:chgData name="Elizabeth Bell" userId="52311ca9-103c-43c5-bdec-36b2f26a3e20" providerId="ADAL" clId="{019CFDD6-BBBF-4A00-9D28-38B26E92C5F3}" dt="2024-07-31T22:56:20.708" v="1" actId="478"/>
          <ac:spMkLst>
            <pc:docMk/>
            <pc:sldMk cId="3313111522" sldId="259"/>
            <ac:spMk id="9" creationId="{6DF5C49F-368C-21FB-5DF8-06549F971D5D}"/>
          </ac:spMkLst>
        </pc:spChg>
        <pc:spChg chg="mod">
          <ac:chgData name="Elizabeth Bell" userId="52311ca9-103c-43c5-bdec-36b2f26a3e20" providerId="ADAL" clId="{019CFDD6-BBBF-4A00-9D28-38B26E92C5F3}" dt="2024-08-01T17:00:12.678" v="376" actId="33553"/>
          <ac:spMkLst>
            <pc:docMk/>
            <pc:sldMk cId="3313111522" sldId="259"/>
            <ac:spMk id="10" creationId="{FC1E9411-CBF6-748A-5A69-F149B97E944B}"/>
          </ac:spMkLst>
        </pc:spChg>
        <pc:spChg chg="add del mod">
          <ac:chgData name="Elizabeth Bell" userId="52311ca9-103c-43c5-bdec-36b2f26a3e20" providerId="ADAL" clId="{019CFDD6-BBBF-4A00-9D28-38B26E92C5F3}" dt="2024-07-31T23:01:33.289" v="93" actId="478"/>
          <ac:spMkLst>
            <pc:docMk/>
            <pc:sldMk cId="3313111522" sldId="259"/>
            <ac:spMk id="17" creationId="{F3D77BC4-5E83-23C3-93F8-8E06A06D6907}"/>
          </ac:spMkLst>
        </pc:spChg>
        <pc:spChg chg="add del mod">
          <ac:chgData name="Elizabeth Bell" userId="52311ca9-103c-43c5-bdec-36b2f26a3e20" providerId="ADAL" clId="{019CFDD6-BBBF-4A00-9D28-38B26E92C5F3}" dt="2024-08-01T14:49:14.215" v="321" actId="478"/>
          <ac:spMkLst>
            <pc:docMk/>
            <pc:sldMk cId="3313111522" sldId="259"/>
            <ac:spMk id="23" creationId="{711DB4C7-2D3D-D94E-5391-B71D8F03AD3C}"/>
          </ac:spMkLst>
        </pc:spChg>
        <pc:spChg chg="mod">
          <ac:chgData name="Elizabeth Bell" userId="52311ca9-103c-43c5-bdec-36b2f26a3e20" providerId="ADAL" clId="{019CFDD6-BBBF-4A00-9D28-38B26E92C5F3}" dt="2024-08-01T16:59:22.948" v="369" actId="12789"/>
          <ac:spMkLst>
            <pc:docMk/>
            <pc:sldMk cId="3313111522" sldId="259"/>
            <ac:spMk id="40" creationId="{A0E26C97-56B6-D0DD-A84C-BD0CF0B7F973}"/>
          </ac:spMkLst>
        </pc:spChg>
        <pc:spChg chg="del mod">
          <ac:chgData name="Elizabeth Bell" userId="52311ca9-103c-43c5-bdec-36b2f26a3e20" providerId="ADAL" clId="{019CFDD6-BBBF-4A00-9D28-38B26E92C5F3}" dt="2024-08-01T14:24:57.743" v="229" actId="478"/>
          <ac:spMkLst>
            <pc:docMk/>
            <pc:sldMk cId="3313111522" sldId="259"/>
            <ac:spMk id="42" creationId="{6EA021C9-D83D-269C-4968-6F8AC28ABFE8}"/>
          </ac:spMkLst>
        </pc:spChg>
        <pc:spChg chg="del mod topLvl">
          <ac:chgData name="Elizabeth Bell" userId="52311ca9-103c-43c5-bdec-36b2f26a3e20" providerId="ADAL" clId="{019CFDD6-BBBF-4A00-9D28-38B26E92C5F3}" dt="2024-08-01T14:25:57.861" v="244" actId="478"/>
          <ac:spMkLst>
            <pc:docMk/>
            <pc:sldMk cId="3313111522" sldId="259"/>
            <ac:spMk id="46" creationId="{59DC1A65-1309-259C-3FB7-120A76FD4351}"/>
          </ac:spMkLst>
        </pc:spChg>
        <pc:spChg chg="mod topLvl">
          <ac:chgData name="Elizabeth Bell" userId="52311ca9-103c-43c5-bdec-36b2f26a3e20" providerId="ADAL" clId="{019CFDD6-BBBF-4A00-9D28-38B26E92C5F3}" dt="2024-08-01T16:59:26.457" v="370" actId="12789"/>
          <ac:spMkLst>
            <pc:docMk/>
            <pc:sldMk cId="3313111522" sldId="259"/>
            <ac:spMk id="47" creationId="{08CDBCFA-CD38-1EFA-A14F-9BCFC58A04AF}"/>
          </ac:spMkLst>
        </pc:spChg>
        <pc:spChg chg="mod topLvl">
          <ac:chgData name="Elizabeth Bell" userId="52311ca9-103c-43c5-bdec-36b2f26a3e20" providerId="ADAL" clId="{019CFDD6-BBBF-4A00-9D28-38B26E92C5F3}" dt="2024-08-01T16:59:38.386" v="373" actId="12789"/>
          <ac:spMkLst>
            <pc:docMk/>
            <pc:sldMk cId="3313111522" sldId="259"/>
            <ac:spMk id="49" creationId="{10304CE2-0218-B049-2346-5EDD0DB13192}"/>
          </ac:spMkLst>
        </pc:spChg>
        <pc:spChg chg="mod">
          <ac:chgData name="Elizabeth Bell" userId="52311ca9-103c-43c5-bdec-36b2f26a3e20" providerId="ADAL" clId="{019CFDD6-BBBF-4A00-9D28-38B26E92C5F3}" dt="2024-08-01T16:59:41.681" v="374" actId="12789"/>
          <ac:spMkLst>
            <pc:docMk/>
            <pc:sldMk cId="3313111522" sldId="259"/>
            <ac:spMk id="51" creationId="{5B63A8C2-46A5-4CCA-A4DE-B1619D0FA0EE}"/>
          </ac:spMkLst>
        </pc:spChg>
        <pc:spChg chg="add del mod">
          <ac:chgData name="Elizabeth Bell" userId="52311ca9-103c-43c5-bdec-36b2f26a3e20" providerId="ADAL" clId="{019CFDD6-BBBF-4A00-9D28-38B26E92C5F3}" dt="2024-08-01T14:45:28.377" v="311" actId="21"/>
          <ac:spMkLst>
            <pc:docMk/>
            <pc:sldMk cId="3313111522" sldId="259"/>
            <ac:spMk id="53" creationId="{244BFB9E-C792-46C6-DE46-84797630217B}"/>
          </ac:spMkLst>
        </pc:spChg>
        <pc:spChg chg="del mod topLvl">
          <ac:chgData name="Elizabeth Bell" userId="52311ca9-103c-43c5-bdec-36b2f26a3e20" providerId="ADAL" clId="{019CFDD6-BBBF-4A00-9D28-38B26E92C5F3}" dt="2024-08-01T14:26:44.450" v="255" actId="478"/>
          <ac:spMkLst>
            <pc:docMk/>
            <pc:sldMk cId="3313111522" sldId="259"/>
            <ac:spMk id="129" creationId="{32E76917-ED35-28C6-9789-FD9B4EC584DF}"/>
          </ac:spMkLst>
        </pc:spChg>
        <pc:spChg chg="mod topLvl">
          <ac:chgData name="Elizabeth Bell" userId="52311ca9-103c-43c5-bdec-36b2f26a3e20" providerId="ADAL" clId="{019CFDD6-BBBF-4A00-9D28-38B26E92C5F3}" dt="2024-08-01T16:59:29.705" v="371" actId="12789"/>
          <ac:spMkLst>
            <pc:docMk/>
            <pc:sldMk cId="3313111522" sldId="259"/>
            <ac:spMk id="130" creationId="{AA5142B0-9790-A5B4-2D33-03ED31A2E890}"/>
          </ac:spMkLst>
        </pc:spChg>
        <pc:spChg chg="del mod topLvl">
          <ac:chgData name="Elizabeth Bell" userId="52311ca9-103c-43c5-bdec-36b2f26a3e20" providerId="ADAL" clId="{019CFDD6-BBBF-4A00-9D28-38B26E92C5F3}" dt="2024-08-01T14:27:09.709" v="264" actId="478"/>
          <ac:spMkLst>
            <pc:docMk/>
            <pc:sldMk cId="3313111522" sldId="259"/>
            <ac:spMk id="131" creationId="{D8F5EB46-AEAD-69FD-C12A-ADBD1394B48C}"/>
          </ac:spMkLst>
        </pc:spChg>
        <pc:spChg chg="mod topLvl">
          <ac:chgData name="Elizabeth Bell" userId="52311ca9-103c-43c5-bdec-36b2f26a3e20" providerId="ADAL" clId="{019CFDD6-BBBF-4A00-9D28-38B26E92C5F3}" dt="2024-08-01T16:59:33.319" v="372" actId="12789"/>
          <ac:spMkLst>
            <pc:docMk/>
            <pc:sldMk cId="3313111522" sldId="259"/>
            <ac:spMk id="132" creationId="{E7C7DC4A-1D06-61B5-F085-BA515A69B51F}"/>
          </ac:spMkLst>
        </pc:spChg>
        <pc:spChg chg="del mod topLvl">
          <ac:chgData name="Elizabeth Bell" userId="52311ca9-103c-43c5-bdec-36b2f26a3e20" providerId="ADAL" clId="{019CFDD6-BBBF-4A00-9D28-38B26E92C5F3}" dt="2024-08-01T14:27:45.952" v="271" actId="478"/>
          <ac:spMkLst>
            <pc:docMk/>
            <pc:sldMk cId="3313111522" sldId="259"/>
            <ac:spMk id="133" creationId="{43D07C54-DB3A-281B-AC94-EEB09BE21E79}"/>
          </ac:spMkLst>
        </pc:spChg>
        <pc:spChg chg="del mod">
          <ac:chgData name="Elizabeth Bell" userId="52311ca9-103c-43c5-bdec-36b2f26a3e20" providerId="ADAL" clId="{019CFDD6-BBBF-4A00-9D28-38B26E92C5F3}" dt="2024-08-01T14:28:05.359" v="278" actId="478"/>
          <ac:spMkLst>
            <pc:docMk/>
            <pc:sldMk cId="3313111522" sldId="259"/>
            <ac:spMk id="134" creationId="{26BEB563-283C-86FC-1D22-1DC599871CAC}"/>
          </ac:spMkLst>
        </pc:spChg>
        <pc:spChg chg="mod">
          <ac:chgData name="Elizabeth Bell" userId="52311ca9-103c-43c5-bdec-36b2f26a3e20" providerId="ADAL" clId="{019CFDD6-BBBF-4A00-9D28-38B26E92C5F3}" dt="2024-08-01T16:36:05.258" v="327"/>
          <ac:spMkLst>
            <pc:docMk/>
            <pc:sldMk cId="3313111522" sldId="259"/>
            <ac:spMk id="181" creationId="{41F87BAF-786F-501D-DC62-474CE2787D95}"/>
          </ac:spMkLst>
        </pc:spChg>
        <pc:grpChg chg="add del mod">
          <ac:chgData name="Elizabeth Bell" userId="52311ca9-103c-43c5-bdec-36b2f26a3e20" providerId="ADAL" clId="{019CFDD6-BBBF-4A00-9D28-38B26E92C5F3}" dt="2024-08-01T01:28:18.534" v="207" actId="165"/>
          <ac:grpSpMkLst>
            <pc:docMk/>
            <pc:sldMk cId="3313111522" sldId="259"/>
            <ac:grpSpMk id="6" creationId="{D2749A66-C7AD-E36B-5E2B-554283B6CCA5}"/>
          </ac:grpSpMkLst>
        </pc:grpChg>
        <pc:grpChg chg="add del mod">
          <ac:chgData name="Elizabeth Bell" userId="52311ca9-103c-43c5-bdec-36b2f26a3e20" providerId="ADAL" clId="{019CFDD6-BBBF-4A00-9D28-38B26E92C5F3}" dt="2024-08-01T01:24:41.919" v="202" actId="165"/>
          <ac:grpSpMkLst>
            <pc:docMk/>
            <pc:sldMk cId="3313111522" sldId="259"/>
            <ac:grpSpMk id="19" creationId="{3F79DA61-4BDD-C91F-9FC1-71F76C909857}"/>
          </ac:grpSpMkLst>
        </pc:grpChg>
        <pc:grpChg chg="add del mod">
          <ac:chgData name="Elizabeth Bell" userId="52311ca9-103c-43c5-bdec-36b2f26a3e20" providerId="ADAL" clId="{019CFDD6-BBBF-4A00-9D28-38B26E92C5F3}" dt="2024-08-01T01:24:41.919" v="202" actId="165"/>
          <ac:grpSpMkLst>
            <pc:docMk/>
            <pc:sldMk cId="3313111522" sldId="259"/>
            <ac:grpSpMk id="20" creationId="{DFADFA34-DB97-DCE4-BAE0-4B99767ACDD6}"/>
          </ac:grpSpMkLst>
        </pc:grpChg>
        <pc:grpChg chg="add del mod">
          <ac:chgData name="Elizabeth Bell" userId="52311ca9-103c-43c5-bdec-36b2f26a3e20" providerId="ADAL" clId="{019CFDD6-BBBF-4A00-9D28-38B26E92C5F3}" dt="2024-08-01T01:24:41.919" v="202" actId="165"/>
          <ac:grpSpMkLst>
            <pc:docMk/>
            <pc:sldMk cId="3313111522" sldId="259"/>
            <ac:grpSpMk id="21" creationId="{FEADEFD0-5C41-F02D-AE07-A1AC5A231116}"/>
          </ac:grpSpMkLst>
        </pc:grpChg>
        <pc:grpChg chg="add del mod">
          <ac:chgData name="Elizabeth Bell" userId="52311ca9-103c-43c5-bdec-36b2f26a3e20" providerId="ADAL" clId="{019CFDD6-BBBF-4A00-9D28-38B26E92C5F3}" dt="2024-08-01T01:24:41.919" v="202" actId="165"/>
          <ac:grpSpMkLst>
            <pc:docMk/>
            <pc:sldMk cId="3313111522" sldId="259"/>
            <ac:grpSpMk id="22" creationId="{1417EC3D-416D-65BC-FEE2-0AD6846C8E28}"/>
          </ac:grpSpMkLst>
        </pc:grpChg>
        <pc:picChg chg="add del mod">
          <ac:chgData name="Elizabeth Bell" userId="52311ca9-103c-43c5-bdec-36b2f26a3e20" providerId="ADAL" clId="{019CFDD6-BBBF-4A00-9D28-38B26E92C5F3}" dt="2024-08-01T16:37:09.813" v="331" actId="478"/>
          <ac:picMkLst>
            <pc:docMk/>
            <pc:sldMk cId="3313111522" sldId="259"/>
            <ac:picMk id="4" creationId="{6AF71424-27AB-EA40-8D99-6B7C37D00704}"/>
          </ac:picMkLst>
        </pc:picChg>
        <pc:picChg chg="mod">
          <ac:chgData name="Elizabeth Bell" userId="52311ca9-103c-43c5-bdec-36b2f26a3e20" providerId="ADAL" clId="{019CFDD6-BBBF-4A00-9D28-38B26E92C5F3}" dt="2024-08-01T17:00:00.274" v="375" actId="12788"/>
          <ac:picMkLst>
            <pc:docMk/>
            <pc:sldMk cId="3313111522" sldId="259"/>
            <ac:picMk id="5" creationId="{BC770933-9243-B43F-5BED-C55210DFB998}"/>
          </ac:picMkLst>
        </pc:picChg>
        <pc:picChg chg="mod topLvl">
          <ac:chgData name="Elizabeth Bell" userId="52311ca9-103c-43c5-bdec-36b2f26a3e20" providerId="ADAL" clId="{019CFDD6-BBBF-4A00-9D28-38B26E92C5F3}" dt="2024-08-01T17:34:00.674" v="378" actId="12789"/>
          <ac:picMkLst>
            <pc:docMk/>
            <pc:sldMk cId="3313111522" sldId="259"/>
            <ac:picMk id="11" creationId="{B1E8CD76-ABAC-81FB-D356-9BE7A08CEEEB}"/>
          </ac:picMkLst>
        </pc:picChg>
        <pc:picChg chg="mod">
          <ac:chgData name="Elizabeth Bell" userId="52311ca9-103c-43c5-bdec-36b2f26a3e20" providerId="ADAL" clId="{019CFDD6-BBBF-4A00-9D28-38B26E92C5F3}" dt="2024-08-01T17:00:15.747" v="377" actId="962"/>
          <ac:picMkLst>
            <pc:docMk/>
            <pc:sldMk cId="3313111522" sldId="259"/>
            <ac:picMk id="12" creationId="{FE09C7B3-F1E5-3CB6-4630-EA6F8F1BDEE5}"/>
          </ac:picMkLst>
        </pc:picChg>
        <pc:picChg chg="add mod">
          <ac:chgData name="Elizabeth Bell" userId="52311ca9-103c-43c5-bdec-36b2f26a3e20" providerId="ADAL" clId="{019CFDD6-BBBF-4A00-9D28-38B26E92C5F3}" dt="2024-07-31T23:00:51.189" v="39"/>
          <ac:picMkLst>
            <pc:docMk/>
            <pc:sldMk cId="3313111522" sldId="259"/>
            <ac:picMk id="15" creationId="{9B251684-F6C4-297D-F453-AE06D73982BF}"/>
          </ac:picMkLst>
        </pc:picChg>
        <pc:picChg chg="mod topLvl">
          <ac:chgData name="Elizabeth Bell" userId="52311ca9-103c-43c5-bdec-36b2f26a3e20" providerId="ADAL" clId="{019CFDD6-BBBF-4A00-9D28-38B26E92C5F3}" dt="2024-08-01T17:34:00.674" v="378" actId="12789"/>
          <ac:picMkLst>
            <pc:docMk/>
            <pc:sldMk cId="3313111522" sldId="259"/>
            <ac:picMk id="16" creationId="{B24677E9-EC32-F948-0F76-082D04302E94}"/>
          </ac:picMkLst>
        </pc:picChg>
        <pc:picChg chg="add del mod">
          <ac:chgData name="Elizabeth Bell" userId="52311ca9-103c-43c5-bdec-36b2f26a3e20" providerId="ADAL" clId="{019CFDD6-BBBF-4A00-9D28-38B26E92C5F3}" dt="2024-07-31T23:01:26.392" v="92" actId="478"/>
          <ac:picMkLst>
            <pc:docMk/>
            <pc:sldMk cId="3313111522" sldId="259"/>
            <ac:picMk id="18" creationId="{9458161F-2780-D992-8E62-EF4A865AC877}"/>
          </ac:picMkLst>
        </pc:picChg>
        <pc:picChg chg="mod">
          <ac:chgData name="Elizabeth Bell" userId="52311ca9-103c-43c5-bdec-36b2f26a3e20" providerId="ADAL" clId="{019CFDD6-BBBF-4A00-9D28-38B26E92C5F3}" dt="2024-08-01T17:00:00.274" v="375" actId="12788"/>
          <ac:picMkLst>
            <pc:docMk/>
            <pc:sldMk cId="3313111522" sldId="259"/>
            <ac:picMk id="44" creationId="{09FA8F54-7A6D-5A20-E945-6D3F155E5429}"/>
          </ac:picMkLst>
        </pc:picChg>
        <pc:picChg chg="mod">
          <ac:chgData name="Elizabeth Bell" userId="52311ca9-103c-43c5-bdec-36b2f26a3e20" providerId="ADAL" clId="{019CFDD6-BBBF-4A00-9D28-38B26E92C5F3}" dt="2024-08-01T17:00:00.274" v="375" actId="12788"/>
          <ac:picMkLst>
            <pc:docMk/>
            <pc:sldMk cId="3313111522" sldId="259"/>
            <ac:picMk id="54" creationId="{97F30332-6CC3-CF9B-230D-8B1B36A42847}"/>
          </ac:picMkLst>
        </pc:picChg>
        <pc:picChg chg="mod">
          <ac:chgData name="Elizabeth Bell" userId="52311ca9-103c-43c5-bdec-36b2f26a3e20" providerId="ADAL" clId="{019CFDD6-BBBF-4A00-9D28-38B26E92C5F3}" dt="2024-08-01T17:00:00.274" v="375" actId="12788"/>
          <ac:picMkLst>
            <pc:docMk/>
            <pc:sldMk cId="3313111522" sldId="259"/>
            <ac:picMk id="56" creationId="{60B4EB5B-A3FE-18D9-EE06-BB5692EDA231}"/>
          </ac:picMkLst>
        </pc:picChg>
        <pc:picChg chg="mod">
          <ac:chgData name="Elizabeth Bell" userId="52311ca9-103c-43c5-bdec-36b2f26a3e20" providerId="ADAL" clId="{019CFDD6-BBBF-4A00-9D28-38B26E92C5F3}" dt="2024-08-01T17:00:00.274" v="375" actId="12788"/>
          <ac:picMkLst>
            <pc:docMk/>
            <pc:sldMk cId="3313111522" sldId="259"/>
            <ac:picMk id="58" creationId="{54750899-1F11-FE69-A88F-7AC38A661F3E}"/>
          </ac:picMkLst>
        </pc:picChg>
        <pc:picChg chg="mod">
          <ac:chgData name="Elizabeth Bell" userId="52311ca9-103c-43c5-bdec-36b2f26a3e20" providerId="ADAL" clId="{019CFDD6-BBBF-4A00-9D28-38B26E92C5F3}" dt="2024-08-01T17:00:00.274" v="375" actId="12788"/>
          <ac:picMkLst>
            <pc:docMk/>
            <pc:sldMk cId="3313111522" sldId="259"/>
            <ac:picMk id="60" creationId="{BF4FFAD2-BD33-6498-0EBB-40FF766CD316}"/>
          </ac:picMkLst>
        </pc:picChg>
        <pc:picChg chg="mod">
          <ac:chgData name="Elizabeth Bell" userId="52311ca9-103c-43c5-bdec-36b2f26a3e20" providerId="ADAL" clId="{019CFDD6-BBBF-4A00-9D28-38B26E92C5F3}" dt="2024-08-01T17:00:00.274" v="375" actId="12788"/>
          <ac:picMkLst>
            <pc:docMk/>
            <pc:sldMk cId="3313111522" sldId="259"/>
            <ac:picMk id="136" creationId="{B4B67BCF-CE29-22EC-CF1C-3404C8D6B121}"/>
          </ac:picMkLst>
        </pc:picChg>
        <pc:picChg chg="mod">
          <ac:chgData name="Elizabeth Bell" userId="52311ca9-103c-43c5-bdec-36b2f26a3e20" providerId="ADAL" clId="{019CFDD6-BBBF-4A00-9D28-38B26E92C5F3}" dt="2024-08-01T01:52:25.009" v="213" actId="14100"/>
          <ac:picMkLst>
            <pc:docMk/>
            <pc:sldMk cId="3313111522" sldId="259"/>
            <ac:picMk id="178" creationId="{0848F105-68B3-066D-90FB-DD67CB107A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571308"/>
            <a:ext cx="1243584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042853"/>
            <a:ext cx="109728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8498-6B87-4E34-9C95-C009F8738D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BD6-E339-4E2C-84BE-DF8EE9BC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1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8498-6B87-4E34-9C95-C009F8738D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BD6-E339-4E2C-84BE-DF8EE9BC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0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511175"/>
            <a:ext cx="3154680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1" y="511175"/>
            <a:ext cx="9281160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8498-6B87-4E34-9C95-C009F8738D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BD6-E339-4E2C-84BE-DF8EE9BC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8498-6B87-4E34-9C95-C009F8738D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BD6-E339-4E2C-84BE-DF8EE9BC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0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2393635"/>
            <a:ext cx="1261872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6425250"/>
            <a:ext cx="1261872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8498-6B87-4E34-9C95-C009F8738D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BD6-E339-4E2C-84BE-DF8EE9BC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9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555875"/>
            <a:ext cx="621792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555875"/>
            <a:ext cx="621792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8498-6B87-4E34-9C95-C009F8738D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BD6-E339-4E2C-84BE-DF8EE9BC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7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11177"/>
            <a:ext cx="12618720" cy="18557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2353628"/>
            <a:ext cx="6189344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3507105"/>
            <a:ext cx="6189344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1" y="2353628"/>
            <a:ext cx="621982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3507105"/>
            <a:ext cx="621982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8498-6B87-4E34-9C95-C009F8738D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BD6-E339-4E2C-84BE-DF8EE9BC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4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8498-6B87-4E34-9C95-C009F8738D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BD6-E339-4E2C-84BE-DF8EE9BC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8498-6B87-4E34-9C95-C009F8738D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BD6-E339-4E2C-84BE-DF8EE9BC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6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640080"/>
            <a:ext cx="471868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382397"/>
            <a:ext cx="740664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880360"/>
            <a:ext cx="471868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8498-6B87-4E34-9C95-C009F8738D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BD6-E339-4E2C-84BE-DF8EE9BC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3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640080"/>
            <a:ext cx="471868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382397"/>
            <a:ext cx="740664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880360"/>
            <a:ext cx="471868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8498-6B87-4E34-9C95-C009F8738D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BD6-E339-4E2C-84BE-DF8EE9BC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0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511177"/>
            <a:ext cx="1261872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555875"/>
            <a:ext cx="1261872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8898892"/>
            <a:ext cx="32918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38498-6B87-4E34-9C95-C009F8738D10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8898892"/>
            <a:ext cx="49377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8898892"/>
            <a:ext cx="32918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AEBD6-E339-4E2C-84BE-DF8EE9BCCB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371837-B550-ED11-F60F-68F412D2867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6201" y="88900"/>
            <a:ext cx="1215390" cy="18466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TRADING PARTNER</a:t>
            </a:r>
          </a:p>
        </p:txBody>
      </p:sp>
    </p:spTree>
    <p:extLst>
      <p:ext uri="{BB962C8B-B14F-4D97-AF65-F5344CB8AC3E}">
        <p14:creationId xmlns:p14="http://schemas.microsoft.com/office/powerpoint/2010/main" val="12636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21" Type="http://schemas.openxmlformats.org/officeDocument/2006/relationships/image" Target="../media/image19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5" Type="http://schemas.openxmlformats.org/officeDocument/2006/relationships/image" Target="../media/image4.sv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3.png"/><Relationship Id="rId9" Type="http://schemas.openxmlformats.org/officeDocument/2006/relationships/hyperlink" Target="https://www.energy.gov/save/rebates" TargetMode="External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raphic 135">
            <a:extLst>
              <a:ext uri="{FF2B5EF4-FFF2-40B4-BE49-F238E27FC236}">
                <a16:creationId xmlns:a16="http://schemas.microsoft.com/office/drawing/2014/main" id="{B4B67BCF-CE29-22EC-CF1C-3404C8D6B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4609" y="2158941"/>
            <a:ext cx="25404" cy="6757416"/>
          </a:xfrm>
          <a:prstGeom prst="rect">
            <a:avLst/>
          </a:prstGeom>
        </p:spPr>
      </p:pic>
      <p:pic>
        <p:nvPicPr>
          <p:cNvPr id="178" name="Graphic 177">
            <a:extLst>
              <a:ext uri="{FF2B5EF4-FFF2-40B4-BE49-F238E27FC236}">
                <a16:creationId xmlns:a16="http://schemas.microsoft.com/office/drawing/2014/main" id="{0848F105-68B3-066D-90FB-DD67CB10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859538"/>
            <a:ext cx="4279392" cy="8741662"/>
          </a:xfrm>
          <a:prstGeom prst="rect">
            <a:avLst/>
          </a:prstGeom>
        </p:spPr>
      </p:pic>
      <p:pic>
        <p:nvPicPr>
          <p:cNvPr id="180" name="Graphic 179">
            <a:extLst>
              <a:ext uri="{FF2B5EF4-FFF2-40B4-BE49-F238E27FC236}">
                <a16:creationId xmlns:a16="http://schemas.microsoft.com/office/drawing/2014/main" id="{66D584E6-ECD6-6031-BE15-C24EE452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23179" y="-208589"/>
            <a:ext cx="12591288" cy="115156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C1E9411-CBF6-748A-5A69-F149B97E94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2862" y="201247"/>
            <a:ext cx="10903562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How to Get a Home Efficiency Rebate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09C7B3-F1E5-3CB6-4630-EA6F8F1BD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898" y="223440"/>
            <a:ext cx="1782254" cy="448056"/>
          </a:xfrm>
          <a:prstGeom prst="rect">
            <a:avLst/>
          </a:prstGeom>
        </p:spPr>
      </p:pic>
      <p:sp>
        <p:nvSpPr>
          <p:cNvPr id="181" name="TextBox 180">
            <a:extLst>
              <a:ext uri="{FF2B5EF4-FFF2-40B4-BE49-F238E27FC236}">
                <a16:creationId xmlns:a16="http://schemas.microsoft.com/office/drawing/2014/main" id="{41F87BAF-786F-501D-DC62-474CE2787D95}"/>
              </a:ext>
            </a:extLst>
          </p:cNvPr>
          <p:cNvSpPr txBox="1"/>
          <p:nvPr/>
        </p:nvSpPr>
        <p:spPr>
          <a:xfrm>
            <a:off x="512862" y="1205584"/>
            <a:ext cx="3273552" cy="7019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>
                <a:latin typeface="+mj-lt"/>
              </a:rPr>
              <a:t>Home Efficiency Rebates provide discounts on household upgrades that can lower monthly utility bills while improving the comfort of your home. 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+mj-lt"/>
              </a:rPr>
              <a:t>Home Efficiency Rebates are recommended when you are installing multiple upgrades to meaningfully reduce your household’s energy usage.*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Degular Semibold" panose="04040606060303040305" pitchFamily="82" charset="0"/>
              </a:rPr>
              <a:t>You can save up to </a:t>
            </a:r>
            <a:r>
              <a:rPr lang="en-US" sz="2400" b="1" dirty="0">
                <a:solidFill>
                  <a:schemeClr val="accent1"/>
                </a:solidFill>
                <a:latin typeface="Degular" panose="04040406060303040305" pitchFamily="82" charset="0"/>
              </a:rPr>
              <a:t>$8,000*</a:t>
            </a:r>
            <a:r>
              <a:rPr lang="en-US" sz="2400" dirty="0">
                <a:solidFill>
                  <a:schemeClr val="accent1"/>
                </a:solidFill>
                <a:latin typeface="Degular Semibold" panose="04040606060303040305" pitchFamily="82" charset="0"/>
              </a:rPr>
              <a:t> </a:t>
            </a:r>
            <a:br>
              <a:rPr lang="en-US" sz="2400" dirty="0">
                <a:solidFill>
                  <a:schemeClr val="accent1"/>
                </a:solidFill>
                <a:latin typeface="Degular Semibold" panose="04040606060303040305" pitchFamily="82" charset="0"/>
              </a:rPr>
            </a:br>
            <a:r>
              <a:rPr lang="en-US" dirty="0">
                <a:latin typeface="Degular Semibold" panose="04040606060303040305" pitchFamily="82" charset="0"/>
              </a:rPr>
              <a:t>on upgrades such as:</a:t>
            </a:r>
          </a:p>
          <a:p>
            <a:pPr marL="365760" indent="-2286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Degular Semibold" panose="04040606060303040305" pitchFamily="82" charset="0"/>
              </a:rPr>
              <a:t>ENERGY STAR-certified </a:t>
            </a:r>
            <a:br>
              <a:rPr lang="en-US" dirty="0">
                <a:latin typeface="Degular Semibold" panose="04040606060303040305" pitchFamily="82" charset="0"/>
              </a:rPr>
            </a:br>
            <a:r>
              <a:rPr lang="en-US" dirty="0">
                <a:latin typeface="Degular Semibold" panose="04040606060303040305" pitchFamily="82" charset="0"/>
              </a:rPr>
              <a:t>heating and cooling</a:t>
            </a:r>
          </a:p>
          <a:p>
            <a:pPr marL="365760" indent="-2286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Degular Semibold" panose="04040606060303040305" pitchFamily="82" charset="0"/>
              </a:rPr>
              <a:t>ENERGY STAR-certified </a:t>
            </a:r>
            <a:br>
              <a:rPr lang="en-US" dirty="0">
                <a:latin typeface="Degular Semibold" panose="04040606060303040305" pitchFamily="82" charset="0"/>
              </a:rPr>
            </a:br>
            <a:r>
              <a:rPr lang="en-US" dirty="0">
                <a:latin typeface="Degular Semibold" panose="04040606060303040305" pitchFamily="82" charset="0"/>
              </a:rPr>
              <a:t>water heaters</a:t>
            </a:r>
          </a:p>
          <a:p>
            <a:pPr marL="365760" indent="-2286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Degular Semibold" panose="04040606060303040305" pitchFamily="82" charset="0"/>
              </a:rPr>
              <a:t>Insulation</a:t>
            </a:r>
          </a:p>
          <a:p>
            <a:pPr marL="365760" indent="-2286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Degular Semibold" panose="04040606060303040305" pitchFamily="82" charset="0"/>
              </a:rPr>
              <a:t>Air sealing </a:t>
            </a:r>
          </a:p>
          <a:p>
            <a:pPr marL="365760" indent="-2286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Degular Semibold" panose="04040606060303040305" pitchFamily="82" charset="0"/>
              </a:rPr>
              <a:t>Duct sealing</a:t>
            </a:r>
          </a:p>
          <a:p>
            <a:pPr marL="365760" indent="-2286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Degular Semibold" panose="04040606060303040305" pitchFamily="82" charset="0"/>
              </a:rPr>
              <a:t>Appliances</a:t>
            </a:r>
          </a:p>
          <a:p>
            <a:pPr marL="365760" indent="-2286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Degular Semibold" panose="04040606060303040305" pitchFamily="82" charset="0"/>
              </a:rPr>
              <a:t>Lighting</a:t>
            </a:r>
          </a:p>
          <a:p>
            <a:pPr>
              <a:spcAft>
                <a:spcPts val="1000"/>
              </a:spcAft>
            </a:pPr>
            <a:endParaRPr lang="en-US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AF5FE-43AA-7FDF-E4AB-504E1FD8129E}"/>
              </a:ext>
            </a:extLst>
          </p:cNvPr>
          <p:cNvSpPr txBox="1"/>
          <p:nvPr/>
        </p:nvSpPr>
        <p:spPr>
          <a:xfrm>
            <a:off x="380513" y="8323742"/>
            <a:ext cx="3415068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2296" indent="-457200">
              <a:spcAft>
                <a:spcPts val="700"/>
              </a:spcAft>
            </a:pPr>
            <a:r>
              <a:rPr lang="en-US" sz="1300" dirty="0"/>
              <a:t>*Check your </a:t>
            </a:r>
            <a:r>
              <a:rPr lang="en-US" sz="13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energy office’s</a:t>
            </a:r>
            <a:r>
              <a:rPr lang="en-US" sz="1300" dirty="0"/>
              <a:t> website for more information. Rebate amounts vary depending on your household income and project’s energy savings.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1E8CD76-ABAC-81FB-D356-9BE7A08C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69028" y="1159137"/>
            <a:ext cx="7918704" cy="1024128"/>
          </a:xfrm>
          <a:prstGeom prst="rect">
            <a:avLst/>
          </a:prstGeom>
        </p:spPr>
      </p:pic>
      <p:pic>
        <p:nvPicPr>
          <p:cNvPr id="16" name="Graphic 15" descr="Graphic of a person named Sophia">
            <a:extLst>
              <a:ext uri="{FF2B5EF4-FFF2-40B4-BE49-F238E27FC236}">
                <a16:creationId xmlns:a16="http://schemas.microsoft.com/office/drawing/2014/main" id="{B24677E9-EC32-F948-0F76-082D04302E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65247" y="1159137"/>
            <a:ext cx="1024128" cy="1024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01DB6B-DCDB-02D4-CA2F-1632B78BBD7F}"/>
              </a:ext>
            </a:extLst>
          </p:cNvPr>
          <p:cNvSpPr txBox="1"/>
          <p:nvPr/>
        </p:nvSpPr>
        <p:spPr>
          <a:xfrm>
            <a:off x="6440845" y="1501924"/>
            <a:ext cx="675872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latin typeface="+mj-lt"/>
              </a:rPr>
              <a:t>Sophia wants to save money on her energy bills.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5A3776-339C-BDE0-7761-35DD0A8DA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89857" y="-774657"/>
            <a:ext cx="13699671" cy="76293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355348-2B93-2BB0-4818-0CD9DDF2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66388" y="-52493"/>
            <a:ext cx="546919" cy="212281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Sophia visits a website on a laptop">
            <a:extLst>
              <a:ext uri="{FF2B5EF4-FFF2-40B4-BE49-F238E27FC236}">
                <a16:creationId xmlns:a16="http://schemas.microsoft.com/office/drawing/2014/main" id="{BC770933-9243-B43F-5BED-C55210DFB9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65247" y="2349182"/>
            <a:ext cx="1024128" cy="102412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0E26C97-56B6-D0DD-A84C-BD0CF0B7F973}"/>
              </a:ext>
            </a:extLst>
          </p:cNvPr>
          <p:cNvSpPr txBox="1"/>
          <p:nvPr/>
        </p:nvSpPr>
        <p:spPr>
          <a:xfrm>
            <a:off x="6440890" y="2445748"/>
            <a:ext cx="714684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latin typeface="+mj-lt"/>
              </a:rPr>
              <a:t>Verify Eligibility</a:t>
            </a:r>
          </a:p>
          <a:p>
            <a:r>
              <a:rPr lang="en-US" sz="1600" dirty="0">
                <a:latin typeface="+mj-lt"/>
              </a:rPr>
              <a:t>Sophia visits her </a:t>
            </a:r>
            <a:r>
              <a:rPr lang="en-US" sz="1600" dirty="0">
                <a:latin typeface="+mj-lt"/>
                <a:hlinkClick r:id="rId9"/>
              </a:rPr>
              <a:t>state’s website</a:t>
            </a:r>
            <a:r>
              <a:rPr lang="en-US" sz="1600" dirty="0">
                <a:latin typeface="+mj-lt"/>
              </a:rPr>
              <a:t> and enters her household details. 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(Renters must include owner’s approval.)</a:t>
            </a:r>
          </a:p>
        </p:txBody>
      </p:sp>
      <p:pic>
        <p:nvPicPr>
          <p:cNvPr id="44" name="Graphic 43" descr="Graphic of Sophia having a conversation with a contractor">
            <a:extLst>
              <a:ext uri="{FF2B5EF4-FFF2-40B4-BE49-F238E27FC236}">
                <a16:creationId xmlns:a16="http://schemas.microsoft.com/office/drawing/2014/main" id="{09FA8F54-7A6D-5A20-E945-6D3F155E542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65247" y="3539227"/>
            <a:ext cx="1024128" cy="102412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8CDBCFA-CD38-1EFA-A14F-9BCFC58A04AF}"/>
              </a:ext>
            </a:extLst>
          </p:cNvPr>
          <p:cNvSpPr txBox="1"/>
          <p:nvPr/>
        </p:nvSpPr>
        <p:spPr>
          <a:xfrm>
            <a:off x="6440845" y="3758904"/>
            <a:ext cx="714289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latin typeface="+mj-lt"/>
              </a:rPr>
              <a:t>Find a Qualified Contractor</a:t>
            </a:r>
          </a:p>
          <a:p>
            <a:r>
              <a:rPr lang="en-US" sz="1600" dirty="0">
                <a:latin typeface="+mj-lt"/>
              </a:rPr>
              <a:t>Sophia visits her </a:t>
            </a:r>
            <a:r>
              <a:rPr lang="en-US" sz="1600" dirty="0"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state's website</a:t>
            </a:r>
            <a:r>
              <a:rPr lang="en-US" sz="1600" dirty="0">
                <a:latin typeface="+mj-lt"/>
              </a:rPr>
              <a:t> to find a contractor who can provide a proposal.</a:t>
            </a:r>
            <a:endParaRPr lang="en-US" sz="2200" b="1" dirty="0">
              <a:latin typeface="+mj-lt"/>
            </a:endParaRPr>
          </a:p>
        </p:txBody>
      </p:sp>
      <p:pic>
        <p:nvPicPr>
          <p:cNvPr id="54" name="Graphic 53" descr="Graphic of contractors completing a home assessment">
            <a:extLst>
              <a:ext uri="{FF2B5EF4-FFF2-40B4-BE49-F238E27FC236}">
                <a16:creationId xmlns:a16="http://schemas.microsoft.com/office/drawing/2014/main" id="{97F30332-6CC3-CF9B-230D-8B1B36A4284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165247" y="4729272"/>
            <a:ext cx="1024128" cy="1024128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AA5142B0-9790-A5B4-2D33-03ED31A2E890}"/>
              </a:ext>
            </a:extLst>
          </p:cNvPr>
          <p:cNvSpPr txBox="1"/>
          <p:nvPr/>
        </p:nvSpPr>
        <p:spPr>
          <a:xfrm>
            <a:off x="6440845" y="4825838"/>
            <a:ext cx="71428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latin typeface="+mj-lt"/>
              </a:rPr>
              <a:t>Complete Home Assessment</a:t>
            </a:r>
          </a:p>
          <a:p>
            <a:r>
              <a:rPr lang="en-US" sz="1600" dirty="0">
                <a:latin typeface="+mj-lt"/>
              </a:rPr>
              <a:t>The contractor completes a home assessment to capture Sophia's current energy usage and provides a list of recommended upgrades.</a:t>
            </a:r>
            <a:endParaRPr lang="en-US" sz="2200" b="1" dirty="0">
              <a:latin typeface="+mj-lt"/>
            </a:endParaRPr>
          </a:p>
        </p:txBody>
      </p:sp>
      <p:pic>
        <p:nvPicPr>
          <p:cNvPr id="56" name="Graphic 55" descr="Graphic of a contractor planning home upgrades">
            <a:extLst>
              <a:ext uri="{FF2B5EF4-FFF2-40B4-BE49-F238E27FC236}">
                <a16:creationId xmlns:a16="http://schemas.microsoft.com/office/drawing/2014/main" id="{60B4EB5B-A3FE-18D9-EE06-BB5692EDA23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65247" y="5919317"/>
            <a:ext cx="1024128" cy="1024128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E7C7DC4A-1D06-61B5-F085-BA515A69B51F}"/>
              </a:ext>
            </a:extLst>
          </p:cNvPr>
          <p:cNvSpPr txBox="1"/>
          <p:nvPr/>
        </p:nvSpPr>
        <p:spPr>
          <a:xfrm>
            <a:off x="6440846" y="6015883"/>
            <a:ext cx="71428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latin typeface="+mj-lt"/>
              </a:rPr>
              <a:t>Plan Upgrades</a:t>
            </a:r>
          </a:p>
          <a:p>
            <a:r>
              <a:rPr lang="en-US" sz="1600" dirty="0">
                <a:latin typeface="+mj-lt"/>
              </a:rPr>
              <a:t>Sophia works with the contractor to select upgrades to reduce her home’s 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energy usage.</a:t>
            </a:r>
          </a:p>
        </p:txBody>
      </p:sp>
      <p:pic>
        <p:nvPicPr>
          <p:cNvPr id="58" name="Graphic 57" descr="Graphic of a contractor installing home upgrades">
            <a:extLst>
              <a:ext uri="{FF2B5EF4-FFF2-40B4-BE49-F238E27FC236}">
                <a16:creationId xmlns:a16="http://schemas.microsoft.com/office/drawing/2014/main" id="{54750899-1F11-FE69-A88F-7AC38A661F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165247" y="7109362"/>
            <a:ext cx="1024128" cy="102412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0304CE2-0218-B049-2346-5EDD0DB13192}"/>
              </a:ext>
            </a:extLst>
          </p:cNvPr>
          <p:cNvSpPr txBox="1"/>
          <p:nvPr/>
        </p:nvSpPr>
        <p:spPr>
          <a:xfrm>
            <a:off x="6440846" y="7205928"/>
            <a:ext cx="71428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latin typeface="+mj-lt"/>
              </a:rPr>
              <a:t>Install Upgrades</a:t>
            </a:r>
          </a:p>
          <a:p>
            <a:r>
              <a:rPr lang="en-US" sz="1600" dirty="0">
                <a:latin typeface="+mj-lt"/>
              </a:rPr>
              <a:t>After receiving the state’s approval on Sophia’s rebate, the contractor completes 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the installation and subtracts the rebate amount from her invoice.</a:t>
            </a:r>
            <a:endParaRPr lang="en-US" sz="2200" b="1" dirty="0">
              <a:latin typeface="+mj-lt"/>
            </a:endParaRPr>
          </a:p>
        </p:txBody>
      </p:sp>
      <p:pic>
        <p:nvPicPr>
          <p:cNvPr id="60" name="Graphic 59" descr="Graphic that represents cost savings">
            <a:extLst>
              <a:ext uri="{FF2B5EF4-FFF2-40B4-BE49-F238E27FC236}">
                <a16:creationId xmlns:a16="http://schemas.microsoft.com/office/drawing/2014/main" id="{BF4FFAD2-BD33-6498-0EBB-40FF766CD31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5165247" y="8299405"/>
            <a:ext cx="1024128" cy="102412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B63A8C2-46A5-4CCA-A4DE-B1619D0FA0EE}"/>
              </a:ext>
            </a:extLst>
          </p:cNvPr>
          <p:cNvSpPr txBox="1"/>
          <p:nvPr/>
        </p:nvSpPr>
        <p:spPr>
          <a:xfrm>
            <a:off x="6440846" y="8519082"/>
            <a:ext cx="714289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dirty="0">
                <a:latin typeface="+mj-lt"/>
              </a:rPr>
              <a:t>Enjoy Cost Savings</a:t>
            </a:r>
          </a:p>
          <a:p>
            <a:r>
              <a:rPr lang="en-US" sz="1600" dirty="0">
                <a:latin typeface="+mj-lt"/>
              </a:rPr>
              <a:t>Sophia immediately enjoys the cost savings from her home’s reduced energy usage.</a:t>
            </a:r>
          </a:p>
        </p:txBody>
      </p:sp>
    </p:spTree>
    <p:extLst>
      <p:ext uri="{BB962C8B-B14F-4D97-AF65-F5344CB8AC3E}">
        <p14:creationId xmlns:p14="http://schemas.microsoft.com/office/powerpoint/2010/main" val="3313111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E">
      <a:dk1>
        <a:sysClr val="windowText" lastClr="000000"/>
      </a:dk1>
      <a:lt1>
        <a:sysClr val="window" lastClr="FFFFFF"/>
      </a:lt1>
      <a:dk2>
        <a:srgbClr val="44546A"/>
      </a:dk2>
      <a:lt2>
        <a:srgbClr val="C7C9DE"/>
      </a:lt2>
      <a:accent1>
        <a:srgbClr val="103F1F"/>
      </a:accent1>
      <a:accent2>
        <a:srgbClr val="D5EACC"/>
      </a:accent2>
      <a:accent3>
        <a:srgbClr val="F3C725"/>
      </a:accent3>
      <a:accent4>
        <a:srgbClr val="FCF0D2"/>
      </a:accent4>
      <a:accent5>
        <a:srgbClr val="154A8D"/>
      </a:accent5>
      <a:accent6>
        <a:srgbClr val="116636"/>
      </a:accent6>
      <a:hlink>
        <a:srgbClr val="000000"/>
      </a:hlink>
      <a:folHlink>
        <a:srgbClr val="000000"/>
      </a:folHlink>
    </a:clrScheme>
    <a:fontScheme name="DOE">
      <a:majorFont>
        <a:latin typeface="Degular"/>
        <a:ea typeface=""/>
        <a:cs typeface=""/>
      </a:majorFont>
      <a:minorFont>
        <a:latin typeface="Degula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50F61989681D4E9822663F6DED3EF6" ma:contentTypeVersion="18" ma:contentTypeDescription="Create a new document." ma:contentTypeScope="" ma:versionID="8076031019ff5ff01b4d1d36bc1080a2">
  <xsd:schema xmlns:xsd="http://www.w3.org/2001/XMLSchema" xmlns:xs="http://www.w3.org/2001/XMLSchema" xmlns:p="http://schemas.microsoft.com/office/2006/metadata/properties" xmlns:ns1="http://schemas.microsoft.com/sharepoint/v3" xmlns:ns2="44698420-b6d4-4c06-b8e4-2f6971b02600" xmlns:ns3="3304aaa4-6b90-401e-970a-1d378cd7659b" xmlns:ns4="0ea16604-f17a-4bf4-854a-637531110970" targetNamespace="http://schemas.microsoft.com/office/2006/metadata/properties" ma:root="true" ma:fieldsID="db96c41ffab800f3763ed8a4bdb39068" ns1:_="" ns2:_="" ns3:_="" ns4:_="">
    <xsd:import namespace="http://schemas.microsoft.com/sharepoint/v3"/>
    <xsd:import namespace="44698420-b6d4-4c06-b8e4-2f6971b02600"/>
    <xsd:import namespace="3304aaa4-6b90-401e-970a-1d378cd7659b"/>
    <xsd:import namespace="0ea16604-f17a-4bf4-854a-637531110970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Te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98420-b6d4-4c06-b8e4-2f6971b026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3fe8d3c-0f3e-402f-8378-068a6b5344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Test" ma:index="25" nillable="true" ma:displayName="Qual Type" ma:description="Use this filter to detail what AppDev capability this qual involves. " ma:format="Dropdown" ma:internalName="Tes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ile"/>
                    <xsd:enumeration value="Cloud Solutions"/>
                    <xsd:enumeration value="Design"/>
                    <xsd:enumeration value="Visual Comms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4aaa4-6b90-401e-970a-1d378cd7659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16604-f17a-4bf4-854a-63753111097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e4bb9fa-c32b-4ce5-9d73-3c2f5c5bfa7d}" ma:internalName="TaxCatchAll" ma:showField="CatchAllData" ma:web="0ea16604-f17a-4bf4-854a-6375311109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44698420-b6d4-4c06-b8e4-2f6971b02600">
      <Terms xmlns="http://schemas.microsoft.com/office/infopath/2007/PartnerControls"/>
    </lcf76f155ced4ddcb4097134ff3c332f>
    <TaxCatchAll xmlns="0ea16604-f17a-4bf4-854a-637531110970" xsi:nil="true"/>
    <Test xmlns="44698420-b6d4-4c06-b8e4-2f6971b02600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8016939-00EE-4A49-85F9-C607BB35D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3CF56D-7C86-435E-951A-75DD8067D5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4698420-b6d4-4c06-b8e4-2f6971b02600"/>
    <ds:schemaRef ds:uri="3304aaa4-6b90-401e-970a-1d378cd7659b"/>
    <ds:schemaRef ds:uri="0ea16604-f17a-4bf4-854a-6375311109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D32BF9-F018-486D-B9BD-5984532D3BC5}">
  <ds:schemaRefs>
    <ds:schemaRef ds:uri="http://schemas.microsoft.com/office/2006/metadata/properties"/>
    <ds:schemaRef ds:uri="http://www.w3.org/XML/1998/namespace"/>
    <ds:schemaRef ds:uri="http://purl.org/dc/elements/1.1/"/>
    <ds:schemaRef ds:uri="3304aaa4-6b90-401e-970a-1d378cd7659b"/>
    <ds:schemaRef ds:uri="0ea16604-f17a-4bf4-854a-637531110970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4698420-b6d4-4c06-b8e4-2f6971b02600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1105</TotalTime>
  <Words>237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Degular Semibold</vt:lpstr>
      <vt:lpstr>Degular</vt:lpstr>
      <vt:lpstr>Calibri</vt:lpstr>
      <vt:lpstr>Office Theme</vt:lpstr>
      <vt:lpstr>How to Get a Home Efficiency Rebate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Bell</dc:creator>
  <cp:lastModifiedBy>Elizabeth Bell</cp:lastModifiedBy>
  <cp:revision>2</cp:revision>
  <dcterms:created xsi:type="dcterms:W3CDTF">2024-05-24T13:25:32Z</dcterms:created>
  <dcterms:modified xsi:type="dcterms:W3CDTF">2024-08-01T17:34:11Z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e83df1-43a7-4b90-90b9-9710f4edc178_Enabled">
    <vt:lpwstr>true</vt:lpwstr>
  </property>
  <property fmtid="{D5CDD505-2E9C-101B-9397-08002B2CF9AE}" pid="3" name="MSIP_Label_8ce83df1-43a7-4b90-90b9-9710f4edc178_SetDate">
    <vt:lpwstr>2024-05-24T14:39:13Z</vt:lpwstr>
  </property>
  <property fmtid="{D5CDD505-2E9C-101B-9397-08002B2CF9AE}" pid="4" name="MSIP_Label_8ce83df1-43a7-4b90-90b9-9710f4edc178_Method">
    <vt:lpwstr>Privileged</vt:lpwstr>
  </property>
  <property fmtid="{D5CDD505-2E9C-101B-9397-08002B2CF9AE}" pid="5" name="MSIP_Label_8ce83df1-43a7-4b90-90b9-9710f4edc178_Name">
    <vt:lpwstr>Trading Partner v2</vt:lpwstr>
  </property>
  <property fmtid="{D5CDD505-2E9C-101B-9397-08002B2CF9AE}" pid="6" name="MSIP_Label_8ce83df1-43a7-4b90-90b9-9710f4edc178_SiteId">
    <vt:lpwstr>8a628aaf-2f06-4dc5-a007-33a134d5e988</vt:lpwstr>
  </property>
  <property fmtid="{D5CDD505-2E9C-101B-9397-08002B2CF9AE}" pid="7" name="MSIP_Label_8ce83df1-43a7-4b90-90b9-9710f4edc178_ActionId">
    <vt:lpwstr>4fd23e0d-edad-4809-a475-fae87836e99d</vt:lpwstr>
  </property>
  <property fmtid="{D5CDD505-2E9C-101B-9397-08002B2CF9AE}" pid="8" name="MSIP_Label_8ce83df1-43a7-4b90-90b9-9710f4edc178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TRADING PARTNER</vt:lpwstr>
  </property>
  <property fmtid="{D5CDD505-2E9C-101B-9397-08002B2CF9AE}" pid="11" name="ContentTypeId">
    <vt:lpwstr>0x0101000050F61989681D4E9822663F6DED3EF6</vt:lpwstr>
  </property>
  <property fmtid="{D5CDD505-2E9C-101B-9397-08002B2CF9AE}" pid="12" name="MediaServiceImageTags">
    <vt:lpwstr/>
  </property>
</Properties>
</file>