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4" r:id="rId6"/>
    <p:sldMasterId id="2147483690" r:id="rId7"/>
    <p:sldMasterId id="2147483697" r:id="rId8"/>
  </p:sldMasterIdLst>
  <p:notesMasterIdLst>
    <p:notesMasterId r:id="rId16"/>
  </p:notesMasterIdLst>
  <p:handoutMasterIdLst>
    <p:handoutMasterId r:id="rId17"/>
  </p:handoutMasterIdLst>
  <p:sldIdLst>
    <p:sldId id="256" r:id="rId9"/>
    <p:sldId id="311" r:id="rId10"/>
    <p:sldId id="291" r:id="rId11"/>
    <p:sldId id="310" r:id="rId12"/>
    <p:sldId id="305" r:id="rId13"/>
    <p:sldId id="304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E66"/>
    <a:srgbClr val="001C3E"/>
    <a:srgbClr val="134A86"/>
    <a:srgbClr val="58B947"/>
    <a:srgbClr val="1960AF"/>
    <a:srgbClr val="156737"/>
    <a:srgbClr val="F4EC4E"/>
    <a:srgbClr val="C3C8C8"/>
    <a:srgbClr val="216924"/>
    <a:srgbClr val="0075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elica Zamora-duran" userId="686e2308-977c-4372-8488-19f8f771b94b" providerId="ADAL" clId="{B3324A17-4815-4FA1-A509-AA6431F0FD7C}"/>
    <pc:docChg chg="delSld">
      <pc:chgData name="Angelica Zamora-duran" userId="686e2308-977c-4372-8488-19f8f771b94b" providerId="ADAL" clId="{B3324A17-4815-4FA1-A509-AA6431F0FD7C}" dt="2024-07-10T13:40:39.560" v="0" actId="2696"/>
      <pc:docMkLst>
        <pc:docMk/>
      </pc:docMkLst>
      <pc:sldChg chg="del">
        <pc:chgData name="Angelica Zamora-duran" userId="686e2308-977c-4372-8488-19f8f771b94b" providerId="ADAL" clId="{B3324A17-4815-4FA1-A509-AA6431F0FD7C}" dt="2024-07-10T13:40:39.560" v="0" actId="2696"/>
        <pc:sldMkLst>
          <pc:docMk/>
          <pc:sldMk cId="1527995590" sldId="286"/>
        </pc:sldMkLst>
      </pc:sldChg>
      <pc:sldChg chg="del">
        <pc:chgData name="Angelica Zamora-duran" userId="686e2308-977c-4372-8488-19f8f771b94b" providerId="ADAL" clId="{B3324A17-4815-4FA1-A509-AA6431F0FD7C}" dt="2024-07-10T13:40:39.560" v="0" actId="2696"/>
        <pc:sldMkLst>
          <pc:docMk/>
          <pc:sldMk cId="3508236081" sldId="301"/>
        </pc:sldMkLst>
      </pc:sldChg>
      <pc:sldChg chg="del">
        <pc:chgData name="Angelica Zamora-duran" userId="686e2308-977c-4372-8488-19f8f771b94b" providerId="ADAL" clId="{B3324A17-4815-4FA1-A509-AA6431F0FD7C}" dt="2024-07-10T13:40:39.560" v="0" actId="2696"/>
        <pc:sldMkLst>
          <pc:docMk/>
          <pc:sldMk cId="1907906630" sldId="307"/>
        </pc:sldMkLst>
      </pc:sldChg>
      <pc:sldChg chg="del">
        <pc:chgData name="Angelica Zamora-duran" userId="686e2308-977c-4372-8488-19f8f771b94b" providerId="ADAL" clId="{B3324A17-4815-4FA1-A509-AA6431F0FD7C}" dt="2024-07-10T13:40:39.560" v="0" actId="2696"/>
        <pc:sldMkLst>
          <pc:docMk/>
          <pc:sldMk cId="425633719" sldId="308"/>
        </pc:sldMkLst>
      </pc:sldChg>
      <pc:sldChg chg="del">
        <pc:chgData name="Angelica Zamora-duran" userId="686e2308-977c-4372-8488-19f8f771b94b" providerId="ADAL" clId="{B3324A17-4815-4FA1-A509-AA6431F0FD7C}" dt="2024-07-10T13:40:39.560" v="0" actId="2696"/>
        <pc:sldMkLst>
          <pc:docMk/>
          <pc:sldMk cId="4194700234" sldId="31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C70A21C-4ED5-EFBB-74A8-674AD0BD66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8FDF50-0D69-C1CC-E015-367B352F64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13367-F9B3-4397-B967-B78750EB7AFF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2C4DDB-76AF-793B-B39E-D35A98747B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BE286A-4F0E-FCA3-D810-0F446C8AD1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D54935-06AA-4134-8CAB-9DEB9F4D5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1815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75B69-808E-4F0D-9A62-2F444C346138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21F0D-7777-422C-A84A-0E09290A9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4265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21F0D-7777-422C-A84A-0E09290A93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5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6CF75E-C854-9B27-3440-A4DF40EB1E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" y="2451"/>
            <a:ext cx="12190992" cy="68574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21E76C-D28A-40DD-B495-3968FDF3F1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662" y="1688437"/>
            <a:ext cx="5709155" cy="862642"/>
          </a:xfrm>
        </p:spPr>
        <p:txBody>
          <a:bodyPr anchor="b">
            <a:normAutofit/>
          </a:bodyPr>
          <a:lstStyle>
            <a:lvl1pPr algn="l">
              <a:spcAft>
                <a:spcPts val="1200"/>
              </a:spcAft>
              <a:defRPr sz="3600" b="1">
                <a:solidFill>
                  <a:srgbClr val="002E66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Title of Presentation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6392972-7909-4E6A-B9D7-89B9234D0E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4662" y="3124433"/>
            <a:ext cx="5608637" cy="64701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002E66"/>
                </a:solidFill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Presenter | Position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600D2D1-7852-494E-AED0-A305192A83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4662" y="5336768"/>
            <a:ext cx="1712296" cy="593743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002E66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ED2AA5-7F2F-B7E8-2156-AC37B2E30A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862" y="714229"/>
            <a:ext cx="2596213" cy="40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863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gradFill>
          <a:gsLst>
            <a:gs pos="6422">
              <a:srgbClr val="1960AF"/>
            </a:gs>
            <a:gs pos="23000">
              <a:srgbClr val="134A86"/>
            </a:gs>
            <a:gs pos="64000">
              <a:srgbClr val="002E66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0AE4E-79BC-4E6E-AC2E-2F7DFBD9D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8018"/>
            <a:ext cx="10210803" cy="91440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6A898-3381-4E9E-B7A4-8026068C1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8819"/>
            <a:ext cx="10210803" cy="314267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854E3C1-33A1-0AC5-429C-2D9DC6F08B6D}"/>
              </a:ext>
            </a:extLst>
          </p:cNvPr>
          <p:cNvGrpSpPr/>
          <p:nvPr userDrawn="1"/>
        </p:nvGrpSpPr>
        <p:grpSpPr>
          <a:xfrm>
            <a:off x="7143755" y="1"/>
            <a:ext cx="5048245" cy="1228387"/>
            <a:chOff x="7143755" y="1"/>
            <a:chExt cx="5048245" cy="1228387"/>
          </a:xfrm>
        </p:grpSpPr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CC62136C-5429-AF2C-6A94-FDD6EA722EAD}"/>
                </a:ext>
              </a:extLst>
            </p:cNvPr>
            <p:cNvSpPr/>
            <p:nvPr userDrawn="1"/>
          </p:nvSpPr>
          <p:spPr>
            <a:xfrm rot="10800000">
              <a:off x="7143755" y="1"/>
              <a:ext cx="5048245" cy="1228387"/>
            </a:xfrm>
            <a:prstGeom prst="triangle">
              <a:avLst>
                <a:gd name="adj" fmla="val 0"/>
              </a:avLst>
            </a:prstGeom>
            <a:gradFill>
              <a:gsLst>
                <a:gs pos="0">
                  <a:srgbClr val="156737"/>
                </a:gs>
                <a:gs pos="48000">
                  <a:srgbClr val="58B947"/>
                </a:gs>
              </a:gsLst>
              <a:lin ang="72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17E5144-49C5-6B41-21FD-0247ABCBE8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939017" y="238125"/>
              <a:ext cx="2024384" cy="347717"/>
            </a:xfrm>
            <a:prstGeom prst="rect">
              <a:avLst/>
            </a:prstGeom>
          </p:spPr>
        </p:pic>
      </p:grp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857CA9BE-6F52-F1E0-64F6-FFFFEECA2463}"/>
              </a:ext>
            </a:extLst>
          </p:cNvPr>
          <p:cNvSpPr txBox="1">
            <a:spLocks/>
          </p:cNvSpPr>
          <p:nvPr userDrawn="1"/>
        </p:nvSpPr>
        <p:spPr>
          <a:xfrm>
            <a:off x="4038600" y="6264571"/>
            <a:ext cx="4114800" cy="38736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aseline="30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energy.gov/policy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BE2348-4C87-1EB8-5583-F1C84E0F26E8}"/>
              </a:ext>
            </a:extLst>
          </p:cNvPr>
          <p:cNvSpPr txBox="1"/>
          <p:nvPr userDrawn="1"/>
        </p:nvSpPr>
        <p:spPr>
          <a:xfrm>
            <a:off x="742950" y="196276"/>
            <a:ext cx="34480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cap="all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Presentation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C4F52AD-C457-3FCB-559C-939893B1787A}"/>
              </a:ext>
            </a:extLst>
          </p:cNvPr>
          <p:cNvCxnSpPr>
            <a:cxnSpLocks/>
          </p:cNvCxnSpPr>
          <p:nvPr userDrawn="1"/>
        </p:nvCxnSpPr>
        <p:spPr>
          <a:xfrm flipH="1">
            <a:off x="-3873" y="314325"/>
            <a:ext cx="689033" cy="0"/>
          </a:xfrm>
          <a:prstGeom prst="line">
            <a:avLst/>
          </a:prstGeom>
          <a:ln w="44450">
            <a:solidFill>
              <a:srgbClr val="58B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C867BDE-1883-2BC0-5375-34DBC7586EAF}"/>
              </a:ext>
            </a:extLst>
          </p:cNvPr>
          <p:cNvSpPr txBox="1"/>
          <p:nvPr userDrawn="1"/>
        </p:nvSpPr>
        <p:spPr>
          <a:xfrm>
            <a:off x="8338817" y="6288978"/>
            <a:ext cx="271018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2D9E9976-3187-4C13-91A3-9AC7076C9B15}" type="slidenum">
              <a:rPr lang="en-US" sz="1600" smtClean="0">
                <a:solidFill>
                  <a:schemeClr val="bg1"/>
                </a:solidFill>
              </a:rPr>
              <a:pPr algn="r"/>
              <a:t>‹#›</a:t>
            </a:fld>
            <a:endParaRPr lang="en-US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69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9965B-1A3C-F684-A959-54C155EC2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8034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5ED2B-F326-46C6-B217-E0929DA4A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65565-EB49-4361-8D21-74242974F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41FE57-B2B5-4D2E-8638-23CE97BEBD70}"/>
              </a:ext>
            </a:extLst>
          </p:cNvPr>
          <p:cNvSpPr txBox="1"/>
          <p:nvPr userDrawn="1"/>
        </p:nvSpPr>
        <p:spPr>
          <a:xfrm>
            <a:off x="6961518" y="129876"/>
            <a:ext cx="4642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0" i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Deliberative Draft – Not a Statement of Administration Policy</a:t>
            </a:r>
            <a:r>
              <a:rPr lang="en-US" sz="1200" b="0" i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19B2DD2-B2F3-400D-B68D-38D0E2C0922C}"/>
              </a:ext>
            </a:extLst>
          </p:cNvPr>
          <p:cNvSpPr txBox="1">
            <a:spLocks/>
          </p:cNvSpPr>
          <p:nvPr userDrawn="1"/>
        </p:nvSpPr>
        <p:spPr>
          <a:xfrm>
            <a:off x="8763000" y="643363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17542F-3D05-4156-9308-A42F80506B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DD108C-DA9A-4CCF-B1B8-E2DA82E44290}"/>
              </a:ext>
            </a:extLst>
          </p:cNvPr>
          <p:cNvSpPr/>
          <p:nvPr userDrawn="1"/>
        </p:nvSpPr>
        <p:spPr>
          <a:xfrm>
            <a:off x="0" y="6281232"/>
            <a:ext cx="12192000" cy="576768"/>
          </a:xfrm>
          <a:prstGeom prst="rect">
            <a:avLst/>
          </a:prstGeom>
          <a:solidFill>
            <a:srgbClr val="007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2ED89F9-A6C3-451F-9811-DDCB176317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398691"/>
            <a:ext cx="1844615" cy="321202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F5F140CD-7204-4416-9891-BE6D161AB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81232"/>
            <a:ext cx="2743200" cy="5767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17542F-3D05-4156-9308-A42F80506B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7">
            <a:extLst>
              <a:ext uri="{FF2B5EF4-FFF2-40B4-BE49-F238E27FC236}">
                <a16:creationId xmlns:a16="http://schemas.microsoft.com/office/drawing/2014/main" id="{5D488CAB-158B-42DD-A28A-CED42865501D}"/>
              </a:ext>
            </a:extLst>
          </p:cNvPr>
          <p:cNvSpPr txBox="1">
            <a:spLocks/>
          </p:cNvSpPr>
          <p:nvPr userDrawn="1"/>
        </p:nvSpPr>
        <p:spPr>
          <a:xfrm>
            <a:off x="4038600" y="6336792"/>
            <a:ext cx="4114800" cy="57676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energy.gov/policy</a:t>
            </a:r>
          </a:p>
        </p:txBody>
      </p:sp>
    </p:spTree>
    <p:extLst>
      <p:ext uri="{BB962C8B-B14F-4D97-AF65-F5344CB8AC3E}">
        <p14:creationId xmlns:p14="http://schemas.microsoft.com/office/powerpoint/2010/main" val="508348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9808C-BA3D-42CC-A245-252C57C5E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08E85-913B-42D0-9315-B96B9F579D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B3E80C-619C-45CD-9540-A6EDAAD7FE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28B28F9-088C-4705-BED2-2F8783E18621}"/>
              </a:ext>
            </a:extLst>
          </p:cNvPr>
          <p:cNvSpPr txBox="1">
            <a:spLocks/>
          </p:cNvSpPr>
          <p:nvPr userDrawn="1"/>
        </p:nvSpPr>
        <p:spPr>
          <a:xfrm>
            <a:off x="8610600" y="628123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17542F-3D05-4156-9308-A42F80506B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75D797-22C1-4116-BFBC-9A3A8975B254}"/>
              </a:ext>
            </a:extLst>
          </p:cNvPr>
          <p:cNvSpPr txBox="1"/>
          <p:nvPr userDrawn="1"/>
        </p:nvSpPr>
        <p:spPr>
          <a:xfrm>
            <a:off x="6961518" y="129876"/>
            <a:ext cx="4642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0" i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Deliberative Draft – Not a Statement of Administration Policy</a:t>
            </a:r>
            <a:r>
              <a:rPr lang="en-US" sz="1200" b="0" i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B57F8F-75BD-4FD8-8C2A-CEE46BF12607}"/>
              </a:ext>
            </a:extLst>
          </p:cNvPr>
          <p:cNvSpPr/>
          <p:nvPr userDrawn="1"/>
        </p:nvSpPr>
        <p:spPr>
          <a:xfrm>
            <a:off x="0" y="6311900"/>
            <a:ext cx="12192000" cy="576768"/>
          </a:xfrm>
          <a:prstGeom prst="rect">
            <a:avLst/>
          </a:prstGeom>
          <a:solidFill>
            <a:srgbClr val="007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45407E7-8AE3-4121-A9EB-A558293A7E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429359"/>
            <a:ext cx="1844615" cy="321202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2E6BD613-CACE-47DE-A5CC-08FAC9D8C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83325"/>
            <a:ext cx="2743200" cy="6053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17542F-3D05-4156-9308-A42F80506B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7">
            <a:extLst>
              <a:ext uri="{FF2B5EF4-FFF2-40B4-BE49-F238E27FC236}">
                <a16:creationId xmlns:a16="http://schemas.microsoft.com/office/drawing/2014/main" id="{8D1BA1C6-3C5C-4040-9A08-A14BFA98FE72}"/>
              </a:ext>
            </a:extLst>
          </p:cNvPr>
          <p:cNvSpPr txBox="1">
            <a:spLocks/>
          </p:cNvSpPr>
          <p:nvPr userDrawn="1"/>
        </p:nvSpPr>
        <p:spPr>
          <a:xfrm>
            <a:off x="4038600" y="6336792"/>
            <a:ext cx="4114800" cy="57676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energy.gov/policy</a:t>
            </a:r>
          </a:p>
        </p:txBody>
      </p:sp>
    </p:spTree>
    <p:extLst>
      <p:ext uri="{BB962C8B-B14F-4D97-AF65-F5344CB8AC3E}">
        <p14:creationId xmlns:p14="http://schemas.microsoft.com/office/powerpoint/2010/main" val="1800310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B227B-9C25-4EA9-9479-2C2233725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D11DFE-1C31-4733-835E-394905142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C0E-A772-46E3-B257-F3D9A8EBB1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2F02CB-1EA9-477C-93D6-9CD269382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A34711-E170-43C2-A8CB-DCBB3EBE9A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2A3AAA7-028B-4D64-85E2-C58A1CF6BD5C}"/>
              </a:ext>
            </a:extLst>
          </p:cNvPr>
          <p:cNvSpPr txBox="1">
            <a:spLocks/>
          </p:cNvSpPr>
          <p:nvPr userDrawn="1"/>
        </p:nvSpPr>
        <p:spPr>
          <a:xfrm>
            <a:off x="8610600" y="628123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17542F-3D05-4156-9308-A42F80506B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A633F2-2503-4DF3-B0EF-24FC3EFE37D8}"/>
              </a:ext>
            </a:extLst>
          </p:cNvPr>
          <p:cNvSpPr txBox="1"/>
          <p:nvPr userDrawn="1"/>
        </p:nvSpPr>
        <p:spPr>
          <a:xfrm>
            <a:off x="6961518" y="129876"/>
            <a:ext cx="4642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0" i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Deliberative Draft – Not a Statement of Administration Policy</a:t>
            </a:r>
            <a:r>
              <a:rPr lang="en-US" sz="1200" b="0" i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C4E5D0-54D8-4A69-BEE5-43027F01473F}"/>
              </a:ext>
            </a:extLst>
          </p:cNvPr>
          <p:cNvSpPr/>
          <p:nvPr userDrawn="1"/>
        </p:nvSpPr>
        <p:spPr>
          <a:xfrm>
            <a:off x="-10063" y="6273499"/>
            <a:ext cx="12192000" cy="576768"/>
          </a:xfrm>
          <a:prstGeom prst="rect">
            <a:avLst/>
          </a:prstGeom>
          <a:solidFill>
            <a:srgbClr val="007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73779AD-5BB7-4A4D-A7B5-1970C51470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8137" y="6390958"/>
            <a:ext cx="1844615" cy="321202"/>
          </a:xfrm>
          <a:prstGeom prst="rect">
            <a:avLst/>
          </a:prstGeom>
        </p:spPr>
      </p:pic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2C5CC0F4-BF22-45A5-8B84-DB4878387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0537" y="6273499"/>
            <a:ext cx="2743200" cy="5845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17542F-3D05-4156-9308-A42F80506B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7">
            <a:extLst>
              <a:ext uri="{FF2B5EF4-FFF2-40B4-BE49-F238E27FC236}">
                <a16:creationId xmlns:a16="http://schemas.microsoft.com/office/drawing/2014/main" id="{B5C6DC9F-0C64-40BD-BED5-525B1B3CC14D}"/>
              </a:ext>
            </a:extLst>
          </p:cNvPr>
          <p:cNvSpPr txBox="1">
            <a:spLocks/>
          </p:cNvSpPr>
          <p:nvPr userDrawn="1"/>
        </p:nvSpPr>
        <p:spPr>
          <a:xfrm>
            <a:off x="4038600" y="6336792"/>
            <a:ext cx="4114800" cy="57676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energy.gov/policy</a:t>
            </a:r>
          </a:p>
        </p:txBody>
      </p:sp>
    </p:spTree>
    <p:extLst>
      <p:ext uri="{BB962C8B-B14F-4D97-AF65-F5344CB8AC3E}">
        <p14:creationId xmlns:p14="http://schemas.microsoft.com/office/powerpoint/2010/main" val="1344860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gradFill>
          <a:gsLst>
            <a:gs pos="6422">
              <a:schemeClr val="bg1">
                <a:lumMod val="95000"/>
              </a:schemeClr>
            </a:gs>
            <a:gs pos="23000">
              <a:schemeClr val="bg1">
                <a:lumMod val="95000"/>
              </a:schemeClr>
            </a:gs>
            <a:gs pos="99000">
              <a:schemeClr val="bg1">
                <a:lumMod val="85000"/>
              </a:schemeClr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D137010-F34A-75D9-4E00-4BC8391502EE}"/>
              </a:ext>
            </a:extLst>
          </p:cNvPr>
          <p:cNvSpPr/>
          <p:nvPr userDrawn="1"/>
        </p:nvSpPr>
        <p:spPr>
          <a:xfrm>
            <a:off x="-3233" y="5629613"/>
            <a:ext cx="5048245" cy="1228387"/>
          </a:xfrm>
          <a:prstGeom prst="triangle">
            <a:avLst>
              <a:gd name="adj" fmla="val 0"/>
            </a:avLst>
          </a:prstGeom>
          <a:gradFill>
            <a:gsLst>
              <a:gs pos="6422">
                <a:srgbClr val="1960AF"/>
              </a:gs>
              <a:gs pos="23000">
                <a:srgbClr val="134A86"/>
              </a:gs>
              <a:gs pos="99000">
                <a:srgbClr val="002E66"/>
              </a:gs>
            </a:gsLst>
            <a:lin ang="78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85985E-7D3E-4A7F-B57A-ED70D1E3A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7344"/>
            <a:ext cx="10515600" cy="822960"/>
          </a:xfrm>
        </p:spPr>
        <p:txBody>
          <a:bodyPr/>
          <a:lstStyle>
            <a:lvl1pPr algn="ctr">
              <a:defRPr kern="700" baseline="0">
                <a:solidFill>
                  <a:srgbClr val="1960A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24F37F3-E977-4E30-A60C-8A6F9B3C87A3}"/>
              </a:ext>
            </a:extLst>
          </p:cNvPr>
          <p:cNvSpPr txBox="1">
            <a:spLocks/>
          </p:cNvSpPr>
          <p:nvPr userDrawn="1"/>
        </p:nvSpPr>
        <p:spPr>
          <a:xfrm>
            <a:off x="8610600" y="631060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17542F-3D05-4156-9308-A42F80506B15}" type="slidenum">
              <a:rPr lang="en-US" b="1" smtClean="0">
                <a:solidFill>
                  <a:srgbClr val="002E66"/>
                </a:solidFill>
              </a:rPr>
              <a:pPr/>
              <a:t>‹#›</a:t>
            </a:fld>
            <a:endParaRPr lang="en-US" b="1">
              <a:solidFill>
                <a:srgbClr val="002E66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DB4FC96-A4ED-4FB2-A6B0-56222238C1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644" y="6268339"/>
            <a:ext cx="1954881" cy="387474"/>
          </a:xfrm>
          <a:prstGeom prst="rect">
            <a:avLst/>
          </a:prstGeom>
        </p:spPr>
      </p:pic>
      <p:sp>
        <p:nvSpPr>
          <p:cNvPr id="17" name="Footer Placeholder 7">
            <a:extLst>
              <a:ext uri="{FF2B5EF4-FFF2-40B4-BE49-F238E27FC236}">
                <a16:creationId xmlns:a16="http://schemas.microsoft.com/office/drawing/2014/main" id="{51A96B0E-ECBA-4D54-B6A0-C3D84452461B}"/>
              </a:ext>
            </a:extLst>
          </p:cNvPr>
          <p:cNvSpPr txBox="1">
            <a:spLocks/>
          </p:cNvSpPr>
          <p:nvPr userDrawn="1"/>
        </p:nvSpPr>
        <p:spPr>
          <a:xfrm>
            <a:off x="4038600" y="6299487"/>
            <a:ext cx="4114800" cy="38736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aseline="30000">
                <a:solidFill>
                  <a:srgbClr val="1960A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energy.gov/policy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9EA15C9-1A2D-A713-1465-58E82C09A0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83351"/>
            <a:ext cx="10515600" cy="4186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BE44B6-DDFD-1FBC-608A-7FF6D55CD237}"/>
              </a:ext>
            </a:extLst>
          </p:cNvPr>
          <p:cNvCxnSpPr>
            <a:cxnSpLocks/>
          </p:cNvCxnSpPr>
          <p:nvPr userDrawn="1"/>
        </p:nvCxnSpPr>
        <p:spPr>
          <a:xfrm>
            <a:off x="5329382" y="1537043"/>
            <a:ext cx="1533237" cy="0"/>
          </a:xfrm>
          <a:prstGeom prst="line">
            <a:avLst/>
          </a:prstGeom>
          <a:ln w="57150">
            <a:solidFill>
              <a:srgbClr val="58B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520E8F9A-8F5B-4853-56AE-3EAD288D9D3F}"/>
              </a:ext>
            </a:extLst>
          </p:cNvPr>
          <p:cNvSpPr/>
          <p:nvPr userDrawn="1"/>
        </p:nvSpPr>
        <p:spPr>
          <a:xfrm rot="10800000">
            <a:off x="9686751" y="0"/>
            <a:ext cx="2505247" cy="609600"/>
          </a:xfrm>
          <a:prstGeom prst="triangle">
            <a:avLst>
              <a:gd name="adj" fmla="val 0"/>
            </a:avLst>
          </a:prstGeom>
          <a:gradFill>
            <a:gsLst>
              <a:gs pos="0">
                <a:srgbClr val="156737"/>
              </a:gs>
              <a:gs pos="48000">
                <a:srgbClr val="58B947"/>
              </a:gs>
            </a:gsLst>
            <a:lin ang="72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9A16B0F-529C-4A8A-8FF5-67EE7D6832F2}"/>
              </a:ext>
            </a:extLst>
          </p:cNvPr>
          <p:cNvSpPr txBox="1"/>
          <p:nvPr userDrawn="1"/>
        </p:nvSpPr>
        <p:spPr>
          <a:xfrm>
            <a:off x="742950" y="196276"/>
            <a:ext cx="34480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cap="all" spc="50" baseline="0">
                <a:solidFill>
                  <a:srgbClr val="1960AF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Light" panose="020B0502040204020203" pitchFamily="34" charset="0"/>
              </a:rPr>
              <a:t>Presentation Title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205E26D-BAEF-CA6E-E9AB-EA5EE50472AE}"/>
              </a:ext>
            </a:extLst>
          </p:cNvPr>
          <p:cNvCxnSpPr>
            <a:cxnSpLocks/>
          </p:cNvCxnSpPr>
          <p:nvPr userDrawn="1"/>
        </p:nvCxnSpPr>
        <p:spPr>
          <a:xfrm flipH="1">
            <a:off x="-3873" y="314325"/>
            <a:ext cx="689033" cy="0"/>
          </a:xfrm>
          <a:prstGeom prst="line">
            <a:avLst/>
          </a:prstGeom>
          <a:ln w="44450">
            <a:solidFill>
              <a:srgbClr val="58B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82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EDC40AD-A245-4A49-9DDB-89B6F9EF205F}"/>
              </a:ext>
            </a:extLst>
          </p:cNvPr>
          <p:cNvSpPr txBox="1"/>
          <p:nvPr userDrawn="1"/>
        </p:nvSpPr>
        <p:spPr>
          <a:xfrm>
            <a:off x="6961518" y="129876"/>
            <a:ext cx="4642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0" i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Deliberative Draft – Not a Statement of Administration Policy</a:t>
            </a:r>
            <a:r>
              <a:rPr lang="en-US" sz="1200" b="0" i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D1966C-A9BD-47B0-B9C3-CF37C9B42797}"/>
              </a:ext>
            </a:extLst>
          </p:cNvPr>
          <p:cNvSpPr/>
          <p:nvPr userDrawn="1"/>
        </p:nvSpPr>
        <p:spPr>
          <a:xfrm>
            <a:off x="0" y="6281232"/>
            <a:ext cx="12192000" cy="576768"/>
          </a:xfrm>
          <a:prstGeom prst="rect">
            <a:avLst/>
          </a:prstGeom>
          <a:solidFill>
            <a:srgbClr val="007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3D8D7DC-BB5A-4872-ACC5-1B4326E94D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398691"/>
            <a:ext cx="1844615" cy="321202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486EA3CA-5E05-4E3F-97F7-140BC64C8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81232"/>
            <a:ext cx="2743200" cy="5767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17542F-3D05-4156-9308-A42F80506B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7">
            <a:extLst>
              <a:ext uri="{FF2B5EF4-FFF2-40B4-BE49-F238E27FC236}">
                <a16:creationId xmlns:a16="http://schemas.microsoft.com/office/drawing/2014/main" id="{5F204DBB-E423-40B8-8329-D55211327EE8}"/>
              </a:ext>
            </a:extLst>
          </p:cNvPr>
          <p:cNvSpPr txBox="1">
            <a:spLocks/>
          </p:cNvSpPr>
          <p:nvPr userDrawn="1"/>
        </p:nvSpPr>
        <p:spPr>
          <a:xfrm>
            <a:off x="4038600" y="6336792"/>
            <a:ext cx="4114800" cy="57676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energy.gov/policy</a:t>
            </a:r>
          </a:p>
        </p:txBody>
      </p:sp>
    </p:spTree>
    <p:extLst>
      <p:ext uri="{BB962C8B-B14F-4D97-AF65-F5344CB8AC3E}">
        <p14:creationId xmlns:p14="http://schemas.microsoft.com/office/powerpoint/2010/main" val="1267405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093A6-F0E9-435B-B7B3-A9C4DD55A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B5BE4-00B7-4728-A015-D69AC8B4F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DE060F-4EAC-4222-A778-B45501E4FD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F3DDA91-1A84-463C-8ED0-7E412226C8E2}"/>
              </a:ext>
            </a:extLst>
          </p:cNvPr>
          <p:cNvSpPr txBox="1">
            <a:spLocks/>
          </p:cNvSpPr>
          <p:nvPr userDrawn="1"/>
        </p:nvSpPr>
        <p:spPr>
          <a:xfrm>
            <a:off x="8610600" y="628123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17542F-3D05-4156-9308-A42F80506B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8EF9C7-CFFD-41DE-B3B3-95142AC372AC}"/>
              </a:ext>
            </a:extLst>
          </p:cNvPr>
          <p:cNvSpPr txBox="1"/>
          <p:nvPr userDrawn="1"/>
        </p:nvSpPr>
        <p:spPr>
          <a:xfrm>
            <a:off x="6961518" y="129876"/>
            <a:ext cx="4642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0" i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Deliberative Draft – Not a Statement of Administration Policy</a:t>
            </a:r>
            <a:r>
              <a:rPr lang="en-US" sz="1200" b="0" i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E3EEBD-4D39-45AA-8AFD-B0B0915F203A}"/>
              </a:ext>
            </a:extLst>
          </p:cNvPr>
          <p:cNvSpPr/>
          <p:nvPr userDrawn="1"/>
        </p:nvSpPr>
        <p:spPr>
          <a:xfrm>
            <a:off x="0" y="6281232"/>
            <a:ext cx="12192000" cy="576768"/>
          </a:xfrm>
          <a:prstGeom prst="rect">
            <a:avLst/>
          </a:prstGeom>
          <a:solidFill>
            <a:srgbClr val="007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AAF13D2-62BB-4462-8CB6-CFC12204BA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398691"/>
            <a:ext cx="1844615" cy="321202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656288B-AE04-4A9C-88A8-1CFDEAF4A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81232"/>
            <a:ext cx="2743200" cy="5767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17542F-3D05-4156-9308-A42F80506B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7">
            <a:extLst>
              <a:ext uri="{FF2B5EF4-FFF2-40B4-BE49-F238E27FC236}">
                <a16:creationId xmlns:a16="http://schemas.microsoft.com/office/drawing/2014/main" id="{C9AD2C42-7ED6-4328-B88F-9CCF390B1FC8}"/>
              </a:ext>
            </a:extLst>
          </p:cNvPr>
          <p:cNvSpPr txBox="1">
            <a:spLocks/>
          </p:cNvSpPr>
          <p:nvPr userDrawn="1"/>
        </p:nvSpPr>
        <p:spPr>
          <a:xfrm>
            <a:off x="4038600" y="6336792"/>
            <a:ext cx="4114800" cy="57676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energy.gov/policy</a:t>
            </a:r>
          </a:p>
        </p:txBody>
      </p:sp>
    </p:spTree>
    <p:extLst>
      <p:ext uri="{BB962C8B-B14F-4D97-AF65-F5344CB8AC3E}">
        <p14:creationId xmlns:p14="http://schemas.microsoft.com/office/powerpoint/2010/main" val="7758560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D6FB7-3987-4631-9E61-654948E9B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F6D002-A7C9-41C2-B30A-AA5CBF97D6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76727B-F922-41BC-BFA9-32E7B3C8E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D8F00E-3A62-47C4-808E-733CDD785876}"/>
              </a:ext>
            </a:extLst>
          </p:cNvPr>
          <p:cNvSpPr txBox="1"/>
          <p:nvPr userDrawn="1"/>
        </p:nvSpPr>
        <p:spPr>
          <a:xfrm>
            <a:off x="6961518" y="129876"/>
            <a:ext cx="4642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0" i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Deliberative Draft – Not a Statement of Administration Policy</a:t>
            </a:r>
            <a:r>
              <a:rPr lang="en-US" sz="1200" b="0" i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7744F2D-2493-4D5C-A63A-5E0CF6B23CB6}"/>
              </a:ext>
            </a:extLst>
          </p:cNvPr>
          <p:cNvSpPr/>
          <p:nvPr userDrawn="1"/>
        </p:nvSpPr>
        <p:spPr>
          <a:xfrm>
            <a:off x="0" y="6281232"/>
            <a:ext cx="12192000" cy="576768"/>
          </a:xfrm>
          <a:prstGeom prst="rect">
            <a:avLst/>
          </a:prstGeom>
          <a:solidFill>
            <a:srgbClr val="007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A379486-0189-48B4-A1ED-ADA76937A1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398691"/>
            <a:ext cx="1844615" cy="321202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C406DEB8-1A0D-489E-B8B3-2E4A11696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81232"/>
            <a:ext cx="2743200" cy="5767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17542F-3D05-4156-9308-A42F80506B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7">
            <a:extLst>
              <a:ext uri="{FF2B5EF4-FFF2-40B4-BE49-F238E27FC236}">
                <a16:creationId xmlns:a16="http://schemas.microsoft.com/office/drawing/2014/main" id="{AB4B91E3-6CF1-4C68-BF8A-73135EF27BC7}"/>
              </a:ext>
            </a:extLst>
          </p:cNvPr>
          <p:cNvSpPr txBox="1">
            <a:spLocks/>
          </p:cNvSpPr>
          <p:nvPr userDrawn="1"/>
        </p:nvSpPr>
        <p:spPr>
          <a:xfrm>
            <a:off x="4038600" y="6336792"/>
            <a:ext cx="4114800" cy="57676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energy.gov/policy</a:t>
            </a:r>
          </a:p>
        </p:txBody>
      </p:sp>
    </p:spTree>
    <p:extLst>
      <p:ext uri="{BB962C8B-B14F-4D97-AF65-F5344CB8AC3E}">
        <p14:creationId xmlns:p14="http://schemas.microsoft.com/office/powerpoint/2010/main" val="371764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47591-4007-4FB6-87D0-D3B8C960D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4D8E3C-E780-4699-B677-FB47D8FD68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71F4E5A-4D77-4338-BE05-FDFE19F892B9}"/>
              </a:ext>
            </a:extLst>
          </p:cNvPr>
          <p:cNvSpPr txBox="1">
            <a:spLocks/>
          </p:cNvSpPr>
          <p:nvPr userDrawn="1"/>
        </p:nvSpPr>
        <p:spPr>
          <a:xfrm>
            <a:off x="8610600" y="628123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17542F-3D05-4156-9308-A42F80506B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FBC02B-F3F9-4049-AAE4-9EE170FEF3AD}"/>
              </a:ext>
            </a:extLst>
          </p:cNvPr>
          <p:cNvSpPr txBox="1"/>
          <p:nvPr userDrawn="1"/>
        </p:nvSpPr>
        <p:spPr>
          <a:xfrm>
            <a:off x="6961518" y="129876"/>
            <a:ext cx="4642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0" i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Deliberative Draft – Not a Statement of Administration Policy</a:t>
            </a:r>
            <a:r>
              <a:rPr lang="en-US" sz="1200" b="0" i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3D8BB3-5A37-4478-8066-0F65E2FE713C}"/>
              </a:ext>
            </a:extLst>
          </p:cNvPr>
          <p:cNvSpPr/>
          <p:nvPr userDrawn="1"/>
        </p:nvSpPr>
        <p:spPr>
          <a:xfrm>
            <a:off x="0" y="6289379"/>
            <a:ext cx="12192000" cy="576768"/>
          </a:xfrm>
          <a:prstGeom prst="rect">
            <a:avLst/>
          </a:prstGeom>
          <a:solidFill>
            <a:srgbClr val="007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3E88770-C5C5-4653-AB51-18AAD06FA3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406838"/>
            <a:ext cx="1844615" cy="321202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AF31BFF-6BE3-4044-A7C6-136B80B2F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89379"/>
            <a:ext cx="2743200" cy="5767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17542F-3D05-4156-9308-A42F80506B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7">
            <a:extLst>
              <a:ext uri="{FF2B5EF4-FFF2-40B4-BE49-F238E27FC236}">
                <a16:creationId xmlns:a16="http://schemas.microsoft.com/office/drawing/2014/main" id="{FF468A47-4E59-46F1-B894-816F73AE1A1B}"/>
              </a:ext>
            </a:extLst>
          </p:cNvPr>
          <p:cNvSpPr txBox="1">
            <a:spLocks/>
          </p:cNvSpPr>
          <p:nvPr userDrawn="1"/>
        </p:nvSpPr>
        <p:spPr>
          <a:xfrm>
            <a:off x="4038600" y="6336792"/>
            <a:ext cx="4114800" cy="57676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energy.gov/policy</a:t>
            </a:r>
          </a:p>
        </p:txBody>
      </p:sp>
    </p:spTree>
    <p:extLst>
      <p:ext uri="{BB962C8B-B14F-4D97-AF65-F5344CB8AC3E}">
        <p14:creationId xmlns:p14="http://schemas.microsoft.com/office/powerpoint/2010/main" val="2690163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6CF75E-C854-9B27-3440-A4DF40EB1E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" y="2451"/>
            <a:ext cx="12190992" cy="68574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21E76C-D28A-40DD-B495-3968FDF3F1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662" y="1688437"/>
            <a:ext cx="5709155" cy="862642"/>
          </a:xfrm>
        </p:spPr>
        <p:txBody>
          <a:bodyPr anchor="b">
            <a:normAutofit/>
          </a:bodyPr>
          <a:lstStyle>
            <a:lvl1pPr algn="l">
              <a:spcAft>
                <a:spcPts val="1200"/>
              </a:spcAft>
              <a:defRPr sz="3600" b="1">
                <a:solidFill>
                  <a:srgbClr val="002E66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Title of Presentation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6392972-7909-4E6A-B9D7-89B9234D0E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4662" y="3124433"/>
            <a:ext cx="5608637" cy="64701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002E66"/>
                </a:solidFill>
                <a:latin typeface="Segoe UI Light" panose="020B0502040204020203" pitchFamily="34" charset="0"/>
                <a:ea typeface="Verdana" panose="020B0604030504040204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Presenter | Position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600D2D1-7852-494E-AED0-A305192A83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4662" y="5336768"/>
            <a:ext cx="1712296" cy="593743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002E66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ED2AA5-7F2F-B7E8-2156-AC37B2E30A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864" y="714229"/>
            <a:ext cx="2596209" cy="40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5978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C22D51B-C4CA-4822-A770-34AA4E7262B4}"/>
              </a:ext>
            </a:extLst>
          </p:cNvPr>
          <p:cNvSpPr txBox="1"/>
          <p:nvPr userDrawn="1"/>
        </p:nvSpPr>
        <p:spPr>
          <a:xfrm>
            <a:off x="6961518" y="129876"/>
            <a:ext cx="46424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0" i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Deliberative Draft – Not a Statement of Administration Policy</a:t>
            </a:r>
            <a:r>
              <a:rPr lang="en-US" sz="1200" b="0" i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EBA62D-9F80-46F3-BA29-89D44925AD20}"/>
              </a:ext>
            </a:extLst>
          </p:cNvPr>
          <p:cNvSpPr/>
          <p:nvPr userDrawn="1"/>
        </p:nvSpPr>
        <p:spPr>
          <a:xfrm>
            <a:off x="0" y="6281232"/>
            <a:ext cx="12192000" cy="576768"/>
          </a:xfrm>
          <a:prstGeom prst="rect">
            <a:avLst/>
          </a:prstGeom>
          <a:solidFill>
            <a:srgbClr val="007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9333B6-44FF-4DCC-A867-FC980E313E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6398691"/>
            <a:ext cx="1844615" cy="321202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26B12AD-5454-487B-B43A-FE6ACB834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81232"/>
            <a:ext cx="2743200" cy="5767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17542F-3D05-4156-9308-A42F80506B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7">
            <a:extLst>
              <a:ext uri="{FF2B5EF4-FFF2-40B4-BE49-F238E27FC236}">
                <a16:creationId xmlns:a16="http://schemas.microsoft.com/office/drawing/2014/main" id="{B1BC4969-1D20-4375-A354-C1900F1148E7}"/>
              </a:ext>
            </a:extLst>
          </p:cNvPr>
          <p:cNvSpPr txBox="1">
            <a:spLocks/>
          </p:cNvSpPr>
          <p:nvPr userDrawn="1"/>
        </p:nvSpPr>
        <p:spPr>
          <a:xfrm>
            <a:off x="4038600" y="6336792"/>
            <a:ext cx="4114800" cy="57676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energy.gov/policy</a:t>
            </a:r>
          </a:p>
        </p:txBody>
      </p:sp>
    </p:spTree>
    <p:extLst>
      <p:ext uri="{BB962C8B-B14F-4D97-AF65-F5344CB8AC3E}">
        <p14:creationId xmlns:p14="http://schemas.microsoft.com/office/powerpoint/2010/main" val="282929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gradFill>
          <a:gsLst>
            <a:gs pos="6422">
              <a:srgbClr val="1960AF"/>
            </a:gs>
            <a:gs pos="23000">
              <a:srgbClr val="134A86"/>
            </a:gs>
            <a:gs pos="64000">
              <a:srgbClr val="002E66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0AE4E-79BC-4E6E-AC2E-2F7DFBD9D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782" y="1088018"/>
            <a:ext cx="9885221" cy="91440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6A898-3381-4E9E-B7A4-8026068C1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782" y="2338819"/>
            <a:ext cx="9885221" cy="314267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8632E2-6851-3B8D-E5D5-A293ED3A0927}"/>
              </a:ext>
            </a:extLst>
          </p:cNvPr>
          <p:cNvCxnSpPr/>
          <p:nvPr userDrawn="1"/>
        </p:nvCxnSpPr>
        <p:spPr>
          <a:xfrm>
            <a:off x="1311566" y="2045564"/>
            <a:ext cx="1533237" cy="0"/>
          </a:xfrm>
          <a:prstGeom prst="line">
            <a:avLst/>
          </a:prstGeom>
          <a:ln w="57150">
            <a:solidFill>
              <a:srgbClr val="58B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854E3C1-33A1-0AC5-429C-2D9DC6F08B6D}"/>
              </a:ext>
            </a:extLst>
          </p:cNvPr>
          <p:cNvGrpSpPr/>
          <p:nvPr userDrawn="1"/>
        </p:nvGrpSpPr>
        <p:grpSpPr>
          <a:xfrm>
            <a:off x="7143755" y="1"/>
            <a:ext cx="5048245" cy="1228387"/>
            <a:chOff x="7143755" y="1"/>
            <a:chExt cx="5048245" cy="1228387"/>
          </a:xfrm>
        </p:grpSpPr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CC62136C-5429-AF2C-6A94-FDD6EA722EAD}"/>
                </a:ext>
              </a:extLst>
            </p:cNvPr>
            <p:cNvSpPr/>
            <p:nvPr userDrawn="1"/>
          </p:nvSpPr>
          <p:spPr>
            <a:xfrm rot="10800000">
              <a:off x="7143755" y="1"/>
              <a:ext cx="5048245" cy="1228387"/>
            </a:xfrm>
            <a:prstGeom prst="triangle">
              <a:avLst>
                <a:gd name="adj" fmla="val 0"/>
              </a:avLst>
            </a:prstGeom>
            <a:gradFill>
              <a:gsLst>
                <a:gs pos="0">
                  <a:srgbClr val="156737"/>
                </a:gs>
                <a:gs pos="48000">
                  <a:srgbClr val="58B947"/>
                </a:gs>
              </a:gsLst>
              <a:lin ang="72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17E5144-49C5-6B41-21FD-0247ABCBE8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939017" y="238125"/>
              <a:ext cx="2024384" cy="3477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1840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5C5AA-7A74-BE89-F04A-BB4FD9D56A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32F990-40A5-2C4B-C3D7-074F8A3FF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43956-AA6A-3DC3-02E7-CD329E37D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A7D91-19CC-DF26-D5A2-972D8FB8C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04D3F-730E-ACAF-1393-58CBD3D41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103C-CA76-49C8-A2D5-5BBD6EDFA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4263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1DF33-D4F7-4EC2-69C0-56AB08DDA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71AD6-60FE-B3B7-4810-A8B8C8E36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6A739-7BD4-2FA9-1CCE-A5272086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255A4-6791-D478-6DEE-E6E8839D2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C3E1EA-3061-0343-AA5C-79F0D2B2E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103C-CA76-49C8-A2D5-5BBD6EDFA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0196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9F37E-C4F1-8F43-CC30-5B13F0BF3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A011F8-EC6D-515F-7DF8-4A499EECC2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DAFDF-C286-49D2-941E-F9A376E3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C301C-66B2-5CB6-8525-02F90ABCD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36A1E-82A5-6A97-A776-FBAAD58DA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103C-CA76-49C8-A2D5-5BBD6EDFA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551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F87A6-4CFA-DA6C-FD03-2F2C521EC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871F2-6D75-1394-5E81-788898972F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40F7C4-C98E-01DB-C35D-8CE13409E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168206-8333-2653-4A21-1ADC6BF0B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4192E-4B08-83B1-A3B6-CC93C7566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10D644-AD46-0E7F-26F6-C59E6F593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103C-CA76-49C8-A2D5-5BBD6EDFA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86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449EC-CD89-D986-82CC-1337C5F89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0107C9-32BC-2FC5-417B-7D19A1114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9ECD7C-1788-EBF6-7956-1D67961251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DC4387-3E30-DB76-F4B0-FFBB2C49A5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6117B9-6E4C-E81E-F08E-EFD91868B7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93E9BF-F3CF-A5EE-9963-A7F77385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A8737B-9B81-96EF-A0EB-A308DC127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F923E0-5C7F-18E5-E25D-1350A24B9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103C-CA76-49C8-A2D5-5BBD6EDFA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1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8B5F0-EDA9-F364-4CC5-2C7151E76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267F35-B957-3BAE-13CC-1DCF60E36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C54230-8F10-02D3-12A4-96F31A346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991CFA-2B17-9BA1-C8D4-1C024A84E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103C-CA76-49C8-A2D5-5BBD6EDFA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667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0A74FA-7C0F-8A06-1493-D84F034BC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D82463-23F1-62B7-0F2E-99899AB5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1307FC-EC14-0629-612C-85B568F9D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103C-CA76-49C8-A2D5-5BBD6EDFA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020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F4C78-3D8C-BACA-A223-7299E6F45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E4AB9-B060-BE4E-74EA-5E73D4BE2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35B5A-689E-4F0D-C945-ECDA53CE93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DBF58E-09EB-CF68-CA72-28342D5DD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3E2437-3B65-0176-5ABA-6AC7EC1BF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277199-F5BB-B0A7-F750-5B47C524F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103C-CA76-49C8-A2D5-5BBD6EDFA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79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gradFill>
          <a:gsLst>
            <a:gs pos="6422">
              <a:srgbClr val="1960AF"/>
            </a:gs>
            <a:gs pos="23000">
              <a:srgbClr val="134A86"/>
            </a:gs>
            <a:gs pos="94495">
              <a:srgbClr val="001C3E"/>
            </a:gs>
            <a:gs pos="67000">
              <a:srgbClr val="002E66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AED8F6-C9EB-46B2-AFE5-CC7D38C0D0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20319" y="2644775"/>
            <a:ext cx="8151363" cy="914400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Questions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2BF993-74CA-593C-460C-143C83AD9E0B}"/>
              </a:ext>
            </a:extLst>
          </p:cNvPr>
          <p:cNvSpPr/>
          <p:nvPr userDrawn="1"/>
        </p:nvSpPr>
        <p:spPr>
          <a:xfrm>
            <a:off x="4638675" y="4876800"/>
            <a:ext cx="2914650" cy="819150"/>
          </a:xfrm>
          <a:prstGeom prst="rect">
            <a:avLst/>
          </a:prstGeom>
          <a:solidFill>
            <a:srgbClr val="002E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57367E-67DC-4ED6-D5D8-DE368FF350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9006" y="5109803"/>
            <a:ext cx="2473987" cy="38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7610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EFD06-6C21-41E1-D068-883F0FBA7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27697D-BFDA-6780-723A-296EDE34E4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5D0367-DE67-06C3-8D27-711A776F16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086102-C228-D0CD-1382-962F56FC9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0E0D2-108A-36DC-CB1F-E6EEEA955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D74DE5-F720-5407-3AB9-B07A20DE7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103C-CA76-49C8-A2D5-5BBD6EDFA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945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B7EB6-EE56-691B-EBEA-E461A07C4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38D9DE-FEEA-A184-D738-422ED9381B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4A59B-A7BA-E29B-2EB3-617D080B3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9852E-43D0-0D3F-2976-D22718ACA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8F7B9-24D4-DFA7-F68B-2F223E70B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103C-CA76-49C8-A2D5-5BBD6EDFA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8515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27C6A4-FAF9-048C-D04C-219C788048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063715-19CA-4EB2-576A-83845F752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4DCC5-83DF-EC74-D33E-17DE1A359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AA3F7-5656-4E61-ECC7-17E8E4135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545B30-2DF9-CD1B-E680-B3CB621C1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8103C-CA76-49C8-A2D5-5BBD6EDFA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7930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traight Connector 42"/>
          <p:cNvCxnSpPr/>
          <p:nvPr userDrawn="1"/>
        </p:nvCxnSpPr>
        <p:spPr>
          <a:xfrm>
            <a:off x="0" y="753618"/>
            <a:ext cx="9858375" cy="0"/>
          </a:xfrm>
          <a:prstGeom prst="line">
            <a:avLst/>
          </a:prstGeom>
          <a:ln w="22225">
            <a:solidFill>
              <a:srgbClr val="98C9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27" y="1544980"/>
            <a:ext cx="11580921" cy="4010336"/>
          </a:xfrm>
        </p:spPr>
        <p:txBody>
          <a:bodyPr/>
          <a:lstStyle>
            <a:lvl1pPr>
              <a:defRPr b="1">
                <a:latin typeface="+mn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70628" y="260268"/>
            <a:ext cx="11580921" cy="600980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373838"/>
                </a:solidFill>
                <a:latin typeface="+mn-lt"/>
              </a:defRPr>
            </a:lvl1pPr>
          </a:lstStyle>
          <a:p>
            <a:r>
              <a:rPr lang="en-US"/>
              <a:t>Master Page Title 1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270628" y="778081"/>
            <a:ext cx="11580921" cy="373510"/>
          </a:xfrm>
        </p:spPr>
        <p:txBody>
          <a:bodyPr>
            <a:noAutofit/>
          </a:bodyPr>
          <a:lstStyle>
            <a:lvl1pPr marL="0" indent="0" algn="l">
              <a:buNone/>
              <a:defRPr sz="1800" b="0">
                <a:solidFill>
                  <a:srgbClr val="373838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Master Page Subtitle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113" y="260267"/>
            <a:ext cx="1917435" cy="762875"/>
          </a:xfrm>
          <a:prstGeom prst="rect">
            <a:avLst/>
          </a:prstGeom>
        </p:spPr>
      </p:pic>
      <p:sp>
        <p:nvSpPr>
          <p:cNvPr id="51" name="Rectangle 50"/>
          <p:cNvSpPr/>
          <p:nvPr userDrawn="1"/>
        </p:nvSpPr>
        <p:spPr>
          <a:xfrm>
            <a:off x="0" y="6258757"/>
            <a:ext cx="12192000" cy="517000"/>
          </a:xfrm>
          <a:prstGeom prst="rect">
            <a:avLst/>
          </a:prstGeom>
          <a:gradFill flip="none" rotWithShape="1">
            <a:gsLst>
              <a:gs pos="44000">
                <a:srgbClr val="98C93D"/>
              </a:gs>
              <a:gs pos="100000">
                <a:srgbClr val="64872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 userDrawn="1"/>
        </p:nvSpPr>
        <p:spPr>
          <a:xfrm rot="5400000" flipH="1">
            <a:off x="6073142" y="748018"/>
            <a:ext cx="45719" cy="12192000"/>
          </a:xfrm>
          <a:prstGeom prst="rect">
            <a:avLst/>
          </a:prstGeom>
          <a:gradFill flip="none" rotWithShape="1">
            <a:gsLst>
              <a:gs pos="100000">
                <a:srgbClr val="648725"/>
              </a:gs>
              <a:gs pos="37000">
                <a:srgbClr val="98C93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 userDrawn="1"/>
        </p:nvSpPr>
        <p:spPr>
          <a:xfrm>
            <a:off x="11448581" y="6350000"/>
            <a:ext cx="434734" cy="3693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fld id="{BD1BBCF7-C2B2-490C-A676-4763179728A4}" type="slidenum">
              <a:rPr lang="en-US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54" name="Picture 5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83" b="-5834"/>
          <a:stretch/>
        </p:blipFill>
        <p:spPr>
          <a:xfrm>
            <a:off x="270627" y="6323378"/>
            <a:ext cx="1703316" cy="4257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8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54126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traight Connector 42"/>
          <p:cNvCxnSpPr/>
          <p:nvPr userDrawn="1"/>
        </p:nvCxnSpPr>
        <p:spPr>
          <a:xfrm>
            <a:off x="-50800" y="1175826"/>
            <a:ext cx="12280900" cy="0"/>
          </a:xfrm>
          <a:prstGeom prst="line">
            <a:avLst/>
          </a:prstGeom>
          <a:ln w="22225">
            <a:solidFill>
              <a:srgbClr val="98C9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27" y="1544980"/>
            <a:ext cx="11580921" cy="4010336"/>
          </a:xfrm>
        </p:spPr>
        <p:txBody>
          <a:bodyPr/>
          <a:lstStyle>
            <a:lvl1pPr>
              <a:defRPr b="1">
                <a:latin typeface="+mn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113" y="260267"/>
            <a:ext cx="1917435" cy="762875"/>
          </a:xfrm>
          <a:prstGeom prst="rect">
            <a:avLst/>
          </a:prstGeom>
        </p:spPr>
      </p:pic>
      <p:sp>
        <p:nvSpPr>
          <p:cNvPr id="51" name="Rectangle 50"/>
          <p:cNvSpPr/>
          <p:nvPr userDrawn="1"/>
        </p:nvSpPr>
        <p:spPr>
          <a:xfrm>
            <a:off x="0" y="6258757"/>
            <a:ext cx="12192000" cy="517000"/>
          </a:xfrm>
          <a:prstGeom prst="rect">
            <a:avLst/>
          </a:prstGeom>
          <a:gradFill flip="none" rotWithShape="1">
            <a:gsLst>
              <a:gs pos="44000">
                <a:srgbClr val="98C93D"/>
              </a:gs>
              <a:gs pos="100000">
                <a:srgbClr val="64872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 userDrawn="1"/>
        </p:nvSpPr>
        <p:spPr>
          <a:xfrm rot="5400000" flipH="1">
            <a:off x="6073142" y="748018"/>
            <a:ext cx="45719" cy="12192000"/>
          </a:xfrm>
          <a:prstGeom prst="rect">
            <a:avLst/>
          </a:prstGeom>
          <a:gradFill flip="none" rotWithShape="1">
            <a:gsLst>
              <a:gs pos="100000">
                <a:srgbClr val="648725"/>
              </a:gs>
              <a:gs pos="37000">
                <a:srgbClr val="98C93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 userDrawn="1"/>
        </p:nvSpPr>
        <p:spPr>
          <a:xfrm>
            <a:off x="11448581" y="6350000"/>
            <a:ext cx="434734" cy="3693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fld id="{BD1BBCF7-C2B2-490C-A676-4763179728A4}" type="slidenum">
              <a:rPr lang="en-US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54" name="Picture 5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83" b="-5834"/>
          <a:stretch/>
        </p:blipFill>
        <p:spPr>
          <a:xfrm>
            <a:off x="270627" y="6323378"/>
            <a:ext cx="1703316" cy="4257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8000"/>
              </a:prstClr>
            </a:outerShdw>
          </a:effectLst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270628" y="146034"/>
            <a:ext cx="8810273" cy="1134678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rgbClr val="373838"/>
                </a:solidFill>
                <a:latin typeface="+mn-lt"/>
              </a:defRPr>
            </a:lvl1pPr>
          </a:lstStyle>
          <a:p>
            <a:r>
              <a:rPr lang="en-US"/>
              <a:t>Master Page Title 1</a:t>
            </a:r>
            <a:br>
              <a:rPr lang="en-US"/>
            </a:br>
            <a:r>
              <a:rPr lang="en-US"/>
              <a:t>Two Lines</a:t>
            </a:r>
          </a:p>
        </p:txBody>
      </p:sp>
    </p:spTree>
    <p:extLst>
      <p:ext uri="{BB962C8B-B14F-4D97-AF65-F5344CB8AC3E}">
        <p14:creationId xmlns:p14="http://schemas.microsoft.com/office/powerpoint/2010/main" val="26608673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1831" y="1669404"/>
            <a:ext cx="5105399" cy="4010336"/>
          </a:xfrm>
        </p:spPr>
        <p:txBody>
          <a:bodyPr/>
          <a:lstStyle>
            <a:lvl1pPr>
              <a:defRPr b="1">
                <a:latin typeface="+mn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01"/>
          <a:stretch/>
        </p:blipFill>
        <p:spPr>
          <a:xfrm>
            <a:off x="10852417" y="298227"/>
            <a:ext cx="1000057" cy="1140114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0" y="753618"/>
            <a:ext cx="10786188" cy="0"/>
          </a:xfrm>
          <a:prstGeom prst="line">
            <a:avLst/>
          </a:prstGeom>
          <a:ln w="22225" cmpd="sng">
            <a:solidFill>
              <a:srgbClr val="98C93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270628" y="260268"/>
            <a:ext cx="11580921" cy="600980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373838"/>
                </a:solidFill>
                <a:latin typeface="+mn-lt"/>
              </a:defRPr>
            </a:lvl1pPr>
          </a:lstStyle>
          <a:p>
            <a:r>
              <a:rPr lang="en-US"/>
              <a:t>Master Page Title 1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270628" y="778081"/>
            <a:ext cx="11580921" cy="373510"/>
          </a:xfrm>
        </p:spPr>
        <p:txBody>
          <a:bodyPr>
            <a:noAutofit/>
          </a:bodyPr>
          <a:lstStyle>
            <a:lvl1pPr marL="0" indent="0" algn="l">
              <a:buNone/>
              <a:defRPr sz="1800" b="0">
                <a:solidFill>
                  <a:srgbClr val="373838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Master Page Subtitle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0" y="6258757"/>
            <a:ext cx="12192000" cy="517000"/>
          </a:xfrm>
          <a:prstGeom prst="rect">
            <a:avLst/>
          </a:prstGeom>
          <a:gradFill flip="none" rotWithShape="1">
            <a:gsLst>
              <a:gs pos="44000">
                <a:srgbClr val="98C93D"/>
              </a:gs>
              <a:gs pos="100000">
                <a:srgbClr val="64872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 userDrawn="1"/>
        </p:nvSpPr>
        <p:spPr>
          <a:xfrm rot="5400000" flipH="1">
            <a:off x="6073142" y="748018"/>
            <a:ext cx="45719" cy="12192000"/>
          </a:xfrm>
          <a:prstGeom prst="rect">
            <a:avLst/>
          </a:prstGeom>
          <a:gradFill flip="none" rotWithShape="1">
            <a:gsLst>
              <a:gs pos="100000">
                <a:srgbClr val="648725"/>
              </a:gs>
              <a:gs pos="37000">
                <a:srgbClr val="98C93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 userDrawn="1"/>
        </p:nvSpPr>
        <p:spPr>
          <a:xfrm>
            <a:off x="11448581" y="6350000"/>
            <a:ext cx="434734" cy="36933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fld id="{BD1BBCF7-C2B2-490C-A676-4763179728A4}" type="slidenum">
              <a:rPr lang="en-US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4553" b="-9442"/>
          <a:stretch/>
        </p:blipFill>
        <p:spPr>
          <a:xfrm>
            <a:off x="270627" y="6323378"/>
            <a:ext cx="3938516" cy="4402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8000"/>
              </a:prstClr>
            </a:outerShdw>
          </a:effectLst>
        </p:spPr>
      </p:pic>
      <p:sp>
        <p:nvSpPr>
          <p:cNvPr id="31" name="Content Placeholder 2"/>
          <p:cNvSpPr>
            <a:spLocks noGrp="1"/>
          </p:cNvSpPr>
          <p:nvPr>
            <p:ph idx="14"/>
          </p:nvPr>
        </p:nvSpPr>
        <p:spPr>
          <a:xfrm>
            <a:off x="700321" y="1683985"/>
            <a:ext cx="5105399" cy="4010336"/>
          </a:xfrm>
        </p:spPr>
        <p:txBody>
          <a:bodyPr/>
          <a:lstStyle>
            <a:lvl1pPr>
              <a:defRPr b="1">
                <a:latin typeface="+mn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111551" y="1438341"/>
            <a:ext cx="0" cy="4473487"/>
          </a:xfrm>
          <a:prstGeom prst="line">
            <a:avLst/>
          </a:prstGeom>
          <a:ln w="38100" cap="sq" cmpd="sng">
            <a:solidFill>
              <a:srgbClr val="373838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5512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ctrTitle" hasCustomPrompt="1"/>
          </p:nvPr>
        </p:nvSpPr>
        <p:spPr>
          <a:xfrm>
            <a:off x="270629" y="251390"/>
            <a:ext cx="5317372" cy="600980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rgbClr val="373838"/>
                </a:solidFill>
                <a:latin typeface="+mn-lt"/>
              </a:defRPr>
            </a:lvl1pPr>
          </a:lstStyle>
          <a:p>
            <a:r>
              <a:rPr lang="en-US"/>
              <a:t>Master Page Title 1</a:t>
            </a:r>
          </a:p>
        </p:txBody>
      </p:sp>
      <p:sp>
        <p:nvSpPr>
          <p:cNvPr id="2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270629" y="878777"/>
            <a:ext cx="5317372" cy="373510"/>
          </a:xfrm>
        </p:spPr>
        <p:txBody>
          <a:bodyPr>
            <a:noAutofit/>
          </a:bodyPr>
          <a:lstStyle>
            <a:lvl1pPr marL="0" indent="0" algn="l">
              <a:buNone/>
              <a:defRPr sz="1800" b="1">
                <a:solidFill>
                  <a:srgbClr val="373838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Master Page Subtitle</a:t>
            </a:r>
          </a:p>
        </p:txBody>
      </p:sp>
    </p:spTree>
    <p:extLst>
      <p:ext uri="{BB962C8B-B14F-4D97-AF65-F5344CB8AC3E}">
        <p14:creationId xmlns:p14="http://schemas.microsoft.com/office/powerpoint/2010/main" val="8377859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29848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/>
          <p:cNvSpPr>
            <a:spLocks noGrp="1"/>
          </p:cNvSpPr>
          <p:nvPr>
            <p:ph type="ctrTitle" hasCustomPrompt="1"/>
          </p:nvPr>
        </p:nvSpPr>
        <p:spPr>
          <a:xfrm>
            <a:off x="270628" y="285430"/>
            <a:ext cx="9033029" cy="919232"/>
          </a:xfrm>
        </p:spPr>
        <p:txBody>
          <a:bodyPr anchor="b"/>
          <a:lstStyle>
            <a:lvl1pPr algn="l">
              <a:defRPr sz="6000" b="1">
                <a:solidFill>
                  <a:srgbClr val="373838"/>
                </a:solidFill>
              </a:defRPr>
            </a:lvl1pPr>
          </a:lstStyle>
          <a:p>
            <a:r>
              <a:rPr lang="en-US"/>
              <a:t>Master Cover Title</a:t>
            </a:r>
          </a:p>
        </p:txBody>
      </p:sp>
      <p:sp>
        <p:nvSpPr>
          <p:cNvPr id="3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0628" y="1208302"/>
            <a:ext cx="9033029" cy="373510"/>
          </a:xfrm>
        </p:spPr>
        <p:txBody>
          <a:bodyPr>
            <a:noAutofit/>
          </a:bodyPr>
          <a:lstStyle>
            <a:lvl1pPr marL="0" indent="0" algn="l">
              <a:buNone/>
              <a:defRPr sz="3200" b="1">
                <a:solidFill>
                  <a:srgbClr val="98C93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Master Cover Subtitle</a:t>
            </a:r>
          </a:p>
        </p:txBody>
      </p:sp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099" y="284249"/>
            <a:ext cx="2307273" cy="917977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0" y="2239990"/>
            <a:ext cx="12192000" cy="0"/>
          </a:xfrm>
          <a:prstGeom prst="line">
            <a:avLst/>
          </a:prstGeom>
          <a:ln w="31750">
            <a:solidFill>
              <a:srgbClr val="98C9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282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61A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15D2D-D246-B443-8E1A-7B34C0DED6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039" y="1824734"/>
            <a:ext cx="10309773" cy="1881579"/>
          </a:xfrm>
          <a:noFill/>
        </p:spPr>
        <p:txBody>
          <a:bodyPr lIns="0" rIns="0" bIns="18288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38F7D1-B4B4-2E48-A086-EB66E49F54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038" y="3706311"/>
            <a:ext cx="10309775" cy="1149720"/>
          </a:xfrm>
          <a:noFill/>
        </p:spPr>
        <p:txBody>
          <a:bodyPr lIns="0" tIns="182880" rIns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949508F-9D58-1E43-BD0C-21C800D55142}"/>
              </a:ext>
            </a:extLst>
          </p:cNvPr>
          <p:cNvCxnSpPr>
            <a:cxnSpLocks/>
          </p:cNvCxnSpPr>
          <p:nvPr userDrawn="1"/>
        </p:nvCxnSpPr>
        <p:spPr>
          <a:xfrm>
            <a:off x="1048038" y="3706311"/>
            <a:ext cx="10309775" cy="0"/>
          </a:xfrm>
          <a:prstGeom prst="line">
            <a:avLst/>
          </a:prstGeom>
          <a:ln w="25400">
            <a:solidFill>
              <a:srgbClr val="FAFF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20C0610-DD23-4249-9AB0-6A136CD97891}"/>
              </a:ext>
            </a:extLst>
          </p:cNvPr>
          <p:cNvSpPr/>
          <p:nvPr userDrawn="1"/>
        </p:nvSpPr>
        <p:spPr>
          <a:xfrm>
            <a:off x="433138" y="0"/>
            <a:ext cx="181765" cy="6858000"/>
          </a:xfrm>
          <a:prstGeom prst="rect">
            <a:avLst/>
          </a:prstGeom>
          <a:solidFill>
            <a:srgbClr val="88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FEB1806-6145-3C4B-B384-E4D2D961AA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47268" y="483079"/>
            <a:ext cx="2478536" cy="54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752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AED8F6-C9EB-46B2-AFE5-CC7D38C0D0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20319" y="2644775"/>
            <a:ext cx="8151363" cy="914400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rgbClr val="002E66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Questions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2BF993-74CA-593C-460C-143C83AD9E0B}"/>
              </a:ext>
            </a:extLst>
          </p:cNvPr>
          <p:cNvSpPr/>
          <p:nvPr userDrawn="1"/>
        </p:nvSpPr>
        <p:spPr>
          <a:xfrm>
            <a:off x="4638675" y="4876800"/>
            <a:ext cx="2914650" cy="819150"/>
          </a:xfrm>
          <a:prstGeom prst="rect">
            <a:avLst/>
          </a:prstGeom>
          <a:noFill/>
          <a:ln>
            <a:solidFill>
              <a:srgbClr val="002E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436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/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EF422E5-FF09-D649-9ADE-9723A0FFF3DE}"/>
              </a:ext>
            </a:extLst>
          </p:cNvPr>
          <p:cNvSpPr/>
          <p:nvPr userDrawn="1"/>
        </p:nvSpPr>
        <p:spPr>
          <a:xfrm>
            <a:off x="0" y="2"/>
            <a:ext cx="5882640" cy="6857999"/>
          </a:xfrm>
          <a:prstGeom prst="rect">
            <a:avLst/>
          </a:prstGeom>
          <a:solidFill>
            <a:srgbClr val="61A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2285-F352-9541-8330-7DC8FD581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77441"/>
            <a:ext cx="4607560" cy="2184400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32CD3-B617-8E44-B78F-97440E1B2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65381"/>
            <a:ext cx="5257800" cy="4785200"/>
          </a:xfrm>
        </p:spPr>
        <p:txBody>
          <a:bodyPr anchor="b" anchorCtr="0"/>
          <a:lstStyle>
            <a:lvl1pPr marL="0" indent="0">
              <a:spcBef>
                <a:spcPts val="1200"/>
              </a:spcBef>
              <a:buNone/>
              <a:tabLst>
                <a:tab pos="3771900" algn="r"/>
              </a:tabLst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94A2B5-D70E-F645-9C3C-E1FA207393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3C8E2-B35B-254F-A137-6F2F570DAA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1DE3CE-6FE9-F448-9A0B-854502738B18}"/>
              </a:ext>
            </a:extLst>
          </p:cNvPr>
          <p:cNvSpPr/>
          <p:nvPr userDrawn="1"/>
        </p:nvSpPr>
        <p:spPr>
          <a:xfrm>
            <a:off x="433138" y="0"/>
            <a:ext cx="181765" cy="6858000"/>
          </a:xfrm>
          <a:prstGeom prst="rect">
            <a:avLst/>
          </a:prstGeom>
          <a:solidFill>
            <a:srgbClr val="88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B0F1E57-9436-8049-84F6-205BE33847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38201" y="6208707"/>
            <a:ext cx="1564684" cy="39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1942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399797-510F-B541-AB6C-62B704264141}"/>
              </a:ext>
            </a:extLst>
          </p:cNvPr>
          <p:cNvSpPr/>
          <p:nvPr userDrawn="1"/>
        </p:nvSpPr>
        <p:spPr>
          <a:xfrm>
            <a:off x="0" y="2"/>
            <a:ext cx="12192000" cy="4627755"/>
          </a:xfrm>
          <a:prstGeom prst="rect">
            <a:avLst/>
          </a:prstGeom>
          <a:solidFill>
            <a:srgbClr val="61A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3F09E8-B747-B84C-A2B2-F829044B9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20" y="1432003"/>
            <a:ext cx="10311131" cy="2852737"/>
          </a:xfrm>
        </p:spPr>
        <p:txBody>
          <a:bodyPr anchor="b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3C786F-4AAA-A648-948F-3845C0136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3015" y="4715872"/>
            <a:ext cx="6184435" cy="72559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94B43F-3B82-374E-B7B1-1092D697BB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773C8E2-B35B-254F-A137-6F2F570DAAC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688772D-60C5-DA40-B24B-569B7EE719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38933" y="5984206"/>
            <a:ext cx="2259303" cy="56482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DE782B5-71A1-E543-A78E-3B825D48462C}"/>
              </a:ext>
            </a:extLst>
          </p:cNvPr>
          <p:cNvSpPr/>
          <p:nvPr userDrawn="1"/>
        </p:nvSpPr>
        <p:spPr>
          <a:xfrm>
            <a:off x="433138" y="2"/>
            <a:ext cx="181765" cy="4627755"/>
          </a:xfrm>
          <a:prstGeom prst="rect">
            <a:avLst/>
          </a:prstGeom>
          <a:solidFill>
            <a:srgbClr val="88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1279403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2285-F352-9541-8330-7DC8FD581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32CD3-B617-8E44-B78F-97440E1B2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94A2B5-D70E-F645-9C3C-E1FA207393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3C8E2-B35B-254F-A137-6F2F570DAA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549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B0C6C-8264-404A-9228-B584B8D99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AADC5-8676-9C41-AC90-3D5264FF93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94359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B6B68A-50C8-A444-8685-38233DAAA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94359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7EEE66-0AF6-D447-8D5D-F2E6D2A1E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3C8E2-B35B-254F-A137-6F2F570DA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793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ics and B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B0C6C-8264-404A-9228-B584B8D99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AADC5-8676-9C41-AC90-3D5264FF93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19453" y="1338242"/>
            <a:ext cx="3700347" cy="4351338"/>
          </a:xfrm>
        </p:spPr>
        <p:txBody>
          <a:bodyPr/>
          <a:lstStyle>
            <a:lvl1pPr marL="0" indent="0">
              <a:buNone/>
              <a:defRPr sz="1350" b="1"/>
            </a:lvl1pPr>
            <a:lvl2pPr marL="8335" indent="0">
              <a:spcBef>
                <a:spcPts val="675"/>
              </a:spcBef>
              <a:buNone/>
              <a:tabLst/>
              <a:defRPr sz="1200"/>
            </a:lvl2pPr>
            <a:lvl3pPr marL="216694" indent="-133350">
              <a:tabLst/>
              <a:defRPr sz="1200"/>
            </a:lvl3pPr>
            <a:lvl4pPr marL="517922" indent="-167879">
              <a:tabLst/>
              <a:defRPr sz="1200"/>
            </a:lvl4pPr>
            <a:lvl5pPr marL="692944" indent="-166688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B6B68A-50C8-A444-8685-38233DAAA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09209" y="1338242"/>
            <a:ext cx="3700347" cy="4351338"/>
          </a:xfrm>
        </p:spPr>
        <p:txBody>
          <a:bodyPr/>
          <a:lstStyle>
            <a:lvl1pPr marL="0" indent="0">
              <a:buNone/>
              <a:defRPr sz="1350" b="1"/>
            </a:lvl1pPr>
            <a:lvl2pPr marL="8335" indent="0">
              <a:spcBef>
                <a:spcPts val="675"/>
              </a:spcBef>
              <a:buNone/>
              <a:tabLst/>
              <a:defRPr sz="1200"/>
            </a:lvl2pPr>
            <a:lvl3pPr marL="216694" indent="-125016">
              <a:tabLst/>
              <a:defRPr sz="1200"/>
            </a:lvl3pPr>
            <a:lvl4pPr marL="692944" indent="-166688">
              <a:tabLst/>
              <a:defRPr sz="1200"/>
            </a:lvl4pPr>
            <a:lvl5pPr marL="859631" indent="-166688">
              <a:tabLst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Thi1rd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7EEE66-0AF6-D447-8D5D-F2E6D2A1E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3C8E2-B35B-254F-A137-6F2F570DAAC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40E8582-16F5-6549-AEB8-0AE038A8EA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7713" y="1337722"/>
            <a:ext cx="1404472" cy="178715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7FF8C456-7520-AF42-8B00-56900C31A9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22601" y="1337722"/>
            <a:ext cx="1404472" cy="178715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135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DE7AA-7C72-DB4A-85F8-5B66C8019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6527"/>
            <a:ext cx="10515600" cy="90519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5BF5D1-AECA-A14A-8BAC-62435DEAE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125579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738E5F-85D5-7C4B-863C-67E447B824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1949491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1AD71A-497C-E34D-A050-8556E1C20C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125579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150AD3-CA61-7649-A053-B6FD282C2C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1949491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189C19-BFF5-AD4F-8571-332863DCC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3C8E2-B35B-254F-A137-6F2F570DA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328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0F9F7-3641-C14A-B3A4-5528C2C29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B5EEF-0D03-7247-907B-D82A7D269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3C8E2-B35B-254F-A137-6F2F570DA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389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C28E983-6F16-5B49-AF56-2650C92EF38D}"/>
              </a:ext>
            </a:extLst>
          </p:cNvPr>
          <p:cNvSpPr/>
          <p:nvPr userDrawn="1"/>
        </p:nvSpPr>
        <p:spPr>
          <a:xfrm>
            <a:off x="0" y="6051177"/>
            <a:ext cx="12192000" cy="806824"/>
          </a:xfrm>
          <a:prstGeom prst="rect">
            <a:avLst/>
          </a:prstGeom>
          <a:solidFill>
            <a:srgbClr val="61A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5F561-594A-E243-A4FA-6A772EA404E1}"/>
              </a:ext>
            </a:extLst>
          </p:cNvPr>
          <p:cNvSpPr txBox="1">
            <a:spLocks/>
          </p:cNvSpPr>
          <p:nvPr userDrawn="1"/>
        </p:nvSpPr>
        <p:spPr>
          <a:xfrm>
            <a:off x="11219329" y="6303738"/>
            <a:ext cx="697833" cy="365125"/>
          </a:xfrm>
          <a:prstGeom prst="rect">
            <a:avLst/>
          </a:prstGeom>
        </p:spPr>
        <p:txBody>
          <a:bodyPr vert="horz" lIns="68580" tIns="68580" rIns="68580" bIns="6858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73C8E2-B35B-254F-A137-6F2F570DAACB}" type="slidenum">
              <a:rPr lang="en-US" sz="900" smtClean="0"/>
              <a:pPr/>
              <a:t>‹#›</a:t>
            </a:fld>
            <a:endParaRPr lang="en-US" sz="90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A8F8859-9B4B-DD9F-A337-0BEFEF81CA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4839" y="6183819"/>
            <a:ext cx="2478536" cy="54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007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696FF-2F85-C64E-850B-61C0F6F72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6527"/>
            <a:ext cx="10512424" cy="860425"/>
          </a:xfrm>
        </p:spPr>
        <p:txBody>
          <a:bodyPr anchor="ctr" anchorCtr="0">
            <a:normAutofit/>
          </a:bodyPr>
          <a:lstStyle>
            <a:lvl1pPr>
              <a:defRPr sz="22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2B552-6C2E-6A4D-97D0-E561087DC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282390"/>
            <a:ext cx="6172200" cy="457866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A6DD02-079A-EF4B-BB7F-AC896956FF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282390"/>
            <a:ext cx="3932237" cy="458659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A13400-FA8A-8243-B9BF-0E15D96A9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3C8E2-B35B-254F-A137-6F2F570DA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613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A3F50-632A-4D45-986B-71EEE91FF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6527"/>
            <a:ext cx="10512424" cy="860425"/>
          </a:xfrm>
        </p:spPr>
        <p:txBody>
          <a:bodyPr anchor="ctr" anchorCtr="0">
            <a:normAutofit/>
          </a:bodyPr>
          <a:lstStyle>
            <a:lvl1pPr>
              <a:defRPr sz="22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5478EC-32E2-5644-92E4-31EC804ED4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15485"/>
            <a:ext cx="6172200" cy="464556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393DD2-3F8D-0841-B436-525A77399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215483"/>
            <a:ext cx="3932237" cy="465350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1A15E3-5712-F340-AD1C-2E4E54588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3C8E2-B35B-254F-A137-6F2F570DA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22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3543D-3F0B-4CD9-A96E-7386CDF1F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95236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AA270-8783-2C46-8D8B-978C64EE3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53D451-0099-A04F-A97B-D774EDF00C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DF3F6-E614-BF4A-9286-44344A48B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3C8E2-B35B-254F-A137-6F2F570DA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877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1BD2F0-5B9E-5548-A698-899A5B0D4873}"/>
              </a:ext>
            </a:extLst>
          </p:cNvPr>
          <p:cNvSpPr/>
          <p:nvPr userDrawn="1"/>
        </p:nvSpPr>
        <p:spPr>
          <a:xfrm>
            <a:off x="0" y="6051177"/>
            <a:ext cx="12192000" cy="806824"/>
          </a:xfrm>
          <a:prstGeom prst="rect">
            <a:avLst/>
          </a:prstGeom>
          <a:solidFill>
            <a:srgbClr val="61A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D08504-4F69-C24F-8876-DD19703D36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711160" y="365125"/>
            <a:ext cx="1642641" cy="5445366"/>
          </a:xfrm>
        </p:spPr>
        <p:txBody>
          <a:bodyPr vert="eaVert"/>
          <a:lstStyle>
            <a:lvl1pPr>
              <a:defRPr>
                <a:solidFill>
                  <a:srgbClr val="61AD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034253-5A6F-E546-AD28-7A369071D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8722489" cy="54453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27DEF-9367-4143-8A4D-DE9F52FF4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3C8E2-B35B-254F-A137-6F2F570DAACB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359965B-0061-DFF6-15A4-0134E9B9B8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4839" y="6183819"/>
            <a:ext cx="2478536" cy="54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46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>
          <a:gsLst>
            <a:gs pos="6422">
              <a:srgbClr val="1960AF"/>
            </a:gs>
            <a:gs pos="23000">
              <a:srgbClr val="134A86"/>
            </a:gs>
            <a:gs pos="64000">
              <a:srgbClr val="002E66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0AE4E-79BC-4E6E-AC2E-2F7DFBD9D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4330" y="1088018"/>
            <a:ext cx="7714673" cy="91440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6A898-3381-4E9E-B7A4-8026068C1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4330" y="2338819"/>
            <a:ext cx="7714673" cy="314267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1F84C2-93CB-8ABF-18AC-DDAA25B93C83}"/>
              </a:ext>
            </a:extLst>
          </p:cNvPr>
          <p:cNvSpPr txBox="1"/>
          <p:nvPr userDrawn="1"/>
        </p:nvSpPr>
        <p:spPr>
          <a:xfrm>
            <a:off x="8338817" y="6288978"/>
            <a:ext cx="271018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2D9E9976-3187-4C13-91A3-9AC7076C9B15}" type="slidenum">
              <a:rPr lang="en-US" sz="1600" smtClean="0">
                <a:solidFill>
                  <a:schemeClr val="bg1"/>
                </a:solidFill>
              </a:rPr>
              <a:pPr algn="r"/>
              <a:t>‹#›</a:t>
            </a:fld>
            <a:endParaRPr lang="en-US" sz="160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005F8E-6C22-B7B4-97F0-C714B142AD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1903" y="4756"/>
            <a:ext cx="3157913" cy="6848488"/>
          </a:xfrm>
          <a:prstGeom prst="rect">
            <a:avLst/>
          </a:prstGeom>
        </p:spPr>
      </p:pic>
      <p:pic>
        <p:nvPicPr>
          <p:cNvPr id="7" name="Picture 6" descr="A green and black background with a logo&#10;&#10;Description automatically generated">
            <a:extLst>
              <a:ext uri="{FF2B5EF4-FFF2-40B4-BE49-F238E27FC236}">
                <a16:creationId xmlns:a16="http://schemas.microsoft.com/office/drawing/2014/main" id="{772F9AE6-390E-138F-63E9-76B96849BC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4" y="0"/>
            <a:ext cx="5048245" cy="131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71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0AE4E-79BC-4E6E-AC2E-2F7DFBD9D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4330" y="1088018"/>
            <a:ext cx="7714673" cy="9144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2E66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6A898-3381-4E9E-B7A4-8026068C1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4330" y="2338819"/>
            <a:ext cx="7714673" cy="3142674"/>
          </a:xfrm>
        </p:spPr>
        <p:txBody>
          <a:bodyPr/>
          <a:lstStyle>
            <a:lvl1pPr>
              <a:defRPr>
                <a:solidFill>
                  <a:srgbClr val="002E66"/>
                </a:solidFill>
                <a:latin typeface="+mn-lt"/>
                <a:cs typeface="Arial" panose="020B0604020202020204" pitchFamily="34" charset="0"/>
              </a:defRPr>
            </a:lvl1pPr>
            <a:lvl2pPr>
              <a:defRPr>
                <a:solidFill>
                  <a:srgbClr val="002E66"/>
                </a:solidFill>
                <a:latin typeface="+mn-lt"/>
                <a:cs typeface="Arial" panose="020B0604020202020204" pitchFamily="34" charset="0"/>
              </a:defRPr>
            </a:lvl2pPr>
            <a:lvl3pPr>
              <a:defRPr>
                <a:solidFill>
                  <a:srgbClr val="002E66"/>
                </a:solidFill>
                <a:latin typeface="+mn-lt"/>
                <a:cs typeface="Arial" panose="020B0604020202020204" pitchFamily="34" charset="0"/>
              </a:defRPr>
            </a:lvl3pPr>
            <a:lvl4pPr>
              <a:defRPr>
                <a:solidFill>
                  <a:srgbClr val="002E66"/>
                </a:solidFill>
                <a:latin typeface="+mn-lt"/>
                <a:cs typeface="Arial" panose="020B0604020202020204" pitchFamily="34" charset="0"/>
              </a:defRPr>
            </a:lvl4pPr>
            <a:lvl5pPr>
              <a:defRPr>
                <a:solidFill>
                  <a:srgbClr val="002E66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854E3C1-33A1-0AC5-429C-2D9DC6F08B6D}"/>
              </a:ext>
            </a:extLst>
          </p:cNvPr>
          <p:cNvGrpSpPr/>
          <p:nvPr userDrawn="1"/>
        </p:nvGrpSpPr>
        <p:grpSpPr>
          <a:xfrm>
            <a:off x="7143755" y="1"/>
            <a:ext cx="5048245" cy="1228387"/>
            <a:chOff x="7143755" y="1"/>
            <a:chExt cx="5048245" cy="1228387"/>
          </a:xfrm>
        </p:grpSpPr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CC62136C-5429-AF2C-6A94-FDD6EA722EAD}"/>
                </a:ext>
              </a:extLst>
            </p:cNvPr>
            <p:cNvSpPr/>
            <p:nvPr userDrawn="1"/>
          </p:nvSpPr>
          <p:spPr>
            <a:xfrm rot="10800000">
              <a:off x="7143755" y="1"/>
              <a:ext cx="5048245" cy="1228387"/>
            </a:xfrm>
            <a:prstGeom prst="triangle">
              <a:avLst>
                <a:gd name="adj" fmla="val 0"/>
              </a:avLst>
            </a:prstGeom>
            <a:gradFill>
              <a:gsLst>
                <a:gs pos="0">
                  <a:srgbClr val="156737"/>
                </a:gs>
                <a:gs pos="48000">
                  <a:srgbClr val="58B947"/>
                </a:gs>
              </a:gsLst>
              <a:lin ang="72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17E5144-49C5-6B41-21FD-0247ABCBE8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939017" y="238125"/>
              <a:ext cx="2024384" cy="347717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D1F84C2-93CB-8ABF-18AC-DDAA25B93C83}"/>
              </a:ext>
            </a:extLst>
          </p:cNvPr>
          <p:cNvSpPr txBox="1"/>
          <p:nvPr userDrawn="1"/>
        </p:nvSpPr>
        <p:spPr>
          <a:xfrm>
            <a:off x="8338817" y="6288978"/>
            <a:ext cx="271018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2D9E9976-3187-4C13-91A3-9AC7076C9B15}" type="slidenum">
              <a:rPr lang="en-US" sz="1600" smtClean="0">
                <a:solidFill>
                  <a:srgbClr val="002E66"/>
                </a:solidFill>
              </a:rPr>
              <a:pPr algn="r"/>
              <a:t>‹#›</a:t>
            </a:fld>
            <a:endParaRPr lang="en-US" sz="1600">
              <a:solidFill>
                <a:srgbClr val="002E66"/>
              </a:solidFill>
            </a:endParaRPr>
          </a:p>
        </p:txBody>
      </p:sp>
      <p:pic>
        <p:nvPicPr>
          <p:cNvPr id="4" name="Picture 3" descr="A green and black background with a logo&#10;&#10;Description automatically generated">
            <a:extLst>
              <a:ext uri="{FF2B5EF4-FFF2-40B4-BE49-F238E27FC236}">
                <a16:creationId xmlns:a16="http://schemas.microsoft.com/office/drawing/2014/main" id="{F6C14167-D337-9CB5-11EB-19BCAF71FD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4" y="0"/>
            <a:ext cx="5048245" cy="131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075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gradFill>
          <a:gsLst>
            <a:gs pos="6422">
              <a:srgbClr val="1960AF"/>
            </a:gs>
            <a:gs pos="23000">
              <a:srgbClr val="134A86"/>
            </a:gs>
            <a:gs pos="64000">
              <a:srgbClr val="002E66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0AE4E-79BC-4E6E-AC2E-2F7DFBD9D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8018"/>
            <a:ext cx="10210803" cy="91440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6A898-3381-4E9E-B7A4-8026068C1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8819"/>
            <a:ext cx="10210803" cy="314267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857CA9BE-6F52-F1E0-64F6-FFFFEECA2463}"/>
              </a:ext>
            </a:extLst>
          </p:cNvPr>
          <p:cNvSpPr txBox="1">
            <a:spLocks/>
          </p:cNvSpPr>
          <p:nvPr userDrawn="1"/>
        </p:nvSpPr>
        <p:spPr>
          <a:xfrm>
            <a:off x="4038600" y="6264571"/>
            <a:ext cx="4114800" cy="38736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aseline="30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energy.gov/policy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C4F52AD-C457-3FCB-559C-939893B1787A}"/>
              </a:ext>
            </a:extLst>
          </p:cNvPr>
          <p:cNvCxnSpPr>
            <a:cxnSpLocks/>
          </p:cNvCxnSpPr>
          <p:nvPr userDrawn="1"/>
        </p:nvCxnSpPr>
        <p:spPr>
          <a:xfrm flipH="1">
            <a:off x="-3873" y="314325"/>
            <a:ext cx="689033" cy="0"/>
          </a:xfrm>
          <a:prstGeom prst="line">
            <a:avLst/>
          </a:prstGeom>
          <a:ln w="44450">
            <a:solidFill>
              <a:srgbClr val="58B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C867BDE-1883-2BC0-5375-34DBC7586EAF}"/>
              </a:ext>
            </a:extLst>
          </p:cNvPr>
          <p:cNvSpPr txBox="1"/>
          <p:nvPr userDrawn="1"/>
        </p:nvSpPr>
        <p:spPr>
          <a:xfrm>
            <a:off x="8338817" y="6288978"/>
            <a:ext cx="271018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2D9E9976-3187-4C13-91A3-9AC7076C9B15}" type="slidenum">
              <a:rPr lang="en-US" sz="1600" smtClean="0">
                <a:solidFill>
                  <a:schemeClr val="bg1"/>
                </a:solidFill>
              </a:rPr>
              <a:pPr algn="r"/>
              <a:t>‹#›</a:t>
            </a:fld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20F86EF-B086-E166-ED97-55E5E174C2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12780"/>
            <a:ext cx="3448050" cy="373062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pic>
        <p:nvPicPr>
          <p:cNvPr id="7" name="Picture 6" descr="A green and black background with a logo&#10;&#10;Description automatically generated">
            <a:extLst>
              <a:ext uri="{FF2B5EF4-FFF2-40B4-BE49-F238E27FC236}">
                <a16:creationId xmlns:a16="http://schemas.microsoft.com/office/drawing/2014/main" id="{7EA153E0-6AF9-3E82-858E-38B73ACD1A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4" y="0"/>
            <a:ext cx="5048245" cy="131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69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0AE4E-79BC-4E6E-AC2E-2F7DFBD9D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8018"/>
            <a:ext cx="10210803" cy="9144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2E66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6A898-3381-4E9E-B7A4-8026068C1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8819"/>
            <a:ext cx="10210803" cy="3142674"/>
          </a:xfrm>
        </p:spPr>
        <p:txBody>
          <a:bodyPr/>
          <a:lstStyle>
            <a:lvl1pPr>
              <a:defRPr>
                <a:solidFill>
                  <a:srgbClr val="002E66"/>
                </a:solidFill>
                <a:latin typeface="+mn-lt"/>
                <a:cs typeface="Arial" panose="020B0604020202020204" pitchFamily="34" charset="0"/>
              </a:defRPr>
            </a:lvl1pPr>
            <a:lvl2pPr>
              <a:defRPr>
                <a:solidFill>
                  <a:srgbClr val="002E66"/>
                </a:solidFill>
                <a:latin typeface="+mn-lt"/>
                <a:cs typeface="Arial" panose="020B0604020202020204" pitchFamily="34" charset="0"/>
              </a:defRPr>
            </a:lvl2pPr>
            <a:lvl3pPr>
              <a:defRPr>
                <a:solidFill>
                  <a:srgbClr val="002E66"/>
                </a:solidFill>
                <a:latin typeface="+mn-lt"/>
                <a:cs typeface="Arial" panose="020B0604020202020204" pitchFamily="34" charset="0"/>
              </a:defRPr>
            </a:lvl3pPr>
            <a:lvl4pPr>
              <a:defRPr>
                <a:solidFill>
                  <a:srgbClr val="002E66"/>
                </a:solidFill>
                <a:latin typeface="+mn-lt"/>
                <a:cs typeface="Arial" panose="020B0604020202020204" pitchFamily="34" charset="0"/>
              </a:defRPr>
            </a:lvl4pPr>
            <a:lvl5pPr>
              <a:defRPr>
                <a:solidFill>
                  <a:srgbClr val="002E66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854E3C1-33A1-0AC5-429C-2D9DC6F08B6D}"/>
              </a:ext>
            </a:extLst>
          </p:cNvPr>
          <p:cNvGrpSpPr/>
          <p:nvPr userDrawn="1"/>
        </p:nvGrpSpPr>
        <p:grpSpPr>
          <a:xfrm>
            <a:off x="7143755" y="1"/>
            <a:ext cx="5048245" cy="1228387"/>
            <a:chOff x="7143755" y="1"/>
            <a:chExt cx="5048245" cy="1228387"/>
          </a:xfrm>
        </p:grpSpPr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CC62136C-5429-AF2C-6A94-FDD6EA722EAD}"/>
                </a:ext>
              </a:extLst>
            </p:cNvPr>
            <p:cNvSpPr/>
            <p:nvPr userDrawn="1"/>
          </p:nvSpPr>
          <p:spPr>
            <a:xfrm rot="10800000">
              <a:off x="7143755" y="1"/>
              <a:ext cx="5048245" cy="1228387"/>
            </a:xfrm>
            <a:prstGeom prst="triangle">
              <a:avLst>
                <a:gd name="adj" fmla="val 0"/>
              </a:avLst>
            </a:prstGeom>
            <a:gradFill>
              <a:gsLst>
                <a:gs pos="0">
                  <a:srgbClr val="156737"/>
                </a:gs>
                <a:gs pos="48000">
                  <a:srgbClr val="58B947"/>
                </a:gs>
              </a:gsLst>
              <a:lin ang="72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17E5144-49C5-6B41-21FD-0247ABCBE8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939017" y="238125"/>
              <a:ext cx="2024384" cy="347717"/>
            </a:xfrm>
            <a:prstGeom prst="rect">
              <a:avLst/>
            </a:prstGeom>
          </p:spPr>
        </p:pic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C4F52AD-C457-3FCB-559C-939893B1787A}"/>
              </a:ext>
            </a:extLst>
          </p:cNvPr>
          <p:cNvCxnSpPr>
            <a:cxnSpLocks/>
          </p:cNvCxnSpPr>
          <p:nvPr userDrawn="1"/>
        </p:nvCxnSpPr>
        <p:spPr>
          <a:xfrm flipH="1">
            <a:off x="-3873" y="314325"/>
            <a:ext cx="689033" cy="0"/>
          </a:xfrm>
          <a:prstGeom prst="line">
            <a:avLst/>
          </a:prstGeom>
          <a:ln w="44450">
            <a:solidFill>
              <a:srgbClr val="58B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C867BDE-1883-2BC0-5375-34DBC7586EAF}"/>
              </a:ext>
            </a:extLst>
          </p:cNvPr>
          <p:cNvSpPr txBox="1"/>
          <p:nvPr userDrawn="1"/>
        </p:nvSpPr>
        <p:spPr>
          <a:xfrm>
            <a:off x="8338817" y="6288978"/>
            <a:ext cx="271018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2D9E9976-3187-4C13-91A3-9AC7076C9B15}" type="slidenum">
              <a:rPr lang="en-US" sz="1600" smtClean="0">
                <a:solidFill>
                  <a:srgbClr val="002E66"/>
                </a:solidFill>
              </a:rPr>
              <a:pPr algn="r"/>
              <a:t>‹#›</a:t>
            </a:fld>
            <a:endParaRPr lang="en-US" sz="1600">
              <a:solidFill>
                <a:srgbClr val="002E66"/>
              </a:solidFill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20F86EF-B086-E166-ED97-55E5E174C2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12780"/>
            <a:ext cx="3448050" cy="373062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rgbClr val="002E66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pic>
        <p:nvPicPr>
          <p:cNvPr id="7" name="Picture 6" descr="A green and black background with a logo&#10;&#10;Description automatically generated">
            <a:extLst>
              <a:ext uri="{FF2B5EF4-FFF2-40B4-BE49-F238E27FC236}">
                <a16:creationId xmlns:a16="http://schemas.microsoft.com/office/drawing/2014/main" id="{57BC3048-9EE3-AF46-828B-63E1808720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4" y="0"/>
            <a:ext cx="5048245" cy="131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349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101BC0-A7C3-4C35-8979-FFAA6AB87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0B31E3-0D15-4962-AEB5-E417E7D6B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87BBA-894F-43E9-BF78-58440D3F0D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51B2E-0A62-4002-A523-467B0F1744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7D343-5A3F-4BCF-AC91-09685803B2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13929-59DC-4891-9D2D-7AF2B4E43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25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51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50B997-EB3A-45CC-B53E-C516526F4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2069"/>
            <a:ext cx="1051560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B902E6-4413-4D57-9016-E2AC03B70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97222"/>
            <a:ext cx="10515600" cy="4679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056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8" r:id="rId3"/>
    <p:sldLayoutId id="2147483687" r:id="rId4"/>
    <p:sldLayoutId id="2147483689" r:id="rId5"/>
    <p:sldLayoutId id="2147483672" r:id="rId6"/>
    <p:sldLayoutId id="2147483673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rgbClr val="134A86"/>
          </a:solidFill>
          <a:latin typeface="Segoe UI Semibold" panose="020B0702040204020203" pitchFamily="34" charset="0"/>
          <a:ea typeface="Verdana" panose="020B0604030504040204" pitchFamily="34" charset="0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4B4F26-A5FE-B866-4CC4-955C6AA43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1D61C4-2E60-5162-E1AB-4DA2995E7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278ED-02F3-B7D2-35CE-27319DC04E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9DCDF-26B9-9AFC-86D6-756A341DD7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04B2F-80CA-E7DD-75CC-3ABB3D1352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8103C-CA76-49C8-A2D5-5BBD6EDFA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74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82809-195B-4C71-AF45-AF8015062DE4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BBCF7-C2B2-490C-A676-476317972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74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rgbClr val="373838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rgbClr val="373838"/>
          </a:solidFill>
          <a:latin typeface="Garamond" panose="020204040303010108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73838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73838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73838"/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73838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578668A-4477-7D41-978D-6547BDB99651}"/>
              </a:ext>
            </a:extLst>
          </p:cNvPr>
          <p:cNvSpPr/>
          <p:nvPr userDrawn="1"/>
        </p:nvSpPr>
        <p:spPr>
          <a:xfrm>
            <a:off x="0" y="6051177"/>
            <a:ext cx="12192000" cy="806824"/>
          </a:xfrm>
          <a:prstGeom prst="rect">
            <a:avLst/>
          </a:prstGeom>
          <a:solidFill>
            <a:srgbClr val="61A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BCE21D-3B79-2D46-BF34-98F46C997FED}"/>
              </a:ext>
            </a:extLst>
          </p:cNvPr>
          <p:cNvSpPr/>
          <p:nvPr userDrawn="1"/>
        </p:nvSpPr>
        <p:spPr>
          <a:xfrm>
            <a:off x="0" y="1"/>
            <a:ext cx="12192000" cy="1036320"/>
          </a:xfrm>
          <a:prstGeom prst="rect">
            <a:avLst/>
          </a:prstGeom>
          <a:solidFill>
            <a:srgbClr val="61A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3C3C0A-CAC4-2546-8B51-4D0AB74CE73D}"/>
              </a:ext>
            </a:extLst>
          </p:cNvPr>
          <p:cNvSpPr/>
          <p:nvPr userDrawn="1"/>
        </p:nvSpPr>
        <p:spPr>
          <a:xfrm>
            <a:off x="433138" y="1"/>
            <a:ext cx="156143" cy="1036320"/>
          </a:xfrm>
          <a:prstGeom prst="rect">
            <a:avLst/>
          </a:prstGeom>
          <a:solidFill>
            <a:srgbClr val="88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9D2BD5-7469-C442-8F57-677253FD7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063"/>
            <a:ext cx="10515600" cy="90725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06BF33-2E1A-C34C-82E0-8CB8DEDB3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65381"/>
            <a:ext cx="10515600" cy="478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BBA60-E537-AE4D-9EDA-A6DE122D42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19329" y="6303738"/>
            <a:ext cx="697833" cy="365125"/>
          </a:xfrm>
          <a:prstGeom prst="rect">
            <a:avLst/>
          </a:prstGeom>
        </p:spPr>
        <p:txBody>
          <a:bodyPr vert="horz" lIns="91440" tIns="91440" rIns="91440" bIns="91440" rtlCol="0" anchor="ctr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E773C8E2-B35B-254F-A137-6F2F570DAAC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C9F6C7D-3B29-E5A5-97C4-3FD7735EC307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274839" y="6183819"/>
            <a:ext cx="2478536" cy="54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459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93B73504-52D6-478A-8EB3-07FE7EB2A9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EWAB Public Meeting 8</a:t>
            </a:r>
            <a:endParaRPr lang="en-US" sz="3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695FA1E-C90A-4A91-A8A0-3BB377408E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4662" y="3124433"/>
            <a:ext cx="5608637" cy="9646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July 9, 2024</a:t>
            </a:r>
          </a:p>
          <a:p>
            <a:r>
              <a:rPr lang="en-US" dirty="0"/>
              <a:t>12:00 pm - 12:30pm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F67410F-6BBD-DA11-15BD-DC4411F71191}"/>
              </a:ext>
            </a:extLst>
          </p:cNvPr>
          <p:cNvCxnSpPr>
            <a:cxnSpLocks/>
          </p:cNvCxnSpPr>
          <p:nvPr/>
        </p:nvCxnSpPr>
        <p:spPr>
          <a:xfrm>
            <a:off x="719723" y="2768877"/>
            <a:ext cx="1552575" cy="0"/>
          </a:xfrm>
          <a:prstGeom prst="line">
            <a:avLst/>
          </a:prstGeom>
          <a:ln w="60325">
            <a:solidFill>
              <a:srgbClr val="58B947">
                <a:alpha val="9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EWAB Logo">
            <a:extLst>
              <a:ext uri="{FF2B5EF4-FFF2-40B4-BE49-F238E27FC236}">
                <a16:creationId xmlns:a16="http://schemas.microsoft.com/office/drawing/2014/main" id="{5248CC24-C4BC-B3E1-1C7E-D909664689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1"/>
          <a:stretch/>
        </p:blipFill>
        <p:spPr bwMode="auto">
          <a:xfrm>
            <a:off x="8492266" y="5724939"/>
            <a:ext cx="3497602" cy="94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677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81F763D-11C5-4D64-B571-12EC64E28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02" y="984538"/>
            <a:ext cx="7714673" cy="914400"/>
          </a:xfrm>
        </p:spPr>
        <p:txBody>
          <a:bodyPr/>
          <a:lstStyle/>
          <a:p>
            <a:r>
              <a:rPr lang="en-US" dirty="0"/>
              <a:t>Public Meeting Agenda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DDA27DC-B2F8-401A-83DB-ED82136E3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358" y="2257796"/>
            <a:ext cx="9800457" cy="4054216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2400" b="1"/>
              <a:t>Welcome, Roll Call, Today’s Objectives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2400" b="1"/>
              <a:t>Preview of top recommendations outline in report 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2400" b="1"/>
              <a:t>Round-</a:t>
            </a:r>
            <a:r>
              <a:rPr lang="en-US" sz="2400" b="1" err="1"/>
              <a:t>robbin</a:t>
            </a:r>
            <a:r>
              <a:rPr lang="en-US" sz="2400" b="1"/>
              <a:t>: Top messages to get across to the Secretary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2400" b="1"/>
              <a:t>Public comment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2400" b="1">
                <a:effectLst/>
                <a:ea typeface="Noto Sans Symbols"/>
                <a:cs typeface="Calibri" panose="020F0502020204030204" pitchFamily="34" charset="0"/>
              </a:rPr>
              <a:t>Discussion questions related to next steps</a:t>
            </a:r>
            <a:endParaRPr lang="en-US" sz="2400" b="1">
              <a:effectLst/>
              <a:ea typeface="Noto Sans Symbols"/>
              <a:cs typeface="Noto Sans Symbols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2400" b="1"/>
              <a:t>Closing Reflections and Adjournment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1373F3D-31A3-6D9B-DF0B-2803A9F3DDA0}"/>
              </a:ext>
            </a:extLst>
          </p:cNvPr>
          <p:cNvCxnSpPr/>
          <p:nvPr/>
        </p:nvCxnSpPr>
        <p:spPr>
          <a:xfrm>
            <a:off x="808359" y="1898938"/>
            <a:ext cx="1533237" cy="0"/>
          </a:xfrm>
          <a:prstGeom prst="line">
            <a:avLst/>
          </a:prstGeom>
          <a:ln w="57150">
            <a:solidFill>
              <a:srgbClr val="58B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610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96DF6-5DA5-C704-45A4-93F33A805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392" y="836930"/>
            <a:ext cx="10210803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Preview of top recommendations </a:t>
            </a:r>
            <a:r>
              <a:rPr lang="en-US"/>
              <a:t>(largely the same as what the Board previously reviewed)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79621-1B6F-3A62-1306-B233D76C2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02418"/>
            <a:ext cx="11081657" cy="4447367"/>
          </a:xfrm>
        </p:spPr>
        <p:txBody>
          <a:bodyPr>
            <a:normAutofit lnSpcReduction="10000"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Calibri" panose="020F0502020204030204" pitchFamily="34" charset="0"/>
              </a:rPr>
              <a:t>Issue an agency directive adopting fundamental principles developed by the Board for all DOE workforce activities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Calibri" panose="020F0502020204030204" pitchFamily="34" charset="0"/>
              </a:rPr>
              <a:t>Institutionalize and bolster the department’s coordination of critical workforce activities internally and across federal agencies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Calibri" panose="020F0502020204030204" pitchFamily="34" charset="0"/>
              </a:rPr>
              <a:t>Deploy a cohesive, forward-looking workforce plan built on six interdependent strategies: </a:t>
            </a:r>
          </a:p>
          <a:p>
            <a:pPr lvl="1" fontAlgn="base"/>
            <a:r>
              <a:rPr lang="en-US" sz="1800" b="0" i="0" dirty="0">
                <a:effectLst/>
                <a:latin typeface="Calibri" panose="020F0502020204030204" pitchFamily="34" charset="0"/>
              </a:rPr>
              <a:t>Compile and maintain the data required to project and prioritize investment in the energy workforce. </a:t>
            </a:r>
          </a:p>
          <a:p>
            <a:pPr lvl="1" fontAlgn="base"/>
            <a:r>
              <a:rPr lang="en-US" sz="1800" b="0" i="0" dirty="0">
                <a:effectLst/>
                <a:latin typeface="Calibri" panose="020F0502020204030204" pitchFamily="34" charset="0"/>
              </a:rPr>
              <a:t>Continue/expand DOE’s investment in training engineers and scientists. </a:t>
            </a:r>
          </a:p>
          <a:p>
            <a:pPr lvl="1" fontAlgn="base"/>
            <a:r>
              <a:rPr lang="en-US" sz="1800" b="0" i="0" dirty="0">
                <a:effectLst/>
                <a:latin typeface="Calibri" panose="020F0502020204030204" pitchFamily="34" charset="0"/>
              </a:rPr>
              <a:t>Strengthen and expand a cohesive, sector-focused skills development infrastructure with direct connection to critical trade, technical, and operations jobs. </a:t>
            </a:r>
          </a:p>
          <a:p>
            <a:pPr lvl="1" fontAlgn="base"/>
            <a:r>
              <a:rPr lang="en-US" sz="1800" b="0" i="0" dirty="0">
                <a:effectLst/>
                <a:latin typeface="Calibri" panose="020F0502020204030204" pitchFamily="34" charset="0"/>
              </a:rPr>
              <a:t>Break down barriers and build on-ramps to high-quality energy jobs, especially for disadvantaged communities, underrepresented populations, displaced and unemployed energy workers, veterans, and youth. </a:t>
            </a:r>
          </a:p>
          <a:p>
            <a:pPr lvl="1" fontAlgn="base"/>
            <a:r>
              <a:rPr lang="en-US" sz="1800" b="0" i="0" dirty="0">
                <a:effectLst/>
                <a:latin typeface="Calibri" panose="020F0502020204030204" pitchFamily="34" charset="0"/>
              </a:rPr>
              <a:t>Document the state of job quality and drive improvements where needed, in the energy sector. </a:t>
            </a:r>
          </a:p>
          <a:p>
            <a:pPr lvl="1" fontAlgn="base"/>
            <a:r>
              <a:rPr lang="en-US" sz="1800" b="0" i="0" dirty="0">
                <a:effectLst/>
                <a:latin typeface="Calibri" panose="020F0502020204030204" pitchFamily="34" charset="0"/>
              </a:rPr>
              <a:t>Define success, set benchmarks, refine the strategy based on consistent evaluation processes relevant to workforce imperatives across all DOE investments. </a:t>
            </a:r>
          </a:p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effectLst/>
              <a:ea typeface="Noto Sans Symbols"/>
              <a:cs typeface="Noto Sans Symbols"/>
            </a:endParaRPr>
          </a:p>
        </p:txBody>
      </p:sp>
    </p:spTree>
    <p:extLst>
      <p:ext uri="{BB962C8B-B14F-4D97-AF65-F5344CB8AC3E}">
        <p14:creationId xmlns:p14="http://schemas.microsoft.com/office/powerpoint/2010/main" val="595570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AA888-439B-1644-E035-69826A84E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0768"/>
            <a:ext cx="10210803" cy="914400"/>
          </a:xfrm>
        </p:spPr>
        <p:txBody>
          <a:bodyPr/>
          <a:lstStyle/>
          <a:p>
            <a:pPr marL="0" indent="0">
              <a:buNone/>
            </a:pPr>
            <a:r>
              <a:rPr lang="en-US" b="1"/>
              <a:t>Round Robbin </a:t>
            </a:r>
            <a:r>
              <a:rPr lang="en-US" b="1" dirty="0"/>
              <a:t>Discussion: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453E1-27F5-E2A8-7DE5-3D8E5E76A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3390"/>
            <a:ext cx="10542973" cy="4578080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100000"/>
              </a:lnSpc>
            </a:pPr>
            <a:r>
              <a:rPr lang="en-US" sz="2800" dirty="0"/>
              <a:t>What are one or two main messages you’d want to get across to the Secretary in this report?</a:t>
            </a:r>
          </a:p>
          <a:p>
            <a:pPr marL="342900" lvl="1" indent="-342900">
              <a:lnSpc>
                <a:spcPct val="100000"/>
              </a:lnSpc>
            </a:pPr>
            <a:endParaRPr lang="en-US" dirty="0"/>
          </a:p>
          <a:p>
            <a:pPr marL="0" lvl="1" indent="0">
              <a:lnSpc>
                <a:spcPct val="1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961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AA12E-4588-3C4D-08E0-4890A8136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3135E-2731-B798-5065-E32453392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392" y="836930"/>
            <a:ext cx="10210803" cy="914400"/>
          </a:xfrm>
        </p:spPr>
        <p:txBody>
          <a:bodyPr>
            <a:normAutofit/>
          </a:bodyPr>
          <a:lstStyle/>
          <a:p>
            <a:r>
              <a:rPr lang="en-US"/>
              <a:t>Discussion of what is next for the future report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F359F-A188-75F0-C895-9396D0D15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02418"/>
            <a:ext cx="11081657" cy="4447367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 topics were not able to be developed through this first year of the Board’s work  due to time or contextual restraints?   </a:t>
            </a:r>
          </a:p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2">
              <a:lnSpc>
                <a:spcPct val="107000"/>
              </a:lnSpc>
              <a:spcBef>
                <a:spcPts val="0"/>
              </a:spcBef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Additional work to sharpen a coherent strategy around blue-collar workforce? </a:t>
            </a:r>
          </a:p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 is the job of the board in between biennial reports? How should the Board spend the next year? </a:t>
            </a:r>
          </a:p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 are some ways for restructuring subcommittees? </a:t>
            </a:r>
          </a:p>
        </p:txBody>
      </p:sp>
    </p:spTree>
    <p:extLst>
      <p:ext uri="{BB962C8B-B14F-4D97-AF65-F5344CB8AC3E}">
        <p14:creationId xmlns:p14="http://schemas.microsoft.com/office/powerpoint/2010/main" val="2939309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10AEE5-27B7-18CB-9025-B6F7D258D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398D0E-F68F-FCA1-87A1-AE4B25240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400" b="1"/>
              <a:t>Public Comment Section</a:t>
            </a:r>
          </a:p>
        </p:txBody>
      </p:sp>
    </p:spTree>
    <p:extLst>
      <p:ext uri="{BB962C8B-B14F-4D97-AF65-F5344CB8AC3E}">
        <p14:creationId xmlns:p14="http://schemas.microsoft.com/office/powerpoint/2010/main" val="3654733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E4788-D791-EC2A-8FFA-626E0A303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DA63C-CDE2-62FD-6485-B6F58806C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1" indent="-342900">
              <a:lnSpc>
                <a:spcPct val="100000"/>
              </a:lnSpc>
            </a:pPr>
            <a:r>
              <a:rPr lang="en-US" sz="2800" b="1" dirty="0"/>
              <a:t>July 18: </a:t>
            </a:r>
            <a:r>
              <a:rPr lang="en-US" sz="2800" dirty="0"/>
              <a:t>EWAB members receive revised report with feedback from Energy Workforce Strategy Council (EWSC), and senior DOE leadership.</a:t>
            </a:r>
          </a:p>
          <a:p>
            <a:pPr marL="342900" lvl="1" indent="-342900">
              <a:lnSpc>
                <a:spcPct val="100000"/>
              </a:lnSpc>
            </a:pPr>
            <a:r>
              <a:rPr lang="en-US" sz="2800" b="1" dirty="0"/>
              <a:t>July 24: </a:t>
            </a:r>
            <a:r>
              <a:rPr lang="en-US" sz="2800" dirty="0"/>
              <a:t>Seeking response on proposed revisions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b="1" dirty="0"/>
              <a:t>Feel free to reach out to Maya, Missy, Pam if discussion of any outstanding questions would be helpful.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180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Custom 2">
      <a:dk1>
        <a:srgbClr val="373838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OE EM Template - Green">
  <a:themeElements>
    <a:clrScheme name="DOE Color Scheme">
      <a:dk1>
        <a:srgbClr val="000000"/>
      </a:dk1>
      <a:lt1>
        <a:srgbClr val="FFFFFF"/>
      </a:lt1>
      <a:dk2>
        <a:srgbClr val="323265"/>
      </a:dk2>
      <a:lt2>
        <a:srgbClr val="E7E6E6"/>
      </a:lt2>
      <a:accent1>
        <a:srgbClr val="3E6637"/>
      </a:accent1>
      <a:accent2>
        <a:srgbClr val="46568C"/>
      </a:accent2>
      <a:accent3>
        <a:srgbClr val="CBB045"/>
      </a:accent3>
      <a:accent4>
        <a:srgbClr val="337F89"/>
      </a:accent4>
      <a:accent5>
        <a:srgbClr val="96C53B"/>
      </a:accent5>
      <a:accent6>
        <a:srgbClr val="5E666F"/>
      </a:accent6>
      <a:hlink>
        <a:srgbClr val="37A0D8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59b5d57-ebd0-454d-8188-5a9dd28706ca">
      <Terms xmlns="http://schemas.microsoft.com/office/infopath/2007/PartnerControls"/>
    </lcf76f155ced4ddcb4097134ff3c332f>
    <TaxCatchAll xmlns="0a20205c-0631-4ff0-81c6-46eee12fe7e9" xsi:nil="true"/>
    <Contents xmlns="e59b5d57-ebd0-454d-8188-5a9dd28706ca" xsi:nil="true"/>
    <SharedWithUsers xmlns="4fede72c-504a-4774-85fb-8eb3d1496b98">
      <UserInfo>
        <DisplayName>Goodwin, Maya</DisplayName>
        <AccountId>5264</AccountId>
        <AccountType/>
      </UserInfo>
      <UserInfo>
        <DisplayName>O'Keefe, Piper</DisplayName>
        <AccountId>3649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B1F1723465AB499E4293ECA29A66FF" ma:contentTypeVersion="17" ma:contentTypeDescription="Create a new document." ma:contentTypeScope="" ma:versionID="639ad52be1f734ed0a2d30630c17cd33">
  <xsd:schema xmlns:xsd="http://www.w3.org/2001/XMLSchema" xmlns:xs="http://www.w3.org/2001/XMLSchema" xmlns:p="http://schemas.microsoft.com/office/2006/metadata/properties" xmlns:ns2="4fede72c-504a-4774-85fb-8eb3d1496b98" xmlns:ns3="e59b5d57-ebd0-454d-8188-5a9dd28706ca" xmlns:ns4="0a20205c-0631-4ff0-81c6-46eee12fe7e9" targetNamespace="http://schemas.microsoft.com/office/2006/metadata/properties" ma:root="true" ma:fieldsID="92bd5d7c6ec1341c8e71112ed015b457" ns2:_="" ns3:_="" ns4:_="">
    <xsd:import namespace="4fede72c-504a-4774-85fb-8eb3d1496b98"/>
    <xsd:import namespace="e59b5d57-ebd0-454d-8188-5a9dd28706ca"/>
    <xsd:import namespace="0a20205c-0631-4ff0-81c6-46eee12fe7e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Location" minOccurs="0"/>
                <xsd:element ref="ns3:Content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ede72c-504a-4774-85fb-8eb3d1496b9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9b5d57-ebd0-454d-8188-5a9dd28706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6d46bd7-4a58-4bc0-a217-7245e6e704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Contents" ma:index="22" nillable="true" ma:displayName="Contents" ma:format="Dropdown" ma:internalName="Contents">
      <xsd:simpleType>
        <xsd:restriction base="dms:Note">
          <xsd:maxLength value="255"/>
        </xsd:restriction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20205c-0631-4ff0-81c6-46eee12fe7e9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d8399c3c-3151-49b3-9830-e8954e69ce78}" ma:internalName="TaxCatchAll" ma:showField="CatchAllData" ma:web="4fede72c-504a-4774-85fb-8eb3d1496b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5454CA-6CAB-4993-95B8-9B15624CFD97}">
  <ds:schemaRefs>
    <ds:schemaRef ds:uri="0a20205c-0631-4ff0-81c6-46eee12fe7e9"/>
    <ds:schemaRef ds:uri="4fede72c-504a-4774-85fb-8eb3d1496b98"/>
    <ds:schemaRef ds:uri="e59b5d57-ebd0-454d-8188-5a9dd28706c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FCDEA73-C55A-490E-A818-85A2ADA775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91FAA0-0E52-43B7-A7B7-C10DD726B4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ede72c-504a-4774-85fb-8eb3d1496b98"/>
    <ds:schemaRef ds:uri="e59b5d57-ebd0-454d-8188-5a9dd28706ca"/>
    <ds:schemaRef ds:uri="0a20205c-0631-4ff0-81c6-46eee12fe7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1838</TotalTime>
  <Words>384</Words>
  <Application>Microsoft Office PowerPoint</Application>
  <PresentationFormat>Widescreen</PresentationFormat>
  <Paragraphs>37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Century Gothic</vt:lpstr>
      <vt:lpstr>Garamond</vt:lpstr>
      <vt:lpstr>Noto Sans Symbols</vt:lpstr>
      <vt:lpstr>Segoe UI Black</vt:lpstr>
      <vt:lpstr>Segoe UI Light</vt:lpstr>
      <vt:lpstr>Segoe UI Semibold</vt:lpstr>
      <vt:lpstr>Verdana</vt:lpstr>
      <vt:lpstr>Office Theme</vt:lpstr>
      <vt:lpstr>Custom Design</vt:lpstr>
      <vt:lpstr>1_Custom Design</vt:lpstr>
      <vt:lpstr>1_Office Theme</vt:lpstr>
      <vt:lpstr>DOE EM Template - Green</vt:lpstr>
      <vt:lpstr>EWAB Public Meeting 8</vt:lpstr>
      <vt:lpstr>Public Meeting Agenda</vt:lpstr>
      <vt:lpstr>Preview of top recommendations (largely the same as what the Board previously reviewed) </vt:lpstr>
      <vt:lpstr>Round Robbin Discussion:</vt:lpstr>
      <vt:lpstr>Discussion of what is next for the future report:</vt:lpstr>
      <vt:lpstr>PowerPoint Presentation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Jared Largen</dc:creator>
  <cp:lastModifiedBy>Angelica Zamora-duran</cp:lastModifiedBy>
  <cp:revision>8</cp:revision>
  <dcterms:created xsi:type="dcterms:W3CDTF">2021-07-06T13:00:02Z</dcterms:created>
  <dcterms:modified xsi:type="dcterms:W3CDTF">2024-07-10T13:40:49Z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0x01010073B1F1723465AB499E4293ECA29A66FF</vt:lpwstr>
  </property>
  <property fmtid="{D5CDD505-2E9C-101B-9397-08002B2CF9AE}" pid="3" name="MediaServiceImageTags">
    <vt:lpwstr/>
  </property>
</Properties>
</file>