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8.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9.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3" r:id="rId4"/>
    <p:sldMasterId id="2147483660" r:id="rId5"/>
    <p:sldMasterId id="2147483722" r:id="rId6"/>
    <p:sldMasterId id="2147483727" r:id="rId7"/>
    <p:sldMasterId id="2147483732" r:id="rId8"/>
    <p:sldMasterId id="2147483772" r:id="rId9"/>
    <p:sldMasterId id="2147483711" r:id="rId10"/>
    <p:sldMasterId id="2147483907" r:id="rId11"/>
    <p:sldMasterId id="2147483908" r:id="rId12"/>
    <p:sldMasterId id="2147483748" r:id="rId13"/>
  </p:sldMasterIdLst>
  <p:notesMasterIdLst>
    <p:notesMasterId r:id="rId35"/>
  </p:notesMasterIdLst>
  <p:sldIdLst>
    <p:sldId id="2145706824" r:id="rId14"/>
    <p:sldId id="2147472410" r:id="rId15"/>
    <p:sldId id="2147472381" r:id="rId16"/>
    <p:sldId id="2147471534" r:id="rId17"/>
    <p:sldId id="2932" r:id="rId18"/>
    <p:sldId id="2147472409" r:id="rId19"/>
    <p:sldId id="2147472408" r:id="rId20"/>
    <p:sldId id="2128752625" r:id="rId21"/>
    <p:sldId id="2141412751" r:id="rId22"/>
    <p:sldId id="2141412992" r:id="rId23"/>
    <p:sldId id="2141413024" r:id="rId24"/>
    <p:sldId id="2141413015" r:id="rId25"/>
    <p:sldId id="2147472414" r:id="rId26"/>
    <p:sldId id="2145706830" r:id="rId27"/>
    <p:sldId id="2145706831" r:id="rId28"/>
    <p:sldId id="2145706832" r:id="rId29"/>
    <p:sldId id="2145706833" r:id="rId30"/>
    <p:sldId id="2145706834" r:id="rId31"/>
    <p:sldId id="2145706835" r:id="rId32"/>
    <p:sldId id="2145706836" r:id="rId33"/>
    <p:sldId id="2147472415" r:id="rId34"/>
  </p:sldIdLst>
  <p:sldSz cx="12188825" cy="6858000"/>
  <p:notesSz cx="6858000" cy="9144000"/>
  <p:defaultTextStyle>
    <a:defPPr>
      <a:defRPr lang="en-US"/>
    </a:defPPr>
    <a:lvl1pPr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5pPr>
    <a:lvl6pPr marL="2286000" algn="l" defTabSz="457200" rtl="0" eaLnBrk="1" latinLnBrk="0" hangingPunct="1">
      <a:defRPr kern="1200">
        <a:solidFill>
          <a:schemeClr val="tx1"/>
        </a:solidFill>
        <a:latin typeface="Franklin Gothic Book" charset="0"/>
        <a:ea typeface="ヒラギノ角ゴ Pro W3" charset="0"/>
        <a:cs typeface="ヒラギノ角ゴ Pro W3" charset="0"/>
      </a:defRPr>
    </a:lvl6pPr>
    <a:lvl7pPr marL="2743200" algn="l" defTabSz="457200" rtl="0" eaLnBrk="1" latinLnBrk="0" hangingPunct="1">
      <a:defRPr kern="1200">
        <a:solidFill>
          <a:schemeClr val="tx1"/>
        </a:solidFill>
        <a:latin typeface="Franklin Gothic Book" charset="0"/>
        <a:ea typeface="ヒラギノ角ゴ Pro W3" charset="0"/>
        <a:cs typeface="ヒラギノ角ゴ Pro W3" charset="0"/>
      </a:defRPr>
    </a:lvl7pPr>
    <a:lvl8pPr marL="3200400" algn="l" defTabSz="457200" rtl="0" eaLnBrk="1" latinLnBrk="0" hangingPunct="1">
      <a:defRPr kern="1200">
        <a:solidFill>
          <a:schemeClr val="tx1"/>
        </a:solidFill>
        <a:latin typeface="Franklin Gothic Book" charset="0"/>
        <a:ea typeface="ヒラギノ角ゴ Pro W3" charset="0"/>
        <a:cs typeface="ヒラギノ角ゴ Pro W3" charset="0"/>
      </a:defRPr>
    </a:lvl8pPr>
    <a:lvl9pPr marL="3657600" algn="l" defTabSz="457200" rtl="0" eaLnBrk="1" latinLnBrk="0" hangingPunct="1">
      <a:defRPr kern="1200">
        <a:solidFill>
          <a:schemeClr val="tx1"/>
        </a:solidFill>
        <a:latin typeface="Franklin Gothic Book"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0975DD-715D-08AF-D3DE-D16ACAD951E6}" name="Hall, Lauren" initials="HL" userId="Hall, Lauren" providerId="None"/>
  <p188:author id="{4631BCEC-3D37-1E04-0413-1761108D9BD9}" name="Evans, LaMia (CONTR)" initials="E(" userId="S::lamia.evans@ee.doe.gov::2345a27d-22da-44f2-9091-0c91fa0f4dc4"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66FF66"/>
    <a:srgbClr val="3A9011"/>
    <a:srgbClr val="BCE3C9"/>
    <a:srgbClr val="006633"/>
    <a:srgbClr val="C190D6"/>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59FDD6-53BE-719C-05A1-054BD82FCEDB}" v="111" dt="2023-05-30T12:54:52.121"/>
    <p1510:client id="{1132AE79-B294-48A0-B8F5-E172D5C992C3}" v="1450" dt="2023-05-30T18:18:58.992"/>
    <p1510:client id="{4060A565-68E0-7293-9620-754B34B17A61}" v="1" dt="2023-05-30T12:52:23.855"/>
    <p1510:client id="{699FD85F-C304-8D64-471C-A7A0D7D384D7}" v="1" dt="2023-06-02T16:00:56.924"/>
    <p1510:client id="{8668B911-8775-44D0-B7FD-C35547664C73}" v="2384" dt="2023-05-30T18:20:10.147"/>
    <p1510:client id="{A2436715-136E-F8CB-4284-D1BE840C199D}" v="1100" dt="2023-05-30T18:11:19.302"/>
    <p1510:client id="{AC6813C2-1218-EB18-D71C-BCEA35DEA667}" v="7" dt="2023-05-30T18:19:28.354"/>
    <p1510:client id="{D6EABAA2-839D-4B1A-AF9E-93348D1D0121}" v="751" dt="2023-05-30T18:14:03.407"/>
    <p1510:client id="{DCE36380-CA93-73AD-E9D2-70C6E16EC88E}" v="2" dt="2023-05-30T15:59:10.988"/>
    <p1510:client id="{E9389888-A033-0EA0-349B-6C61DA593BC6}" v="3" dt="2023-05-31T15:46:15.5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9" autoAdjust="0"/>
    <p:restoredTop sz="86497" autoAdjust="0"/>
  </p:normalViewPr>
  <p:slideViewPr>
    <p:cSldViewPr snapToGrid="0">
      <p:cViewPr varScale="1">
        <p:scale>
          <a:sx n="95" d="100"/>
          <a:sy n="95" d="100"/>
        </p:scale>
        <p:origin x="312" y="84"/>
      </p:cViewPr>
      <p:guideLst>
        <p:guide orient="horz" pos="2160"/>
        <p:guide pos="3839"/>
      </p:guideLst>
    </p:cSldViewPr>
  </p:slideViewPr>
  <p:outlineViewPr>
    <p:cViewPr>
      <p:scale>
        <a:sx n="33" d="100"/>
        <a:sy n="33" d="100"/>
      </p:scale>
      <p:origin x="0" y="-680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slide" Target="slides/slide2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84A0DA-3802-42A4-8F0C-38A667FCFD51}"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D8B2D766-57A1-4602-A13E-0517C350EB54}">
      <dgm:prSet phldrT="[Text]" custT="1"/>
      <dgm:spPr/>
      <dgm:t>
        <a:bodyPr/>
        <a:lstStyle/>
        <a:p>
          <a:r>
            <a:rPr lang="en-US" sz="1200"/>
            <a:t>Intellectual Property Counsel</a:t>
          </a:r>
        </a:p>
      </dgm:t>
    </dgm:pt>
    <dgm:pt modelId="{4FBF43BF-40F1-4F7C-9385-571BEF3A7B28}" type="parTrans" cxnId="{57D61936-D057-4605-9518-FE8A7E033B89}">
      <dgm:prSet/>
      <dgm:spPr/>
      <dgm:t>
        <a:bodyPr/>
        <a:lstStyle/>
        <a:p>
          <a:endParaRPr lang="en-US" sz="1200"/>
        </a:p>
      </dgm:t>
    </dgm:pt>
    <dgm:pt modelId="{DF67D271-777D-4045-8CB2-35C16F97AA0A}" type="sibTrans" cxnId="{57D61936-D057-4605-9518-FE8A7E033B89}">
      <dgm:prSet/>
      <dgm:spPr/>
      <dgm:t>
        <a:bodyPr/>
        <a:lstStyle/>
        <a:p>
          <a:endParaRPr lang="en-US" sz="1200"/>
        </a:p>
      </dgm:t>
    </dgm:pt>
    <dgm:pt modelId="{40BB0F33-9D1D-4B99-805F-7E223DE7A8EB}">
      <dgm:prSet phldrT="[Text]" custT="1"/>
      <dgm:spPr/>
      <dgm:t>
        <a:bodyPr/>
        <a:lstStyle/>
        <a:p>
          <a:r>
            <a:rPr lang="en-US" sz="1200"/>
            <a:t> Technology Transfer and Impact</a:t>
          </a:r>
        </a:p>
      </dgm:t>
    </dgm:pt>
    <dgm:pt modelId="{C79E03C8-1064-4C50-B8AD-136AB4FD8E70}" type="parTrans" cxnId="{7AD13E6A-EB50-4B94-A6F6-90FDB2F4C69A}">
      <dgm:prSet/>
      <dgm:spPr/>
      <dgm:t>
        <a:bodyPr/>
        <a:lstStyle/>
        <a:p>
          <a:endParaRPr lang="en-US" sz="1200"/>
        </a:p>
      </dgm:t>
    </dgm:pt>
    <dgm:pt modelId="{F0117CB8-7325-4217-88B8-0C79CA07EC66}" type="sibTrans" cxnId="{7AD13E6A-EB50-4B94-A6F6-90FDB2F4C69A}">
      <dgm:prSet/>
      <dgm:spPr/>
      <dgm:t>
        <a:bodyPr/>
        <a:lstStyle/>
        <a:p>
          <a:endParaRPr lang="en-US" sz="1200"/>
        </a:p>
      </dgm:t>
    </dgm:pt>
    <dgm:pt modelId="{5A3A09CD-CF0C-4C93-9176-84E9AFBC4ADF}">
      <dgm:prSet custT="1"/>
      <dgm:spPr/>
      <dgm:t>
        <a:bodyPr/>
        <a:lstStyle/>
        <a:p>
          <a:r>
            <a:rPr lang="en-US" sz="1200"/>
            <a:t>IP Management &amp; Protection</a:t>
          </a:r>
        </a:p>
      </dgm:t>
    </dgm:pt>
    <dgm:pt modelId="{F20E85CE-3000-4004-B805-78B686E560C7}" type="parTrans" cxnId="{EE4812BC-B497-423C-A36C-85905471D869}">
      <dgm:prSet/>
      <dgm:spPr/>
      <dgm:t>
        <a:bodyPr/>
        <a:lstStyle/>
        <a:p>
          <a:endParaRPr lang="en-US" sz="1200"/>
        </a:p>
      </dgm:t>
    </dgm:pt>
    <dgm:pt modelId="{C6B144DC-4EAE-46B6-9A94-F2B03F699BEE}" type="sibTrans" cxnId="{EE4812BC-B497-423C-A36C-85905471D869}">
      <dgm:prSet/>
      <dgm:spPr/>
      <dgm:t>
        <a:bodyPr/>
        <a:lstStyle/>
        <a:p>
          <a:endParaRPr lang="en-US" sz="1200"/>
        </a:p>
      </dgm:t>
    </dgm:pt>
    <dgm:pt modelId="{FC8B1FA8-0D06-49C3-933D-76E0A8E48B7E}" type="pres">
      <dgm:prSet presAssocID="{A584A0DA-3802-42A4-8F0C-38A667FCFD51}" presName="Name0" presStyleCnt="0">
        <dgm:presLayoutVars>
          <dgm:chMax val="7"/>
          <dgm:chPref val="7"/>
          <dgm:dir/>
        </dgm:presLayoutVars>
      </dgm:prSet>
      <dgm:spPr/>
    </dgm:pt>
    <dgm:pt modelId="{EE287710-9857-4B41-B837-F01B3F42D7E4}" type="pres">
      <dgm:prSet presAssocID="{A584A0DA-3802-42A4-8F0C-38A667FCFD51}" presName="Name1" presStyleCnt="0"/>
      <dgm:spPr/>
    </dgm:pt>
    <dgm:pt modelId="{18A02166-0FEA-49B7-99EB-9A8B72DA0A29}" type="pres">
      <dgm:prSet presAssocID="{A584A0DA-3802-42A4-8F0C-38A667FCFD51}" presName="cycle" presStyleCnt="0"/>
      <dgm:spPr/>
    </dgm:pt>
    <dgm:pt modelId="{3BD96E16-1658-4BCA-9A3D-221E8CE30411}" type="pres">
      <dgm:prSet presAssocID="{A584A0DA-3802-42A4-8F0C-38A667FCFD51}" presName="srcNode" presStyleLbl="node1" presStyleIdx="0" presStyleCnt="3"/>
      <dgm:spPr/>
    </dgm:pt>
    <dgm:pt modelId="{0CAE6A04-798C-4306-B48A-96AAE9D3D8D8}" type="pres">
      <dgm:prSet presAssocID="{A584A0DA-3802-42A4-8F0C-38A667FCFD51}" presName="conn" presStyleLbl="parChTrans1D2" presStyleIdx="0" presStyleCnt="1"/>
      <dgm:spPr/>
    </dgm:pt>
    <dgm:pt modelId="{AF26DC23-44A3-4A1D-A831-2486FAB04448}" type="pres">
      <dgm:prSet presAssocID="{A584A0DA-3802-42A4-8F0C-38A667FCFD51}" presName="extraNode" presStyleLbl="node1" presStyleIdx="0" presStyleCnt="3"/>
      <dgm:spPr/>
    </dgm:pt>
    <dgm:pt modelId="{18C936AD-6D2B-4E7F-8AA5-22578A0AFA7C}" type="pres">
      <dgm:prSet presAssocID="{A584A0DA-3802-42A4-8F0C-38A667FCFD51}" presName="dstNode" presStyleLbl="node1" presStyleIdx="0" presStyleCnt="3"/>
      <dgm:spPr/>
    </dgm:pt>
    <dgm:pt modelId="{E78531B2-A6B3-4B31-8099-6B2EBAA12FEE}" type="pres">
      <dgm:prSet presAssocID="{D8B2D766-57A1-4602-A13E-0517C350EB54}" presName="text_1" presStyleLbl="node1" presStyleIdx="0" presStyleCnt="3">
        <dgm:presLayoutVars>
          <dgm:bulletEnabled val="1"/>
        </dgm:presLayoutVars>
      </dgm:prSet>
      <dgm:spPr/>
    </dgm:pt>
    <dgm:pt modelId="{B7F86F79-A255-44FF-8A02-1486843708D8}" type="pres">
      <dgm:prSet presAssocID="{D8B2D766-57A1-4602-A13E-0517C350EB54}" presName="accent_1" presStyleCnt="0"/>
      <dgm:spPr/>
    </dgm:pt>
    <dgm:pt modelId="{869060DC-F9EC-4BCF-B059-C5D964BC1F37}" type="pres">
      <dgm:prSet presAssocID="{D8B2D766-57A1-4602-A13E-0517C350EB54}" presName="accentRepeatNode" presStyleLbl="solidFgAcc1" presStyleIdx="0" presStyleCnt="3"/>
      <dgm:spPr/>
    </dgm:pt>
    <dgm:pt modelId="{69D75330-C318-4D9E-8488-5C7EDF55E019}" type="pres">
      <dgm:prSet presAssocID="{5A3A09CD-CF0C-4C93-9176-84E9AFBC4ADF}" presName="text_2" presStyleLbl="node1" presStyleIdx="1" presStyleCnt="3">
        <dgm:presLayoutVars>
          <dgm:bulletEnabled val="1"/>
        </dgm:presLayoutVars>
      </dgm:prSet>
      <dgm:spPr/>
    </dgm:pt>
    <dgm:pt modelId="{7B3BB7B7-133B-4DF0-B77A-9E54F0656F74}" type="pres">
      <dgm:prSet presAssocID="{5A3A09CD-CF0C-4C93-9176-84E9AFBC4ADF}" presName="accent_2" presStyleCnt="0"/>
      <dgm:spPr/>
    </dgm:pt>
    <dgm:pt modelId="{0EB2DD75-699E-4EDF-804D-1B9A929E792B}" type="pres">
      <dgm:prSet presAssocID="{5A3A09CD-CF0C-4C93-9176-84E9AFBC4ADF}" presName="accentRepeatNode" presStyleLbl="solidFgAcc1" presStyleIdx="1" presStyleCnt="3"/>
      <dgm:spPr/>
    </dgm:pt>
    <dgm:pt modelId="{CCB59BD6-B467-4C64-9D58-C2D50298F308}" type="pres">
      <dgm:prSet presAssocID="{40BB0F33-9D1D-4B99-805F-7E223DE7A8EB}" presName="text_3" presStyleLbl="node1" presStyleIdx="2" presStyleCnt="3">
        <dgm:presLayoutVars>
          <dgm:bulletEnabled val="1"/>
        </dgm:presLayoutVars>
      </dgm:prSet>
      <dgm:spPr/>
    </dgm:pt>
    <dgm:pt modelId="{656DE1C3-07A2-48A7-88AC-162AF0EBD535}" type="pres">
      <dgm:prSet presAssocID="{40BB0F33-9D1D-4B99-805F-7E223DE7A8EB}" presName="accent_3" presStyleCnt="0"/>
      <dgm:spPr/>
    </dgm:pt>
    <dgm:pt modelId="{A2032A7E-4996-455F-B3E4-9081584255E0}" type="pres">
      <dgm:prSet presAssocID="{40BB0F33-9D1D-4B99-805F-7E223DE7A8EB}" presName="accentRepeatNode" presStyleLbl="solidFgAcc1" presStyleIdx="2" presStyleCnt="3"/>
      <dgm:spPr/>
    </dgm:pt>
  </dgm:ptLst>
  <dgm:cxnLst>
    <dgm:cxn modelId="{57D61936-D057-4605-9518-FE8A7E033B89}" srcId="{A584A0DA-3802-42A4-8F0C-38A667FCFD51}" destId="{D8B2D766-57A1-4602-A13E-0517C350EB54}" srcOrd="0" destOrd="0" parTransId="{4FBF43BF-40F1-4F7C-9385-571BEF3A7B28}" sibTransId="{DF67D271-777D-4045-8CB2-35C16F97AA0A}"/>
    <dgm:cxn modelId="{7AD13E6A-EB50-4B94-A6F6-90FDB2F4C69A}" srcId="{A584A0DA-3802-42A4-8F0C-38A667FCFD51}" destId="{40BB0F33-9D1D-4B99-805F-7E223DE7A8EB}" srcOrd="2" destOrd="0" parTransId="{C79E03C8-1064-4C50-B8AD-136AB4FD8E70}" sibTransId="{F0117CB8-7325-4217-88B8-0C79CA07EC66}"/>
    <dgm:cxn modelId="{D42B147A-C009-44B5-B741-A3D801E54900}" type="presOf" srcId="{5A3A09CD-CF0C-4C93-9176-84E9AFBC4ADF}" destId="{69D75330-C318-4D9E-8488-5C7EDF55E019}" srcOrd="0" destOrd="0" presId="urn:microsoft.com/office/officeart/2008/layout/VerticalCurvedList"/>
    <dgm:cxn modelId="{4ECB9C8D-76FC-4F75-AA97-B7A1594856F0}" type="presOf" srcId="{40BB0F33-9D1D-4B99-805F-7E223DE7A8EB}" destId="{CCB59BD6-B467-4C64-9D58-C2D50298F308}" srcOrd="0" destOrd="0" presId="urn:microsoft.com/office/officeart/2008/layout/VerticalCurvedList"/>
    <dgm:cxn modelId="{71C78D8E-FCE0-4B23-9584-EA4F9A175A91}" type="presOf" srcId="{A584A0DA-3802-42A4-8F0C-38A667FCFD51}" destId="{FC8B1FA8-0D06-49C3-933D-76E0A8E48B7E}" srcOrd="0" destOrd="0" presId="urn:microsoft.com/office/officeart/2008/layout/VerticalCurvedList"/>
    <dgm:cxn modelId="{C0450D96-E29C-46A9-854A-0E3C7760872A}" type="presOf" srcId="{DF67D271-777D-4045-8CB2-35C16F97AA0A}" destId="{0CAE6A04-798C-4306-B48A-96AAE9D3D8D8}" srcOrd="0" destOrd="0" presId="urn:microsoft.com/office/officeart/2008/layout/VerticalCurvedList"/>
    <dgm:cxn modelId="{EE4812BC-B497-423C-A36C-85905471D869}" srcId="{A584A0DA-3802-42A4-8F0C-38A667FCFD51}" destId="{5A3A09CD-CF0C-4C93-9176-84E9AFBC4ADF}" srcOrd="1" destOrd="0" parTransId="{F20E85CE-3000-4004-B805-78B686E560C7}" sibTransId="{C6B144DC-4EAE-46B6-9A94-F2B03F699BEE}"/>
    <dgm:cxn modelId="{4C4279D2-C374-4D42-BD56-93C5A61669BB}" type="presOf" srcId="{D8B2D766-57A1-4602-A13E-0517C350EB54}" destId="{E78531B2-A6B3-4B31-8099-6B2EBAA12FEE}" srcOrd="0" destOrd="0" presId="urn:microsoft.com/office/officeart/2008/layout/VerticalCurvedList"/>
    <dgm:cxn modelId="{A798A0ED-140E-4EDD-9A76-96289C4CE424}" type="presParOf" srcId="{FC8B1FA8-0D06-49C3-933D-76E0A8E48B7E}" destId="{EE287710-9857-4B41-B837-F01B3F42D7E4}" srcOrd="0" destOrd="0" presId="urn:microsoft.com/office/officeart/2008/layout/VerticalCurvedList"/>
    <dgm:cxn modelId="{32622C2A-5A4E-45AF-B932-7849338863F9}" type="presParOf" srcId="{EE287710-9857-4B41-B837-F01B3F42D7E4}" destId="{18A02166-0FEA-49B7-99EB-9A8B72DA0A29}" srcOrd="0" destOrd="0" presId="urn:microsoft.com/office/officeart/2008/layout/VerticalCurvedList"/>
    <dgm:cxn modelId="{42ED532D-A85E-4B42-8440-12F57DE2C30E}" type="presParOf" srcId="{18A02166-0FEA-49B7-99EB-9A8B72DA0A29}" destId="{3BD96E16-1658-4BCA-9A3D-221E8CE30411}" srcOrd="0" destOrd="0" presId="urn:microsoft.com/office/officeart/2008/layout/VerticalCurvedList"/>
    <dgm:cxn modelId="{FBD5B761-77E3-4039-AF23-BAD109FAF268}" type="presParOf" srcId="{18A02166-0FEA-49B7-99EB-9A8B72DA0A29}" destId="{0CAE6A04-798C-4306-B48A-96AAE9D3D8D8}" srcOrd="1" destOrd="0" presId="urn:microsoft.com/office/officeart/2008/layout/VerticalCurvedList"/>
    <dgm:cxn modelId="{525A9738-1521-4588-94F7-131323796ED5}" type="presParOf" srcId="{18A02166-0FEA-49B7-99EB-9A8B72DA0A29}" destId="{AF26DC23-44A3-4A1D-A831-2486FAB04448}" srcOrd="2" destOrd="0" presId="urn:microsoft.com/office/officeart/2008/layout/VerticalCurvedList"/>
    <dgm:cxn modelId="{2817599D-A475-4BF6-A815-9FA2EB0A0434}" type="presParOf" srcId="{18A02166-0FEA-49B7-99EB-9A8B72DA0A29}" destId="{18C936AD-6D2B-4E7F-8AA5-22578A0AFA7C}" srcOrd="3" destOrd="0" presId="urn:microsoft.com/office/officeart/2008/layout/VerticalCurvedList"/>
    <dgm:cxn modelId="{FEF06059-480A-4703-8599-422763DB951C}" type="presParOf" srcId="{EE287710-9857-4B41-B837-F01B3F42D7E4}" destId="{E78531B2-A6B3-4B31-8099-6B2EBAA12FEE}" srcOrd="1" destOrd="0" presId="urn:microsoft.com/office/officeart/2008/layout/VerticalCurvedList"/>
    <dgm:cxn modelId="{4F913A5F-CD6A-4B50-A332-4733956E98E7}" type="presParOf" srcId="{EE287710-9857-4B41-B837-F01B3F42D7E4}" destId="{B7F86F79-A255-44FF-8A02-1486843708D8}" srcOrd="2" destOrd="0" presId="urn:microsoft.com/office/officeart/2008/layout/VerticalCurvedList"/>
    <dgm:cxn modelId="{FCFFADA0-0998-4717-BB9D-08CA425FD081}" type="presParOf" srcId="{B7F86F79-A255-44FF-8A02-1486843708D8}" destId="{869060DC-F9EC-4BCF-B059-C5D964BC1F37}" srcOrd="0" destOrd="0" presId="urn:microsoft.com/office/officeart/2008/layout/VerticalCurvedList"/>
    <dgm:cxn modelId="{CF5F0114-80A4-4B3E-A20E-145DB6B46C8B}" type="presParOf" srcId="{EE287710-9857-4B41-B837-F01B3F42D7E4}" destId="{69D75330-C318-4D9E-8488-5C7EDF55E019}" srcOrd="3" destOrd="0" presId="urn:microsoft.com/office/officeart/2008/layout/VerticalCurvedList"/>
    <dgm:cxn modelId="{31CEEF2B-8C20-4896-A419-B28B75B1A5C8}" type="presParOf" srcId="{EE287710-9857-4B41-B837-F01B3F42D7E4}" destId="{7B3BB7B7-133B-4DF0-B77A-9E54F0656F74}" srcOrd="4" destOrd="0" presId="urn:microsoft.com/office/officeart/2008/layout/VerticalCurvedList"/>
    <dgm:cxn modelId="{920C3507-2CB9-49C6-A9B1-AF2163B8C151}" type="presParOf" srcId="{7B3BB7B7-133B-4DF0-B77A-9E54F0656F74}" destId="{0EB2DD75-699E-4EDF-804D-1B9A929E792B}" srcOrd="0" destOrd="0" presId="urn:microsoft.com/office/officeart/2008/layout/VerticalCurvedList"/>
    <dgm:cxn modelId="{1583865C-F37F-4869-8EBF-8F874443B8C5}" type="presParOf" srcId="{EE287710-9857-4B41-B837-F01B3F42D7E4}" destId="{CCB59BD6-B467-4C64-9D58-C2D50298F308}" srcOrd="5" destOrd="0" presId="urn:microsoft.com/office/officeart/2008/layout/VerticalCurvedList"/>
    <dgm:cxn modelId="{17167F59-F6D7-43D1-890F-16FD293CEDA1}" type="presParOf" srcId="{EE287710-9857-4B41-B837-F01B3F42D7E4}" destId="{656DE1C3-07A2-48A7-88AC-162AF0EBD535}" srcOrd="6" destOrd="0" presId="urn:microsoft.com/office/officeart/2008/layout/VerticalCurvedList"/>
    <dgm:cxn modelId="{C03D1281-8E1E-4C21-9D1B-56B486055561}" type="presParOf" srcId="{656DE1C3-07A2-48A7-88AC-162AF0EBD535}" destId="{A2032A7E-4996-455F-B3E4-9081584255E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84A0DA-3802-42A4-8F0C-38A667FCFD51}"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D8B2D766-57A1-4602-A13E-0517C350EB54}">
      <dgm:prSet phldrT="[Text]" custT="1"/>
      <dgm:spPr/>
      <dgm:t>
        <a:bodyPr/>
        <a:lstStyle/>
        <a:p>
          <a:r>
            <a:rPr lang="en-US" sz="1200"/>
            <a:t>Intellectual Property Counsel</a:t>
          </a:r>
        </a:p>
      </dgm:t>
    </dgm:pt>
    <dgm:pt modelId="{4FBF43BF-40F1-4F7C-9385-571BEF3A7B28}" type="parTrans" cxnId="{57D61936-D057-4605-9518-FE8A7E033B89}">
      <dgm:prSet/>
      <dgm:spPr/>
      <dgm:t>
        <a:bodyPr/>
        <a:lstStyle/>
        <a:p>
          <a:endParaRPr lang="en-US" sz="1200"/>
        </a:p>
      </dgm:t>
    </dgm:pt>
    <dgm:pt modelId="{DF67D271-777D-4045-8CB2-35C16F97AA0A}" type="sibTrans" cxnId="{57D61936-D057-4605-9518-FE8A7E033B89}">
      <dgm:prSet/>
      <dgm:spPr/>
      <dgm:t>
        <a:bodyPr/>
        <a:lstStyle/>
        <a:p>
          <a:endParaRPr lang="en-US" sz="1200"/>
        </a:p>
      </dgm:t>
    </dgm:pt>
    <dgm:pt modelId="{40BB0F33-9D1D-4B99-805F-7E223DE7A8EB}">
      <dgm:prSet phldrT="[Text]" custT="1"/>
      <dgm:spPr/>
      <dgm:t>
        <a:bodyPr/>
        <a:lstStyle/>
        <a:p>
          <a:r>
            <a:rPr lang="en-US" sz="1200"/>
            <a:t> Technology Transfer</a:t>
          </a:r>
        </a:p>
      </dgm:t>
    </dgm:pt>
    <dgm:pt modelId="{C79E03C8-1064-4C50-B8AD-136AB4FD8E70}" type="parTrans" cxnId="{7AD13E6A-EB50-4B94-A6F6-90FDB2F4C69A}">
      <dgm:prSet/>
      <dgm:spPr/>
      <dgm:t>
        <a:bodyPr/>
        <a:lstStyle/>
        <a:p>
          <a:endParaRPr lang="en-US" sz="1200"/>
        </a:p>
      </dgm:t>
    </dgm:pt>
    <dgm:pt modelId="{F0117CB8-7325-4217-88B8-0C79CA07EC66}" type="sibTrans" cxnId="{7AD13E6A-EB50-4B94-A6F6-90FDB2F4C69A}">
      <dgm:prSet/>
      <dgm:spPr/>
      <dgm:t>
        <a:bodyPr/>
        <a:lstStyle/>
        <a:p>
          <a:endParaRPr lang="en-US" sz="1200"/>
        </a:p>
      </dgm:t>
    </dgm:pt>
    <dgm:pt modelId="{5A3A09CD-CF0C-4C93-9176-84E9AFBC4ADF}">
      <dgm:prSet custT="1"/>
      <dgm:spPr/>
      <dgm:t>
        <a:bodyPr/>
        <a:lstStyle/>
        <a:p>
          <a:r>
            <a:rPr lang="en-US" sz="1200"/>
            <a:t>IP Management &amp; Protection</a:t>
          </a:r>
        </a:p>
      </dgm:t>
    </dgm:pt>
    <dgm:pt modelId="{F20E85CE-3000-4004-B805-78B686E560C7}" type="parTrans" cxnId="{EE4812BC-B497-423C-A36C-85905471D869}">
      <dgm:prSet/>
      <dgm:spPr/>
      <dgm:t>
        <a:bodyPr/>
        <a:lstStyle/>
        <a:p>
          <a:endParaRPr lang="en-US" sz="1200"/>
        </a:p>
      </dgm:t>
    </dgm:pt>
    <dgm:pt modelId="{C6B144DC-4EAE-46B6-9A94-F2B03F699BEE}" type="sibTrans" cxnId="{EE4812BC-B497-423C-A36C-85905471D869}">
      <dgm:prSet/>
      <dgm:spPr/>
      <dgm:t>
        <a:bodyPr/>
        <a:lstStyle/>
        <a:p>
          <a:endParaRPr lang="en-US" sz="1200"/>
        </a:p>
      </dgm:t>
    </dgm:pt>
    <dgm:pt modelId="{FC8B1FA8-0D06-49C3-933D-76E0A8E48B7E}" type="pres">
      <dgm:prSet presAssocID="{A584A0DA-3802-42A4-8F0C-38A667FCFD51}" presName="Name0" presStyleCnt="0">
        <dgm:presLayoutVars>
          <dgm:chMax val="7"/>
          <dgm:chPref val="7"/>
          <dgm:dir/>
        </dgm:presLayoutVars>
      </dgm:prSet>
      <dgm:spPr/>
    </dgm:pt>
    <dgm:pt modelId="{EE287710-9857-4B41-B837-F01B3F42D7E4}" type="pres">
      <dgm:prSet presAssocID="{A584A0DA-3802-42A4-8F0C-38A667FCFD51}" presName="Name1" presStyleCnt="0"/>
      <dgm:spPr/>
    </dgm:pt>
    <dgm:pt modelId="{18A02166-0FEA-49B7-99EB-9A8B72DA0A29}" type="pres">
      <dgm:prSet presAssocID="{A584A0DA-3802-42A4-8F0C-38A667FCFD51}" presName="cycle" presStyleCnt="0"/>
      <dgm:spPr/>
    </dgm:pt>
    <dgm:pt modelId="{3BD96E16-1658-4BCA-9A3D-221E8CE30411}" type="pres">
      <dgm:prSet presAssocID="{A584A0DA-3802-42A4-8F0C-38A667FCFD51}" presName="srcNode" presStyleLbl="node1" presStyleIdx="0" presStyleCnt="3"/>
      <dgm:spPr/>
    </dgm:pt>
    <dgm:pt modelId="{0CAE6A04-798C-4306-B48A-96AAE9D3D8D8}" type="pres">
      <dgm:prSet presAssocID="{A584A0DA-3802-42A4-8F0C-38A667FCFD51}" presName="conn" presStyleLbl="parChTrans1D2" presStyleIdx="0" presStyleCnt="1"/>
      <dgm:spPr/>
    </dgm:pt>
    <dgm:pt modelId="{AF26DC23-44A3-4A1D-A831-2486FAB04448}" type="pres">
      <dgm:prSet presAssocID="{A584A0DA-3802-42A4-8F0C-38A667FCFD51}" presName="extraNode" presStyleLbl="node1" presStyleIdx="0" presStyleCnt="3"/>
      <dgm:spPr/>
    </dgm:pt>
    <dgm:pt modelId="{18C936AD-6D2B-4E7F-8AA5-22578A0AFA7C}" type="pres">
      <dgm:prSet presAssocID="{A584A0DA-3802-42A4-8F0C-38A667FCFD51}" presName="dstNode" presStyleLbl="node1" presStyleIdx="0" presStyleCnt="3"/>
      <dgm:spPr/>
    </dgm:pt>
    <dgm:pt modelId="{E78531B2-A6B3-4B31-8099-6B2EBAA12FEE}" type="pres">
      <dgm:prSet presAssocID="{D8B2D766-57A1-4602-A13E-0517C350EB54}" presName="text_1" presStyleLbl="node1" presStyleIdx="0" presStyleCnt="3">
        <dgm:presLayoutVars>
          <dgm:bulletEnabled val="1"/>
        </dgm:presLayoutVars>
      </dgm:prSet>
      <dgm:spPr/>
    </dgm:pt>
    <dgm:pt modelId="{B7F86F79-A255-44FF-8A02-1486843708D8}" type="pres">
      <dgm:prSet presAssocID="{D8B2D766-57A1-4602-A13E-0517C350EB54}" presName="accent_1" presStyleCnt="0"/>
      <dgm:spPr/>
    </dgm:pt>
    <dgm:pt modelId="{869060DC-F9EC-4BCF-B059-C5D964BC1F37}" type="pres">
      <dgm:prSet presAssocID="{D8B2D766-57A1-4602-A13E-0517C350EB54}" presName="accentRepeatNode" presStyleLbl="solidFgAcc1" presStyleIdx="0" presStyleCnt="3"/>
      <dgm:spPr/>
    </dgm:pt>
    <dgm:pt modelId="{69D75330-C318-4D9E-8488-5C7EDF55E019}" type="pres">
      <dgm:prSet presAssocID="{5A3A09CD-CF0C-4C93-9176-84E9AFBC4ADF}" presName="text_2" presStyleLbl="node1" presStyleIdx="1" presStyleCnt="3">
        <dgm:presLayoutVars>
          <dgm:bulletEnabled val="1"/>
        </dgm:presLayoutVars>
      </dgm:prSet>
      <dgm:spPr/>
    </dgm:pt>
    <dgm:pt modelId="{7B3BB7B7-133B-4DF0-B77A-9E54F0656F74}" type="pres">
      <dgm:prSet presAssocID="{5A3A09CD-CF0C-4C93-9176-84E9AFBC4ADF}" presName="accent_2" presStyleCnt="0"/>
      <dgm:spPr/>
    </dgm:pt>
    <dgm:pt modelId="{0EB2DD75-699E-4EDF-804D-1B9A929E792B}" type="pres">
      <dgm:prSet presAssocID="{5A3A09CD-CF0C-4C93-9176-84E9AFBC4ADF}" presName="accentRepeatNode" presStyleLbl="solidFgAcc1" presStyleIdx="1" presStyleCnt="3"/>
      <dgm:spPr/>
    </dgm:pt>
    <dgm:pt modelId="{CCB59BD6-B467-4C64-9D58-C2D50298F308}" type="pres">
      <dgm:prSet presAssocID="{40BB0F33-9D1D-4B99-805F-7E223DE7A8EB}" presName="text_3" presStyleLbl="node1" presStyleIdx="2" presStyleCnt="3">
        <dgm:presLayoutVars>
          <dgm:bulletEnabled val="1"/>
        </dgm:presLayoutVars>
      </dgm:prSet>
      <dgm:spPr/>
    </dgm:pt>
    <dgm:pt modelId="{656DE1C3-07A2-48A7-88AC-162AF0EBD535}" type="pres">
      <dgm:prSet presAssocID="{40BB0F33-9D1D-4B99-805F-7E223DE7A8EB}" presName="accent_3" presStyleCnt="0"/>
      <dgm:spPr/>
    </dgm:pt>
    <dgm:pt modelId="{A2032A7E-4996-455F-B3E4-9081584255E0}" type="pres">
      <dgm:prSet presAssocID="{40BB0F33-9D1D-4B99-805F-7E223DE7A8EB}" presName="accentRepeatNode" presStyleLbl="solidFgAcc1" presStyleIdx="2" presStyleCnt="3"/>
      <dgm:spPr/>
    </dgm:pt>
  </dgm:ptLst>
  <dgm:cxnLst>
    <dgm:cxn modelId="{57D61936-D057-4605-9518-FE8A7E033B89}" srcId="{A584A0DA-3802-42A4-8F0C-38A667FCFD51}" destId="{D8B2D766-57A1-4602-A13E-0517C350EB54}" srcOrd="0" destOrd="0" parTransId="{4FBF43BF-40F1-4F7C-9385-571BEF3A7B28}" sibTransId="{DF67D271-777D-4045-8CB2-35C16F97AA0A}"/>
    <dgm:cxn modelId="{7AD13E6A-EB50-4B94-A6F6-90FDB2F4C69A}" srcId="{A584A0DA-3802-42A4-8F0C-38A667FCFD51}" destId="{40BB0F33-9D1D-4B99-805F-7E223DE7A8EB}" srcOrd="2" destOrd="0" parTransId="{C79E03C8-1064-4C50-B8AD-136AB4FD8E70}" sibTransId="{F0117CB8-7325-4217-88B8-0C79CA07EC66}"/>
    <dgm:cxn modelId="{D5216D6D-45BF-4F53-88F2-C09959F26538}" type="presOf" srcId="{DF67D271-777D-4045-8CB2-35C16F97AA0A}" destId="{0CAE6A04-798C-4306-B48A-96AAE9D3D8D8}" srcOrd="0" destOrd="0" presId="urn:microsoft.com/office/officeart/2008/layout/VerticalCurvedList"/>
    <dgm:cxn modelId="{22299F50-059A-45D7-B8C1-81445D2B5208}" type="presOf" srcId="{5A3A09CD-CF0C-4C93-9176-84E9AFBC4ADF}" destId="{69D75330-C318-4D9E-8488-5C7EDF55E019}" srcOrd="0" destOrd="0" presId="urn:microsoft.com/office/officeart/2008/layout/VerticalCurvedList"/>
    <dgm:cxn modelId="{39EE0677-24D1-43C4-B013-DA4244C3ED5A}" type="presOf" srcId="{D8B2D766-57A1-4602-A13E-0517C350EB54}" destId="{E78531B2-A6B3-4B31-8099-6B2EBAA12FEE}" srcOrd="0" destOrd="0" presId="urn:microsoft.com/office/officeart/2008/layout/VerticalCurvedList"/>
    <dgm:cxn modelId="{EE4812BC-B497-423C-A36C-85905471D869}" srcId="{A584A0DA-3802-42A4-8F0C-38A667FCFD51}" destId="{5A3A09CD-CF0C-4C93-9176-84E9AFBC4ADF}" srcOrd="1" destOrd="0" parTransId="{F20E85CE-3000-4004-B805-78B686E560C7}" sibTransId="{C6B144DC-4EAE-46B6-9A94-F2B03F699BEE}"/>
    <dgm:cxn modelId="{8FBF8DBF-C57F-4544-B3DA-941AEFE3C2E6}" type="presOf" srcId="{40BB0F33-9D1D-4B99-805F-7E223DE7A8EB}" destId="{CCB59BD6-B467-4C64-9D58-C2D50298F308}" srcOrd="0" destOrd="0" presId="urn:microsoft.com/office/officeart/2008/layout/VerticalCurvedList"/>
    <dgm:cxn modelId="{50201AC9-59D5-4F48-8FE4-73B73915BB64}" type="presOf" srcId="{A584A0DA-3802-42A4-8F0C-38A667FCFD51}" destId="{FC8B1FA8-0D06-49C3-933D-76E0A8E48B7E}" srcOrd="0" destOrd="0" presId="urn:microsoft.com/office/officeart/2008/layout/VerticalCurvedList"/>
    <dgm:cxn modelId="{84184AD5-D3B0-4C2F-9466-3958DCD11407}" type="presParOf" srcId="{FC8B1FA8-0D06-49C3-933D-76E0A8E48B7E}" destId="{EE287710-9857-4B41-B837-F01B3F42D7E4}" srcOrd="0" destOrd="0" presId="urn:microsoft.com/office/officeart/2008/layout/VerticalCurvedList"/>
    <dgm:cxn modelId="{9748A06E-1F7F-4167-9FA6-51A0938EA0A1}" type="presParOf" srcId="{EE287710-9857-4B41-B837-F01B3F42D7E4}" destId="{18A02166-0FEA-49B7-99EB-9A8B72DA0A29}" srcOrd="0" destOrd="0" presId="urn:microsoft.com/office/officeart/2008/layout/VerticalCurvedList"/>
    <dgm:cxn modelId="{79DC9EB1-6121-406E-91F6-2CD0E83489B3}" type="presParOf" srcId="{18A02166-0FEA-49B7-99EB-9A8B72DA0A29}" destId="{3BD96E16-1658-4BCA-9A3D-221E8CE30411}" srcOrd="0" destOrd="0" presId="urn:microsoft.com/office/officeart/2008/layout/VerticalCurvedList"/>
    <dgm:cxn modelId="{97705133-1695-4D4F-9E13-ED342EC66D87}" type="presParOf" srcId="{18A02166-0FEA-49B7-99EB-9A8B72DA0A29}" destId="{0CAE6A04-798C-4306-B48A-96AAE9D3D8D8}" srcOrd="1" destOrd="0" presId="urn:microsoft.com/office/officeart/2008/layout/VerticalCurvedList"/>
    <dgm:cxn modelId="{85D13AE2-2C42-450E-8AB2-02A5873D9606}" type="presParOf" srcId="{18A02166-0FEA-49B7-99EB-9A8B72DA0A29}" destId="{AF26DC23-44A3-4A1D-A831-2486FAB04448}" srcOrd="2" destOrd="0" presId="urn:microsoft.com/office/officeart/2008/layout/VerticalCurvedList"/>
    <dgm:cxn modelId="{51258A36-C2A5-4C61-ACA9-E7273C19D71B}" type="presParOf" srcId="{18A02166-0FEA-49B7-99EB-9A8B72DA0A29}" destId="{18C936AD-6D2B-4E7F-8AA5-22578A0AFA7C}" srcOrd="3" destOrd="0" presId="urn:microsoft.com/office/officeart/2008/layout/VerticalCurvedList"/>
    <dgm:cxn modelId="{1941C646-40B3-4FD0-A2F6-CBAC1B45AC8F}" type="presParOf" srcId="{EE287710-9857-4B41-B837-F01B3F42D7E4}" destId="{E78531B2-A6B3-4B31-8099-6B2EBAA12FEE}" srcOrd="1" destOrd="0" presId="urn:microsoft.com/office/officeart/2008/layout/VerticalCurvedList"/>
    <dgm:cxn modelId="{13AD209D-42D4-43D4-A328-5ED2B00423EF}" type="presParOf" srcId="{EE287710-9857-4B41-B837-F01B3F42D7E4}" destId="{B7F86F79-A255-44FF-8A02-1486843708D8}" srcOrd="2" destOrd="0" presId="urn:microsoft.com/office/officeart/2008/layout/VerticalCurvedList"/>
    <dgm:cxn modelId="{443CA092-FF7A-4FD0-BA14-AE9818DD2D1B}" type="presParOf" srcId="{B7F86F79-A255-44FF-8A02-1486843708D8}" destId="{869060DC-F9EC-4BCF-B059-C5D964BC1F37}" srcOrd="0" destOrd="0" presId="urn:microsoft.com/office/officeart/2008/layout/VerticalCurvedList"/>
    <dgm:cxn modelId="{A7F48DB1-C3C0-48A9-8C54-8B1C43A7DBAF}" type="presParOf" srcId="{EE287710-9857-4B41-B837-F01B3F42D7E4}" destId="{69D75330-C318-4D9E-8488-5C7EDF55E019}" srcOrd="3" destOrd="0" presId="urn:microsoft.com/office/officeart/2008/layout/VerticalCurvedList"/>
    <dgm:cxn modelId="{57A77F5E-E8C8-4621-AFF5-C8276CB73097}" type="presParOf" srcId="{EE287710-9857-4B41-B837-F01B3F42D7E4}" destId="{7B3BB7B7-133B-4DF0-B77A-9E54F0656F74}" srcOrd="4" destOrd="0" presId="urn:microsoft.com/office/officeart/2008/layout/VerticalCurvedList"/>
    <dgm:cxn modelId="{05A84D08-54C5-46B6-AFD6-3A1ABC20940F}" type="presParOf" srcId="{7B3BB7B7-133B-4DF0-B77A-9E54F0656F74}" destId="{0EB2DD75-699E-4EDF-804D-1B9A929E792B}" srcOrd="0" destOrd="0" presId="urn:microsoft.com/office/officeart/2008/layout/VerticalCurvedList"/>
    <dgm:cxn modelId="{A2E40AA8-BB70-41AE-9648-891D2B26F0E3}" type="presParOf" srcId="{EE287710-9857-4B41-B837-F01B3F42D7E4}" destId="{CCB59BD6-B467-4C64-9D58-C2D50298F308}" srcOrd="5" destOrd="0" presId="urn:microsoft.com/office/officeart/2008/layout/VerticalCurvedList"/>
    <dgm:cxn modelId="{8F4BCED3-5DA7-40AA-8C28-EC972E3C78E5}" type="presParOf" srcId="{EE287710-9857-4B41-B837-F01B3F42D7E4}" destId="{656DE1C3-07A2-48A7-88AC-162AF0EBD535}" srcOrd="6" destOrd="0" presId="urn:microsoft.com/office/officeart/2008/layout/VerticalCurvedList"/>
    <dgm:cxn modelId="{9667636D-FE8E-4794-814A-5878B3BDD869}" type="presParOf" srcId="{656DE1C3-07A2-48A7-88AC-162AF0EBD535}" destId="{A2032A7E-4996-455F-B3E4-9081584255E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43885F-AB40-48FC-93AF-EDF2133F78D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C99FD6D-575A-45CD-A680-9EB215000918}">
      <dgm:prSet phldrT="[Text]" custT="1"/>
      <dgm:spPr/>
      <dgm:t>
        <a:bodyPr/>
        <a:lstStyle/>
        <a:p>
          <a:r>
            <a:rPr lang="en-US" sz="1800"/>
            <a:t>Industrial Flexibility</a:t>
          </a:r>
        </a:p>
      </dgm:t>
    </dgm:pt>
    <dgm:pt modelId="{71BD9AEE-06E3-4B6E-9BB3-533B1DDA6F77}" type="parTrans" cxnId="{D3CCCFC6-2B1D-493A-BC9F-2764C7324B42}">
      <dgm:prSet/>
      <dgm:spPr/>
      <dgm:t>
        <a:bodyPr/>
        <a:lstStyle/>
        <a:p>
          <a:endParaRPr lang="en-US"/>
        </a:p>
      </dgm:t>
    </dgm:pt>
    <dgm:pt modelId="{622AD86B-848F-4B84-8208-3E4B08755771}" type="sibTrans" cxnId="{D3CCCFC6-2B1D-493A-BC9F-2764C7324B42}">
      <dgm:prSet/>
      <dgm:spPr/>
      <dgm:t>
        <a:bodyPr/>
        <a:lstStyle/>
        <a:p>
          <a:endParaRPr lang="en-US"/>
        </a:p>
      </dgm:t>
    </dgm:pt>
    <dgm:pt modelId="{DEDE990B-401C-4B09-ABC9-CD14A8F68C9B}">
      <dgm:prSet phldrT="[Text]" custT="1"/>
      <dgm:spPr>
        <a:solidFill>
          <a:srgbClr val="BDD7EE">
            <a:alpha val="90000"/>
          </a:srgbClr>
        </a:solidFill>
      </dgm:spPr>
      <dgm:t>
        <a:bodyPr/>
        <a:lstStyle/>
        <a:p>
          <a:r>
            <a:rPr lang="en-US" sz="1600" b="1"/>
            <a:t>Advanced auxiliary equipment</a:t>
          </a:r>
          <a:r>
            <a:rPr lang="en-US" sz="1600"/>
            <a:t>: ultra-high efficiency heat exchangers</a:t>
          </a:r>
        </a:p>
      </dgm:t>
    </dgm:pt>
    <dgm:pt modelId="{A98AF128-2731-4486-972C-5596014D6963}" type="parTrans" cxnId="{7CB03A32-4435-4E3B-82F9-76D68958F60D}">
      <dgm:prSet/>
      <dgm:spPr/>
      <dgm:t>
        <a:bodyPr/>
        <a:lstStyle/>
        <a:p>
          <a:endParaRPr lang="en-US"/>
        </a:p>
      </dgm:t>
    </dgm:pt>
    <dgm:pt modelId="{2B1AEAF1-57EC-430B-BE06-11F931B0E360}" type="sibTrans" cxnId="{7CB03A32-4435-4E3B-82F9-76D68958F60D}">
      <dgm:prSet/>
      <dgm:spPr/>
      <dgm:t>
        <a:bodyPr/>
        <a:lstStyle/>
        <a:p>
          <a:endParaRPr lang="en-US"/>
        </a:p>
      </dgm:t>
    </dgm:pt>
    <dgm:pt modelId="{35A5C917-A5E3-4D4F-9BD2-13521213BD43}">
      <dgm:prSet phldrT="[Text]" custT="1"/>
      <dgm:spPr>
        <a:solidFill>
          <a:schemeClr val="accent3"/>
        </a:solidFill>
        <a:ln>
          <a:solidFill>
            <a:schemeClr val="accent3"/>
          </a:solidFill>
        </a:ln>
      </dgm:spPr>
      <dgm:t>
        <a:bodyPr/>
        <a:lstStyle/>
        <a:p>
          <a:r>
            <a:rPr lang="en-US" sz="1800"/>
            <a:t>Smart Manufacturing</a:t>
          </a:r>
        </a:p>
      </dgm:t>
    </dgm:pt>
    <dgm:pt modelId="{64A84697-CDDB-4F13-A27C-2495C57CCB32}" type="parTrans" cxnId="{24A3E0FC-4E9A-46C9-A0A6-FB0656B250AE}">
      <dgm:prSet/>
      <dgm:spPr/>
      <dgm:t>
        <a:bodyPr/>
        <a:lstStyle/>
        <a:p>
          <a:endParaRPr lang="en-US"/>
        </a:p>
      </dgm:t>
    </dgm:pt>
    <dgm:pt modelId="{61010B85-F039-4557-B243-3F176ED2A998}" type="sibTrans" cxnId="{24A3E0FC-4E9A-46C9-A0A6-FB0656B250AE}">
      <dgm:prSet/>
      <dgm:spPr/>
      <dgm:t>
        <a:bodyPr/>
        <a:lstStyle/>
        <a:p>
          <a:endParaRPr lang="en-US"/>
        </a:p>
      </dgm:t>
    </dgm:pt>
    <dgm:pt modelId="{C39CBE62-CEA9-46EA-93D9-B6406EE137C1}">
      <dgm:prSet phldrT="[Text]" custT="1"/>
      <dgm:spPr>
        <a:solidFill>
          <a:srgbClr val="BDD7EE">
            <a:alpha val="90000"/>
          </a:srgbClr>
        </a:solidFill>
      </dgm:spPr>
      <dgm:t>
        <a:bodyPr/>
        <a:lstStyle/>
        <a:p>
          <a:r>
            <a:rPr lang="en-US" sz="1600" b="1"/>
            <a:t>AI/ML</a:t>
          </a:r>
          <a:r>
            <a:rPr lang="en-US" sz="1600"/>
            <a:t>: train predictive models for next-generation facilities</a:t>
          </a:r>
        </a:p>
      </dgm:t>
    </dgm:pt>
    <dgm:pt modelId="{7052F693-5FFC-4513-A169-BE0730721232}" type="parTrans" cxnId="{7374A657-F16A-4A68-954A-3BE6CA5A2201}">
      <dgm:prSet/>
      <dgm:spPr/>
      <dgm:t>
        <a:bodyPr/>
        <a:lstStyle/>
        <a:p>
          <a:endParaRPr lang="en-US"/>
        </a:p>
      </dgm:t>
    </dgm:pt>
    <dgm:pt modelId="{812C3A81-C6C2-4E64-85B5-1C43EBA22AD6}" type="sibTrans" cxnId="{7374A657-F16A-4A68-954A-3BE6CA5A2201}">
      <dgm:prSet/>
      <dgm:spPr/>
      <dgm:t>
        <a:bodyPr/>
        <a:lstStyle/>
        <a:p>
          <a:endParaRPr lang="en-US"/>
        </a:p>
      </dgm:t>
    </dgm:pt>
    <dgm:pt modelId="{FCC8DCD0-C7C1-462A-9641-307E859606B8}">
      <dgm:prSet custT="1"/>
      <dgm:spPr>
        <a:solidFill>
          <a:schemeClr val="accent6"/>
        </a:solidFill>
        <a:ln>
          <a:solidFill>
            <a:schemeClr val="accent6"/>
          </a:solidFill>
        </a:ln>
      </dgm:spPr>
      <dgm:t>
        <a:bodyPr/>
        <a:lstStyle/>
        <a:p>
          <a:r>
            <a:rPr lang="en-US" sz="1800"/>
            <a:t>Alternative Process Technologies</a:t>
          </a:r>
        </a:p>
      </dgm:t>
    </dgm:pt>
    <dgm:pt modelId="{842E80E4-A2E3-43DC-87CC-A66197106860}" type="parTrans" cxnId="{09CFBB79-464F-4593-8E8F-C32B8B9A224E}">
      <dgm:prSet/>
      <dgm:spPr/>
      <dgm:t>
        <a:bodyPr/>
        <a:lstStyle/>
        <a:p>
          <a:endParaRPr lang="en-US"/>
        </a:p>
      </dgm:t>
    </dgm:pt>
    <dgm:pt modelId="{94AC2C26-FC75-4B16-913B-AEAB26BFC8A1}" type="sibTrans" cxnId="{09CFBB79-464F-4593-8E8F-C32B8B9A224E}">
      <dgm:prSet/>
      <dgm:spPr/>
      <dgm:t>
        <a:bodyPr/>
        <a:lstStyle/>
        <a:p>
          <a:endParaRPr lang="en-US"/>
        </a:p>
      </dgm:t>
    </dgm:pt>
    <dgm:pt modelId="{BF40FD97-06F5-4101-9E2A-31D6392DDB44}">
      <dgm:prSet custT="1"/>
      <dgm:spPr>
        <a:solidFill>
          <a:schemeClr val="accent6">
            <a:lumMod val="20000"/>
            <a:lumOff val="80000"/>
            <a:alpha val="90000"/>
          </a:schemeClr>
        </a:solidFill>
        <a:ln>
          <a:solidFill>
            <a:schemeClr val="accent6">
              <a:lumMod val="20000"/>
              <a:lumOff val="80000"/>
              <a:alpha val="90000"/>
            </a:schemeClr>
          </a:solidFill>
        </a:ln>
      </dgm:spPr>
      <dgm:t>
        <a:bodyPr/>
        <a:lstStyle/>
        <a:p>
          <a:r>
            <a:rPr lang="en-US" sz="1600" b="1"/>
            <a:t>Non-thermal separations</a:t>
          </a:r>
          <a:r>
            <a:rPr lang="en-US" sz="1600"/>
            <a:t>: durable and scalable membranes</a:t>
          </a:r>
        </a:p>
      </dgm:t>
    </dgm:pt>
    <dgm:pt modelId="{A8ACE040-1A38-4884-9633-19CDF2B1C3EF}" type="parTrans" cxnId="{15AC6689-BC23-4281-A301-E2983180AE6D}">
      <dgm:prSet/>
      <dgm:spPr/>
      <dgm:t>
        <a:bodyPr/>
        <a:lstStyle/>
        <a:p>
          <a:endParaRPr lang="en-US"/>
        </a:p>
      </dgm:t>
    </dgm:pt>
    <dgm:pt modelId="{3478CE19-970E-407F-BA2D-47B3675DD188}" type="sibTrans" cxnId="{15AC6689-BC23-4281-A301-E2983180AE6D}">
      <dgm:prSet/>
      <dgm:spPr/>
      <dgm:t>
        <a:bodyPr/>
        <a:lstStyle/>
        <a:p>
          <a:endParaRPr lang="en-US"/>
        </a:p>
      </dgm:t>
    </dgm:pt>
    <dgm:pt modelId="{0870B4D1-0909-454E-8115-6A4FD4E05FC4}">
      <dgm:prSet phldrT="[Text]" custT="1"/>
      <dgm:spPr>
        <a:solidFill>
          <a:schemeClr val="accent6">
            <a:lumMod val="20000"/>
            <a:lumOff val="80000"/>
            <a:alpha val="90000"/>
          </a:schemeClr>
        </a:solidFill>
        <a:ln>
          <a:solidFill>
            <a:schemeClr val="accent6">
              <a:lumMod val="20000"/>
              <a:lumOff val="80000"/>
              <a:alpha val="90000"/>
            </a:schemeClr>
          </a:solidFill>
        </a:ln>
      </dgm:spPr>
      <dgm:t>
        <a:bodyPr/>
        <a:lstStyle/>
        <a:p>
          <a:r>
            <a:rPr lang="en-US" sz="1600" b="1"/>
            <a:t>Other innovative low- and no-heat processes: </a:t>
          </a:r>
          <a:r>
            <a:rPr lang="en-US" sz="1600" b="0"/>
            <a:t>electrochemical processes and CO</a:t>
          </a:r>
          <a:r>
            <a:rPr lang="en-US" sz="1600" b="0" baseline="-25000"/>
            <a:t>2 </a:t>
          </a:r>
          <a:r>
            <a:rPr lang="en-US" sz="1600" b="0" baseline="0"/>
            <a:t>utilization</a:t>
          </a:r>
          <a:endParaRPr lang="en-US" sz="1600" b="0"/>
        </a:p>
      </dgm:t>
    </dgm:pt>
    <dgm:pt modelId="{6EE18286-1027-4F33-BCBA-1E584324C91B}" type="parTrans" cxnId="{22887373-D0B8-49B1-85FF-7970C9094159}">
      <dgm:prSet/>
      <dgm:spPr/>
      <dgm:t>
        <a:bodyPr/>
        <a:lstStyle/>
        <a:p>
          <a:endParaRPr lang="en-US"/>
        </a:p>
      </dgm:t>
    </dgm:pt>
    <dgm:pt modelId="{3872BBCD-27DF-4C43-8EEF-2EAC934D715F}" type="sibTrans" cxnId="{22887373-D0B8-49B1-85FF-7970C9094159}">
      <dgm:prSet/>
      <dgm:spPr/>
      <dgm:t>
        <a:bodyPr/>
        <a:lstStyle/>
        <a:p>
          <a:endParaRPr lang="en-US"/>
        </a:p>
      </dgm:t>
    </dgm:pt>
    <dgm:pt modelId="{CA3EA604-D5E0-494C-9B9C-CDC3FE47E1D5}">
      <dgm:prSet phldrT="[Text]" custT="1"/>
      <dgm:spPr>
        <a:solidFill>
          <a:srgbClr val="BDD7EE">
            <a:alpha val="90000"/>
          </a:srgbClr>
        </a:solidFill>
      </dgm:spPr>
      <dgm:t>
        <a:bodyPr/>
        <a:lstStyle/>
        <a:p>
          <a:r>
            <a:rPr lang="en-US" sz="1600" b="1"/>
            <a:t>Advanced sensors and controls</a:t>
          </a:r>
          <a:r>
            <a:rPr lang="en-US" sz="1600"/>
            <a:t>: optimize energy productivity in real-time</a:t>
          </a:r>
        </a:p>
      </dgm:t>
    </dgm:pt>
    <dgm:pt modelId="{0661FE5E-75BB-4376-8AA3-C92CE7D5BA67}" type="parTrans" cxnId="{EE0661BF-14CA-488F-A130-A5719ABA5CFA}">
      <dgm:prSet/>
      <dgm:spPr/>
      <dgm:t>
        <a:bodyPr/>
        <a:lstStyle/>
        <a:p>
          <a:endParaRPr lang="en-US"/>
        </a:p>
      </dgm:t>
    </dgm:pt>
    <dgm:pt modelId="{29F09A18-8736-4787-AF80-3AB7A4D27C9D}" type="sibTrans" cxnId="{EE0661BF-14CA-488F-A130-A5719ABA5CFA}">
      <dgm:prSet/>
      <dgm:spPr/>
      <dgm:t>
        <a:bodyPr/>
        <a:lstStyle/>
        <a:p>
          <a:endParaRPr lang="en-US"/>
        </a:p>
      </dgm:t>
    </dgm:pt>
    <dgm:pt modelId="{7EFBA775-8B45-400A-83DF-5F0E7B5CE353}">
      <dgm:prSet phldrT="[Text]" custT="1"/>
      <dgm:spPr>
        <a:solidFill>
          <a:srgbClr val="BDD7EE">
            <a:alpha val="90000"/>
          </a:srgbClr>
        </a:solidFill>
      </dgm:spPr>
      <dgm:t>
        <a:bodyPr/>
        <a:lstStyle/>
        <a:p>
          <a:r>
            <a:rPr lang="en-US" sz="1600" b="1"/>
            <a:t>Waste Heat</a:t>
          </a:r>
          <a:r>
            <a:rPr lang="en-US" sz="1600"/>
            <a:t>: efficient and cost-effective concepts in heat recovery and reuse</a:t>
          </a:r>
        </a:p>
      </dgm:t>
    </dgm:pt>
    <dgm:pt modelId="{1D0C99DE-C9A4-453D-8DE6-D880D3DE0130}" type="parTrans" cxnId="{CFAE2564-41BB-4158-9EC3-CFB46F85C3EB}">
      <dgm:prSet/>
      <dgm:spPr/>
      <dgm:t>
        <a:bodyPr/>
        <a:lstStyle/>
        <a:p>
          <a:endParaRPr lang="en-US"/>
        </a:p>
      </dgm:t>
    </dgm:pt>
    <dgm:pt modelId="{1EDA0212-BFEA-408D-9F68-7637D1282A06}" type="sibTrans" cxnId="{CFAE2564-41BB-4158-9EC3-CFB46F85C3EB}">
      <dgm:prSet/>
      <dgm:spPr/>
      <dgm:t>
        <a:bodyPr/>
        <a:lstStyle/>
        <a:p>
          <a:endParaRPr lang="en-US"/>
        </a:p>
      </dgm:t>
    </dgm:pt>
    <dgm:pt modelId="{B8BC1E30-99ED-411B-998A-46784E5CE26D}">
      <dgm:prSet phldrT="[Text]" custT="1"/>
      <dgm:spPr>
        <a:solidFill>
          <a:schemeClr val="accent6">
            <a:lumMod val="20000"/>
            <a:lumOff val="80000"/>
            <a:alpha val="90000"/>
          </a:schemeClr>
        </a:solidFill>
        <a:ln>
          <a:solidFill>
            <a:schemeClr val="accent6">
              <a:lumMod val="20000"/>
              <a:lumOff val="80000"/>
              <a:alpha val="90000"/>
            </a:schemeClr>
          </a:solidFill>
        </a:ln>
      </dgm:spPr>
      <dgm:t>
        <a:bodyPr/>
        <a:lstStyle/>
        <a:p>
          <a:r>
            <a:rPr lang="en-US" sz="1600" b="1"/>
            <a:t>High Performance Computing </a:t>
          </a:r>
          <a:r>
            <a:rPr lang="en-US" sz="1600" b="0"/>
            <a:t>to model emerging processes</a:t>
          </a:r>
        </a:p>
      </dgm:t>
    </dgm:pt>
    <dgm:pt modelId="{D27F71A3-ADA3-486E-9EA4-B78F7D1DCE40}" type="parTrans" cxnId="{84E558C0-3593-465D-B113-CAF4D7896CCA}">
      <dgm:prSet/>
      <dgm:spPr/>
      <dgm:t>
        <a:bodyPr/>
        <a:lstStyle/>
        <a:p>
          <a:endParaRPr lang="en-US"/>
        </a:p>
      </dgm:t>
    </dgm:pt>
    <dgm:pt modelId="{6B308ED0-A403-48FD-9697-A377DF2C2C9A}" type="sibTrans" cxnId="{84E558C0-3593-465D-B113-CAF4D7896CCA}">
      <dgm:prSet/>
      <dgm:spPr/>
      <dgm:t>
        <a:bodyPr/>
        <a:lstStyle/>
        <a:p>
          <a:endParaRPr lang="en-US"/>
        </a:p>
      </dgm:t>
    </dgm:pt>
    <dgm:pt modelId="{3B5D34E4-06D1-4189-91A9-E942EB0DB967}">
      <dgm:prSet phldrT="[Text]" custT="1"/>
      <dgm:spPr/>
      <dgm:t>
        <a:bodyPr/>
        <a:lstStyle/>
        <a:p>
          <a:r>
            <a:rPr lang="en-US" sz="1600" b="1"/>
            <a:t>Demand flexibility</a:t>
          </a:r>
          <a:r>
            <a:rPr lang="en-US" sz="1600"/>
            <a:t>: develop technologies for grid-interactive industry</a:t>
          </a:r>
        </a:p>
      </dgm:t>
    </dgm:pt>
    <dgm:pt modelId="{C65A738E-2A82-46A0-8621-F089D5A1ED31}" type="parTrans" cxnId="{4FDB4281-A1C2-4939-B6B0-F4B079713116}">
      <dgm:prSet/>
      <dgm:spPr/>
      <dgm:t>
        <a:bodyPr/>
        <a:lstStyle/>
        <a:p>
          <a:endParaRPr lang="en-US"/>
        </a:p>
      </dgm:t>
    </dgm:pt>
    <dgm:pt modelId="{8697E5E1-7758-4B0E-86B5-D99CC6572D2C}" type="sibTrans" cxnId="{4FDB4281-A1C2-4939-B6B0-F4B079713116}">
      <dgm:prSet/>
      <dgm:spPr/>
      <dgm:t>
        <a:bodyPr/>
        <a:lstStyle/>
        <a:p>
          <a:endParaRPr lang="en-US"/>
        </a:p>
      </dgm:t>
    </dgm:pt>
    <dgm:pt modelId="{D12D45EE-DC51-41AA-8DAB-6910D5717F82}">
      <dgm:prSet phldrT="[Text]" custT="1"/>
      <dgm:spPr/>
      <dgm:t>
        <a:bodyPr/>
        <a:lstStyle/>
        <a:p>
          <a:r>
            <a:rPr lang="en-US" sz="1600" b="1"/>
            <a:t>Energy storage</a:t>
          </a:r>
          <a:r>
            <a:rPr lang="en-US" sz="1600"/>
            <a:t>: develop and integrate thermal energy storage into industrial processes</a:t>
          </a:r>
        </a:p>
      </dgm:t>
    </dgm:pt>
    <dgm:pt modelId="{00CCC853-5663-494A-BEBF-07B06FA48C17}" type="parTrans" cxnId="{7C9EC20F-F8D4-4355-8846-C51D250A7778}">
      <dgm:prSet/>
      <dgm:spPr/>
      <dgm:t>
        <a:bodyPr/>
        <a:lstStyle/>
        <a:p>
          <a:endParaRPr lang="en-US"/>
        </a:p>
      </dgm:t>
    </dgm:pt>
    <dgm:pt modelId="{C2EBEDE2-B84F-4F95-B30F-404AAE30E802}" type="sibTrans" cxnId="{7C9EC20F-F8D4-4355-8846-C51D250A7778}">
      <dgm:prSet/>
      <dgm:spPr/>
      <dgm:t>
        <a:bodyPr/>
        <a:lstStyle/>
        <a:p>
          <a:endParaRPr lang="en-US"/>
        </a:p>
      </dgm:t>
    </dgm:pt>
    <dgm:pt modelId="{CFB2F073-F918-450F-BD73-7C0BD6168A91}">
      <dgm:prSet phldrT="[Text]" custT="1"/>
      <dgm:spPr>
        <a:solidFill>
          <a:schemeClr val="accent3"/>
        </a:solidFill>
        <a:ln>
          <a:solidFill>
            <a:schemeClr val="accent3"/>
          </a:solidFill>
        </a:ln>
      </dgm:spPr>
      <dgm:t>
        <a:bodyPr/>
        <a:lstStyle/>
        <a:p>
          <a:r>
            <a:rPr lang="en-US" sz="1800"/>
            <a:t>Advanced Material and Heat Management</a:t>
          </a:r>
        </a:p>
      </dgm:t>
    </dgm:pt>
    <dgm:pt modelId="{2962E7D1-DCAA-45E8-ADB8-6E24AB8A7BC2}" type="parTrans" cxnId="{AD86A8FE-9C00-4C8F-BCAB-6BF654A646D1}">
      <dgm:prSet/>
      <dgm:spPr/>
      <dgm:t>
        <a:bodyPr/>
        <a:lstStyle/>
        <a:p>
          <a:endParaRPr lang="en-US"/>
        </a:p>
      </dgm:t>
    </dgm:pt>
    <dgm:pt modelId="{495DF187-559C-44DA-A024-182E70E2A9FE}" type="sibTrans" cxnId="{AD86A8FE-9C00-4C8F-BCAB-6BF654A646D1}">
      <dgm:prSet/>
      <dgm:spPr/>
      <dgm:t>
        <a:bodyPr/>
        <a:lstStyle/>
        <a:p>
          <a:endParaRPr lang="en-US"/>
        </a:p>
      </dgm:t>
    </dgm:pt>
    <dgm:pt modelId="{1029D460-9AF7-4315-A17F-1242E5ACABBB}" type="pres">
      <dgm:prSet presAssocID="{1843885F-AB40-48FC-93AF-EDF2133F78D7}" presName="Name0" presStyleCnt="0">
        <dgm:presLayoutVars>
          <dgm:dir/>
          <dgm:animLvl val="lvl"/>
          <dgm:resizeHandles val="exact"/>
        </dgm:presLayoutVars>
      </dgm:prSet>
      <dgm:spPr/>
    </dgm:pt>
    <dgm:pt modelId="{B1324413-99C4-4CDD-9DD3-E039D6054FE7}" type="pres">
      <dgm:prSet presAssocID="{CC99FD6D-575A-45CD-A680-9EB215000918}" presName="composite" presStyleCnt="0"/>
      <dgm:spPr/>
    </dgm:pt>
    <dgm:pt modelId="{ED55F485-5C8C-43D0-B51E-56C4B092D8A6}" type="pres">
      <dgm:prSet presAssocID="{CC99FD6D-575A-45CD-A680-9EB215000918}" presName="parTx" presStyleLbl="alignNode1" presStyleIdx="0" presStyleCnt="4" custScaleY="114999">
        <dgm:presLayoutVars>
          <dgm:chMax val="0"/>
          <dgm:chPref val="0"/>
          <dgm:bulletEnabled val="1"/>
        </dgm:presLayoutVars>
      </dgm:prSet>
      <dgm:spPr/>
    </dgm:pt>
    <dgm:pt modelId="{E9F0A357-7729-4636-B28F-7765D82CA9E1}" type="pres">
      <dgm:prSet presAssocID="{CC99FD6D-575A-45CD-A680-9EB215000918}" presName="desTx" presStyleLbl="alignAccFollowNode1" presStyleIdx="0" presStyleCnt="4">
        <dgm:presLayoutVars>
          <dgm:bulletEnabled val="1"/>
        </dgm:presLayoutVars>
      </dgm:prSet>
      <dgm:spPr/>
    </dgm:pt>
    <dgm:pt modelId="{87233452-0549-43DA-BD9F-17BE36E08150}" type="pres">
      <dgm:prSet presAssocID="{622AD86B-848F-4B84-8208-3E4B08755771}" presName="space" presStyleCnt="0"/>
      <dgm:spPr/>
    </dgm:pt>
    <dgm:pt modelId="{82046AB8-F513-4E06-A8B6-6CED3B0C417E}" type="pres">
      <dgm:prSet presAssocID="{CFB2F073-F918-450F-BD73-7C0BD6168A91}" presName="composite" presStyleCnt="0"/>
      <dgm:spPr/>
    </dgm:pt>
    <dgm:pt modelId="{1007B09D-66D5-4463-8DEE-D89D627A8A4D}" type="pres">
      <dgm:prSet presAssocID="{CFB2F073-F918-450F-BD73-7C0BD6168A91}" presName="parTx" presStyleLbl="alignNode1" presStyleIdx="1" presStyleCnt="4">
        <dgm:presLayoutVars>
          <dgm:chMax val="0"/>
          <dgm:chPref val="0"/>
          <dgm:bulletEnabled val="1"/>
        </dgm:presLayoutVars>
      </dgm:prSet>
      <dgm:spPr/>
    </dgm:pt>
    <dgm:pt modelId="{B70691A7-3F2C-4885-9BB8-70E754D4C2A7}" type="pres">
      <dgm:prSet presAssocID="{CFB2F073-F918-450F-BD73-7C0BD6168A91}" presName="desTx" presStyleLbl="alignAccFollowNode1" presStyleIdx="1" presStyleCnt="4" custScaleY="100000">
        <dgm:presLayoutVars>
          <dgm:bulletEnabled val="1"/>
        </dgm:presLayoutVars>
      </dgm:prSet>
      <dgm:spPr/>
    </dgm:pt>
    <dgm:pt modelId="{7A07106B-B859-4021-ACC7-4F51CB208BB4}" type="pres">
      <dgm:prSet presAssocID="{495DF187-559C-44DA-A024-182E70E2A9FE}" presName="space" presStyleCnt="0"/>
      <dgm:spPr/>
    </dgm:pt>
    <dgm:pt modelId="{ABC506A6-5440-4232-8E3A-FECA85A02C1A}" type="pres">
      <dgm:prSet presAssocID="{35A5C917-A5E3-4D4F-9BD2-13521213BD43}" presName="composite" presStyleCnt="0"/>
      <dgm:spPr/>
    </dgm:pt>
    <dgm:pt modelId="{60D04D1D-DF45-4D13-B74B-649152FA30E4}" type="pres">
      <dgm:prSet presAssocID="{35A5C917-A5E3-4D4F-9BD2-13521213BD43}" presName="parTx" presStyleLbl="alignNode1" presStyleIdx="2" presStyleCnt="4" custScaleY="110573">
        <dgm:presLayoutVars>
          <dgm:chMax val="0"/>
          <dgm:chPref val="0"/>
          <dgm:bulletEnabled val="1"/>
        </dgm:presLayoutVars>
      </dgm:prSet>
      <dgm:spPr/>
    </dgm:pt>
    <dgm:pt modelId="{A9C2B5BD-0B91-4949-8969-CA738DFB514B}" type="pres">
      <dgm:prSet presAssocID="{35A5C917-A5E3-4D4F-9BD2-13521213BD43}" presName="desTx" presStyleLbl="alignAccFollowNode1" presStyleIdx="2" presStyleCnt="4">
        <dgm:presLayoutVars>
          <dgm:bulletEnabled val="1"/>
        </dgm:presLayoutVars>
      </dgm:prSet>
      <dgm:spPr/>
    </dgm:pt>
    <dgm:pt modelId="{7E039686-679D-41F6-9682-14416B802012}" type="pres">
      <dgm:prSet presAssocID="{61010B85-F039-4557-B243-3F176ED2A998}" presName="space" presStyleCnt="0"/>
      <dgm:spPr/>
    </dgm:pt>
    <dgm:pt modelId="{1494E663-C1EC-4BB6-87CF-F51AEBFB3EE4}" type="pres">
      <dgm:prSet presAssocID="{FCC8DCD0-C7C1-462A-9641-307E859606B8}" presName="composite" presStyleCnt="0"/>
      <dgm:spPr/>
    </dgm:pt>
    <dgm:pt modelId="{8611EACF-8762-4A08-B421-5376140DCEC7}" type="pres">
      <dgm:prSet presAssocID="{FCC8DCD0-C7C1-462A-9641-307E859606B8}" presName="parTx" presStyleLbl="alignNode1" presStyleIdx="3" presStyleCnt="4" custScaleY="108896">
        <dgm:presLayoutVars>
          <dgm:chMax val="0"/>
          <dgm:chPref val="0"/>
          <dgm:bulletEnabled val="1"/>
        </dgm:presLayoutVars>
      </dgm:prSet>
      <dgm:spPr/>
    </dgm:pt>
    <dgm:pt modelId="{34997FA6-3339-412E-8ECA-201EDBFB0E74}" type="pres">
      <dgm:prSet presAssocID="{FCC8DCD0-C7C1-462A-9641-307E859606B8}" presName="desTx" presStyleLbl="alignAccFollowNode1" presStyleIdx="3" presStyleCnt="4">
        <dgm:presLayoutVars>
          <dgm:bulletEnabled val="1"/>
        </dgm:presLayoutVars>
      </dgm:prSet>
      <dgm:spPr/>
    </dgm:pt>
  </dgm:ptLst>
  <dgm:cxnLst>
    <dgm:cxn modelId="{E3BF7000-3CD6-4EB2-A709-62ED3E1B7328}" type="presOf" srcId="{7EFBA775-8B45-400A-83DF-5F0E7B5CE353}" destId="{B70691A7-3F2C-4885-9BB8-70E754D4C2A7}" srcOrd="0" destOrd="1" presId="urn:microsoft.com/office/officeart/2005/8/layout/hList1"/>
    <dgm:cxn modelId="{D862B008-DFF3-4671-A47A-2925E06CFADF}" type="presOf" srcId="{DEDE990B-401C-4B09-ABC9-CD14A8F68C9B}" destId="{B70691A7-3F2C-4885-9BB8-70E754D4C2A7}" srcOrd="0" destOrd="0" presId="urn:microsoft.com/office/officeart/2005/8/layout/hList1"/>
    <dgm:cxn modelId="{7C9EC20F-F8D4-4355-8846-C51D250A7778}" srcId="{CC99FD6D-575A-45CD-A680-9EB215000918}" destId="{D12D45EE-DC51-41AA-8DAB-6910D5717F82}" srcOrd="1" destOrd="0" parTransId="{00CCC853-5663-494A-BEBF-07B06FA48C17}" sibTransId="{C2EBEDE2-B84F-4F95-B30F-404AAE30E802}"/>
    <dgm:cxn modelId="{ADACC02B-E8C0-43A7-AD50-39FB10470036}" type="presOf" srcId="{D12D45EE-DC51-41AA-8DAB-6910D5717F82}" destId="{E9F0A357-7729-4636-B28F-7765D82CA9E1}" srcOrd="0" destOrd="1" presId="urn:microsoft.com/office/officeart/2005/8/layout/hList1"/>
    <dgm:cxn modelId="{7CB03A32-4435-4E3B-82F9-76D68958F60D}" srcId="{CFB2F073-F918-450F-BD73-7C0BD6168A91}" destId="{DEDE990B-401C-4B09-ABC9-CD14A8F68C9B}" srcOrd="0" destOrd="0" parTransId="{A98AF128-2731-4486-972C-5596014D6963}" sibTransId="{2B1AEAF1-57EC-430B-BE06-11F931B0E360}"/>
    <dgm:cxn modelId="{4F311037-FEA5-4EFD-A329-81C745FC1805}" type="presOf" srcId="{CA3EA604-D5E0-494C-9B9C-CDC3FE47E1D5}" destId="{A9C2B5BD-0B91-4949-8969-CA738DFB514B}" srcOrd="0" destOrd="1" presId="urn:microsoft.com/office/officeart/2005/8/layout/hList1"/>
    <dgm:cxn modelId="{07552F3E-AE07-4E97-927D-7EB7AD2861B5}" type="presOf" srcId="{1843885F-AB40-48FC-93AF-EDF2133F78D7}" destId="{1029D460-9AF7-4315-A17F-1242E5ACABBB}" srcOrd="0" destOrd="0" presId="urn:microsoft.com/office/officeart/2005/8/layout/hList1"/>
    <dgm:cxn modelId="{CFAE2564-41BB-4158-9EC3-CFB46F85C3EB}" srcId="{CFB2F073-F918-450F-BD73-7C0BD6168A91}" destId="{7EFBA775-8B45-400A-83DF-5F0E7B5CE353}" srcOrd="1" destOrd="0" parTransId="{1D0C99DE-C9A4-453D-8DE6-D880D3DE0130}" sibTransId="{1EDA0212-BFEA-408D-9F68-7637D1282A06}"/>
    <dgm:cxn modelId="{AA1CC64B-9918-4B27-A4C3-4ACA68EB1DB8}" type="presOf" srcId="{3B5D34E4-06D1-4189-91A9-E942EB0DB967}" destId="{E9F0A357-7729-4636-B28F-7765D82CA9E1}" srcOrd="0" destOrd="0" presId="urn:microsoft.com/office/officeart/2005/8/layout/hList1"/>
    <dgm:cxn modelId="{22887373-D0B8-49B1-85FF-7970C9094159}" srcId="{FCC8DCD0-C7C1-462A-9641-307E859606B8}" destId="{0870B4D1-0909-454E-8115-6A4FD4E05FC4}" srcOrd="1" destOrd="0" parTransId="{6EE18286-1027-4F33-BCBA-1E584324C91B}" sibTransId="{3872BBCD-27DF-4C43-8EEF-2EAC934D715F}"/>
    <dgm:cxn modelId="{7374A657-F16A-4A68-954A-3BE6CA5A2201}" srcId="{35A5C917-A5E3-4D4F-9BD2-13521213BD43}" destId="{C39CBE62-CEA9-46EA-93D9-B6406EE137C1}" srcOrd="0" destOrd="0" parTransId="{7052F693-5FFC-4513-A169-BE0730721232}" sibTransId="{812C3A81-C6C2-4E64-85B5-1C43EBA22AD6}"/>
    <dgm:cxn modelId="{D76E5659-CBE0-4ED1-83F8-4993877A15D6}" type="presOf" srcId="{BF40FD97-06F5-4101-9E2A-31D6392DDB44}" destId="{34997FA6-3339-412E-8ECA-201EDBFB0E74}" srcOrd="0" destOrd="0" presId="urn:microsoft.com/office/officeart/2005/8/layout/hList1"/>
    <dgm:cxn modelId="{09CFBB79-464F-4593-8E8F-C32B8B9A224E}" srcId="{1843885F-AB40-48FC-93AF-EDF2133F78D7}" destId="{FCC8DCD0-C7C1-462A-9641-307E859606B8}" srcOrd="3" destOrd="0" parTransId="{842E80E4-A2E3-43DC-87CC-A66197106860}" sibTransId="{94AC2C26-FC75-4B16-913B-AEAB26BFC8A1}"/>
    <dgm:cxn modelId="{4FDB4281-A1C2-4939-B6B0-F4B079713116}" srcId="{CC99FD6D-575A-45CD-A680-9EB215000918}" destId="{3B5D34E4-06D1-4189-91A9-E942EB0DB967}" srcOrd="0" destOrd="0" parTransId="{C65A738E-2A82-46A0-8621-F089D5A1ED31}" sibTransId="{8697E5E1-7758-4B0E-86B5-D99CC6572D2C}"/>
    <dgm:cxn modelId="{15AC6689-BC23-4281-A301-E2983180AE6D}" srcId="{FCC8DCD0-C7C1-462A-9641-307E859606B8}" destId="{BF40FD97-06F5-4101-9E2A-31D6392DDB44}" srcOrd="0" destOrd="0" parTransId="{A8ACE040-1A38-4884-9633-19CDF2B1C3EF}" sibTransId="{3478CE19-970E-407F-BA2D-47B3675DD188}"/>
    <dgm:cxn modelId="{BAF84A96-6159-4C2B-80F8-25AB1DEA3FD9}" type="presOf" srcId="{0870B4D1-0909-454E-8115-6A4FD4E05FC4}" destId="{34997FA6-3339-412E-8ECA-201EDBFB0E74}" srcOrd="0" destOrd="1" presId="urn:microsoft.com/office/officeart/2005/8/layout/hList1"/>
    <dgm:cxn modelId="{BCFD629C-945C-4A71-A2C1-169348A2917F}" type="presOf" srcId="{C39CBE62-CEA9-46EA-93D9-B6406EE137C1}" destId="{A9C2B5BD-0B91-4949-8969-CA738DFB514B}" srcOrd="0" destOrd="0" presId="urn:microsoft.com/office/officeart/2005/8/layout/hList1"/>
    <dgm:cxn modelId="{EE0661BF-14CA-488F-A130-A5719ABA5CFA}" srcId="{35A5C917-A5E3-4D4F-9BD2-13521213BD43}" destId="{CA3EA604-D5E0-494C-9B9C-CDC3FE47E1D5}" srcOrd="1" destOrd="0" parTransId="{0661FE5E-75BB-4376-8AA3-C92CE7D5BA67}" sibTransId="{29F09A18-8736-4787-AF80-3AB7A4D27C9D}"/>
    <dgm:cxn modelId="{84E558C0-3593-465D-B113-CAF4D7896CCA}" srcId="{FCC8DCD0-C7C1-462A-9641-307E859606B8}" destId="{B8BC1E30-99ED-411B-998A-46784E5CE26D}" srcOrd="2" destOrd="0" parTransId="{D27F71A3-ADA3-486E-9EA4-B78F7D1DCE40}" sibTransId="{6B308ED0-A403-48FD-9697-A377DF2C2C9A}"/>
    <dgm:cxn modelId="{D3CCCFC6-2B1D-493A-BC9F-2764C7324B42}" srcId="{1843885F-AB40-48FC-93AF-EDF2133F78D7}" destId="{CC99FD6D-575A-45CD-A680-9EB215000918}" srcOrd="0" destOrd="0" parTransId="{71BD9AEE-06E3-4B6E-9BB3-533B1DDA6F77}" sibTransId="{622AD86B-848F-4B84-8208-3E4B08755771}"/>
    <dgm:cxn modelId="{708D1BCB-828C-4A48-8B16-047A310181AF}" type="presOf" srcId="{CFB2F073-F918-450F-BD73-7C0BD6168A91}" destId="{1007B09D-66D5-4463-8DEE-D89D627A8A4D}" srcOrd="0" destOrd="0" presId="urn:microsoft.com/office/officeart/2005/8/layout/hList1"/>
    <dgm:cxn modelId="{EC54A4DD-6E8E-4140-AEE0-C18044BC68E5}" type="presOf" srcId="{FCC8DCD0-C7C1-462A-9641-307E859606B8}" destId="{8611EACF-8762-4A08-B421-5376140DCEC7}" srcOrd="0" destOrd="0" presId="urn:microsoft.com/office/officeart/2005/8/layout/hList1"/>
    <dgm:cxn modelId="{B37F20EB-A18D-43A8-A477-F3EBE30BFE0F}" type="presOf" srcId="{35A5C917-A5E3-4D4F-9BD2-13521213BD43}" destId="{60D04D1D-DF45-4D13-B74B-649152FA30E4}" srcOrd="0" destOrd="0" presId="urn:microsoft.com/office/officeart/2005/8/layout/hList1"/>
    <dgm:cxn modelId="{BA5BE2EF-1CDF-40D8-A1B8-F224B45E0764}" type="presOf" srcId="{CC99FD6D-575A-45CD-A680-9EB215000918}" destId="{ED55F485-5C8C-43D0-B51E-56C4B092D8A6}" srcOrd="0" destOrd="0" presId="urn:microsoft.com/office/officeart/2005/8/layout/hList1"/>
    <dgm:cxn modelId="{9EFB88FB-A33D-4C13-AB00-CC2167DBDB9A}" type="presOf" srcId="{B8BC1E30-99ED-411B-998A-46784E5CE26D}" destId="{34997FA6-3339-412E-8ECA-201EDBFB0E74}" srcOrd="0" destOrd="2" presId="urn:microsoft.com/office/officeart/2005/8/layout/hList1"/>
    <dgm:cxn modelId="{24A3E0FC-4E9A-46C9-A0A6-FB0656B250AE}" srcId="{1843885F-AB40-48FC-93AF-EDF2133F78D7}" destId="{35A5C917-A5E3-4D4F-9BD2-13521213BD43}" srcOrd="2" destOrd="0" parTransId="{64A84697-CDDB-4F13-A27C-2495C57CCB32}" sibTransId="{61010B85-F039-4557-B243-3F176ED2A998}"/>
    <dgm:cxn modelId="{AD86A8FE-9C00-4C8F-BCAB-6BF654A646D1}" srcId="{1843885F-AB40-48FC-93AF-EDF2133F78D7}" destId="{CFB2F073-F918-450F-BD73-7C0BD6168A91}" srcOrd="1" destOrd="0" parTransId="{2962E7D1-DCAA-45E8-ADB8-6E24AB8A7BC2}" sibTransId="{495DF187-559C-44DA-A024-182E70E2A9FE}"/>
    <dgm:cxn modelId="{416922A1-E3D2-4DB0-87F9-98052B567CB6}" type="presParOf" srcId="{1029D460-9AF7-4315-A17F-1242E5ACABBB}" destId="{B1324413-99C4-4CDD-9DD3-E039D6054FE7}" srcOrd="0" destOrd="0" presId="urn:microsoft.com/office/officeart/2005/8/layout/hList1"/>
    <dgm:cxn modelId="{B40FEF48-956F-4294-9681-3FC2789938C4}" type="presParOf" srcId="{B1324413-99C4-4CDD-9DD3-E039D6054FE7}" destId="{ED55F485-5C8C-43D0-B51E-56C4B092D8A6}" srcOrd="0" destOrd="0" presId="urn:microsoft.com/office/officeart/2005/8/layout/hList1"/>
    <dgm:cxn modelId="{CAD075C3-CFA0-44F0-BC36-EC2F98F451BA}" type="presParOf" srcId="{B1324413-99C4-4CDD-9DD3-E039D6054FE7}" destId="{E9F0A357-7729-4636-B28F-7765D82CA9E1}" srcOrd="1" destOrd="0" presId="urn:microsoft.com/office/officeart/2005/8/layout/hList1"/>
    <dgm:cxn modelId="{6E3190F1-3A63-40CE-9B5A-8A028A7F84DE}" type="presParOf" srcId="{1029D460-9AF7-4315-A17F-1242E5ACABBB}" destId="{87233452-0549-43DA-BD9F-17BE36E08150}" srcOrd="1" destOrd="0" presId="urn:microsoft.com/office/officeart/2005/8/layout/hList1"/>
    <dgm:cxn modelId="{9254D82F-F0BE-4E25-AC25-566FB8EE4121}" type="presParOf" srcId="{1029D460-9AF7-4315-A17F-1242E5ACABBB}" destId="{82046AB8-F513-4E06-A8B6-6CED3B0C417E}" srcOrd="2" destOrd="0" presId="urn:microsoft.com/office/officeart/2005/8/layout/hList1"/>
    <dgm:cxn modelId="{DFE2A92C-6B00-4037-8777-F04B464A17DD}" type="presParOf" srcId="{82046AB8-F513-4E06-A8B6-6CED3B0C417E}" destId="{1007B09D-66D5-4463-8DEE-D89D627A8A4D}" srcOrd="0" destOrd="0" presId="urn:microsoft.com/office/officeart/2005/8/layout/hList1"/>
    <dgm:cxn modelId="{2247BDC0-0161-4CEA-8C41-CE102A93C949}" type="presParOf" srcId="{82046AB8-F513-4E06-A8B6-6CED3B0C417E}" destId="{B70691A7-3F2C-4885-9BB8-70E754D4C2A7}" srcOrd="1" destOrd="0" presId="urn:microsoft.com/office/officeart/2005/8/layout/hList1"/>
    <dgm:cxn modelId="{BDF4D4D9-B051-412A-9511-72A3901EBBB5}" type="presParOf" srcId="{1029D460-9AF7-4315-A17F-1242E5ACABBB}" destId="{7A07106B-B859-4021-ACC7-4F51CB208BB4}" srcOrd="3" destOrd="0" presId="urn:microsoft.com/office/officeart/2005/8/layout/hList1"/>
    <dgm:cxn modelId="{23197E2A-AFBD-4ECD-8D83-05647FE33FE5}" type="presParOf" srcId="{1029D460-9AF7-4315-A17F-1242E5ACABBB}" destId="{ABC506A6-5440-4232-8E3A-FECA85A02C1A}" srcOrd="4" destOrd="0" presId="urn:microsoft.com/office/officeart/2005/8/layout/hList1"/>
    <dgm:cxn modelId="{05E386EA-CAA0-4F56-8505-7D0153234643}" type="presParOf" srcId="{ABC506A6-5440-4232-8E3A-FECA85A02C1A}" destId="{60D04D1D-DF45-4D13-B74B-649152FA30E4}" srcOrd="0" destOrd="0" presId="urn:microsoft.com/office/officeart/2005/8/layout/hList1"/>
    <dgm:cxn modelId="{0C17E573-1649-41E7-840A-FB3F123335BD}" type="presParOf" srcId="{ABC506A6-5440-4232-8E3A-FECA85A02C1A}" destId="{A9C2B5BD-0B91-4949-8969-CA738DFB514B}" srcOrd="1" destOrd="0" presId="urn:microsoft.com/office/officeart/2005/8/layout/hList1"/>
    <dgm:cxn modelId="{7FEDD262-EB4D-4055-BA49-811E4F1F7065}" type="presParOf" srcId="{1029D460-9AF7-4315-A17F-1242E5ACABBB}" destId="{7E039686-679D-41F6-9682-14416B802012}" srcOrd="5" destOrd="0" presId="urn:microsoft.com/office/officeart/2005/8/layout/hList1"/>
    <dgm:cxn modelId="{455018E8-8429-47E1-B09A-8DE11CC572EE}" type="presParOf" srcId="{1029D460-9AF7-4315-A17F-1242E5ACABBB}" destId="{1494E663-C1EC-4BB6-87CF-F51AEBFB3EE4}" srcOrd="6" destOrd="0" presId="urn:microsoft.com/office/officeart/2005/8/layout/hList1"/>
    <dgm:cxn modelId="{718ABFFA-76E6-49E0-9B1F-89D8224405C8}" type="presParOf" srcId="{1494E663-C1EC-4BB6-87CF-F51AEBFB3EE4}" destId="{8611EACF-8762-4A08-B421-5376140DCEC7}" srcOrd="0" destOrd="0" presId="urn:microsoft.com/office/officeart/2005/8/layout/hList1"/>
    <dgm:cxn modelId="{850643CD-BD4C-439B-AF27-2E572BEF3602}" type="presParOf" srcId="{1494E663-C1EC-4BB6-87CF-F51AEBFB3EE4}" destId="{34997FA6-3339-412E-8ECA-201EDBFB0E7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E6A04-798C-4306-B48A-96AAE9D3D8D8}">
      <dsp:nvSpPr>
        <dsp:cNvPr id="0" name=""/>
        <dsp:cNvSpPr/>
      </dsp:nvSpPr>
      <dsp:spPr>
        <a:xfrm>
          <a:off x="-2473178" y="-381935"/>
          <a:ext cx="2953033" cy="2953033"/>
        </a:xfrm>
        <a:prstGeom prst="blockArc">
          <a:avLst>
            <a:gd name="adj1" fmla="val 18900000"/>
            <a:gd name="adj2" fmla="val 2700000"/>
            <a:gd name="adj3" fmla="val 731"/>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8531B2-A6B3-4B31-8099-6B2EBAA12FEE}">
      <dsp:nvSpPr>
        <dsp:cNvPr id="0" name=""/>
        <dsp:cNvSpPr/>
      </dsp:nvSpPr>
      <dsp:spPr>
        <a:xfrm>
          <a:off x="308490" y="218916"/>
          <a:ext cx="4810654" cy="4378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7529"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a:t>Intellectual Property Counsel</a:t>
          </a:r>
        </a:p>
      </dsp:txBody>
      <dsp:txXfrm>
        <a:off x="308490" y="218916"/>
        <a:ext cx="4810654" cy="437832"/>
      </dsp:txXfrm>
    </dsp:sp>
    <dsp:sp modelId="{869060DC-F9EC-4BCF-B059-C5D964BC1F37}">
      <dsp:nvSpPr>
        <dsp:cNvPr id="0" name=""/>
        <dsp:cNvSpPr/>
      </dsp:nvSpPr>
      <dsp:spPr>
        <a:xfrm>
          <a:off x="34845" y="164187"/>
          <a:ext cx="547290" cy="54729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D75330-C318-4D9E-8488-5C7EDF55E019}">
      <dsp:nvSpPr>
        <dsp:cNvPr id="0" name=""/>
        <dsp:cNvSpPr/>
      </dsp:nvSpPr>
      <dsp:spPr>
        <a:xfrm>
          <a:off x="467642" y="875664"/>
          <a:ext cx="4651502" cy="437832"/>
        </a:xfrm>
        <a:prstGeom prst="rect">
          <a:avLst/>
        </a:prstGeom>
        <a:solidFill>
          <a:schemeClr val="accent2">
            <a:hueOff val="-150002"/>
            <a:satOff val="0"/>
            <a:lumOff val="5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7529"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a:t>IP Management &amp; Protection</a:t>
          </a:r>
        </a:p>
      </dsp:txBody>
      <dsp:txXfrm>
        <a:off x="467642" y="875664"/>
        <a:ext cx="4651502" cy="437832"/>
      </dsp:txXfrm>
    </dsp:sp>
    <dsp:sp modelId="{0EB2DD75-699E-4EDF-804D-1B9A929E792B}">
      <dsp:nvSpPr>
        <dsp:cNvPr id="0" name=""/>
        <dsp:cNvSpPr/>
      </dsp:nvSpPr>
      <dsp:spPr>
        <a:xfrm>
          <a:off x="193997" y="820935"/>
          <a:ext cx="547290" cy="547290"/>
        </a:xfrm>
        <a:prstGeom prst="ellipse">
          <a:avLst/>
        </a:prstGeom>
        <a:solidFill>
          <a:schemeClr val="lt1">
            <a:hueOff val="0"/>
            <a:satOff val="0"/>
            <a:lumOff val="0"/>
            <a:alphaOff val="0"/>
          </a:schemeClr>
        </a:solidFill>
        <a:ln w="25400" cap="flat" cmpd="sng" algn="ctr">
          <a:solidFill>
            <a:schemeClr val="accent2">
              <a:hueOff val="-150002"/>
              <a:satOff val="0"/>
              <a:lumOff val="5000"/>
              <a:alphaOff val="0"/>
            </a:schemeClr>
          </a:solidFill>
          <a:prstDash val="solid"/>
        </a:ln>
        <a:effectLst/>
      </dsp:spPr>
      <dsp:style>
        <a:lnRef idx="2">
          <a:scrgbClr r="0" g="0" b="0"/>
        </a:lnRef>
        <a:fillRef idx="1">
          <a:scrgbClr r="0" g="0" b="0"/>
        </a:fillRef>
        <a:effectRef idx="0">
          <a:scrgbClr r="0" g="0" b="0"/>
        </a:effectRef>
        <a:fontRef idx="minor"/>
      </dsp:style>
    </dsp:sp>
    <dsp:sp modelId="{CCB59BD6-B467-4C64-9D58-C2D50298F308}">
      <dsp:nvSpPr>
        <dsp:cNvPr id="0" name=""/>
        <dsp:cNvSpPr/>
      </dsp:nvSpPr>
      <dsp:spPr>
        <a:xfrm>
          <a:off x="308490" y="1532413"/>
          <a:ext cx="4810654" cy="437832"/>
        </a:xfrm>
        <a:prstGeom prst="rect">
          <a:avLst/>
        </a:prstGeom>
        <a:solidFill>
          <a:schemeClr val="accent2">
            <a:hueOff val="-300004"/>
            <a:satOff val="0"/>
            <a:lumOff val="1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7529"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a:t> Technology Transfer and Impact</a:t>
          </a:r>
        </a:p>
      </dsp:txBody>
      <dsp:txXfrm>
        <a:off x="308490" y="1532413"/>
        <a:ext cx="4810654" cy="437832"/>
      </dsp:txXfrm>
    </dsp:sp>
    <dsp:sp modelId="{A2032A7E-4996-455F-B3E4-9081584255E0}">
      <dsp:nvSpPr>
        <dsp:cNvPr id="0" name=""/>
        <dsp:cNvSpPr/>
      </dsp:nvSpPr>
      <dsp:spPr>
        <a:xfrm>
          <a:off x="34845" y="1477684"/>
          <a:ext cx="547290" cy="547290"/>
        </a:xfrm>
        <a:prstGeom prst="ellipse">
          <a:avLst/>
        </a:prstGeom>
        <a:solidFill>
          <a:schemeClr val="lt1">
            <a:hueOff val="0"/>
            <a:satOff val="0"/>
            <a:lumOff val="0"/>
            <a:alphaOff val="0"/>
          </a:schemeClr>
        </a:solidFill>
        <a:ln w="25400" cap="flat" cmpd="sng" algn="ctr">
          <a:solidFill>
            <a:schemeClr val="accent2">
              <a:hueOff val="-300004"/>
              <a:satOff val="0"/>
              <a:lumOff val="1000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E6A04-798C-4306-B48A-96AAE9D3D8D8}">
      <dsp:nvSpPr>
        <dsp:cNvPr id="0" name=""/>
        <dsp:cNvSpPr/>
      </dsp:nvSpPr>
      <dsp:spPr>
        <a:xfrm>
          <a:off x="-2473178" y="-381935"/>
          <a:ext cx="2953033" cy="2953033"/>
        </a:xfrm>
        <a:prstGeom prst="blockArc">
          <a:avLst>
            <a:gd name="adj1" fmla="val 18900000"/>
            <a:gd name="adj2" fmla="val 2700000"/>
            <a:gd name="adj3" fmla="val 731"/>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8531B2-A6B3-4B31-8099-6B2EBAA12FEE}">
      <dsp:nvSpPr>
        <dsp:cNvPr id="0" name=""/>
        <dsp:cNvSpPr/>
      </dsp:nvSpPr>
      <dsp:spPr>
        <a:xfrm>
          <a:off x="308490" y="218916"/>
          <a:ext cx="4810654" cy="4378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7529"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a:t>Intellectual Property Counsel</a:t>
          </a:r>
        </a:p>
      </dsp:txBody>
      <dsp:txXfrm>
        <a:off x="308490" y="218916"/>
        <a:ext cx="4810654" cy="437832"/>
      </dsp:txXfrm>
    </dsp:sp>
    <dsp:sp modelId="{869060DC-F9EC-4BCF-B059-C5D964BC1F37}">
      <dsp:nvSpPr>
        <dsp:cNvPr id="0" name=""/>
        <dsp:cNvSpPr/>
      </dsp:nvSpPr>
      <dsp:spPr>
        <a:xfrm>
          <a:off x="34845" y="164187"/>
          <a:ext cx="547290" cy="54729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D75330-C318-4D9E-8488-5C7EDF55E019}">
      <dsp:nvSpPr>
        <dsp:cNvPr id="0" name=""/>
        <dsp:cNvSpPr/>
      </dsp:nvSpPr>
      <dsp:spPr>
        <a:xfrm>
          <a:off x="467642" y="875664"/>
          <a:ext cx="4651502" cy="437832"/>
        </a:xfrm>
        <a:prstGeom prst="rect">
          <a:avLst/>
        </a:prstGeom>
        <a:solidFill>
          <a:schemeClr val="accent2">
            <a:hueOff val="-150002"/>
            <a:satOff val="0"/>
            <a:lumOff val="5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7529"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a:t>IP Management &amp; Protection</a:t>
          </a:r>
        </a:p>
      </dsp:txBody>
      <dsp:txXfrm>
        <a:off x="467642" y="875664"/>
        <a:ext cx="4651502" cy="437832"/>
      </dsp:txXfrm>
    </dsp:sp>
    <dsp:sp modelId="{0EB2DD75-699E-4EDF-804D-1B9A929E792B}">
      <dsp:nvSpPr>
        <dsp:cNvPr id="0" name=""/>
        <dsp:cNvSpPr/>
      </dsp:nvSpPr>
      <dsp:spPr>
        <a:xfrm>
          <a:off x="193997" y="820935"/>
          <a:ext cx="547290" cy="547290"/>
        </a:xfrm>
        <a:prstGeom prst="ellipse">
          <a:avLst/>
        </a:prstGeom>
        <a:solidFill>
          <a:schemeClr val="lt1">
            <a:hueOff val="0"/>
            <a:satOff val="0"/>
            <a:lumOff val="0"/>
            <a:alphaOff val="0"/>
          </a:schemeClr>
        </a:solidFill>
        <a:ln w="25400" cap="flat" cmpd="sng" algn="ctr">
          <a:solidFill>
            <a:schemeClr val="accent2">
              <a:hueOff val="-150002"/>
              <a:satOff val="0"/>
              <a:lumOff val="5000"/>
              <a:alphaOff val="0"/>
            </a:schemeClr>
          </a:solidFill>
          <a:prstDash val="solid"/>
        </a:ln>
        <a:effectLst/>
      </dsp:spPr>
      <dsp:style>
        <a:lnRef idx="2">
          <a:scrgbClr r="0" g="0" b="0"/>
        </a:lnRef>
        <a:fillRef idx="1">
          <a:scrgbClr r="0" g="0" b="0"/>
        </a:fillRef>
        <a:effectRef idx="0">
          <a:scrgbClr r="0" g="0" b="0"/>
        </a:effectRef>
        <a:fontRef idx="minor"/>
      </dsp:style>
    </dsp:sp>
    <dsp:sp modelId="{CCB59BD6-B467-4C64-9D58-C2D50298F308}">
      <dsp:nvSpPr>
        <dsp:cNvPr id="0" name=""/>
        <dsp:cNvSpPr/>
      </dsp:nvSpPr>
      <dsp:spPr>
        <a:xfrm>
          <a:off x="308490" y="1532413"/>
          <a:ext cx="4810654" cy="437832"/>
        </a:xfrm>
        <a:prstGeom prst="rect">
          <a:avLst/>
        </a:prstGeom>
        <a:solidFill>
          <a:schemeClr val="accent2">
            <a:hueOff val="-300004"/>
            <a:satOff val="0"/>
            <a:lumOff val="1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7529"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a:t> Technology Transfer</a:t>
          </a:r>
        </a:p>
      </dsp:txBody>
      <dsp:txXfrm>
        <a:off x="308490" y="1532413"/>
        <a:ext cx="4810654" cy="437832"/>
      </dsp:txXfrm>
    </dsp:sp>
    <dsp:sp modelId="{A2032A7E-4996-455F-B3E4-9081584255E0}">
      <dsp:nvSpPr>
        <dsp:cNvPr id="0" name=""/>
        <dsp:cNvSpPr/>
      </dsp:nvSpPr>
      <dsp:spPr>
        <a:xfrm>
          <a:off x="34845" y="1477684"/>
          <a:ext cx="547290" cy="547290"/>
        </a:xfrm>
        <a:prstGeom prst="ellipse">
          <a:avLst/>
        </a:prstGeom>
        <a:solidFill>
          <a:schemeClr val="lt1">
            <a:hueOff val="0"/>
            <a:satOff val="0"/>
            <a:lumOff val="0"/>
            <a:alphaOff val="0"/>
          </a:schemeClr>
        </a:solidFill>
        <a:ln w="25400" cap="flat" cmpd="sng" algn="ctr">
          <a:solidFill>
            <a:schemeClr val="accent2">
              <a:hueOff val="-300004"/>
              <a:satOff val="0"/>
              <a:lumOff val="1000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5F485-5C8C-43D0-B51E-56C4B092D8A6}">
      <dsp:nvSpPr>
        <dsp:cNvPr id="0" name=""/>
        <dsp:cNvSpPr/>
      </dsp:nvSpPr>
      <dsp:spPr>
        <a:xfrm>
          <a:off x="4223" y="14526"/>
          <a:ext cx="2539581" cy="79487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Industrial Flexibility</a:t>
          </a:r>
        </a:p>
      </dsp:txBody>
      <dsp:txXfrm>
        <a:off x="4223" y="14526"/>
        <a:ext cx="2539581" cy="794873"/>
      </dsp:txXfrm>
    </dsp:sp>
    <dsp:sp modelId="{E9F0A357-7729-4636-B28F-7765D82CA9E1}">
      <dsp:nvSpPr>
        <dsp:cNvPr id="0" name=""/>
        <dsp:cNvSpPr/>
      </dsp:nvSpPr>
      <dsp:spPr>
        <a:xfrm>
          <a:off x="4223" y="757563"/>
          <a:ext cx="2539581" cy="256904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1" kern="1200"/>
            <a:t>Demand flexibility</a:t>
          </a:r>
          <a:r>
            <a:rPr lang="en-US" sz="1600" kern="1200"/>
            <a:t>: develop technologies for grid-interactive industry</a:t>
          </a:r>
        </a:p>
        <a:p>
          <a:pPr marL="171450" lvl="1" indent="-171450" algn="l" defTabSz="711200">
            <a:lnSpc>
              <a:spcPct val="90000"/>
            </a:lnSpc>
            <a:spcBef>
              <a:spcPct val="0"/>
            </a:spcBef>
            <a:spcAft>
              <a:spcPct val="15000"/>
            </a:spcAft>
            <a:buChar char="•"/>
          </a:pPr>
          <a:r>
            <a:rPr lang="en-US" sz="1600" b="1" kern="1200"/>
            <a:t>Energy storage</a:t>
          </a:r>
          <a:r>
            <a:rPr lang="en-US" sz="1600" kern="1200"/>
            <a:t>: develop and integrate thermal energy storage into industrial processes</a:t>
          </a:r>
        </a:p>
      </dsp:txBody>
      <dsp:txXfrm>
        <a:off x="4223" y="757563"/>
        <a:ext cx="2539581" cy="2569041"/>
      </dsp:txXfrm>
    </dsp:sp>
    <dsp:sp modelId="{1007B09D-66D5-4463-8DEE-D89D627A8A4D}">
      <dsp:nvSpPr>
        <dsp:cNvPr id="0" name=""/>
        <dsp:cNvSpPr/>
      </dsp:nvSpPr>
      <dsp:spPr>
        <a:xfrm>
          <a:off x="2899346" y="40444"/>
          <a:ext cx="2539581" cy="691200"/>
        </a:xfrm>
        <a:prstGeom prst="rect">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Advanced Material and Heat Management</a:t>
          </a:r>
        </a:p>
      </dsp:txBody>
      <dsp:txXfrm>
        <a:off x="2899346" y="40444"/>
        <a:ext cx="2539581" cy="691200"/>
      </dsp:txXfrm>
    </dsp:sp>
    <dsp:sp modelId="{B70691A7-3F2C-4885-9BB8-70E754D4C2A7}">
      <dsp:nvSpPr>
        <dsp:cNvPr id="0" name=""/>
        <dsp:cNvSpPr/>
      </dsp:nvSpPr>
      <dsp:spPr>
        <a:xfrm>
          <a:off x="2899346" y="731644"/>
          <a:ext cx="2539581" cy="2569041"/>
        </a:xfrm>
        <a:prstGeom prst="rect">
          <a:avLst/>
        </a:prstGeom>
        <a:solidFill>
          <a:srgbClr val="BDD7EE">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1" kern="1200"/>
            <a:t>Advanced auxiliary equipment</a:t>
          </a:r>
          <a:r>
            <a:rPr lang="en-US" sz="1600" kern="1200"/>
            <a:t>: ultra-high efficiency heat exchangers</a:t>
          </a:r>
        </a:p>
        <a:p>
          <a:pPr marL="171450" lvl="1" indent="-171450" algn="l" defTabSz="711200">
            <a:lnSpc>
              <a:spcPct val="90000"/>
            </a:lnSpc>
            <a:spcBef>
              <a:spcPct val="0"/>
            </a:spcBef>
            <a:spcAft>
              <a:spcPct val="15000"/>
            </a:spcAft>
            <a:buChar char="•"/>
          </a:pPr>
          <a:r>
            <a:rPr lang="en-US" sz="1600" b="1" kern="1200"/>
            <a:t>Waste Heat</a:t>
          </a:r>
          <a:r>
            <a:rPr lang="en-US" sz="1600" kern="1200"/>
            <a:t>: efficient and cost-effective concepts in heat recovery and reuse</a:t>
          </a:r>
        </a:p>
      </dsp:txBody>
      <dsp:txXfrm>
        <a:off x="2899346" y="731644"/>
        <a:ext cx="2539581" cy="2569041"/>
      </dsp:txXfrm>
    </dsp:sp>
    <dsp:sp modelId="{60D04D1D-DF45-4D13-B74B-649152FA30E4}">
      <dsp:nvSpPr>
        <dsp:cNvPr id="0" name=""/>
        <dsp:cNvSpPr/>
      </dsp:nvSpPr>
      <dsp:spPr>
        <a:xfrm>
          <a:off x="5794470" y="22174"/>
          <a:ext cx="2539581" cy="764280"/>
        </a:xfrm>
        <a:prstGeom prst="rect">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Smart Manufacturing</a:t>
          </a:r>
        </a:p>
      </dsp:txBody>
      <dsp:txXfrm>
        <a:off x="5794470" y="22174"/>
        <a:ext cx="2539581" cy="764280"/>
      </dsp:txXfrm>
    </dsp:sp>
    <dsp:sp modelId="{A9C2B5BD-0B91-4949-8969-CA738DFB514B}">
      <dsp:nvSpPr>
        <dsp:cNvPr id="0" name=""/>
        <dsp:cNvSpPr/>
      </dsp:nvSpPr>
      <dsp:spPr>
        <a:xfrm>
          <a:off x="5794470" y="749915"/>
          <a:ext cx="2539581" cy="2569041"/>
        </a:xfrm>
        <a:prstGeom prst="rect">
          <a:avLst/>
        </a:prstGeom>
        <a:solidFill>
          <a:srgbClr val="BDD7EE">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1" kern="1200"/>
            <a:t>AI/ML</a:t>
          </a:r>
          <a:r>
            <a:rPr lang="en-US" sz="1600" kern="1200"/>
            <a:t>: train predictive models for next-generation facilities</a:t>
          </a:r>
        </a:p>
        <a:p>
          <a:pPr marL="171450" lvl="1" indent="-171450" algn="l" defTabSz="711200">
            <a:lnSpc>
              <a:spcPct val="90000"/>
            </a:lnSpc>
            <a:spcBef>
              <a:spcPct val="0"/>
            </a:spcBef>
            <a:spcAft>
              <a:spcPct val="15000"/>
            </a:spcAft>
            <a:buChar char="•"/>
          </a:pPr>
          <a:r>
            <a:rPr lang="en-US" sz="1600" b="1" kern="1200"/>
            <a:t>Advanced sensors and controls</a:t>
          </a:r>
          <a:r>
            <a:rPr lang="en-US" sz="1600" kern="1200"/>
            <a:t>: optimize energy productivity in real-time</a:t>
          </a:r>
        </a:p>
      </dsp:txBody>
      <dsp:txXfrm>
        <a:off x="5794470" y="749915"/>
        <a:ext cx="2539581" cy="2569041"/>
      </dsp:txXfrm>
    </dsp:sp>
    <dsp:sp modelId="{8611EACF-8762-4A08-B421-5376140DCEC7}">
      <dsp:nvSpPr>
        <dsp:cNvPr id="0" name=""/>
        <dsp:cNvSpPr/>
      </dsp:nvSpPr>
      <dsp:spPr>
        <a:xfrm>
          <a:off x="8689593" y="25072"/>
          <a:ext cx="2539581" cy="752689"/>
        </a:xfrm>
        <a:prstGeom prst="rect">
          <a:avLst/>
        </a:prstGeom>
        <a:solidFill>
          <a:schemeClr val="accent6"/>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Alternative Process Technologies</a:t>
          </a:r>
        </a:p>
      </dsp:txBody>
      <dsp:txXfrm>
        <a:off x="8689593" y="25072"/>
        <a:ext cx="2539581" cy="752689"/>
      </dsp:txXfrm>
    </dsp:sp>
    <dsp:sp modelId="{34997FA6-3339-412E-8ECA-201EDBFB0E74}">
      <dsp:nvSpPr>
        <dsp:cNvPr id="0" name=""/>
        <dsp:cNvSpPr/>
      </dsp:nvSpPr>
      <dsp:spPr>
        <a:xfrm>
          <a:off x="8689593" y="747017"/>
          <a:ext cx="2539581" cy="2569041"/>
        </a:xfrm>
        <a:prstGeom prst="rect">
          <a:avLst/>
        </a:prstGeom>
        <a:solidFill>
          <a:schemeClr val="accent6">
            <a:lumMod val="20000"/>
            <a:lumOff val="80000"/>
            <a:alpha val="90000"/>
          </a:schemeClr>
        </a:solidFill>
        <a:ln w="25400" cap="flat" cmpd="sng" algn="ctr">
          <a:solidFill>
            <a:schemeClr val="accent6">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1" kern="1200"/>
            <a:t>Non-thermal separations</a:t>
          </a:r>
          <a:r>
            <a:rPr lang="en-US" sz="1600" kern="1200"/>
            <a:t>: durable and scalable membranes</a:t>
          </a:r>
        </a:p>
        <a:p>
          <a:pPr marL="171450" lvl="1" indent="-171450" algn="l" defTabSz="711200">
            <a:lnSpc>
              <a:spcPct val="90000"/>
            </a:lnSpc>
            <a:spcBef>
              <a:spcPct val="0"/>
            </a:spcBef>
            <a:spcAft>
              <a:spcPct val="15000"/>
            </a:spcAft>
            <a:buChar char="•"/>
          </a:pPr>
          <a:r>
            <a:rPr lang="en-US" sz="1600" b="1" kern="1200"/>
            <a:t>Other innovative low- and no-heat processes: </a:t>
          </a:r>
          <a:r>
            <a:rPr lang="en-US" sz="1600" b="0" kern="1200"/>
            <a:t>electrochemical processes and CO</a:t>
          </a:r>
          <a:r>
            <a:rPr lang="en-US" sz="1600" b="0" kern="1200" baseline="-25000"/>
            <a:t>2 </a:t>
          </a:r>
          <a:r>
            <a:rPr lang="en-US" sz="1600" b="0" kern="1200" baseline="0"/>
            <a:t>utilization</a:t>
          </a:r>
          <a:endParaRPr lang="en-US" sz="1600" b="0" kern="1200"/>
        </a:p>
        <a:p>
          <a:pPr marL="171450" lvl="1" indent="-171450" algn="l" defTabSz="711200">
            <a:lnSpc>
              <a:spcPct val="90000"/>
            </a:lnSpc>
            <a:spcBef>
              <a:spcPct val="0"/>
            </a:spcBef>
            <a:spcAft>
              <a:spcPct val="15000"/>
            </a:spcAft>
            <a:buChar char="•"/>
          </a:pPr>
          <a:r>
            <a:rPr lang="en-US" sz="1600" b="1" kern="1200"/>
            <a:t>High Performance Computing </a:t>
          </a:r>
          <a:r>
            <a:rPr lang="en-US" sz="1600" b="0" kern="1200"/>
            <a:t>to model emerging processes</a:t>
          </a:r>
        </a:p>
      </dsp:txBody>
      <dsp:txXfrm>
        <a:off x="8689593" y="747017"/>
        <a:ext cx="2539581" cy="256904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771D8F-D1B5-46B8-9208-B40296C942CB}" type="datetimeFigureOut">
              <a:rPr lang="en-US" smtClean="0"/>
              <a:t>9/14/2023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1DECF2-2C8C-431C-A95F-5B57308B3A7F}" type="slidenum">
              <a:rPr lang="en-US" smtClean="0"/>
              <a:t>‹#›</a:t>
            </a:fld>
            <a:endParaRPr lang="en-US"/>
          </a:p>
        </p:txBody>
      </p:sp>
    </p:spTree>
    <p:extLst>
      <p:ext uri="{BB962C8B-B14F-4D97-AF65-F5344CB8AC3E}">
        <p14:creationId xmlns:p14="http://schemas.microsoft.com/office/powerpoint/2010/main" val="2183952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E2553F-27EB-4C77-BB1E-2B10E7E2BCAB}" type="slidenum">
              <a:rPr lang="en-US" smtClean="0"/>
              <a:t>3</a:t>
            </a:fld>
            <a:endParaRPr lang="en-US"/>
          </a:p>
        </p:txBody>
      </p:sp>
    </p:spTree>
    <p:extLst>
      <p:ext uri="{BB962C8B-B14F-4D97-AF65-F5344CB8AC3E}">
        <p14:creationId xmlns:p14="http://schemas.microsoft.com/office/powerpoint/2010/main" val="2481974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Two DOE-wide initiatives establish DOE's commitment to decarbonization. These initiatives provide a framework for IEDO's priorities.  In addition, the DOE Secretary announced DOE involvement in four international decarbonization initiatives in November 2022.</a:t>
            </a:r>
            <a:endParaRPr lang="en-US"/>
          </a:p>
          <a:p>
            <a:endParaRPr lang="en-US">
              <a:cs typeface="Calibri"/>
            </a:endParaRPr>
          </a:p>
          <a:p>
            <a:r>
              <a:rPr lang="en-US">
                <a:cs typeface="Calibri"/>
              </a:rPr>
              <a:t>Press release:</a:t>
            </a:r>
          </a:p>
          <a:p>
            <a:r>
              <a:rPr lang="en-US"/>
              <a:t>https://www.energy.gov/eere/amo/articles/us-joins-international-collaboration-decarbonize-energy-intensive-industries-0</a:t>
            </a:r>
            <a:endParaRPr lang="en-US">
              <a:cs typeface="Calibri"/>
            </a:endParaRPr>
          </a:p>
        </p:txBody>
      </p:sp>
      <p:sp>
        <p:nvSpPr>
          <p:cNvPr id="4" name="Slide Number Placeholder 3"/>
          <p:cNvSpPr>
            <a:spLocks noGrp="1"/>
          </p:cNvSpPr>
          <p:nvPr>
            <p:ph type="sldNum" sz="quarter" idx="5"/>
          </p:nvPr>
        </p:nvSpPr>
        <p:spPr/>
        <p:txBody>
          <a:bodyPr/>
          <a:lstStyle/>
          <a:p>
            <a:fld id="{D1D1E806-406D-4CA2-AA11-66DC7EAF522B}" type="slidenum">
              <a:rPr lang="en-US" smtClean="0"/>
              <a:t>4</a:t>
            </a:fld>
            <a:endParaRPr lang="en-US"/>
          </a:p>
        </p:txBody>
      </p:sp>
    </p:spTree>
    <p:extLst>
      <p:ext uri="{BB962C8B-B14F-4D97-AF65-F5344CB8AC3E}">
        <p14:creationId xmlns:p14="http://schemas.microsoft.com/office/powerpoint/2010/main" val="2744316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3206F1-596C-4703-87E4-F7569A8DC8C4}" type="slidenum">
              <a:rPr lang="en-US" smtClean="0"/>
              <a:t>5</a:t>
            </a:fld>
            <a:endParaRPr lang="en-US"/>
          </a:p>
        </p:txBody>
      </p:sp>
    </p:spTree>
    <p:extLst>
      <p:ext uri="{BB962C8B-B14F-4D97-AF65-F5344CB8AC3E}">
        <p14:creationId xmlns:p14="http://schemas.microsoft.com/office/powerpoint/2010/main" val="2097988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a:t>Talking Points</a:t>
            </a:r>
          </a:p>
          <a:p>
            <a:pPr marL="171450" indent="-171450">
              <a:buFont typeface="Arial" panose="020B0604020202020204" pitchFamily="34" charset="0"/>
              <a:buChar char="•"/>
            </a:pPr>
            <a:r>
              <a:rPr lang="en-US" u="none"/>
              <a:t>The Cross-Sector Technologies subprogram accelerates the readiness of component and equipment technologies with decarbonization impact across multiple industries. </a:t>
            </a:r>
          </a:p>
          <a:p>
            <a:pPr marL="171450" indent="-171450">
              <a:buFont typeface="Arial" panose="020B0604020202020204" pitchFamily="34" charset="0"/>
              <a:buChar char="•"/>
            </a:pPr>
            <a:r>
              <a:rPr lang="en-US" u="none"/>
              <a:t>The subprogram </a:t>
            </a:r>
          </a:p>
          <a:p>
            <a:pPr marL="628650" lvl="1" indent="-171450">
              <a:buFont typeface="Arial" panose="020B0604020202020204" pitchFamily="34" charset="0"/>
              <a:buChar char="•"/>
            </a:pPr>
            <a:r>
              <a:rPr lang="en-US" u="none"/>
              <a:t>Prioritizes equipment technologies that can be integrated with existing processes. </a:t>
            </a:r>
          </a:p>
          <a:p>
            <a:pPr marL="628650" lvl="1" indent="-171450">
              <a:buFont typeface="Arial" panose="020B0604020202020204" pitchFamily="34" charset="0"/>
              <a:buChar char="•"/>
            </a:pPr>
            <a:r>
              <a:rPr lang="en-US" u="none"/>
              <a:t>Advances energy systems and auxiliary components.</a:t>
            </a:r>
          </a:p>
          <a:p>
            <a:pPr marL="628650" lvl="1" indent="-171450">
              <a:buFont typeface="Arial" panose="020B0604020202020204" pitchFamily="34" charset="0"/>
              <a:buChar char="•"/>
            </a:pPr>
            <a:r>
              <a:rPr lang="en-US" u="none"/>
              <a:t>And, develops emerging, next generation production technologies. </a:t>
            </a:r>
          </a:p>
          <a:p>
            <a:pPr marL="171450" lvl="0" indent="-171450">
              <a:buFont typeface="Arial" panose="020B0604020202020204" pitchFamily="34" charset="0"/>
              <a:buChar char="•"/>
            </a:pPr>
            <a:r>
              <a:rPr lang="en-US" u="none"/>
              <a:t>As the graphic at the bottom of the slide shows, early-to-mid stage R&amp;D of enabling technologies through the CST subprogram can be transitioned and further advanced to industry-specific applications under the EEII subprogram</a:t>
            </a:r>
          </a:p>
          <a:p>
            <a:pPr marL="628650" lvl="1" indent="-171450">
              <a:buFont typeface="Arial" panose="020B0604020202020204" pitchFamily="34" charset="0"/>
              <a:buChar char="•"/>
            </a:pPr>
            <a:r>
              <a:rPr lang="en-US" u="none"/>
              <a:t>In addition, RD&amp;D of energy systems and auxiliary components developed through the CST subprogram can further feed into EEII</a:t>
            </a:r>
          </a:p>
          <a:p>
            <a:pPr marL="171450" lvl="0" indent="-171450">
              <a:buFont typeface="Arial" panose="020B0604020202020204" pitchFamily="34" charset="0"/>
              <a:buChar char="•"/>
            </a:pPr>
            <a:r>
              <a:rPr lang="en-US" b="1" u="sng"/>
              <a:t>**click to for animation**</a:t>
            </a:r>
          </a:p>
          <a:p>
            <a:pPr marL="171450" lvl="0" indent="-171450">
              <a:buFont typeface="Arial" panose="020B0604020202020204" pitchFamily="34" charset="0"/>
              <a:buChar char="•"/>
            </a:pPr>
            <a:r>
              <a:rPr lang="en-US" u="none"/>
              <a:t>This graph shows the manufacturing sectors plotted against energy and emissions. The EEII subprogram focuses on the most energy and emissions intensive sectors. CST RD&amp;D addresses the significant number of energy and emissions reduction challenges common across all industrial subsectors.</a:t>
            </a:r>
          </a:p>
        </p:txBody>
      </p:sp>
      <p:sp>
        <p:nvSpPr>
          <p:cNvPr id="4" name="Slide Number Placeholder 3"/>
          <p:cNvSpPr>
            <a:spLocks noGrp="1"/>
          </p:cNvSpPr>
          <p:nvPr>
            <p:ph type="sldNum" sz="quarter" idx="5"/>
          </p:nvPr>
        </p:nvSpPr>
        <p:spPr/>
        <p:txBody>
          <a:bodyPr/>
          <a:lstStyle/>
          <a:p>
            <a:fld id="{C0E2553F-27EB-4C77-BB1E-2B10E7E2BCAB}" type="slidenum">
              <a:rPr lang="en-US" smtClean="0"/>
              <a:t>6</a:t>
            </a:fld>
            <a:endParaRPr lang="en-US"/>
          </a:p>
        </p:txBody>
      </p:sp>
    </p:spTree>
    <p:extLst>
      <p:ext uri="{BB962C8B-B14F-4D97-AF65-F5344CB8AC3E}">
        <p14:creationId xmlns:p14="http://schemas.microsoft.com/office/powerpoint/2010/main" val="3595622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a:p>
          <a:p>
            <a:r>
              <a:rPr lang="en-US" u="sng"/>
              <a:t>Talking Points</a:t>
            </a:r>
          </a:p>
          <a:p>
            <a:pPr marL="171450" indent="-171450">
              <a:buFont typeface="Arial" panose="020B0604020202020204" pitchFamily="34" charset="0"/>
              <a:buChar char="•"/>
            </a:pPr>
            <a:r>
              <a:rPr lang="en-US" u="none"/>
              <a:t>We understand that industrial decarbonization is a decades-long journey, where priorities will continue to evolve as technology advances. </a:t>
            </a:r>
          </a:p>
          <a:p>
            <a:pPr marL="171450" indent="-171450">
              <a:buFont typeface="Arial" panose="020B0604020202020204" pitchFamily="34" charset="0"/>
              <a:buChar char="•"/>
            </a:pPr>
            <a:r>
              <a:rPr lang="en-US" u="none"/>
              <a:t>DOE-wide initiatives, inter-office working groups, analysis, and stakeholder workshops will ensure our priorities meet the current need and define future directions.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 CST subprogram is organized into four (4) key activities, FY23 priorities are noted for each.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Thermal Processes and Systems which looks to broadly decarbonize process heat and other thermal processes.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Low carbon, fuels, feedstocks, and energy sources focusing on enabling the use of low carbon fuels and feedstocks</a:t>
            </a:r>
          </a:p>
          <a:p>
            <a:pPr marL="628650" lvl="1" indent="-171450">
              <a:buFont typeface="Arial" panose="020B0604020202020204" pitchFamily="34" charset="0"/>
              <a:buChar char="•"/>
            </a:pPr>
            <a:r>
              <a:rPr lang="en-US"/>
              <a:t>Emerging Efficiency and Other Decarbonization Technologies, exploring innovative concepts and emerging technologies to significantly improve system efficiencies and flexibilities </a:t>
            </a:r>
          </a:p>
          <a:p>
            <a:pPr marL="628650" lvl="1" indent="-171450">
              <a:buFont typeface="Arial" panose="020B0604020202020204" pitchFamily="34" charset="0"/>
              <a:buChar char="•"/>
            </a:pPr>
            <a:r>
              <a:rPr lang="en-US"/>
              <a:t>And Energy and Emissions Reductions from Water and Wastewater Treatment which will decarbonize and increase the efficiency of water and wastewater treatment plants </a:t>
            </a:r>
            <a:endParaRPr lang="en-US" u="none"/>
          </a:p>
          <a:p>
            <a:pPr marL="171450" indent="-171450">
              <a:buFont typeface="Arial" panose="020B0604020202020204" pitchFamily="34" charset="0"/>
              <a:buChar char="•"/>
            </a:pPr>
            <a:endParaRPr lang="en-US" u="none"/>
          </a:p>
        </p:txBody>
      </p:sp>
      <p:sp>
        <p:nvSpPr>
          <p:cNvPr id="4" name="Slide Number Placeholder 3"/>
          <p:cNvSpPr>
            <a:spLocks noGrp="1"/>
          </p:cNvSpPr>
          <p:nvPr>
            <p:ph type="sldNum" sz="quarter" idx="5"/>
          </p:nvPr>
        </p:nvSpPr>
        <p:spPr/>
        <p:txBody>
          <a:bodyPr/>
          <a:lstStyle/>
          <a:p>
            <a:fld id="{C0E2553F-27EB-4C77-BB1E-2B10E7E2BCAB}" type="slidenum">
              <a:rPr lang="en-US" smtClean="0"/>
              <a:t>7</a:t>
            </a:fld>
            <a:endParaRPr lang="en-US"/>
          </a:p>
        </p:txBody>
      </p:sp>
    </p:spTree>
    <p:extLst>
      <p:ext uri="{BB962C8B-B14F-4D97-AF65-F5344CB8AC3E}">
        <p14:creationId xmlns:p14="http://schemas.microsoft.com/office/powerpoint/2010/main" val="1078734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From the roadmap, 4 pillars and strategies to decarbonize manufacturing sector. Tomorrow you will hear specific talks from TMs that will address low carbon fuels, feedstocks, and energy sources on the left, as well as thermal processing and key industrial electrification efforts. </a:t>
            </a:r>
          </a:p>
          <a:p>
            <a:r>
              <a:rPr lang="en-US"/>
              <a:t>Emerging efficiency is working across these pillars, specifically focusing on next-generation technologies. </a:t>
            </a:r>
          </a:p>
          <a:p>
            <a:endParaRPr lang="en-US"/>
          </a:p>
          <a:p>
            <a:r>
              <a:rPr lang="en-US"/>
              <a:t>To the peer reviewer’s point yesterday about wanting to aim at the right target, as the targets are moving, want to emphasize that this an evolving portfolio of work to identify cross-sector opportunities that are a) needed, </a:t>
            </a:r>
            <a:r>
              <a:rPr lang="en-US" err="1"/>
              <a:t>ubiquitious</a:t>
            </a:r>
            <a:r>
              <a:rPr lang="en-US"/>
              <a:t>, and ____ in industry, but need further development to drive efficiency gains and emissions reductions, and b) capable enabling industry of the future through deep decarbonization.</a:t>
            </a:r>
            <a:br>
              <a:rPr lang="en-US"/>
            </a:br>
            <a:br>
              <a:rPr lang="en-US"/>
            </a:br>
            <a:r>
              <a:rPr lang="en-US"/>
              <a:t>As there are so many aspects of industry operations to address for industry of the future, this portfolio is quite broad as well. This portfolio is still itself “emerging”. What I’m presenting today is our current approach to this broad area, and I look forward to any comments or input from the peer reviewers on the scoping of this area.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6A37D-2343-4409-A6FE-2F66D1E6EB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990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this, want to emphasize on the left the need for work across these pillars to achieve decarbonization. Within the x-sector program, in addition to energy efficiency gains, we are focusing on electrification, LCFFES—again, you’ll be hearing presentations on those tomorrow. But there are needs within those pillars as well as “alternate approaches” to fully reach net zero. </a:t>
            </a:r>
          </a:p>
          <a:p>
            <a:endParaRPr lang="en-US"/>
          </a:p>
          <a:p>
            <a:r>
              <a:rPr lang="en-US"/>
              <a:t>So to holistically capture the work we are pursuing in this portfolio, I’ve organized this into three categories: 1) outside the plant—this is referring to the work to interface industrial facilities with new energy sources. With this, we are looking at technologies that enable and enhance the facility’s abilities to effectively and efficiently integrate with the future grid. 2) at the plant—this looks at advanced facility management and operations at the plant to significantly enhance efficiency. And 3) in or within the plant-looks at transformative and novel processes that can dramatically reduce GHGs. These can be processes that utilize entirely different mechanisms to produce products and different feedstocks to achieve transformative impact.</a:t>
            </a:r>
          </a:p>
          <a:p>
            <a:br>
              <a:rPr lang="en-US"/>
            </a:br>
            <a:r>
              <a:rPr lang="en-US"/>
              <a:t>And as much as I’d like everything to fit neatly into 3 categories, the realities are that the technologies we need to invest in will need to span across these different areas. Take, for example, thermal energy storage. This can be a technology that enables industry to interface with a future grid with high renewables penetration, but could also be a technology that allows a facility to manage their thermal operations by capturing and storing heat on site for use later. So in this way, we see this framework as an integrated approach to developing technologies to meet facility needs on multiple levels. </a:t>
            </a:r>
          </a:p>
        </p:txBody>
      </p:sp>
      <p:sp>
        <p:nvSpPr>
          <p:cNvPr id="4" name="Slide Number Placeholder 3"/>
          <p:cNvSpPr>
            <a:spLocks noGrp="1"/>
          </p:cNvSpPr>
          <p:nvPr>
            <p:ph type="sldNum" sz="quarter" idx="5"/>
          </p:nvPr>
        </p:nvSpPr>
        <p:spPr/>
        <p:txBody>
          <a:bodyPr/>
          <a:lstStyle/>
          <a:p>
            <a:fld id="{EF1931EA-1B1A-4676-A0CC-1D3F2AD39B9D}" type="slidenum">
              <a:rPr lang="en-US" smtClean="0"/>
              <a:t>10</a:t>
            </a:fld>
            <a:endParaRPr lang="en-US"/>
          </a:p>
        </p:txBody>
      </p:sp>
    </p:spTree>
    <p:extLst>
      <p:ext uri="{BB962C8B-B14F-4D97-AF65-F5344CB8AC3E}">
        <p14:creationId xmlns:p14="http://schemas.microsoft.com/office/powerpoint/2010/main" val="32017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discuss the specific technology areas we are pursuing which all seek to achieve advanced management and operational innovation for industrial facilities. </a:t>
            </a:r>
          </a:p>
          <a:p>
            <a:endParaRPr lang="en-US"/>
          </a:p>
          <a:p>
            <a:r>
              <a:rPr lang="en-US"/>
              <a:t>For enabling industrial flexibility, we are looking across two vectors: (1) energy storage that can provide process heat from waste heat, renewable electricity, or other low-carbon energy sources, (2) demand flexibility, developing the technologies such as components as well as developing processes that can use flexible loading for inputs.</a:t>
            </a:r>
          </a:p>
          <a:p>
            <a:endParaRPr lang="en-US"/>
          </a:p>
          <a:p>
            <a:r>
              <a:rPr lang="en-US"/>
              <a:t>For advanced material and heat management, we are looking at ultra-high efficiency heat exchangers to enable high efficiencies throughout the plant, including, but not limited to, recovering waste heat on site and reusing that heat effectively.</a:t>
            </a:r>
          </a:p>
          <a:p>
            <a:endParaRPr lang="en-US"/>
          </a:p>
          <a:p>
            <a:r>
              <a:rPr lang="en-US"/>
              <a:t>In smart manufacturing, we are pursuing next-generation technologies like AI and machine learning to train predictive models for manufacturing processes. In a similar vein, to enable the next generation of technologies, more advanced sensors and controls are needed to identify and .</a:t>
            </a:r>
          </a:p>
          <a:p>
            <a:endParaRPr lang="en-US"/>
          </a:p>
          <a:p>
            <a:pPr marL="0" marR="0" lvl="0" indent="0">
              <a:spcBef>
                <a:spcPts val="0"/>
              </a:spcBef>
              <a:spcAft>
                <a:spcPts val="0"/>
              </a:spcAft>
              <a:buFont typeface="Symbol" panose="05050102010706020507" pitchFamily="18" charset="2"/>
              <a:buNone/>
            </a:pPr>
            <a:r>
              <a:rPr lang="en-US"/>
              <a:t>Now within the plant, we are really looking to develop completely new processes for industry that will represent the next generation of manufacturing technologies. Processes like non-thermal separations such as membranes or other innovative low- and no-heat processes such as electrochemical and CO2 utilization. We also utilize high performance computing through out HPC4mfg program that uses literally the best computers in the world to model and </a:t>
            </a:r>
            <a:r>
              <a:rPr lang="en-US" err="1"/>
              <a:t>derisk</a:t>
            </a:r>
            <a:r>
              <a:rPr lang="en-US"/>
              <a:t> emerging processes. </a:t>
            </a:r>
          </a:p>
          <a:p>
            <a:pPr marL="0" marR="0" lvl="0" indent="0">
              <a:spcBef>
                <a:spcPts val="0"/>
              </a:spcBef>
              <a:spcAft>
                <a:spcPts val="0"/>
              </a:spcAft>
              <a:buFont typeface="Symbol" panose="05050102010706020507" pitchFamily="18" charset="2"/>
              <a:buNone/>
            </a:pP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a:effectLst/>
                <a:latin typeface="Calibri" panose="020F0502020204030204" pitchFamily="34" charset="0"/>
                <a:ea typeface="Times New Roman" panose="02020603050405020304" pitchFamily="18" charset="0"/>
                <a:cs typeface="Times New Roman" panose="02020603050405020304" pitchFamily="18" charset="0"/>
              </a:rPr>
              <a:t>The HPC4Mfg program partners national laboratory scientists with industry engineers to help them improve the energy efficiency and carbon intensity of their processes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a:effectLst/>
                <a:latin typeface="Calibri" panose="020F0502020204030204" pitchFamily="34" charset="0"/>
                <a:ea typeface="Times New Roman" panose="02020603050405020304" pitchFamily="18" charset="0"/>
                <a:cs typeface="Times New Roman" panose="02020603050405020304" pitchFamily="18" charset="0"/>
              </a:rPr>
              <a:t>The DOE funds the national lab partners in these 1 year projects while the industry provides at least 20% in kind support.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a:effectLst/>
                <a:latin typeface="Calibri" panose="020F0502020204030204" pitchFamily="34" charset="0"/>
                <a:ea typeface="Times New Roman" panose="02020603050405020304" pitchFamily="18" charset="0"/>
                <a:cs typeface="Times New Roman" panose="02020603050405020304" pitchFamily="18" charset="0"/>
              </a:rPr>
              <a:t>We have funded numerous projects across a broad range of industries including: steel, pulp and paper, glass, lead etc.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EF1931EA-1B1A-4676-A0CC-1D3F2AD39B9D}" type="slidenum">
              <a:rPr lang="en-US" smtClean="0"/>
              <a:t>11</a:t>
            </a:fld>
            <a:endParaRPr lang="en-US"/>
          </a:p>
        </p:txBody>
      </p:sp>
    </p:spTree>
    <p:extLst>
      <p:ext uri="{BB962C8B-B14F-4D97-AF65-F5344CB8AC3E}">
        <p14:creationId xmlns:p14="http://schemas.microsoft.com/office/powerpoint/2010/main" val="2361094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a:t>IEDO convenes diverse stakeholders </a:t>
            </a:r>
            <a:r>
              <a:rPr lang="en-US" sz="1200"/>
              <a:t>from academia, industry, non-profits, and government to make a big impact and encourages our current performers to contribute to the development of our identity and community.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t>In the areas relative to the emerging efficiency and decarbonization areas of interest, we have collaborated on the following stakeholder engagement spanning energy storage, thermal processes, waste heat recovery, as well as the analysis that went into the industrial heat Earthshot.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t>Upcoming for our stakeholder engagement, we plan to have a cross-sector technologies stakeholder meeting to help define our goals in this area. That meeting is happening next week! For the industrial heat Earthshot, there will be a pre-summit ideation forum and workshop, in addition to the summit to address key issues related to decarbonizing process heat. As Joe spoke to yesterday, the strategic analysis team is building upon their existing analysis published in the roadmap and expanding their scope of analysis across all pillars of the decarb roadmap. And lastly, want to talk about the industrial technology innovation advisory committee. This committee was authorized by congress to advise on strategic goals and planning toward achieving emissions reductions within the industrial sector. </a:t>
            </a:r>
          </a:p>
        </p:txBody>
      </p:sp>
      <p:sp>
        <p:nvSpPr>
          <p:cNvPr id="4" name="Slide Number Placeholder 3"/>
          <p:cNvSpPr>
            <a:spLocks noGrp="1"/>
          </p:cNvSpPr>
          <p:nvPr>
            <p:ph type="sldNum" sz="quarter" idx="5"/>
          </p:nvPr>
        </p:nvSpPr>
        <p:spPr/>
        <p:txBody>
          <a:bodyPr/>
          <a:lstStyle/>
          <a:p>
            <a:pPr>
              <a:defRPr/>
            </a:pPr>
            <a:fld id="{75F75D11-0079-4D42-8AE6-22398F6E9898}" type="slidenum">
              <a:rPr lang="en-US" smtClean="0"/>
              <a:pPr>
                <a:defRPr/>
              </a:pPr>
              <a:t>12</a:t>
            </a:fld>
            <a:endParaRPr lang="en-US"/>
          </a:p>
        </p:txBody>
      </p:sp>
    </p:spTree>
    <p:extLst>
      <p:ext uri="{BB962C8B-B14F-4D97-AF65-F5344CB8AC3E}">
        <p14:creationId xmlns:p14="http://schemas.microsoft.com/office/powerpoint/2010/main" val="11273385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jpeg"/><Relationship Id="rId1" Type="http://schemas.openxmlformats.org/officeDocument/2006/relationships/slideMaster" Target="../slideMasters/slideMaster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jpeg"/><Relationship Id="rId1" Type="http://schemas.openxmlformats.org/officeDocument/2006/relationships/slideMaster" Target="../slideMasters/slideMaster10.xml"/><Relationship Id="rId4" Type="http://schemas.openxmlformats.org/officeDocument/2006/relationships/image" Target="../media/image35.emf"/></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6.png"/><Relationship Id="rId1" Type="http://schemas.openxmlformats.org/officeDocument/2006/relationships/slideMaster" Target="../slideMasters/slideMaster10.xml"/><Relationship Id="rId4" Type="http://schemas.openxmlformats.org/officeDocument/2006/relationships/image" Target="../media/image35.emf"/></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pn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7.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5"/>
            <a:ext cx="12188825"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email">
            <a:extLst>
              <a:ext uri="{28A0092B-C50C-407E-A947-70E740481C1C}">
                <a14:useLocalDpi xmlns:a14="http://schemas.microsoft.com/office/drawing/2010/main" val="0"/>
              </a:ext>
            </a:extLst>
          </a:blip>
          <a:srcRect t="28281"/>
          <a:stretch>
            <a:fillRect/>
          </a:stretch>
        </p:blipFill>
        <p:spPr bwMode="auto">
          <a:xfrm>
            <a:off x="863600" y="0"/>
            <a:ext cx="1831975" cy="1336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0" y="3412568"/>
            <a:ext cx="12188825" cy="3457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738928" y="1544720"/>
            <a:ext cx="11023467" cy="702831"/>
          </a:xfrm>
          <a:prstGeom prst="rect">
            <a:avLst/>
          </a:prstGeom>
        </p:spPr>
        <p:txBody>
          <a:bodyPr>
            <a:normAutofit/>
          </a:bodyPr>
          <a:lstStyle>
            <a:lvl1pPr marL="0" indent="0" algn="l">
              <a:buNone/>
              <a:defRPr sz="4000" b="1" i="0">
                <a:solidFill>
                  <a:srgbClr val="282B2E"/>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0" name="Text Placeholder 17"/>
          <p:cNvSpPr>
            <a:spLocks noGrp="1"/>
          </p:cNvSpPr>
          <p:nvPr>
            <p:ph type="body" sz="quarter" idx="10"/>
          </p:nvPr>
        </p:nvSpPr>
        <p:spPr>
          <a:xfrm>
            <a:off x="739366" y="2400759"/>
            <a:ext cx="5559954"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p:nvPr>
        </p:nvSpPr>
        <p:spPr>
          <a:xfrm>
            <a:off x="745281" y="2848574"/>
            <a:ext cx="2472608" cy="288687"/>
          </a:xfrm>
          <a:prstGeom prst="rect">
            <a:avLst/>
          </a:prstGeom>
        </p:spPr>
        <p:txBody>
          <a:bodyPr>
            <a:normAutofit/>
          </a:bodyPr>
          <a:lstStyle>
            <a:lvl1pPr>
              <a:buNone/>
              <a:defRPr sz="1200">
                <a:solidFill>
                  <a:srgbClr val="282B2E"/>
                </a:solidFill>
                <a:latin typeface="+mn-lt"/>
                <a:cs typeface="Arial"/>
              </a:defRPr>
            </a:lvl1pPr>
            <a:lvl5pPr>
              <a:defRPr/>
            </a:lvl5pPr>
          </a:lstStyle>
          <a:p>
            <a:pPr lvl="0"/>
            <a:r>
              <a:rPr lang="en-US"/>
              <a:t>Click to edit Master text styles</a:t>
            </a:r>
          </a:p>
        </p:txBody>
      </p:sp>
    </p:spTree>
    <p:extLst>
      <p:ext uri="{BB962C8B-B14F-4D97-AF65-F5344CB8AC3E}">
        <p14:creationId xmlns:p14="http://schemas.microsoft.com/office/powerpoint/2010/main" val="394430338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86A40-A5DD-272C-3731-F34B478CA9DD}"/>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1D14A616-E454-3250-45AA-7FA3EC4E9EE0}"/>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6A5FBD-B0DD-58B8-9F84-4F725359D8D6}"/>
              </a:ext>
            </a:extLst>
          </p:cNvPr>
          <p:cNvSpPr>
            <a:spLocks noGrp="1"/>
          </p:cNvSpPr>
          <p:nvPr>
            <p:ph type="dt" sz="half" idx="10"/>
          </p:nvPr>
        </p:nvSpPr>
        <p:spPr/>
        <p:txBody>
          <a:bodyPr/>
          <a:lstStyle/>
          <a:p>
            <a:fld id="{E1B49823-4934-4B2A-B76F-E8F6D807DD7D}" type="datetimeFigureOut">
              <a:rPr lang="en-US" smtClean="0"/>
              <a:t>9/14/2023</a:t>
            </a:fld>
            <a:endParaRPr lang="en-US"/>
          </a:p>
        </p:txBody>
      </p:sp>
      <p:sp>
        <p:nvSpPr>
          <p:cNvPr id="5" name="Footer Placeholder 4">
            <a:extLst>
              <a:ext uri="{FF2B5EF4-FFF2-40B4-BE49-F238E27FC236}">
                <a16:creationId xmlns:a16="http://schemas.microsoft.com/office/drawing/2014/main" id="{98558078-40BF-CE4F-A96E-67E16D7F84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08577D-441D-4CF9-C14C-8FF0D3F33EC6}"/>
              </a:ext>
            </a:extLst>
          </p:cNvPr>
          <p:cNvSpPr>
            <a:spLocks noGrp="1"/>
          </p:cNvSpPr>
          <p:nvPr>
            <p:ph type="sldNum" sz="quarter" idx="12"/>
          </p:nvPr>
        </p:nvSpPr>
        <p:spPr/>
        <p:txBody>
          <a:bodyPr/>
          <a:lstStyle/>
          <a:p>
            <a:fld id="{B6A9F740-6DEB-467F-B15B-070981832129}" type="slidenum">
              <a:rPr lang="en-US" smtClean="0"/>
              <a:t>‹#›</a:t>
            </a:fld>
            <a:endParaRPr lang="en-US"/>
          </a:p>
        </p:txBody>
      </p:sp>
    </p:spTree>
    <p:extLst>
      <p:ext uri="{BB962C8B-B14F-4D97-AF65-F5344CB8AC3E}">
        <p14:creationId xmlns:p14="http://schemas.microsoft.com/office/powerpoint/2010/main" val="280139836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605209" y="1627188"/>
            <a:ext cx="11135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558657" y="6043613"/>
            <a:ext cx="11029194"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5642" y="83140"/>
            <a:ext cx="11169915" cy="1258785"/>
          </a:xfrm>
        </p:spPr>
        <p:txBody>
          <a:bodyPr/>
          <a:lstStyle>
            <a:lvl1pPr algn="ctr">
              <a:defRPr>
                <a:solidFill>
                  <a:schemeClr val="tx2"/>
                </a:solidFill>
              </a:defRPr>
            </a:lvl1pPr>
          </a:lstStyle>
          <a:p>
            <a:r>
              <a:rPr lang="en-US"/>
              <a:t>Click to edit Master title style</a:t>
            </a:r>
          </a:p>
        </p:txBody>
      </p:sp>
      <p:sp>
        <p:nvSpPr>
          <p:cNvPr id="19" name="Text Placeholder 18"/>
          <p:cNvSpPr>
            <a:spLocks noGrp="1"/>
          </p:cNvSpPr>
          <p:nvPr>
            <p:ph type="body" sz="quarter" idx="13"/>
          </p:nvPr>
        </p:nvSpPr>
        <p:spPr>
          <a:xfrm>
            <a:off x="585642" y="1828806"/>
            <a:ext cx="11141347" cy="3929063"/>
          </a:xfrm>
        </p:spPr>
        <p:txBody>
          <a:bodyPr lIns="0" tIns="0" rIns="0" bIns="0">
            <a:noAutofit/>
          </a:bodyPr>
          <a:lstStyle>
            <a:lvl1pPr marL="257112" indent="-128556" algn="ctr">
              <a:lnSpc>
                <a:spcPct val="100000"/>
              </a:lnSpc>
              <a:buFont typeface="Wingdings" charset="2"/>
              <a:buChar char="§"/>
              <a:defRPr sz="1575"/>
            </a:lvl1pPr>
            <a:lvl2pPr marL="257112" indent="-128556" algn="ctr">
              <a:lnSpc>
                <a:spcPct val="100000"/>
              </a:lnSpc>
              <a:buFont typeface="Wingdings" charset="2"/>
              <a:buChar char="§"/>
              <a:defRPr sz="1575"/>
            </a:lvl2pPr>
            <a:lvl3pPr marL="514224" indent="-128556" algn="ctr">
              <a:lnSpc>
                <a:spcPct val="100000"/>
              </a:lnSpc>
              <a:buFont typeface="Wingdings" charset="2"/>
              <a:buChar char="§"/>
              <a:defRPr sz="1575"/>
            </a:lvl3pPr>
            <a:lvl4pPr marL="771337" indent="-128556" algn="ctr">
              <a:lnSpc>
                <a:spcPct val="100000"/>
              </a:lnSpc>
              <a:buFont typeface="Wingdings" charset="2"/>
              <a:buChar char="§"/>
              <a:defRPr sz="1575"/>
            </a:lvl4pPr>
            <a:lvl5pPr marL="1028448" indent="-128556" algn="ctr">
              <a:lnSpc>
                <a:spcPct val="100000"/>
              </a:lnSpc>
              <a:buFont typeface="Wingdings" charset="2"/>
              <a:buChar char="§"/>
              <a:defRPr sz="15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4"/>
          </p:nvPr>
        </p:nvSpPr>
        <p:spPr>
          <a:xfrm>
            <a:off x="8496204" y="6213484"/>
            <a:ext cx="2742486"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2137277" y="6226184"/>
            <a:ext cx="6291212"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11242926" y="6213484"/>
            <a:ext cx="440152" cy="365125"/>
          </a:xfrm>
          <a:prstGeom prst="rect">
            <a:avLst/>
          </a:prstGeom>
        </p:spPr>
        <p:txBody>
          <a:bodyPr/>
          <a:lstStyle>
            <a:lvl1pPr>
              <a:defRPr/>
            </a:lvl1pPr>
          </a:lstStyle>
          <a:p>
            <a:pPr fontAlgn="auto">
              <a:spcBef>
                <a:spcPts val="0"/>
              </a:spcBef>
              <a:spcAft>
                <a:spcPts val="0"/>
              </a:spcAft>
            </a:pPr>
            <a:fld id="{E83FBD0B-C542-4823-BBF6-B7A5EEB3544C}" type="slidenum">
              <a:rPr lang="en-US" altLang="en-US" smtClean="0">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6729200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 y="0"/>
            <a:ext cx="1218459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424257" y="496888"/>
            <a:ext cx="3009116" cy="804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userDrawn="1"/>
        </p:nvSpPr>
        <p:spPr>
          <a:xfrm>
            <a:off x="8860180" y="1973266"/>
            <a:ext cx="1485917"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16" eaLnBrk="0" hangingPunct="0">
              <a:defRPr/>
            </a:pPr>
            <a:r>
              <a:rPr lang="en-US" altLang="en-US" sz="750">
                <a:solidFill>
                  <a:srgbClr val="3B3838"/>
                </a:solidFill>
                <a:latin typeface="Calibri" panose="020F0502020204030204" pitchFamily="34" charset="0"/>
                <a:cs typeface="Franklin Gothic Book"/>
              </a:rPr>
              <a:t>https://</a:t>
            </a:r>
            <a:r>
              <a:rPr lang="en-US" altLang="en-US" sz="750" err="1">
                <a:solidFill>
                  <a:srgbClr val="3B3838"/>
                </a:solidFill>
                <a:latin typeface="Calibri" panose="020F0502020204030204" pitchFamily="34" charset="0"/>
                <a:cs typeface="Franklin Gothic Book"/>
              </a:rPr>
              <a:t>twitter.com</a:t>
            </a:r>
            <a:r>
              <a:rPr lang="en-US" altLang="en-US" sz="750">
                <a:solidFill>
                  <a:srgbClr val="3B3838"/>
                </a:solidFill>
                <a:latin typeface="Calibri" panose="020F0502020204030204" pitchFamily="34" charset="0"/>
                <a:cs typeface="Franklin Gothic Book"/>
              </a:rPr>
              <a:t>/</a:t>
            </a:r>
            <a:r>
              <a:rPr lang="en-US" altLang="en-US" sz="750" err="1">
                <a:solidFill>
                  <a:srgbClr val="3B3838"/>
                </a:solidFill>
                <a:latin typeface="Calibri" panose="020F0502020204030204" pitchFamily="34" charset="0"/>
                <a:cs typeface="Franklin Gothic Book"/>
              </a:rPr>
              <a:t>SMCoalition</a:t>
            </a:r>
            <a:r>
              <a:rPr lang="en-US" altLang="en-US" sz="750">
                <a:solidFill>
                  <a:srgbClr val="3B3838"/>
                </a:solidFill>
                <a:latin typeface="Calibri" panose="020F0502020204030204" pitchFamily="34" charset="0"/>
                <a:cs typeface="Franklin Gothic Book"/>
              </a:rPr>
              <a:t> </a:t>
            </a:r>
          </a:p>
        </p:txBody>
      </p:sp>
      <p:sp>
        <p:nvSpPr>
          <p:cNvPr id="8" name="Rectangle 7"/>
          <p:cNvSpPr/>
          <p:nvPr userDrawn="1"/>
        </p:nvSpPr>
        <p:spPr>
          <a:xfrm>
            <a:off x="8860177" y="2487618"/>
            <a:ext cx="1836884" cy="213585"/>
          </a:xfrm>
          <a:prstGeom prst="rect">
            <a:avLst/>
          </a:prstGeom>
        </p:spPr>
        <p:txBody>
          <a:bodyPr wrap="none">
            <a:spAutoFit/>
          </a:bodyPr>
          <a:lstStyle/>
          <a:p>
            <a:pPr defTabSz="342816" eaLnBrk="0" hangingPunct="0">
              <a:defRPr/>
            </a:pPr>
            <a:r>
              <a:rPr lang="en-US" sz="788" err="1">
                <a:solidFill>
                  <a:srgbClr val="E7E6E6">
                    <a:lumMod val="25000"/>
                  </a:srgbClr>
                </a:solidFill>
                <a:latin typeface="Franklin Gothic Book"/>
                <a:cs typeface="Franklin Gothic Book"/>
              </a:rPr>
              <a:t>Facebook.com</a:t>
            </a:r>
            <a:r>
              <a:rPr lang="en-US" sz="788">
                <a:solidFill>
                  <a:srgbClr val="E7E6E6">
                    <a:lumMod val="25000"/>
                  </a:srgbClr>
                </a:solidFill>
                <a:latin typeface="Franklin Gothic Book"/>
                <a:cs typeface="Franklin Gothic Book"/>
              </a:rPr>
              <a:t>/</a:t>
            </a:r>
            <a:r>
              <a:rPr lang="en-US" sz="788" err="1">
                <a:solidFill>
                  <a:srgbClr val="E7E6E6">
                    <a:lumMod val="25000"/>
                  </a:srgbClr>
                </a:solidFill>
                <a:latin typeface="Franklin Gothic Book"/>
                <a:cs typeface="Franklin Gothic Book"/>
              </a:rPr>
              <a:t>SMLeadershipCoalition</a:t>
            </a:r>
            <a:endParaRPr lang="en-US" sz="788">
              <a:solidFill>
                <a:srgbClr val="E7E6E6">
                  <a:lumMod val="25000"/>
                </a:srgbClr>
              </a:solidFill>
              <a:latin typeface="Franklin Gothic Book"/>
              <a:cs typeface="Franklin Gothic Book"/>
            </a:endParaRPr>
          </a:p>
        </p:txBody>
      </p:sp>
      <p:sp>
        <p:nvSpPr>
          <p:cNvPr id="9" name="Rectangle 8"/>
          <p:cNvSpPr/>
          <p:nvPr userDrawn="1"/>
        </p:nvSpPr>
        <p:spPr>
          <a:xfrm>
            <a:off x="8860177" y="3059118"/>
            <a:ext cx="2951980" cy="334835"/>
          </a:xfrm>
          <a:prstGeom prst="rect">
            <a:avLst/>
          </a:prstGeom>
        </p:spPr>
        <p:txBody>
          <a:bodyPr>
            <a:spAutoFit/>
          </a:bodyPr>
          <a:lstStyle/>
          <a:p>
            <a:pPr defTabSz="342816" eaLnBrk="0" hangingPunct="0">
              <a:defRPr/>
            </a:pPr>
            <a:r>
              <a:rPr lang="en-US" sz="788">
                <a:solidFill>
                  <a:srgbClr val="E7E6E6">
                    <a:lumMod val="25000"/>
                  </a:srgbClr>
                </a:solidFill>
                <a:latin typeface="Franklin Gothic Book"/>
                <a:cs typeface="Franklin Gothic Book"/>
              </a:rPr>
              <a:t>http://</a:t>
            </a:r>
            <a:r>
              <a:rPr lang="en-US" sz="788" err="1">
                <a:solidFill>
                  <a:srgbClr val="E7E6E6">
                    <a:lumMod val="25000"/>
                  </a:srgbClr>
                </a:solidFill>
                <a:latin typeface="Franklin Gothic Book"/>
                <a:cs typeface="Franklin Gothic Book"/>
              </a:rPr>
              <a:t>www.linkedin.com</a:t>
            </a:r>
            <a:r>
              <a:rPr lang="en-US" sz="788">
                <a:solidFill>
                  <a:srgbClr val="E7E6E6">
                    <a:lumMod val="25000"/>
                  </a:srgbClr>
                </a:solidFill>
                <a:latin typeface="Franklin Gothic Book"/>
                <a:cs typeface="Franklin Gothic Book"/>
              </a:rPr>
              <a:t> /groups </a:t>
            </a:r>
          </a:p>
          <a:p>
            <a:pPr defTabSz="342816" eaLnBrk="0" hangingPunct="0">
              <a:defRPr/>
            </a:pPr>
            <a:r>
              <a:rPr lang="en-US" sz="788">
                <a:solidFill>
                  <a:srgbClr val="E7E6E6">
                    <a:lumMod val="25000"/>
                  </a:srgbClr>
                </a:solidFill>
                <a:latin typeface="Franklin Gothic Book"/>
                <a:cs typeface="Franklin Gothic Book"/>
              </a:rPr>
              <a:t>/Smart-Manufacturing-Leadership-Coalition</a:t>
            </a:r>
          </a:p>
        </p:txBody>
      </p:sp>
      <p:pic>
        <p:nvPicPr>
          <p:cNvPr id="10" name="Picture 16"/>
          <p:cNvPicPr>
            <a:picLocks noChangeAspect="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8384051" y="1976446"/>
            <a:ext cx="404179"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7"/>
          <p:cNvPicPr>
            <a:picLocks noChangeAspect="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8384051" y="2493971"/>
            <a:ext cx="404179"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8"/>
          <p:cNvPicPr>
            <a:picLocks noChangeAspect="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8384051" y="3011496"/>
            <a:ext cx="404179"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3953" y="451270"/>
            <a:ext cx="6853618" cy="1211283"/>
          </a:xfrm>
        </p:spPr>
        <p:txBody>
          <a:bodyPr>
            <a:normAutofit/>
          </a:bodyPr>
          <a:lstStyle>
            <a:lvl1pPr algn="l">
              <a:defRPr sz="2474">
                <a:solidFill>
                  <a:schemeClr val="tx2"/>
                </a:solidFill>
                <a:latin typeface="+mn-lt"/>
              </a:defRPr>
            </a:lvl1pPr>
          </a:lstStyle>
          <a:p>
            <a:r>
              <a:rPr lang="en-US"/>
              <a:t>Click to edit Master title style</a:t>
            </a:r>
          </a:p>
        </p:txBody>
      </p:sp>
      <p:sp>
        <p:nvSpPr>
          <p:cNvPr id="3" name="Subtitle 2"/>
          <p:cNvSpPr>
            <a:spLocks noGrp="1"/>
          </p:cNvSpPr>
          <p:nvPr>
            <p:ph type="subTitle" idx="1"/>
          </p:nvPr>
        </p:nvSpPr>
        <p:spPr>
          <a:xfrm>
            <a:off x="566041" y="1906649"/>
            <a:ext cx="6875816" cy="2465326"/>
          </a:xfrm>
        </p:spPr>
        <p:txBody>
          <a:bodyPr/>
          <a:lstStyle>
            <a:lvl1pPr marL="0" indent="0" algn="l">
              <a:buNone/>
              <a:defRPr sz="1069" baseline="0"/>
            </a:lvl1pPr>
            <a:lvl2pPr marL="257112" indent="0" algn="ctr">
              <a:buNone/>
              <a:defRPr sz="1125"/>
            </a:lvl2pPr>
            <a:lvl3pPr marL="514224" indent="0" algn="ctr">
              <a:buNone/>
              <a:defRPr sz="1013"/>
            </a:lvl3pPr>
            <a:lvl4pPr marL="771337" indent="0" algn="ctr">
              <a:buNone/>
              <a:defRPr sz="900"/>
            </a:lvl4pPr>
            <a:lvl5pPr marL="1028448" indent="0" algn="ctr">
              <a:buNone/>
              <a:defRPr sz="900"/>
            </a:lvl5pPr>
            <a:lvl6pPr marL="1285560" indent="0" algn="ctr">
              <a:buNone/>
              <a:defRPr sz="900"/>
            </a:lvl6pPr>
            <a:lvl7pPr marL="1542672" indent="0" algn="ctr">
              <a:buNone/>
              <a:defRPr sz="900"/>
            </a:lvl7pPr>
            <a:lvl8pPr marL="1799784" indent="0" algn="ctr">
              <a:buNone/>
              <a:defRPr sz="900"/>
            </a:lvl8pPr>
            <a:lvl9pPr marL="2056896" indent="0" algn="ctr">
              <a:buNone/>
              <a:defRPr sz="900"/>
            </a:lvl9pPr>
          </a:lstStyle>
          <a:p>
            <a:r>
              <a:rPr lang="en-US"/>
              <a:t>Click to edit Master subtitle style</a:t>
            </a:r>
          </a:p>
        </p:txBody>
      </p:sp>
      <p:sp>
        <p:nvSpPr>
          <p:cNvPr id="11" name="Text Placeholder 10"/>
          <p:cNvSpPr>
            <a:spLocks noGrp="1"/>
          </p:cNvSpPr>
          <p:nvPr>
            <p:ph type="body" sz="quarter" idx="10"/>
          </p:nvPr>
        </p:nvSpPr>
        <p:spPr>
          <a:xfrm>
            <a:off x="3013878" y="6200785"/>
            <a:ext cx="6284863"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12" indent="0" algn="ctr">
              <a:buFontTx/>
              <a:buNone/>
              <a:defRPr sz="1013">
                <a:solidFill>
                  <a:schemeClr val="bg1"/>
                </a:solidFill>
              </a:defRPr>
            </a:lvl3pPr>
            <a:lvl4pPr marL="514224" indent="0" algn="ctr">
              <a:buFontTx/>
              <a:buNone/>
              <a:defRPr sz="1013">
                <a:solidFill>
                  <a:schemeClr val="bg1"/>
                </a:solidFill>
              </a:defRPr>
            </a:lvl4pPr>
            <a:lvl5pPr marL="771337" indent="0" algn="ctr">
              <a:buFontTx/>
              <a:buNone/>
              <a:defRPr sz="1013">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10065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6000"/>
          </a:blip>
          <a:stretch>
            <a:fillRect/>
          </a:stretch>
        </p:blipFill>
        <p:spPr>
          <a:xfrm>
            <a:off x="-1" y="0"/>
            <a:ext cx="12188826" cy="6858000"/>
          </a:xfrm>
          <a:prstGeom prst="rect">
            <a:avLst/>
          </a:prstGeom>
        </p:spPr>
      </p:pic>
      <p:sp>
        <p:nvSpPr>
          <p:cNvPr id="4" name="Title 8"/>
          <p:cNvSpPr>
            <a:spLocks noGrp="1"/>
          </p:cNvSpPr>
          <p:nvPr>
            <p:ph type="ctrTitle"/>
          </p:nvPr>
        </p:nvSpPr>
        <p:spPr>
          <a:xfrm>
            <a:off x="879847" y="3646140"/>
            <a:ext cx="10360501" cy="1829761"/>
          </a:xfrm>
        </p:spPr>
        <p:txBody>
          <a:bodyPr vert="horz" anchor="b">
            <a:normAutofit/>
            <a:scene3d>
              <a:camera prst="orthographicFront"/>
              <a:lightRig rig="soft" dir="t"/>
            </a:scene3d>
            <a:sp3d prstMaterial="softEdge"/>
          </a:bodyPr>
          <a:lstStyle>
            <a:lvl1pPr algn="r">
              <a:defRPr sz="2399" b="0" cap="none">
                <a:solidFill>
                  <a:schemeClr val="accent5"/>
                </a:solidFill>
                <a:effectLst/>
              </a:defRPr>
            </a:lvl1pPr>
          </a:lstStyle>
          <a:p>
            <a:r>
              <a:rPr kumimoji="0" lang="en-US"/>
              <a:t>Click to edit Master title style</a:t>
            </a:r>
          </a:p>
        </p:txBody>
      </p:sp>
      <p:sp>
        <p:nvSpPr>
          <p:cNvPr id="5" name="Subtitle 16"/>
          <p:cNvSpPr>
            <a:spLocks noGrp="1"/>
          </p:cNvSpPr>
          <p:nvPr>
            <p:ph type="subTitle" idx="1"/>
          </p:nvPr>
        </p:nvSpPr>
        <p:spPr>
          <a:xfrm>
            <a:off x="914162" y="5568516"/>
            <a:ext cx="10360501" cy="941485"/>
          </a:xfrm>
        </p:spPr>
        <p:txBody>
          <a:bodyPr lIns="45720" rIns="45720">
            <a:normAutofit/>
          </a:bodyPr>
          <a:lstStyle>
            <a:lvl1pPr marL="0" marR="47995" indent="0" algn="r">
              <a:buNone/>
              <a:defRPr sz="1799">
                <a:solidFill>
                  <a:schemeClr val="tx2">
                    <a:lumMod val="75000"/>
                  </a:schemeClr>
                </a:solidFill>
              </a:defRPr>
            </a:lvl1pPr>
            <a:lvl2pPr marL="342816" indent="0" algn="ctr">
              <a:buNone/>
            </a:lvl2pPr>
            <a:lvl3pPr marL="685632" indent="0" algn="ctr">
              <a:buNone/>
            </a:lvl3pPr>
            <a:lvl4pPr marL="1028448" indent="0" algn="ctr">
              <a:buNone/>
            </a:lvl4pPr>
            <a:lvl5pPr marL="1371264" indent="0" algn="ctr">
              <a:buNone/>
            </a:lvl5pPr>
            <a:lvl6pPr marL="1714080" indent="0" algn="ctr">
              <a:buNone/>
            </a:lvl6pPr>
            <a:lvl7pPr marL="2056896" indent="0" algn="ctr">
              <a:buNone/>
            </a:lvl7pPr>
            <a:lvl8pPr marL="2399712" indent="0" algn="ctr">
              <a:buNone/>
            </a:lvl8pPr>
            <a:lvl9pPr marL="2742528" indent="0" algn="ctr">
              <a:buNone/>
            </a:lvl9pPr>
          </a:lstStyle>
          <a:p>
            <a:r>
              <a:rPr kumimoji="0" lang="en-US"/>
              <a:t>Click to edit Master subtitle style</a:t>
            </a:r>
          </a:p>
        </p:txBody>
      </p:sp>
      <p:pic>
        <p:nvPicPr>
          <p:cNvPr id="3" name="Picture 2" descr="REMADE inst_Logo.png"/>
          <p:cNvPicPr>
            <a:picLocks noChangeAspect="1"/>
          </p:cNvPicPr>
          <p:nvPr userDrawn="1"/>
        </p:nvPicPr>
        <p:blipFill rotWithShape="1">
          <a:blip r:embed="rId3" cstate="email">
            <a:extLst>
              <a:ext uri="{28A0092B-C50C-407E-A947-70E740481C1C}">
                <a14:useLocalDpi xmlns:a14="http://schemas.microsoft.com/office/drawing/2010/main" val="0"/>
              </a:ext>
            </a:extLst>
          </a:blip>
          <a:srcRect l="7500" t="11900" r="8844" b="12579"/>
          <a:stretch/>
        </p:blipFill>
        <p:spPr>
          <a:xfrm>
            <a:off x="6894609" y="121940"/>
            <a:ext cx="4473248" cy="1561218"/>
          </a:xfrm>
          <a:prstGeom prst="rect">
            <a:avLst/>
          </a:prstGeom>
        </p:spPr>
      </p:pic>
    </p:spTree>
    <p:extLst>
      <p:ext uri="{BB962C8B-B14F-4D97-AF65-F5344CB8AC3E}">
        <p14:creationId xmlns:p14="http://schemas.microsoft.com/office/powerpoint/2010/main" val="269577254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609441" y="274646"/>
            <a:ext cx="10969943" cy="1029605"/>
          </a:xfrm>
        </p:spPr>
        <p:txBody>
          <a:bodyPr rtlCol="0"/>
          <a:lstStyle/>
          <a:p>
            <a:r>
              <a:rPr kumimoji="0" lang="en-US"/>
              <a:t>Click to edit Master title style</a:t>
            </a:r>
          </a:p>
        </p:txBody>
      </p:sp>
      <p:sp>
        <p:nvSpPr>
          <p:cNvPr id="16" name="Slide Number Placeholder 17"/>
          <p:cNvSpPr>
            <a:spLocks noGrp="1"/>
          </p:cNvSpPr>
          <p:nvPr>
            <p:ph type="sldNum" sz="quarter" idx="4"/>
          </p:nvPr>
        </p:nvSpPr>
        <p:spPr>
          <a:xfrm>
            <a:off x="11274666" y="6442269"/>
            <a:ext cx="327826"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16" fontAlgn="auto">
              <a:spcBef>
                <a:spcPts val="0"/>
              </a:spcBef>
              <a:spcAft>
                <a:spcPts val="0"/>
              </a:spcAft>
            </a:pPr>
            <a:fld id="{6D56EEAD-0332-044B-8491-07E146F0D709}" type="slidenum">
              <a:rPr lang="en-GB" smtClean="0">
                <a:solidFill>
                  <a:prstClr val="white">
                    <a:lumMod val="65000"/>
                  </a:prstClr>
                </a:solidFill>
              </a:rPr>
              <a:pPr defTabSz="342816" fontAlgn="auto">
                <a:spcBef>
                  <a:spcPts val="0"/>
                </a:spcBef>
                <a:spcAft>
                  <a:spcPts val="0"/>
                </a:spcAft>
              </a:pPr>
              <a:t>‹#›</a:t>
            </a:fld>
            <a:endParaRPr lang="en-GB">
              <a:solidFill>
                <a:prstClr val="white">
                  <a:lumMod val="65000"/>
                </a:prstClr>
              </a:solidFill>
            </a:endParaRPr>
          </a:p>
        </p:txBody>
      </p:sp>
      <p:pic>
        <p:nvPicPr>
          <p:cNvPr id="18" name="Picture 17" descr="REMADE inst_Logo.png"/>
          <p:cNvPicPr>
            <a:picLocks noChangeAspect="1"/>
          </p:cNvPicPr>
          <p:nvPr userDrawn="1"/>
        </p:nvPicPr>
        <p:blipFill rotWithShape="1">
          <a:blip r:embed="rId2" cstate="email">
            <a:extLst>
              <a:ext uri="{28A0092B-C50C-407E-A947-70E740481C1C}">
                <a14:useLocalDpi xmlns:a14="http://schemas.microsoft.com/office/drawing/2010/main" val="0"/>
              </a:ext>
            </a:extLst>
          </a:blip>
          <a:srcRect l="7500" t="11900" r="8844" b="12579"/>
          <a:stretch/>
        </p:blipFill>
        <p:spPr>
          <a:xfrm>
            <a:off x="241241" y="6214842"/>
            <a:ext cx="1497954" cy="522804"/>
          </a:xfrm>
          <a:prstGeom prst="rect">
            <a:avLst/>
          </a:prstGeom>
        </p:spPr>
      </p:pic>
      <p:sp>
        <p:nvSpPr>
          <p:cNvPr id="19" name="Footer Placeholder 21"/>
          <p:cNvSpPr>
            <a:spLocks noGrp="1"/>
          </p:cNvSpPr>
          <p:nvPr>
            <p:ph type="ftr" sz="quarter" idx="3"/>
          </p:nvPr>
        </p:nvSpPr>
        <p:spPr>
          <a:xfrm>
            <a:off x="1852477" y="6442276"/>
            <a:ext cx="9422186"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16" fontAlgn="auto">
              <a:spcBef>
                <a:spcPts val="0"/>
              </a:spcBef>
              <a:spcAft>
                <a:spcPts val="0"/>
              </a:spcAft>
            </a:pPr>
            <a:endParaRPr lang="en-GB"/>
          </a:p>
        </p:txBody>
      </p:sp>
      <p:cxnSp>
        <p:nvCxnSpPr>
          <p:cNvPr id="20" name="Straight Connector 19"/>
          <p:cNvCxnSpPr/>
          <p:nvPr userDrawn="1"/>
        </p:nvCxnSpPr>
        <p:spPr>
          <a:xfrm>
            <a:off x="3401533" y="6449283"/>
            <a:ext cx="8185356"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97217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239" y="177116"/>
            <a:ext cx="11735872" cy="577081"/>
          </a:xfrm>
        </p:spPr>
        <p:txBody>
          <a:bodyPr/>
          <a:lstStyle>
            <a:lvl1pPr>
              <a:defRPr sz="2699" b="0">
                <a:solidFill>
                  <a:schemeClr val="tx1">
                    <a:lumMod val="50000"/>
                    <a:lumOff val="50000"/>
                  </a:schemeClr>
                </a:solidFill>
              </a:defRPr>
            </a:lvl1pPr>
          </a:lstStyle>
          <a:p>
            <a:r>
              <a:rPr lang="en-US"/>
              <a:t>Click to edit Master title style</a:t>
            </a:r>
          </a:p>
        </p:txBody>
      </p:sp>
      <p:sp>
        <p:nvSpPr>
          <p:cNvPr id="3" name="Content Placeholder 2"/>
          <p:cNvSpPr>
            <a:spLocks noGrp="1"/>
          </p:cNvSpPr>
          <p:nvPr>
            <p:ph idx="1"/>
          </p:nvPr>
        </p:nvSpPr>
        <p:spPr>
          <a:xfrm>
            <a:off x="148233" y="1294023"/>
            <a:ext cx="11532724" cy="1338828"/>
          </a:xfrm>
          <a:prstGeom prst="rect">
            <a:avLst/>
          </a:prstGeom>
        </p:spPr>
        <p:txBody>
          <a:bodyPr>
            <a:spAutoFit/>
          </a:bodyPr>
          <a:lstStyle>
            <a:lvl1pPr>
              <a:buClr>
                <a:schemeClr val="accent1"/>
              </a:buClr>
              <a:defRPr sz="1799">
                <a:solidFill>
                  <a:schemeClr val="accent6">
                    <a:lumMod val="50000"/>
                  </a:schemeClr>
                </a:solidFill>
                <a:latin typeface="Franklin Gothic Book"/>
                <a:cs typeface="Franklin Gothic Book"/>
              </a:defRPr>
            </a:lvl1pPr>
            <a:lvl2pPr marL="386860" indent="-177361">
              <a:buClr>
                <a:schemeClr val="accent1"/>
              </a:buClr>
              <a:buFont typeface="Arial Narrow" pitchFamily="34" charset="0"/>
              <a:buChar char="–"/>
              <a:defRPr sz="1500">
                <a:solidFill>
                  <a:schemeClr val="bg2">
                    <a:lumMod val="25000"/>
                  </a:schemeClr>
                </a:solidFill>
                <a:latin typeface="Franklin Gothic Book"/>
                <a:cs typeface="Franklin Gothic Book"/>
              </a:defRPr>
            </a:lvl2pPr>
            <a:lvl3pPr marL="558267" indent="-126175">
              <a:buClr>
                <a:schemeClr val="accent1"/>
              </a:buClr>
              <a:defRPr sz="1350">
                <a:solidFill>
                  <a:schemeClr val="bg2">
                    <a:lumMod val="25000"/>
                  </a:schemeClr>
                </a:solidFill>
                <a:latin typeface="Franklin Gothic Book"/>
                <a:cs typeface="Franklin Gothic Book"/>
              </a:defRPr>
            </a:lvl3pPr>
            <a:lvl4pPr marL="729675" indent="-171409">
              <a:buClr>
                <a:schemeClr val="accent1"/>
              </a:buClr>
              <a:defRPr sz="1200">
                <a:solidFill>
                  <a:schemeClr val="bg2">
                    <a:lumMod val="25000"/>
                  </a:schemeClr>
                </a:solidFill>
                <a:latin typeface="Franklin Gothic Book"/>
                <a:cs typeface="Franklin Gothic Book"/>
              </a:defRPr>
            </a:lvl4pPr>
            <a:lvl5pPr marL="857040" indent="-127366">
              <a:buClr>
                <a:schemeClr val="accent1"/>
              </a:buClr>
              <a:buFont typeface="Arial" pitchFamily="34" charset="0"/>
              <a:buChar char="•"/>
              <a:defRPr sz="1200">
                <a:solidFill>
                  <a:schemeClr val="bg2">
                    <a:lumMod val="25000"/>
                  </a:schemeClr>
                </a:solidFill>
                <a:latin typeface="Franklin Gothic Book"/>
                <a:cs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6174824" y="6356359"/>
            <a:ext cx="3859795" cy="365125"/>
          </a:xfrm>
          <a:prstGeom prst="rect">
            <a:avLst/>
          </a:prstGeom>
        </p:spPr>
        <p:txBody>
          <a:bodyPr/>
          <a:lstStyle>
            <a:lvl1pPr>
              <a:defRPr>
                <a:latin typeface="Franklin Gothic Book"/>
              </a:defRPr>
            </a:lvl1pPr>
          </a:lstStyle>
          <a:p>
            <a:pPr fontAlgn="auto">
              <a:spcBef>
                <a:spcPts val="0"/>
              </a:spcBef>
              <a:spcAft>
                <a:spcPts val="0"/>
              </a:spcAft>
              <a:defRPr/>
            </a:pPr>
            <a:endParaRPr lang="en-US">
              <a:solidFill>
                <a:srgbClr val="04617B">
                  <a:shade val="90000"/>
                </a:srgbClr>
              </a:solidFill>
            </a:endParaRPr>
          </a:p>
        </p:txBody>
      </p:sp>
    </p:spTree>
    <p:extLst>
      <p:ext uri="{BB962C8B-B14F-4D97-AF65-F5344CB8AC3E}">
        <p14:creationId xmlns:p14="http://schemas.microsoft.com/office/powerpoint/2010/main" val="106374216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vl1pPr>
          </a:lstStyle>
          <a:p>
            <a:r>
              <a:rPr lang="en-US"/>
              <a:t>Click to edit Master title style</a:t>
            </a:r>
          </a:p>
        </p:txBody>
      </p:sp>
      <p:sp>
        <p:nvSpPr>
          <p:cNvPr id="4" name="Text Placeholder 3"/>
          <p:cNvSpPr>
            <a:spLocks noGrp="1"/>
          </p:cNvSpPr>
          <p:nvPr>
            <p:ph type="body" sz="quarter" idx="10"/>
          </p:nvPr>
        </p:nvSpPr>
        <p:spPr>
          <a:xfrm>
            <a:off x="256052" y="812800"/>
            <a:ext cx="11638635" cy="5530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511949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09441" y="4"/>
            <a:ext cx="10969943" cy="641349"/>
          </a:xfrm>
        </p:spPr>
        <p:txBody>
          <a:bodyPr/>
          <a:lstStyle>
            <a:lvl1pPr>
              <a:defRPr>
                <a:solidFill>
                  <a:srgbClr val="3C474F"/>
                </a:solidFill>
              </a:defRPr>
            </a:lvl1pPr>
          </a:lstStyle>
          <a:p>
            <a:r>
              <a:rPr lang="en-US"/>
              <a:t>Click to edit Master title style</a:t>
            </a:r>
          </a:p>
        </p:txBody>
      </p:sp>
    </p:spTree>
    <p:extLst>
      <p:ext uri="{BB962C8B-B14F-4D97-AF65-F5344CB8AC3E}">
        <p14:creationId xmlns:p14="http://schemas.microsoft.com/office/powerpoint/2010/main" val="9693865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1"/>
          </p:nvPr>
        </p:nvSpPr>
        <p:spPr>
          <a:xfrm>
            <a:off x="9040048" y="6601441"/>
            <a:ext cx="1189257" cy="276225"/>
          </a:xfrm>
          <a:prstGeom prst="rect">
            <a:avLst/>
          </a:prstGeom>
          <a:ln/>
        </p:spPr>
        <p:txBody>
          <a:bodyPr/>
          <a:lstStyle>
            <a:lvl1pPr>
              <a:defRPr/>
            </a:lvl1pPr>
          </a:lstStyle>
          <a:p>
            <a:pPr fontAlgn="auto">
              <a:spcBef>
                <a:spcPts val="0"/>
              </a:spcBef>
              <a:spcAft>
                <a:spcPts val="0"/>
              </a:spcAft>
              <a:defRPr/>
            </a:pPr>
            <a:endParaRPr lang="en-US">
              <a:solidFill>
                <a:srgbClr val="4D4D4D"/>
              </a:solidFill>
              <a:latin typeface="Franklin Gothic Book"/>
            </a:endParaRPr>
          </a:p>
        </p:txBody>
      </p:sp>
      <p:sp>
        <p:nvSpPr>
          <p:cNvPr id="5" name="Slide Number Placeholder 15"/>
          <p:cNvSpPr>
            <a:spLocks noGrp="1"/>
          </p:cNvSpPr>
          <p:nvPr>
            <p:ph type="sldNum" sz="quarter" idx="4"/>
          </p:nvPr>
        </p:nvSpPr>
        <p:spPr>
          <a:xfrm>
            <a:off x="117964" y="6453550"/>
            <a:ext cx="1422030" cy="365125"/>
          </a:xfrm>
          <a:prstGeom prst="rect">
            <a:avLst/>
          </a:prstGeom>
          <a:ln>
            <a:solidFill>
              <a:schemeClr val="bg1"/>
            </a:solidFill>
          </a:ln>
        </p:spPr>
        <p:txBody>
          <a:bodyPr vert="horz" lIns="91440" tIns="45720" rIns="91440" bIns="45720" rtlCol="0" anchor="ctr"/>
          <a:lstStyle>
            <a:lvl1pPr algn="r">
              <a:defRPr sz="1200">
                <a:solidFill>
                  <a:schemeClr val="accent2">
                    <a:lumMod val="75000"/>
                  </a:schemeClr>
                </a:solidFill>
              </a:defRPr>
            </a:lvl1pPr>
          </a:lstStyle>
          <a:p>
            <a:pPr fontAlgn="auto">
              <a:spcBef>
                <a:spcPts val="0"/>
              </a:spcBef>
              <a:spcAft>
                <a:spcPts val="0"/>
              </a:spcAft>
            </a:pPr>
            <a:fld id="{048367B6-A0F1-485F-928A-F8387AE218C3}" type="slidenum">
              <a:rPr lang="en-US" smtClean="0">
                <a:solidFill>
                  <a:srgbClr val="4F81BD">
                    <a:lumMod val="75000"/>
                  </a:srgbClr>
                </a:solidFill>
                <a:latin typeface="Franklin Gothic Book"/>
              </a:rPr>
              <a:pPr fontAlgn="auto">
                <a:spcBef>
                  <a:spcPts val="0"/>
                </a:spcBef>
                <a:spcAft>
                  <a:spcPts val="0"/>
                </a:spcAft>
              </a:pPr>
              <a:t>‹#›</a:t>
            </a:fld>
            <a:endParaRPr lang="en-US">
              <a:solidFill>
                <a:srgbClr val="4F81BD">
                  <a:lumMod val="75000"/>
                </a:srgbClr>
              </a:solidFill>
              <a:latin typeface="Franklin Gothic Book"/>
            </a:endParaRPr>
          </a:p>
        </p:txBody>
      </p:sp>
    </p:spTree>
    <p:extLst>
      <p:ext uri="{BB962C8B-B14F-4D97-AF65-F5344CB8AC3E}">
        <p14:creationId xmlns:p14="http://schemas.microsoft.com/office/powerpoint/2010/main" val="39227085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441" y="914400"/>
            <a:ext cx="10766795" cy="5257800"/>
          </a:xfrm>
          <a:prstGeom prst="rect">
            <a:avLst/>
          </a:prstGeom>
        </p:spPr>
        <p:txBody>
          <a:bodyPr vert="horz"/>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8806757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2" y="676279"/>
            <a:ext cx="12188825"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8">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email">
            <a:extLst>
              <a:ext uri="{28A0092B-C50C-407E-A947-70E740481C1C}">
                <a14:useLocalDpi xmlns:a14="http://schemas.microsoft.com/office/drawing/2010/main" val="0"/>
              </a:ext>
            </a:extLst>
          </a:blip>
          <a:srcRect t="28281"/>
          <a:stretch>
            <a:fillRect/>
          </a:stretch>
        </p:blipFill>
        <p:spPr bwMode="auto">
          <a:xfrm>
            <a:off x="863602" y="4"/>
            <a:ext cx="1831975" cy="1336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2" y="3412572"/>
            <a:ext cx="12188825" cy="3457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738928" y="1544722"/>
            <a:ext cx="11023467" cy="702831"/>
          </a:xfrm>
          <a:prstGeom prst="rect">
            <a:avLst/>
          </a:prstGeom>
        </p:spPr>
        <p:txBody>
          <a:bodyPr>
            <a:normAutofit/>
          </a:bodyPr>
          <a:lstStyle>
            <a:lvl1pPr marL="0" indent="0" algn="l">
              <a:buNone/>
              <a:defRPr sz="3998" b="1" i="0">
                <a:solidFill>
                  <a:srgbClr val="282B2E"/>
                </a:solidFill>
                <a:latin typeface="+mj-lt"/>
                <a:cs typeface="Arial"/>
              </a:defRPr>
            </a:lvl1pPr>
            <a:lvl2pPr marL="456926" indent="0" algn="ctr">
              <a:buNone/>
              <a:defRPr>
                <a:solidFill>
                  <a:schemeClr val="tx1">
                    <a:tint val="75000"/>
                  </a:schemeClr>
                </a:solidFill>
              </a:defRPr>
            </a:lvl2pPr>
            <a:lvl3pPr marL="913852" indent="0" algn="ctr">
              <a:buNone/>
              <a:defRPr>
                <a:solidFill>
                  <a:schemeClr val="tx1">
                    <a:tint val="75000"/>
                  </a:schemeClr>
                </a:solidFill>
              </a:defRPr>
            </a:lvl3pPr>
            <a:lvl4pPr marL="1370778" indent="0" algn="ctr">
              <a:buNone/>
              <a:defRPr>
                <a:solidFill>
                  <a:schemeClr val="tx1">
                    <a:tint val="75000"/>
                  </a:schemeClr>
                </a:solidFill>
              </a:defRPr>
            </a:lvl4pPr>
            <a:lvl5pPr marL="1827703" indent="0" algn="ctr">
              <a:buNone/>
              <a:defRPr>
                <a:solidFill>
                  <a:schemeClr val="tx1">
                    <a:tint val="75000"/>
                  </a:schemeClr>
                </a:solidFill>
              </a:defRPr>
            </a:lvl5pPr>
            <a:lvl6pPr marL="2284628" indent="0" algn="ctr">
              <a:buNone/>
              <a:defRPr>
                <a:solidFill>
                  <a:schemeClr val="tx1">
                    <a:tint val="75000"/>
                  </a:schemeClr>
                </a:solidFill>
              </a:defRPr>
            </a:lvl6pPr>
            <a:lvl7pPr marL="2741554" indent="0" algn="ctr">
              <a:buNone/>
              <a:defRPr>
                <a:solidFill>
                  <a:schemeClr val="tx1">
                    <a:tint val="75000"/>
                  </a:schemeClr>
                </a:solidFill>
              </a:defRPr>
            </a:lvl7pPr>
            <a:lvl8pPr marL="3198480" indent="0" algn="ctr">
              <a:buNone/>
              <a:defRPr>
                <a:solidFill>
                  <a:schemeClr val="tx1">
                    <a:tint val="75000"/>
                  </a:schemeClr>
                </a:solidFill>
              </a:defRPr>
            </a:lvl8pPr>
            <a:lvl9pPr marL="3655406" indent="0" algn="ctr">
              <a:buNone/>
              <a:defRPr>
                <a:solidFill>
                  <a:schemeClr val="tx1">
                    <a:tint val="75000"/>
                  </a:schemeClr>
                </a:solidFill>
              </a:defRPr>
            </a:lvl9pPr>
          </a:lstStyle>
          <a:p>
            <a:r>
              <a:rPr lang="en-US"/>
              <a:t>Click to edit Master subtitle style</a:t>
            </a:r>
          </a:p>
        </p:txBody>
      </p:sp>
      <p:sp>
        <p:nvSpPr>
          <p:cNvPr id="20" name="Text Placeholder 17"/>
          <p:cNvSpPr>
            <a:spLocks noGrp="1"/>
          </p:cNvSpPr>
          <p:nvPr>
            <p:ph type="body" sz="quarter" idx="10"/>
          </p:nvPr>
        </p:nvSpPr>
        <p:spPr>
          <a:xfrm>
            <a:off x="739366" y="2400763"/>
            <a:ext cx="5559954" cy="331125"/>
          </a:xfrm>
          <a:prstGeom prst="rect">
            <a:avLst/>
          </a:prstGeom>
        </p:spPr>
        <p:txBody>
          <a:bodyPr/>
          <a:lstStyle>
            <a:lvl1pPr marL="0" marR="0" indent="0" algn="l" defTabSz="456926"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p:nvPr>
        </p:nvSpPr>
        <p:spPr>
          <a:xfrm>
            <a:off x="745281" y="2848578"/>
            <a:ext cx="2472608" cy="288687"/>
          </a:xfrm>
          <a:prstGeom prst="rect">
            <a:avLst/>
          </a:prstGeom>
        </p:spPr>
        <p:txBody>
          <a:bodyPr>
            <a:normAutofit/>
          </a:bodyPr>
          <a:lstStyle>
            <a:lvl1pPr>
              <a:buNone/>
              <a:defRPr sz="1200">
                <a:solidFill>
                  <a:srgbClr val="282B2E"/>
                </a:solidFill>
                <a:latin typeface="+mn-lt"/>
                <a:cs typeface="Arial"/>
              </a:defRPr>
            </a:lvl1pPr>
            <a:lvl5pPr>
              <a:defRPr/>
            </a:lvl5pPr>
          </a:lstStyle>
          <a:p>
            <a:pPr lvl="0"/>
            <a:r>
              <a:rPr lang="en-US"/>
              <a:t>Click to edit Master text styles</a:t>
            </a:r>
          </a:p>
        </p:txBody>
      </p:sp>
    </p:spTree>
    <p:extLst>
      <p:ext uri="{BB962C8B-B14F-4D97-AF65-F5344CB8AC3E}">
        <p14:creationId xmlns:p14="http://schemas.microsoft.com/office/powerpoint/2010/main" val="248689500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999" b="1" i="0">
                <a:solidFill>
                  <a:srgbClr val="19024A"/>
                </a:solidFill>
                <a:latin typeface="Helvetica" pitchFamily="2" charset="0"/>
                <a:cs typeface="Helvetica" pitchFamily="2" charset="0"/>
              </a:defRPr>
            </a:lvl1pPr>
          </a:lstStyle>
          <a:p>
            <a:r>
              <a:rPr lang="en-US"/>
              <a:t>Click to edit Master title style</a:t>
            </a:r>
          </a:p>
        </p:txBody>
      </p:sp>
      <p:sp>
        <p:nvSpPr>
          <p:cNvPr id="3" name="Content Placeholder 2"/>
          <p:cNvSpPr>
            <a:spLocks noGrp="1"/>
          </p:cNvSpPr>
          <p:nvPr>
            <p:ph idx="1"/>
          </p:nvPr>
        </p:nvSpPr>
        <p:spPr/>
        <p:txBody>
          <a:bodyPr/>
          <a:lstStyle>
            <a:lvl1pPr>
              <a:defRPr b="0" i="0">
                <a:solidFill>
                  <a:srgbClr val="333333"/>
                </a:solidFill>
                <a:latin typeface="Helvetica Light" panose="020B0403020202020204" pitchFamily="34" charset="0"/>
              </a:defRPr>
            </a:lvl1pPr>
            <a:lvl2pPr>
              <a:defRPr b="0" i="0">
                <a:solidFill>
                  <a:srgbClr val="333333"/>
                </a:solidFill>
                <a:latin typeface="Helvetica Light" panose="020B0403020202020204" pitchFamily="34" charset="0"/>
              </a:defRPr>
            </a:lvl2pPr>
            <a:lvl3pPr>
              <a:defRPr b="0" i="0">
                <a:solidFill>
                  <a:schemeClr val="tx2"/>
                </a:solidFill>
                <a:latin typeface="Helvetica Light" panose="020B0403020202020204" pitchFamily="34" charset="0"/>
              </a:defRPr>
            </a:lvl3pPr>
            <a:lvl4pPr>
              <a:defRPr b="0" i="0">
                <a:solidFill>
                  <a:srgbClr val="333333"/>
                </a:solidFill>
                <a:latin typeface="Helvetica Light" panose="020B0403020202020204" pitchFamily="34" charset="0"/>
              </a:defRPr>
            </a:lvl4pPr>
            <a:lvl5pPr>
              <a:defRPr b="0" i="0">
                <a:solidFill>
                  <a:srgbClr val="333333"/>
                </a:solidFill>
                <a:latin typeface="Helvetica Light" panose="020B04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298295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477492" y="1046536"/>
            <a:ext cx="11233341"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4177373"/>
      </p:ext>
    </p:extLst>
  </p:cSld>
  <p:clrMapOvr>
    <a:masterClrMapping/>
  </p:clrMapOvr>
  <p:hf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sz="half" idx="1"/>
          </p:nvPr>
        </p:nvSpPr>
        <p:spPr>
          <a:xfrm>
            <a:off x="499895" y="1677981"/>
            <a:ext cx="5504894" cy="4267200"/>
          </a:xfrm>
          <a:prstGeom prst="rect">
            <a:avLst/>
          </a:prstGeom>
        </p:spPr>
        <p:txBody>
          <a:bodyPr/>
          <a:lstStyle>
            <a:lvl1pPr marL="182770" indent="-182770">
              <a:defRPr sz="2198" b="0" baseline="0"/>
            </a:lvl1pPr>
            <a:lvl2pPr>
              <a:buSzPct val="80000"/>
              <a:buFont typeface="Courier New" pitchFamily="49" charset="0"/>
              <a:buChar char="o"/>
              <a:defRPr lang="en-US" sz="2198" kern="1200" dirty="0" smtClean="0">
                <a:solidFill>
                  <a:schemeClr val="tx1"/>
                </a:solidFill>
                <a:latin typeface="+mn-lt"/>
                <a:ea typeface="+mn-ea"/>
                <a:cs typeface="+mn-cs"/>
              </a:defRPr>
            </a:lvl2pPr>
            <a:lvl3pPr>
              <a:buFont typeface="Calibri" pitchFamily="34" charset="0"/>
              <a:buChar char="–"/>
              <a:defRPr sz="1998"/>
            </a:lvl3pPr>
            <a:lvl4pPr>
              <a:buFont typeface="Wingdings" pitchFamily="2" charset="2"/>
              <a:buChar char="§"/>
              <a:defRPr sz="1798"/>
            </a:lvl4pPr>
            <a:lvl5pPr>
              <a:defRPr sz="1798"/>
            </a:lvl5pPr>
            <a:lvl6pPr>
              <a:defRPr sz="1798"/>
            </a:lvl6pPr>
            <a:lvl7pPr>
              <a:defRPr sz="1798"/>
            </a:lvl7pPr>
            <a:lvl8pPr>
              <a:defRPr sz="1798"/>
            </a:lvl8pPr>
            <a:lvl9pPr>
              <a:defRPr sz="17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6315486" y="1677981"/>
            <a:ext cx="5664219" cy="4267200"/>
          </a:xfrm>
          <a:prstGeom prst="rect">
            <a:avLst/>
          </a:prstGeom>
        </p:spPr>
        <p:txBody>
          <a:bodyPr/>
          <a:lstStyle>
            <a:lvl1pPr marL="182770" indent="-182770">
              <a:defRPr sz="2198" b="0"/>
            </a:lvl1pPr>
            <a:lvl2pPr>
              <a:buSzPct val="80000"/>
              <a:buFont typeface="Courier New" pitchFamily="49" charset="0"/>
              <a:buChar char="o"/>
              <a:defRPr sz="2198"/>
            </a:lvl2pPr>
            <a:lvl3pPr>
              <a:buFont typeface="Calibri" pitchFamily="34" charset="0"/>
              <a:buChar char="–"/>
              <a:defRPr sz="1998"/>
            </a:lvl3pPr>
            <a:lvl4pPr>
              <a:buFont typeface="Wingdings" pitchFamily="2" charset="2"/>
              <a:buChar char="§"/>
              <a:defRPr sz="1798"/>
            </a:lvl4pPr>
            <a:lvl5pPr>
              <a:defRPr sz="1798"/>
            </a:lvl5pPr>
            <a:lvl6pPr>
              <a:defRPr sz="1798"/>
            </a:lvl6pPr>
            <a:lvl7pPr>
              <a:defRPr sz="1798"/>
            </a:lvl7pPr>
            <a:lvl8pPr>
              <a:defRPr sz="1798"/>
            </a:lvl8pPr>
            <a:lvl9pPr>
              <a:defRPr sz="17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8"/>
          <p:cNvSpPr>
            <a:spLocks noGrp="1"/>
          </p:cNvSpPr>
          <p:nvPr>
            <p:ph type="body" sz="quarter" idx="10"/>
          </p:nvPr>
        </p:nvSpPr>
        <p:spPr>
          <a:xfrm>
            <a:off x="499897" y="1068381"/>
            <a:ext cx="5494937" cy="457200"/>
          </a:xfrm>
          <a:prstGeom prst="rect">
            <a:avLst/>
          </a:prstGeom>
        </p:spPr>
        <p:txBody>
          <a:bodyPr>
            <a:noAutofit/>
          </a:bodyPr>
          <a:lstStyle>
            <a:lvl1pPr>
              <a:buNone/>
              <a:defRPr sz="2398" b="1"/>
            </a:lvl1pPr>
          </a:lstStyle>
          <a:p>
            <a:pPr lvl="0"/>
            <a:r>
              <a:rPr lang="en-US"/>
              <a:t>Click to edit Master text styles</a:t>
            </a:r>
          </a:p>
        </p:txBody>
      </p:sp>
      <p:sp>
        <p:nvSpPr>
          <p:cNvPr id="9" name="Text Placeholder 8"/>
          <p:cNvSpPr>
            <a:spLocks noGrp="1"/>
          </p:cNvSpPr>
          <p:nvPr>
            <p:ph type="body" sz="quarter" idx="11"/>
          </p:nvPr>
        </p:nvSpPr>
        <p:spPr>
          <a:xfrm>
            <a:off x="6315486" y="1068381"/>
            <a:ext cx="5664219" cy="457200"/>
          </a:xfrm>
          <a:prstGeom prst="rect">
            <a:avLst/>
          </a:prstGeom>
        </p:spPr>
        <p:txBody>
          <a:bodyPr>
            <a:noAutofit/>
          </a:bodyPr>
          <a:lstStyle>
            <a:lvl1pPr>
              <a:buNone/>
              <a:defRPr sz="2398" b="1"/>
            </a:lvl1pPr>
          </a:lstStyle>
          <a:p>
            <a:pPr lvl="0"/>
            <a:r>
              <a:rPr lang="en-US"/>
              <a:t>Click to edit Master text styles</a:t>
            </a:r>
          </a:p>
        </p:txBody>
      </p:sp>
    </p:spTree>
    <p:extLst>
      <p:ext uri="{BB962C8B-B14F-4D97-AF65-F5344CB8AC3E}">
        <p14:creationId xmlns:p14="http://schemas.microsoft.com/office/powerpoint/2010/main" val="3960301558"/>
      </p:ext>
    </p:extLst>
  </p:cSld>
  <p:clrMapOvr>
    <a:masterClrMapping/>
  </p:clrMapOvr>
  <p:hf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487575" y="1045595"/>
            <a:ext cx="10097983"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587555549"/>
      </p:ext>
    </p:extLst>
  </p:cSld>
  <p:clrMapOvr>
    <a:masterClrMapping/>
  </p:clrMapOvr>
  <p:hf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2" y="676279"/>
            <a:ext cx="12188825"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8">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2" y="2389461"/>
            <a:ext cx="12188825" cy="812725"/>
          </a:xfrm>
        </p:spPr>
        <p:txBody>
          <a:bodyPr/>
          <a:lstStyle>
            <a:lvl1pPr algn="ctr">
              <a:defRPr/>
            </a:lvl1pPr>
          </a:lstStyle>
          <a:p>
            <a:r>
              <a:rPr lang="en-US"/>
              <a:t>Click to edit Master title style</a:t>
            </a:r>
          </a:p>
        </p:txBody>
      </p:sp>
      <p:sp>
        <p:nvSpPr>
          <p:cNvPr id="7" name="Text Placeholder 6"/>
          <p:cNvSpPr>
            <a:spLocks noGrp="1"/>
          </p:cNvSpPr>
          <p:nvPr>
            <p:ph type="body" sz="quarter" idx="11"/>
          </p:nvPr>
        </p:nvSpPr>
        <p:spPr>
          <a:xfrm>
            <a:off x="1" y="3257084"/>
            <a:ext cx="12188824"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2393799857"/>
      </p:ext>
    </p:extLst>
  </p:cSld>
  <p:clrMapOvr>
    <a:masterClrMapping/>
  </p:clrMapOvr>
  <p:hf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2"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8">
              <a:solidFill>
                <a:srgbClr val="FFFFFF"/>
              </a:solidFill>
              <a:ea typeface="ＭＳ Ｐゴシック" pitchFamily="-106" charset="-128"/>
              <a:cs typeface="ＭＳ Ｐゴシック" pitchFamily="-106" charset="-128"/>
            </a:endParaRPr>
          </a:p>
        </p:txBody>
      </p:sp>
      <p:sp>
        <p:nvSpPr>
          <p:cNvPr id="5" name="Rectangle 4"/>
          <p:cNvSpPr/>
          <p:nvPr/>
        </p:nvSpPr>
        <p:spPr>
          <a:xfrm>
            <a:off x="2"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8">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Content Placeholder 6"/>
          <p:cNvSpPr>
            <a:spLocks noGrp="1"/>
          </p:cNvSpPr>
          <p:nvPr>
            <p:ph sz="quarter" idx="10"/>
          </p:nvPr>
        </p:nvSpPr>
        <p:spPr>
          <a:xfrm>
            <a:off x="477492" y="1046536"/>
            <a:ext cx="11233341"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632823"/>
      </p:ext>
    </p:extLst>
  </p:cSld>
  <p:clrMapOvr>
    <a:masterClrMapping/>
  </p:clrMapOvr>
  <p:hf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2"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8">
              <a:solidFill>
                <a:srgbClr val="FFFFFF"/>
              </a:solidFill>
              <a:ea typeface="ＭＳ Ｐゴシック" pitchFamily="-106" charset="-128"/>
              <a:cs typeface="ＭＳ Ｐゴシック" pitchFamily="-106" charset="-128"/>
            </a:endParaRPr>
          </a:p>
        </p:txBody>
      </p:sp>
      <p:sp>
        <p:nvSpPr>
          <p:cNvPr id="8" name="Rectangle 7"/>
          <p:cNvSpPr/>
          <p:nvPr/>
        </p:nvSpPr>
        <p:spPr>
          <a:xfrm>
            <a:off x="2"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8">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ontent Placeholder 2"/>
          <p:cNvSpPr>
            <a:spLocks noGrp="1"/>
          </p:cNvSpPr>
          <p:nvPr>
            <p:ph sz="half" idx="1"/>
          </p:nvPr>
        </p:nvSpPr>
        <p:spPr>
          <a:xfrm>
            <a:off x="499895" y="1677981"/>
            <a:ext cx="5504894" cy="4267200"/>
          </a:xfrm>
          <a:prstGeom prst="rect">
            <a:avLst/>
          </a:prstGeom>
        </p:spPr>
        <p:txBody>
          <a:bodyPr/>
          <a:lstStyle>
            <a:lvl1pPr marL="182770" indent="-182770">
              <a:defRPr sz="2198" b="0" baseline="0">
                <a:solidFill>
                  <a:srgbClr val="FFFFFF"/>
                </a:solidFill>
              </a:defRPr>
            </a:lvl1pPr>
            <a:lvl2pPr>
              <a:buSzPct val="80000"/>
              <a:buFont typeface="Courier New" pitchFamily="49" charset="0"/>
              <a:buChar char="o"/>
              <a:defRPr lang="en-US" sz="2198" kern="1200" dirty="0" smtClean="0">
                <a:solidFill>
                  <a:srgbClr val="FFFFFF"/>
                </a:solidFill>
                <a:latin typeface="+mn-lt"/>
                <a:ea typeface="+mn-ea"/>
                <a:cs typeface="+mn-cs"/>
              </a:defRPr>
            </a:lvl2pPr>
            <a:lvl3pPr>
              <a:buFont typeface="Calibri" pitchFamily="34" charset="0"/>
              <a:buChar char="–"/>
              <a:defRPr sz="1998">
                <a:solidFill>
                  <a:srgbClr val="FFFFFF"/>
                </a:solidFill>
              </a:defRPr>
            </a:lvl3pPr>
            <a:lvl4pPr>
              <a:buFont typeface="Wingdings" pitchFamily="2" charset="2"/>
              <a:buChar char="§"/>
              <a:defRPr sz="1798">
                <a:solidFill>
                  <a:srgbClr val="FFFFFF"/>
                </a:solidFill>
              </a:defRPr>
            </a:lvl4pPr>
            <a:lvl5pPr>
              <a:defRPr sz="1798">
                <a:solidFill>
                  <a:srgbClr val="FFFFFF"/>
                </a:solidFill>
              </a:defRPr>
            </a:lvl5pPr>
            <a:lvl6pPr>
              <a:defRPr sz="1798"/>
            </a:lvl6pPr>
            <a:lvl7pPr>
              <a:defRPr sz="1798"/>
            </a:lvl7pPr>
            <a:lvl8pPr>
              <a:defRPr sz="1798"/>
            </a:lvl8pPr>
            <a:lvl9pPr>
              <a:defRPr sz="17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5486" y="1677981"/>
            <a:ext cx="5664219" cy="4267200"/>
          </a:xfrm>
          <a:prstGeom prst="rect">
            <a:avLst/>
          </a:prstGeom>
        </p:spPr>
        <p:txBody>
          <a:bodyPr/>
          <a:lstStyle>
            <a:lvl1pPr marL="182770" indent="-182770">
              <a:defRPr sz="2198" b="0">
                <a:solidFill>
                  <a:srgbClr val="FFFFFF"/>
                </a:solidFill>
              </a:defRPr>
            </a:lvl1pPr>
            <a:lvl2pPr>
              <a:buSzPct val="80000"/>
              <a:buFont typeface="Courier New" pitchFamily="49" charset="0"/>
              <a:buChar char="o"/>
              <a:defRPr sz="2198">
                <a:solidFill>
                  <a:srgbClr val="FFFFFF"/>
                </a:solidFill>
              </a:defRPr>
            </a:lvl2pPr>
            <a:lvl3pPr>
              <a:buFont typeface="Calibri" pitchFamily="34" charset="0"/>
              <a:buChar char="–"/>
              <a:defRPr sz="1998">
                <a:solidFill>
                  <a:srgbClr val="FFFFFF"/>
                </a:solidFill>
              </a:defRPr>
            </a:lvl3pPr>
            <a:lvl4pPr>
              <a:buFont typeface="Wingdings" pitchFamily="2" charset="2"/>
              <a:buChar char="§"/>
              <a:defRPr sz="1798">
                <a:solidFill>
                  <a:srgbClr val="FFFFFF"/>
                </a:solidFill>
              </a:defRPr>
            </a:lvl4pPr>
            <a:lvl5pPr>
              <a:defRPr sz="1798">
                <a:solidFill>
                  <a:srgbClr val="FFFFFF"/>
                </a:solidFill>
              </a:defRPr>
            </a:lvl5pPr>
            <a:lvl6pPr>
              <a:defRPr sz="1798"/>
            </a:lvl6pPr>
            <a:lvl7pPr>
              <a:defRPr sz="1798"/>
            </a:lvl7pPr>
            <a:lvl8pPr>
              <a:defRPr sz="1798"/>
            </a:lvl8pPr>
            <a:lvl9pPr>
              <a:defRPr sz="17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10"/>
          </p:nvPr>
        </p:nvSpPr>
        <p:spPr>
          <a:xfrm>
            <a:off x="499897" y="1068381"/>
            <a:ext cx="5494937" cy="457200"/>
          </a:xfrm>
          <a:prstGeom prst="rect">
            <a:avLst/>
          </a:prstGeom>
        </p:spPr>
        <p:txBody>
          <a:bodyPr>
            <a:noAutofit/>
          </a:bodyPr>
          <a:lstStyle>
            <a:lvl1pPr>
              <a:buNone/>
              <a:defRPr sz="2398"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6315486" y="1068381"/>
            <a:ext cx="5664219" cy="457200"/>
          </a:xfrm>
          <a:prstGeom prst="rect">
            <a:avLst/>
          </a:prstGeom>
        </p:spPr>
        <p:txBody>
          <a:bodyPr>
            <a:noAutofit/>
          </a:bodyPr>
          <a:lstStyle>
            <a:lvl1pPr>
              <a:buNone/>
              <a:defRPr sz="2398"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239610003"/>
      </p:ext>
    </p:extLst>
  </p:cSld>
  <p:clrMapOvr>
    <a:masterClrMapping/>
  </p:clrMapOvr>
  <p:hf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2"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8">
              <a:solidFill>
                <a:srgbClr val="FFFFFF"/>
              </a:solidFill>
              <a:ea typeface="ＭＳ Ｐゴシック" pitchFamily="-106" charset="-128"/>
              <a:cs typeface="ＭＳ Ｐゴシック" pitchFamily="-106" charset="-128"/>
            </a:endParaRPr>
          </a:p>
        </p:txBody>
      </p:sp>
      <p:sp>
        <p:nvSpPr>
          <p:cNvPr id="5" name="Rectangle 4"/>
          <p:cNvSpPr/>
          <p:nvPr/>
        </p:nvSpPr>
        <p:spPr>
          <a:xfrm>
            <a:off x="2"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8">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hart Placeholder 6"/>
          <p:cNvSpPr>
            <a:spLocks noGrp="1"/>
          </p:cNvSpPr>
          <p:nvPr>
            <p:ph type="chart" sz="quarter" idx="10"/>
          </p:nvPr>
        </p:nvSpPr>
        <p:spPr>
          <a:xfrm>
            <a:off x="487575" y="1045595"/>
            <a:ext cx="10097983"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2167401970"/>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2" y="4"/>
            <a:ext cx="12188825"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8">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2" y="2389188"/>
            <a:ext cx="12188825"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sz="3298">
                <a:solidFill>
                  <a:srgbClr val="FFFFFF"/>
                </a:solidFill>
              </a:rPr>
              <a:t>Click to edit Master title style</a:t>
            </a:r>
          </a:p>
        </p:txBody>
      </p:sp>
      <p:sp>
        <p:nvSpPr>
          <p:cNvPr id="10" name="Text Placeholder 6"/>
          <p:cNvSpPr>
            <a:spLocks noGrp="1"/>
          </p:cNvSpPr>
          <p:nvPr>
            <p:ph type="body" sz="quarter" idx="11"/>
          </p:nvPr>
        </p:nvSpPr>
        <p:spPr>
          <a:xfrm>
            <a:off x="1" y="3257084"/>
            <a:ext cx="12188824"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2535594573"/>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164" y="609600"/>
            <a:ext cx="10360501"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4583F2-927E-4864-AB6D-A5E4CF3355D9}" type="slidenum">
              <a:rPr lang="en-US" altLang="en-US"/>
              <a:pPr>
                <a:defRPr/>
              </a:pPr>
              <a:t>‹#›</a:t>
            </a:fld>
            <a:endParaRPr lang="en-US" altLang="en-US"/>
          </a:p>
        </p:txBody>
      </p:sp>
    </p:spTree>
    <p:extLst>
      <p:ext uri="{BB962C8B-B14F-4D97-AF65-F5344CB8AC3E}">
        <p14:creationId xmlns:p14="http://schemas.microsoft.com/office/powerpoint/2010/main" val="199286764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86A40-A5DD-272C-3731-F34B478CA9DD}"/>
              </a:ext>
            </a:extLst>
          </p:cNvPr>
          <p:cNvSpPr>
            <a:spLocks noGrp="1"/>
          </p:cNvSpPr>
          <p:nvPr>
            <p:ph type="ctrTitle"/>
          </p:nvPr>
        </p:nvSpPr>
        <p:spPr>
          <a:xfrm>
            <a:off x="1523605" y="1122363"/>
            <a:ext cx="9141619" cy="2387600"/>
          </a:xfrm>
        </p:spPr>
        <p:txBody>
          <a:bodyPr anchor="b"/>
          <a:lstStyle>
            <a:lvl1pPr algn="ctr">
              <a:defRPr sz="5994"/>
            </a:lvl1pPr>
          </a:lstStyle>
          <a:p>
            <a:r>
              <a:rPr lang="en-US"/>
              <a:t>Click to edit Master title style</a:t>
            </a:r>
          </a:p>
        </p:txBody>
      </p:sp>
      <p:sp>
        <p:nvSpPr>
          <p:cNvPr id="3" name="Subtitle 2">
            <a:extLst>
              <a:ext uri="{FF2B5EF4-FFF2-40B4-BE49-F238E27FC236}">
                <a16:creationId xmlns:a16="http://schemas.microsoft.com/office/drawing/2014/main" id="{1D14A616-E454-3250-45AA-7FA3EC4E9EE0}"/>
              </a:ext>
            </a:extLst>
          </p:cNvPr>
          <p:cNvSpPr>
            <a:spLocks noGrp="1"/>
          </p:cNvSpPr>
          <p:nvPr>
            <p:ph type="subTitle" idx="1"/>
          </p:nvPr>
        </p:nvSpPr>
        <p:spPr>
          <a:xfrm>
            <a:off x="1523605" y="3602038"/>
            <a:ext cx="9141619" cy="1655762"/>
          </a:xfrm>
        </p:spPr>
        <p:txBody>
          <a:bodyPr/>
          <a:lstStyle>
            <a:lvl1pPr marL="0" indent="0" algn="ctr">
              <a:buNone/>
              <a:defRPr sz="2397"/>
            </a:lvl1pPr>
            <a:lvl2pPr marL="456789" indent="0" algn="ctr">
              <a:buNone/>
              <a:defRPr sz="1997"/>
            </a:lvl2pPr>
            <a:lvl3pPr marL="913578" indent="0" algn="ctr">
              <a:buNone/>
              <a:defRPr sz="1797"/>
            </a:lvl3pPr>
            <a:lvl4pPr marL="1370367" indent="0" algn="ctr">
              <a:buNone/>
              <a:defRPr sz="1600"/>
            </a:lvl4pPr>
            <a:lvl5pPr marL="1827155" indent="0" algn="ctr">
              <a:buNone/>
              <a:defRPr sz="1600"/>
            </a:lvl5pPr>
            <a:lvl6pPr marL="2283943" indent="0" algn="ctr">
              <a:buNone/>
              <a:defRPr sz="1600"/>
            </a:lvl6pPr>
            <a:lvl7pPr marL="2740732" indent="0" algn="ctr">
              <a:buNone/>
              <a:defRPr sz="1600"/>
            </a:lvl7pPr>
            <a:lvl8pPr marL="3197520" indent="0" algn="ctr">
              <a:buNone/>
              <a:defRPr sz="1600"/>
            </a:lvl8pPr>
            <a:lvl9pPr marL="36543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6A5FBD-B0DD-58B8-9F84-4F725359D8D6}"/>
              </a:ext>
            </a:extLst>
          </p:cNvPr>
          <p:cNvSpPr>
            <a:spLocks noGrp="1"/>
          </p:cNvSpPr>
          <p:nvPr>
            <p:ph type="dt" sz="half" idx="10"/>
          </p:nvPr>
        </p:nvSpPr>
        <p:spPr/>
        <p:txBody>
          <a:bodyPr/>
          <a:lstStyle/>
          <a:p>
            <a:pPr fontAlgn="base">
              <a:spcBef>
                <a:spcPct val="0"/>
              </a:spcBef>
              <a:spcAft>
                <a:spcPct val="0"/>
              </a:spcAft>
            </a:pPr>
            <a:fld id="{E1B49823-4934-4B2A-B76F-E8F6D807DD7D}" type="datetimeFigureOut">
              <a:rPr lang="en-US" smtClean="0">
                <a:solidFill>
                  <a:srgbClr val="000000"/>
                </a:solidFill>
              </a:rPr>
              <a:pPr fontAlgn="base">
                <a:spcBef>
                  <a:spcPct val="0"/>
                </a:spcBef>
                <a:spcAft>
                  <a:spcPct val="0"/>
                </a:spcAft>
              </a:pPr>
              <a:t>9/14/2023</a:t>
            </a:fld>
            <a:endParaRPr lang="en-US">
              <a:solidFill>
                <a:srgbClr val="000000"/>
              </a:solidFill>
            </a:endParaRPr>
          </a:p>
        </p:txBody>
      </p:sp>
      <p:sp>
        <p:nvSpPr>
          <p:cNvPr id="5" name="Footer Placeholder 4">
            <a:extLst>
              <a:ext uri="{FF2B5EF4-FFF2-40B4-BE49-F238E27FC236}">
                <a16:creationId xmlns:a16="http://schemas.microsoft.com/office/drawing/2014/main" id="{98558078-40BF-CE4F-A96E-67E16D7F84E9}"/>
              </a:ext>
            </a:extLst>
          </p:cNvPr>
          <p:cNvSpPr>
            <a:spLocks noGrp="1"/>
          </p:cNvSpPr>
          <p:nvPr>
            <p:ph type="ftr" sz="quarter" idx="11"/>
          </p:nvPr>
        </p:nvSpPr>
        <p:spPr/>
        <p:txBody>
          <a:bodyPr/>
          <a:lstStyle/>
          <a:p>
            <a:pPr fontAlgn="base">
              <a:spcBef>
                <a:spcPct val="0"/>
              </a:spcBef>
              <a:spcAft>
                <a:spcPct val="0"/>
              </a:spcAft>
            </a:pPr>
            <a:endParaRPr lang="en-US">
              <a:solidFill>
                <a:srgbClr val="000000"/>
              </a:solidFill>
            </a:endParaRPr>
          </a:p>
        </p:txBody>
      </p:sp>
      <p:sp>
        <p:nvSpPr>
          <p:cNvPr id="6" name="Slide Number Placeholder 5">
            <a:extLst>
              <a:ext uri="{FF2B5EF4-FFF2-40B4-BE49-F238E27FC236}">
                <a16:creationId xmlns:a16="http://schemas.microsoft.com/office/drawing/2014/main" id="{7308577D-441D-4CF9-C14C-8FF0D3F33EC6}"/>
              </a:ext>
            </a:extLst>
          </p:cNvPr>
          <p:cNvSpPr>
            <a:spLocks noGrp="1"/>
          </p:cNvSpPr>
          <p:nvPr>
            <p:ph type="sldNum" sz="quarter" idx="12"/>
          </p:nvPr>
        </p:nvSpPr>
        <p:spPr/>
        <p:txBody>
          <a:bodyPr/>
          <a:lstStyle/>
          <a:p>
            <a:pPr fontAlgn="base">
              <a:spcBef>
                <a:spcPct val="0"/>
              </a:spcBef>
              <a:spcAft>
                <a:spcPct val="0"/>
              </a:spcAft>
            </a:pPr>
            <a:fld id="{B6A9F740-6DEB-467F-B15B-070981832129}"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297157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5546021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EBE7F80-C62D-C4BC-7FFF-8AB064B38A98}"/>
              </a:ext>
            </a:extLst>
          </p:cNvPr>
          <p:cNvSpPr/>
          <p:nvPr userDrawn="1"/>
        </p:nvSpPr>
        <p:spPr>
          <a:xfrm>
            <a:off x="0" y="738130"/>
            <a:ext cx="12188825" cy="1211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a:p>
        </p:txBody>
      </p:sp>
      <p:sp>
        <p:nvSpPr>
          <p:cNvPr id="19" name="Subtitle 2"/>
          <p:cNvSpPr>
            <a:spLocks noGrp="1"/>
          </p:cNvSpPr>
          <p:nvPr>
            <p:ph type="subTitle" idx="1"/>
          </p:nvPr>
        </p:nvSpPr>
        <p:spPr>
          <a:xfrm>
            <a:off x="742438" y="1053950"/>
            <a:ext cx="7196336" cy="1371326"/>
          </a:xfrm>
          <a:prstGeom prst="rect">
            <a:avLst/>
          </a:prstGeom>
        </p:spPr>
        <p:txBody>
          <a:bodyPr>
            <a:normAutofit/>
          </a:bodyPr>
          <a:lstStyle>
            <a:lvl1pPr marL="0" indent="0" algn="l">
              <a:buNone/>
              <a:defRPr sz="4799" b="1" i="0">
                <a:solidFill>
                  <a:srgbClr val="282B2E"/>
                </a:solidFill>
                <a:latin typeface="+mj-lt"/>
                <a:cs typeface="Arial"/>
              </a:defRPr>
            </a:lvl1pPr>
            <a:lvl2pPr marL="609387" indent="0" algn="ctr">
              <a:buNone/>
              <a:defRPr>
                <a:solidFill>
                  <a:schemeClr val="tx1">
                    <a:tint val="75000"/>
                  </a:schemeClr>
                </a:solidFill>
              </a:defRPr>
            </a:lvl2pPr>
            <a:lvl3pPr marL="1218773" indent="0" algn="ctr">
              <a:buNone/>
              <a:defRPr>
                <a:solidFill>
                  <a:schemeClr val="tx1">
                    <a:tint val="75000"/>
                  </a:schemeClr>
                </a:solidFill>
              </a:defRPr>
            </a:lvl3pPr>
            <a:lvl4pPr marL="1828160" indent="0" algn="ctr">
              <a:buNone/>
              <a:defRPr>
                <a:solidFill>
                  <a:schemeClr val="tx1">
                    <a:tint val="75000"/>
                  </a:schemeClr>
                </a:solidFill>
              </a:defRPr>
            </a:lvl4pPr>
            <a:lvl5pPr marL="2437547" indent="0" algn="ctr">
              <a:buNone/>
              <a:defRPr>
                <a:solidFill>
                  <a:schemeClr val="tx1">
                    <a:tint val="75000"/>
                  </a:schemeClr>
                </a:solidFill>
              </a:defRPr>
            </a:lvl5pPr>
            <a:lvl6pPr marL="3046934" indent="0" algn="ctr">
              <a:buNone/>
              <a:defRPr>
                <a:solidFill>
                  <a:schemeClr val="tx1">
                    <a:tint val="75000"/>
                  </a:schemeClr>
                </a:solidFill>
              </a:defRPr>
            </a:lvl6pPr>
            <a:lvl7pPr marL="3656320" indent="0" algn="ctr">
              <a:buNone/>
              <a:defRPr>
                <a:solidFill>
                  <a:schemeClr val="tx1">
                    <a:tint val="75000"/>
                  </a:schemeClr>
                </a:solidFill>
              </a:defRPr>
            </a:lvl7pPr>
            <a:lvl8pPr marL="4265707" indent="0" algn="ctr">
              <a:buNone/>
              <a:defRPr>
                <a:solidFill>
                  <a:schemeClr val="tx1">
                    <a:tint val="75000"/>
                  </a:schemeClr>
                </a:solidFill>
              </a:defRPr>
            </a:lvl8pPr>
            <a:lvl9pPr marL="4875094" indent="0" algn="ctr">
              <a:buNone/>
              <a:defRPr>
                <a:solidFill>
                  <a:schemeClr val="tx1">
                    <a:tint val="75000"/>
                  </a:schemeClr>
                </a:solidFill>
              </a:defRPr>
            </a:lvl9pPr>
          </a:lstStyle>
          <a:p>
            <a:r>
              <a:rPr lang="en-US"/>
              <a:t>Click to edit Master subtitle style</a:t>
            </a:r>
          </a:p>
        </p:txBody>
      </p:sp>
      <p:sp>
        <p:nvSpPr>
          <p:cNvPr id="20" name="Text Placeholder 17"/>
          <p:cNvSpPr>
            <a:spLocks noGrp="1"/>
          </p:cNvSpPr>
          <p:nvPr>
            <p:ph type="body" sz="quarter" idx="10"/>
          </p:nvPr>
        </p:nvSpPr>
        <p:spPr>
          <a:xfrm>
            <a:off x="726400" y="2661505"/>
            <a:ext cx="5559955" cy="364238"/>
          </a:xfrm>
          <a:prstGeom prst="rect">
            <a:avLst/>
          </a:prstGeom>
        </p:spPr>
        <p:txBody>
          <a:bodyPr/>
          <a:lstStyle>
            <a:lvl1pPr marL="0" marR="0" indent="0" algn="l" defTabSz="609387" rtl="0" eaLnBrk="1" fontAlgn="auto" latinLnBrk="0" hangingPunct="1">
              <a:lnSpc>
                <a:spcPct val="100000"/>
              </a:lnSpc>
              <a:spcBef>
                <a:spcPct val="20000"/>
              </a:spcBef>
              <a:spcAft>
                <a:spcPts val="0"/>
              </a:spcAft>
              <a:buClrTx/>
              <a:buSzTx/>
              <a:buFontTx/>
              <a:buNone/>
              <a:tabLst/>
              <a:defRPr kumimoji="0" lang="en-US" sz="2132" b="1" i="0" u="none" strike="noStrike" kern="1200" cap="none" spc="0" normalizeH="0" baseline="0" noProof="0">
                <a:ln>
                  <a:noFill/>
                </a:ln>
                <a:solidFill>
                  <a:srgbClr val="282B2E"/>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p:nvPr>
        </p:nvSpPr>
        <p:spPr>
          <a:xfrm>
            <a:off x="732319" y="3111444"/>
            <a:ext cx="3797914" cy="317556"/>
          </a:xfrm>
          <a:prstGeom prst="rect">
            <a:avLst/>
          </a:prstGeom>
        </p:spPr>
        <p:txBody>
          <a:bodyPr>
            <a:normAutofit/>
          </a:bodyPr>
          <a:lstStyle>
            <a:lvl1pPr>
              <a:buNone/>
              <a:defRPr sz="1600">
                <a:solidFill>
                  <a:srgbClr val="282B2E"/>
                </a:solidFill>
                <a:latin typeface="+mn-lt"/>
                <a:cs typeface="Arial"/>
              </a:defRPr>
            </a:lvl1pPr>
            <a:lvl5pPr>
              <a:defRPr/>
            </a:lvl5pPr>
          </a:lstStyle>
          <a:p>
            <a:pPr lvl="0"/>
            <a:r>
              <a:rPr lang="en-US"/>
              <a:t>Click to edit Master text styles</a:t>
            </a:r>
          </a:p>
        </p:txBody>
      </p:sp>
      <p:pic>
        <p:nvPicPr>
          <p:cNvPr id="10" name="Picture 15">
            <a:extLst>
              <a:ext uri="{FF2B5EF4-FFF2-40B4-BE49-F238E27FC236}">
                <a16:creationId xmlns:a16="http://schemas.microsoft.com/office/drawing/2014/main" id="{F43F8EF9-99BE-4C5F-87DF-BCC6D13D41BF}"/>
              </a:ext>
            </a:extLst>
          </p:cNvPr>
          <p:cNvPicPr>
            <a:picLocks noChangeAspect="1"/>
          </p:cNvPicPr>
          <p:nvPr userDrawn="1"/>
        </p:nvPicPr>
        <p:blipFill rotWithShape="1">
          <a:blip r:embed="rId2"/>
          <a:srcRect t="9936" b="7154"/>
          <a:stretch/>
        </p:blipFill>
        <p:spPr bwMode="auto">
          <a:xfrm>
            <a:off x="1" y="3860334"/>
            <a:ext cx="12188825" cy="29976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B48A7088-9E30-EFAB-12C7-51BE60170F6E}"/>
              </a:ext>
            </a:extLst>
          </p:cNvPr>
          <p:cNvPicPr>
            <a:picLocks noChangeAspect="1"/>
          </p:cNvPicPr>
          <p:nvPr userDrawn="1"/>
        </p:nvPicPr>
        <p:blipFill>
          <a:blip r:embed="rId3"/>
          <a:stretch>
            <a:fillRect/>
          </a:stretch>
        </p:blipFill>
        <p:spPr>
          <a:xfrm>
            <a:off x="9703045" y="-11852"/>
            <a:ext cx="1817982" cy="2465254"/>
          </a:xfrm>
          <a:prstGeom prst="rect">
            <a:avLst/>
          </a:prstGeom>
        </p:spPr>
      </p:pic>
      <p:pic>
        <p:nvPicPr>
          <p:cNvPr id="2" name="Picture 1">
            <a:extLst>
              <a:ext uri="{FF2B5EF4-FFF2-40B4-BE49-F238E27FC236}">
                <a16:creationId xmlns:a16="http://schemas.microsoft.com/office/drawing/2014/main" id="{FE936D5F-31C2-A1A4-5B2A-7829B0B802C1}"/>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877649" y="384328"/>
            <a:ext cx="3175135" cy="325882"/>
          </a:xfrm>
          <a:prstGeom prst="rect">
            <a:avLst/>
          </a:prstGeom>
        </p:spPr>
      </p:pic>
    </p:spTree>
    <p:extLst>
      <p:ext uri="{BB962C8B-B14F-4D97-AF65-F5344CB8AC3E}">
        <p14:creationId xmlns:p14="http://schemas.microsoft.com/office/powerpoint/2010/main" val="118374986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5A28E6-DA0C-B714-9F77-806765FDE88C}"/>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13148"/>
          <a:stretch/>
        </p:blipFill>
        <p:spPr>
          <a:xfrm>
            <a:off x="1" y="3667761"/>
            <a:ext cx="12211500" cy="3315225"/>
          </a:xfrm>
          <a:prstGeom prst="rect">
            <a:avLst/>
          </a:prstGeom>
        </p:spPr>
      </p:pic>
      <p:pic>
        <p:nvPicPr>
          <p:cNvPr id="9" name="Picture 8">
            <a:extLst>
              <a:ext uri="{FF2B5EF4-FFF2-40B4-BE49-F238E27FC236}">
                <a16:creationId xmlns:a16="http://schemas.microsoft.com/office/drawing/2014/main" id="{7672C705-3326-A781-057D-664C4B71A3B7}"/>
              </a:ext>
            </a:extLst>
          </p:cNvPr>
          <p:cNvPicPr>
            <a:picLocks noChangeAspect="1"/>
          </p:cNvPicPr>
          <p:nvPr userDrawn="1"/>
        </p:nvPicPr>
        <p:blipFill>
          <a:blip r:embed="rId3"/>
          <a:stretch>
            <a:fillRect/>
          </a:stretch>
        </p:blipFill>
        <p:spPr>
          <a:xfrm>
            <a:off x="9703045" y="-11852"/>
            <a:ext cx="1817982" cy="2465254"/>
          </a:xfrm>
          <a:prstGeom prst="rect">
            <a:avLst/>
          </a:prstGeom>
        </p:spPr>
      </p:pic>
      <p:pic>
        <p:nvPicPr>
          <p:cNvPr id="11" name="Picture 10">
            <a:extLst>
              <a:ext uri="{FF2B5EF4-FFF2-40B4-BE49-F238E27FC236}">
                <a16:creationId xmlns:a16="http://schemas.microsoft.com/office/drawing/2014/main" id="{F6BD18EB-E8D4-A60F-42DC-0FA58120BF8A}"/>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877649" y="384328"/>
            <a:ext cx="3175135" cy="325882"/>
          </a:xfrm>
          <a:prstGeom prst="rect">
            <a:avLst/>
          </a:prstGeom>
        </p:spPr>
      </p:pic>
      <p:sp>
        <p:nvSpPr>
          <p:cNvPr id="4" name="Subtitle 2">
            <a:extLst>
              <a:ext uri="{FF2B5EF4-FFF2-40B4-BE49-F238E27FC236}">
                <a16:creationId xmlns:a16="http://schemas.microsoft.com/office/drawing/2014/main" id="{1796A873-8736-F85B-8B0D-439C6A0E9224}"/>
              </a:ext>
            </a:extLst>
          </p:cNvPr>
          <p:cNvSpPr>
            <a:spLocks noGrp="1"/>
          </p:cNvSpPr>
          <p:nvPr>
            <p:ph type="subTitle" idx="1"/>
          </p:nvPr>
        </p:nvSpPr>
        <p:spPr>
          <a:xfrm>
            <a:off x="742438" y="1053950"/>
            <a:ext cx="7196336" cy="1371326"/>
          </a:xfrm>
          <a:prstGeom prst="rect">
            <a:avLst/>
          </a:prstGeom>
        </p:spPr>
        <p:txBody>
          <a:bodyPr>
            <a:normAutofit/>
          </a:bodyPr>
          <a:lstStyle>
            <a:lvl1pPr marL="0" indent="0" algn="l">
              <a:buNone/>
              <a:defRPr sz="4799" b="1" i="0">
                <a:solidFill>
                  <a:srgbClr val="282B2E"/>
                </a:solidFill>
                <a:latin typeface="+mj-lt"/>
                <a:cs typeface="Arial"/>
              </a:defRPr>
            </a:lvl1pPr>
            <a:lvl2pPr marL="609387" indent="0" algn="ctr">
              <a:buNone/>
              <a:defRPr>
                <a:solidFill>
                  <a:schemeClr val="tx1">
                    <a:tint val="75000"/>
                  </a:schemeClr>
                </a:solidFill>
              </a:defRPr>
            </a:lvl2pPr>
            <a:lvl3pPr marL="1218773" indent="0" algn="ctr">
              <a:buNone/>
              <a:defRPr>
                <a:solidFill>
                  <a:schemeClr val="tx1">
                    <a:tint val="75000"/>
                  </a:schemeClr>
                </a:solidFill>
              </a:defRPr>
            </a:lvl3pPr>
            <a:lvl4pPr marL="1828160" indent="0" algn="ctr">
              <a:buNone/>
              <a:defRPr>
                <a:solidFill>
                  <a:schemeClr val="tx1">
                    <a:tint val="75000"/>
                  </a:schemeClr>
                </a:solidFill>
              </a:defRPr>
            </a:lvl4pPr>
            <a:lvl5pPr marL="2437547" indent="0" algn="ctr">
              <a:buNone/>
              <a:defRPr>
                <a:solidFill>
                  <a:schemeClr val="tx1">
                    <a:tint val="75000"/>
                  </a:schemeClr>
                </a:solidFill>
              </a:defRPr>
            </a:lvl5pPr>
            <a:lvl6pPr marL="3046934" indent="0" algn="ctr">
              <a:buNone/>
              <a:defRPr>
                <a:solidFill>
                  <a:schemeClr val="tx1">
                    <a:tint val="75000"/>
                  </a:schemeClr>
                </a:solidFill>
              </a:defRPr>
            </a:lvl6pPr>
            <a:lvl7pPr marL="3656320" indent="0" algn="ctr">
              <a:buNone/>
              <a:defRPr>
                <a:solidFill>
                  <a:schemeClr val="tx1">
                    <a:tint val="75000"/>
                  </a:schemeClr>
                </a:solidFill>
              </a:defRPr>
            </a:lvl7pPr>
            <a:lvl8pPr marL="4265707" indent="0" algn="ctr">
              <a:buNone/>
              <a:defRPr>
                <a:solidFill>
                  <a:schemeClr val="tx1">
                    <a:tint val="75000"/>
                  </a:schemeClr>
                </a:solidFill>
              </a:defRPr>
            </a:lvl8pPr>
            <a:lvl9pPr marL="4875094" indent="0" algn="ctr">
              <a:buNone/>
              <a:defRPr>
                <a:solidFill>
                  <a:schemeClr val="tx1">
                    <a:tint val="75000"/>
                  </a:schemeClr>
                </a:solidFill>
              </a:defRPr>
            </a:lvl9pPr>
          </a:lstStyle>
          <a:p>
            <a:r>
              <a:rPr lang="en-US"/>
              <a:t>Click to edit Master subtitle style</a:t>
            </a:r>
          </a:p>
        </p:txBody>
      </p:sp>
      <p:sp>
        <p:nvSpPr>
          <p:cNvPr id="7" name="Text Placeholder 17">
            <a:extLst>
              <a:ext uri="{FF2B5EF4-FFF2-40B4-BE49-F238E27FC236}">
                <a16:creationId xmlns:a16="http://schemas.microsoft.com/office/drawing/2014/main" id="{C063D1C5-1CD9-E641-8621-A101267B223C}"/>
              </a:ext>
            </a:extLst>
          </p:cNvPr>
          <p:cNvSpPr>
            <a:spLocks noGrp="1"/>
          </p:cNvSpPr>
          <p:nvPr>
            <p:ph type="body" sz="quarter" idx="10"/>
          </p:nvPr>
        </p:nvSpPr>
        <p:spPr>
          <a:xfrm>
            <a:off x="726400" y="2661505"/>
            <a:ext cx="5559955" cy="364238"/>
          </a:xfrm>
          <a:prstGeom prst="rect">
            <a:avLst/>
          </a:prstGeom>
        </p:spPr>
        <p:txBody>
          <a:bodyPr/>
          <a:lstStyle>
            <a:lvl1pPr marL="0" marR="0" indent="0" algn="l" defTabSz="609387" rtl="0" eaLnBrk="1" fontAlgn="auto" latinLnBrk="0" hangingPunct="1">
              <a:lnSpc>
                <a:spcPct val="100000"/>
              </a:lnSpc>
              <a:spcBef>
                <a:spcPct val="20000"/>
              </a:spcBef>
              <a:spcAft>
                <a:spcPts val="0"/>
              </a:spcAft>
              <a:buClrTx/>
              <a:buSzTx/>
              <a:buFontTx/>
              <a:buNone/>
              <a:tabLst/>
              <a:defRPr kumimoji="0" lang="en-US" sz="2132" b="1" i="0" u="none" strike="noStrike" kern="1200" cap="none" spc="0" normalizeH="0" baseline="0" noProof="0">
                <a:ln>
                  <a:noFill/>
                </a:ln>
                <a:solidFill>
                  <a:srgbClr val="282B2E"/>
                </a:solidFill>
                <a:effectLst/>
                <a:uLnTx/>
                <a:uFillTx/>
                <a:latin typeface="+mn-lt"/>
                <a:cs typeface="Arial"/>
              </a:defRPr>
            </a:lvl1pPr>
          </a:lstStyle>
          <a:p>
            <a:pPr lvl="0"/>
            <a:r>
              <a:rPr lang="en-US" noProof="0"/>
              <a:t>Click to edit Master text styles</a:t>
            </a:r>
          </a:p>
        </p:txBody>
      </p:sp>
      <p:sp>
        <p:nvSpPr>
          <p:cNvPr id="10" name="Text Placeholder 18">
            <a:extLst>
              <a:ext uri="{FF2B5EF4-FFF2-40B4-BE49-F238E27FC236}">
                <a16:creationId xmlns:a16="http://schemas.microsoft.com/office/drawing/2014/main" id="{A580CA77-879E-A769-0B31-59F5F0F22E8F}"/>
              </a:ext>
            </a:extLst>
          </p:cNvPr>
          <p:cNvSpPr>
            <a:spLocks noGrp="1"/>
          </p:cNvSpPr>
          <p:nvPr>
            <p:ph type="body" sz="quarter" idx="13"/>
          </p:nvPr>
        </p:nvSpPr>
        <p:spPr>
          <a:xfrm>
            <a:off x="732319" y="3111444"/>
            <a:ext cx="3797914" cy="317556"/>
          </a:xfrm>
          <a:prstGeom prst="rect">
            <a:avLst/>
          </a:prstGeom>
        </p:spPr>
        <p:txBody>
          <a:bodyPr>
            <a:normAutofit/>
          </a:bodyPr>
          <a:lstStyle>
            <a:lvl1pPr>
              <a:buNone/>
              <a:defRPr sz="1600">
                <a:solidFill>
                  <a:srgbClr val="282B2E"/>
                </a:solidFill>
                <a:latin typeface="+mn-lt"/>
                <a:cs typeface="Arial"/>
              </a:defRPr>
            </a:lvl1pPr>
            <a:lvl5pPr>
              <a:defRPr/>
            </a:lvl5pPr>
          </a:lstStyle>
          <a:p>
            <a:pPr lvl="0"/>
            <a:r>
              <a:rPr lang="en-US"/>
              <a:t>Click to edit Master text styles</a:t>
            </a:r>
          </a:p>
        </p:txBody>
      </p:sp>
    </p:spTree>
    <p:extLst>
      <p:ext uri="{BB962C8B-B14F-4D97-AF65-F5344CB8AC3E}">
        <p14:creationId xmlns:p14="http://schemas.microsoft.com/office/powerpoint/2010/main" val="380818319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a:xfrm>
            <a:off x="480359" y="0"/>
            <a:ext cx="11630171" cy="812800"/>
          </a:xfrm>
        </p:spPr>
        <p:txBody>
          <a:bodyPr/>
          <a:lstStyle/>
          <a:p>
            <a:r>
              <a:rPr lang="en-US"/>
              <a:t>Click to edit Master title style</a:t>
            </a:r>
          </a:p>
        </p:txBody>
      </p:sp>
      <p:sp>
        <p:nvSpPr>
          <p:cNvPr id="7" name="Content Placeholder 6"/>
          <p:cNvSpPr>
            <a:spLocks noGrp="1"/>
          </p:cNvSpPr>
          <p:nvPr>
            <p:ph sz="quarter" idx="10"/>
          </p:nvPr>
        </p:nvSpPr>
        <p:spPr>
          <a:xfrm>
            <a:off x="477492" y="1046537"/>
            <a:ext cx="11233341" cy="371796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027667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sz="half" idx="1"/>
          </p:nvPr>
        </p:nvSpPr>
        <p:spPr>
          <a:xfrm>
            <a:off x="499895" y="1677981"/>
            <a:ext cx="5504894" cy="4267200"/>
          </a:xfrm>
          <a:prstGeom prst="rect">
            <a:avLst/>
          </a:prstGeom>
        </p:spPr>
        <p:txBody>
          <a:bodyPr/>
          <a:lstStyle>
            <a:lvl1pPr marL="243754" indent="-243754">
              <a:defRPr sz="2932" b="0" baseline="0"/>
            </a:lvl1pPr>
            <a:lvl2pPr>
              <a:buSzPct val="80000"/>
              <a:buFont typeface="Courier New" pitchFamily="49" charset="0"/>
              <a:buChar char="o"/>
              <a:defRPr lang="en-US" sz="2932" kern="1200" dirty="0" smtClean="0">
                <a:solidFill>
                  <a:schemeClr val="tx1"/>
                </a:solidFill>
                <a:latin typeface="+mn-lt"/>
                <a:ea typeface="+mn-ea"/>
                <a:cs typeface="+mn-cs"/>
              </a:defRPr>
            </a:lvl2pPr>
            <a:lvl3pPr>
              <a:buFont typeface="Calibri" pitchFamily="34" charset="0"/>
              <a:buChar char="–"/>
              <a:defRPr sz="2666"/>
            </a:lvl3pPr>
            <a:lvl4pPr>
              <a:buFont typeface="Wingdings" pitchFamily="2" charset="2"/>
              <a:buChar cha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6315489" y="1677981"/>
            <a:ext cx="5664220" cy="4267200"/>
          </a:xfrm>
          <a:prstGeom prst="rect">
            <a:avLst/>
          </a:prstGeom>
        </p:spPr>
        <p:txBody>
          <a:bodyPr/>
          <a:lstStyle>
            <a:lvl1pPr marL="243754" indent="-243754">
              <a:defRPr sz="2932" b="0"/>
            </a:lvl1pPr>
            <a:lvl2pPr>
              <a:buSzPct val="80000"/>
              <a:buFont typeface="Courier New" pitchFamily="49" charset="0"/>
              <a:buChar char="o"/>
              <a:defRPr sz="2932"/>
            </a:lvl2pPr>
            <a:lvl3pPr>
              <a:buFont typeface="Calibri" pitchFamily="34" charset="0"/>
              <a:buChar char="–"/>
              <a:defRPr sz="2666"/>
            </a:lvl3pPr>
            <a:lvl4pPr>
              <a:buFont typeface="Wingdings" pitchFamily="2" charset="2"/>
              <a:buChar cha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8"/>
          <p:cNvSpPr>
            <a:spLocks noGrp="1"/>
          </p:cNvSpPr>
          <p:nvPr>
            <p:ph type="body" sz="quarter" idx="10"/>
          </p:nvPr>
        </p:nvSpPr>
        <p:spPr>
          <a:xfrm>
            <a:off x="499895" y="1068381"/>
            <a:ext cx="5494937" cy="457200"/>
          </a:xfrm>
          <a:prstGeom prst="rect">
            <a:avLst/>
          </a:prstGeom>
        </p:spPr>
        <p:txBody>
          <a:bodyPr>
            <a:noAutofit/>
          </a:bodyPr>
          <a:lstStyle>
            <a:lvl1pPr>
              <a:buNone/>
              <a:defRPr sz="3199" b="1"/>
            </a:lvl1pPr>
          </a:lstStyle>
          <a:p>
            <a:pPr lvl="0"/>
            <a:r>
              <a:rPr lang="en-US"/>
              <a:t>Click to edit Master text styles</a:t>
            </a:r>
          </a:p>
        </p:txBody>
      </p:sp>
      <p:sp>
        <p:nvSpPr>
          <p:cNvPr id="9" name="Text Placeholder 8"/>
          <p:cNvSpPr>
            <a:spLocks noGrp="1"/>
          </p:cNvSpPr>
          <p:nvPr>
            <p:ph type="body" sz="quarter" idx="11"/>
          </p:nvPr>
        </p:nvSpPr>
        <p:spPr>
          <a:xfrm>
            <a:off x="6315489" y="1068381"/>
            <a:ext cx="5664220" cy="457200"/>
          </a:xfrm>
          <a:prstGeom prst="rect">
            <a:avLst/>
          </a:prstGeom>
        </p:spPr>
        <p:txBody>
          <a:bodyPr>
            <a:noAutofit/>
          </a:bodyPr>
          <a:lstStyle>
            <a:lvl1pPr>
              <a:buNone/>
              <a:defRPr sz="3199" b="1"/>
            </a:lvl1pPr>
          </a:lstStyle>
          <a:p>
            <a:pPr lvl="0"/>
            <a:r>
              <a:rPr lang="en-US"/>
              <a:t>Click to edit Master text styles</a:t>
            </a:r>
          </a:p>
        </p:txBody>
      </p:sp>
    </p:spTree>
    <p:extLst>
      <p:ext uri="{BB962C8B-B14F-4D97-AF65-F5344CB8AC3E}">
        <p14:creationId xmlns:p14="http://schemas.microsoft.com/office/powerpoint/2010/main" val="46494378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487573" y="1045595"/>
            <a:ext cx="10097983"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98316575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ection - white">
    <p:spTree>
      <p:nvGrpSpPr>
        <p:cNvPr id="1" name=""/>
        <p:cNvGrpSpPr/>
        <p:nvPr/>
      </p:nvGrpSpPr>
      <p:grpSpPr>
        <a:xfrm>
          <a:off x="0" y="0"/>
          <a:ext cx="0" cy="0"/>
          <a:chOff x="0" y="0"/>
          <a:chExt cx="0" cy="0"/>
        </a:xfrm>
      </p:grpSpPr>
      <p:sp>
        <p:nvSpPr>
          <p:cNvPr id="4" name="Rectangle 3"/>
          <p:cNvSpPr/>
          <p:nvPr/>
        </p:nvSpPr>
        <p:spPr>
          <a:xfrm>
            <a:off x="0" y="676280"/>
            <a:ext cx="12188825"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61"/>
            <a:ext cx="12188825" cy="812725"/>
          </a:xfrm>
        </p:spPr>
        <p:txBody>
          <a:bodyPr/>
          <a:lstStyle>
            <a:lvl1pPr algn="ctr">
              <a:defRPr/>
            </a:lvl1pPr>
          </a:lstStyle>
          <a:p>
            <a:r>
              <a:rPr lang="en-US"/>
              <a:t>Click to edit Master title style</a:t>
            </a:r>
          </a:p>
        </p:txBody>
      </p:sp>
      <p:sp>
        <p:nvSpPr>
          <p:cNvPr id="7" name="Text Placeholder 6"/>
          <p:cNvSpPr>
            <a:spLocks noGrp="1"/>
          </p:cNvSpPr>
          <p:nvPr>
            <p:ph type="body" sz="quarter" idx="11"/>
          </p:nvPr>
        </p:nvSpPr>
        <p:spPr>
          <a:xfrm>
            <a:off x="6" y="3257086"/>
            <a:ext cx="12188824"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04603847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ection - green">
    <p:spTree>
      <p:nvGrpSpPr>
        <p:cNvPr id="1" name=""/>
        <p:cNvGrpSpPr/>
        <p:nvPr/>
      </p:nvGrpSpPr>
      <p:grpSpPr>
        <a:xfrm>
          <a:off x="0" y="0"/>
          <a:ext cx="0" cy="0"/>
          <a:chOff x="0" y="0"/>
          <a:chExt cx="0" cy="0"/>
        </a:xfrm>
      </p:grpSpPr>
      <p:pic>
        <p:nvPicPr>
          <p:cNvPr id="8" name="Picture 7" descr="A picture containing sky&#10;&#10;Description automatically generated">
            <a:extLst>
              <a:ext uri="{FF2B5EF4-FFF2-40B4-BE49-F238E27FC236}">
                <a16:creationId xmlns:a16="http://schemas.microsoft.com/office/drawing/2014/main" id="{08828711-11FC-10DC-4690-0E8D9583C2D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9" name="Rectangle 8">
            <a:extLst>
              <a:ext uri="{FF2B5EF4-FFF2-40B4-BE49-F238E27FC236}">
                <a16:creationId xmlns:a16="http://schemas.microsoft.com/office/drawing/2014/main" id="{D2DCA3D4-A9BE-1583-789A-F607B2885D70}"/>
              </a:ext>
            </a:extLst>
          </p:cNvPr>
          <p:cNvSpPr/>
          <p:nvPr userDrawn="1"/>
        </p:nvSpPr>
        <p:spPr>
          <a:xfrm>
            <a:off x="0" y="-9651"/>
            <a:ext cx="12188825" cy="6858000"/>
          </a:xfrm>
          <a:prstGeom prst="rect">
            <a:avLst/>
          </a:prstGeom>
          <a:solidFill>
            <a:schemeClr val="accent5">
              <a:lumMod val="75000"/>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a:solidFill>
                <a:srgbClr val="FFFFFF"/>
              </a:solidFill>
              <a:ea typeface="ＭＳ Ｐゴシック" pitchFamily="-106" charset="-128"/>
              <a:cs typeface="ＭＳ Ｐゴシック" pitchFamily="-106" charset="-128"/>
            </a:endParaRPr>
          </a:p>
        </p:txBody>
      </p:sp>
      <p:sp>
        <p:nvSpPr>
          <p:cNvPr id="10" name="Text Placeholder 6"/>
          <p:cNvSpPr>
            <a:spLocks noGrp="1"/>
          </p:cNvSpPr>
          <p:nvPr>
            <p:ph type="body" sz="quarter" idx="11"/>
          </p:nvPr>
        </p:nvSpPr>
        <p:spPr>
          <a:xfrm>
            <a:off x="1114833" y="2291657"/>
            <a:ext cx="10200709" cy="1150564"/>
          </a:xfrm>
          <a:prstGeom prst="rect">
            <a:avLst/>
          </a:prstGeom>
        </p:spPr>
        <p:txBody>
          <a:bodyPr/>
          <a:lstStyle>
            <a:lvl1pPr marL="0" indent="0" algn="l">
              <a:buFontTx/>
              <a:buNone/>
              <a:defRPr sz="4999" b="1">
                <a:solidFill>
                  <a:srgbClr val="FFFFFF"/>
                </a:solidFill>
              </a:defRPr>
            </a:lvl1pPr>
          </a:lstStyle>
          <a:p>
            <a:pPr lvl="0"/>
            <a:r>
              <a:rPr lang="en-US"/>
              <a:t>Click to edit Master text styles</a:t>
            </a:r>
          </a:p>
        </p:txBody>
      </p:sp>
      <p:pic>
        <p:nvPicPr>
          <p:cNvPr id="11" name="Picture 10">
            <a:extLst>
              <a:ext uri="{FF2B5EF4-FFF2-40B4-BE49-F238E27FC236}">
                <a16:creationId xmlns:a16="http://schemas.microsoft.com/office/drawing/2014/main" id="{D99A630A-14C5-1ED0-70CC-8FB80564D74B}"/>
              </a:ext>
            </a:extLst>
          </p:cNvPr>
          <p:cNvPicPr>
            <a:picLocks noChangeAspect="1"/>
          </p:cNvPicPr>
          <p:nvPr userDrawn="1"/>
        </p:nvPicPr>
        <p:blipFill>
          <a:blip r:embed="rId3"/>
          <a:stretch>
            <a:fillRect/>
          </a:stretch>
        </p:blipFill>
        <p:spPr>
          <a:xfrm>
            <a:off x="10402080" y="293426"/>
            <a:ext cx="1445204" cy="1150564"/>
          </a:xfrm>
          <a:prstGeom prst="rect">
            <a:avLst/>
          </a:prstGeom>
        </p:spPr>
      </p:pic>
      <p:cxnSp>
        <p:nvCxnSpPr>
          <p:cNvPr id="13" name="Straight Connector 12">
            <a:extLst>
              <a:ext uri="{FF2B5EF4-FFF2-40B4-BE49-F238E27FC236}">
                <a16:creationId xmlns:a16="http://schemas.microsoft.com/office/drawing/2014/main" id="{12CA6302-8742-2AF5-AC2A-BFEA5F7AE0F1}"/>
              </a:ext>
            </a:extLst>
          </p:cNvPr>
          <p:cNvCxnSpPr/>
          <p:nvPr userDrawn="1"/>
        </p:nvCxnSpPr>
        <p:spPr>
          <a:xfrm>
            <a:off x="1215167" y="2049752"/>
            <a:ext cx="2787079" cy="0"/>
          </a:xfrm>
          <a:prstGeom prst="line">
            <a:avLst/>
          </a:prstGeom>
          <a:ln w="57150">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57335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169DE-0152-BB79-F796-D326C5ED6A60}"/>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2E88207B-081A-A96B-3144-41A688713638}"/>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7FB04-AAC5-2B8A-0FCA-16B8F23D81B4}"/>
              </a:ext>
            </a:extLst>
          </p:cNvPr>
          <p:cNvSpPr>
            <a:spLocks noGrp="1"/>
          </p:cNvSpPr>
          <p:nvPr>
            <p:ph type="dt" sz="half" idx="10"/>
          </p:nvPr>
        </p:nvSpPr>
        <p:spPr/>
        <p:txBody>
          <a:bodyPr/>
          <a:lstStyle/>
          <a:p>
            <a:fld id="{2C89594D-77B6-0445-93C3-5E0ACDB6AC81}" type="datetimeFigureOut">
              <a:rPr lang="en-US" smtClean="0"/>
              <a:t>9/14/2023</a:t>
            </a:fld>
            <a:endParaRPr lang="en-US"/>
          </a:p>
        </p:txBody>
      </p:sp>
      <p:sp>
        <p:nvSpPr>
          <p:cNvPr id="5" name="Footer Placeholder 4">
            <a:extLst>
              <a:ext uri="{FF2B5EF4-FFF2-40B4-BE49-F238E27FC236}">
                <a16:creationId xmlns:a16="http://schemas.microsoft.com/office/drawing/2014/main" id="{48836226-6457-FCA7-DE7A-17BE16CE40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99B176-C4DA-F754-1859-9BE0ABB1B517}"/>
              </a:ext>
            </a:extLst>
          </p:cNvPr>
          <p:cNvSpPr>
            <a:spLocks noGrp="1"/>
          </p:cNvSpPr>
          <p:nvPr>
            <p:ph type="sldNum" sz="quarter" idx="12"/>
          </p:nvPr>
        </p:nvSpPr>
        <p:spPr/>
        <p:txBody>
          <a:bodyPr/>
          <a:lstStyle/>
          <a:p>
            <a:fld id="{00B045D2-0AAD-964A-969C-8B0D4D06BEBD}" type="slidenum">
              <a:rPr lang="en-US" smtClean="0"/>
              <a:t>‹#›</a:t>
            </a:fld>
            <a:endParaRPr lang="en-US"/>
          </a:p>
        </p:txBody>
      </p:sp>
    </p:spTree>
    <p:extLst>
      <p:ext uri="{BB962C8B-B14F-4D97-AF65-F5344CB8AC3E}">
        <p14:creationId xmlns:p14="http://schemas.microsoft.com/office/powerpoint/2010/main" val="350224475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cSld name="5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441" y="1467157"/>
            <a:ext cx="5383398" cy="4525963"/>
          </a:xfrm>
          <a:prstGeom prst="rect">
            <a:avLst/>
          </a:prstGeom>
        </p:spPr>
        <p:txBody>
          <a:bodyPr/>
          <a:lstStyle>
            <a:lvl1pPr>
              <a:defRPr sz="3465"/>
            </a:lvl1pPr>
            <a:lvl2pPr>
              <a:defRPr sz="3198"/>
            </a:lvl2pPr>
            <a:lvl3pPr>
              <a:defRPr sz="2665"/>
            </a:lvl3pPr>
            <a:lvl4pPr>
              <a:defRPr sz="2398"/>
            </a:lvl4pPr>
            <a:lvl5pPr>
              <a:defRPr sz="2398"/>
            </a:lvl5pPr>
            <a:lvl6pPr>
              <a:defRPr sz="2398"/>
            </a:lvl6pPr>
            <a:lvl7pPr>
              <a:defRPr sz="2398"/>
            </a:lvl7pPr>
            <a:lvl8pPr>
              <a:defRPr sz="2398"/>
            </a:lvl8pPr>
            <a:lvl9pPr>
              <a:defRPr sz="23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467157"/>
            <a:ext cx="5383398" cy="4525963"/>
          </a:xfrm>
          <a:prstGeom prst="rect">
            <a:avLst/>
          </a:prstGeom>
        </p:spPr>
        <p:txBody>
          <a:bodyPr/>
          <a:lstStyle>
            <a:lvl1pPr>
              <a:defRPr sz="3465"/>
            </a:lvl1pPr>
            <a:lvl2pPr>
              <a:defRPr sz="3198"/>
            </a:lvl2pPr>
            <a:lvl3pPr>
              <a:defRPr sz="2665"/>
            </a:lvl3pPr>
            <a:lvl4pPr>
              <a:defRPr sz="2398"/>
            </a:lvl4pPr>
            <a:lvl5pPr>
              <a:defRPr sz="2398"/>
            </a:lvl5pPr>
            <a:lvl6pPr>
              <a:defRPr sz="2398"/>
            </a:lvl6pPr>
            <a:lvl7pPr>
              <a:defRPr sz="2398"/>
            </a:lvl7pPr>
            <a:lvl8pPr>
              <a:defRPr sz="2398"/>
            </a:lvl8pPr>
            <a:lvl9pPr>
              <a:defRPr sz="23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p:nvPr>
        </p:nvSpPr>
        <p:spPr>
          <a:xfrm>
            <a:off x="609442" y="14994"/>
            <a:ext cx="10969943" cy="886505"/>
          </a:xfrm>
          <a:prstGeom prst="rect">
            <a:avLst/>
          </a:prstGeom>
        </p:spPr>
        <p:txBody>
          <a:bodyPr anchor="ctr"/>
          <a:lstStyle/>
          <a:p>
            <a:r>
              <a:rPr lang="en-US"/>
              <a:t>Click to edit Master title style</a:t>
            </a:r>
          </a:p>
        </p:txBody>
      </p:sp>
      <p:sp>
        <p:nvSpPr>
          <p:cNvPr id="6" name="Rectangle 5"/>
          <p:cNvSpPr/>
          <p:nvPr/>
        </p:nvSpPr>
        <p:spPr>
          <a:xfrm>
            <a:off x="11681488" y="6293836"/>
            <a:ext cx="507341"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8">
              <a:solidFill>
                <a:srgbClr val="F38F26"/>
              </a:solidFill>
            </a:endParaRPr>
          </a:p>
        </p:txBody>
      </p:sp>
      <p:sp>
        <p:nvSpPr>
          <p:cNvPr id="7" name="Slide Number Placeholder 4"/>
          <p:cNvSpPr>
            <a:spLocks noGrp="1"/>
          </p:cNvSpPr>
          <p:nvPr>
            <p:ph type="sldNum" sz="quarter" idx="4"/>
          </p:nvPr>
        </p:nvSpPr>
        <p:spPr>
          <a:xfrm>
            <a:off x="11691627" y="6298514"/>
            <a:ext cx="497200" cy="365125"/>
          </a:xfrm>
          <a:prstGeom prst="rect">
            <a:avLst/>
          </a:prstGeom>
        </p:spPr>
        <p:txBody>
          <a:bodyPr vert="horz" lIns="91440" tIns="45720" rIns="91440" bIns="45720" rtlCol="0" anchor="ctr"/>
          <a:lstStyle>
            <a:lvl1pPr algn="ctr">
              <a:defRPr sz="1333">
                <a:solidFill>
                  <a:srgbClr val="4B545D"/>
                </a:solidFill>
              </a:defRPr>
            </a:lvl1pPr>
          </a:lstStyle>
          <a:p>
            <a:fld id="{4B7910E5-F3D7-7541-A239-E632F655FDFB}" type="slidenum">
              <a:rPr lang="en-US" smtClean="0"/>
              <a:pPr/>
              <a:t>‹#›</a:t>
            </a:fld>
            <a:endParaRPr lang="en-US"/>
          </a:p>
        </p:txBody>
      </p:sp>
    </p:spTree>
    <p:extLst>
      <p:ext uri="{BB962C8B-B14F-4D97-AF65-F5344CB8AC3E}">
        <p14:creationId xmlns:p14="http://schemas.microsoft.com/office/powerpoint/2010/main" val="32432284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cSld name="Title and rays">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442" y="1109291"/>
            <a:ext cx="5385514" cy="639763"/>
          </a:xfrm>
          <a:prstGeom prst="rect">
            <a:avLst/>
          </a:prstGeom>
        </p:spPr>
        <p:txBody>
          <a:bodyPr anchor="b"/>
          <a:lstStyle>
            <a:lvl1pPr marL="0" indent="0">
              <a:buNone/>
              <a:defRPr sz="3197" b="1"/>
            </a:lvl1pPr>
            <a:lvl2pPr marL="609113" indent="0">
              <a:buNone/>
              <a:defRPr sz="2665" b="1"/>
            </a:lvl2pPr>
            <a:lvl3pPr marL="1218224" indent="0">
              <a:buNone/>
              <a:defRPr sz="2397" b="1"/>
            </a:lvl3pPr>
            <a:lvl4pPr marL="1827338" indent="0">
              <a:buNone/>
              <a:defRPr sz="2132" b="1"/>
            </a:lvl4pPr>
            <a:lvl5pPr marL="2436450" indent="0">
              <a:buNone/>
              <a:defRPr sz="2132" b="1"/>
            </a:lvl5pPr>
            <a:lvl6pPr marL="3045563" indent="0">
              <a:buNone/>
              <a:defRPr sz="2132" b="1"/>
            </a:lvl6pPr>
            <a:lvl7pPr marL="3654675" indent="0">
              <a:buNone/>
              <a:defRPr sz="2132" b="1"/>
            </a:lvl7pPr>
            <a:lvl8pPr marL="4263787" indent="0">
              <a:buNone/>
              <a:defRPr sz="2132" b="1"/>
            </a:lvl8pPr>
            <a:lvl9pPr marL="4872900" indent="0">
              <a:buNone/>
              <a:defRPr sz="2132" b="1"/>
            </a:lvl9pPr>
          </a:lstStyle>
          <a:p>
            <a:pPr lvl="0"/>
            <a:r>
              <a:rPr lang="en-US"/>
              <a:t>Click to edit Master text styles</a:t>
            </a:r>
          </a:p>
        </p:txBody>
      </p:sp>
      <p:sp>
        <p:nvSpPr>
          <p:cNvPr id="6" name="Content Placeholder 3"/>
          <p:cNvSpPr>
            <a:spLocks noGrp="1"/>
          </p:cNvSpPr>
          <p:nvPr>
            <p:ph sz="half" idx="2"/>
          </p:nvPr>
        </p:nvSpPr>
        <p:spPr>
          <a:xfrm>
            <a:off x="609442" y="1805073"/>
            <a:ext cx="5385514" cy="3951288"/>
          </a:xfrm>
          <a:prstGeom prst="rect">
            <a:avLst/>
          </a:prstGeom>
        </p:spPr>
        <p:txBody>
          <a:bodyPr/>
          <a:lstStyle>
            <a:lvl1pPr>
              <a:defRPr sz="3197"/>
            </a:lvl1pPr>
            <a:lvl2pPr>
              <a:defRPr sz="2665"/>
            </a:lvl2pPr>
            <a:lvl3pPr>
              <a:defRPr sz="2397"/>
            </a:lvl3pPr>
            <a:lvl4pPr>
              <a:defRPr sz="2132"/>
            </a:lvl4pPr>
            <a:lvl5pPr>
              <a:defRPr sz="2132"/>
            </a:lvl5pPr>
            <a:lvl6pPr>
              <a:defRPr sz="2132"/>
            </a:lvl6pPr>
            <a:lvl7pPr>
              <a:defRPr sz="2132"/>
            </a:lvl7pPr>
            <a:lvl8pPr>
              <a:defRPr sz="2132"/>
            </a:lvl8pPr>
            <a:lvl9pPr>
              <a:defRPr sz="21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p:cNvSpPr>
            <a:spLocks noGrp="1"/>
          </p:cNvSpPr>
          <p:nvPr>
            <p:ph type="body" sz="quarter" idx="3"/>
          </p:nvPr>
        </p:nvSpPr>
        <p:spPr>
          <a:xfrm>
            <a:off x="6191757" y="1109291"/>
            <a:ext cx="5387630" cy="639763"/>
          </a:xfrm>
          <a:prstGeom prst="rect">
            <a:avLst/>
          </a:prstGeom>
        </p:spPr>
        <p:txBody>
          <a:bodyPr anchor="b"/>
          <a:lstStyle>
            <a:lvl1pPr marL="0" indent="0">
              <a:buNone/>
              <a:defRPr sz="3197" b="1"/>
            </a:lvl1pPr>
            <a:lvl2pPr marL="609113" indent="0">
              <a:buNone/>
              <a:defRPr sz="2665" b="1"/>
            </a:lvl2pPr>
            <a:lvl3pPr marL="1218224" indent="0">
              <a:buNone/>
              <a:defRPr sz="2397" b="1"/>
            </a:lvl3pPr>
            <a:lvl4pPr marL="1827338" indent="0">
              <a:buNone/>
              <a:defRPr sz="2132" b="1"/>
            </a:lvl4pPr>
            <a:lvl5pPr marL="2436450" indent="0">
              <a:buNone/>
              <a:defRPr sz="2132" b="1"/>
            </a:lvl5pPr>
            <a:lvl6pPr marL="3045563" indent="0">
              <a:buNone/>
              <a:defRPr sz="2132" b="1"/>
            </a:lvl6pPr>
            <a:lvl7pPr marL="3654675" indent="0">
              <a:buNone/>
              <a:defRPr sz="2132" b="1"/>
            </a:lvl7pPr>
            <a:lvl8pPr marL="4263787" indent="0">
              <a:buNone/>
              <a:defRPr sz="2132" b="1"/>
            </a:lvl8pPr>
            <a:lvl9pPr marL="4872900" indent="0">
              <a:buNone/>
              <a:defRPr sz="2132" b="1"/>
            </a:lvl9pPr>
          </a:lstStyle>
          <a:p>
            <a:pPr lvl="0"/>
            <a:r>
              <a:rPr lang="en-US"/>
              <a:t>Click to edit Master text styles</a:t>
            </a:r>
          </a:p>
        </p:txBody>
      </p:sp>
      <p:sp>
        <p:nvSpPr>
          <p:cNvPr id="8" name="Content Placeholder 5"/>
          <p:cNvSpPr>
            <a:spLocks noGrp="1"/>
          </p:cNvSpPr>
          <p:nvPr>
            <p:ph sz="quarter" idx="10"/>
          </p:nvPr>
        </p:nvSpPr>
        <p:spPr>
          <a:xfrm>
            <a:off x="6191757" y="1805073"/>
            <a:ext cx="5387630" cy="3951288"/>
          </a:xfrm>
          <a:prstGeom prst="rect">
            <a:avLst/>
          </a:prstGeom>
        </p:spPr>
        <p:txBody>
          <a:bodyPr/>
          <a:lstStyle>
            <a:lvl1pPr>
              <a:defRPr sz="3197"/>
            </a:lvl1pPr>
            <a:lvl2pPr>
              <a:defRPr sz="2665"/>
            </a:lvl2pPr>
            <a:lvl3pPr>
              <a:defRPr sz="2397"/>
            </a:lvl3pPr>
            <a:lvl4pPr>
              <a:defRPr sz="2132"/>
            </a:lvl4pPr>
            <a:lvl5pPr>
              <a:defRPr sz="2132"/>
            </a:lvl5pPr>
            <a:lvl6pPr>
              <a:defRPr sz="2132"/>
            </a:lvl6pPr>
            <a:lvl7pPr>
              <a:defRPr sz="2132"/>
            </a:lvl7pPr>
            <a:lvl8pPr>
              <a:defRPr sz="2132"/>
            </a:lvl8pPr>
            <a:lvl9pPr>
              <a:defRPr sz="21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609442" y="-100738"/>
            <a:ext cx="10969943" cy="886505"/>
          </a:xfrm>
          <a:prstGeom prst="rect">
            <a:avLst/>
          </a:prstGeom>
        </p:spPr>
        <p:txBody>
          <a:bodyPr anchor="ctr"/>
          <a:lstStyle/>
          <a:p>
            <a:r>
              <a:rPr lang="en-US"/>
              <a:t>Click to edit Master title style</a:t>
            </a:r>
          </a:p>
        </p:txBody>
      </p:sp>
      <p:sp>
        <p:nvSpPr>
          <p:cNvPr id="13" name="Slide Number Placeholder 4"/>
          <p:cNvSpPr>
            <a:spLocks noGrp="1"/>
          </p:cNvSpPr>
          <p:nvPr>
            <p:ph type="sldNum" sz="quarter" idx="4"/>
          </p:nvPr>
        </p:nvSpPr>
        <p:spPr>
          <a:xfrm>
            <a:off x="11691627" y="6298514"/>
            <a:ext cx="497200" cy="365125"/>
          </a:xfrm>
          <a:prstGeom prst="rect">
            <a:avLst/>
          </a:prstGeom>
        </p:spPr>
        <p:txBody>
          <a:bodyPr vert="horz" lIns="91440" tIns="45720" rIns="91440" bIns="45720" rtlCol="0" anchor="ctr"/>
          <a:lstStyle>
            <a:lvl1pPr algn="ctr">
              <a:defRPr sz="1333">
                <a:solidFill>
                  <a:srgbClr val="4B545D"/>
                </a:solidFill>
              </a:defRPr>
            </a:lvl1pPr>
          </a:lstStyle>
          <a:p>
            <a:fld id="{4B7910E5-F3D7-7541-A239-E632F655FDFB}" type="slidenum">
              <a:rPr lang="en-US" smtClean="0"/>
              <a:pPr/>
              <a:t>‹#›</a:t>
            </a:fld>
            <a:endParaRPr lang="en-US"/>
          </a:p>
        </p:txBody>
      </p:sp>
    </p:spTree>
    <p:extLst>
      <p:ext uri="{BB962C8B-B14F-4D97-AF65-F5344CB8AC3E}">
        <p14:creationId xmlns:p14="http://schemas.microsoft.com/office/powerpoint/2010/main" val="1568421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Left 1">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a:xfrm>
            <a:off x="11369588" y="6516783"/>
            <a:ext cx="472286" cy="269115"/>
          </a:xfrm>
          <a:prstGeom prst="rect">
            <a:avLst/>
          </a:prstGeom>
        </p:spPr>
        <p:txBody>
          <a:bodyPr lIns="181268" tIns="90674" rIns="181268" bIns="90674"/>
          <a:lstStyle>
            <a:lvl1pPr algn="ctr">
              <a:defRPr sz="1000">
                <a:solidFill>
                  <a:schemeClr val="tx2"/>
                </a:solidFill>
                <a:latin typeface="PT Sans" panose="020B0503020203020204" pitchFamily="34" charset="0"/>
                <a:ea typeface="Roboto Light" panose="02000000000000000000" pitchFamily="2" charset="0"/>
                <a:cs typeface="PT Sans" panose="020B0503020203020204" pitchFamily="34" charset="0"/>
              </a:defRPr>
            </a:lvl1pPr>
          </a:lstStyle>
          <a:p>
            <a:pPr defTabSz="905528"/>
            <a:fld id="{597BFFA6-61B1-4984-983B-9D1AEC0ED12D}" type="slidenum">
              <a:rPr lang="es-SV" smtClean="0"/>
              <a:pPr defTabSz="905528"/>
              <a:t>‹#›</a:t>
            </a:fld>
            <a:endParaRPr lang="es-SV"/>
          </a:p>
        </p:txBody>
      </p:sp>
    </p:spTree>
    <p:extLst>
      <p:ext uri="{BB962C8B-B14F-4D97-AF65-F5344CB8AC3E}">
        <p14:creationId xmlns:p14="http://schemas.microsoft.com/office/powerpoint/2010/main" val="350815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09442" y="1128715"/>
            <a:ext cx="10969943" cy="4548187"/>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609442" y="14994"/>
            <a:ext cx="10969943" cy="886505"/>
          </a:xfrm>
          <a:prstGeom prst="rect">
            <a:avLst/>
          </a:prstGeom>
        </p:spPr>
        <p:txBody>
          <a:bodyPr anchor="ctr"/>
          <a:lstStyle/>
          <a:p>
            <a:r>
              <a:rPr lang="en-US"/>
              <a:t>Click to edit Master title style</a:t>
            </a:r>
          </a:p>
        </p:txBody>
      </p:sp>
      <p:sp>
        <p:nvSpPr>
          <p:cNvPr id="7" name="Slide Number Placeholder 4"/>
          <p:cNvSpPr>
            <a:spLocks noGrp="1"/>
          </p:cNvSpPr>
          <p:nvPr>
            <p:ph type="sldNum" sz="quarter" idx="4"/>
          </p:nvPr>
        </p:nvSpPr>
        <p:spPr>
          <a:xfrm>
            <a:off x="11691627" y="6298514"/>
            <a:ext cx="497200" cy="365125"/>
          </a:xfrm>
          <a:prstGeom prst="rect">
            <a:avLst/>
          </a:prstGeom>
        </p:spPr>
        <p:txBody>
          <a:bodyPr vert="horz" lIns="91440" tIns="45720" rIns="91440" bIns="45720" rtlCol="0" anchor="ctr"/>
          <a:lstStyle>
            <a:lvl1pPr algn="ctr">
              <a:defRPr sz="1333">
                <a:solidFill>
                  <a:srgbClr val="4B545D"/>
                </a:solidFill>
              </a:defRPr>
            </a:lvl1pPr>
          </a:lstStyle>
          <a:p>
            <a:fld id="{4B7910E5-F3D7-7541-A239-E632F655FDFB}" type="slidenum">
              <a:rPr lang="en-US" smtClean="0"/>
              <a:pPr/>
              <a:t>‹#›</a:t>
            </a:fld>
            <a:endParaRPr lang="en-US"/>
          </a:p>
        </p:txBody>
      </p:sp>
    </p:spTree>
    <p:extLst>
      <p:ext uri="{BB962C8B-B14F-4D97-AF65-F5344CB8AC3E}">
        <p14:creationId xmlns:p14="http://schemas.microsoft.com/office/powerpoint/2010/main" val="222929171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cSld name="6_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609442" y="14994"/>
            <a:ext cx="10969944" cy="886505"/>
          </a:xfrm>
          <a:prstGeom prst="rect">
            <a:avLst/>
          </a:prstGeom>
        </p:spPr>
        <p:txBody>
          <a:bodyPr lIns="121899" tIns="60949" rIns="121899" bIns="60949" anchor="ctr"/>
          <a:lstStyle/>
          <a:p>
            <a:r>
              <a:rPr lang="en-US"/>
              <a:t>Click to edit Master title style</a:t>
            </a:r>
          </a:p>
        </p:txBody>
      </p:sp>
      <p:sp>
        <p:nvSpPr>
          <p:cNvPr id="10" name="Text Placeholder 2"/>
          <p:cNvSpPr>
            <a:spLocks noGrp="1"/>
          </p:cNvSpPr>
          <p:nvPr>
            <p:ph type="body" sz="quarter" idx="10"/>
          </p:nvPr>
        </p:nvSpPr>
        <p:spPr>
          <a:xfrm>
            <a:off x="609442" y="1128717"/>
            <a:ext cx="10969944" cy="4548187"/>
          </a:xfrm>
          <a:prstGeom prst="rect">
            <a:avLst/>
          </a:prstGeom>
        </p:spPr>
        <p:txBody>
          <a:bodyPr vert="horz" lIns="121899" tIns="60949" rIns="121899" bIns="6094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436869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2" y="762000"/>
            <a:ext cx="10969943" cy="1066800"/>
          </a:xfrm>
        </p:spPr>
        <p:txBody>
          <a:bodyPr/>
          <a:lstStyle/>
          <a:p>
            <a:r>
              <a:rPr kumimoji="0" lang="en-US"/>
              <a:t>Click to edit Master title style</a:t>
            </a:r>
          </a:p>
        </p:txBody>
      </p:sp>
      <p:sp>
        <p:nvSpPr>
          <p:cNvPr id="3" name="Content Placeholder 2"/>
          <p:cNvSpPr>
            <a:spLocks noGrp="1"/>
          </p:cNvSpPr>
          <p:nvPr>
            <p:ph idx="1"/>
          </p:nvPr>
        </p:nvSpPr>
        <p:spPr>
          <a:xfrm>
            <a:off x="609442" y="1828800"/>
            <a:ext cx="10969943" cy="4745736"/>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a:xfrm>
            <a:off x="11173091" y="6492240"/>
            <a:ext cx="1015735" cy="365760"/>
          </a:xfrm>
        </p:spPr>
        <p:txBody>
          <a:bodyPr/>
          <a:lstStyle>
            <a:lvl1pPr>
              <a:defRPr>
                <a:solidFill>
                  <a:schemeClr val="tx1">
                    <a:lumMod val="95000"/>
                    <a:lumOff val="5000"/>
                  </a:schemeClr>
                </a:solidFill>
              </a:defRPr>
            </a:lvl1pPr>
          </a:lstStyle>
          <a:p>
            <a:fld id="{924ACF5F-2002-4BC5-91CD-F5708FA5E531}" type="slidenum">
              <a:rPr lang="en-US" smtClean="0"/>
              <a:pPr/>
              <a:t>‹#›</a:t>
            </a:fld>
            <a:endParaRPr lang="en-US"/>
          </a:p>
        </p:txBody>
      </p:sp>
    </p:spTree>
    <p:extLst>
      <p:ext uri="{BB962C8B-B14F-4D97-AF65-F5344CB8AC3E}">
        <p14:creationId xmlns:p14="http://schemas.microsoft.com/office/powerpoint/2010/main" val="3187040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09442" y="1128715"/>
            <a:ext cx="10969943" cy="4548187"/>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609442" y="14994"/>
            <a:ext cx="10969943" cy="886505"/>
          </a:xfrm>
          <a:prstGeom prst="rect">
            <a:avLst/>
          </a:prstGeom>
        </p:spPr>
        <p:txBody>
          <a:bodyPr anchor="ctr"/>
          <a:lstStyle/>
          <a:p>
            <a:r>
              <a:rPr lang="en-US"/>
              <a:t>Click to edit Master title style</a:t>
            </a:r>
          </a:p>
        </p:txBody>
      </p:sp>
      <p:sp>
        <p:nvSpPr>
          <p:cNvPr id="7" name="Slide Number Placeholder 4"/>
          <p:cNvSpPr>
            <a:spLocks noGrp="1"/>
          </p:cNvSpPr>
          <p:nvPr>
            <p:ph type="sldNum" sz="quarter" idx="4"/>
          </p:nvPr>
        </p:nvSpPr>
        <p:spPr>
          <a:xfrm>
            <a:off x="11691627" y="6298514"/>
            <a:ext cx="497200" cy="365125"/>
          </a:xfrm>
          <a:prstGeom prst="rect">
            <a:avLst/>
          </a:prstGeom>
        </p:spPr>
        <p:txBody>
          <a:bodyPr vert="horz" lIns="91440" tIns="45720" rIns="91440" bIns="45720" rtlCol="0" anchor="ctr"/>
          <a:lstStyle>
            <a:lvl1pPr algn="ctr">
              <a:defRPr sz="1333">
                <a:solidFill>
                  <a:srgbClr val="4B545D"/>
                </a:solidFill>
              </a:defRPr>
            </a:lvl1pPr>
          </a:lstStyle>
          <a:p>
            <a:fld id="{4B7910E5-F3D7-7541-A239-E632F655FDFB}" type="slidenum">
              <a:rPr lang="en-US" smtClean="0"/>
              <a:pPr/>
              <a:t>‹#›</a:t>
            </a:fld>
            <a:endParaRPr lang="en-US"/>
          </a:p>
        </p:txBody>
      </p:sp>
    </p:spTree>
    <p:extLst>
      <p:ext uri="{BB962C8B-B14F-4D97-AF65-F5344CB8AC3E}">
        <p14:creationId xmlns:p14="http://schemas.microsoft.com/office/powerpoint/2010/main" val="815988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and Content_Bott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B17AF-5101-41BC-B946-D4627FBF014D}"/>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EF29FFED-3B3D-4B8D-9F43-CB4848DBE075}"/>
              </a:ext>
            </a:extLst>
          </p:cNvPr>
          <p:cNvSpPr>
            <a:spLocks noGrp="1"/>
          </p:cNvSpPr>
          <p:nvPr>
            <p:ph type="sldNum" sz="quarter" idx="12"/>
          </p:nvPr>
        </p:nvSpPr>
        <p:spPr/>
        <p:txBody>
          <a:bodyPr/>
          <a:lstStyle>
            <a:lvl1pPr>
              <a:defRPr>
                <a:solidFill>
                  <a:schemeClr val="bg1"/>
                </a:solidFill>
              </a:defRPr>
            </a:lvl1pPr>
          </a:lstStyle>
          <a:p>
            <a:fld id="{59A6505C-1C33-436F-B44C-77C84AB832D9}" type="slidenum">
              <a:rPr lang="en-US" smtClean="0"/>
              <a:t>‹#›</a:t>
            </a:fld>
            <a:endParaRPr lang="en-US"/>
          </a:p>
        </p:txBody>
      </p:sp>
    </p:spTree>
    <p:extLst>
      <p:ext uri="{BB962C8B-B14F-4D97-AF65-F5344CB8AC3E}">
        <p14:creationId xmlns:p14="http://schemas.microsoft.com/office/powerpoint/2010/main" val="1264287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Sli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87F6D5-9A5D-51E1-E676-727E7C3AB4D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8516941" cy="6858000"/>
          </a:xfrm>
          <a:prstGeom prst="rect">
            <a:avLst/>
          </a:prstGeom>
        </p:spPr>
      </p:pic>
      <p:pic>
        <p:nvPicPr>
          <p:cNvPr id="2" name="Picture 1">
            <a:extLst>
              <a:ext uri="{FF2B5EF4-FFF2-40B4-BE49-F238E27FC236}">
                <a16:creationId xmlns:a16="http://schemas.microsoft.com/office/drawing/2014/main" id="{2DEFC8AC-AAAA-3994-7845-3E8C4EDCC2A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171" y="454189"/>
            <a:ext cx="3175134" cy="486490"/>
          </a:xfrm>
          <a:prstGeom prst="rect">
            <a:avLst/>
          </a:prstGeom>
        </p:spPr>
      </p:pic>
      <p:sp>
        <p:nvSpPr>
          <p:cNvPr id="19" name="Subtitle 2"/>
          <p:cNvSpPr>
            <a:spLocks noGrp="1"/>
          </p:cNvSpPr>
          <p:nvPr>
            <p:ph type="subTitle" idx="1"/>
          </p:nvPr>
        </p:nvSpPr>
        <p:spPr>
          <a:xfrm>
            <a:off x="6512015" y="2425933"/>
            <a:ext cx="5382638" cy="1381360"/>
          </a:xfrm>
          <a:prstGeom prst="rect">
            <a:avLst/>
          </a:prstGeom>
        </p:spPr>
        <p:txBody>
          <a:bodyPr>
            <a:noAutofit/>
          </a:bodyPr>
          <a:lstStyle>
            <a:lvl1pPr marL="0" indent="0" algn="l">
              <a:lnSpc>
                <a:spcPts val="3299"/>
              </a:lnSpc>
              <a:buNone/>
              <a:defRPr sz="2999" b="1" i="0">
                <a:solidFill>
                  <a:schemeClr val="accent5"/>
                </a:solidFill>
                <a:latin typeface="+mj-lt"/>
                <a:cs typeface="Franklin Gothic Book"/>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20" name="Text Placeholder 17"/>
          <p:cNvSpPr>
            <a:spLocks noGrp="1"/>
          </p:cNvSpPr>
          <p:nvPr>
            <p:ph type="body" sz="quarter" idx="10"/>
          </p:nvPr>
        </p:nvSpPr>
        <p:spPr>
          <a:xfrm>
            <a:off x="6512015" y="3963078"/>
            <a:ext cx="5368616" cy="329916"/>
          </a:xfrm>
          <a:prstGeom prst="rect">
            <a:avLst/>
          </a:prstGeom>
        </p:spPr>
        <p:txBody>
          <a:bodyPr>
            <a:noAutofit/>
          </a:bodyPr>
          <a:lstStyle>
            <a:lvl1pPr marL="0" marR="0" indent="0" algn="l" defTabSz="457063" rtl="0" eaLnBrk="1" fontAlgn="auto" latinLnBrk="0" hangingPunct="1">
              <a:lnSpc>
                <a:spcPct val="100000"/>
              </a:lnSpc>
              <a:spcBef>
                <a:spcPct val="20000"/>
              </a:spcBef>
              <a:spcAft>
                <a:spcPts val="0"/>
              </a:spcAft>
              <a:buClrTx/>
              <a:buSzTx/>
              <a:buFontTx/>
              <a:buNone/>
              <a:tabLst/>
              <a:defRPr kumimoji="0" lang="en-US" sz="1799"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a:t>Click to edit Master text styles</a:t>
            </a:r>
          </a:p>
        </p:txBody>
      </p:sp>
      <p:sp>
        <p:nvSpPr>
          <p:cNvPr id="22" name="Text Placeholder 18"/>
          <p:cNvSpPr>
            <a:spLocks noGrp="1"/>
          </p:cNvSpPr>
          <p:nvPr>
            <p:ph type="body" sz="quarter" idx="13"/>
          </p:nvPr>
        </p:nvSpPr>
        <p:spPr>
          <a:xfrm>
            <a:off x="6512015" y="4428475"/>
            <a:ext cx="3797914" cy="288687"/>
          </a:xfrm>
          <a:prstGeom prst="rect">
            <a:avLst/>
          </a:prstGeom>
        </p:spPr>
        <p:txBody>
          <a:bodyPr>
            <a:noAutofit/>
          </a:bodyPr>
          <a:lstStyle>
            <a:lvl1pPr>
              <a:buNone/>
              <a:defRPr sz="1400">
                <a:solidFill>
                  <a:srgbClr val="282B2E"/>
                </a:solidFill>
                <a:latin typeface="+mn-lt"/>
                <a:cs typeface="Franklin Gothic Book"/>
              </a:defRPr>
            </a:lvl1pPr>
            <a:lvl5pPr>
              <a:defRPr/>
            </a:lvl5pPr>
          </a:lstStyle>
          <a:p>
            <a:pPr lvl="0"/>
            <a:r>
              <a:rPr lang="en-US"/>
              <a:t>Click to edit Master text styles</a:t>
            </a:r>
          </a:p>
        </p:txBody>
      </p:sp>
    </p:spTree>
    <p:extLst>
      <p:ext uri="{BB962C8B-B14F-4D97-AF65-F5344CB8AC3E}">
        <p14:creationId xmlns:p14="http://schemas.microsoft.com/office/powerpoint/2010/main" val="76954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B15D6C-5CEA-3225-6D8B-307C89D3AB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79633" t="18579" r="1553" b="53005"/>
          <a:stretch/>
        </p:blipFill>
        <p:spPr>
          <a:xfrm flipH="1">
            <a:off x="10025805" y="1"/>
            <a:ext cx="2178006" cy="1948721"/>
          </a:xfrm>
          <a:prstGeom prst="rect">
            <a:avLst/>
          </a:prstGeom>
        </p:spPr>
      </p:pic>
      <p:sp>
        <p:nvSpPr>
          <p:cNvPr id="2" name="Title 1"/>
          <p:cNvSpPr>
            <a:spLocks noGrp="1"/>
          </p:cNvSpPr>
          <p:nvPr>
            <p:ph type="title"/>
          </p:nvPr>
        </p:nvSpPr>
        <p:spPr>
          <a:xfrm>
            <a:off x="477492" y="183573"/>
            <a:ext cx="10117794" cy="812800"/>
          </a:xfrm>
        </p:spPr>
        <p:txBody>
          <a:bodyPr/>
          <a:lstStyle>
            <a:lvl1pPr>
              <a:defRPr sz="2999"/>
            </a:lvl1pPr>
          </a:lstStyle>
          <a:p>
            <a:r>
              <a:rPr lang="en-US"/>
              <a:t>Click to edit Master title style</a:t>
            </a:r>
          </a:p>
        </p:txBody>
      </p:sp>
      <p:sp>
        <p:nvSpPr>
          <p:cNvPr id="7" name="Content Placeholder 6"/>
          <p:cNvSpPr>
            <a:spLocks noGrp="1"/>
          </p:cNvSpPr>
          <p:nvPr>
            <p:ph sz="quarter" idx="10"/>
          </p:nvPr>
        </p:nvSpPr>
        <p:spPr>
          <a:xfrm>
            <a:off x="477492" y="1870365"/>
            <a:ext cx="11233341" cy="4546873"/>
          </a:xfrm>
          <a:prstGeom prst="rect">
            <a:avLst/>
          </a:prstGeom>
        </p:spPr>
        <p:txBody>
          <a:bodyPr/>
          <a:lstStyle>
            <a:lvl1pPr marL="0" indent="0">
              <a:buNone/>
              <a:defRPr sz="1799">
                <a:latin typeface="+mn-lt"/>
              </a:defRPr>
            </a:lvl1pPr>
            <a:lvl2pPr marL="457063" indent="0">
              <a:buNone/>
              <a:defRPr sz="1799">
                <a:latin typeface="+mn-lt"/>
              </a:defRPr>
            </a:lvl2pPr>
            <a:lvl3pPr marL="914126" indent="0">
              <a:buNone/>
              <a:defRPr sz="1799">
                <a:latin typeface="+mn-lt"/>
              </a:defRPr>
            </a:lvl3pPr>
            <a:lvl4pPr marL="1371189" indent="0">
              <a:buNone/>
              <a:defRPr sz="1799">
                <a:latin typeface="+mn-lt"/>
              </a:defRPr>
            </a:lvl4pPr>
            <a:lvl5pPr marL="1828251" indent="0">
              <a:buNone/>
              <a:defRPr sz="1799">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C5881A1-41B0-9FE6-BE4B-7970CF90565C}"/>
              </a:ext>
            </a:extLst>
          </p:cNvPr>
          <p:cNvSpPr/>
          <p:nvPr userDrawn="1"/>
        </p:nvSpPr>
        <p:spPr>
          <a:xfrm>
            <a:off x="1607253" y="6578600"/>
            <a:ext cx="10581573" cy="283464"/>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6" name="Rectangle 5">
            <a:extLst>
              <a:ext uri="{FF2B5EF4-FFF2-40B4-BE49-F238E27FC236}">
                <a16:creationId xmlns:a16="http://schemas.microsoft.com/office/drawing/2014/main" id="{485F388C-861E-B576-2600-FE14C17FF1C7}"/>
              </a:ext>
            </a:extLst>
          </p:cNvPr>
          <p:cNvSpPr>
            <a:spLocks/>
          </p:cNvSpPr>
          <p:nvPr userDrawn="1"/>
        </p:nvSpPr>
        <p:spPr>
          <a:xfrm flipH="1">
            <a:off x="-1" y="6578600"/>
            <a:ext cx="1710788" cy="283464"/>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8" name="TextBox 7">
            <a:extLst>
              <a:ext uri="{FF2B5EF4-FFF2-40B4-BE49-F238E27FC236}">
                <a16:creationId xmlns:a16="http://schemas.microsoft.com/office/drawing/2014/main" id="{4B16CF1C-6388-96A0-CEF5-6E8C3A1FB973}"/>
              </a:ext>
            </a:extLst>
          </p:cNvPr>
          <p:cNvSpPr txBox="1"/>
          <p:nvPr userDrawn="1"/>
        </p:nvSpPr>
        <p:spPr>
          <a:xfrm>
            <a:off x="96838" y="6606905"/>
            <a:ext cx="7774250" cy="223138"/>
          </a:xfrm>
          <a:prstGeom prst="rect">
            <a:avLst/>
          </a:prstGeom>
          <a:noFill/>
        </p:spPr>
        <p:txBody>
          <a:bodyPr wrap="square">
            <a:spAutoFit/>
          </a:bodyPr>
          <a:lstStyle/>
          <a:p>
            <a:pPr>
              <a:defRPr/>
            </a:pPr>
            <a:r>
              <a:rPr lang="en-US" sz="85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  |  INDUSTRIAL EFFICIENCY &amp; DECARBONIZATION OFFICE</a:t>
            </a:r>
          </a:p>
        </p:txBody>
      </p:sp>
      <p:sp>
        <p:nvSpPr>
          <p:cNvPr id="10" name="Text Placeholder 9">
            <a:extLst>
              <a:ext uri="{FF2B5EF4-FFF2-40B4-BE49-F238E27FC236}">
                <a16:creationId xmlns:a16="http://schemas.microsoft.com/office/drawing/2014/main" id="{F9905CEA-66A9-C586-F171-790910D75297}"/>
              </a:ext>
            </a:extLst>
          </p:cNvPr>
          <p:cNvSpPr>
            <a:spLocks noGrp="1"/>
          </p:cNvSpPr>
          <p:nvPr>
            <p:ph type="body" sz="quarter" idx="11" hasCustomPrompt="1"/>
          </p:nvPr>
        </p:nvSpPr>
        <p:spPr>
          <a:xfrm>
            <a:off x="477492" y="1039813"/>
            <a:ext cx="10132781" cy="539750"/>
          </a:xfrm>
        </p:spPr>
        <p:txBody>
          <a:bodyPr/>
          <a:lstStyle>
            <a:lvl1pPr marL="0" indent="0">
              <a:buNone/>
              <a:defRPr sz="1999"/>
            </a:lvl1pPr>
          </a:lstStyle>
          <a:p>
            <a:pPr lvl="0"/>
            <a:r>
              <a:rPr lang="en-US"/>
              <a:t>Sub header</a:t>
            </a:r>
          </a:p>
        </p:txBody>
      </p:sp>
      <p:sp>
        <p:nvSpPr>
          <p:cNvPr id="4" name="Text Placeholder 9">
            <a:extLst>
              <a:ext uri="{FF2B5EF4-FFF2-40B4-BE49-F238E27FC236}">
                <a16:creationId xmlns:a16="http://schemas.microsoft.com/office/drawing/2014/main" id="{A588A170-A91D-9499-A4BF-700E5E074358}"/>
              </a:ext>
            </a:extLst>
          </p:cNvPr>
          <p:cNvSpPr txBox="1">
            <a:spLocks/>
          </p:cNvSpPr>
          <p:nvPr userDrawn="1"/>
        </p:nvSpPr>
        <p:spPr>
          <a:xfrm>
            <a:off x="11585736" y="6605588"/>
            <a:ext cx="603092"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lnSpc>
                <a:spcPct val="90000"/>
              </a:lnSpc>
              <a:spcBef>
                <a:spcPct val="20000"/>
              </a:spcBef>
              <a:buFont typeface="Arial" charset="0"/>
              <a:buNone/>
            </a:pPr>
            <a:fld id="{3B8FDC89-80CC-DB49-B2EA-BD0F5E541433}" type="slidenum">
              <a:rPr lang="en-US" sz="1000">
                <a:solidFill>
                  <a:schemeClr val="bg1"/>
                </a:solidFill>
                <a:latin typeface="Franklin Gothic Book" charset="0"/>
                <a:cs typeface="Franklin Gothic Book"/>
              </a:rPr>
              <a:pPr algn="ctr" eaLnBrk="1" hangingPunct="1">
                <a:lnSpc>
                  <a:spcPct val="90000"/>
                </a:lnSpc>
                <a:spcBef>
                  <a:spcPct val="20000"/>
                </a:spcBef>
                <a:buFont typeface="Arial" charset="0"/>
                <a:buNone/>
              </a:pPr>
              <a:t>‹#›</a:t>
            </a:fld>
            <a:endParaRPr lang="en-US" sz="1000">
              <a:solidFill>
                <a:schemeClr val="bg1"/>
              </a:solidFill>
              <a:latin typeface="Franklin Gothic Book" charset="0"/>
              <a:cs typeface="Franklin Gothic Book"/>
            </a:endParaRPr>
          </a:p>
        </p:txBody>
      </p:sp>
    </p:spTree>
    <p:extLst>
      <p:ext uri="{BB962C8B-B14F-4D97-AF65-F5344CB8AC3E}">
        <p14:creationId xmlns:p14="http://schemas.microsoft.com/office/powerpoint/2010/main" val="3201979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77492" y="183573"/>
            <a:ext cx="10117794" cy="812800"/>
          </a:xfrm>
        </p:spPr>
        <p:txBody>
          <a:bodyPr/>
          <a:lstStyle>
            <a:lvl1pPr>
              <a:defRPr sz="2999"/>
            </a:lvl1pPr>
          </a:lstStyle>
          <a:p>
            <a:r>
              <a:rPr lang="en-US"/>
              <a:t>Click to edit Master title style</a:t>
            </a:r>
          </a:p>
        </p:txBody>
      </p:sp>
      <p:sp>
        <p:nvSpPr>
          <p:cNvPr id="7" name="Content Placeholder 6"/>
          <p:cNvSpPr>
            <a:spLocks noGrp="1"/>
          </p:cNvSpPr>
          <p:nvPr>
            <p:ph sz="quarter" idx="10"/>
          </p:nvPr>
        </p:nvSpPr>
        <p:spPr>
          <a:xfrm>
            <a:off x="477492" y="1870365"/>
            <a:ext cx="11233341" cy="3864008"/>
          </a:xfrm>
          <a:prstGeom prst="rect">
            <a:avLst/>
          </a:prstGeom>
        </p:spPr>
        <p:txBody>
          <a:bodyPr/>
          <a:lstStyle>
            <a:lvl1pPr marL="0" indent="0">
              <a:buNone/>
              <a:defRPr sz="1799">
                <a:latin typeface="+mn-lt"/>
              </a:defRPr>
            </a:lvl1pPr>
            <a:lvl2pPr marL="457063" indent="0">
              <a:buNone/>
              <a:defRPr sz="1799">
                <a:latin typeface="+mn-lt"/>
              </a:defRPr>
            </a:lvl2pPr>
            <a:lvl3pPr marL="914126" indent="0">
              <a:buNone/>
              <a:defRPr sz="1799">
                <a:latin typeface="+mn-lt"/>
              </a:defRPr>
            </a:lvl3pPr>
            <a:lvl4pPr marL="1371189" indent="0">
              <a:buNone/>
              <a:defRPr sz="1799">
                <a:latin typeface="+mn-lt"/>
              </a:defRPr>
            </a:lvl4pPr>
            <a:lvl5pPr marL="1828251" indent="0">
              <a:buNone/>
              <a:defRPr sz="1799">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C5881A1-41B0-9FE6-BE4B-7970CF90565C}"/>
              </a:ext>
            </a:extLst>
          </p:cNvPr>
          <p:cNvSpPr/>
          <p:nvPr userDrawn="1"/>
        </p:nvSpPr>
        <p:spPr>
          <a:xfrm>
            <a:off x="1607253" y="6578600"/>
            <a:ext cx="10581573" cy="283464"/>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6" name="Rectangle 5">
            <a:extLst>
              <a:ext uri="{FF2B5EF4-FFF2-40B4-BE49-F238E27FC236}">
                <a16:creationId xmlns:a16="http://schemas.microsoft.com/office/drawing/2014/main" id="{485F388C-861E-B576-2600-FE14C17FF1C7}"/>
              </a:ext>
            </a:extLst>
          </p:cNvPr>
          <p:cNvSpPr>
            <a:spLocks/>
          </p:cNvSpPr>
          <p:nvPr userDrawn="1"/>
        </p:nvSpPr>
        <p:spPr>
          <a:xfrm flipH="1">
            <a:off x="-1" y="6578600"/>
            <a:ext cx="1710788" cy="283464"/>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8" name="TextBox 7">
            <a:extLst>
              <a:ext uri="{FF2B5EF4-FFF2-40B4-BE49-F238E27FC236}">
                <a16:creationId xmlns:a16="http://schemas.microsoft.com/office/drawing/2014/main" id="{4B16CF1C-6388-96A0-CEF5-6E8C3A1FB973}"/>
              </a:ext>
            </a:extLst>
          </p:cNvPr>
          <p:cNvSpPr txBox="1"/>
          <p:nvPr userDrawn="1"/>
        </p:nvSpPr>
        <p:spPr>
          <a:xfrm>
            <a:off x="96838" y="6606905"/>
            <a:ext cx="7774250" cy="223138"/>
          </a:xfrm>
          <a:prstGeom prst="rect">
            <a:avLst/>
          </a:prstGeom>
          <a:noFill/>
        </p:spPr>
        <p:txBody>
          <a:bodyPr wrap="square">
            <a:spAutoFit/>
          </a:bodyPr>
          <a:lstStyle/>
          <a:p>
            <a:pPr>
              <a:defRPr/>
            </a:pPr>
            <a:r>
              <a:rPr lang="en-US" sz="85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  |  INDUSTRIAL EFFICIENCY &amp; DECARBONIZATION OFFICE</a:t>
            </a:r>
          </a:p>
        </p:txBody>
      </p:sp>
      <p:sp>
        <p:nvSpPr>
          <p:cNvPr id="10" name="Text Placeholder 9">
            <a:extLst>
              <a:ext uri="{FF2B5EF4-FFF2-40B4-BE49-F238E27FC236}">
                <a16:creationId xmlns:a16="http://schemas.microsoft.com/office/drawing/2014/main" id="{F9905CEA-66A9-C586-F171-790910D75297}"/>
              </a:ext>
            </a:extLst>
          </p:cNvPr>
          <p:cNvSpPr>
            <a:spLocks noGrp="1"/>
          </p:cNvSpPr>
          <p:nvPr>
            <p:ph type="body" sz="quarter" idx="11" hasCustomPrompt="1"/>
          </p:nvPr>
        </p:nvSpPr>
        <p:spPr>
          <a:xfrm>
            <a:off x="477492" y="1039813"/>
            <a:ext cx="10132781" cy="539750"/>
          </a:xfrm>
        </p:spPr>
        <p:txBody>
          <a:bodyPr/>
          <a:lstStyle>
            <a:lvl1pPr marL="0" indent="0">
              <a:buNone/>
              <a:defRPr sz="1999"/>
            </a:lvl1pPr>
          </a:lstStyle>
          <a:p>
            <a:pPr lvl="0"/>
            <a:r>
              <a:rPr lang="en-US"/>
              <a:t>Sub header</a:t>
            </a:r>
          </a:p>
        </p:txBody>
      </p:sp>
      <p:sp>
        <p:nvSpPr>
          <p:cNvPr id="4" name="Text Placeholder 9">
            <a:extLst>
              <a:ext uri="{FF2B5EF4-FFF2-40B4-BE49-F238E27FC236}">
                <a16:creationId xmlns:a16="http://schemas.microsoft.com/office/drawing/2014/main" id="{A588A170-A91D-9499-A4BF-700E5E074358}"/>
              </a:ext>
            </a:extLst>
          </p:cNvPr>
          <p:cNvSpPr txBox="1">
            <a:spLocks/>
          </p:cNvSpPr>
          <p:nvPr userDrawn="1"/>
        </p:nvSpPr>
        <p:spPr>
          <a:xfrm>
            <a:off x="11585736" y="6605588"/>
            <a:ext cx="603092"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lnSpc>
                <a:spcPct val="90000"/>
              </a:lnSpc>
              <a:spcBef>
                <a:spcPct val="20000"/>
              </a:spcBef>
              <a:buFont typeface="Arial" charset="0"/>
              <a:buNone/>
            </a:pPr>
            <a:fld id="{3B8FDC89-80CC-DB49-B2EA-BD0F5E541433}" type="slidenum">
              <a:rPr lang="en-US" sz="1000">
                <a:solidFill>
                  <a:schemeClr val="bg1"/>
                </a:solidFill>
                <a:latin typeface="Franklin Gothic Book" charset="0"/>
                <a:cs typeface="Franklin Gothic Book"/>
              </a:rPr>
              <a:pPr algn="ctr" eaLnBrk="1" hangingPunct="1">
                <a:lnSpc>
                  <a:spcPct val="90000"/>
                </a:lnSpc>
                <a:spcBef>
                  <a:spcPct val="20000"/>
                </a:spcBef>
                <a:buFont typeface="Arial" charset="0"/>
                <a:buNone/>
              </a:pPr>
              <a:t>‹#›</a:t>
            </a:fld>
            <a:endParaRPr lang="en-US" sz="1000">
              <a:solidFill>
                <a:schemeClr val="bg1"/>
              </a:solidFill>
              <a:latin typeface="Franklin Gothic Book" charset="0"/>
              <a:cs typeface="Franklin Gothic Book"/>
            </a:endParaRPr>
          </a:p>
        </p:txBody>
      </p:sp>
    </p:spTree>
    <p:extLst>
      <p:ext uri="{BB962C8B-B14F-4D97-AF65-F5344CB8AC3E}">
        <p14:creationId xmlns:p14="http://schemas.microsoft.com/office/powerpoint/2010/main" val="3499698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 y="0"/>
            <a:ext cx="765610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7579927" y="5932488"/>
            <a:ext cx="4208955"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789" eaLnBrk="0" fontAlgn="base" hangingPunct="0">
              <a:spcBef>
                <a:spcPct val="0"/>
              </a:spcBef>
              <a:spcAft>
                <a:spcPct val="0"/>
              </a:spcAft>
              <a:defRPr/>
            </a:pPr>
            <a:endParaRPr lang="en-US" altLang="en-US" sz="135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428515" y="2362882"/>
            <a:ext cx="11360613" cy="2019114"/>
          </a:xfrm>
        </p:spPr>
        <p:txBody>
          <a:bodyPr anchor="ctr">
            <a:normAutofit/>
          </a:bodyPr>
          <a:lstStyle>
            <a:lvl1pPr>
              <a:defRPr sz="2249">
                <a:solidFill>
                  <a:schemeClr val="tx2"/>
                </a:solidFill>
              </a:defRPr>
            </a:lvl1pPr>
          </a:lstStyle>
          <a:p>
            <a:r>
              <a:rPr lang="en-US"/>
              <a:t>Click to edit Master title style</a:t>
            </a:r>
          </a:p>
        </p:txBody>
      </p:sp>
    </p:spTree>
    <p:extLst>
      <p:ext uri="{BB962C8B-B14F-4D97-AF65-F5344CB8AC3E}">
        <p14:creationId xmlns:p14="http://schemas.microsoft.com/office/powerpoint/2010/main" val="690276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477490" y="1046532"/>
            <a:ext cx="11233341"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1269922"/>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1" y="676277"/>
            <a:ext cx="12188825"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email">
            <a:extLst>
              <a:ext uri="{28A0092B-C50C-407E-A947-70E740481C1C}">
                <a14:useLocalDpi xmlns:a14="http://schemas.microsoft.com/office/drawing/2010/main" val="0"/>
              </a:ext>
            </a:extLst>
          </a:blip>
          <a:srcRect t="28281"/>
          <a:stretch>
            <a:fillRect/>
          </a:stretch>
        </p:blipFill>
        <p:spPr bwMode="auto">
          <a:xfrm>
            <a:off x="863601" y="2"/>
            <a:ext cx="1831975" cy="1336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1" y="3412570"/>
            <a:ext cx="12188825" cy="3457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738928" y="1544722"/>
            <a:ext cx="11023467" cy="702831"/>
          </a:xfrm>
          <a:prstGeom prst="rect">
            <a:avLst/>
          </a:prstGeom>
        </p:spPr>
        <p:txBody>
          <a:bodyPr>
            <a:normAutofit/>
          </a:bodyPr>
          <a:lstStyle>
            <a:lvl1pPr marL="0" indent="0" algn="l">
              <a:buNone/>
              <a:defRPr sz="3999" b="1" i="0">
                <a:solidFill>
                  <a:srgbClr val="282B2E"/>
                </a:solidFill>
                <a:latin typeface="+mj-lt"/>
                <a:cs typeface="Aria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20" name="Text Placeholder 17"/>
          <p:cNvSpPr>
            <a:spLocks noGrp="1"/>
          </p:cNvSpPr>
          <p:nvPr>
            <p:ph type="body" sz="quarter" idx="10"/>
          </p:nvPr>
        </p:nvSpPr>
        <p:spPr>
          <a:xfrm>
            <a:off x="739366" y="2400761"/>
            <a:ext cx="5559954" cy="331125"/>
          </a:xfrm>
          <a:prstGeom prst="rect">
            <a:avLst/>
          </a:prstGeom>
        </p:spPr>
        <p:txBody>
          <a:bodyPr/>
          <a:lstStyle>
            <a:lvl1pPr marL="0" marR="0" indent="0" algn="l" defTabSz="457063"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p:nvPr>
        </p:nvSpPr>
        <p:spPr>
          <a:xfrm>
            <a:off x="745281" y="2848576"/>
            <a:ext cx="2472608" cy="288687"/>
          </a:xfrm>
          <a:prstGeom prst="rect">
            <a:avLst/>
          </a:prstGeom>
        </p:spPr>
        <p:txBody>
          <a:bodyPr>
            <a:normAutofit/>
          </a:bodyPr>
          <a:lstStyle>
            <a:lvl1pPr>
              <a:buNone/>
              <a:defRPr sz="1200">
                <a:solidFill>
                  <a:srgbClr val="282B2E"/>
                </a:solidFill>
                <a:latin typeface="+mn-lt"/>
                <a:cs typeface="Arial"/>
              </a:defRPr>
            </a:lvl1pPr>
            <a:lvl5pPr>
              <a:defRPr/>
            </a:lvl5pPr>
          </a:lstStyle>
          <a:p>
            <a:pPr lvl="0"/>
            <a:r>
              <a:rPr lang="en-US"/>
              <a:t>Click to edit Master text styles</a:t>
            </a:r>
          </a:p>
        </p:txBody>
      </p:sp>
    </p:spTree>
    <p:extLst>
      <p:ext uri="{BB962C8B-B14F-4D97-AF65-F5344CB8AC3E}">
        <p14:creationId xmlns:p14="http://schemas.microsoft.com/office/powerpoint/2010/main" val="2056986682"/>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477491" y="1046534"/>
            <a:ext cx="11233341"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8439079"/>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sz="half" idx="1"/>
          </p:nvPr>
        </p:nvSpPr>
        <p:spPr>
          <a:xfrm>
            <a:off x="499895" y="1677981"/>
            <a:ext cx="5504894" cy="4267200"/>
          </a:xfrm>
          <a:prstGeom prst="rect">
            <a:avLst/>
          </a:prstGeom>
        </p:spPr>
        <p:txBody>
          <a:bodyPr/>
          <a:lstStyle>
            <a:lvl1pPr marL="182825" indent="-182825">
              <a:defRPr sz="2199" b="0" baseline="0"/>
            </a:lvl1pPr>
            <a:lvl2pPr>
              <a:buSzPct val="80000"/>
              <a:buFont typeface="Courier New" pitchFamily="49" charset="0"/>
              <a:buChar char="o"/>
              <a:defRPr lang="en-US" sz="2199" kern="1200" dirty="0" smtClean="0">
                <a:solidFill>
                  <a:schemeClr val="tx1"/>
                </a:solidFill>
                <a:latin typeface="+mn-lt"/>
                <a:ea typeface="+mn-ea"/>
                <a:cs typeface="+mn-cs"/>
              </a:defRPr>
            </a:lvl2pPr>
            <a:lvl3pPr>
              <a:buFont typeface="Calibri" pitchFamily="34" charset="0"/>
              <a:buChar char="–"/>
              <a:defRPr sz="1999"/>
            </a:lvl3pPr>
            <a:lvl4pPr>
              <a:buFont typeface="Wingdings" pitchFamily="2" charset="2"/>
              <a:buChar cha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6315485" y="1677981"/>
            <a:ext cx="5664219" cy="4267200"/>
          </a:xfrm>
          <a:prstGeom prst="rect">
            <a:avLst/>
          </a:prstGeom>
        </p:spPr>
        <p:txBody>
          <a:bodyPr/>
          <a:lstStyle>
            <a:lvl1pPr marL="182825" indent="-182825">
              <a:defRPr sz="2199" b="0"/>
            </a:lvl1pPr>
            <a:lvl2pPr>
              <a:buSzPct val="80000"/>
              <a:buFont typeface="Courier New" pitchFamily="49" charset="0"/>
              <a:buChar char="o"/>
              <a:defRPr sz="2199"/>
            </a:lvl2pPr>
            <a:lvl3pPr>
              <a:buFont typeface="Calibri" pitchFamily="34" charset="0"/>
              <a:buChar char="–"/>
              <a:defRPr sz="1999"/>
            </a:lvl3pPr>
            <a:lvl4pPr>
              <a:buFont typeface="Wingdings" pitchFamily="2" charset="2"/>
              <a:buChar cha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8"/>
          <p:cNvSpPr>
            <a:spLocks noGrp="1"/>
          </p:cNvSpPr>
          <p:nvPr>
            <p:ph type="body" sz="quarter" idx="10"/>
          </p:nvPr>
        </p:nvSpPr>
        <p:spPr>
          <a:xfrm>
            <a:off x="499896" y="1068381"/>
            <a:ext cx="5494937" cy="457200"/>
          </a:xfrm>
          <a:prstGeom prst="rect">
            <a:avLst/>
          </a:prstGeom>
        </p:spPr>
        <p:txBody>
          <a:bodyPr>
            <a:noAutofit/>
          </a:bodyPr>
          <a:lstStyle>
            <a:lvl1pPr>
              <a:buNone/>
              <a:defRPr sz="2399" b="1"/>
            </a:lvl1pPr>
          </a:lstStyle>
          <a:p>
            <a:pPr lvl="0"/>
            <a:r>
              <a:rPr lang="en-US"/>
              <a:t>Click to edit Master text styles</a:t>
            </a:r>
          </a:p>
        </p:txBody>
      </p:sp>
      <p:sp>
        <p:nvSpPr>
          <p:cNvPr id="9" name="Text Placeholder 8"/>
          <p:cNvSpPr>
            <a:spLocks noGrp="1"/>
          </p:cNvSpPr>
          <p:nvPr>
            <p:ph type="body" sz="quarter" idx="11"/>
          </p:nvPr>
        </p:nvSpPr>
        <p:spPr>
          <a:xfrm>
            <a:off x="6315485" y="1068381"/>
            <a:ext cx="5664219" cy="457200"/>
          </a:xfrm>
          <a:prstGeom prst="rect">
            <a:avLst/>
          </a:prstGeom>
        </p:spPr>
        <p:txBody>
          <a:bodyPr>
            <a:noAutofit/>
          </a:bodyPr>
          <a:lstStyle>
            <a:lvl1pPr>
              <a:buNone/>
              <a:defRPr sz="2399" b="1"/>
            </a:lvl1pPr>
          </a:lstStyle>
          <a:p>
            <a:pPr lvl="0"/>
            <a:r>
              <a:rPr lang="en-US"/>
              <a:t>Click to edit Master text styles</a:t>
            </a:r>
          </a:p>
        </p:txBody>
      </p:sp>
    </p:spTree>
    <p:extLst>
      <p:ext uri="{BB962C8B-B14F-4D97-AF65-F5344CB8AC3E}">
        <p14:creationId xmlns:p14="http://schemas.microsoft.com/office/powerpoint/2010/main" val="173425300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487574" y="1045595"/>
            <a:ext cx="10097983"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1737758944"/>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1" y="676277"/>
            <a:ext cx="12188825"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1" y="2389459"/>
            <a:ext cx="12188825" cy="812725"/>
          </a:xfrm>
        </p:spPr>
        <p:txBody>
          <a:bodyPr/>
          <a:lstStyle>
            <a:lvl1pPr algn="ctr">
              <a:defRPr/>
            </a:lvl1pPr>
          </a:lstStyle>
          <a:p>
            <a:r>
              <a:rPr lang="en-US"/>
              <a:t>Click to edit Master title style</a:t>
            </a:r>
          </a:p>
        </p:txBody>
      </p:sp>
      <p:sp>
        <p:nvSpPr>
          <p:cNvPr id="7" name="Text Placeholder 6"/>
          <p:cNvSpPr>
            <a:spLocks noGrp="1"/>
          </p:cNvSpPr>
          <p:nvPr>
            <p:ph type="body" sz="quarter" idx="11"/>
          </p:nvPr>
        </p:nvSpPr>
        <p:spPr>
          <a:xfrm>
            <a:off x="1" y="3257084"/>
            <a:ext cx="12188824"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39182404"/>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1"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sp>
        <p:nvSpPr>
          <p:cNvPr id="5" name="Rectangle 4"/>
          <p:cNvSpPr/>
          <p:nvPr/>
        </p:nvSpPr>
        <p:spPr>
          <a:xfrm>
            <a:off x="1"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Content Placeholder 6"/>
          <p:cNvSpPr>
            <a:spLocks noGrp="1"/>
          </p:cNvSpPr>
          <p:nvPr>
            <p:ph sz="quarter" idx="10"/>
          </p:nvPr>
        </p:nvSpPr>
        <p:spPr>
          <a:xfrm>
            <a:off x="477491" y="1046534"/>
            <a:ext cx="11233341"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44250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1"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sp>
        <p:nvSpPr>
          <p:cNvPr id="8" name="Rectangle 7"/>
          <p:cNvSpPr/>
          <p:nvPr/>
        </p:nvSpPr>
        <p:spPr>
          <a:xfrm>
            <a:off x="1"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ontent Placeholder 2"/>
          <p:cNvSpPr>
            <a:spLocks noGrp="1"/>
          </p:cNvSpPr>
          <p:nvPr>
            <p:ph sz="half" idx="1"/>
          </p:nvPr>
        </p:nvSpPr>
        <p:spPr>
          <a:xfrm>
            <a:off x="499895" y="1677981"/>
            <a:ext cx="5504894" cy="4267200"/>
          </a:xfrm>
          <a:prstGeom prst="rect">
            <a:avLst/>
          </a:prstGeom>
        </p:spPr>
        <p:txBody>
          <a:bodyPr/>
          <a:lstStyle>
            <a:lvl1pPr marL="182825" indent="-182825">
              <a:defRPr sz="2199" b="0" baseline="0">
                <a:solidFill>
                  <a:srgbClr val="FFFFFF"/>
                </a:solidFill>
              </a:defRPr>
            </a:lvl1pPr>
            <a:lvl2pPr>
              <a:buSzPct val="80000"/>
              <a:buFont typeface="Courier New" pitchFamily="49" charset="0"/>
              <a:buChar char="o"/>
              <a:defRPr lang="en-US" sz="2199" kern="1200" dirty="0" smtClean="0">
                <a:solidFill>
                  <a:srgbClr val="FFFFFF"/>
                </a:solidFill>
                <a:latin typeface="+mn-lt"/>
                <a:ea typeface="+mn-ea"/>
                <a:cs typeface="+mn-cs"/>
              </a:defRPr>
            </a:lvl2pPr>
            <a:lvl3pPr>
              <a:buFont typeface="Calibri" pitchFamily="34" charset="0"/>
              <a:buChar char="–"/>
              <a:defRPr sz="1999">
                <a:solidFill>
                  <a:srgbClr val="FFFFFF"/>
                </a:solidFill>
              </a:defRPr>
            </a:lvl3pPr>
            <a:lvl4pPr>
              <a:buFont typeface="Wingdings" pitchFamily="2" charset="2"/>
              <a:buChar char="§"/>
              <a:defRPr sz="1799">
                <a:solidFill>
                  <a:srgbClr val="FFFFFF"/>
                </a:solidFill>
              </a:defRPr>
            </a:lvl4pPr>
            <a:lvl5pPr>
              <a:defRPr sz="1799">
                <a:solidFill>
                  <a:srgbClr val="FFFFFF"/>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5485" y="1677981"/>
            <a:ext cx="5664219" cy="4267200"/>
          </a:xfrm>
          <a:prstGeom prst="rect">
            <a:avLst/>
          </a:prstGeom>
        </p:spPr>
        <p:txBody>
          <a:bodyPr/>
          <a:lstStyle>
            <a:lvl1pPr marL="182825" indent="-182825">
              <a:defRPr sz="2199" b="0">
                <a:solidFill>
                  <a:srgbClr val="FFFFFF"/>
                </a:solidFill>
              </a:defRPr>
            </a:lvl1pPr>
            <a:lvl2pPr>
              <a:buSzPct val="80000"/>
              <a:buFont typeface="Courier New" pitchFamily="49" charset="0"/>
              <a:buChar char="o"/>
              <a:defRPr sz="2199">
                <a:solidFill>
                  <a:srgbClr val="FFFFFF"/>
                </a:solidFill>
              </a:defRPr>
            </a:lvl2pPr>
            <a:lvl3pPr>
              <a:buFont typeface="Calibri" pitchFamily="34" charset="0"/>
              <a:buChar char="–"/>
              <a:defRPr sz="1999">
                <a:solidFill>
                  <a:srgbClr val="FFFFFF"/>
                </a:solidFill>
              </a:defRPr>
            </a:lvl3pPr>
            <a:lvl4pPr>
              <a:buFont typeface="Wingdings" pitchFamily="2" charset="2"/>
              <a:buChar char="§"/>
              <a:defRPr sz="1799">
                <a:solidFill>
                  <a:srgbClr val="FFFFFF"/>
                </a:solidFill>
              </a:defRPr>
            </a:lvl4pPr>
            <a:lvl5pPr>
              <a:defRPr sz="1799">
                <a:solidFill>
                  <a:srgbClr val="FFFFFF"/>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10"/>
          </p:nvPr>
        </p:nvSpPr>
        <p:spPr>
          <a:xfrm>
            <a:off x="499896" y="1068381"/>
            <a:ext cx="5494937" cy="457200"/>
          </a:xfrm>
          <a:prstGeom prst="rect">
            <a:avLst/>
          </a:prstGeom>
        </p:spPr>
        <p:txBody>
          <a:bodyPr>
            <a:noAutofit/>
          </a:bodyPr>
          <a:lstStyle>
            <a:lvl1pPr>
              <a:buNone/>
              <a:defRPr sz="2399"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6315485" y="1068381"/>
            <a:ext cx="5664219" cy="457200"/>
          </a:xfrm>
          <a:prstGeom prst="rect">
            <a:avLst/>
          </a:prstGeom>
        </p:spPr>
        <p:txBody>
          <a:bodyPr>
            <a:noAutofit/>
          </a:bodyPr>
          <a:lstStyle>
            <a:lvl1pPr>
              <a:buNone/>
              <a:defRPr sz="2399"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596417657"/>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1"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sp>
        <p:nvSpPr>
          <p:cNvPr id="5" name="Rectangle 4"/>
          <p:cNvSpPr/>
          <p:nvPr/>
        </p:nvSpPr>
        <p:spPr>
          <a:xfrm>
            <a:off x="1"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hart Placeholder 6"/>
          <p:cNvSpPr>
            <a:spLocks noGrp="1"/>
          </p:cNvSpPr>
          <p:nvPr>
            <p:ph type="chart" sz="quarter" idx="10"/>
          </p:nvPr>
        </p:nvSpPr>
        <p:spPr>
          <a:xfrm>
            <a:off x="487574" y="1045595"/>
            <a:ext cx="10097983"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2305190455"/>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1" y="2"/>
            <a:ext cx="12188825"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1" y="2389188"/>
            <a:ext cx="12188825"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sz="3299">
                <a:solidFill>
                  <a:srgbClr val="FFFFFF"/>
                </a:solidFill>
              </a:rPr>
              <a:t>Click to edit Master title style</a:t>
            </a:r>
          </a:p>
        </p:txBody>
      </p:sp>
      <p:sp>
        <p:nvSpPr>
          <p:cNvPr id="10" name="Text Placeholder 6"/>
          <p:cNvSpPr>
            <a:spLocks noGrp="1"/>
          </p:cNvSpPr>
          <p:nvPr>
            <p:ph type="body" sz="quarter" idx="11"/>
          </p:nvPr>
        </p:nvSpPr>
        <p:spPr>
          <a:xfrm>
            <a:off x="1" y="3257084"/>
            <a:ext cx="12188824"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2218369894"/>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163" y="609600"/>
            <a:ext cx="10360501"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4583F2-927E-4864-AB6D-A5E4CF3355D9}" type="slidenum">
              <a:rPr lang="en-US" altLang="en-US"/>
              <a:pPr>
                <a:defRPr/>
              </a:pPr>
              <a:t>‹#›</a:t>
            </a:fld>
            <a:endParaRPr lang="en-US" altLang="en-US"/>
          </a:p>
        </p:txBody>
      </p:sp>
    </p:spTree>
    <p:extLst>
      <p:ext uri="{BB962C8B-B14F-4D97-AF65-F5344CB8AC3E}">
        <p14:creationId xmlns:p14="http://schemas.microsoft.com/office/powerpoint/2010/main" val="2495514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sz="half" idx="1"/>
          </p:nvPr>
        </p:nvSpPr>
        <p:spPr>
          <a:xfrm>
            <a:off x="499895" y="1677981"/>
            <a:ext cx="5504894"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6315484" y="1677981"/>
            <a:ext cx="5664219"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8"/>
          <p:cNvSpPr>
            <a:spLocks noGrp="1"/>
          </p:cNvSpPr>
          <p:nvPr>
            <p:ph type="body" sz="quarter" idx="10"/>
          </p:nvPr>
        </p:nvSpPr>
        <p:spPr>
          <a:xfrm>
            <a:off x="499895" y="1068381"/>
            <a:ext cx="5494937"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6315484" y="1068381"/>
            <a:ext cx="5664219"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1432944639"/>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86A40-A5DD-272C-3731-F34B478CA9DD}"/>
              </a:ext>
            </a:extLst>
          </p:cNvPr>
          <p:cNvSpPr>
            <a:spLocks noGrp="1"/>
          </p:cNvSpPr>
          <p:nvPr>
            <p:ph type="ctrTitle"/>
          </p:nvPr>
        </p:nvSpPr>
        <p:spPr>
          <a:xfrm>
            <a:off x="1523604" y="1122363"/>
            <a:ext cx="9141619" cy="2387600"/>
          </a:xfrm>
        </p:spPr>
        <p:txBody>
          <a:bodyPr anchor="b"/>
          <a:lstStyle>
            <a:lvl1pPr algn="ctr">
              <a:defRPr sz="5996"/>
            </a:lvl1pPr>
          </a:lstStyle>
          <a:p>
            <a:r>
              <a:rPr lang="en-US"/>
              <a:t>Click to edit Master title style</a:t>
            </a:r>
          </a:p>
        </p:txBody>
      </p:sp>
      <p:sp>
        <p:nvSpPr>
          <p:cNvPr id="3" name="Subtitle 2">
            <a:extLst>
              <a:ext uri="{FF2B5EF4-FFF2-40B4-BE49-F238E27FC236}">
                <a16:creationId xmlns:a16="http://schemas.microsoft.com/office/drawing/2014/main" id="{1D14A616-E454-3250-45AA-7FA3EC4E9EE0}"/>
              </a:ext>
            </a:extLst>
          </p:cNvPr>
          <p:cNvSpPr>
            <a:spLocks noGrp="1"/>
          </p:cNvSpPr>
          <p:nvPr>
            <p:ph type="subTitle" idx="1"/>
          </p:nvPr>
        </p:nvSpPr>
        <p:spPr>
          <a:xfrm>
            <a:off x="1523604" y="3602038"/>
            <a:ext cx="9141619" cy="1655762"/>
          </a:xfrm>
        </p:spPr>
        <p:txBody>
          <a:bodyPr/>
          <a:lstStyle>
            <a:lvl1pPr marL="0" indent="0" algn="ctr">
              <a:buNone/>
              <a:defRPr sz="2398"/>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6A5FBD-B0DD-58B8-9F84-4F725359D8D6}"/>
              </a:ext>
            </a:extLst>
          </p:cNvPr>
          <p:cNvSpPr>
            <a:spLocks noGrp="1"/>
          </p:cNvSpPr>
          <p:nvPr>
            <p:ph type="dt" sz="half" idx="10"/>
          </p:nvPr>
        </p:nvSpPr>
        <p:spPr/>
        <p:txBody>
          <a:bodyPr/>
          <a:lstStyle/>
          <a:p>
            <a:fld id="{E1B49823-4934-4B2A-B76F-E8F6D807DD7D}" type="datetimeFigureOut">
              <a:rPr lang="en-US" smtClean="0"/>
              <a:t>9/14/2023</a:t>
            </a:fld>
            <a:endParaRPr lang="en-US"/>
          </a:p>
        </p:txBody>
      </p:sp>
      <p:sp>
        <p:nvSpPr>
          <p:cNvPr id="5" name="Footer Placeholder 4">
            <a:extLst>
              <a:ext uri="{FF2B5EF4-FFF2-40B4-BE49-F238E27FC236}">
                <a16:creationId xmlns:a16="http://schemas.microsoft.com/office/drawing/2014/main" id="{98558078-40BF-CE4F-A96E-67E16D7F84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08577D-441D-4CF9-C14C-8FF0D3F33EC6}"/>
              </a:ext>
            </a:extLst>
          </p:cNvPr>
          <p:cNvSpPr>
            <a:spLocks noGrp="1"/>
          </p:cNvSpPr>
          <p:nvPr>
            <p:ph type="sldNum" sz="quarter" idx="12"/>
          </p:nvPr>
        </p:nvSpPr>
        <p:spPr/>
        <p:txBody>
          <a:bodyPr/>
          <a:lstStyle/>
          <a:p>
            <a:fld id="{B6A9F740-6DEB-467F-B15B-070981832129}" type="slidenum">
              <a:rPr lang="en-US" smtClean="0"/>
              <a:t>‹#›</a:t>
            </a:fld>
            <a:endParaRPr lang="en-US"/>
          </a:p>
        </p:txBody>
      </p:sp>
    </p:spTree>
    <p:extLst>
      <p:ext uri="{BB962C8B-B14F-4D97-AF65-F5344CB8AC3E}">
        <p14:creationId xmlns:p14="http://schemas.microsoft.com/office/powerpoint/2010/main" val="9394992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0" name="Picture Placeholder 8" descr="photo of palm leaf on pink background&#10;">
            <a:extLst>
              <a:ext uri="{FF2B5EF4-FFF2-40B4-BE49-F238E27FC236}">
                <a16:creationId xmlns:a16="http://schemas.microsoft.com/office/drawing/2014/main" id="{E987AC57-CBB8-467C-8A39-019EA33D08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524" y="0"/>
            <a:ext cx="12185778" cy="6858000"/>
          </a:xfrm>
          <a:prstGeom prst="rect">
            <a:avLst/>
          </a:prstGeom>
        </p:spPr>
      </p:pic>
      <p:sp>
        <p:nvSpPr>
          <p:cNvPr id="13" name="Rectangle 12">
            <a:extLst>
              <a:ext uri="{FF2B5EF4-FFF2-40B4-BE49-F238E27FC236}">
                <a16:creationId xmlns:a16="http://schemas.microsoft.com/office/drawing/2014/main" id="{C11192F3-A424-430E-B4BC-525DF06AE72E}"/>
              </a:ext>
              <a:ext uri="{C183D7F6-B498-43B3-948B-1728B52AA6E4}">
                <adec:decorative xmlns:adec="http://schemas.microsoft.com/office/drawing/2017/decorative" val="1"/>
              </a:ext>
            </a:extLst>
          </p:cNvPr>
          <p:cNvSpPr/>
          <p:nvPr userDrawn="1"/>
        </p:nvSpPr>
        <p:spPr>
          <a:xfrm>
            <a:off x="915686" y="777240"/>
            <a:ext cx="10357454" cy="530352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6728831" y="1901952"/>
            <a:ext cx="3936391" cy="2387600"/>
          </a:xfrm>
        </p:spPr>
        <p:txBody>
          <a:bodyPr anchor="b">
            <a:normAutofit/>
          </a:bodyPr>
          <a:lstStyle>
            <a:lvl1pPr algn="l">
              <a:defRPr sz="3998"/>
            </a:lvl1pPr>
          </a:lstStyle>
          <a:p>
            <a:r>
              <a:rPr lang="en-US"/>
              <a:t>Click to edit Master title style</a:t>
            </a:r>
          </a:p>
        </p:txBody>
      </p:sp>
      <p:sp>
        <p:nvSpPr>
          <p:cNvPr id="9" name="Subtitle 2">
            <a:extLst>
              <a:ext uri="{FF2B5EF4-FFF2-40B4-BE49-F238E27FC236}">
                <a16:creationId xmlns:a16="http://schemas.microsoft.com/office/drawing/2014/main" id="{8FD8B2AA-F7CC-4211-87D1-ABF49E99949D}"/>
              </a:ext>
            </a:extLst>
          </p:cNvPr>
          <p:cNvSpPr>
            <a:spLocks noGrp="1"/>
          </p:cNvSpPr>
          <p:nvPr>
            <p:ph type="subTitle" idx="1"/>
          </p:nvPr>
        </p:nvSpPr>
        <p:spPr>
          <a:xfrm>
            <a:off x="6728831" y="4379976"/>
            <a:ext cx="3936391" cy="572798"/>
          </a:xfrm>
        </p:spPr>
        <p:txBody>
          <a:bodyPr>
            <a:normAutofit/>
          </a:bodyPr>
          <a:lstStyle>
            <a:lvl1pPr marL="0" indent="0" algn="l">
              <a:buNone/>
              <a:defRPr sz="1998"/>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en-US"/>
              <a:t>Click to edit Master subtitle style</a:t>
            </a:r>
          </a:p>
        </p:txBody>
      </p:sp>
      <p:sp>
        <p:nvSpPr>
          <p:cNvPr id="11" name="Picture Placeholder 10">
            <a:extLst>
              <a:ext uri="{FF2B5EF4-FFF2-40B4-BE49-F238E27FC236}">
                <a16:creationId xmlns:a16="http://schemas.microsoft.com/office/drawing/2014/main" id="{8CAF1BA5-EAFF-4D55-A445-675B1CEF4894}"/>
              </a:ext>
            </a:extLst>
          </p:cNvPr>
          <p:cNvSpPr>
            <a:spLocks noGrp="1"/>
          </p:cNvSpPr>
          <p:nvPr>
            <p:ph type="pic" sz="quarter" idx="15"/>
          </p:nvPr>
        </p:nvSpPr>
        <p:spPr>
          <a:xfrm>
            <a:off x="1393462" y="1143000"/>
            <a:ext cx="5027890" cy="4572000"/>
          </a:xfrm>
          <a:solidFill>
            <a:schemeClr val="accent4"/>
          </a:solidFill>
        </p:spPr>
        <p:txBody>
          <a:bodyPr/>
          <a:lstStyle/>
          <a:p>
            <a:r>
              <a:rPr lang="en-US"/>
              <a:t>Click icon to add picture</a:t>
            </a:r>
          </a:p>
        </p:txBody>
      </p:sp>
    </p:spTree>
    <p:extLst>
      <p:ext uri="{BB962C8B-B14F-4D97-AF65-F5344CB8AC3E}">
        <p14:creationId xmlns:p14="http://schemas.microsoft.com/office/powerpoint/2010/main" val="3640249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p:nvPr userDrawn="1"/>
        </p:nvSpPr>
        <p:spPr>
          <a:xfrm>
            <a:off x="0" y="0"/>
            <a:ext cx="12188825"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sp>
        <p:nvSpPr>
          <p:cNvPr id="9" name="Rectangle 8"/>
          <p:cNvSpPr/>
          <p:nvPr/>
        </p:nvSpPr>
        <p:spPr>
          <a:xfrm>
            <a:off x="0" y="5313179"/>
            <a:ext cx="12201014" cy="154482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grpSp>
        <p:nvGrpSpPr>
          <p:cNvPr id="28" name="Group 27"/>
          <p:cNvGrpSpPr/>
          <p:nvPr userDrawn="1"/>
        </p:nvGrpSpPr>
        <p:grpSpPr>
          <a:xfrm>
            <a:off x="-1" y="898281"/>
            <a:ext cx="12188826" cy="57023"/>
            <a:chOff x="-1" y="656980"/>
            <a:chExt cx="9144001" cy="57023"/>
          </a:xfrm>
        </p:grpSpPr>
        <p:sp>
          <p:nvSpPr>
            <p:cNvPr id="29" name="Rectangle 28"/>
            <p:cNvSpPr/>
            <p:nvPr userDrawn="1"/>
          </p:nvSpPr>
          <p:spPr bwMode="auto">
            <a:xfrm flipH="1" flipV="1">
              <a:off x="-1" y="656981"/>
              <a:ext cx="4268788" cy="55569"/>
            </a:xfrm>
            <a:prstGeom prst="rect">
              <a:avLst/>
            </a:prstGeom>
            <a:solidFill>
              <a:srgbClr val="0099CC"/>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sp>
          <p:nvSpPr>
            <p:cNvPr id="30" name="Rectangle 29"/>
            <p:cNvSpPr/>
            <p:nvPr userDrawn="1"/>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sp>
          <p:nvSpPr>
            <p:cNvPr id="31" name="Rectangle 30"/>
            <p:cNvSpPr/>
            <p:nvPr userDrawn="1"/>
          </p:nvSpPr>
          <p:spPr bwMode="auto">
            <a:xfrm flipH="1" flipV="1">
              <a:off x="4267199" y="656980"/>
              <a:ext cx="1704975" cy="5702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grpSp>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6725" y="100333"/>
            <a:ext cx="4145523" cy="753469"/>
          </a:xfrm>
          <a:prstGeom prst="rect">
            <a:avLst/>
          </a:prstGeom>
        </p:spPr>
      </p:pic>
      <p:sp>
        <p:nvSpPr>
          <p:cNvPr id="17" name="Rectangle 7"/>
          <p:cNvSpPr>
            <a:spLocks noChangeArrowheads="1"/>
          </p:cNvSpPr>
          <p:nvPr userDrawn="1"/>
        </p:nvSpPr>
        <p:spPr bwMode="auto">
          <a:xfrm>
            <a:off x="718575" y="2230255"/>
            <a:ext cx="4253083" cy="609600"/>
          </a:xfrm>
          <a:prstGeom prst="rect">
            <a:avLst/>
          </a:prstGeom>
          <a:noFill/>
          <a:ln w="12700">
            <a:noFill/>
            <a:miter lim="800000"/>
            <a:headEnd/>
            <a:tailEnd/>
          </a:ln>
          <a:effectLst/>
        </p:spPr>
        <p:style>
          <a:lnRef idx="0">
            <a:scrgbClr r="0" g="0" b="0"/>
          </a:lnRef>
          <a:fillRef idx="1001">
            <a:schemeClr val="lt1"/>
          </a:fillRef>
          <a:effectRef idx="0">
            <a:scrgbClr r="0" g="0" b="0"/>
          </a:effectRef>
          <a:fontRef idx="major"/>
        </p:style>
        <p:txBody>
          <a:bodyPr anchor="b"/>
          <a:lstStyle/>
          <a:p>
            <a:pPr algn="ctr" fontAlgn="auto">
              <a:spcAft>
                <a:spcPts val="0"/>
              </a:spcAft>
              <a:defRPr/>
            </a:pPr>
            <a:r>
              <a:rPr lang="en-US" sz="3600" b="1">
                <a:latin typeface="+mn-lt"/>
                <a:ea typeface="Tahoma" panose="020B0604030504040204" pitchFamily="34" charset="0"/>
                <a:cs typeface="Tahoma" panose="020B0604030504040204" pitchFamily="34" charset="0"/>
              </a:rPr>
              <a:t>DOE </a:t>
            </a:r>
            <a:r>
              <a:rPr lang="en-US" sz="3600">
                <a:solidFill>
                  <a:schemeClr val="accent2"/>
                </a:solidFill>
                <a:latin typeface="+mn-lt"/>
                <a:ea typeface="Tahoma" panose="020B0604030504040204" pitchFamily="34" charset="0"/>
                <a:cs typeface="Tahoma" panose="020B0604030504040204" pitchFamily="34" charset="0"/>
              </a:rPr>
              <a:t>IP</a:t>
            </a:r>
            <a:r>
              <a:rPr lang="en-US" sz="3600" b="1">
                <a:latin typeface="+mn-lt"/>
                <a:ea typeface="Tahoma" panose="020B0604030504040204" pitchFamily="34" charset="0"/>
                <a:cs typeface="Tahoma" panose="020B0604030504040204" pitchFamily="34" charset="0"/>
              </a:rPr>
              <a:t> Counsel</a:t>
            </a:r>
          </a:p>
        </p:txBody>
      </p:sp>
      <p:graphicFrame>
        <p:nvGraphicFramePr>
          <p:cNvPr id="7" name="Diagram 6"/>
          <p:cNvGraphicFramePr/>
          <p:nvPr userDrawn="1">
            <p:extLst>
              <p:ext uri="{D42A27DB-BD31-4B8C-83A1-F6EECF244321}">
                <p14:modId xmlns:p14="http://schemas.microsoft.com/office/powerpoint/2010/main" val="3996047493"/>
              </p:ext>
            </p:extLst>
          </p:nvPr>
        </p:nvGraphicFramePr>
        <p:xfrm>
          <a:off x="38090" y="2981936"/>
          <a:ext cx="5144721" cy="2189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6728353"/>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56051" y="812800"/>
            <a:ext cx="11638635" cy="5530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4936280"/>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ulleted text &amp;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256051" y="819150"/>
            <a:ext cx="11638635" cy="552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2239760"/>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hart Placeholder 3"/>
          <p:cNvSpPr>
            <a:spLocks noGrp="1"/>
          </p:cNvSpPr>
          <p:nvPr>
            <p:ph type="chart" sz="quarter" idx="10"/>
          </p:nvPr>
        </p:nvSpPr>
        <p:spPr>
          <a:xfrm>
            <a:off x="262398" y="800100"/>
            <a:ext cx="11632287" cy="5543550"/>
          </a:xfrm>
        </p:spPr>
        <p:txBody>
          <a:bodyPr/>
          <a:lstStyle/>
          <a:p>
            <a:r>
              <a:rPr lang="en-US"/>
              <a:t>Click icon to add chart</a:t>
            </a:r>
          </a:p>
        </p:txBody>
      </p:sp>
    </p:spTree>
    <p:extLst>
      <p:ext uri="{BB962C8B-B14F-4D97-AF65-F5344CB8AC3E}">
        <p14:creationId xmlns:p14="http://schemas.microsoft.com/office/powerpoint/2010/main" val="1239120519"/>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p:nvPr userDrawn="1"/>
        </p:nvSpPr>
        <p:spPr>
          <a:xfrm>
            <a:off x="0" y="0"/>
            <a:ext cx="12188825"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buClr>
                <a:srgbClr val="EEECE1"/>
              </a:buClr>
            </a:pPr>
            <a:endParaRPr lang="en-US">
              <a:solidFill>
                <a:srgbClr val="FFFFFF"/>
              </a:solidFill>
              <a:ea typeface="ＭＳ Ｐゴシック" pitchFamily="-106" charset="-128"/>
              <a:cs typeface="ＭＳ Ｐゴシック" pitchFamily="-106" charset="-128"/>
            </a:endParaRPr>
          </a:p>
        </p:txBody>
      </p:sp>
      <p:sp>
        <p:nvSpPr>
          <p:cNvPr id="9" name="Rectangle 8"/>
          <p:cNvSpPr/>
          <p:nvPr/>
        </p:nvSpPr>
        <p:spPr>
          <a:xfrm>
            <a:off x="0" y="5313179"/>
            <a:ext cx="12201014" cy="154482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buClr>
                <a:srgbClr val="EEECE1"/>
              </a:buClr>
            </a:pPr>
            <a:endParaRPr lang="en-US">
              <a:solidFill>
                <a:srgbClr val="FFFFFF"/>
              </a:solidFill>
              <a:ea typeface="ＭＳ Ｐゴシック" pitchFamily="-106" charset="-128"/>
              <a:cs typeface="ＭＳ Ｐゴシック" pitchFamily="-106" charset="-128"/>
            </a:endParaRPr>
          </a:p>
        </p:txBody>
      </p:sp>
      <p:grpSp>
        <p:nvGrpSpPr>
          <p:cNvPr id="28" name="Group 27"/>
          <p:cNvGrpSpPr/>
          <p:nvPr userDrawn="1"/>
        </p:nvGrpSpPr>
        <p:grpSpPr>
          <a:xfrm>
            <a:off x="-1" y="898281"/>
            <a:ext cx="12188826" cy="57023"/>
            <a:chOff x="-1" y="656980"/>
            <a:chExt cx="9144001" cy="57023"/>
          </a:xfrm>
        </p:grpSpPr>
        <p:sp>
          <p:nvSpPr>
            <p:cNvPr id="29" name="Rectangle 28"/>
            <p:cNvSpPr/>
            <p:nvPr userDrawn="1"/>
          </p:nvSpPr>
          <p:spPr bwMode="auto">
            <a:xfrm flipH="1" flipV="1">
              <a:off x="-1" y="656981"/>
              <a:ext cx="4268788" cy="55569"/>
            </a:xfrm>
            <a:prstGeom prst="rect">
              <a:avLst/>
            </a:prstGeom>
            <a:solidFill>
              <a:srgbClr val="0099CC"/>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buClr>
                  <a:srgbClr val="EEECE1"/>
                </a:buClr>
              </a:pPr>
              <a:endParaRPr lang="en-US">
                <a:solidFill>
                  <a:srgbClr val="FFFFFF"/>
                </a:solidFill>
                <a:ea typeface="ＭＳ Ｐゴシック" pitchFamily="-106" charset="-128"/>
                <a:cs typeface="ＭＳ Ｐゴシック" pitchFamily="-106" charset="-128"/>
              </a:endParaRPr>
            </a:p>
          </p:txBody>
        </p:sp>
        <p:sp>
          <p:nvSpPr>
            <p:cNvPr id="30" name="Rectangle 29"/>
            <p:cNvSpPr/>
            <p:nvPr userDrawn="1"/>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buClr>
                  <a:srgbClr val="EEECE1"/>
                </a:buClr>
              </a:pPr>
              <a:endParaRPr lang="en-US">
                <a:solidFill>
                  <a:srgbClr val="FFFFFF"/>
                </a:solidFill>
                <a:ea typeface="ＭＳ Ｐゴシック" pitchFamily="-106" charset="-128"/>
                <a:cs typeface="ＭＳ Ｐゴシック" pitchFamily="-106" charset="-128"/>
              </a:endParaRPr>
            </a:p>
          </p:txBody>
        </p:sp>
        <p:sp>
          <p:nvSpPr>
            <p:cNvPr id="31" name="Rectangle 30"/>
            <p:cNvSpPr/>
            <p:nvPr userDrawn="1"/>
          </p:nvSpPr>
          <p:spPr bwMode="auto">
            <a:xfrm flipH="1" flipV="1">
              <a:off x="4267199" y="656980"/>
              <a:ext cx="1704975" cy="5702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buClr>
                  <a:srgbClr val="EEECE1"/>
                </a:buClr>
              </a:pPr>
              <a:endParaRPr lang="en-US">
                <a:solidFill>
                  <a:srgbClr val="FFFFFF"/>
                </a:solidFill>
                <a:ea typeface="ＭＳ Ｐゴシック" pitchFamily="-106" charset="-128"/>
                <a:cs typeface="ＭＳ Ｐゴシック" pitchFamily="-106" charset="-128"/>
              </a:endParaRPr>
            </a:p>
          </p:txBody>
        </p:sp>
      </p:grpSp>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6725" y="100333"/>
            <a:ext cx="4145523" cy="753469"/>
          </a:xfrm>
          <a:prstGeom prst="rect">
            <a:avLst/>
          </a:prstGeom>
        </p:spPr>
      </p:pic>
      <p:sp>
        <p:nvSpPr>
          <p:cNvPr id="17" name="Rectangle 7"/>
          <p:cNvSpPr>
            <a:spLocks noChangeArrowheads="1"/>
          </p:cNvSpPr>
          <p:nvPr userDrawn="1"/>
        </p:nvSpPr>
        <p:spPr bwMode="auto">
          <a:xfrm>
            <a:off x="718575" y="2230255"/>
            <a:ext cx="4253083" cy="609600"/>
          </a:xfrm>
          <a:prstGeom prst="rect">
            <a:avLst/>
          </a:prstGeom>
          <a:noFill/>
          <a:ln w="12700">
            <a:noFill/>
            <a:miter lim="800000"/>
            <a:headEnd/>
            <a:tailEnd/>
          </a:ln>
          <a:effectLst/>
        </p:spPr>
        <p:style>
          <a:lnRef idx="0">
            <a:scrgbClr r="0" g="0" b="0"/>
          </a:lnRef>
          <a:fillRef idx="1001">
            <a:schemeClr val="lt1"/>
          </a:fillRef>
          <a:effectRef idx="0">
            <a:scrgbClr r="0" g="0" b="0"/>
          </a:effectRef>
          <a:fontRef idx="major"/>
        </p:style>
        <p:txBody>
          <a:bodyPr anchor="b"/>
          <a:lstStyle/>
          <a:p>
            <a:pPr algn="ctr" fontAlgn="auto">
              <a:spcAft>
                <a:spcPts val="0"/>
              </a:spcAft>
              <a:buClr>
                <a:srgbClr val="EEECE1"/>
              </a:buClr>
              <a:defRPr/>
            </a:pPr>
            <a:r>
              <a:rPr lang="en-US" sz="3600">
                <a:solidFill>
                  <a:srgbClr val="4C4C4C"/>
                </a:solidFill>
                <a:ea typeface="Tahoma" panose="020B0604030504040204" pitchFamily="34" charset="0"/>
                <a:cs typeface="Tahoma" panose="020B0604030504040204" pitchFamily="34" charset="0"/>
              </a:rPr>
              <a:t>DOE </a:t>
            </a:r>
            <a:r>
              <a:rPr lang="en-US" sz="3600">
                <a:solidFill>
                  <a:srgbClr val="006699"/>
                </a:solidFill>
                <a:ea typeface="Tahoma" panose="020B0604030504040204" pitchFamily="34" charset="0"/>
                <a:cs typeface="Tahoma" panose="020B0604030504040204" pitchFamily="34" charset="0"/>
              </a:rPr>
              <a:t>IP</a:t>
            </a:r>
            <a:r>
              <a:rPr lang="en-US" sz="3600">
                <a:solidFill>
                  <a:srgbClr val="4C4C4C"/>
                </a:solidFill>
                <a:ea typeface="Tahoma" panose="020B0604030504040204" pitchFamily="34" charset="0"/>
                <a:cs typeface="Tahoma" panose="020B0604030504040204" pitchFamily="34" charset="0"/>
              </a:rPr>
              <a:t> Counsel</a:t>
            </a:r>
          </a:p>
        </p:txBody>
      </p:sp>
      <p:graphicFrame>
        <p:nvGraphicFramePr>
          <p:cNvPr id="7" name="Diagram 6"/>
          <p:cNvGraphicFramePr/>
          <p:nvPr userDrawn="1"/>
        </p:nvGraphicFramePr>
        <p:xfrm>
          <a:off x="38090" y="2981936"/>
          <a:ext cx="5144721" cy="2189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3232280"/>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56051" y="812800"/>
            <a:ext cx="11638635" cy="5530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1144100"/>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ulleted text &amp;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256051" y="819150"/>
            <a:ext cx="11638635" cy="552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097051"/>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hart Placeholder 3"/>
          <p:cNvSpPr>
            <a:spLocks noGrp="1"/>
          </p:cNvSpPr>
          <p:nvPr>
            <p:ph type="chart" sz="quarter" idx="10"/>
          </p:nvPr>
        </p:nvSpPr>
        <p:spPr>
          <a:xfrm>
            <a:off x="262398" y="800100"/>
            <a:ext cx="11632287" cy="5543550"/>
          </a:xfrm>
        </p:spPr>
        <p:txBody>
          <a:bodyPr/>
          <a:lstStyle/>
          <a:p>
            <a:r>
              <a:rPr lang="en-US"/>
              <a:t>Click icon to add chart</a:t>
            </a:r>
          </a:p>
        </p:txBody>
      </p:sp>
    </p:spTree>
    <p:extLst>
      <p:ext uri="{BB962C8B-B14F-4D97-AF65-F5344CB8AC3E}">
        <p14:creationId xmlns:p14="http://schemas.microsoft.com/office/powerpoint/2010/main" val="319186856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487573" y="1045595"/>
            <a:ext cx="10097983"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1858212728"/>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5"/>
            <a:ext cx="12188825" cy="282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email">
            <a:extLst>
              <a:ext uri="{28A0092B-C50C-407E-A947-70E740481C1C}">
                <a14:useLocalDpi xmlns:a14="http://schemas.microsoft.com/office/drawing/2010/main" val="0"/>
              </a:ext>
            </a:extLst>
          </a:blip>
          <a:srcRect t="28281"/>
          <a:stretch>
            <a:fillRect/>
          </a:stretch>
        </p:blipFill>
        <p:spPr bwMode="auto">
          <a:xfrm>
            <a:off x="863600" y="0"/>
            <a:ext cx="1831975" cy="1336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0" y="3412568"/>
            <a:ext cx="12188825" cy="3457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738928" y="1544720"/>
            <a:ext cx="11023467" cy="702831"/>
          </a:xfrm>
          <a:prstGeom prst="rect">
            <a:avLst/>
          </a:prstGeom>
        </p:spPr>
        <p:txBody>
          <a:bodyPr>
            <a:normAutofit/>
          </a:bodyPr>
          <a:lstStyle>
            <a:lvl1pPr marL="0" indent="0" algn="l">
              <a:buNone/>
              <a:defRPr sz="4000" b="1" i="0">
                <a:solidFill>
                  <a:srgbClr val="282B2E"/>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0" name="Text Placeholder 17"/>
          <p:cNvSpPr>
            <a:spLocks noGrp="1"/>
          </p:cNvSpPr>
          <p:nvPr>
            <p:ph type="body" sz="quarter" idx="10"/>
          </p:nvPr>
        </p:nvSpPr>
        <p:spPr>
          <a:xfrm>
            <a:off x="739366" y="2400759"/>
            <a:ext cx="5559954"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p:nvPr>
        </p:nvSpPr>
        <p:spPr>
          <a:xfrm>
            <a:off x="745281" y="2848574"/>
            <a:ext cx="2472608" cy="288687"/>
          </a:xfrm>
          <a:prstGeom prst="rect">
            <a:avLst/>
          </a:prstGeom>
        </p:spPr>
        <p:txBody>
          <a:bodyPr>
            <a:normAutofit/>
          </a:bodyPr>
          <a:lstStyle>
            <a:lvl1pPr>
              <a:buNone/>
              <a:defRPr sz="1200">
                <a:solidFill>
                  <a:srgbClr val="282B2E"/>
                </a:solidFill>
                <a:latin typeface="+mn-lt"/>
                <a:cs typeface="Arial"/>
              </a:defRPr>
            </a:lvl1pPr>
            <a:lvl5pPr>
              <a:defRPr/>
            </a:lvl5pPr>
          </a:lstStyle>
          <a:p>
            <a:pPr lvl="0"/>
            <a:r>
              <a:rPr lang="en-US"/>
              <a:t>Click to edit Master text styles</a:t>
            </a:r>
          </a:p>
        </p:txBody>
      </p:sp>
    </p:spTree>
    <p:extLst>
      <p:ext uri="{BB962C8B-B14F-4D97-AF65-F5344CB8AC3E}">
        <p14:creationId xmlns:p14="http://schemas.microsoft.com/office/powerpoint/2010/main" val="2510471954"/>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477490" y="1046532"/>
            <a:ext cx="11233341"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3933952"/>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sz="half" idx="1"/>
          </p:nvPr>
        </p:nvSpPr>
        <p:spPr>
          <a:xfrm>
            <a:off x="499895" y="1677981"/>
            <a:ext cx="5504894"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6315484" y="1677981"/>
            <a:ext cx="5664219"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8"/>
          <p:cNvSpPr>
            <a:spLocks noGrp="1"/>
          </p:cNvSpPr>
          <p:nvPr>
            <p:ph type="body" sz="quarter" idx="10"/>
          </p:nvPr>
        </p:nvSpPr>
        <p:spPr>
          <a:xfrm>
            <a:off x="499895" y="1068381"/>
            <a:ext cx="5494937"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6315484" y="1068381"/>
            <a:ext cx="5664219"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3524090585"/>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487573" y="1045595"/>
            <a:ext cx="10097983"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2677188157"/>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5"/>
            <a:ext cx="12188825"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7"/>
            <a:ext cx="12188825" cy="812725"/>
          </a:xfrm>
        </p:spPr>
        <p:txBody>
          <a:bodyPr/>
          <a:lstStyle>
            <a:lvl1pPr algn="ctr">
              <a:defRPr/>
            </a:lvl1pPr>
          </a:lstStyle>
          <a:p>
            <a:r>
              <a:rPr lang="en-US"/>
              <a:t>Click to edit Master title style</a:t>
            </a:r>
          </a:p>
        </p:txBody>
      </p:sp>
      <p:sp>
        <p:nvSpPr>
          <p:cNvPr id="7" name="Text Placeholder 6"/>
          <p:cNvSpPr>
            <a:spLocks noGrp="1"/>
          </p:cNvSpPr>
          <p:nvPr>
            <p:ph type="body" sz="quarter" idx="11"/>
          </p:nvPr>
        </p:nvSpPr>
        <p:spPr>
          <a:xfrm>
            <a:off x="1" y="3257084"/>
            <a:ext cx="12188824"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1976221702"/>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Content Placeholder 6"/>
          <p:cNvSpPr>
            <a:spLocks noGrp="1"/>
          </p:cNvSpPr>
          <p:nvPr>
            <p:ph sz="quarter" idx="10"/>
          </p:nvPr>
        </p:nvSpPr>
        <p:spPr>
          <a:xfrm>
            <a:off x="477490" y="1046532"/>
            <a:ext cx="11233341"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6210928"/>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ontent Placeholder 2"/>
          <p:cNvSpPr>
            <a:spLocks noGrp="1"/>
          </p:cNvSpPr>
          <p:nvPr>
            <p:ph sz="half" idx="1"/>
          </p:nvPr>
        </p:nvSpPr>
        <p:spPr>
          <a:xfrm>
            <a:off x="499895" y="1677981"/>
            <a:ext cx="5504894"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5484" y="1677981"/>
            <a:ext cx="5664219"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10"/>
          </p:nvPr>
        </p:nvSpPr>
        <p:spPr>
          <a:xfrm>
            <a:off x="499895" y="1068381"/>
            <a:ext cx="5494937"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6315484" y="1068381"/>
            <a:ext cx="5664219"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3343662742"/>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hart Placeholder 6"/>
          <p:cNvSpPr>
            <a:spLocks noGrp="1"/>
          </p:cNvSpPr>
          <p:nvPr>
            <p:ph type="chart" sz="quarter" idx="10"/>
          </p:nvPr>
        </p:nvSpPr>
        <p:spPr>
          <a:xfrm>
            <a:off x="487573" y="1045595"/>
            <a:ext cx="10097983"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915622717"/>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0"/>
            <a:ext cx="12188825"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12188825"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a:solidFill>
                  <a:srgbClr val="FFFFFF"/>
                </a:solidFill>
              </a:rPr>
              <a:t>Click to edit Master title style</a:t>
            </a:r>
          </a:p>
        </p:txBody>
      </p:sp>
      <p:sp>
        <p:nvSpPr>
          <p:cNvPr id="10" name="Text Placeholder 6"/>
          <p:cNvSpPr>
            <a:spLocks noGrp="1"/>
          </p:cNvSpPr>
          <p:nvPr>
            <p:ph type="body" sz="quarter" idx="11"/>
          </p:nvPr>
        </p:nvSpPr>
        <p:spPr>
          <a:xfrm>
            <a:off x="1" y="3257084"/>
            <a:ext cx="12188824"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3291967126"/>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 No Bar Layout">
    <p:spTree>
      <p:nvGrpSpPr>
        <p:cNvPr id="1" name=""/>
        <p:cNvGrpSpPr/>
        <p:nvPr/>
      </p:nvGrpSpPr>
      <p:grpSpPr>
        <a:xfrm>
          <a:off x="0" y="0"/>
          <a:ext cx="0" cy="0"/>
          <a:chOff x="0" y="0"/>
          <a:chExt cx="0" cy="0"/>
        </a:xfrm>
      </p:grpSpPr>
      <p:sp>
        <p:nvSpPr>
          <p:cNvPr id="2" name="Title 1"/>
          <p:cNvSpPr>
            <a:spLocks noGrp="1"/>
          </p:cNvSpPr>
          <p:nvPr>
            <p:ph type="title"/>
          </p:nvPr>
        </p:nvSpPr>
        <p:spPr>
          <a:xfrm>
            <a:off x="609441" y="118872"/>
            <a:ext cx="10969943" cy="566928"/>
          </a:xfrm>
        </p:spPr>
        <p:txBody>
          <a:bodyPr>
            <a:normAutofit/>
          </a:bodyPr>
          <a:lstStyle>
            <a:lvl1pPr algn="l">
              <a:defRPr sz="3999"/>
            </a:lvl1pPr>
          </a:lstStyle>
          <a:p>
            <a:r>
              <a:rPr lang="en-US"/>
              <a:t>Click to edit Master title style</a:t>
            </a:r>
          </a:p>
        </p:txBody>
      </p:sp>
      <p:sp>
        <p:nvSpPr>
          <p:cNvPr id="3" name="Content Placeholder 2"/>
          <p:cNvSpPr>
            <a:spLocks noGrp="1"/>
          </p:cNvSpPr>
          <p:nvPr>
            <p:ph idx="1"/>
          </p:nvPr>
        </p:nvSpPr>
        <p:spPr/>
        <p:txBody>
          <a:bodyPr/>
          <a:lstStyle>
            <a:lvl2pPr>
              <a:buSzPct val="80000"/>
              <a:buFont typeface="Courier New" pitchFamily="49" charset="0"/>
              <a:buChar char="o"/>
              <a:defRPr/>
            </a:lvl2pPr>
            <a:lvl3pPr>
              <a:buFont typeface="Calibri" pitchFamily="34" charset="0"/>
              <a:buChar char="–"/>
              <a:defRPr/>
            </a:lvl3pPr>
            <a:lvl4pPr>
              <a:buFont typeface="Wingdings" pitchFamily="2" charset="2"/>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1564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5"/>
            <a:ext cx="12188825"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7"/>
            <a:ext cx="12188825" cy="812725"/>
          </a:xfrm>
        </p:spPr>
        <p:txBody>
          <a:bodyPr/>
          <a:lstStyle>
            <a:lvl1pPr algn="ctr">
              <a:defRPr/>
            </a:lvl1pPr>
          </a:lstStyle>
          <a:p>
            <a:r>
              <a:rPr lang="en-US"/>
              <a:t>Click to edit Master title style</a:t>
            </a:r>
          </a:p>
        </p:txBody>
      </p:sp>
      <p:sp>
        <p:nvSpPr>
          <p:cNvPr id="7" name="Text Placeholder 6"/>
          <p:cNvSpPr>
            <a:spLocks noGrp="1"/>
          </p:cNvSpPr>
          <p:nvPr>
            <p:ph type="body" sz="quarter" idx="11"/>
          </p:nvPr>
        </p:nvSpPr>
        <p:spPr>
          <a:xfrm>
            <a:off x="1" y="3257084"/>
            <a:ext cx="12188824"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748171482"/>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6_Content Slide - Vertical Blue/photo/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999483" y="3429000"/>
            <a:ext cx="11189343" cy="3429000"/>
          </a:xfrm>
          <a:solidFill>
            <a:schemeClr val="bg1">
              <a:lumMod val="95000"/>
            </a:schemeClr>
          </a:solidFill>
          <a:effectLst/>
        </p:spPr>
        <p:txBody>
          <a:bodyPr lIns="365760" tIns="365760" rIns="365760" bIns="640080">
            <a:noAutofit/>
          </a:bodyPr>
          <a:lstStyle>
            <a:lvl1pPr marL="0" indent="0">
              <a:buNone/>
              <a:defRPr sz="2133"/>
            </a:lvl1pPr>
            <a:lvl2pPr>
              <a:defRPr sz="2133"/>
            </a:lvl2pPr>
            <a:lvl3pPr>
              <a:defRPr sz="2133"/>
            </a:lvl3pPr>
            <a:lvl4pPr>
              <a:defRPr sz="2133"/>
            </a:lvl4pPr>
            <a:lvl5pPr>
              <a:defRPr sz="2133"/>
            </a:lvl5pPr>
          </a:lstStyle>
          <a:p>
            <a:pPr lvl="0"/>
            <a:r>
              <a:rPr lang="en-US"/>
              <a:t>Body text</a:t>
            </a:r>
          </a:p>
        </p:txBody>
      </p:sp>
      <p:sp>
        <p:nvSpPr>
          <p:cNvPr id="27" name="TextBox 26"/>
          <p:cNvSpPr txBox="1"/>
          <p:nvPr userDrawn="1"/>
        </p:nvSpPr>
        <p:spPr>
          <a:xfrm>
            <a:off x="8946606" y="6454019"/>
            <a:ext cx="3038571" cy="256352"/>
          </a:xfrm>
          <a:prstGeom prst="rect">
            <a:avLst/>
          </a:prstGeom>
          <a:noFill/>
        </p:spPr>
        <p:txBody>
          <a:bodyPr wrap="square" rtlCol="0">
            <a:spAutoFit/>
          </a:bodyPr>
          <a:lstStyle/>
          <a:p>
            <a:pPr marL="0" marR="0" indent="0" algn="r" defTabSz="609448" rtl="0" eaLnBrk="1" fontAlgn="auto" latinLnBrk="0" hangingPunct="1">
              <a:lnSpc>
                <a:spcPct val="100000"/>
              </a:lnSpc>
              <a:spcBef>
                <a:spcPts val="0"/>
              </a:spcBef>
              <a:spcAft>
                <a:spcPts val="0"/>
              </a:spcAft>
              <a:buClrTx/>
              <a:buSzTx/>
              <a:buFontTx/>
              <a:buNone/>
              <a:tabLst/>
              <a:defRPr/>
            </a:pPr>
            <a:r>
              <a:rPr lang="en-US" sz="1066"/>
              <a:t>NREL</a:t>
            </a:r>
            <a:r>
              <a:rPr lang="en-US" sz="1066" baseline="0"/>
              <a:t>    </a:t>
            </a:r>
            <a:r>
              <a:rPr lang="en-US" sz="1066"/>
              <a:t>|    </a:t>
            </a:r>
            <a:fld id="{BFD71CF8-5198-8441-A7C0-DC22FD64CBE4}" type="slidenum">
              <a:rPr lang="en-US" sz="1066"/>
              <a:pPr marL="0" marR="0" indent="0" algn="r" defTabSz="609448" rtl="0" eaLnBrk="1" fontAlgn="auto" latinLnBrk="0" hangingPunct="1">
                <a:lnSpc>
                  <a:spcPct val="100000"/>
                </a:lnSpc>
                <a:spcBef>
                  <a:spcPts val="0"/>
                </a:spcBef>
                <a:spcAft>
                  <a:spcPts val="0"/>
                </a:spcAft>
                <a:buClrTx/>
                <a:buSzTx/>
                <a:buFontTx/>
                <a:buNone/>
                <a:tabLst/>
                <a:defRPr/>
              </a:pPr>
              <a:t>‹#›</a:t>
            </a:fld>
            <a:endParaRPr lang="en-US" sz="1066"/>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8946598" y="6454019"/>
            <a:ext cx="3038571" cy="256352"/>
          </a:xfrm>
          <a:prstGeom prst="rect">
            <a:avLst/>
          </a:prstGeom>
          <a:noFill/>
        </p:spPr>
        <p:txBody>
          <a:bodyPr wrap="square" rtlCol="0">
            <a:spAutoFit/>
          </a:bodyPr>
          <a:lstStyle/>
          <a:p>
            <a:pPr marL="0" marR="0" indent="0" algn="r" defTabSz="609448" rtl="0" eaLnBrk="1" fontAlgn="auto" latinLnBrk="0" hangingPunct="1">
              <a:lnSpc>
                <a:spcPct val="100000"/>
              </a:lnSpc>
              <a:spcBef>
                <a:spcPts val="0"/>
              </a:spcBef>
              <a:spcAft>
                <a:spcPts val="0"/>
              </a:spcAft>
              <a:buClrTx/>
              <a:buSzTx/>
              <a:buFontTx/>
              <a:buNone/>
              <a:tabLst/>
              <a:defRPr/>
            </a:pPr>
            <a:r>
              <a:rPr lang="en-US" sz="1066">
                <a:solidFill>
                  <a:schemeClr val="tx1"/>
                </a:solidFill>
              </a:rPr>
              <a:t>NREL</a:t>
            </a:r>
            <a:r>
              <a:rPr lang="en-US" sz="1066" baseline="0">
                <a:solidFill>
                  <a:schemeClr val="tx1"/>
                </a:solidFill>
              </a:rPr>
              <a:t>    </a:t>
            </a:r>
            <a:r>
              <a:rPr lang="en-US" sz="1066">
                <a:solidFill>
                  <a:schemeClr val="tx1"/>
                </a:solidFill>
              </a:rPr>
              <a:t>|    </a:t>
            </a:r>
            <a:fld id="{BFD71CF8-5198-8441-A7C0-DC22FD64CBE4}" type="slidenum">
              <a:rPr lang="en-US" sz="1066">
                <a:solidFill>
                  <a:schemeClr val="tx1"/>
                </a:solidFill>
              </a:rPr>
              <a:pPr marL="0" marR="0" indent="0" algn="r" defTabSz="609448" rtl="0" eaLnBrk="1" fontAlgn="auto" latinLnBrk="0" hangingPunct="1">
                <a:lnSpc>
                  <a:spcPct val="100000"/>
                </a:lnSpc>
                <a:spcBef>
                  <a:spcPts val="0"/>
                </a:spcBef>
                <a:spcAft>
                  <a:spcPts val="0"/>
                </a:spcAft>
                <a:buClrTx/>
                <a:buSzTx/>
                <a:buFontTx/>
                <a:buNone/>
                <a:tabLst/>
                <a:defRPr/>
              </a:pPr>
              <a:t>‹#›</a:t>
            </a:fld>
            <a:endParaRPr lang="en-US" sz="1066">
              <a:solidFill>
                <a:schemeClr val="tx1"/>
              </a:solidFill>
            </a:endParaRPr>
          </a:p>
        </p:txBody>
      </p:sp>
      <p:sp>
        <p:nvSpPr>
          <p:cNvPr id="11" name="Text Placeholder 7">
            <a:extLst>
              <a:ext uri="{FF2B5EF4-FFF2-40B4-BE49-F238E27FC236}">
                <a16:creationId xmlns:a16="http://schemas.microsoft.com/office/drawing/2014/main" id="{E09C1F55-AA2F-B448-AD00-1949AE58B945}"/>
              </a:ext>
            </a:extLst>
          </p:cNvPr>
          <p:cNvSpPr>
            <a:spLocks noGrp="1"/>
          </p:cNvSpPr>
          <p:nvPr>
            <p:ph type="body" sz="quarter" idx="53" hasCustomPrompt="1"/>
          </p:nvPr>
        </p:nvSpPr>
        <p:spPr>
          <a:xfrm>
            <a:off x="1562362" y="674157"/>
            <a:ext cx="6188327" cy="1462617"/>
          </a:xfrm>
        </p:spPr>
        <p:txBody>
          <a:bodyPr lIns="0" tIns="73152" rIns="0" bIns="0">
            <a:noAutofit/>
          </a:bodyPr>
          <a:lstStyle>
            <a:lvl1pPr marL="0" indent="0">
              <a:buNone/>
              <a:defRPr sz="2666" b="0">
                <a:solidFill>
                  <a:schemeClr val="tx1"/>
                </a:solidFill>
              </a:defRPr>
            </a:lvl1pPr>
          </a:lstStyle>
          <a:p>
            <a:pPr lvl="0"/>
            <a:r>
              <a:rPr lang="en-US"/>
              <a:t>Supporting body text</a:t>
            </a:r>
          </a:p>
        </p:txBody>
      </p:sp>
      <p:sp>
        <p:nvSpPr>
          <p:cNvPr id="8" name="Rectangle 7">
            <a:extLst>
              <a:ext uri="{FF2B5EF4-FFF2-40B4-BE49-F238E27FC236}">
                <a16:creationId xmlns:a16="http://schemas.microsoft.com/office/drawing/2014/main" id="{D9F44E30-1CE7-304C-AF61-09BD499EEA25}"/>
              </a:ext>
            </a:extLst>
          </p:cNvPr>
          <p:cNvSpPr/>
          <p:nvPr userDrawn="1"/>
        </p:nvSpPr>
        <p:spPr>
          <a:xfrm>
            <a:off x="-2" y="0"/>
            <a:ext cx="99948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14924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490D2-8C95-45F1-8C1C-8C65DC609C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584848-6CA5-4150-8BFD-CB5C05222A83}"/>
              </a:ext>
            </a:extLst>
          </p:cNvPr>
          <p:cNvSpPr>
            <a:spLocks noGrp="1"/>
          </p:cNvSpPr>
          <p:nvPr>
            <p:ph type="dt" sz="half" idx="10"/>
          </p:nvPr>
        </p:nvSpPr>
        <p:spPr/>
        <p:txBody>
          <a:bodyPr/>
          <a:lstStyle/>
          <a:p>
            <a:fld id="{5FA34B10-92F2-48C0-95B0-2AF2310F8752}" type="datetimeFigureOut">
              <a:rPr lang="en-US" smtClean="0"/>
              <a:t>9/14/2023</a:t>
            </a:fld>
            <a:endParaRPr lang="en-US"/>
          </a:p>
        </p:txBody>
      </p:sp>
      <p:sp>
        <p:nvSpPr>
          <p:cNvPr id="4" name="Footer Placeholder 3">
            <a:extLst>
              <a:ext uri="{FF2B5EF4-FFF2-40B4-BE49-F238E27FC236}">
                <a16:creationId xmlns:a16="http://schemas.microsoft.com/office/drawing/2014/main" id="{D01EB959-4B8C-49E3-A3BE-AA88D3B83A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930613-F239-4499-88D1-163E5F8C88C4}"/>
              </a:ext>
            </a:extLst>
          </p:cNvPr>
          <p:cNvSpPr>
            <a:spLocks noGrp="1"/>
          </p:cNvSpPr>
          <p:nvPr>
            <p:ph type="sldNum" sz="quarter" idx="12"/>
          </p:nvPr>
        </p:nvSpPr>
        <p:spPr/>
        <p:txBody>
          <a:bodyPr/>
          <a:lstStyle/>
          <a:p>
            <a:fld id="{5B378B2D-A738-449B-811D-AB7574D9422F}" type="slidenum">
              <a:rPr lang="en-US" smtClean="0"/>
              <a:t>‹#›</a:t>
            </a:fld>
            <a:endParaRPr lang="en-US"/>
          </a:p>
        </p:txBody>
      </p:sp>
    </p:spTree>
    <p:extLst>
      <p:ext uri="{BB962C8B-B14F-4D97-AF65-F5344CB8AC3E}">
        <p14:creationId xmlns:p14="http://schemas.microsoft.com/office/powerpoint/2010/main" val="34933248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Simple Slide - Any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09441" y="1"/>
            <a:ext cx="10979616" cy="1035352"/>
          </a:xfrm>
        </p:spPr>
        <p:txBody>
          <a:bodyPr/>
          <a:lstStyle/>
          <a:p>
            <a:r>
              <a:rPr lang="en-US"/>
              <a:t>Simple Slide</a:t>
            </a:r>
          </a:p>
        </p:txBody>
      </p:sp>
      <p:sp>
        <p:nvSpPr>
          <p:cNvPr id="5" name="TextBox 4"/>
          <p:cNvSpPr txBox="1"/>
          <p:nvPr userDrawn="1"/>
        </p:nvSpPr>
        <p:spPr>
          <a:xfrm>
            <a:off x="8946606" y="6454019"/>
            <a:ext cx="3038571" cy="256352"/>
          </a:xfrm>
          <a:prstGeom prst="rect">
            <a:avLst/>
          </a:prstGeom>
          <a:noFill/>
        </p:spPr>
        <p:txBody>
          <a:bodyPr wrap="square" rtlCol="0">
            <a:spAutoFit/>
          </a:bodyPr>
          <a:lstStyle/>
          <a:p>
            <a:pPr marL="0" marR="0" indent="0" algn="r" defTabSz="609448" rtl="0" eaLnBrk="1" fontAlgn="auto" latinLnBrk="0" hangingPunct="1">
              <a:lnSpc>
                <a:spcPct val="100000"/>
              </a:lnSpc>
              <a:spcBef>
                <a:spcPts val="0"/>
              </a:spcBef>
              <a:spcAft>
                <a:spcPts val="0"/>
              </a:spcAft>
              <a:buClrTx/>
              <a:buSzTx/>
              <a:buFontTx/>
              <a:buNone/>
              <a:tabLst/>
              <a:defRPr/>
            </a:pPr>
            <a:r>
              <a:rPr lang="en-US" sz="1066"/>
              <a:t>NREL</a:t>
            </a:r>
            <a:r>
              <a:rPr lang="en-US" sz="1066" baseline="0"/>
              <a:t>    </a:t>
            </a:r>
            <a:r>
              <a:rPr lang="en-US" sz="1066"/>
              <a:t>|    </a:t>
            </a:r>
            <a:fld id="{BFD71CF8-5198-8441-A7C0-DC22FD64CBE4}" type="slidenum">
              <a:rPr lang="en-US" sz="1066"/>
              <a:pPr marL="0" marR="0" indent="0" algn="r" defTabSz="609448" rtl="0" eaLnBrk="1" fontAlgn="auto" latinLnBrk="0" hangingPunct="1">
                <a:lnSpc>
                  <a:spcPct val="100000"/>
                </a:lnSpc>
                <a:spcBef>
                  <a:spcPts val="0"/>
                </a:spcBef>
                <a:spcAft>
                  <a:spcPts val="0"/>
                </a:spcAft>
                <a:buClrTx/>
                <a:buSzTx/>
                <a:buFontTx/>
                <a:buNone/>
                <a:tabLst/>
                <a:defRPr/>
              </a:pPr>
              <a:t>‹#›</a:t>
            </a:fld>
            <a:endParaRPr lang="en-US" sz="1066"/>
          </a:p>
        </p:txBody>
      </p:sp>
    </p:spTree>
    <p:extLst>
      <p:ext uri="{BB962C8B-B14F-4D97-AF65-F5344CB8AC3E}">
        <p14:creationId xmlns:p14="http://schemas.microsoft.com/office/powerpoint/2010/main" val="38984909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1" y="676277"/>
            <a:ext cx="12188825"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email">
            <a:extLst>
              <a:ext uri="{28A0092B-C50C-407E-A947-70E740481C1C}">
                <a14:useLocalDpi xmlns:a14="http://schemas.microsoft.com/office/drawing/2010/main" val="0"/>
              </a:ext>
            </a:extLst>
          </a:blip>
          <a:srcRect t="28281"/>
          <a:stretch>
            <a:fillRect/>
          </a:stretch>
        </p:blipFill>
        <p:spPr bwMode="auto">
          <a:xfrm>
            <a:off x="863601" y="2"/>
            <a:ext cx="1831975" cy="1336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1" y="3412570"/>
            <a:ext cx="12188825" cy="3457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738928" y="1544722"/>
            <a:ext cx="11023467" cy="702831"/>
          </a:xfrm>
          <a:prstGeom prst="rect">
            <a:avLst/>
          </a:prstGeom>
        </p:spPr>
        <p:txBody>
          <a:bodyPr>
            <a:normAutofit/>
          </a:bodyPr>
          <a:lstStyle>
            <a:lvl1pPr marL="0" indent="0" algn="l">
              <a:buNone/>
              <a:defRPr sz="3999" b="1" i="0">
                <a:solidFill>
                  <a:srgbClr val="282B2E"/>
                </a:solidFill>
                <a:latin typeface="+mj-lt"/>
                <a:cs typeface="Aria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20" name="Text Placeholder 17"/>
          <p:cNvSpPr>
            <a:spLocks noGrp="1"/>
          </p:cNvSpPr>
          <p:nvPr>
            <p:ph type="body" sz="quarter" idx="10"/>
          </p:nvPr>
        </p:nvSpPr>
        <p:spPr>
          <a:xfrm>
            <a:off x="739366" y="2400761"/>
            <a:ext cx="5559954" cy="331125"/>
          </a:xfrm>
          <a:prstGeom prst="rect">
            <a:avLst/>
          </a:prstGeom>
        </p:spPr>
        <p:txBody>
          <a:bodyPr/>
          <a:lstStyle>
            <a:lvl1pPr marL="0" marR="0" indent="0" algn="l" defTabSz="457063"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p:nvPr>
        </p:nvSpPr>
        <p:spPr>
          <a:xfrm>
            <a:off x="745281" y="2848576"/>
            <a:ext cx="2472608" cy="288687"/>
          </a:xfrm>
          <a:prstGeom prst="rect">
            <a:avLst/>
          </a:prstGeom>
        </p:spPr>
        <p:txBody>
          <a:bodyPr>
            <a:normAutofit/>
          </a:bodyPr>
          <a:lstStyle>
            <a:lvl1pPr>
              <a:buNone/>
              <a:defRPr sz="1200">
                <a:solidFill>
                  <a:srgbClr val="282B2E"/>
                </a:solidFill>
                <a:latin typeface="+mn-lt"/>
                <a:cs typeface="Arial"/>
              </a:defRPr>
            </a:lvl1pPr>
            <a:lvl5pPr>
              <a:defRPr/>
            </a:lvl5pPr>
          </a:lstStyle>
          <a:p>
            <a:pPr lvl="0"/>
            <a:r>
              <a:rPr lang="en-US"/>
              <a:t>Click to edit Master text styles</a:t>
            </a:r>
          </a:p>
        </p:txBody>
      </p:sp>
    </p:spTree>
    <p:extLst>
      <p:ext uri="{BB962C8B-B14F-4D97-AF65-F5344CB8AC3E}">
        <p14:creationId xmlns:p14="http://schemas.microsoft.com/office/powerpoint/2010/main" val="2500978202"/>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477491" y="1046534"/>
            <a:ext cx="11233341"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7934780"/>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sz="half" idx="1"/>
          </p:nvPr>
        </p:nvSpPr>
        <p:spPr>
          <a:xfrm>
            <a:off x="499895" y="1677981"/>
            <a:ext cx="5504894" cy="4267200"/>
          </a:xfrm>
          <a:prstGeom prst="rect">
            <a:avLst/>
          </a:prstGeom>
        </p:spPr>
        <p:txBody>
          <a:bodyPr/>
          <a:lstStyle>
            <a:lvl1pPr marL="182825" indent="-182825">
              <a:defRPr sz="2199" b="0" baseline="0"/>
            </a:lvl1pPr>
            <a:lvl2pPr>
              <a:buSzPct val="80000"/>
              <a:buFont typeface="Courier New" pitchFamily="49" charset="0"/>
              <a:buChar char="o"/>
              <a:defRPr lang="en-US" sz="2199" kern="1200" dirty="0" smtClean="0">
                <a:solidFill>
                  <a:schemeClr val="tx1"/>
                </a:solidFill>
                <a:latin typeface="+mn-lt"/>
                <a:ea typeface="+mn-ea"/>
                <a:cs typeface="+mn-cs"/>
              </a:defRPr>
            </a:lvl2pPr>
            <a:lvl3pPr>
              <a:buFont typeface="Calibri" pitchFamily="34" charset="0"/>
              <a:buChar char="–"/>
              <a:defRPr sz="1999"/>
            </a:lvl3pPr>
            <a:lvl4pPr>
              <a:buFont typeface="Wingdings" pitchFamily="2" charset="2"/>
              <a:buChar cha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6315485" y="1677981"/>
            <a:ext cx="5664219" cy="4267200"/>
          </a:xfrm>
          <a:prstGeom prst="rect">
            <a:avLst/>
          </a:prstGeom>
        </p:spPr>
        <p:txBody>
          <a:bodyPr/>
          <a:lstStyle>
            <a:lvl1pPr marL="182825" indent="-182825">
              <a:defRPr sz="2199" b="0"/>
            </a:lvl1pPr>
            <a:lvl2pPr>
              <a:buSzPct val="80000"/>
              <a:buFont typeface="Courier New" pitchFamily="49" charset="0"/>
              <a:buChar char="o"/>
              <a:defRPr sz="2199"/>
            </a:lvl2pPr>
            <a:lvl3pPr>
              <a:buFont typeface="Calibri" pitchFamily="34" charset="0"/>
              <a:buChar char="–"/>
              <a:defRPr sz="1999"/>
            </a:lvl3pPr>
            <a:lvl4pPr>
              <a:buFont typeface="Wingdings" pitchFamily="2" charset="2"/>
              <a:buChar cha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8"/>
          <p:cNvSpPr>
            <a:spLocks noGrp="1"/>
          </p:cNvSpPr>
          <p:nvPr>
            <p:ph type="body" sz="quarter" idx="10"/>
          </p:nvPr>
        </p:nvSpPr>
        <p:spPr>
          <a:xfrm>
            <a:off x="499896" y="1068381"/>
            <a:ext cx="5494937" cy="457200"/>
          </a:xfrm>
          <a:prstGeom prst="rect">
            <a:avLst/>
          </a:prstGeom>
        </p:spPr>
        <p:txBody>
          <a:bodyPr>
            <a:noAutofit/>
          </a:bodyPr>
          <a:lstStyle>
            <a:lvl1pPr>
              <a:buNone/>
              <a:defRPr sz="2399" b="1"/>
            </a:lvl1pPr>
          </a:lstStyle>
          <a:p>
            <a:pPr lvl="0"/>
            <a:r>
              <a:rPr lang="en-US"/>
              <a:t>Click to edit Master text styles</a:t>
            </a:r>
          </a:p>
        </p:txBody>
      </p:sp>
      <p:sp>
        <p:nvSpPr>
          <p:cNvPr id="9" name="Text Placeholder 8"/>
          <p:cNvSpPr>
            <a:spLocks noGrp="1"/>
          </p:cNvSpPr>
          <p:nvPr>
            <p:ph type="body" sz="quarter" idx="11"/>
          </p:nvPr>
        </p:nvSpPr>
        <p:spPr>
          <a:xfrm>
            <a:off x="6315485" y="1068381"/>
            <a:ext cx="5664219" cy="457200"/>
          </a:xfrm>
          <a:prstGeom prst="rect">
            <a:avLst/>
          </a:prstGeom>
        </p:spPr>
        <p:txBody>
          <a:bodyPr>
            <a:noAutofit/>
          </a:bodyPr>
          <a:lstStyle>
            <a:lvl1pPr>
              <a:buNone/>
              <a:defRPr sz="2399" b="1"/>
            </a:lvl1pPr>
          </a:lstStyle>
          <a:p>
            <a:pPr lvl="0"/>
            <a:r>
              <a:rPr lang="en-US"/>
              <a:t>Click to edit Master text styles</a:t>
            </a:r>
          </a:p>
        </p:txBody>
      </p:sp>
    </p:spTree>
    <p:extLst>
      <p:ext uri="{BB962C8B-B14F-4D97-AF65-F5344CB8AC3E}">
        <p14:creationId xmlns:p14="http://schemas.microsoft.com/office/powerpoint/2010/main" val="4245577012"/>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487574" y="1045595"/>
            <a:ext cx="10097983"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3464413886"/>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1" y="676277"/>
            <a:ext cx="12188825"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1" y="2389459"/>
            <a:ext cx="12188825" cy="812725"/>
          </a:xfrm>
        </p:spPr>
        <p:txBody>
          <a:bodyPr/>
          <a:lstStyle>
            <a:lvl1pPr algn="ctr">
              <a:defRPr/>
            </a:lvl1pPr>
          </a:lstStyle>
          <a:p>
            <a:r>
              <a:rPr lang="en-US"/>
              <a:t>Click to edit Master title style</a:t>
            </a:r>
          </a:p>
        </p:txBody>
      </p:sp>
      <p:sp>
        <p:nvSpPr>
          <p:cNvPr id="7" name="Text Placeholder 6"/>
          <p:cNvSpPr>
            <a:spLocks noGrp="1"/>
          </p:cNvSpPr>
          <p:nvPr>
            <p:ph type="body" sz="quarter" idx="11"/>
          </p:nvPr>
        </p:nvSpPr>
        <p:spPr>
          <a:xfrm>
            <a:off x="1" y="3257084"/>
            <a:ext cx="12188824"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1633621789"/>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1"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sp>
        <p:nvSpPr>
          <p:cNvPr id="5" name="Rectangle 4"/>
          <p:cNvSpPr/>
          <p:nvPr/>
        </p:nvSpPr>
        <p:spPr>
          <a:xfrm>
            <a:off x="1"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Content Placeholder 6"/>
          <p:cNvSpPr>
            <a:spLocks noGrp="1"/>
          </p:cNvSpPr>
          <p:nvPr>
            <p:ph sz="quarter" idx="10"/>
          </p:nvPr>
        </p:nvSpPr>
        <p:spPr>
          <a:xfrm>
            <a:off x="477491" y="1046534"/>
            <a:ext cx="11233341"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9583691"/>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1"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sp>
        <p:nvSpPr>
          <p:cNvPr id="8" name="Rectangle 7"/>
          <p:cNvSpPr/>
          <p:nvPr/>
        </p:nvSpPr>
        <p:spPr>
          <a:xfrm>
            <a:off x="1"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ontent Placeholder 2"/>
          <p:cNvSpPr>
            <a:spLocks noGrp="1"/>
          </p:cNvSpPr>
          <p:nvPr>
            <p:ph sz="half" idx="1"/>
          </p:nvPr>
        </p:nvSpPr>
        <p:spPr>
          <a:xfrm>
            <a:off x="499895" y="1677981"/>
            <a:ext cx="5504894" cy="4267200"/>
          </a:xfrm>
          <a:prstGeom prst="rect">
            <a:avLst/>
          </a:prstGeom>
        </p:spPr>
        <p:txBody>
          <a:bodyPr/>
          <a:lstStyle>
            <a:lvl1pPr marL="182825" indent="-182825">
              <a:defRPr sz="2199" b="0" baseline="0">
                <a:solidFill>
                  <a:srgbClr val="FFFFFF"/>
                </a:solidFill>
              </a:defRPr>
            </a:lvl1pPr>
            <a:lvl2pPr>
              <a:buSzPct val="80000"/>
              <a:buFont typeface="Courier New" pitchFamily="49" charset="0"/>
              <a:buChar char="o"/>
              <a:defRPr lang="en-US" sz="2199" kern="1200" dirty="0" smtClean="0">
                <a:solidFill>
                  <a:srgbClr val="FFFFFF"/>
                </a:solidFill>
                <a:latin typeface="+mn-lt"/>
                <a:ea typeface="+mn-ea"/>
                <a:cs typeface="+mn-cs"/>
              </a:defRPr>
            </a:lvl2pPr>
            <a:lvl3pPr>
              <a:buFont typeface="Calibri" pitchFamily="34" charset="0"/>
              <a:buChar char="–"/>
              <a:defRPr sz="1999">
                <a:solidFill>
                  <a:srgbClr val="FFFFFF"/>
                </a:solidFill>
              </a:defRPr>
            </a:lvl3pPr>
            <a:lvl4pPr>
              <a:buFont typeface="Wingdings" pitchFamily="2" charset="2"/>
              <a:buChar char="§"/>
              <a:defRPr sz="1799">
                <a:solidFill>
                  <a:srgbClr val="FFFFFF"/>
                </a:solidFill>
              </a:defRPr>
            </a:lvl4pPr>
            <a:lvl5pPr>
              <a:defRPr sz="1799">
                <a:solidFill>
                  <a:srgbClr val="FFFFFF"/>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5485" y="1677981"/>
            <a:ext cx="5664219" cy="4267200"/>
          </a:xfrm>
          <a:prstGeom prst="rect">
            <a:avLst/>
          </a:prstGeom>
        </p:spPr>
        <p:txBody>
          <a:bodyPr/>
          <a:lstStyle>
            <a:lvl1pPr marL="182825" indent="-182825">
              <a:defRPr sz="2199" b="0">
                <a:solidFill>
                  <a:srgbClr val="FFFFFF"/>
                </a:solidFill>
              </a:defRPr>
            </a:lvl1pPr>
            <a:lvl2pPr>
              <a:buSzPct val="80000"/>
              <a:buFont typeface="Courier New" pitchFamily="49" charset="0"/>
              <a:buChar char="o"/>
              <a:defRPr sz="2199">
                <a:solidFill>
                  <a:srgbClr val="FFFFFF"/>
                </a:solidFill>
              </a:defRPr>
            </a:lvl2pPr>
            <a:lvl3pPr>
              <a:buFont typeface="Calibri" pitchFamily="34" charset="0"/>
              <a:buChar char="–"/>
              <a:defRPr sz="1999">
                <a:solidFill>
                  <a:srgbClr val="FFFFFF"/>
                </a:solidFill>
              </a:defRPr>
            </a:lvl3pPr>
            <a:lvl4pPr>
              <a:buFont typeface="Wingdings" pitchFamily="2" charset="2"/>
              <a:buChar char="§"/>
              <a:defRPr sz="1799">
                <a:solidFill>
                  <a:srgbClr val="FFFFFF"/>
                </a:solidFill>
              </a:defRPr>
            </a:lvl4pPr>
            <a:lvl5pPr>
              <a:defRPr sz="1799">
                <a:solidFill>
                  <a:srgbClr val="FFFFFF"/>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10"/>
          </p:nvPr>
        </p:nvSpPr>
        <p:spPr>
          <a:xfrm>
            <a:off x="499896" y="1068381"/>
            <a:ext cx="5494937" cy="457200"/>
          </a:xfrm>
          <a:prstGeom prst="rect">
            <a:avLst/>
          </a:prstGeom>
        </p:spPr>
        <p:txBody>
          <a:bodyPr>
            <a:noAutofit/>
          </a:bodyPr>
          <a:lstStyle>
            <a:lvl1pPr>
              <a:buNone/>
              <a:defRPr sz="2399"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6315485" y="1068381"/>
            <a:ext cx="5664219" cy="457200"/>
          </a:xfrm>
          <a:prstGeom prst="rect">
            <a:avLst/>
          </a:prstGeom>
        </p:spPr>
        <p:txBody>
          <a:bodyPr>
            <a:noAutofit/>
          </a:bodyPr>
          <a:lstStyle>
            <a:lvl1pPr>
              <a:buNone/>
              <a:defRPr sz="2399"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26568417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Content Placeholder 6"/>
          <p:cNvSpPr>
            <a:spLocks noGrp="1"/>
          </p:cNvSpPr>
          <p:nvPr>
            <p:ph sz="quarter" idx="10"/>
          </p:nvPr>
        </p:nvSpPr>
        <p:spPr>
          <a:xfrm>
            <a:off x="477490" y="1046532"/>
            <a:ext cx="11233341"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7419872"/>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1"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sp>
        <p:nvSpPr>
          <p:cNvPr id="5" name="Rectangle 4"/>
          <p:cNvSpPr/>
          <p:nvPr/>
        </p:nvSpPr>
        <p:spPr>
          <a:xfrm>
            <a:off x="1"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hart Placeholder 6"/>
          <p:cNvSpPr>
            <a:spLocks noGrp="1"/>
          </p:cNvSpPr>
          <p:nvPr>
            <p:ph type="chart" sz="quarter" idx="10"/>
          </p:nvPr>
        </p:nvSpPr>
        <p:spPr>
          <a:xfrm>
            <a:off x="487574" y="1045595"/>
            <a:ext cx="10097983"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2114640827"/>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1" y="2"/>
            <a:ext cx="12188825"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1" y="2389188"/>
            <a:ext cx="12188825"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sz="3299">
                <a:solidFill>
                  <a:srgbClr val="FFFFFF"/>
                </a:solidFill>
              </a:rPr>
              <a:t>Click to edit Master title style</a:t>
            </a:r>
          </a:p>
        </p:txBody>
      </p:sp>
      <p:sp>
        <p:nvSpPr>
          <p:cNvPr id="10" name="Text Placeholder 6"/>
          <p:cNvSpPr>
            <a:spLocks noGrp="1"/>
          </p:cNvSpPr>
          <p:nvPr>
            <p:ph type="body" sz="quarter" idx="11"/>
          </p:nvPr>
        </p:nvSpPr>
        <p:spPr>
          <a:xfrm>
            <a:off x="1" y="3257084"/>
            <a:ext cx="12188824"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942810965"/>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163" y="609600"/>
            <a:ext cx="10360501"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4583F2-927E-4864-AB6D-A5E4CF3355D9}" type="slidenum">
              <a:rPr lang="en-US" altLang="en-US"/>
              <a:pPr>
                <a:defRPr/>
              </a:pPr>
              <a:t>‹#›</a:t>
            </a:fld>
            <a:endParaRPr lang="en-US" altLang="en-US"/>
          </a:p>
        </p:txBody>
      </p:sp>
    </p:spTree>
    <p:extLst>
      <p:ext uri="{BB962C8B-B14F-4D97-AF65-F5344CB8AC3E}">
        <p14:creationId xmlns:p14="http://schemas.microsoft.com/office/powerpoint/2010/main" val="2365753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86A40-A5DD-272C-3731-F34B478CA9DD}"/>
              </a:ext>
            </a:extLst>
          </p:cNvPr>
          <p:cNvSpPr>
            <a:spLocks noGrp="1"/>
          </p:cNvSpPr>
          <p:nvPr>
            <p:ph type="ctrTitle"/>
          </p:nvPr>
        </p:nvSpPr>
        <p:spPr>
          <a:xfrm>
            <a:off x="1523604" y="1122363"/>
            <a:ext cx="9141619" cy="2387600"/>
          </a:xfrm>
        </p:spPr>
        <p:txBody>
          <a:bodyPr anchor="b"/>
          <a:lstStyle>
            <a:lvl1pPr algn="ctr">
              <a:defRPr sz="5996"/>
            </a:lvl1pPr>
          </a:lstStyle>
          <a:p>
            <a:r>
              <a:rPr lang="en-US"/>
              <a:t>Click to edit Master title style</a:t>
            </a:r>
          </a:p>
        </p:txBody>
      </p:sp>
      <p:sp>
        <p:nvSpPr>
          <p:cNvPr id="3" name="Subtitle 2">
            <a:extLst>
              <a:ext uri="{FF2B5EF4-FFF2-40B4-BE49-F238E27FC236}">
                <a16:creationId xmlns:a16="http://schemas.microsoft.com/office/drawing/2014/main" id="{1D14A616-E454-3250-45AA-7FA3EC4E9EE0}"/>
              </a:ext>
            </a:extLst>
          </p:cNvPr>
          <p:cNvSpPr>
            <a:spLocks noGrp="1"/>
          </p:cNvSpPr>
          <p:nvPr>
            <p:ph type="subTitle" idx="1"/>
          </p:nvPr>
        </p:nvSpPr>
        <p:spPr>
          <a:xfrm>
            <a:off x="1523604" y="3602038"/>
            <a:ext cx="9141619" cy="1655762"/>
          </a:xfrm>
        </p:spPr>
        <p:txBody>
          <a:bodyPr/>
          <a:lstStyle>
            <a:lvl1pPr marL="0" indent="0" algn="ctr">
              <a:buNone/>
              <a:defRPr sz="2398"/>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6A5FBD-B0DD-58B8-9F84-4F725359D8D6}"/>
              </a:ext>
            </a:extLst>
          </p:cNvPr>
          <p:cNvSpPr>
            <a:spLocks noGrp="1"/>
          </p:cNvSpPr>
          <p:nvPr>
            <p:ph type="dt" sz="half" idx="10"/>
          </p:nvPr>
        </p:nvSpPr>
        <p:spPr/>
        <p:txBody>
          <a:bodyPr/>
          <a:lstStyle/>
          <a:p>
            <a:pPr fontAlgn="base">
              <a:spcBef>
                <a:spcPct val="0"/>
              </a:spcBef>
              <a:spcAft>
                <a:spcPct val="0"/>
              </a:spcAft>
            </a:pPr>
            <a:fld id="{E1B49823-4934-4B2A-B76F-E8F6D807DD7D}" type="datetimeFigureOut">
              <a:rPr lang="en-US" smtClean="0">
                <a:solidFill>
                  <a:srgbClr val="000000"/>
                </a:solidFill>
              </a:rPr>
              <a:pPr fontAlgn="base">
                <a:spcBef>
                  <a:spcPct val="0"/>
                </a:spcBef>
                <a:spcAft>
                  <a:spcPct val="0"/>
                </a:spcAft>
              </a:pPr>
              <a:t>9/14/2023</a:t>
            </a:fld>
            <a:endParaRPr lang="en-US">
              <a:solidFill>
                <a:srgbClr val="000000"/>
              </a:solidFill>
            </a:endParaRPr>
          </a:p>
        </p:txBody>
      </p:sp>
      <p:sp>
        <p:nvSpPr>
          <p:cNvPr id="5" name="Footer Placeholder 4">
            <a:extLst>
              <a:ext uri="{FF2B5EF4-FFF2-40B4-BE49-F238E27FC236}">
                <a16:creationId xmlns:a16="http://schemas.microsoft.com/office/drawing/2014/main" id="{98558078-40BF-CE4F-A96E-67E16D7F84E9}"/>
              </a:ext>
            </a:extLst>
          </p:cNvPr>
          <p:cNvSpPr>
            <a:spLocks noGrp="1"/>
          </p:cNvSpPr>
          <p:nvPr>
            <p:ph type="ftr" sz="quarter" idx="11"/>
          </p:nvPr>
        </p:nvSpPr>
        <p:spPr/>
        <p:txBody>
          <a:bodyPr/>
          <a:lstStyle/>
          <a:p>
            <a:pPr fontAlgn="base">
              <a:spcBef>
                <a:spcPct val="0"/>
              </a:spcBef>
              <a:spcAft>
                <a:spcPct val="0"/>
              </a:spcAft>
            </a:pPr>
            <a:endParaRPr lang="en-US">
              <a:solidFill>
                <a:srgbClr val="000000"/>
              </a:solidFill>
            </a:endParaRPr>
          </a:p>
        </p:txBody>
      </p:sp>
      <p:sp>
        <p:nvSpPr>
          <p:cNvPr id="6" name="Slide Number Placeholder 5">
            <a:extLst>
              <a:ext uri="{FF2B5EF4-FFF2-40B4-BE49-F238E27FC236}">
                <a16:creationId xmlns:a16="http://schemas.microsoft.com/office/drawing/2014/main" id="{7308577D-441D-4CF9-C14C-8FF0D3F33EC6}"/>
              </a:ext>
            </a:extLst>
          </p:cNvPr>
          <p:cNvSpPr>
            <a:spLocks noGrp="1"/>
          </p:cNvSpPr>
          <p:nvPr>
            <p:ph type="sldNum" sz="quarter" idx="12"/>
          </p:nvPr>
        </p:nvSpPr>
        <p:spPr/>
        <p:txBody>
          <a:bodyPr/>
          <a:lstStyle/>
          <a:p>
            <a:pPr fontAlgn="base">
              <a:spcBef>
                <a:spcPct val="0"/>
              </a:spcBef>
              <a:spcAft>
                <a:spcPct val="0"/>
              </a:spcAft>
            </a:pPr>
            <a:fld id="{B6A9F740-6DEB-467F-B15B-070981832129}"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1323540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p:nvSpPr>
        <p:spPr>
          <a:xfrm>
            <a:off x="0" y="676277"/>
            <a:ext cx="12188825"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799">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email">
            <a:extLst>
              <a:ext uri="{28A0092B-C50C-407E-A947-70E740481C1C}">
                <a14:useLocalDpi xmlns:a14="http://schemas.microsoft.com/office/drawing/2010/main" val="0"/>
              </a:ext>
            </a:extLst>
          </a:blip>
          <a:srcRect t="28281"/>
          <a:stretch>
            <a:fillRect/>
          </a:stretch>
        </p:blipFill>
        <p:spPr bwMode="auto">
          <a:xfrm>
            <a:off x="863376" y="0"/>
            <a:ext cx="2475855" cy="1354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5" descr="photo collage.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581" y="4148138"/>
            <a:ext cx="12218452" cy="272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707764" y="1544720"/>
            <a:ext cx="11023468" cy="1381360"/>
          </a:xfrm>
          <a:prstGeom prst="rect">
            <a:avLst/>
          </a:prstGeom>
        </p:spPr>
        <p:txBody>
          <a:bodyPr>
            <a:normAutofit/>
          </a:bodyPr>
          <a:lstStyle>
            <a:lvl1pPr marL="0" indent="0" algn="l">
              <a:buNone/>
              <a:defRPr sz="3999" b="1" i="0">
                <a:solidFill>
                  <a:srgbClr val="282B2E"/>
                </a:solidFill>
                <a:latin typeface="+mj-lt"/>
                <a:cs typeface="Aria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20" name="Text Placeholder 17"/>
          <p:cNvSpPr>
            <a:spLocks noGrp="1"/>
          </p:cNvSpPr>
          <p:nvPr>
            <p:ph type="body" sz="quarter" idx="10"/>
          </p:nvPr>
        </p:nvSpPr>
        <p:spPr>
          <a:xfrm>
            <a:off x="739367" y="2976353"/>
            <a:ext cx="5559955" cy="331125"/>
          </a:xfrm>
          <a:prstGeom prst="rect">
            <a:avLst/>
          </a:prstGeom>
        </p:spPr>
        <p:txBody>
          <a:bodyPr/>
          <a:lstStyle>
            <a:lvl1pPr marL="0" marR="0" indent="0" algn="l" defTabSz="457063"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p:nvPr>
        </p:nvSpPr>
        <p:spPr>
          <a:xfrm>
            <a:off x="745280" y="3424168"/>
            <a:ext cx="3797914" cy="288687"/>
          </a:xfrm>
          <a:prstGeom prst="rect">
            <a:avLst/>
          </a:prstGeom>
        </p:spPr>
        <p:txBody>
          <a:bodyPr>
            <a:normAutofit/>
          </a:bodyPr>
          <a:lstStyle>
            <a:lvl1pPr>
              <a:buNone/>
              <a:defRPr sz="1200">
                <a:solidFill>
                  <a:srgbClr val="282B2E"/>
                </a:solidFill>
                <a:latin typeface="+mn-lt"/>
                <a:cs typeface="Arial"/>
              </a:defRPr>
            </a:lvl1pPr>
            <a:lvl5pPr>
              <a:defRPr/>
            </a:lvl5pPr>
          </a:lstStyle>
          <a:p>
            <a:pPr lvl="0"/>
            <a:r>
              <a:rPr lang="en-US"/>
              <a:t>Click to edit Master text styles</a:t>
            </a:r>
          </a:p>
        </p:txBody>
      </p:sp>
    </p:spTree>
    <p:extLst>
      <p:ext uri="{BB962C8B-B14F-4D97-AF65-F5344CB8AC3E}">
        <p14:creationId xmlns:p14="http://schemas.microsoft.com/office/powerpoint/2010/main" val="37059105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477491" y="1046533"/>
            <a:ext cx="11233341"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0225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sz="half" idx="1"/>
          </p:nvPr>
        </p:nvSpPr>
        <p:spPr>
          <a:xfrm>
            <a:off x="499895" y="1677981"/>
            <a:ext cx="5504894" cy="4267200"/>
          </a:xfrm>
          <a:prstGeom prst="rect">
            <a:avLst/>
          </a:prstGeom>
        </p:spPr>
        <p:txBody>
          <a:bodyPr/>
          <a:lstStyle>
            <a:lvl1pPr marL="182825" indent="-182825">
              <a:defRPr sz="2199" b="0" baseline="0"/>
            </a:lvl1pPr>
            <a:lvl2pPr>
              <a:buSzPct val="80000"/>
              <a:buFont typeface="Courier New" pitchFamily="49" charset="0"/>
              <a:buChar char="o"/>
              <a:defRPr lang="en-US" sz="2199" kern="1200" dirty="0" smtClean="0">
                <a:solidFill>
                  <a:schemeClr val="tx1"/>
                </a:solidFill>
                <a:latin typeface="+mn-lt"/>
                <a:ea typeface="+mn-ea"/>
                <a:cs typeface="+mn-cs"/>
              </a:defRPr>
            </a:lvl2pPr>
            <a:lvl3pPr>
              <a:buFont typeface="Calibri" pitchFamily="34" charset="0"/>
              <a:buChar char="–"/>
              <a:defRPr sz="1999"/>
            </a:lvl3pPr>
            <a:lvl4pPr>
              <a:buFont typeface="Wingdings" pitchFamily="2" charset="2"/>
              <a:buChar cha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6315484" y="1677981"/>
            <a:ext cx="5664220" cy="4267200"/>
          </a:xfrm>
          <a:prstGeom prst="rect">
            <a:avLst/>
          </a:prstGeom>
        </p:spPr>
        <p:txBody>
          <a:bodyPr/>
          <a:lstStyle>
            <a:lvl1pPr marL="182825" indent="-182825">
              <a:defRPr sz="2199" b="0"/>
            </a:lvl1pPr>
            <a:lvl2pPr>
              <a:buSzPct val="80000"/>
              <a:buFont typeface="Courier New" pitchFamily="49" charset="0"/>
              <a:buChar char="o"/>
              <a:defRPr sz="2199"/>
            </a:lvl2pPr>
            <a:lvl3pPr>
              <a:buFont typeface="Calibri" pitchFamily="34" charset="0"/>
              <a:buChar char="–"/>
              <a:defRPr sz="1999"/>
            </a:lvl3pPr>
            <a:lvl4pPr>
              <a:buFont typeface="Wingdings" pitchFamily="2" charset="2"/>
              <a:buChar cha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8"/>
          <p:cNvSpPr>
            <a:spLocks noGrp="1"/>
          </p:cNvSpPr>
          <p:nvPr>
            <p:ph type="body" sz="quarter" idx="10"/>
          </p:nvPr>
        </p:nvSpPr>
        <p:spPr>
          <a:xfrm>
            <a:off x="499895" y="1068381"/>
            <a:ext cx="5494937" cy="457200"/>
          </a:xfrm>
          <a:prstGeom prst="rect">
            <a:avLst/>
          </a:prstGeom>
        </p:spPr>
        <p:txBody>
          <a:bodyPr>
            <a:noAutofit/>
          </a:bodyPr>
          <a:lstStyle>
            <a:lvl1pPr>
              <a:buNone/>
              <a:defRPr sz="2399" b="1"/>
            </a:lvl1pPr>
          </a:lstStyle>
          <a:p>
            <a:pPr lvl="0"/>
            <a:r>
              <a:rPr lang="en-US"/>
              <a:t>Click to edit Master text styles</a:t>
            </a:r>
          </a:p>
        </p:txBody>
      </p:sp>
      <p:sp>
        <p:nvSpPr>
          <p:cNvPr id="9" name="Text Placeholder 8"/>
          <p:cNvSpPr>
            <a:spLocks noGrp="1"/>
          </p:cNvSpPr>
          <p:nvPr>
            <p:ph type="body" sz="quarter" idx="11"/>
          </p:nvPr>
        </p:nvSpPr>
        <p:spPr>
          <a:xfrm>
            <a:off x="6315484" y="1068381"/>
            <a:ext cx="5664220" cy="457200"/>
          </a:xfrm>
          <a:prstGeom prst="rect">
            <a:avLst/>
          </a:prstGeom>
        </p:spPr>
        <p:txBody>
          <a:bodyPr>
            <a:noAutofit/>
          </a:bodyPr>
          <a:lstStyle>
            <a:lvl1pPr>
              <a:buNone/>
              <a:defRPr sz="2399" b="1"/>
            </a:lvl1pPr>
          </a:lstStyle>
          <a:p>
            <a:pPr lvl="0"/>
            <a:r>
              <a:rPr lang="en-US"/>
              <a:t>Click to edit Master text styles</a:t>
            </a:r>
          </a:p>
        </p:txBody>
      </p:sp>
    </p:spTree>
    <p:extLst>
      <p:ext uri="{BB962C8B-B14F-4D97-AF65-F5344CB8AC3E}">
        <p14:creationId xmlns:p14="http://schemas.microsoft.com/office/powerpoint/2010/main" val="2611560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487573" y="1045595"/>
            <a:ext cx="10097983"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29855805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 white">
    <p:spTree>
      <p:nvGrpSpPr>
        <p:cNvPr id="1" name=""/>
        <p:cNvGrpSpPr/>
        <p:nvPr/>
      </p:nvGrpSpPr>
      <p:grpSpPr>
        <a:xfrm>
          <a:off x="0" y="0"/>
          <a:ext cx="0" cy="0"/>
          <a:chOff x="0" y="0"/>
          <a:chExt cx="0" cy="0"/>
        </a:xfrm>
      </p:grpSpPr>
      <p:sp>
        <p:nvSpPr>
          <p:cNvPr id="4" name="Rectangle 3"/>
          <p:cNvSpPr/>
          <p:nvPr/>
        </p:nvSpPr>
        <p:spPr>
          <a:xfrm>
            <a:off x="0" y="676277"/>
            <a:ext cx="12188825"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799">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8"/>
            <a:ext cx="12188825" cy="812725"/>
          </a:xfrm>
        </p:spPr>
        <p:txBody>
          <a:bodyPr/>
          <a:lstStyle>
            <a:lvl1pPr algn="ctr">
              <a:defRPr/>
            </a:lvl1pPr>
          </a:lstStyle>
          <a:p>
            <a:r>
              <a:rPr lang="en-US"/>
              <a:t>Click to edit Master title style</a:t>
            </a:r>
          </a:p>
        </p:txBody>
      </p:sp>
      <p:sp>
        <p:nvSpPr>
          <p:cNvPr id="7" name="Text Placeholder 6"/>
          <p:cNvSpPr>
            <a:spLocks noGrp="1"/>
          </p:cNvSpPr>
          <p:nvPr>
            <p:ph type="body" sz="quarter" idx="11"/>
          </p:nvPr>
        </p:nvSpPr>
        <p:spPr>
          <a:xfrm>
            <a:off x="1" y="3257084"/>
            <a:ext cx="12188824"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15790245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 column - green">
    <p:spTree>
      <p:nvGrpSpPr>
        <p:cNvPr id="1" name=""/>
        <p:cNvGrpSpPr/>
        <p:nvPr/>
      </p:nvGrpSpPr>
      <p:grpSpPr>
        <a:xfrm>
          <a:off x="0" y="0"/>
          <a:ext cx="0" cy="0"/>
          <a:chOff x="0" y="0"/>
          <a:chExt cx="0" cy="0"/>
        </a:xfrm>
      </p:grpSpPr>
      <p:sp>
        <p:nvSpPr>
          <p:cNvPr id="4" name="Rectangle 3"/>
          <p:cNvSpPr/>
          <p:nvPr/>
        </p:nvSpPr>
        <p:spPr>
          <a:xfrm>
            <a:off x="0"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799">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799">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Content Placeholder 6"/>
          <p:cNvSpPr>
            <a:spLocks noGrp="1"/>
          </p:cNvSpPr>
          <p:nvPr>
            <p:ph sz="quarter" idx="10"/>
          </p:nvPr>
        </p:nvSpPr>
        <p:spPr>
          <a:xfrm>
            <a:off x="477491" y="1046533"/>
            <a:ext cx="11233341"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2217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ontent Placeholder 2"/>
          <p:cNvSpPr>
            <a:spLocks noGrp="1"/>
          </p:cNvSpPr>
          <p:nvPr>
            <p:ph sz="half" idx="1"/>
          </p:nvPr>
        </p:nvSpPr>
        <p:spPr>
          <a:xfrm>
            <a:off x="499895" y="1677981"/>
            <a:ext cx="5504894"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5484" y="1677981"/>
            <a:ext cx="5664219"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10"/>
          </p:nvPr>
        </p:nvSpPr>
        <p:spPr>
          <a:xfrm>
            <a:off x="499895" y="1068381"/>
            <a:ext cx="5494937"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6315484" y="1068381"/>
            <a:ext cx="5664219"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276735301"/>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 column  - green">
    <p:spTree>
      <p:nvGrpSpPr>
        <p:cNvPr id="1" name=""/>
        <p:cNvGrpSpPr/>
        <p:nvPr/>
      </p:nvGrpSpPr>
      <p:grpSpPr>
        <a:xfrm>
          <a:off x="0" y="0"/>
          <a:ext cx="0" cy="0"/>
          <a:chOff x="0" y="0"/>
          <a:chExt cx="0" cy="0"/>
        </a:xfrm>
      </p:grpSpPr>
      <p:sp>
        <p:nvSpPr>
          <p:cNvPr id="7" name="Rectangle 6"/>
          <p:cNvSpPr/>
          <p:nvPr/>
        </p:nvSpPr>
        <p:spPr>
          <a:xfrm>
            <a:off x="0"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799">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799">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ontent Placeholder 2"/>
          <p:cNvSpPr>
            <a:spLocks noGrp="1"/>
          </p:cNvSpPr>
          <p:nvPr>
            <p:ph sz="half" idx="1"/>
          </p:nvPr>
        </p:nvSpPr>
        <p:spPr>
          <a:xfrm>
            <a:off x="499895" y="1677981"/>
            <a:ext cx="5504894" cy="4267200"/>
          </a:xfrm>
          <a:prstGeom prst="rect">
            <a:avLst/>
          </a:prstGeom>
        </p:spPr>
        <p:txBody>
          <a:bodyPr/>
          <a:lstStyle>
            <a:lvl1pPr marL="182825" indent="-182825">
              <a:defRPr sz="2199" b="0" baseline="0">
                <a:solidFill>
                  <a:srgbClr val="FFFFFF"/>
                </a:solidFill>
              </a:defRPr>
            </a:lvl1pPr>
            <a:lvl2pPr>
              <a:buSzPct val="80000"/>
              <a:buFont typeface="Courier New" pitchFamily="49" charset="0"/>
              <a:buChar char="o"/>
              <a:defRPr lang="en-US" sz="2199" kern="1200" dirty="0" smtClean="0">
                <a:solidFill>
                  <a:srgbClr val="FFFFFF"/>
                </a:solidFill>
                <a:latin typeface="+mn-lt"/>
                <a:ea typeface="+mn-ea"/>
                <a:cs typeface="+mn-cs"/>
              </a:defRPr>
            </a:lvl2pPr>
            <a:lvl3pPr>
              <a:buFont typeface="Calibri" pitchFamily="34" charset="0"/>
              <a:buChar char="–"/>
              <a:defRPr sz="1999">
                <a:solidFill>
                  <a:srgbClr val="FFFFFF"/>
                </a:solidFill>
              </a:defRPr>
            </a:lvl3pPr>
            <a:lvl4pPr>
              <a:buFont typeface="Wingdings" pitchFamily="2" charset="2"/>
              <a:buChar char="§"/>
              <a:defRPr sz="1799">
                <a:solidFill>
                  <a:srgbClr val="FFFFFF"/>
                </a:solidFill>
              </a:defRPr>
            </a:lvl4pPr>
            <a:lvl5pPr>
              <a:defRPr sz="1799">
                <a:solidFill>
                  <a:srgbClr val="FFFFFF"/>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5484" y="1677981"/>
            <a:ext cx="5664220" cy="4267200"/>
          </a:xfrm>
          <a:prstGeom prst="rect">
            <a:avLst/>
          </a:prstGeom>
        </p:spPr>
        <p:txBody>
          <a:bodyPr/>
          <a:lstStyle>
            <a:lvl1pPr marL="182825" indent="-182825">
              <a:defRPr sz="2199" b="0">
                <a:solidFill>
                  <a:srgbClr val="FFFFFF"/>
                </a:solidFill>
              </a:defRPr>
            </a:lvl1pPr>
            <a:lvl2pPr>
              <a:buSzPct val="80000"/>
              <a:buFont typeface="Courier New" pitchFamily="49" charset="0"/>
              <a:buChar char="o"/>
              <a:defRPr sz="2199">
                <a:solidFill>
                  <a:srgbClr val="FFFFFF"/>
                </a:solidFill>
              </a:defRPr>
            </a:lvl2pPr>
            <a:lvl3pPr>
              <a:buFont typeface="Calibri" pitchFamily="34" charset="0"/>
              <a:buChar char="–"/>
              <a:defRPr sz="1999">
                <a:solidFill>
                  <a:srgbClr val="FFFFFF"/>
                </a:solidFill>
              </a:defRPr>
            </a:lvl3pPr>
            <a:lvl4pPr>
              <a:buFont typeface="Wingdings" pitchFamily="2" charset="2"/>
              <a:buChar char="§"/>
              <a:defRPr sz="1799">
                <a:solidFill>
                  <a:srgbClr val="FFFFFF"/>
                </a:solidFill>
              </a:defRPr>
            </a:lvl4pPr>
            <a:lvl5pPr>
              <a:defRPr sz="1799">
                <a:solidFill>
                  <a:srgbClr val="FFFFFF"/>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10"/>
          </p:nvPr>
        </p:nvSpPr>
        <p:spPr>
          <a:xfrm>
            <a:off x="499895" y="1068381"/>
            <a:ext cx="5494937" cy="457200"/>
          </a:xfrm>
          <a:prstGeom prst="rect">
            <a:avLst/>
          </a:prstGeom>
        </p:spPr>
        <p:txBody>
          <a:bodyPr>
            <a:noAutofit/>
          </a:bodyPr>
          <a:lstStyle>
            <a:lvl1pPr>
              <a:buNone/>
              <a:defRPr sz="2399"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6315484" y="1068381"/>
            <a:ext cx="5664220" cy="457200"/>
          </a:xfrm>
          <a:prstGeom prst="rect">
            <a:avLst/>
          </a:prstGeom>
        </p:spPr>
        <p:txBody>
          <a:bodyPr>
            <a:noAutofit/>
          </a:bodyPr>
          <a:lstStyle>
            <a:lvl1pPr>
              <a:buNone/>
              <a:defRPr sz="2399"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8879471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hart - green">
    <p:spTree>
      <p:nvGrpSpPr>
        <p:cNvPr id="1" name=""/>
        <p:cNvGrpSpPr/>
        <p:nvPr/>
      </p:nvGrpSpPr>
      <p:grpSpPr>
        <a:xfrm>
          <a:off x="0" y="0"/>
          <a:ext cx="0" cy="0"/>
          <a:chOff x="0" y="0"/>
          <a:chExt cx="0" cy="0"/>
        </a:xfrm>
      </p:grpSpPr>
      <p:sp>
        <p:nvSpPr>
          <p:cNvPr id="4" name="Rectangle 3"/>
          <p:cNvSpPr/>
          <p:nvPr/>
        </p:nvSpPr>
        <p:spPr>
          <a:xfrm>
            <a:off x="0"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799">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799">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hart Placeholder 6"/>
          <p:cNvSpPr>
            <a:spLocks noGrp="1"/>
          </p:cNvSpPr>
          <p:nvPr>
            <p:ph type="chart" sz="quarter" idx="10"/>
          </p:nvPr>
        </p:nvSpPr>
        <p:spPr>
          <a:xfrm>
            <a:off x="487573" y="1045595"/>
            <a:ext cx="10097983"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15296516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 green">
    <p:spTree>
      <p:nvGrpSpPr>
        <p:cNvPr id="1" name=""/>
        <p:cNvGrpSpPr/>
        <p:nvPr/>
      </p:nvGrpSpPr>
      <p:grpSpPr>
        <a:xfrm>
          <a:off x="0" y="0"/>
          <a:ext cx="0" cy="0"/>
          <a:chOff x="0" y="0"/>
          <a:chExt cx="0" cy="0"/>
        </a:xfrm>
      </p:grpSpPr>
      <p:sp>
        <p:nvSpPr>
          <p:cNvPr id="3" name="Rectangle 2"/>
          <p:cNvSpPr/>
          <p:nvPr/>
        </p:nvSpPr>
        <p:spPr>
          <a:xfrm>
            <a:off x="0" y="2"/>
            <a:ext cx="12188825"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799">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12188825"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a:defRPr/>
            </a:pPr>
            <a:r>
              <a:rPr sz="3299">
                <a:solidFill>
                  <a:srgbClr val="FFFFFF"/>
                </a:solidFill>
              </a:rPr>
              <a:t>Click to edit Master title style</a:t>
            </a:r>
          </a:p>
        </p:txBody>
      </p:sp>
      <p:sp>
        <p:nvSpPr>
          <p:cNvPr id="10" name="Text Placeholder 6"/>
          <p:cNvSpPr>
            <a:spLocks noGrp="1"/>
          </p:cNvSpPr>
          <p:nvPr>
            <p:ph type="body" sz="quarter" idx="11"/>
          </p:nvPr>
        </p:nvSpPr>
        <p:spPr>
          <a:xfrm>
            <a:off x="1" y="3257084"/>
            <a:ext cx="12188824"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28047072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2-Line Title + Content">
    <p:spTree>
      <p:nvGrpSpPr>
        <p:cNvPr id="1" name=""/>
        <p:cNvGrpSpPr/>
        <p:nvPr/>
      </p:nvGrpSpPr>
      <p:grpSpPr>
        <a:xfrm>
          <a:off x="0" y="0"/>
          <a:ext cx="0" cy="0"/>
          <a:chOff x="0" y="0"/>
          <a:chExt cx="0" cy="0"/>
        </a:xfrm>
      </p:grpSpPr>
      <p:sp>
        <p:nvSpPr>
          <p:cNvPr id="12" name="Rectangle 11"/>
          <p:cNvSpPr/>
          <p:nvPr/>
        </p:nvSpPr>
        <p:spPr>
          <a:xfrm>
            <a:off x="0" y="1371600"/>
            <a:ext cx="12188825"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609441" y="356617"/>
            <a:ext cx="8836898" cy="288412"/>
          </a:xfrm>
        </p:spPr>
        <p:txBody>
          <a:bodyPr lIns="0" tIns="0" rIns="0" bIns="0" anchor="t" anchorCtr="0">
            <a:spAutoFit/>
          </a:bodyPr>
          <a:lstStyle>
            <a:lvl1pPr algn="l">
              <a:defRPr sz="1874" b="1">
                <a:solidFill>
                  <a:srgbClr val="FFFFFF"/>
                </a:solidFill>
                <a:latin typeface="Arial"/>
                <a:cs typeface="Arial"/>
              </a:defRPr>
            </a:lvl1pPr>
          </a:lstStyle>
          <a:p>
            <a:r>
              <a:rPr lang="en-US"/>
              <a:t>Click to edit Master title style</a:t>
            </a:r>
          </a:p>
        </p:txBody>
      </p:sp>
      <p:sp>
        <p:nvSpPr>
          <p:cNvPr id="9" name="Date Placeholder 8"/>
          <p:cNvSpPr>
            <a:spLocks noGrp="1"/>
          </p:cNvSpPr>
          <p:nvPr>
            <p:ph type="dt" sz="half" idx="10"/>
          </p:nvPr>
        </p:nvSpPr>
        <p:spPr>
          <a:xfrm>
            <a:off x="609441" y="6356354"/>
            <a:ext cx="2844059" cy="365125"/>
          </a:xfrm>
          <a:prstGeom prst="rect">
            <a:avLst/>
          </a:prstGeom>
        </p:spPr>
        <p:txBody>
          <a:bodyPr lIns="0" tIns="0" rIns="0" bIns="0"/>
          <a:lstStyle>
            <a:lvl1pPr>
              <a:defRPr sz="675">
                <a:latin typeface="Arial"/>
                <a:cs typeface="Arial"/>
              </a:defRPr>
            </a:lvl1pPr>
          </a:lstStyle>
          <a:p>
            <a:fld id="{65268E41-E399-4042-A916-904BC0DF5316}" type="datetimeFigureOut">
              <a:rPr lang="en-US" smtClean="0">
                <a:solidFill>
                  <a:srgbClr val="50565C"/>
                </a:solidFill>
              </a:rPr>
              <a:pPr/>
              <a:t>9/14/2023</a:t>
            </a:fld>
            <a:endParaRPr lang="en-US">
              <a:solidFill>
                <a:srgbClr val="50565C"/>
              </a:solidFill>
            </a:endParaRPr>
          </a:p>
        </p:txBody>
      </p:sp>
      <p:sp>
        <p:nvSpPr>
          <p:cNvPr id="10" name="Slide Number Placeholder 9"/>
          <p:cNvSpPr>
            <a:spLocks noGrp="1"/>
          </p:cNvSpPr>
          <p:nvPr>
            <p:ph type="sldNum" sz="quarter" idx="11"/>
          </p:nvPr>
        </p:nvSpPr>
        <p:spPr>
          <a:xfrm>
            <a:off x="8735325" y="6356354"/>
            <a:ext cx="2844059" cy="365125"/>
          </a:xfrm>
          <a:prstGeom prst="rect">
            <a:avLst/>
          </a:prstGeom>
        </p:spPr>
        <p:txBody>
          <a:bodyPr lIns="0" tIns="0" rIns="0" bIns="0"/>
          <a:lstStyle>
            <a:lvl1pPr>
              <a:defRPr sz="675">
                <a:latin typeface="Arial"/>
                <a:cs typeface="Arial"/>
              </a:defRPr>
            </a:lvl1pPr>
          </a:lstStyle>
          <a:p>
            <a:fld id="{DE528867-2659-469E-AD6E-9DACB0FB3E5E}" type="slidenum">
              <a:rPr lang="en-US" smtClean="0">
                <a:solidFill>
                  <a:srgbClr val="50565C"/>
                </a:solidFill>
              </a:rPr>
              <a:pPr/>
              <a:t>‹#›</a:t>
            </a:fld>
            <a:endParaRPr lang="en-US">
              <a:solidFill>
                <a:srgbClr val="50565C"/>
              </a:solidFill>
            </a:endParaRPr>
          </a:p>
        </p:txBody>
      </p:sp>
      <p:sp>
        <p:nvSpPr>
          <p:cNvPr id="11" name="Footer Placeholder 10"/>
          <p:cNvSpPr>
            <a:spLocks noGrp="1"/>
          </p:cNvSpPr>
          <p:nvPr>
            <p:ph type="ftr" sz="quarter" idx="12"/>
          </p:nvPr>
        </p:nvSpPr>
        <p:spPr>
          <a:xfrm>
            <a:off x="4164515" y="6356354"/>
            <a:ext cx="3859795" cy="365125"/>
          </a:xfrm>
          <a:prstGeom prst="rect">
            <a:avLst/>
          </a:prstGeom>
        </p:spPr>
        <p:txBody>
          <a:bodyPr lIns="0" tIns="0" rIns="0" bIns="0"/>
          <a:lstStyle>
            <a:lvl1pPr>
              <a:defRPr sz="675">
                <a:latin typeface="Arial"/>
                <a:cs typeface="Arial"/>
              </a:defRPr>
            </a:lvl1pPr>
          </a:lstStyle>
          <a:p>
            <a:endParaRPr lang="en-US">
              <a:solidFill>
                <a:srgbClr val="50565C"/>
              </a:solidFill>
            </a:endParaRPr>
          </a:p>
        </p:txBody>
      </p:sp>
      <p:sp>
        <p:nvSpPr>
          <p:cNvPr id="8" name="Content Placeholder 2"/>
          <p:cNvSpPr>
            <a:spLocks noGrp="1"/>
          </p:cNvSpPr>
          <p:nvPr>
            <p:ph idx="13"/>
          </p:nvPr>
        </p:nvSpPr>
        <p:spPr>
          <a:xfrm>
            <a:off x="609441" y="1828802"/>
            <a:ext cx="10969943" cy="1089529"/>
          </a:xfrm>
          <a:prstGeom prst="rect">
            <a:avLst/>
          </a:prstGeom>
        </p:spPr>
        <p:txBody>
          <a:bodyPr lIns="0" tIns="0" rIns="0" bIns="0">
            <a:spAutoFit/>
          </a:bodyPr>
          <a:lstStyle>
            <a:lvl1pPr marL="257098" indent="-257098">
              <a:buSzPct val="100000"/>
              <a:buFontTx/>
              <a:buBlip>
                <a:blip r:embed="rId2"/>
              </a:buBlip>
              <a:defRPr sz="1500">
                <a:latin typeface="Arial"/>
                <a:cs typeface="Arial"/>
              </a:defRPr>
            </a:lvl1pPr>
            <a:lvl2pPr marL="557046" indent="-214249">
              <a:buSzPct val="100000"/>
              <a:buFontTx/>
              <a:buBlip>
                <a:blip r:embed="rId3"/>
              </a:buBlip>
              <a:defRPr sz="1350">
                <a:latin typeface="Arial"/>
                <a:cs typeface="Arial"/>
              </a:defRPr>
            </a:lvl2pPr>
            <a:lvl3pPr marL="856993" indent="-171399">
              <a:buSzPct val="100000"/>
              <a:buFontTx/>
              <a:buBlip>
                <a:blip r:embed="rId4"/>
              </a:buBlip>
              <a:defRPr sz="1200">
                <a:latin typeface="Arial"/>
                <a:cs typeface="Arial"/>
              </a:defRPr>
            </a:lvl3pPr>
            <a:lvl4pPr marL="1199790" indent="-171399">
              <a:buSzPct val="100000"/>
              <a:buFontTx/>
              <a:buBlip>
                <a:blip r:embed="rId5"/>
              </a:buBlip>
              <a:defRPr sz="1050">
                <a:latin typeface="Arial"/>
                <a:cs typeface="Arial"/>
              </a:defRPr>
            </a:lvl4pPr>
            <a:lvl5pPr marL="1542587" indent="-171399">
              <a:buSzPct val="100000"/>
              <a:buFontTx/>
              <a:buBlip>
                <a:blip r:embed="rId2"/>
              </a:buBlip>
              <a:defRPr sz="1050">
                <a:latin typeface="Arial"/>
                <a:cs typeface="Arial"/>
              </a:defRPr>
            </a:lvl5pPr>
            <a:lvl6pPr marL="1713986" indent="0">
              <a:buNone/>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60371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616041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Agenda Slide">
    <p:spTree>
      <p:nvGrpSpPr>
        <p:cNvPr id="1" name=""/>
        <p:cNvGrpSpPr/>
        <p:nvPr/>
      </p:nvGrpSpPr>
      <p:grpSpPr>
        <a:xfrm>
          <a:off x="0" y="0"/>
          <a:ext cx="0" cy="0"/>
          <a:chOff x="0" y="0"/>
          <a:chExt cx="0" cy="0"/>
        </a:xfrm>
      </p:grpSpPr>
      <p:pic>
        <p:nvPicPr>
          <p:cNvPr id="7" name="Picture 6" descr="Water droplets on a blue surface&#10;&#10;Description automatically generated with medium confidence">
            <a:extLst>
              <a:ext uri="{FF2B5EF4-FFF2-40B4-BE49-F238E27FC236}">
                <a16:creationId xmlns:a16="http://schemas.microsoft.com/office/drawing/2014/main" id="{9A8D62C4-2178-4954-9D8D-1252826E0E83}"/>
              </a:ext>
            </a:extLst>
          </p:cNvPr>
          <p:cNvPicPr>
            <a:picLocks noChangeAspect="1"/>
          </p:cNvPicPr>
          <p:nvPr userDrawn="1"/>
        </p:nvPicPr>
        <p:blipFill rotWithShape="1">
          <a:blip r:embed="rId2"/>
          <a:srcRect l="11303"/>
          <a:stretch/>
        </p:blipFill>
        <p:spPr>
          <a:xfrm>
            <a:off x="0" y="0"/>
            <a:ext cx="12188825" cy="6099684"/>
          </a:xfrm>
          <a:prstGeom prst="rect">
            <a:avLst/>
          </a:prstGeom>
        </p:spPr>
      </p:pic>
      <p:sp>
        <p:nvSpPr>
          <p:cNvPr id="2" name="Rectangle 1">
            <a:extLst>
              <a:ext uri="{FF2B5EF4-FFF2-40B4-BE49-F238E27FC236}">
                <a16:creationId xmlns:a16="http://schemas.microsoft.com/office/drawing/2014/main" id="{218773EE-1FAF-4321-B8B0-C4F97C3F8812}"/>
              </a:ext>
            </a:extLst>
          </p:cNvPr>
          <p:cNvSpPr/>
          <p:nvPr userDrawn="1"/>
        </p:nvSpPr>
        <p:spPr>
          <a:xfrm>
            <a:off x="0" y="0"/>
            <a:ext cx="12188825" cy="6099684"/>
          </a:xfrm>
          <a:prstGeom prst="rect">
            <a:avLst/>
          </a:prstGeom>
          <a:gradFill flip="none" rotWithShape="1">
            <a:gsLst>
              <a:gs pos="42000">
                <a:srgbClr val="56BDE5">
                  <a:alpha val="54000"/>
                </a:srgbClr>
              </a:gs>
              <a:gs pos="100000">
                <a:schemeClr val="accent2"/>
              </a:gs>
              <a:gs pos="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2" name="Content Placeholder 11">
            <a:extLst>
              <a:ext uri="{FF2B5EF4-FFF2-40B4-BE49-F238E27FC236}">
                <a16:creationId xmlns:a16="http://schemas.microsoft.com/office/drawing/2014/main" id="{8319150A-8E47-8C4E-AF0C-E38E374958A3}"/>
              </a:ext>
            </a:extLst>
          </p:cNvPr>
          <p:cNvSpPr>
            <a:spLocks noGrp="1"/>
          </p:cNvSpPr>
          <p:nvPr>
            <p:ph sz="quarter" idx="10"/>
          </p:nvPr>
        </p:nvSpPr>
        <p:spPr>
          <a:xfrm>
            <a:off x="5057561" y="859537"/>
            <a:ext cx="6197313" cy="4363581"/>
          </a:xfrm>
          <a:prstGeom prst="rect">
            <a:avLst/>
          </a:prstGeom>
        </p:spPr>
        <p:txBody>
          <a:bodyPr anchor="t" anchorCtr="0"/>
          <a:lstStyle>
            <a:lvl1pPr marL="0" indent="0">
              <a:lnSpc>
                <a:spcPct val="120000"/>
              </a:lnSpc>
              <a:buNone/>
              <a:defRPr sz="1999" b="0" i="0">
                <a:solidFill>
                  <a:schemeClr val="bg1"/>
                </a:solidFill>
                <a:latin typeface="+mn-lt"/>
                <a:cs typeface="Calibri Light" panose="020F0302020204030204" pitchFamily="34" charset="0"/>
              </a:defRPr>
            </a:lvl1pPr>
            <a:lvl2pPr>
              <a:lnSpc>
                <a:spcPct val="120000"/>
              </a:lnSpc>
              <a:defRPr sz="1799" b="0" i="0">
                <a:solidFill>
                  <a:schemeClr val="bg1"/>
                </a:solidFill>
                <a:latin typeface="+mn-lt"/>
                <a:cs typeface="Calibri Light" panose="020F0302020204030204" pitchFamily="34" charset="0"/>
              </a:defRPr>
            </a:lvl2pPr>
            <a:lvl3pPr>
              <a:lnSpc>
                <a:spcPct val="120000"/>
              </a:lnSpc>
              <a:defRPr sz="1600" b="0" i="0">
                <a:solidFill>
                  <a:schemeClr val="bg1"/>
                </a:solidFill>
                <a:latin typeface="+mn-lt"/>
                <a:cs typeface="Calibri Light" panose="020F0302020204030204" pitchFamily="34" charset="0"/>
              </a:defRPr>
            </a:lvl3pPr>
            <a:lvl4pPr>
              <a:lnSpc>
                <a:spcPct val="120000"/>
              </a:lnSpc>
              <a:defRPr sz="1400" b="0" i="0">
                <a:solidFill>
                  <a:schemeClr val="bg1"/>
                </a:solidFill>
                <a:latin typeface="+mn-lt"/>
                <a:cs typeface="Calibri Light" panose="020F0302020204030204" pitchFamily="34" charset="0"/>
              </a:defRPr>
            </a:lvl4pPr>
            <a:lvl5pPr>
              <a:lnSpc>
                <a:spcPct val="120000"/>
              </a:lnSpc>
              <a:defRPr sz="1400" b="0" i="0">
                <a:solidFill>
                  <a:schemeClr val="bg1"/>
                </a:solidFill>
                <a:latin typeface="+mn-lt"/>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Icon&#10;&#10;Description automatically generated">
            <a:extLst>
              <a:ext uri="{FF2B5EF4-FFF2-40B4-BE49-F238E27FC236}">
                <a16:creationId xmlns:a16="http://schemas.microsoft.com/office/drawing/2014/main" id="{F05CA119-B703-3045-9BF4-05DA99F24CDF}"/>
              </a:ext>
            </a:extLst>
          </p:cNvPr>
          <p:cNvPicPr>
            <a:picLocks noChangeAspect="1"/>
          </p:cNvPicPr>
          <p:nvPr userDrawn="1"/>
        </p:nvPicPr>
        <p:blipFill rotWithShape="1">
          <a:blip r:embed="rId3" cstate="email">
            <a:alphaModFix amt="5000"/>
            <a:extLst>
              <a:ext uri="{28A0092B-C50C-407E-A947-70E740481C1C}">
                <a14:useLocalDpi xmlns:a14="http://schemas.microsoft.com/office/drawing/2010/main"/>
              </a:ext>
            </a:extLst>
          </a:blip>
          <a:srcRect t="-3137" r="-244"/>
          <a:stretch/>
        </p:blipFill>
        <p:spPr>
          <a:xfrm>
            <a:off x="0" y="3049872"/>
            <a:ext cx="5249817" cy="3049812"/>
          </a:xfrm>
          <a:prstGeom prst="rect">
            <a:avLst/>
          </a:prstGeom>
        </p:spPr>
      </p:pic>
      <p:sp>
        <p:nvSpPr>
          <p:cNvPr id="9" name="Text Placeholder 4">
            <a:extLst>
              <a:ext uri="{FF2B5EF4-FFF2-40B4-BE49-F238E27FC236}">
                <a16:creationId xmlns:a16="http://schemas.microsoft.com/office/drawing/2014/main" id="{58AA5EEF-113E-46E6-9747-DB71A1C68110}"/>
              </a:ext>
            </a:extLst>
          </p:cNvPr>
          <p:cNvSpPr>
            <a:spLocks noGrp="1"/>
          </p:cNvSpPr>
          <p:nvPr>
            <p:ph type="body" sz="quarter" idx="13" hasCustomPrompt="1"/>
          </p:nvPr>
        </p:nvSpPr>
        <p:spPr>
          <a:xfrm>
            <a:off x="694763" y="643254"/>
            <a:ext cx="4028407" cy="881683"/>
          </a:xfrm>
          <a:prstGeom prst="rect">
            <a:avLst/>
          </a:prstGeom>
        </p:spPr>
        <p:txBody>
          <a:bodyPr lIns="0" tIns="0" rIns="0" bIns="0">
            <a:noAutofit/>
          </a:bodyPr>
          <a:lstStyle>
            <a:lvl1pPr marL="0" indent="0">
              <a:buNone/>
              <a:defRPr sz="5398" b="1" i="0">
                <a:solidFill>
                  <a:schemeClr val="bg1"/>
                </a:solidFill>
                <a:latin typeface="+mj-lt"/>
                <a:cs typeface="Arial" panose="020B0604020202020204" pitchFamily="34" charset="0"/>
              </a:defRPr>
            </a:lvl1pPr>
          </a:lstStyle>
          <a:p>
            <a:r>
              <a:rPr lang="en-US"/>
              <a:t>AGENDA</a:t>
            </a:r>
          </a:p>
        </p:txBody>
      </p:sp>
      <p:sp>
        <p:nvSpPr>
          <p:cNvPr id="10" name="Slide Number Placeholder 3">
            <a:extLst>
              <a:ext uri="{FF2B5EF4-FFF2-40B4-BE49-F238E27FC236}">
                <a16:creationId xmlns:a16="http://schemas.microsoft.com/office/drawing/2014/main" id="{B054AD13-B497-43EB-8DE0-B48CA71BC644}"/>
              </a:ext>
            </a:extLst>
          </p:cNvPr>
          <p:cNvSpPr>
            <a:spLocks noGrp="1"/>
          </p:cNvSpPr>
          <p:nvPr>
            <p:ph type="sldNum" sz="quarter" idx="11"/>
          </p:nvPr>
        </p:nvSpPr>
        <p:spPr>
          <a:xfrm>
            <a:off x="11350843" y="6356351"/>
            <a:ext cx="837982" cy="365125"/>
          </a:xfrm>
        </p:spPr>
        <p:txBody>
          <a:bodyPr/>
          <a:lstStyle>
            <a:lvl1pPr>
              <a:defRPr lang="en-GB" smtClean="0"/>
            </a:lvl1pPr>
          </a:lstStyle>
          <a:p>
            <a:fld id="{5555383D-DDC1-43E8-A776-68FB16C2D6BE}" type="slidenum">
              <a:rPr lang="en-US" smtClean="0"/>
              <a:pPr/>
              <a:t>‹#›</a:t>
            </a:fld>
            <a:endParaRPr lang="en-US"/>
          </a:p>
        </p:txBody>
      </p:sp>
    </p:spTree>
    <p:extLst>
      <p:ext uri="{BB962C8B-B14F-4D97-AF65-F5344CB8AC3E}">
        <p14:creationId xmlns:p14="http://schemas.microsoft.com/office/powerpoint/2010/main" val="23565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4C5381A-E384-4F01-9F38-4C6228FFA0E6}"/>
              </a:ext>
            </a:extLst>
          </p:cNvPr>
          <p:cNvSpPr>
            <a:spLocks noGrp="1"/>
          </p:cNvSpPr>
          <p:nvPr>
            <p:ph sz="quarter" idx="13"/>
          </p:nvPr>
        </p:nvSpPr>
        <p:spPr>
          <a:xfrm>
            <a:off x="837981" y="1166327"/>
            <a:ext cx="10512860" cy="4926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4958540-3506-48A8-B77A-44CF4F535473}"/>
              </a:ext>
            </a:extLst>
          </p:cNvPr>
          <p:cNvSpPr>
            <a:spLocks noGrp="1"/>
          </p:cNvSpPr>
          <p:nvPr>
            <p:ph type="title" hasCustomPrompt="1"/>
          </p:nvPr>
        </p:nvSpPr>
        <p:spPr/>
        <p:txBody>
          <a:bodyPr/>
          <a:lstStyle>
            <a:lvl1pPr>
              <a:defRPr/>
            </a:lvl1pPr>
          </a:lstStyle>
          <a:p>
            <a:r>
              <a:rPr lang="en-US"/>
              <a:t>Main Content Slide</a:t>
            </a:r>
          </a:p>
        </p:txBody>
      </p:sp>
      <p:sp>
        <p:nvSpPr>
          <p:cNvPr id="3" name="Footer Placeholder 2">
            <a:extLst>
              <a:ext uri="{FF2B5EF4-FFF2-40B4-BE49-F238E27FC236}">
                <a16:creationId xmlns:a16="http://schemas.microsoft.com/office/drawing/2014/main" id="{463678F9-64C0-4A99-8487-15955D041994}"/>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96EA2800-E482-4DF0-B7FD-70236DABF961}"/>
              </a:ext>
            </a:extLst>
          </p:cNvPr>
          <p:cNvSpPr>
            <a:spLocks noGrp="1"/>
          </p:cNvSpPr>
          <p:nvPr>
            <p:ph type="sldNum" sz="quarter" idx="11"/>
          </p:nvPr>
        </p:nvSpPr>
        <p:spPr/>
        <p:txBody>
          <a:bodyPr/>
          <a:lstStyle/>
          <a:p>
            <a:fld id="{5555383D-DDC1-43E8-A776-68FB16C2D6BE}" type="slidenum">
              <a:rPr lang="en-GB" smtClean="0"/>
              <a:pPr/>
              <a:t>‹#›</a:t>
            </a:fld>
            <a:endParaRPr lang="en-GB"/>
          </a:p>
        </p:txBody>
      </p:sp>
    </p:spTree>
    <p:extLst>
      <p:ext uri="{BB962C8B-B14F-4D97-AF65-F5344CB8AC3E}">
        <p14:creationId xmlns:p14="http://schemas.microsoft.com/office/powerpoint/2010/main" val="8322511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7"/>
            <a:ext cx="12188825"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email">
            <a:extLst>
              <a:ext uri="{28A0092B-C50C-407E-A947-70E740481C1C}">
                <a14:useLocalDpi xmlns:a14="http://schemas.microsoft.com/office/drawing/2010/main" val="0"/>
              </a:ext>
            </a:extLst>
          </a:blip>
          <a:srcRect t="28281"/>
          <a:stretch>
            <a:fillRect/>
          </a:stretch>
        </p:blipFill>
        <p:spPr bwMode="auto">
          <a:xfrm>
            <a:off x="863376" y="0"/>
            <a:ext cx="2475855" cy="1354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5" descr="photo collage.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581" y="4148138"/>
            <a:ext cx="12218452" cy="272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707765" y="1544720"/>
            <a:ext cx="11023468" cy="1381360"/>
          </a:xfrm>
          <a:prstGeom prst="rect">
            <a:avLst/>
          </a:prstGeom>
        </p:spPr>
        <p:txBody>
          <a:bodyPr>
            <a:normAutofit/>
          </a:bodyPr>
          <a:lstStyle>
            <a:lvl1pPr marL="0" indent="0" algn="l">
              <a:buNone/>
              <a:defRPr sz="3999" b="1" i="0">
                <a:solidFill>
                  <a:srgbClr val="282B2E"/>
                </a:solidFill>
                <a:latin typeface="+mj-lt"/>
                <a:cs typeface="Franklin Gothic Book"/>
              </a:defRPr>
            </a:lvl1pPr>
            <a:lvl2pPr marL="457100" indent="0" algn="ctr">
              <a:buNone/>
              <a:defRPr>
                <a:solidFill>
                  <a:schemeClr val="tx1">
                    <a:tint val="75000"/>
                  </a:schemeClr>
                </a:solidFill>
              </a:defRPr>
            </a:lvl2pPr>
            <a:lvl3pPr marL="914199" indent="0" algn="ctr">
              <a:buNone/>
              <a:defRPr>
                <a:solidFill>
                  <a:schemeClr val="tx1">
                    <a:tint val="75000"/>
                  </a:schemeClr>
                </a:solidFill>
              </a:defRPr>
            </a:lvl3pPr>
            <a:lvl4pPr marL="1371298" indent="0" algn="ctr">
              <a:buNone/>
              <a:defRPr>
                <a:solidFill>
                  <a:schemeClr val="tx1">
                    <a:tint val="75000"/>
                  </a:schemeClr>
                </a:solidFill>
              </a:defRPr>
            </a:lvl4pPr>
            <a:lvl5pPr marL="1828397" indent="0" algn="ctr">
              <a:buNone/>
              <a:defRPr>
                <a:solidFill>
                  <a:schemeClr val="tx1">
                    <a:tint val="75000"/>
                  </a:schemeClr>
                </a:solidFill>
              </a:defRPr>
            </a:lvl5pPr>
            <a:lvl6pPr marL="2285497" indent="0" algn="ctr">
              <a:buNone/>
              <a:defRPr>
                <a:solidFill>
                  <a:schemeClr val="tx1">
                    <a:tint val="75000"/>
                  </a:schemeClr>
                </a:solidFill>
              </a:defRPr>
            </a:lvl6pPr>
            <a:lvl7pPr marL="2742596" indent="0" algn="ctr">
              <a:buNone/>
              <a:defRPr>
                <a:solidFill>
                  <a:schemeClr val="tx1">
                    <a:tint val="75000"/>
                  </a:schemeClr>
                </a:solidFill>
              </a:defRPr>
            </a:lvl7pPr>
            <a:lvl8pPr marL="3199696" indent="0" algn="ctr">
              <a:buNone/>
              <a:defRPr>
                <a:solidFill>
                  <a:schemeClr val="tx1">
                    <a:tint val="75000"/>
                  </a:schemeClr>
                </a:solidFill>
              </a:defRPr>
            </a:lvl8pPr>
            <a:lvl9pPr marL="3656796" indent="0" algn="ctr">
              <a:buNone/>
              <a:defRPr>
                <a:solidFill>
                  <a:schemeClr val="tx1">
                    <a:tint val="75000"/>
                  </a:schemeClr>
                </a:solidFill>
              </a:defRPr>
            </a:lvl9pPr>
          </a:lstStyle>
          <a:p>
            <a:r>
              <a:rPr lang="en-US"/>
              <a:t>Click to edit Master subtitle style</a:t>
            </a:r>
          </a:p>
        </p:txBody>
      </p:sp>
      <p:sp>
        <p:nvSpPr>
          <p:cNvPr id="20" name="Text Placeholder 17"/>
          <p:cNvSpPr>
            <a:spLocks noGrp="1"/>
          </p:cNvSpPr>
          <p:nvPr>
            <p:ph type="body" sz="quarter" idx="10"/>
          </p:nvPr>
        </p:nvSpPr>
        <p:spPr>
          <a:xfrm>
            <a:off x="739368" y="2976354"/>
            <a:ext cx="5559955" cy="331125"/>
          </a:xfrm>
          <a:prstGeom prst="rect">
            <a:avLst/>
          </a:prstGeom>
        </p:spPr>
        <p:txBody>
          <a:bodyPr/>
          <a:lstStyle>
            <a:lvl1pPr marL="0" marR="0" indent="0" algn="l" defTabSz="4571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a:t>Click to edit Master text styles</a:t>
            </a:r>
          </a:p>
        </p:txBody>
      </p:sp>
      <p:sp>
        <p:nvSpPr>
          <p:cNvPr id="22" name="Text Placeholder 18"/>
          <p:cNvSpPr>
            <a:spLocks noGrp="1"/>
          </p:cNvSpPr>
          <p:nvPr>
            <p:ph type="body" sz="quarter" idx="13"/>
          </p:nvPr>
        </p:nvSpPr>
        <p:spPr>
          <a:xfrm>
            <a:off x="745281" y="3424169"/>
            <a:ext cx="3797914"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a:t>Click to edit Master text styles</a:t>
            </a:r>
          </a:p>
        </p:txBody>
      </p:sp>
    </p:spTree>
    <p:extLst>
      <p:ext uri="{BB962C8B-B14F-4D97-AF65-F5344CB8AC3E}">
        <p14:creationId xmlns:p14="http://schemas.microsoft.com/office/powerpoint/2010/main" val="30441768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477492" y="1046533"/>
            <a:ext cx="11233341"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43989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sz="half" idx="1"/>
          </p:nvPr>
        </p:nvSpPr>
        <p:spPr>
          <a:xfrm>
            <a:off x="499895" y="1677981"/>
            <a:ext cx="5504894" cy="4267200"/>
          </a:xfrm>
          <a:prstGeom prst="rect">
            <a:avLst/>
          </a:prstGeom>
        </p:spPr>
        <p:txBody>
          <a:bodyPr/>
          <a:lstStyle>
            <a:lvl1pPr marL="182840" indent="-182840">
              <a:defRPr sz="2199" b="0" baseline="0"/>
            </a:lvl1pPr>
            <a:lvl2pPr>
              <a:buSzPct val="80000"/>
              <a:buFont typeface="Courier New" pitchFamily="49" charset="0"/>
              <a:buChar char="o"/>
              <a:defRPr lang="en-US" sz="2199" kern="1200" dirty="0" smtClean="0">
                <a:solidFill>
                  <a:schemeClr val="tx1"/>
                </a:solidFill>
                <a:latin typeface="+mn-lt"/>
                <a:ea typeface="+mn-ea"/>
                <a:cs typeface="+mn-cs"/>
              </a:defRPr>
            </a:lvl2pPr>
            <a:lvl3pPr>
              <a:buFont typeface="Calibri" pitchFamily="34" charset="0"/>
              <a:buChar char="–"/>
              <a:defRPr sz="1999"/>
            </a:lvl3pPr>
            <a:lvl4pPr>
              <a:buFont typeface="Wingdings" pitchFamily="2" charset="2"/>
              <a:buChar cha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6315484" y="1677981"/>
            <a:ext cx="5664220" cy="4267200"/>
          </a:xfrm>
          <a:prstGeom prst="rect">
            <a:avLst/>
          </a:prstGeom>
        </p:spPr>
        <p:txBody>
          <a:bodyPr/>
          <a:lstStyle>
            <a:lvl1pPr marL="182840" indent="-182840">
              <a:defRPr sz="2199" b="0"/>
            </a:lvl1pPr>
            <a:lvl2pPr>
              <a:buSzPct val="80000"/>
              <a:buFont typeface="Courier New" pitchFamily="49" charset="0"/>
              <a:buChar char="o"/>
              <a:defRPr sz="2199"/>
            </a:lvl2pPr>
            <a:lvl3pPr>
              <a:buFont typeface="Calibri" pitchFamily="34" charset="0"/>
              <a:buChar char="–"/>
              <a:defRPr sz="1999"/>
            </a:lvl3pPr>
            <a:lvl4pPr>
              <a:buFont typeface="Wingdings" pitchFamily="2" charset="2"/>
              <a:buChar cha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8"/>
          <p:cNvSpPr>
            <a:spLocks noGrp="1"/>
          </p:cNvSpPr>
          <p:nvPr>
            <p:ph type="body" sz="quarter" idx="10"/>
          </p:nvPr>
        </p:nvSpPr>
        <p:spPr>
          <a:xfrm>
            <a:off x="499895" y="1068381"/>
            <a:ext cx="5494937" cy="457200"/>
          </a:xfrm>
          <a:prstGeom prst="rect">
            <a:avLst/>
          </a:prstGeom>
        </p:spPr>
        <p:txBody>
          <a:bodyPr>
            <a:noAutofit/>
          </a:bodyPr>
          <a:lstStyle>
            <a:lvl1pPr>
              <a:buNone/>
              <a:defRPr sz="2399" b="1"/>
            </a:lvl1pPr>
          </a:lstStyle>
          <a:p>
            <a:pPr lvl="0"/>
            <a:r>
              <a:rPr lang="en-US"/>
              <a:t>Click to edit Master text styles</a:t>
            </a:r>
          </a:p>
        </p:txBody>
      </p:sp>
      <p:sp>
        <p:nvSpPr>
          <p:cNvPr id="9" name="Text Placeholder 8"/>
          <p:cNvSpPr>
            <a:spLocks noGrp="1"/>
          </p:cNvSpPr>
          <p:nvPr>
            <p:ph type="body" sz="quarter" idx="11"/>
          </p:nvPr>
        </p:nvSpPr>
        <p:spPr>
          <a:xfrm>
            <a:off x="6315484" y="1068381"/>
            <a:ext cx="5664220" cy="457200"/>
          </a:xfrm>
          <a:prstGeom prst="rect">
            <a:avLst/>
          </a:prstGeom>
        </p:spPr>
        <p:txBody>
          <a:bodyPr>
            <a:noAutofit/>
          </a:bodyPr>
          <a:lstStyle>
            <a:lvl1pPr>
              <a:buNone/>
              <a:defRPr sz="2399" b="1"/>
            </a:lvl1pPr>
          </a:lstStyle>
          <a:p>
            <a:pPr lvl="0"/>
            <a:r>
              <a:rPr lang="en-US"/>
              <a:t>Click to edit Master text styles</a:t>
            </a:r>
          </a:p>
        </p:txBody>
      </p:sp>
    </p:spTree>
    <p:extLst>
      <p:ext uri="{BB962C8B-B14F-4D97-AF65-F5344CB8AC3E}">
        <p14:creationId xmlns:p14="http://schemas.microsoft.com/office/powerpoint/2010/main" val="2207422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hart Placeholder 6"/>
          <p:cNvSpPr>
            <a:spLocks noGrp="1"/>
          </p:cNvSpPr>
          <p:nvPr>
            <p:ph type="chart" sz="quarter" idx="10"/>
          </p:nvPr>
        </p:nvSpPr>
        <p:spPr>
          <a:xfrm>
            <a:off x="487573" y="1045595"/>
            <a:ext cx="10097983"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964919295"/>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487574" y="1045595"/>
            <a:ext cx="10097983"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26459287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7"/>
            <a:ext cx="12188825"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9"/>
            <a:ext cx="12188825" cy="812725"/>
          </a:xfrm>
        </p:spPr>
        <p:txBody>
          <a:bodyPr/>
          <a:lstStyle>
            <a:lvl1pPr algn="ctr">
              <a:defRPr/>
            </a:lvl1pPr>
          </a:lstStyle>
          <a:p>
            <a:r>
              <a:rPr lang="en-US"/>
              <a:t>Click to edit Master title style</a:t>
            </a:r>
          </a:p>
        </p:txBody>
      </p:sp>
      <p:sp>
        <p:nvSpPr>
          <p:cNvPr id="7" name="Text Placeholder 6"/>
          <p:cNvSpPr>
            <a:spLocks noGrp="1"/>
          </p:cNvSpPr>
          <p:nvPr>
            <p:ph type="body" sz="quarter" idx="11"/>
          </p:nvPr>
        </p:nvSpPr>
        <p:spPr>
          <a:xfrm>
            <a:off x="2" y="3257084"/>
            <a:ext cx="12188824"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8884995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Content Placeholder 6"/>
          <p:cNvSpPr>
            <a:spLocks noGrp="1"/>
          </p:cNvSpPr>
          <p:nvPr>
            <p:ph sz="quarter" idx="10"/>
          </p:nvPr>
        </p:nvSpPr>
        <p:spPr>
          <a:xfrm>
            <a:off x="477492" y="1046533"/>
            <a:ext cx="11233341"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74801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ontent Placeholder 2"/>
          <p:cNvSpPr>
            <a:spLocks noGrp="1"/>
          </p:cNvSpPr>
          <p:nvPr>
            <p:ph sz="half" idx="1"/>
          </p:nvPr>
        </p:nvSpPr>
        <p:spPr>
          <a:xfrm>
            <a:off x="499895" y="1677981"/>
            <a:ext cx="5504894" cy="4267200"/>
          </a:xfrm>
          <a:prstGeom prst="rect">
            <a:avLst/>
          </a:prstGeom>
        </p:spPr>
        <p:txBody>
          <a:bodyPr/>
          <a:lstStyle>
            <a:lvl1pPr marL="182840" indent="-182840">
              <a:defRPr sz="2199" b="0" baseline="0">
                <a:solidFill>
                  <a:srgbClr val="FFFFFF"/>
                </a:solidFill>
              </a:defRPr>
            </a:lvl1pPr>
            <a:lvl2pPr>
              <a:buSzPct val="80000"/>
              <a:buFont typeface="Courier New" pitchFamily="49" charset="0"/>
              <a:buChar char="o"/>
              <a:defRPr lang="en-US" sz="2199" kern="1200" dirty="0" smtClean="0">
                <a:solidFill>
                  <a:srgbClr val="FFFFFF"/>
                </a:solidFill>
                <a:latin typeface="+mn-lt"/>
                <a:ea typeface="+mn-ea"/>
                <a:cs typeface="+mn-cs"/>
              </a:defRPr>
            </a:lvl2pPr>
            <a:lvl3pPr>
              <a:buFont typeface="Calibri" pitchFamily="34" charset="0"/>
              <a:buChar char="–"/>
              <a:defRPr sz="1999">
                <a:solidFill>
                  <a:srgbClr val="FFFFFF"/>
                </a:solidFill>
              </a:defRPr>
            </a:lvl3pPr>
            <a:lvl4pPr>
              <a:buFont typeface="Wingdings" pitchFamily="2" charset="2"/>
              <a:buChar char="§"/>
              <a:defRPr sz="1799">
                <a:solidFill>
                  <a:srgbClr val="FFFFFF"/>
                </a:solidFill>
              </a:defRPr>
            </a:lvl4pPr>
            <a:lvl5pPr>
              <a:defRPr sz="1799">
                <a:solidFill>
                  <a:srgbClr val="FFFFFF"/>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5484" y="1677981"/>
            <a:ext cx="5664220" cy="4267200"/>
          </a:xfrm>
          <a:prstGeom prst="rect">
            <a:avLst/>
          </a:prstGeom>
        </p:spPr>
        <p:txBody>
          <a:bodyPr/>
          <a:lstStyle>
            <a:lvl1pPr marL="182840" indent="-182840">
              <a:defRPr sz="2199" b="0">
                <a:solidFill>
                  <a:srgbClr val="FFFFFF"/>
                </a:solidFill>
              </a:defRPr>
            </a:lvl1pPr>
            <a:lvl2pPr>
              <a:buSzPct val="80000"/>
              <a:buFont typeface="Courier New" pitchFamily="49" charset="0"/>
              <a:buChar char="o"/>
              <a:defRPr sz="2199">
                <a:solidFill>
                  <a:srgbClr val="FFFFFF"/>
                </a:solidFill>
              </a:defRPr>
            </a:lvl2pPr>
            <a:lvl3pPr>
              <a:buFont typeface="Calibri" pitchFamily="34" charset="0"/>
              <a:buChar char="–"/>
              <a:defRPr sz="1999">
                <a:solidFill>
                  <a:srgbClr val="FFFFFF"/>
                </a:solidFill>
              </a:defRPr>
            </a:lvl3pPr>
            <a:lvl4pPr>
              <a:buFont typeface="Wingdings" pitchFamily="2" charset="2"/>
              <a:buChar char="§"/>
              <a:defRPr sz="1799">
                <a:solidFill>
                  <a:srgbClr val="FFFFFF"/>
                </a:solidFill>
              </a:defRPr>
            </a:lvl4pPr>
            <a:lvl5pPr>
              <a:defRPr sz="1799">
                <a:solidFill>
                  <a:srgbClr val="FFFFFF"/>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10"/>
          </p:nvPr>
        </p:nvSpPr>
        <p:spPr>
          <a:xfrm>
            <a:off x="499895" y="1068381"/>
            <a:ext cx="5494937" cy="457200"/>
          </a:xfrm>
          <a:prstGeom prst="rect">
            <a:avLst/>
          </a:prstGeom>
        </p:spPr>
        <p:txBody>
          <a:bodyPr>
            <a:noAutofit/>
          </a:bodyPr>
          <a:lstStyle>
            <a:lvl1pPr>
              <a:buNone/>
              <a:defRPr sz="2399"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6315484" y="1068381"/>
            <a:ext cx="5664220" cy="457200"/>
          </a:xfrm>
          <a:prstGeom prst="rect">
            <a:avLst/>
          </a:prstGeom>
        </p:spPr>
        <p:txBody>
          <a:bodyPr>
            <a:noAutofit/>
          </a:bodyPr>
          <a:lstStyle>
            <a:lvl1pPr>
              <a:buNone/>
              <a:defRPr sz="2399"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2769990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hart Placeholder 6"/>
          <p:cNvSpPr>
            <a:spLocks noGrp="1"/>
          </p:cNvSpPr>
          <p:nvPr>
            <p:ph type="chart" sz="quarter" idx="10"/>
          </p:nvPr>
        </p:nvSpPr>
        <p:spPr>
          <a:xfrm>
            <a:off x="487574" y="1045595"/>
            <a:ext cx="10097983"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16787064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2"/>
            <a:ext cx="12188825"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12188825"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sz="3299">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2" y="3257084"/>
            <a:ext cx="12188824"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5965126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653324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609441" y="868708"/>
            <a:ext cx="10969943" cy="530352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p:nvPr>
        </p:nvSpPr>
        <p:spPr>
          <a:xfrm>
            <a:off x="609441" y="45750"/>
            <a:ext cx="10969943" cy="640080"/>
          </a:xfrm>
        </p:spPr>
        <p:txBody>
          <a:bodyPr anchor="b"/>
          <a:lstStyle>
            <a:lvl1pPr>
              <a:lnSpc>
                <a:spcPct val="100000"/>
              </a:lnSpc>
              <a:defRPr/>
            </a:lvl1pPr>
          </a:lstStyle>
          <a:p>
            <a:r>
              <a:rPr lang="en-US"/>
              <a:t>Click to edit Master title style</a:t>
            </a:r>
          </a:p>
        </p:txBody>
      </p:sp>
    </p:spTree>
    <p:extLst>
      <p:ext uri="{BB962C8B-B14F-4D97-AF65-F5344CB8AC3E}">
        <p14:creationId xmlns:p14="http://schemas.microsoft.com/office/powerpoint/2010/main" val="2745485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590675"/>
            <a:ext cx="10969943" cy="4876800"/>
          </a:xfrm>
          <a:prstGeom prst="rect">
            <a:avLst/>
          </a:prstGeom>
        </p:spPr>
        <p:txBody>
          <a:bodyPr/>
          <a:lstStyle>
            <a:lvl1pPr>
              <a:defRPr sz="2399">
                <a:latin typeface="Franklin Gothic Book"/>
              </a:defRPr>
            </a:lvl1pPr>
            <a:lvl2pPr>
              <a:defRPr sz="1999">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lvl1pPr>
              <a:defRPr>
                <a:latin typeface="+mj-lt"/>
              </a:defRPr>
            </a:lvl1pPr>
          </a:lstStyle>
          <a:p>
            <a:r>
              <a:rPr lang="en-US"/>
              <a:t>Click to edit Master title style</a:t>
            </a:r>
          </a:p>
        </p:txBody>
      </p:sp>
    </p:spTree>
    <p:extLst>
      <p:ext uri="{BB962C8B-B14F-4D97-AF65-F5344CB8AC3E}">
        <p14:creationId xmlns:p14="http://schemas.microsoft.com/office/powerpoint/2010/main" val="27341754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720" y="73152"/>
            <a:ext cx="8938472" cy="838200"/>
          </a:xfrm>
        </p:spPr>
        <p:txBody>
          <a:bodyPr/>
          <a:lstStyle/>
          <a:p>
            <a:r>
              <a:rPr lang="en-US"/>
              <a:t>Click to edit Master title style</a:t>
            </a:r>
          </a:p>
        </p:txBody>
      </p:sp>
      <p:sp>
        <p:nvSpPr>
          <p:cNvPr id="5" name="Date Placeholder 4"/>
          <p:cNvSpPr>
            <a:spLocks noGrp="1" noChangeArrowheads="1"/>
          </p:cNvSpPr>
          <p:nvPr>
            <p:ph type="dt" sz="half" idx="10"/>
          </p:nvPr>
        </p:nvSpPr>
        <p:spPr>
          <a:xfrm>
            <a:off x="812590" y="6662056"/>
            <a:ext cx="3858088" cy="195944"/>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Franklin Gothic Book"/>
            </a:endParaRPr>
          </a:p>
        </p:txBody>
      </p:sp>
      <p:sp>
        <p:nvSpPr>
          <p:cNvPr id="6" name="Rectangle 89"/>
          <p:cNvSpPr>
            <a:spLocks noGrp="1" noChangeArrowheads="1"/>
          </p:cNvSpPr>
          <p:nvPr>
            <p:ph type="sldNum" sz="quarter" idx="11"/>
          </p:nvPr>
        </p:nvSpPr>
        <p:spPr>
          <a:xfrm>
            <a:off x="73130" y="6477009"/>
            <a:ext cx="463186" cy="247637"/>
          </a:xfrm>
          <a:prstGeom prst="rect">
            <a:avLst/>
          </a:prstGeom>
          <a:ln/>
        </p:spPr>
        <p:txBody>
          <a:bodyPr/>
          <a:lstStyle>
            <a:lvl1pPr>
              <a:defRPr/>
            </a:lvl1pPr>
          </a:lstStyle>
          <a:p>
            <a:pPr fontAlgn="auto">
              <a:spcBef>
                <a:spcPts val="0"/>
              </a:spcBef>
              <a:spcAft>
                <a:spcPts val="0"/>
              </a:spcAft>
            </a:pPr>
            <a:fld id="{BE6D4B03-E339-4C9D-AC39-0BD7C921B5B0}" type="slidenum">
              <a:rPr lang="en-US" smtClean="0">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580143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0"/>
            <a:ext cx="12188825"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12188825"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a:solidFill>
                  <a:srgbClr val="FFFFFF"/>
                </a:solidFill>
              </a:rPr>
              <a:t>Click to edit Master title style</a:t>
            </a:r>
          </a:p>
        </p:txBody>
      </p:sp>
      <p:sp>
        <p:nvSpPr>
          <p:cNvPr id="10" name="Text Placeholder 6"/>
          <p:cNvSpPr>
            <a:spLocks noGrp="1"/>
          </p:cNvSpPr>
          <p:nvPr>
            <p:ph type="body" sz="quarter" idx="11"/>
          </p:nvPr>
        </p:nvSpPr>
        <p:spPr>
          <a:xfrm>
            <a:off x="1" y="3257084"/>
            <a:ext cx="12188824"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3519810531"/>
      </p:ext>
    </p:extLst>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09441" y="2"/>
            <a:ext cx="10969943" cy="386644"/>
          </a:xfrm>
        </p:spPr>
        <p:txBody>
          <a:bodyPr/>
          <a:lstStyle>
            <a:lvl1pPr>
              <a:defRPr>
                <a:solidFill>
                  <a:srgbClr val="3C474F"/>
                </a:solidFill>
              </a:defRPr>
            </a:lvl1pPr>
          </a:lstStyle>
          <a:p>
            <a:r>
              <a:rPr lang="en-US"/>
              <a:t>Click to edit Master title style</a:t>
            </a:r>
          </a:p>
        </p:txBody>
      </p:sp>
    </p:spTree>
    <p:extLst>
      <p:ext uri="{BB962C8B-B14F-4D97-AF65-F5344CB8AC3E}">
        <p14:creationId xmlns:p14="http://schemas.microsoft.com/office/powerpoint/2010/main" val="6983652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print"/>
          <a:stretch>
            <a:fillRect/>
          </a:stretch>
        </p:blipFill>
        <p:spPr>
          <a:xfrm>
            <a:off x="0" y="0"/>
            <a:ext cx="12188825" cy="6858000"/>
          </a:xfrm>
          <a:prstGeom prst="rect">
            <a:avLst/>
          </a:prstGeom>
        </p:spPr>
      </p:pic>
      <p:sp>
        <p:nvSpPr>
          <p:cNvPr id="26" name="Title 4"/>
          <p:cNvSpPr>
            <a:spLocks noGrp="1"/>
          </p:cNvSpPr>
          <p:nvPr>
            <p:ph type="ctrTitle" hasCustomPrompt="1"/>
          </p:nvPr>
        </p:nvSpPr>
        <p:spPr>
          <a:xfrm>
            <a:off x="5322459" y="1231163"/>
            <a:ext cx="6484428" cy="2011094"/>
          </a:xfrm>
        </p:spPr>
        <p:txBody>
          <a:bodyPr tIns="457200" bIns="548640"/>
          <a:lstStyle>
            <a:lvl1pPr algn="r">
              <a:defRPr sz="2399" b="1" spc="30" baseline="0">
                <a:solidFill>
                  <a:schemeClr val="tx1"/>
                </a:solidFill>
                <a:latin typeface="Franklin Gothic Book"/>
                <a:cs typeface="Franklin Gothic Book"/>
              </a:defRPr>
            </a:lvl1pPr>
          </a:lstStyle>
          <a:p>
            <a:r>
              <a:rPr lang="en-US"/>
              <a:t>Main Title, Font: </a:t>
            </a:r>
            <a:br>
              <a:rPr lang="en-US"/>
            </a:br>
            <a:r>
              <a:rPr lang="en-US"/>
              <a:t>Arial Bold 32pt.</a:t>
            </a:r>
          </a:p>
        </p:txBody>
      </p:sp>
      <p:sp>
        <p:nvSpPr>
          <p:cNvPr id="27" name="Text Placeholder 32"/>
          <p:cNvSpPr>
            <a:spLocks noGrp="1"/>
          </p:cNvSpPr>
          <p:nvPr>
            <p:ph type="body" sz="quarter" idx="14" hasCustomPrompt="1"/>
          </p:nvPr>
        </p:nvSpPr>
        <p:spPr>
          <a:xfrm>
            <a:off x="5179496" y="4263457"/>
            <a:ext cx="6622427"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a:t>Meeting date(s), Arial 20pt.</a:t>
            </a:r>
          </a:p>
        </p:txBody>
      </p:sp>
      <p:sp>
        <p:nvSpPr>
          <p:cNvPr id="28" name="Text Placeholder 37"/>
          <p:cNvSpPr>
            <a:spLocks noGrp="1"/>
          </p:cNvSpPr>
          <p:nvPr>
            <p:ph type="body" sz="quarter" idx="15" hasCustomPrompt="1"/>
          </p:nvPr>
        </p:nvSpPr>
        <p:spPr>
          <a:xfrm>
            <a:off x="5180203" y="4722131"/>
            <a:ext cx="6628577"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a:t>Speaker’s name, Arial 20pt.</a:t>
            </a:r>
          </a:p>
        </p:txBody>
      </p:sp>
      <p:sp>
        <p:nvSpPr>
          <p:cNvPr id="29" name="Text Placeholder 40"/>
          <p:cNvSpPr>
            <a:spLocks noGrp="1"/>
          </p:cNvSpPr>
          <p:nvPr>
            <p:ph type="body" sz="quarter" idx="16" hasCustomPrompt="1"/>
          </p:nvPr>
        </p:nvSpPr>
        <p:spPr>
          <a:xfrm>
            <a:off x="5180204" y="5222875"/>
            <a:ext cx="6628574"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a:t>Speaker’s title, Arial 16pt.</a:t>
            </a:r>
          </a:p>
        </p:txBody>
      </p:sp>
      <p:sp>
        <p:nvSpPr>
          <p:cNvPr id="30" name="Text Placeholder 43"/>
          <p:cNvSpPr>
            <a:spLocks noGrp="1"/>
          </p:cNvSpPr>
          <p:nvPr>
            <p:ph type="body" sz="quarter" idx="17" hasCustomPrompt="1"/>
          </p:nvPr>
        </p:nvSpPr>
        <p:spPr>
          <a:xfrm>
            <a:off x="5191481" y="3760788"/>
            <a:ext cx="6611494" cy="457200"/>
          </a:xfrm>
          <a:prstGeom prst="rect">
            <a:avLst/>
          </a:prstGeom>
        </p:spPr>
        <p:txBody>
          <a:bodyPr wrap="square" anchor="ctr" anchorCtr="0">
            <a:noAutofit/>
          </a:bodyPr>
          <a:lstStyle>
            <a:lvl1pPr algn="r">
              <a:buNone/>
              <a:defRPr sz="1799"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a:t>Sub-title, Arial Bold 24pt.</a:t>
            </a:r>
          </a:p>
        </p:txBody>
      </p:sp>
      <p:pic>
        <p:nvPicPr>
          <p:cNvPr id="31" name="Picture 30" descr="noc_white_PNG.png"/>
          <p:cNvPicPr>
            <a:picLocks noChangeAspect="1"/>
          </p:cNvPicPr>
          <p:nvPr userDrawn="1"/>
        </p:nvPicPr>
        <p:blipFill>
          <a:blip r:embed="rId3" cstate="print"/>
          <a:srcRect l="2146" r="3456"/>
          <a:stretch>
            <a:fillRect/>
          </a:stretch>
        </p:blipFill>
        <p:spPr>
          <a:xfrm>
            <a:off x="1491869" y="3209774"/>
            <a:ext cx="2570907" cy="569855"/>
          </a:xfrm>
          <a:prstGeom prst="rect">
            <a:avLst/>
          </a:prstGeom>
        </p:spPr>
      </p:pic>
      <p:sp>
        <p:nvSpPr>
          <p:cNvPr id="15" name="Text Placeholder 14"/>
          <p:cNvSpPr>
            <a:spLocks noGrp="1"/>
          </p:cNvSpPr>
          <p:nvPr>
            <p:ph type="body" sz="quarter" idx="22" hasCustomPrompt="1"/>
          </p:nvPr>
        </p:nvSpPr>
        <p:spPr>
          <a:xfrm>
            <a:off x="3" y="4972058"/>
            <a:ext cx="4376127"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6" y="5603875"/>
            <a:ext cx="8553339"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6" y="6224588"/>
            <a:ext cx="8553339"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20498368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print"/>
          <a:stretch>
            <a:fillRect/>
          </a:stretch>
        </p:blipFill>
        <p:spPr>
          <a:xfrm>
            <a:off x="0" y="0"/>
            <a:ext cx="12188825" cy="6858000"/>
          </a:xfrm>
          <a:prstGeom prst="rect">
            <a:avLst/>
          </a:prstGeom>
        </p:spPr>
      </p:pic>
      <p:sp>
        <p:nvSpPr>
          <p:cNvPr id="10" name="Rectangle 9"/>
          <p:cNvSpPr/>
          <p:nvPr userDrawn="1"/>
        </p:nvSpPr>
        <p:spPr>
          <a:xfrm>
            <a:off x="0" y="0"/>
            <a:ext cx="12188825"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rgbClr val="000000"/>
              </a:solidFill>
            </a:endParaRPr>
          </a:p>
        </p:txBody>
      </p:sp>
      <p:sp>
        <p:nvSpPr>
          <p:cNvPr id="30" name="Text Placeholder 43"/>
          <p:cNvSpPr>
            <a:spLocks noGrp="1"/>
          </p:cNvSpPr>
          <p:nvPr>
            <p:ph type="body" sz="quarter" idx="17" hasCustomPrompt="1"/>
          </p:nvPr>
        </p:nvSpPr>
        <p:spPr>
          <a:xfrm>
            <a:off x="4591130" y="3200400"/>
            <a:ext cx="7211850" cy="457200"/>
          </a:xfrm>
          <a:prstGeom prst="rect">
            <a:avLst/>
          </a:prstGeom>
        </p:spPr>
        <p:txBody>
          <a:bodyPr wrap="square" anchor="ctr" anchorCtr="0">
            <a:noAutofit/>
          </a:bodyPr>
          <a:lstStyle>
            <a:lvl1pPr algn="r">
              <a:buNone/>
              <a:defRPr sz="1799"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a:t>Section Break (Click to Add Title)</a:t>
            </a:r>
          </a:p>
        </p:txBody>
      </p:sp>
      <p:pic>
        <p:nvPicPr>
          <p:cNvPr id="31" name="Picture 30" descr="noc_white_PNG.png"/>
          <p:cNvPicPr>
            <a:picLocks noChangeAspect="1"/>
          </p:cNvPicPr>
          <p:nvPr userDrawn="1"/>
        </p:nvPicPr>
        <p:blipFill>
          <a:blip r:embed="rId3" cstate="print"/>
          <a:srcRect l="2146" r="3456"/>
          <a:stretch>
            <a:fillRect/>
          </a:stretch>
        </p:blipFill>
        <p:spPr>
          <a:xfrm>
            <a:off x="1491869" y="3209774"/>
            <a:ext cx="2570907" cy="569855"/>
          </a:xfrm>
          <a:prstGeom prst="rect">
            <a:avLst/>
          </a:prstGeom>
        </p:spPr>
      </p:pic>
    </p:spTree>
    <p:extLst>
      <p:ext uri="{BB962C8B-B14F-4D97-AF65-F5344CB8AC3E}">
        <p14:creationId xmlns:p14="http://schemas.microsoft.com/office/powerpoint/2010/main" val="38060799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720" y="73152"/>
            <a:ext cx="8938472" cy="838200"/>
          </a:xfrm>
        </p:spPr>
        <p:txBody>
          <a:bodyPr/>
          <a:lstStyle/>
          <a:p>
            <a:r>
              <a:rPr lang="en-US"/>
              <a:t>Click to edit Master title style</a:t>
            </a:r>
          </a:p>
        </p:txBody>
      </p:sp>
      <p:sp>
        <p:nvSpPr>
          <p:cNvPr id="5" name="Rectangle 89"/>
          <p:cNvSpPr>
            <a:spLocks noGrp="1" noChangeArrowheads="1"/>
          </p:cNvSpPr>
          <p:nvPr>
            <p:ph type="sldNum" sz="quarter" idx="11"/>
          </p:nvPr>
        </p:nvSpPr>
        <p:spPr>
          <a:xfrm>
            <a:off x="73130" y="6477009"/>
            <a:ext cx="463186" cy="247637"/>
          </a:xfrm>
          <a:prstGeom prst="rect">
            <a:avLst/>
          </a:prstGeom>
          <a:ln/>
        </p:spPr>
        <p:txBody>
          <a:bodyPr/>
          <a:lstStyle>
            <a:lvl1pPr>
              <a:defRPr/>
            </a:lvl1pPr>
          </a:lstStyle>
          <a:p>
            <a:pPr fontAlgn="auto">
              <a:spcBef>
                <a:spcPts val="0"/>
              </a:spcBef>
              <a:spcAft>
                <a:spcPts val="0"/>
              </a:spcAft>
            </a:pPr>
            <a:fld id="{F6EFC63E-F8D9-44BB-A462-AC735E845F95}" type="slidenum">
              <a:rPr lang="en-US" smtClean="0">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6722189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654920" y="1310185"/>
            <a:ext cx="10977601"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609441" y="274638"/>
            <a:ext cx="10969943" cy="731520"/>
          </a:xfrm>
        </p:spPr>
        <p:txBody>
          <a:bodyPr/>
          <a:lstStyle>
            <a:lvl1pPr algn="l">
              <a:defRPr/>
            </a:lvl1pPr>
          </a:lstStyle>
          <a:p>
            <a:r>
              <a:rPr lang="en-US"/>
              <a:t>Click to edit Master title style</a:t>
            </a:r>
          </a:p>
        </p:txBody>
      </p:sp>
      <p:sp>
        <p:nvSpPr>
          <p:cNvPr id="4" name="Date Placeholder 2"/>
          <p:cNvSpPr>
            <a:spLocks noGrp="1"/>
          </p:cNvSpPr>
          <p:nvPr>
            <p:ph type="dt" sz="half" idx="14"/>
          </p:nvPr>
        </p:nvSpPr>
        <p:spPr>
          <a:xfrm>
            <a:off x="4873421" y="6478596"/>
            <a:ext cx="1705589"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7019320" y="6478595"/>
            <a:ext cx="454639"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30008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424257" y="496888"/>
            <a:ext cx="3009116" cy="804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31064" y="1365666"/>
            <a:ext cx="9834165" cy="1211283"/>
          </a:xfrm>
        </p:spPr>
        <p:txBody>
          <a:bodyPr>
            <a:normAutofit/>
          </a:bodyPr>
          <a:lstStyle>
            <a:lvl1pPr algn="l">
              <a:defRPr sz="2474">
                <a:solidFill>
                  <a:schemeClr val="tx2"/>
                </a:solidFill>
                <a:latin typeface="+mn-lt"/>
              </a:defRPr>
            </a:lvl1pPr>
          </a:lstStyle>
          <a:p>
            <a:r>
              <a:rPr lang="en-US"/>
              <a:t>Click to edit Master title style</a:t>
            </a:r>
          </a:p>
        </p:txBody>
      </p:sp>
      <p:sp>
        <p:nvSpPr>
          <p:cNvPr id="3" name="Subtitle 2"/>
          <p:cNvSpPr>
            <a:spLocks noGrp="1"/>
          </p:cNvSpPr>
          <p:nvPr>
            <p:ph type="subTitle" idx="1"/>
          </p:nvPr>
        </p:nvSpPr>
        <p:spPr>
          <a:xfrm>
            <a:off x="823144" y="2663899"/>
            <a:ext cx="9826251" cy="1492477"/>
          </a:xfrm>
        </p:spPr>
        <p:txBody>
          <a:bodyPr/>
          <a:lstStyle>
            <a:lvl1pPr marL="0" indent="0" algn="l">
              <a:buNone/>
              <a:defRPr sz="1069" baseline="0"/>
            </a:lvl1pPr>
            <a:lvl2pPr marL="257112" indent="0" algn="ctr">
              <a:buNone/>
              <a:defRPr sz="1125"/>
            </a:lvl2pPr>
            <a:lvl3pPr marL="514224" indent="0" algn="ctr">
              <a:buNone/>
              <a:defRPr sz="1013"/>
            </a:lvl3pPr>
            <a:lvl4pPr marL="771337" indent="0" algn="ctr">
              <a:buNone/>
              <a:defRPr sz="900"/>
            </a:lvl4pPr>
            <a:lvl5pPr marL="1028448" indent="0" algn="ctr">
              <a:buNone/>
              <a:defRPr sz="900"/>
            </a:lvl5pPr>
            <a:lvl6pPr marL="1285560" indent="0" algn="ctr">
              <a:buNone/>
              <a:defRPr sz="900"/>
            </a:lvl6pPr>
            <a:lvl7pPr marL="1542672" indent="0" algn="ctr">
              <a:buNone/>
              <a:defRPr sz="900"/>
            </a:lvl7pPr>
            <a:lvl8pPr marL="1799784" indent="0" algn="ctr">
              <a:buNone/>
              <a:defRPr sz="900"/>
            </a:lvl8pPr>
            <a:lvl9pPr marL="2056896" indent="0" algn="ctr">
              <a:buNone/>
              <a:defRPr sz="900"/>
            </a:lvl9pPr>
          </a:lstStyle>
          <a:p>
            <a:r>
              <a:rPr lang="en-US"/>
              <a:t>Click to edit Master subtitle style</a:t>
            </a:r>
          </a:p>
        </p:txBody>
      </p:sp>
      <p:sp>
        <p:nvSpPr>
          <p:cNvPr id="11" name="Text Placeholder 10"/>
          <p:cNvSpPr>
            <a:spLocks noGrp="1"/>
          </p:cNvSpPr>
          <p:nvPr>
            <p:ph type="body" sz="quarter" idx="10"/>
          </p:nvPr>
        </p:nvSpPr>
        <p:spPr>
          <a:xfrm>
            <a:off x="3013878" y="6200785"/>
            <a:ext cx="6284863"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12" indent="0" algn="ctr">
              <a:buFontTx/>
              <a:buNone/>
              <a:defRPr sz="1013">
                <a:solidFill>
                  <a:schemeClr val="bg1"/>
                </a:solidFill>
              </a:defRPr>
            </a:lvl3pPr>
            <a:lvl4pPr marL="514224" indent="0" algn="ctr">
              <a:buFontTx/>
              <a:buNone/>
              <a:defRPr sz="1013">
                <a:solidFill>
                  <a:schemeClr val="bg1"/>
                </a:solidFill>
              </a:defRPr>
            </a:lvl4pPr>
            <a:lvl5pPr marL="771337" indent="0" algn="ctr">
              <a:buFontTx/>
              <a:buNone/>
              <a:defRPr sz="1013">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439319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 y="0"/>
            <a:ext cx="7656106"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p:nvPr userDrawn="1"/>
        </p:nvSpPr>
        <p:spPr>
          <a:xfrm>
            <a:off x="7579927" y="5932488"/>
            <a:ext cx="4208955"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16" eaLnBrk="0" hangingPunct="0">
              <a:defRPr/>
            </a:pPr>
            <a:endParaRPr lang="en-US" altLang="en-US" sz="135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428515" y="2362882"/>
            <a:ext cx="11360613" cy="2019114"/>
          </a:xfrm>
        </p:spPr>
        <p:txBody>
          <a:bodyPr anchor="ctr">
            <a:normAutofit/>
          </a:bodyPr>
          <a:lstStyle>
            <a:lvl1pPr>
              <a:defRPr sz="2249">
                <a:solidFill>
                  <a:schemeClr val="tx2"/>
                </a:solidFill>
              </a:defRPr>
            </a:lvl1pPr>
          </a:lstStyle>
          <a:p>
            <a:r>
              <a:rPr lang="en-US"/>
              <a:t>Click to edit Master title style</a:t>
            </a:r>
          </a:p>
        </p:txBody>
      </p:sp>
    </p:spTree>
    <p:extLst>
      <p:ext uri="{BB962C8B-B14F-4D97-AF65-F5344CB8AC3E}">
        <p14:creationId xmlns:p14="http://schemas.microsoft.com/office/powerpoint/2010/main" val="24499524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4215302"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605216" y="1627188"/>
            <a:ext cx="305143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05216" y="2671763"/>
            <a:ext cx="305143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05216" y="3740150"/>
            <a:ext cx="305143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5216" y="4797425"/>
            <a:ext cx="305143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558657" y="6043613"/>
            <a:ext cx="11029194"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99919" y="83140"/>
            <a:ext cx="11098497" cy="1258785"/>
          </a:xfrm>
        </p:spPr>
        <p:txBody>
          <a:bodyPr/>
          <a:lstStyle>
            <a:lvl1pPr algn="ct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4689533" y="2588445"/>
            <a:ext cx="7075849" cy="3028208"/>
          </a:xfrm>
        </p:spPr>
        <p:txBody>
          <a:bodyPr/>
          <a:lstStyle>
            <a:lvl1pPr marL="0" indent="-128556">
              <a:buClr>
                <a:schemeClr val="tx2"/>
              </a:buClr>
              <a:buSzPct val="90000"/>
              <a:buFont typeface="Wingdings" charset="2"/>
              <a:buChar char="§"/>
              <a:defRPr/>
            </a:lvl1pPr>
            <a:lvl2pPr marL="0" indent="-128556">
              <a:buClr>
                <a:schemeClr val="tx2"/>
              </a:buClr>
              <a:buSzPct val="90000"/>
              <a:buFont typeface="Wingdings" charset="2"/>
              <a:buChar char="§"/>
              <a:defRPr/>
            </a:lvl2pPr>
            <a:lvl3pPr marL="385669" indent="-128556">
              <a:buClr>
                <a:schemeClr val="tx2"/>
              </a:buClr>
              <a:buSzPct val="90000"/>
              <a:buFont typeface="Wingdings" charset="2"/>
              <a:buChar char="§"/>
              <a:defRPr sz="1125"/>
            </a:lvl3pPr>
            <a:lvl4pPr marL="642780" indent="-128556">
              <a:buClr>
                <a:schemeClr val="tx2"/>
              </a:buClr>
              <a:buSzPct val="90000"/>
              <a:buFont typeface="Wingdings" charset="2"/>
              <a:buChar char="§"/>
              <a:defRPr/>
            </a:lvl4pPr>
            <a:lvl5pPr marL="899893" indent="-128556">
              <a:buClr>
                <a:schemeClr val="tx2"/>
              </a:buClr>
              <a:buSzPct val="90000"/>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p:cNvSpPr>
            <a:spLocks noGrp="1"/>
          </p:cNvSpPr>
          <p:nvPr>
            <p:ph type="body" sz="quarter" idx="13"/>
          </p:nvPr>
        </p:nvSpPr>
        <p:spPr>
          <a:xfrm>
            <a:off x="585636" y="1543056"/>
            <a:ext cx="3199567" cy="4086225"/>
          </a:xfrm>
        </p:spPr>
        <p:txBody>
          <a:bodyPr lIns="0" tIns="0" rIns="0" bIns="0">
            <a:noAutofit/>
          </a:bodyPr>
          <a:lstStyle>
            <a:lvl1pPr>
              <a:lnSpc>
                <a:spcPct val="160000"/>
              </a:lnSpc>
              <a:buFontTx/>
              <a:buNone/>
              <a:defRPr sz="2474"/>
            </a:lvl1pPr>
            <a:lvl2pPr marL="0" indent="0">
              <a:lnSpc>
                <a:spcPct val="160000"/>
              </a:lnSpc>
              <a:buFontTx/>
              <a:buNone/>
              <a:defRPr sz="2249"/>
            </a:lvl2pPr>
            <a:lvl3pPr marL="257112" indent="0">
              <a:lnSpc>
                <a:spcPct val="160000"/>
              </a:lnSpc>
              <a:buFontTx/>
              <a:buNone/>
              <a:defRPr sz="2024"/>
            </a:lvl3pPr>
            <a:lvl4pPr marL="514224" indent="0">
              <a:lnSpc>
                <a:spcPct val="160000"/>
              </a:lnSpc>
              <a:buFontTx/>
              <a:buNone/>
              <a:defRPr sz="1799"/>
            </a:lvl4pPr>
            <a:lvl5pPr marL="771337" indent="0">
              <a:lnSpc>
                <a:spcPct val="160000"/>
              </a:lnSpc>
              <a:buFontTx/>
              <a:buNone/>
              <a:defRPr sz="179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3"/>
          <p:cNvSpPr>
            <a:spLocks noGrp="1"/>
          </p:cNvSpPr>
          <p:nvPr>
            <p:ph type="dt" sz="half" idx="14"/>
          </p:nvPr>
        </p:nvSpPr>
        <p:spPr>
          <a:xfrm>
            <a:off x="8496204" y="6213484"/>
            <a:ext cx="2742486"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2" name="Footer Placeholder 4"/>
          <p:cNvSpPr>
            <a:spLocks noGrp="1"/>
          </p:cNvSpPr>
          <p:nvPr>
            <p:ph type="ftr" sz="quarter" idx="15"/>
          </p:nvPr>
        </p:nvSpPr>
        <p:spPr>
          <a:xfrm>
            <a:off x="2137282" y="6226184"/>
            <a:ext cx="6303909"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a:solidFill>
                <a:srgbClr val="000000">
                  <a:lumMod val="75000"/>
                  <a:lumOff val="25000"/>
                </a:srgbClr>
              </a:solidFill>
              <a:latin typeface="Franklin Gothic Book"/>
            </a:endParaRPr>
          </a:p>
        </p:txBody>
      </p:sp>
      <p:sp>
        <p:nvSpPr>
          <p:cNvPr id="13" name="Slide Number Placeholder 5"/>
          <p:cNvSpPr>
            <a:spLocks noGrp="1"/>
          </p:cNvSpPr>
          <p:nvPr>
            <p:ph type="sldNum" sz="quarter" idx="16"/>
          </p:nvPr>
        </p:nvSpPr>
        <p:spPr>
          <a:xfrm>
            <a:off x="11242926" y="6213484"/>
            <a:ext cx="440152" cy="365125"/>
          </a:xfrm>
          <a:prstGeom prst="rect">
            <a:avLst/>
          </a:prstGeom>
        </p:spPr>
        <p:txBody>
          <a:bodyPr/>
          <a:lstStyle>
            <a:lvl1pPr>
              <a:defRPr/>
            </a:lvl1pPr>
          </a:lstStyle>
          <a:p>
            <a:pPr fontAlgn="auto">
              <a:spcBef>
                <a:spcPts val="0"/>
              </a:spcBef>
              <a:spcAft>
                <a:spcPts val="0"/>
              </a:spcAft>
            </a:pPr>
            <a:fld id="{A1A6E02B-33B2-4B3F-A839-A7601A33199E}" type="slidenum">
              <a:rPr lang="en-US" altLang="en-US" smtClean="0">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6545593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605209" y="1627188"/>
            <a:ext cx="11135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605209" y="2671763"/>
            <a:ext cx="11135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605209" y="3740150"/>
            <a:ext cx="11135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05209" y="4797425"/>
            <a:ext cx="11135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558657" y="6043613"/>
            <a:ext cx="11029194"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5642" y="83140"/>
            <a:ext cx="11169915" cy="1258785"/>
          </a:xfrm>
        </p:spPr>
        <p:txBody>
          <a:bodyPr/>
          <a:lstStyle>
            <a:lvl1pPr algn="ctr">
              <a:defRPr>
                <a:solidFill>
                  <a:schemeClr val="tx2"/>
                </a:solidFill>
              </a:defRPr>
            </a:lvl1pPr>
          </a:lstStyle>
          <a:p>
            <a:r>
              <a:rPr lang="en-US"/>
              <a:t>Click to edit Master title style</a:t>
            </a:r>
          </a:p>
        </p:txBody>
      </p:sp>
      <p:sp>
        <p:nvSpPr>
          <p:cNvPr id="19" name="Text Placeholder 18"/>
          <p:cNvSpPr>
            <a:spLocks noGrp="1"/>
          </p:cNvSpPr>
          <p:nvPr>
            <p:ph type="body" sz="quarter" idx="13"/>
          </p:nvPr>
        </p:nvSpPr>
        <p:spPr>
          <a:xfrm>
            <a:off x="585642" y="1585916"/>
            <a:ext cx="11141347" cy="4086225"/>
          </a:xfrm>
        </p:spPr>
        <p:txBody>
          <a:bodyPr lIns="0" tIns="0" rIns="0" bIns="0">
            <a:noAutofit/>
          </a:bodyPr>
          <a:lstStyle>
            <a:lvl1pPr algn="ctr">
              <a:lnSpc>
                <a:spcPct val="155000"/>
              </a:lnSpc>
              <a:buFontTx/>
              <a:buNone/>
              <a:defRPr sz="2474"/>
            </a:lvl1pPr>
            <a:lvl2pPr marL="0" indent="0" algn="ctr">
              <a:lnSpc>
                <a:spcPct val="155000"/>
              </a:lnSpc>
              <a:buFontTx/>
              <a:buNone/>
              <a:defRPr sz="2249"/>
            </a:lvl2pPr>
            <a:lvl3pPr marL="257112" indent="0" algn="ctr">
              <a:lnSpc>
                <a:spcPct val="155000"/>
              </a:lnSpc>
              <a:buFontTx/>
              <a:buNone/>
              <a:defRPr sz="2024"/>
            </a:lvl3pPr>
            <a:lvl4pPr marL="514224" indent="0" algn="ctr">
              <a:lnSpc>
                <a:spcPct val="155000"/>
              </a:lnSpc>
              <a:buFontTx/>
              <a:buNone/>
              <a:defRPr sz="1799"/>
            </a:lvl4pPr>
            <a:lvl5pPr marL="771337" indent="0" algn="ctr">
              <a:lnSpc>
                <a:spcPct val="155000"/>
              </a:lnSpc>
              <a:buFontTx/>
              <a:buNone/>
              <a:defRPr sz="179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4"/>
          </p:nvPr>
        </p:nvSpPr>
        <p:spPr>
          <a:xfrm>
            <a:off x="8496204" y="6213484"/>
            <a:ext cx="2742486"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0" name="Footer Placeholder 4"/>
          <p:cNvSpPr>
            <a:spLocks noGrp="1"/>
          </p:cNvSpPr>
          <p:nvPr>
            <p:ph type="ftr" sz="quarter" idx="15"/>
          </p:nvPr>
        </p:nvSpPr>
        <p:spPr>
          <a:xfrm>
            <a:off x="2137282" y="6226184"/>
            <a:ext cx="6176942"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a:solidFill>
                <a:srgbClr val="000000">
                  <a:lumMod val="75000"/>
                  <a:lumOff val="25000"/>
                </a:srgbClr>
              </a:solidFill>
              <a:latin typeface="Franklin Gothic Book"/>
            </a:endParaRPr>
          </a:p>
        </p:txBody>
      </p:sp>
      <p:sp>
        <p:nvSpPr>
          <p:cNvPr id="11" name="Slide Number Placeholder 5"/>
          <p:cNvSpPr>
            <a:spLocks noGrp="1"/>
          </p:cNvSpPr>
          <p:nvPr>
            <p:ph type="sldNum" sz="quarter" idx="16"/>
          </p:nvPr>
        </p:nvSpPr>
        <p:spPr>
          <a:xfrm>
            <a:off x="11242926" y="6213484"/>
            <a:ext cx="440152" cy="365125"/>
          </a:xfrm>
          <a:prstGeom prst="rect">
            <a:avLst/>
          </a:prstGeom>
        </p:spPr>
        <p:txBody>
          <a:bodyPr/>
          <a:lstStyle>
            <a:lvl1pPr>
              <a:defRPr/>
            </a:lvl1pPr>
          </a:lstStyle>
          <a:p>
            <a:pPr fontAlgn="auto">
              <a:spcBef>
                <a:spcPts val="0"/>
              </a:spcBef>
              <a:spcAft>
                <a:spcPts val="0"/>
              </a:spcAft>
            </a:pPr>
            <a:fld id="{4B4EF199-5C60-4CA1-9953-629704BE1536}" type="slidenum">
              <a:rPr lang="en-US" altLang="en-US" smtClean="0">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268083711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605209" y="1627188"/>
            <a:ext cx="11135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558657" y="6043613"/>
            <a:ext cx="11029194"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5642" y="83140"/>
            <a:ext cx="11169915" cy="1258785"/>
          </a:xfrm>
        </p:spPr>
        <p:txBody>
          <a:bodyPr/>
          <a:lstStyle>
            <a:lvl1pPr algn="ctr">
              <a:defRPr>
                <a:solidFill>
                  <a:schemeClr val="tx2"/>
                </a:solidFill>
              </a:defRPr>
            </a:lvl1pPr>
          </a:lstStyle>
          <a:p>
            <a:r>
              <a:rPr lang="en-US"/>
              <a:t>Click to edit Master title style</a:t>
            </a:r>
          </a:p>
        </p:txBody>
      </p:sp>
      <p:sp>
        <p:nvSpPr>
          <p:cNvPr id="19" name="Text Placeholder 18"/>
          <p:cNvSpPr>
            <a:spLocks noGrp="1"/>
          </p:cNvSpPr>
          <p:nvPr>
            <p:ph type="body" sz="quarter" idx="13"/>
          </p:nvPr>
        </p:nvSpPr>
        <p:spPr>
          <a:xfrm>
            <a:off x="585642" y="2486025"/>
            <a:ext cx="11141347" cy="3271838"/>
          </a:xfrm>
        </p:spPr>
        <p:txBody>
          <a:bodyPr lIns="0" tIns="0" rIns="0" bIns="0">
            <a:noAutofit/>
          </a:bodyPr>
          <a:lstStyle>
            <a:lvl1pPr marL="257112" indent="-128556" algn="ctr">
              <a:lnSpc>
                <a:spcPct val="100000"/>
              </a:lnSpc>
              <a:spcBef>
                <a:spcPts val="900"/>
              </a:spcBef>
              <a:buFont typeface="Wingdings" charset="2"/>
              <a:buChar char="§"/>
              <a:defRPr sz="1575"/>
            </a:lvl1pPr>
            <a:lvl2pPr marL="257112" indent="-128556" algn="ctr">
              <a:lnSpc>
                <a:spcPct val="100000"/>
              </a:lnSpc>
              <a:spcBef>
                <a:spcPts val="900"/>
              </a:spcBef>
              <a:buFont typeface="Wingdings" charset="2"/>
              <a:buChar char="§"/>
              <a:defRPr sz="1575"/>
            </a:lvl2pPr>
            <a:lvl3pPr marL="514224" indent="-128556" algn="ctr">
              <a:lnSpc>
                <a:spcPct val="100000"/>
              </a:lnSpc>
              <a:spcBef>
                <a:spcPts val="900"/>
              </a:spcBef>
              <a:buFont typeface="Wingdings" charset="2"/>
              <a:buChar char="§"/>
              <a:defRPr sz="1575"/>
            </a:lvl3pPr>
            <a:lvl4pPr marL="771337" indent="-128556" algn="ctr">
              <a:lnSpc>
                <a:spcPct val="100000"/>
              </a:lnSpc>
              <a:spcBef>
                <a:spcPts val="900"/>
              </a:spcBef>
              <a:buFont typeface="Wingdings" charset="2"/>
              <a:buChar char="§"/>
              <a:defRPr sz="1575"/>
            </a:lvl4pPr>
            <a:lvl5pPr marL="1028448" indent="-128556" algn="ctr">
              <a:lnSpc>
                <a:spcPct val="100000"/>
              </a:lnSpc>
              <a:spcBef>
                <a:spcPts val="900"/>
              </a:spcBef>
              <a:buFont typeface="Wingdings" charset="2"/>
              <a:buChar char="§"/>
              <a:defRPr sz="15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4"/>
          </p:nvPr>
        </p:nvSpPr>
        <p:spPr>
          <a:xfrm>
            <a:off x="8496204" y="6213484"/>
            <a:ext cx="2742486"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2137277" y="6226184"/>
            <a:ext cx="6291212"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11242926" y="6213484"/>
            <a:ext cx="440152" cy="365125"/>
          </a:xfrm>
          <a:prstGeom prst="rect">
            <a:avLst/>
          </a:prstGeom>
        </p:spPr>
        <p:txBody>
          <a:bodyPr/>
          <a:lstStyle>
            <a:lvl1pPr>
              <a:defRPr/>
            </a:lvl1pPr>
          </a:lstStyle>
          <a:p>
            <a:pPr fontAlgn="auto">
              <a:spcBef>
                <a:spcPts val="0"/>
              </a:spcBef>
              <a:spcAft>
                <a:spcPts val="0"/>
              </a:spcAft>
            </a:pPr>
            <a:fld id="{BEA3D1BA-E4AE-4D99-ACC2-F63F1EAB335D}" type="slidenum">
              <a:rPr lang="en-US" altLang="en-US" smtClean="0">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415681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image" Target="../media/image32.emf"/><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8.jpeg"/><Relationship Id="rId5" Type="http://schemas.openxmlformats.org/officeDocument/2006/relationships/theme" Target="../theme/theme3.xml"/><Relationship Id="rId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8.jpeg"/><Relationship Id="rId5" Type="http://schemas.openxmlformats.org/officeDocument/2006/relationships/theme" Target="../theme/theme4.xml"/><Relationship Id="rId4"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slideLayout" Target="../slideLayouts/slideLayout102.xml"/><Relationship Id="rId3" Type="http://schemas.openxmlformats.org/officeDocument/2006/relationships/slideLayout" Target="../slideLayouts/slideLayout79.xml"/><Relationship Id="rId21" Type="http://schemas.openxmlformats.org/officeDocument/2006/relationships/slideLayout" Target="../slideLayouts/slideLayout97.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33" Type="http://schemas.openxmlformats.org/officeDocument/2006/relationships/theme" Target="../theme/theme8.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29" Type="http://schemas.openxmlformats.org/officeDocument/2006/relationships/slideLayout" Target="../slideLayouts/slideLayout105.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32" Type="http://schemas.openxmlformats.org/officeDocument/2006/relationships/slideLayout" Target="../slideLayouts/slideLayout108.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slideLayout" Target="../slideLayouts/slideLayout104.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31" Type="http://schemas.openxmlformats.org/officeDocument/2006/relationships/slideLayout" Target="../slideLayouts/slideLayout107.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slideLayout" Target="../slideLayouts/slideLayout103.xml"/><Relationship Id="rId30" Type="http://schemas.openxmlformats.org/officeDocument/2006/relationships/slideLayout" Target="../slideLayouts/slideLayout10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9.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49438" y="6578600"/>
            <a:ext cx="10339387"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49438"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481013" y="-38100"/>
            <a:ext cx="11630025"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 name="Text Placeholder 9"/>
          <p:cNvSpPr txBox="1">
            <a:spLocks/>
          </p:cNvSpPr>
          <p:nvPr/>
        </p:nvSpPr>
        <p:spPr>
          <a:xfrm>
            <a:off x="11585575" y="6605588"/>
            <a:ext cx="603250" cy="241300"/>
          </a:xfrm>
          <a:prstGeom prst="rect">
            <a:avLst/>
          </a:prstGeom>
        </p:spPr>
        <p:txBody>
          <a:bodyPr>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defRPr/>
            </a:pPr>
            <a:fld id="{964C6B53-FBBF-5547-9B59-8D6BF7FA2888}" type="slidenum">
              <a:rPr lang="en-US" sz="900">
                <a:solidFill>
                  <a:srgbClr val="FFFFFF"/>
                </a:solidFill>
                <a:latin typeface="Franklin Gothic Book" charset="0"/>
                <a:cs typeface="Arial" charset="0"/>
              </a:rPr>
              <a:pPr algn="ctr" eaLnBrk="1" fontAlgn="auto" hangingPunct="1">
                <a:lnSpc>
                  <a:spcPct val="90000"/>
                </a:lnSpc>
                <a:spcBef>
                  <a:spcPct val="20000"/>
                </a:spcBef>
                <a:spcAft>
                  <a:spcPts val="0"/>
                </a:spcAft>
                <a:buFont typeface="Arial" charset="0"/>
                <a:buNone/>
                <a:defRPr/>
              </a:pPr>
              <a:t>‹#›</a:t>
            </a:fld>
            <a:endParaRPr lang="en-US" sz="900">
              <a:solidFill>
                <a:srgbClr val="FFFFFF"/>
              </a:solidFill>
              <a:latin typeface="Franklin Gothic Book" charset="0"/>
              <a:cs typeface="Arial" charset="0"/>
            </a:endParaRPr>
          </a:p>
        </p:txBody>
      </p:sp>
      <p:sp>
        <p:nvSpPr>
          <p:cNvPr id="11" name="Rectangle 10"/>
          <p:cNvSpPr/>
          <p:nvPr/>
        </p:nvSpPr>
        <p:spPr bwMode="auto">
          <a:xfrm flipH="1" flipV="1">
            <a:off x="0" y="787400"/>
            <a:ext cx="12188825"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96838" y="6596063"/>
            <a:ext cx="6592887" cy="238125"/>
          </a:xfrm>
          <a:prstGeom prst="rect">
            <a:avLst/>
          </a:prstGeom>
          <a:noFill/>
        </p:spPr>
        <p:txBody>
          <a:bodyPr>
            <a:spAutoFit/>
          </a:bodyPr>
          <a:lstStyle/>
          <a:p>
            <a:pPr fontAlgn="auto">
              <a:spcBef>
                <a:spcPts val="0"/>
              </a:spcBef>
              <a:spcAft>
                <a:spcPts val="0"/>
              </a:spcAft>
              <a:defRPr/>
            </a:pPr>
            <a:r>
              <a:rPr lang="en-US" sz="950">
                <a:solidFill>
                  <a:schemeClr val="bg1"/>
                </a:solidFill>
                <a:latin typeface="+mj-lt"/>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481013" y="1047750"/>
            <a:ext cx="10969625"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89" r:id="rId1"/>
    <p:sldLayoutId id="2147483686" r:id="rId2"/>
    <p:sldLayoutId id="2147483687" r:id="rId3"/>
    <p:sldLayoutId id="2147483688" r:id="rId4"/>
    <p:sldLayoutId id="2147483690" r:id="rId5"/>
    <p:sldLayoutId id="2147483691" r:id="rId6"/>
    <p:sldLayoutId id="2147483692" r:id="rId7"/>
    <p:sldLayoutId id="2147483693" r:id="rId8"/>
    <p:sldLayoutId id="2147483694" r:id="rId9"/>
    <p:sldLayoutId id="2147483932" r:id="rId10"/>
    <p:sldLayoutId id="2147483920" r:id="rId11"/>
    <p:sldLayoutId id="2147483921" r:id="rId12"/>
    <p:sldLayoutId id="2147483922" r:id="rId13"/>
    <p:sldLayoutId id="2147483923" r:id="rId14"/>
    <p:sldLayoutId id="2147483939" r:id="rId15"/>
    <p:sldLayoutId id="2147483940" r:id="rId16"/>
    <p:sldLayoutId id="2147483941" r:id="rId17"/>
    <p:sldLayoutId id="2147483942" r:id="rId18"/>
    <p:sldLayoutId id="2147483943" r:id="rId19"/>
  </p:sldLayoutIdLst>
  <p:hf hdr="0" ftr="0" dt="0"/>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480359" y="12700"/>
            <a:ext cx="11630171"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2" name="Text Placeholder 8"/>
          <p:cNvSpPr>
            <a:spLocks noGrp="1"/>
          </p:cNvSpPr>
          <p:nvPr>
            <p:ph type="body" idx="1"/>
          </p:nvPr>
        </p:nvSpPr>
        <p:spPr bwMode="auto">
          <a:xfrm>
            <a:off x="480359" y="1047754"/>
            <a:ext cx="10969943"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7D966A3E-BA3B-F7AF-CAF1-99BF617D9CC9}"/>
              </a:ext>
            </a:extLst>
          </p:cNvPr>
          <p:cNvSpPr/>
          <p:nvPr userDrawn="1"/>
        </p:nvSpPr>
        <p:spPr>
          <a:xfrm>
            <a:off x="2309106" y="6235899"/>
            <a:ext cx="8650680" cy="36442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a:solidFill>
                <a:srgbClr val="FFFFFF"/>
              </a:solidFill>
              <a:ea typeface="ＭＳ Ｐゴシック" pitchFamily="-106" charset="-128"/>
              <a:cs typeface="ＭＳ Ｐゴシック" pitchFamily="-106" charset="-128"/>
            </a:endParaRPr>
          </a:p>
        </p:txBody>
      </p:sp>
      <p:sp>
        <p:nvSpPr>
          <p:cNvPr id="6" name="Rectangle 5">
            <a:extLst>
              <a:ext uri="{FF2B5EF4-FFF2-40B4-BE49-F238E27FC236}">
                <a16:creationId xmlns:a16="http://schemas.microsoft.com/office/drawing/2014/main" id="{42B04039-FA3B-3EF1-1465-4F2BD5BD0549}"/>
              </a:ext>
            </a:extLst>
          </p:cNvPr>
          <p:cNvSpPr>
            <a:spLocks/>
          </p:cNvSpPr>
          <p:nvPr userDrawn="1"/>
        </p:nvSpPr>
        <p:spPr>
          <a:xfrm flipH="1">
            <a:off x="-1" y="6235899"/>
            <a:ext cx="2321803" cy="36442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a:solidFill>
                <a:srgbClr val="FFFFFF"/>
              </a:solidFill>
              <a:ea typeface="ＭＳ Ｐゴシック" pitchFamily="-106" charset="-128"/>
              <a:cs typeface="ＭＳ Ｐゴシック" pitchFamily="-106" charset="-128"/>
            </a:endParaRPr>
          </a:p>
        </p:txBody>
      </p:sp>
      <p:sp>
        <p:nvSpPr>
          <p:cNvPr id="7" name="Text Placeholder 9">
            <a:extLst>
              <a:ext uri="{FF2B5EF4-FFF2-40B4-BE49-F238E27FC236}">
                <a16:creationId xmlns:a16="http://schemas.microsoft.com/office/drawing/2014/main" id="{AEB4160D-88D7-31B9-DD9E-7993D217D72A}"/>
              </a:ext>
            </a:extLst>
          </p:cNvPr>
          <p:cNvSpPr txBox="1">
            <a:spLocks/>
          </p:cNvSpPr>
          <p:nvPr userDrawn="1"/>
        </p:nvSpPr>
        <p:spPr>
          <a:xfrm>
            <a:off x="11468071" y="6307619"/>
            <a:ext cx="603092" cy="241300"/>
          </a:xfrm>
          <a:prstGeom prst="rect">
            <a:avLst/>
          </a:prstGeom>
        </p:spPr>
        <p:txBody>
          <a:bodyPr>
            <a:normAutofit fontScale="92500" lnSpcReduction="10000"/>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lnSpc>
                <a:spcPct val="90000"/>
              </a:lnSpc>
              <a:spcBef>
                <a:spcPct val="20000"/>
              </a:spcBef>
              <a:buFont typeface="Arial" charset="0"/>
              <a:buNone/>
            </a:pPr>
            <a:fld id="{3B8FDC89-80CC-DB49-B2EA-BD0F5E541433}" type="slidenum">
              <a:rPr lang="en-US" sz="1200">
                <a:solidFill>
                  <a:schemeClr val="tx1"/>
                </a:solidFill>
                <a:latin typeface="Franklin Gothic Book" charset="0"/>
                <a:cs typeface="Arial" charset="0"/>
              </a:rPr>
              <a:pPr algn="ctr" eaLnBrk="1" hangingPunct="1">
                <a:lnSpc>
                  <a:spcPct val="90000"/>
                </a:lnSpc>
                <a:spcBef>
                  <a:spcPct val="20000"/>
                </a:spcBef>
                <a:buFont typeface="Arial" charset="0"/>
                <a:buNone/>
              </a:pPr>
              <a:t>‹#›</a:t>
            </a:fld>
            <a:endParaRPr lang="en-US" sz="1200">
              <a:solidFill>
                <a:schemeClr val="tx1"/>
              </a:solidFill>
              <a:latin typeface="Franklin Gothic Book" charset="0"/>
              <a:cs typeface="Arial" charset="0"/>
            </a:endParaRPr>
          </a:p>
        </p:txBody>
      </p:sp>
      <p:sp>
        <p:nvSpPr>
          <p:cNvPr id="8" name="TextBox 7">
            <a:extLst>
              <a:ext uri="{FF2B5EF4-FFF2-40B4-BE49-F238E27FC236}">
                <a16:creationId xmlns:a16="http://schemas.microsoft.com/office/drawing/2014/main" id="{202AE164-8BEA-AC26-7F6D-C70C9DCC59CA}"/>
              </a:ext>
            </a:extLst>
          </p:cNvPr>
          <p:cNvSpPr txBox="1"/>
          <p:nvPr userDrawn="1"/>
        </p:nvSpPr>
        <p:spPr>
          <a:xfrm>
            <a:off x="117663" y="6283265"/>
            <a:ext cx="6591700" cy="276999"/>
          </a:xfrm>
          <a:prstGeom prst="rect">
            <a:avLst/>
          </a:prstGeom>
          <a:noFill/>
        </p:spPr>
        <p:txBody>
          <a:bodyPr>
            <a:spAutoFit/>
          </a:bodyPr>
          <a:lstStyle/>
          <a:p>
            <a:pPr>
              <a:defRPr/>
            </a:pPr>
            <a:r>
              <a:rPr lang="en-US" sz="1200">
                <a:solidFill>
                  <a:schemeClr val="bg1"/>
                </a:solidFill>
                <a:latin typeface="+mj-lt"/>
                <a:ea typeface="ＭＳ Ｐゴシック" pitchFamily="-106" charset="-128"/>
                <a:cs typeface="ＭＳ Ｐゴシック" pitchFamily="-106" charset="-128"/>
              </a:rPr>
              <a:t>U.S. DEPARTMENT OF ENERGY       OFFICE OF ENERGY EFFICIENCY &amp; RENEWABLE ENERGY</a:t>
            </a:r>
          </a:p>
        </p:txBody>
      </p:sp>
      <p:pic>
        <p:nvPicPr>
          <p:cNvPr id="9" name="Picture 8">
            <a:extLst>
              <a:ext uri="{FF2B5EF4-FFF2-40B4-BE49-F238E27FC236}">
                <a16:creationId xmlns:a16="http://schemas.microsoft.com/office/drawing/2014/main" id="{29038522-C6C5-54B8-6847-D3889A8E3E7A}"/>
              </a:ext>
            </a:extLst>
          </p:cNvPr>
          <p:cNvPicPr>
            <a:picLocks noChangeAspect="1"/>
          </p:cNvPicPr>
          <p:nvPr userDrawn="1"/>
        </p:nvPicPr>
        <p:blipFill>
          <a:blip r:embed="rId15"/>
          <a:stretch>
            <a:fillRect/>
          </a:stretch>
        </p:blipFill>
        <p:spPr>
          <a:xfrm>
            <a:off x="10351191" y="5912170"/>
            <a:ext cx="1099111" cy="875030"/>
          </a:xfrm>
          <a:prstGeom prst="rect">
            <a:avLst/>
          </a:prstGeom>
        </p:spPr>
      </p:pic>
    </p:spTree>
  </p:cSld>
  <p:clrMap bg1="lt1" tx1="dk1" bg2="lt2" tx2="dk2" accent1="accent1" accent2="accent2" accent3="accent3" accent4="accent4" accent5="accent5" accent6="accent6" hlink="hlink" folHlink="folHlink"/>
  <p:sldLayoutIdLst>
    <p:sldLayoutId id="2147483749" r:id="rId1"/>
    <p:sldLayoutId id="2147483778" r:id="rId2"/>
    <p:sldLayoutId id="2147483750" r:id="rId3"/>
    <p:sldLayoutId id="2147483751" r:id="rId4"/>
    <p:sldLayoutId id="2147483752" r:id="rId5"/>
    <p:sldLayoutId id="2147483753" r:id="rId6"/>
    <p:sldLayoutId id="2147483757" r:id="rId7"/>
    <p:sldLayoutId id="2147483779" r:id="rId8"/>
    <p:sldLayoutId id="2147483780" r:id="rId9"/>
    <p:sldLayoutId id="2147483781" r:id="rId10"/>
    <p:sldLayoutId id="2147483782" r:id="rId11"/>
    <p:sldLayoutId id="2147483783" r:id="rId12"/>
    <p:sldLayoutId id="2147483784" r:id="rId13"/>
  </p:sldLayoutIdLst>
  <p:txStyles>
    <p:titleStyle>
      <a:lvl1pPr algn="l" defTabSz="609387" rtl="0" eaLnBrk="1" fontAlgn="base" hangingPunct="1">
        <a:spcBef>
          <a:spcPct val="0"/>
        </a:spcBef>
        <a:spcAft>
          <a:spcPct val="0"/>
        </a:spcAft>
        <a:defRPr lang="en-US" sz="4399" b="1" kern="1200" dirty="0">
          <a:solidFill>
            <a:srgbClr val="007934"/>
          </a:solidFill>
          <a:latin typeface="+mj-lt"/>
          <a:ea typeface="ヒラギノ角ゴ Pro W3" charset="0"/>
          <a:cs typeface="Arial"/>
        </a:defRPr>
      </a:lvl1pPr>
      <a:lvl2pPr algn="l" defTabSz="609387" rtl="0" eaLnBrk="1" fontAlgn="base" hangingPunct="1">
        <a:spcBef>
          <a:spcPct val="0"/>
        </a:spcBef>
        <a:spcAft>
          <a:spcPct val="0"/>
        </a:spcAft>
        <a:defRPr sz="4399" b="1">
          <a:solidFill>
            <a:srgbClr val="007934"/>
          </a:solidFill>
          <a:latin typeface="Franklin Gothic Medium" charset="0"/>
          <a:ea typeface="ヒラギノ角ゴ Pro W3" charset="0"/>
        </a:defRPr>
      </a:lvl2pPr>
      <a:lvl3pPr algn="l" defTabSz="609387" rtl="0" eaLnBrk="1" fontAlgn="base" hangingPunct="1">
        <a:spcBef>
          <a:spcPct val="0"/>
        </a:spcBef>
        <a:spcAft>
          <a:spcPct val="0"/>
        </a:spcAft>
        <a:defRPr sz="4399" b="1">
          <a:solidFill>
            <a:srgbClr val="007934"/>
          </a:solidFill>
          <a:latin typeface="Franklin Gothic Medium" charset="0"/>
          <a:ea typeface="ヒラギノ角ゴ Pro W3" charset="0"/>
        </a:defRPr>
      </a:lvl3pPr>
      <a:lvl4pPr algn="l" defTabSz="609387" rtl="0" eaLnBrk="1" fontAlgn="base" hangingPunct="1">
        <a:spcBef>
          <a:spcPct val="0"/>
        </a:spcBef>
        <a:spcAft>
          <a:spcPct val="0"/>
        </a:spcAft>
        <a:defRPr sz="4399" b="1">
          <a:solidFill>
            <a:srgbClr val="007934"/>
          </a:solidFill>
          <a:latin typeface="Franklin Gothic Medium" charset="0"/>
          <a:ea typeface="ヒラギノ角ゴ Pro W3" charset="0"/>
        </a:defRPr>
      </a:lvl4pPr>
      <a:lvl5pPr algn="l" defTabSz="609387" rtl="0" eaLnBrk="1" fontAlgn="base" hangingPunct="1">
        <a:spcBef>
          <a:spcPct val="0"/>
        </a:spcBef>
        <a:spcAft>
          <a:spcPct val="0"/>
        </a:spcAft>
        <a:defRPr sz="4399" b="1">
          <a:solidFill>
            <a:srgbClr val="007934"/>
          </a:solidFill>
          <a:latin typeface="Franklin Gothic Medium" charset="0"/>
          <a:ea typeface="ヒラギノ角ゴ Pro W3" charset="0"/>
        </a:defRPr>
      </a:lvl5pPr>
      <a:lvl6pPr marL="609387" algn="l" defTabSz="609387" rtl="0" eaLnBrk="1" fontAlgn="base" hangingPunct="1">
        <a:spcBef>
          <a:spcPct val="0"/>
        </a:spcBef>
        <a:spcAft>
          <a:spcPct val="0"/>
        </a:spcAft>
        <a:defRPr sz="4399" b="1">
          <a:solidFill>
            <a:srgbClr val="007934"/>
          </a:solidFill>
          <a:latin typeface="Franklin Gothic Medium" charset="0"/>
          <a:ea typeface="ヒラギノ角ゴ Pro W3" charset="0"/>
        </a:defRPr>
      </a:lvl6pPr>
      <a:lvl7pPr marL="1218773" algn="l" defTabSz="609387" rtl="0" eaLnBrk="1" fontAlgn="base" hangingPunct="1">
        <a:spcBef>
          <a:spcPct val="0"/>
        </a:spcBef>
        <a:spcAft>
          <a:spcPct val="0"/>
        </a:spcAft>
        <a:defRPr sz="4399" b="1">
          <a:solidFill>
            <a:srgbClr val="007934"/>
          </a:solidFill>
          <a:latin typeface="Franklin Gothic Medium" charset="0"/>
          <a:ea typeface="ヒラギノ角ゴ Pro W3" charset="0"/>
        </a:defRPr>
      </a:lvl7pPr>
      <a:lvl8pPr marL="1828160" algn="l" defTabSz="609387" rtl="0" eaLnBrk="1" fontAlgn="base" hangingPunct="1">
        <a:spcBef>
          <a:spcPct val="0"/>
        </a:spcBef>
        <a:spcAft>
          <a:spcPct val="0"/>
        </a:spcAft>
        <a:defRPr sz="4399" b="1">
          <a:solidFill>
            <a:srgbClr val="007934"/>
          </a:solidFill>
          <a:latin typeface="Franklin Gothic Medium" charset="0"/>
          <a:ea typeface="ヒラギノ角ゴ Pro W3" charset="0"/>
        </a:defRPr>
      </a:lvl8pPr>
      <a:lvl9pPr marL="2437547" algn="l" defTabSz="609387" rtl="0" eaLnBrk="1" fontAlgn="base" hangingPunct="1">
        <a:spcBef>
          <a:spcPct val="0"/>
        </a:spcBef>
        <a:spcAft>
          <a:spcPct val="0"/>
        </a:spcAft>
        <a:defRPr sz="4399" b="1">
          <a:solidFill>
            <a:srgbClr val="007934"/>
          </a:solidFill>
          <a:latin typeface="Franklin Gothic Medium" charset="0"/>
          <a:ea typeface="ヒラギノ角ゴ Pro W3" charset="0"/>
        </a:defRPr>
      </a:lvl9pPr>
    </p:titleStyle>
    <p:bodyStyle>
      <a:lvl1pPr marL="457040" indent="-457040" algn="l" defTabSz="609387" rtl="0" eaLnBrk="1" fontAlgn="base" hangingPunct="1">
        <a:spcBef>
          <a:spcPct val="20000"/>
        </a:spcBef>
        <a:spcAft>
          <a:spcPct val="0"/>
        </a:spcAft>
        <a:buFont typeface="Arial" charset="0"/>
        <a:buChar char="•"/>
        <a:defRPr sz="3466" kern="1200">
          <a:solidFill>
            <a:srgbClr val="282B2E"/>
          </a:solidFill>
          <a:latin typeface="+mj-lt"/>
          <a:ea typeface="ヒラギノ角ゴ Pro W3" charset="0"/>
          <a:cs typeface="Arial"/>
        </a:defRPr>
      </a:lvl1pPr>
      <a:lvl2pPr marL="990254" indent="-380868" algn="l" defTabSz="609387" rtl="0" eaLnBrk="1" fontAlgn="base" hangingPunct="1">
        <a:spcBef>
          <a:spcPct val="20000"/>
        </a:spcBef>
        <a:spcAft>
          <a:spcPct val="0"/>
        </a:spcAft>
        <a:buFont typeface="Arial" charset="0"/>
        <a:buChar char="–"/>
        <a:defRPr sz="3199" kern="1200">
          <a:solidFill>
            <a:srgbClr val="282B2E"/>
          </a:solidFill>
          <a:latin typeface="+mn-lt"/>
          <a:ea typeface="ヒラギノ角ゴ Pro W3" charset="0"/>
          <a:cs typeface="Arial"/>
        </a:defRPr>
      </a:lvl2pPr>
      <a:lvl3pPr marL="1523466" indent="-304693" algn="l" defTabSz="609387" rtl="0" eaLnBrk="1" fontAlgn="base" hangingPunct="1">
        <a:spcBef>
          <a:spcPct val="20000"/>
        </a:spcBef>
        <a:spcAft>
          <a:spcPct val="0"/>
        </a:spcAft>
        <a:buFont typeface="Arial" charset="0"/>
        <a:buChar char="•"/>
        <a:defRPr sz="2932" kern="1200">
          <a:solidFill>
            <a:srgbClr val="282B2E"/>
          </a:solidFill>
          <a:latin typeface="+mn-lt"/>
          <a:ea typeface="ヒラギノ角ゴ Pro W3" charset="0"/>
          <a:cs typeface="Arial"/>
        </a:defRPr>
      </a:lvl3pPr>
      <a:lvl4pPr marL="2132853" indent="-304693" algn="l" defTabSz="609387" rtl="0" eaLnBrk="1" fontAlgn="base" hangingPunct="1">
        <a:spcBef>
          <a:spcPct val="20000"/>
        </a:spcBef>
        <a:spcAft>
          <a:spcPct val="0"/>
        </a:spcAft>
        <a:buFont typeface="Arial" charset="0"/>
        <a:buChar char="–"/>
        <a:defRPr sz="2666" kern="1200">
          <a:solidFill>
            <a:srgbClr val="282B2E"/>
          </a:solidFill>
          <a:latin typeface="+mn-lt"/>
          <a:ea typeface="ヒラギノ角ゴ Pro W3" charset="0"/>
          <a:cs typeface="Arial"/>
        </a:defRPr>
      </a:lvl4pPr>
      <a:lvl5pPr marL="2742240" indent="-304693" algn="l" defTabSz="609387"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3351626" indent="-304693" algn="l" defTabSz="609387" rtl="0" eaLnBrk="1" latinLnBrk="0" hangingPunct="1">
        <a:spcBef>
          <a:spcPct val="20000"/>
        </a:spcBef>
        <a:buFont typeface="Arial"/>
        <a:buChar char="•"/>
        <a:defRPr sz="2666" kern="1200">
          <a:solidFill>
            <a:schemeClr val="tx1"/>
          </a:solidFill>
          <a:latin typeface="+mn-lt"/>
          <a:ea typeface="+mn-ea"/>
          <a:cs typeface="+mn-cs"/>
        </a:defRPr>
      </a:lvl6pPr>
      <a:lvl7pPr marL="3961013" indent="-304693" algn="l" defTabSz="609387" rtl="0" eaLnBrk="1" latinLnBrk="0" hangingPunct="1">
        <a:spcBef>
          <a:spcPct val="20000"/>
        </a:spcBef>
        <a:buFont typeface="Arial"/>
        <a:buChar char="•"/>
        <a:defRPr sz="2666" kern="1200">
          <a:solidFill>
            <a:schemeClr val="tx1"/>
          </a:solidFill>
          <a:latin typeface="+mn-lt"/>
          <a:ea typeface="+mn-ea"/>
          <a:cs typeface="+mn-cs"/>
        </a:defRPr>
      </a:lvl7pPr>
      <a:lvl8pPr marL="4570399" indent="-304693" algn="l" defTabSz="609387" rtl="0" eaLnBrk="1" latinLnBrk="0" hangingPunct="1">
        <a:spcBef>
          <a:spcPct val="20000"/>
        </a:spcBef>
        <a:buFont typeface="Arial"/>
        <a:buChar char="•"/>
        <a:defRPr sz="2666" kern="1200">
          <a:solidFill>
            <a:schemeClr val="tx1"/>
          </a:solidFill>
          <a:latin typeface="+mn-lt"/>
          <a:ea typeface="+mn-ea"/>
          <a:cs typeface="+mn-cs"/>
        </a:defRPr>
      </a:lvl8pPr>
      <a:lvl9pPr marL="5179787" indent="-304693" algn="l" defTabSz="609387" rtl="0" eaLnBrk="1" latinLnBrk="0" hangingPunct="1">
        <a:spcBef>
          <a:spcPct val="20000"/>
        </a:spcBef>
        <a:buFont typeface="Arial"/>
        <a:buChar char="•"/>
        <a:defRPr sz="2666" kern="1200">
          <a:solidFill>
            <a:schemeClr val="tx1"/>
          </a:solidFill>
          <a:latin typeface="+mn-lt"/>
          <a:ea typeface="+mn-ea"/>
          <a:cs typeface="+mn-cs"/>
        </a:defRPr>
      </a:lvl9pPr>
    </p:bodyStyle>
    <p:otherStyle>
      <a:defPPr>
        <a:defRPr lang="en-US"/>
      </a:defPPr>
      <a:lvl1pPr marL="0" algn="l" defTabSz="609387" rtl="0" eaLnBrk="1" latinLnBrk="0" hangingPunct="1">
        <a:defRPr sz="2399" kern="1200">
          <a:solidFill>
            <a:schemeClr val="tx1"/>
          </a:solidFill>
          <a:latin typeface="+mn-lt"/>
          <a:ea typeface="+mn-ea"/>
          <a:cs typeface="+mn-cs"/>
        </a:defRPr>
      </a:lvl1pPr>
      <a:lvl2pPr marL="609387" algn="l" defTabSz="609387" rtl="0" eaLnBrk="1" latinLnBrk="0" hangingPunct="1">
        <a:defRPr sz="2399" kern="1200">
          <a:solidFill>
            <a:schemeClr val="tx1"/>
          </a:solidFill>
          <a:latin typeface="+mn-lt"/>
          <a:ea typeface="+mn-ea"/>
          <a:cs typeface="+mn-cs"/>
        </a:defRPr>
      </a:lvl2pPr>
      <a:lvl3pPr marL="1218773" algn="l" defTabSz="609387" rtl="0" eaLnBrk="1" latinLnBrk="0" hangingPunct="1">
        <a:defRPr sz="2399" kern="1200">
          <a:solidFill>
            <a:schemeClr val="tx1"/>
          </a:solidFill>
          <a:latin typeface="+mn-lt"/>
          <a:ea typeface="+mn-ea"/>
          <a:cs typeface="+mn-cs"/>
        </a:defRPr>
      </a:lvl3pPr>
      <a:lvl4pPr marL="1828160" algn="l" defTabSz="609387" rtl="0" eaLnBrk="1" latinLnBrk="0" hangingPunct="1">
        <a:defRPr sz="2399" kern="1200">
          <a:solidFill>
            <a:schemeClr val="tx1"/>
          </a:solidFill>
          <a:latin typeface="+mn-lt"/>
          <a:ea typeface="+mn-ea"/>
          <a:cs typeface="+mn-cs"/>
        </a:defRPr>
      </a:lvl4pPr>
      <a:lvl5pPr marL="2437547" algn="l" defTabSz="609387" rtl="0" eaLnBrk="1" latinLnBrk="0" hangingPunct="1">
        <a:defRPr sz="2399" kern="1200">
          <a:solidFill>
            <a:schemeClr val="tx1"/>
          </a:solidFill>
          <a:latin typeface="+mn-lt"/>
          <a:ea typeface="+mn-ea"/>
          <a:cs typeface="+mn-cs"/>
        </a:defRPr>
      </a:lvl5pPr>
      <a:lvl6pPr marL="3046934" algn="l" defTabSz="609387" rtl="0" eaLnBrk="1" latinLnBrk="0" hangingPunct="1">
        <a:defRPr sz="2399" kern="1200">
          <a:solidFill>
            <a:schemeClr val="tx1"/>
          </a:solidFill>
          <a:latin typeface="+mn-lt"/>
          <a:ea typeface="+mn-ea"/>
          <a:cs typeface="+mn-cs"/>
        </a:defRPr>
      </a:lvl6pPr>
      <a:lvl7pPr marL="3656320" algn="l" defTabSz="609387" rtl="0" eaLnBrk="1" latinLnBrk="0" hangingPunct="1">
        <a:defRPr sz="2399" kern="1200">
          <a:solidFill>
            <a:schemeClr val="tx1"/>
          </a:solidFill>
          <a:latin typeface="+mn-lt"/>
          <a:ea typeface="+mn-ea"/>
          <a:cs typeface="+mn-cs"/>
        </a:defRPr>
      </a:lvl7pPr>
      <a:lvl8pPr marL="4265707" algn="l" defTabSz="609387" rtl="0" eaLnBrk="1" latinLnBrk="0" hangingPunct="1">
        <a:defRPr sz="2399" kern="1200">
          <a:solidFill>
            <a:schemeClr val="tx1"/>
          </a:solidFill>
          <a:latin typeface="+mn-lt"/>
          <a:ea typeface="+mn-ea"/>
          <a:cs typeface="+mn-cs"/>
        </a:defRPr>
      </a:lvl8pPr>
      <a:lvl9pPr marL="4875094" algn="l" defTabSz="609387"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49438" y="6578602"/>
            <a:ext cx="10339387"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2"/>
            <a:ext cx="1849438"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481013" y="-38100"/>
            <a:ext cx="11630025"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 name="Text Placeholder 9"/>
          <p:cNvSpPr txBox="1">
            <a:spLocks/>
          </p:cNvSpPr>
          <p:nvPr/>
        </p:nvSpPr>
        <p:spPr>
          <a:xfrm>
            <a:off x="11585576" y="6605588"/>
            <a:ext cx="603250" cy="241300"/>
          </a:xfrm>
          <a:prstGeom prst="rect">
            <a:avLst/>
          </a:prstGeom>
        </p:spPr>
        <p:txBody>
          <a:bodyPr>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defRPr/>
            </a:pPr>
            <a:fld id="{964C6B53-FBBF-5547-9B59-8D6BF7FA2888}" type="slidenum">
              <a:rPr lang="en-US" sz="900">
                <a:solidFill>
                  <a:srgbClr val="FFFFFF"/>
                </a:solidFill>
                <a:latin typeface="Franklin Gothic Book" charset="0"/>
                <a:cs typeface="Arial" charset="0"/>
              </a:rPr>
              <a:pPr algn="ctr" eaLnBrk="1" fontAlgn="auto" hangingPunct="1">
                <a:lnSpc>
                  <a:spcPct val="90000"/>
                </a:lnSpc>
                <a:spcBef>
                  <a:spcPct val="20000"/>
                </a:spcBef>
                <a:spcAft>
                  <a:spcPts val="0"/>
                </a:spcAft>
                <a:buFont typeface="Arial" charset="0"/>
                <a:buNone/>
                <a:defRPr/>
              </a:pPr>
              <a:t>‹#›</a:t>
            </a:fld>
            <a:endParaRPr lang="en-US" sz="900">
              <a:solidFill>
                <a:srgbClr val="FFFFFF"/>
              </a:solidFill>
              <a:latin typeface="Franklin Gothic Book" charset="0"/>
              <a:cs typeface="Arial" charset="0"/>
            </a:endParaRPr>
          </a:p>
        </p:txBody>
      </p:sp>
      <p:sp>
        <p:nvSpPr>
          <p:cNvPr id="11" name="Rectangle 10"/>
          <p:cNvSpPr/>
          <p:nvPr/>
        </p:nvSpPr>
        <p:spPr bwMode="auto">
          <a:xfrm flipH="1" flipV="1">
            <a:off x="1" y="787402"/>
            <a:ext cx="12188825"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sp>
        <p:nvSpPr>
          <p:cNvPr id="5" name="TextBox 4"/>
          <p:cNvSpPr txBox="1"/>
          <p:nvPr/>
        </p:nvSpPr>
        <p:spPr>
          <a:xfrm>
            <a:off x="96839" y="6596065"/>
            <a:ext cx="6592887" cy="238125"/>
          </a:xfrm>
          <a:prstGeom prst="rect">
            <a:avLst/>
          </a:prstGeom>
          <a:noFill/>
        </p:spPr>
        <p:txBody>
          <a:bodyPr>
            <a:spAutoFit/>
          </a:bodyPr>
          <a:lstStyle/>
          <a:p>
            <a:pPr fontAlgn="auto">
              <a:spcBef>
                <a:spcPts val="0"/>
              </a:spcBef>
              <a:spcAft>
                <a:spcPts val="0"/>
              </a:spcAft>
              <a:defRPr/>
            </a:pPr>
            <a:r>
              <a:rPr lang="en-US" sz="950">
                <a:solidFill>
                  <a:schemeClr val="bg1"/>
                </a:solidFill>
                <a:latin typeface="+mj-lt"/>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481013" y="1047752"/>
            <a:ext cx="10969625"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3216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457063" rtl="0" eaLnBrk="1" fontAlgn="base" hangingPunct="1">
        <a:spcBef>
          <a:spcPct val="0"/>
        </a:spcBef>
        <a:spcAft>
          <a:spcPct val="0"/>
        </a:spcAft>
        <a:defRPr lang="en-US" sz="3299" b="1" kern="1200" dirty="0">
          <a:solidFill>
            <a:srgbClr val="007934"/>
          </a:solidFill>
          <a:latin typeface="+mj-lt"/>
          <a:ea typeface="ヒラギノ角ゴ Pro W3" charset="0"/>
          <a:cs typeface="Arial"/>
        </a:defRPr>
      </a:lvl1pPr>
      <a:lvl2pPr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2pPr>
      <a:lvl3pPr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3pPr>
      <a:lvl4pPr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4pPr>
      <a:lvl5pPr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5pPr>
      <a:lvl6pPr marL="457063"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6pPr>
      <a:lvl7pPr marL="914126"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7pPr>
      <a:lvl8pPr marL="1371189"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8pPr>
      <a:lvl9pPr marL="1828251"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9pPr>
    </p:titleStyle>
    <p:bodyStyle>
      <a:lvl1pPr marL="342797" indent="-342797" algn="l" defTabSz="457063" rtl="0" eaLnBrk="1" fontAlgn="base" hangingPunct="1">
        <a:spcBef>
          <a:spcPct val="20000"/>
        </a:spcBef>
        <a:spcAft>
          <a:spcPct val="0"/>
        </a:spcAft>
        <a:buFont typeface="Arial" charset="0"/>
        <a:buChar char="•"/>
        <a:defRPr sz="2599" kern="1200">
          <a:solidFill>
            <a:srgbClr val="282B2E"/>
          </a:solidFill>
          <a:latin typeface="+mj-lt"/>
          <a:ea typeface="ヒラギノ角ゴ Pro W3" charset="0"/>
          <a:cs typeface="Arial"/>
        </a:defRPr>
      </a:lvl1pPr>
      <a:lvl2pPr marL="742727" indent="-285664" algn="l" defTabSz="457063" rtl="0" eaLnBrk="1" fontAlgn="base" hangingPunct="1">
        <a:spcBef>
          <a:spcPct val="20000"/>
        </a:spcBef>
        <a:spcAft>
          <a:spcPct val="0"/>
        </a:spcAft>
        <a:buFont typeface="Arial" charset="0"/>
        <a:buChar char="–"/>
        <a:defRPr sz="2399" kern="1200">
          <a:solidFill>
            <a:srgbClr val="282B2E"/>
          </a:solidFill>
          <a:latin typeface="+mn-lt"/>
          <a:ea typeface="ヒラギノ角ゴ Pro W3" charset="0"/>
          <a:cs typeface="Arial"/>
        </a:defRPr>
      </a:lvl2pPr>
      <a:lvl3pPr marL="1142657" indent="-228531" algn="l" defTabSz="457063" rtl="0" eaLnBrk="1" fontAlgn="base" hangingPunct="1">
        <a:spcBef>
          <a:spcPct val="20000"/>
        </a:spcBef>
        <a:spcAft>
          <a:spcPct val="0"/>
        </a:spcAft>
        <a:buFont typeface="Arial" charset="0"/>
        <a:buChar char="•"/>
        <a:defRPr sz="2199" kern="1200">
          <a:solidFill>
            <a:srgbClr val="282B2E"/>
          </a:solidFill>
          <a:latin typeface="+mn-lt"/>
          <a:ea typeface="ヒラギノ角ゴ Pro W3" charset="0"/>
          <a:cs typeface="Arial"/>
        </a:defRPr>
      </a:lvl3pPr>
      <a:lvl4pPr marL="1599720" indent="-228531" algn="l" defTabSz="457063" rtl="0" eaLnBrk="1" fontAlgn="base" hangingPunct="1">
        <a:spcBef>
          <a:spcPct val="20000"/>
        </a:spcBef>
        <a:spcAft>
          <a:spcPct val="0"/>
        </a:spcAft>
        <a:buFont typeface="Arial" charset="0"/>
        <a:buChar char="–"/>
        <a:defRPr sz="1999" kern="1200">
          <a:solidFill>
            <a:srgbClr val="282B2E"/>
          </a:solidFill>
          <a:latin typeface="+mn-lt"/>
          <a:ea typeface="ヒラギノ角ゴ Pro W3" charset="0"/>
          <a:cs typeface="Arial"/>
        </a:defRPr>
      </a:lvl4pPr>
      <a:lvl5pPr marL="2056783" indent="-228531" algn="l" defTabSz="457063"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3846" indent="-228531" algn="l" defTabSz="457063" rtl="0" eaLnBrk="1" latinLnBrk="0" hangingPunct="1">
        <a:spcBef>
          <a:spcPct val="20000"/>
        </a:spcBef>
        <a:buFont typeface="Arial"/>
        <a:buChar char="•"/>
        <a:defRPr sz="1999" kern="1200">
          <a:solidFill>
            <a:schemeClr val="tx1"/>
          </a:solidFill>
          <a:latin typeface="+mn-lt"/>
          <a:ea typeface="+mn-ea"/>
          <a:cs typeface="+mn-cs"/>
        </a:defRPr>
      </a:lvl6pPr>
      <a:lvl7pPr marL="2970908" indent="-228531" algn="l" defTabSz="457063" rtl="0" eaLnBrk="1" latinLnBrk="0" hangingPunct="1">
        <a:spcBef>
          <a:spcPct val="20000"/>
        </a:spcBef>
        <a:buFont typeface="Arial"/>
        <a:buChar char="•"/>
        <a:defRPr sz="1999" kern="1200">
          <a:solidFill>
            <a:schemeClr val="tx1"/>
          </a:solidFill>
          <a:latin typeface="+mn-lt"/>
          <a:ea typeface="+mn-ea"/>
          <a:cs typeface="+mn-cs"/>
        </a:defRPr>
      </a:lvl7pPr>
      <a:lvl8pPr marL="3427971" indent="-228531" algn="l" defTabSz="457063" rtl="0" eaLnBrk="1" latinLnBrk="0" hangingPunct="1">
        <a:spcBef>
          <a:spcPct val="20000"/>
        </a:spcBef>
        <a:buFont typeface="Arial"/>
        <a:buChar char="•"/>
        <a:defRPr sz="1999" kern="1200">
          <a:solidFill>
            <a:schemeClr val="tx1"/>
          </a:solidFill>
          <a:latin typeface="+mn-lt"/>
          <a:ea typeface="+mn-ea"/>
          <a:cs typeface="+mn-cs"/>
        </a:defRPr>
      </a:lvl8pPr>
      <a:lvl9pPr marL="3885034" indent="-228531" algn="l" defTabSz="457063" rtl="0" eaLnBrk="1" latinLnBrk="0" hangingPunct="1">
        <a:spcBef>
          <a:spcPct val="20000"/>
        </a:spcBef>
        <a:buFont typeface="Arial"/>
        <a:buChar char="•"/>
        <a:defRPr sz="1999" kern="1200">
          <a:solidFill>
            <a:schemeClr val="tx1"/>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3147" y="57795"/>
            <a:ext cx="8673957" cy="533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3147" y="702822"/>
            <a:ext cx="11640752" cy="553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9"/>
          <p:cNvSpPr txBox="1">
            <a:spLocks/>
          </p:cNvSpPr>
          <p:nvPr/>
        </p:nvSpPr>
        <p:spPr>
          <a:xfrm>
            <a:off x="56432" y="6532122"/>
            <a:ext cx="602920" cy="241300"/>
          </a:xfrm>
          <a:prstGeom prst="rect">
            <a:avLst/>
          </a:prstGeom>
        </p:spPr>
        <p:txBody>
          <a:bodyPr>
            <a:prstTxWarp prst="textNoShape">
              <a:avLst/>
            </a:prstTxWarp>
            <a:normAutofit/>
          </a:bodyPr>
          <a:lstStyle/>
          <a:p>
            <a:pPr marL="342900" indent="-342900" algn="ctr">
              <a:lnSpc>
                <a:spcPct val="90000"/>
              </a:lnSpc>
              <a:spcBef>
                <a:spcPct val="20000"/>
              </a:spcBef>
              <a:buFont typeface="Arial" pitchFamily="-106" charset="0"/>
              <a:buNone/>
            </a:pPr>
            <a:fld id="{1EF35371-194E-174F-9528-630C4585B8CC}" type="slidenum">
              <a:rPr lang="en-US" sz="1000" smtClean="0">
                <a:solidFill>
                  <a:schemeClr val="tx1"/>
                </a:solidFill>
                <a:ea typeface="Arial" pitchFamily="-106" charset="0"/>
                <a:cs typeface="Arial" pitchFamily="-106" charset="0"/>
              </a:rPr>
              <a:pPr marL="342900" indent="-342900" algn="ctr">
                <a:lnSpc>
                  <a:spcPct val="90000"/>
                </a:lnSpc>
                <a:spcBef>
                  <a:spcPct val="20000"/>
                </a:spcBef>
                <a:buFont typeface="Arial" pitchFamily="-106" charset="0"/>
                <a:buNone/>
              </a:pPr>
              <a:t>‹#›</a:t>
            </a:fld>
            <a:endParaRPr lang="en-US" sz="1000">
              <a:solidFill>
                <a:schemeClr val="tx1"/>
              </a:solidFill>
              <a:ea typeface="Arial" pitchFamily="-106" charset="0"/>
              <a:cs typeface="Arial" pitchFamily="-106" charset="0"/>
            </a:endParaRPr>
          </a:p>
        </p:txBody>
      </p:sp>
      <p:grpSp>
        <p:nvGrpSpPr>
          <p:cNvPr id="4" name="Group 3"/>
          <p:cNvGrpSpPr/>
          <p:nvPr/>
        </p:nvGrpSpPr>
        <p:grpSpPr>
          <a:xfrm>
            <a:off x="-1" y="656981"/>
            <a:ext cx="12188826" cy="55570"/>
            <a:chOff x="-1" y="656981"/>
            <a:chExt cx="9144001" cy="55570"/>
          </a:xfrm>
        </p:grpSpPr>
        <p:sp>
          <p:nvSpPr>
            <p:cNvPr id="11" name="Rectangle 10"/>
            <p:cNvSpPr/>
            <p:nvPr userDrawn="1"/>
          </p:nvSpPr>
          <p:spPr bwMode="auto">
            <a:xfrm flipH="1" flipV="1">
              <a:off x="-1" y="656982"/>
              <a:ext cx="4268788"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sp>
          <p:nvSpPr>
            <p:cNvPr id="13" name="Rectangle 12"/>
            <p:cNvSpPr/>
            <p:nvPr userDrawn="1"/>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sp>
          <p:nvSpPr>
            <p:cNvPr id="17" name="Rectangle 16"/>
            <p:cNvSpPr/>
            <p:nvPr userDrawn="1"/>
          </p:nvSpPr>
          <p:spPr bwMode="auto">
            <a:xfrm flipH="1" flipV="1">
              <a:off x="4267200" y="656981"/>
              <a:ext cx="1704975"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grpSp>
      <p:pic>
        <p:nvPicPr>
          <p:cNvPr id="10" name="Picture 9" descr="New_DOE_Logo_Color_Hi-Res_042808.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938472" y="6240022"/>
            <a:ext cx="27711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59005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Lst>
  <p:hf hdr="0" ftr="0" dt="0"/>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3147" y="57795"/>
            <a:ext cx="8673957" cy="533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3147" y="702822"/>
            <a:ext cx="11640752" cy="553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9"/>
          <p:cNvSpPr txBox="1">
            <a:spLocks/>
          </p:cNvSpPr>
          <p:nvPr/>
        </p:nvSpPr>
        <p:spPr>
          <a:xfrm>
            <a:off x="56432" y="6532122"/>
            <a:ext cx="602920" cy="241300"/>
          </a:xfrm>
          <a:prstGeom prst="rect">
            <a:avLst/>
          </a:prstGeom>
        </p:spPr>
        <p:txBody>
          <a:bodyPr>
            <a:prstTxWarp prst="textNoShape">
              <a:avLst/>
            </a:prstTxWarp>
            <a:normAutofit lnSpcReduction="10000"/>
          </a:bodyPr>
          <a:lstStyle/>
          <a:p>
            <a:pPr marL="342900" indent="-342900" algn="ctr">
              <a:buClr>
                <a:srgbClr val="EEECE1"/>
              </a:buClr>
              <a:buFont typeface="Arial" pitchFamily="-106" charset="0"/>
              <a:buNone/>
            </a:pPr>
            <a:fld id="{1EF35371-194E-174F-9528-630C4585B8CC}" type="slidenum">
              <a:rPr lang="en-US" sz="1000" smtClean="0">
                <a:solidFill>
                  <a:srgbClr val="4C4C4C"/>
                </a:solidFill>
                <a:ea typeface="Arial" pitchFamily="-106" charset="0"/>
                <a:cs typeface="Arial" pitchFamily="-106" charset="0"/>
              </a:rPr>
              <a:pPr marL="342900" indent="-342900" algn="ctr">
                <a:buClr>
                  <a:srgbClr val="EEECE1"/>
                </a:buClr>
                <a:buFont typeface="Arial" pitchFamily="-106" charset="0"/>
                <a:buNone/>
              </a:pPr>
              <a:t>‹#›</a:t>
            </a:fld>
            <a:endParaRPr lang="en-US" sz="1000">
              <a:solidFill>
                <a:srgbClr val="4C4C4C"/>
              </a:solidFill>
              <a:ea typeface="Arial" pitchFamily="-106" charset="0"/>
              <a:cs typeface="Arial" pitchFamily="-106" charset="0"/>
            </a:endParaRPr>
          </a:p>
        </p:txBody>
      </p:sp>
      <p:grpSp>
        <p:nvGrpSpPr>
          <p:cNvPr id="4" name="Group 3"/>
          <p:cNvGrpSpPr/>
          <p:nvPr/>
        </p:nvGrpSpPr>
        <p:grpSpPr>
          <a:xfrm>
            <a:off x="-1" y="656981"/>
            <a:ext cx="12188826" cy="55570"/>
            <a:chOff x="-1" y="656981"/>
            <a:chExt cx="9144001" cy="55570"/>
          </a:xfrm>
        </p:grpSpPr>
        <p:sp>
          <p:nvSpPr>
            <p:cNvPr id="11" name="Rectangle 10"/>
            <p:cNvSpPr/>
            <p:nvPr userDrawn="1"/>
          </p:nvSpPr>
          <p:spPr bwMode="auto">
            <a:xfrm flipH="1" flipV="1">
              <a:off x="-1" y="656982"/>
              <a:ext cx="4268788"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buClr>
                  <a:srgbClr val="EEECE1"/>
                </a:buClr>
              </a:pPr>
              <a:endParaRPr lang="en-US">
                <a:solidFill>
                  <a:srgbClr val="FFFFFF"/>
                </a:solidFill>
                <a:ea typeface="ＭＳ Ｐゴシック" pitchFamily="-106" charset="-128"/>
                <a:cs typeface="ＭＳ Ｐゴシック" pitchFamily="-106" charset="-128"/>
              </a:endParaRPr>
            </a:p>
          </p:txBody>
        </p:sp>
        <p:sp>
          <p:nvSpPr>
            <p:cNvPr id="13" name="Rectangle 12"/>
            <p:cNvSpPr/>
            <p:nvPr userDrawn="1"/>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buClr>
                  <a:srgbClr val="EEECE1"/>
                </a:buClr>
              </a:pPr>
              <a:endParaRPr lang="en-US">
                <a:solidFill>
                  <a:srgbClr val="FFFFFF"/>
                </a:solidFill>
                <a:ea typeface="ＭＳ Ｐゴシック" pitchFamily="-106" charset="-128"/>
                <a:cs typeface="ＭＳ Ｐゴシック" pitchFamily="-106" charset="-128"/>
              </a:endParaRPr>
            </a:p>
          </p:txBody>
        </p:sp>
        <p:sp>
          <p:nvSpPr>
            <p:cNvPr id="17" name="Rectangle 16"/>
            <p:cNvSpPr/>
            <p:nvPr userDrawn="1"/>
          </p:nvSpPr>
          <p:spPr bwMode="auto">
            <a:xfrm flipH="1" flipV="1">
              <a:off x="4267200" y="656981"/>
              <a:ext cx="1704975"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buClr>
                  <a:srgbClr val="EEECE1"/>
                </a:buClr>
              </a:pPr>
              <a:endParaRPr lang="en-US">
                <a:solidFill>
                  <a:srgbClr val="FFFFFF"/>
                </a:solidFill>
                <a:ea typeface="ＭＳ Ｐゴシック" pitchFamily="-106" charset="-128"/>
                <a:cs typeface="ＭＳ Ｐゴシック" pitchFamily="-106" charset="-128"/>
              </a:endParaRPr>
            </a:p>
          </p:txBody>
        </p:sp>
      </p:grpSp>
      <p:pic>
        <p:nvPicPr>
          <p:cNvPr id="10" name="Picture 9" descr="New_DOE_Logo_Color_Hi-Res_042808.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938472" y="6240022"/>
            <a:ext cx="27711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581154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Lst>
  <p:hf hdr="0" ftr="0" dt="0"/>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49438" y="6578600"/>
            <a:ext cx="10339387"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49438"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481013" y="-38100"/>
            <a:ext cx="11630025"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 name="Text Placeholder 9"/>
          <p:cNvSpPr txBox="1">
            <a:spLocks/>
          </p:cNvSpPr>
          <p:nvPr/>
        </p:nvSpPr>
        <p:spPr>
          <a:xfrm>
            <a:off x="11585575" y="6605588"/>
            <a:ext cx="603250" cy="241300"/>
          </a:xfrm>
          <a:prstGeom prst="rect">
            <a:avLst/>
          </a:prstGeom>
        </p:spPr>
        <p:txBody>
          <a:bodyPr>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defRPr/>
            </a:pPr>
            <a:fld id="{964C6B53-FBBF-5547-9B59-8D6BF7FA2888}" type="slidenum">
              <a:rPr lang="en-US" sz="900">
                <a:solidFill>
                  <a:srgbClr val="FFFFFF"/>
                </a:solidFill>
                <a:latin typeface="Franklin Gothic Book" charset="0"/>
                <a:cs typeface="Arial" charset="0"/>
              </a:rPr>
              <a:pPr algn="ctr" eaLnBrk="1" fontAlgn="auto" hangingPunct="1">
                <a:lnSpc>
                  <a:spcPct val="90000"/>
                </a:lnSpc>
                <a:spcBef>
                  <a:spcPct val="20000"/>
                </a:spcBef>
                <a:spcAft>
                  <a:spcPts val="0"/>
                </a:spcAft>
                <a:buFont typeface="Arial" charset="0"/>
                <a:buNone/>
                <a:defRPr/>
              </a:pPr>
              <a:t>‹#›</a:t>
            </a:fld>
            <a:endParaRPr lang="en-US" sz="900">
              <a:solidFill>
                <a:srgbClr val="FFFFFF"/>
              </a:solidFill>
              <a:latin typeface="Franklin Gothic Book" charset="0"/>
              <a:cs typeface="Arial" charset="0"/>
            </a:endParaRPr>
          </a:p>
        </p:txBody>
      </p:sp>
      <p:sp>
        <p:nvSpPr>
          <p:cNvPr id="11" name="Rectangle 10"/>
          <p:cNvSpPr/>
          <p:nvPr/>
        </p:nvSpPr>
        <p:spPr bwMode="auto">
          <a:xfrm flipH="1" flipV="1">
            <a:off x="0" y="787400"/>
            <a:ext cx="12188825"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96838" y="6596063"/>
            <a:ext cx="6592887" cy="238125"/>
          </a:xfrm>
          <a:prstGeom prst="rect">
            <a:avLst/>
          </a:prstGeom>
          <a:noFill/>
        </p:spPr>
        <p:txBody>
          <a:bodyPr>
            <a:spAutoFit/>
          </a:bodyPr>
          <a:lstStyle/>
          <a:p>
            <a:pPr fontAlgn="auto">
              <a:spcBef>
                <a:spcPts val="0"/>
              </a:spcBef>
              <a:spcAft>
                <a:spcPts val="0"/>
              </a:spcAft>
              <a:defRPr/>
            </a:pPr>
            <a:r>
              <a:rPr lang="en-US" sz="950">
                <a:solidFill>
                  <a:schemeClr val="bg1"/>
                </a:solidFill>
                <a:latin typeface="+mj-lt"/>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481013" y="1047750"/>
            <a:ext cx="10969625"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097681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hf hdr="0" ftr="0" dt="0"/>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49438" y="6578602"/>
            <a:ext cx="10339387"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2"/>
            <a:ext cx="1849438"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481013" y="-38100"/>
            <a:ext cx="11630025"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 name="Text Placeholder 9"/>
          <p:cNvSpPr txBox="1">
            <a:spLocks/>
          </p:cNvSpPr>
          <p:nvPr/>
        </p:nvSpPr>
        <p:spPr>
          <a:xfrm>
            <a:off x="11585576" y="6605588"/>
            <a:ext cx="603250" cy="241300"/>
          </a:xfrm>
          <a:prstGeom prst="rect">
            <a:avLst/>
          </a:prstGeom>
        </p:spPr>
        <p:txBody>
          <a:bodyPr>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defRPr/>
            </a:pPr>
            <a:fld id="{964C6B53-FBBF-5547-9B59-8D6BF7FA2888}" type="slidenum">
              <a:rPr lang="en-US" sz="900">
                <a:solidFill>
                  <a:srgbClr val="FFFFFF"/>
                </a:solidFill>
                <a:latin typeface="Franklin Gothic Book" charset="0"/>
                <a:cs typeface="Arial" charset="0"/>
              </a:rPr>
              <a:pPr algn="ctr" eaLnBrk="1" fontAlgn="auto" hangingPunct="1">
                <a:lnSpc>
                  <a:spcPct val="90000"/>
                </a:lnSpc>
                <a:spcBef>
                  <a:spcPct val="20000"/>
                </a:spcBef>
                <a:spcAft>
                  <a:spcPts val="0"/>
                </a:spcAft>
                <a:buFont typeface="Arial" charset="0"/>
                <a:buNone/>
                <a:defRPr/>
              </a:pPr>
              <a:t>‹#›</a:t>
            </a:fld>
            <a:endParaRPr lang="en-US" sz="900">
              <a:solidFill>
                <a:srgbClr val="FFFFFF"/>
              </a:solidFill>
              <a:latin typeface="Franklin Gothic Book" charset="0"/>
              <a:cs typeface="Arial" charset="0"/>
            </a:endParaRPr>
          </a:p>
        </p:txBody>
      </p:sp>
      <p:sp>
        <p:nvSpPr>
          <p:cNvPr id="11" name="Rectangle 10"/>
          <p:cNvSpPr/>
          <p:nvPr/>
        </p:nvSpPr>
        <p:spPr bwMode="auto">
          <a:xfrm flipH="1" flipV="1">
            <a:off x="1" y="787402"/>
            <a:ext cx="12188825"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sp>
        <p:nvSpPr>
          <p:cNvPr id="5" name="TextBox 4"/>
          <p:cNvSpPr txBox="1"/>
          <p:nvPr/>
        </p:nvSpPr>
        <p:spPr>
          <a:xfrm>
            <a:off x="96839" y="6596065"/>
            <a:ext cx="6592887" cy="238125"/>
          </a:xfrm>
          <a:prstGeom prst="rect">
            <a:avLst/>
          </a:prstGeom>
          <a:noFill/>
        </p:spPr>
        <p:txBody>
          <a:bodyPr>
            <a:spAutoFit/>
          </a:bodyPr>
          <a:lstStyle/>
          <a:p>
            <a:pPr fontAlgn="auto">
              <a:spcBef>
                <a:spcPts val="0"/>
              </a:spcBef>
              <a:spcAft>
                <a:spcPts val="0"/>
              </a:spcAft>
              <a:defRPr/>
            </a:pPr>
            <a:r>
              <a:rPr lang="en-US" sz="950">
                <a:solidFill>
                  <a:schemeClr val="bg1"/>
                </a:solidFill>
                <a:latin typeface="+mj-lt"/>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481013" y="1047752"/>
            <a:ext cx="10969625"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843814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924" r:id="rId6"/>
    <p:sldLayoutId id="2147483925" r:id="rId7"/>
    <p:sldLayoutId id="2147483926" r:id="rId8"/>
    <p:sldLayoutId id="2147483927" r:id="rId9"/>
    <p:sldLayoutId id="2147483928" r:id="rId10"/>
    <p:sldLayoutId id="2147483929" r:id="rId11"/>
  </p:sldLayoutIdLst>
  <p:hf hdr="0" ftr="0" dt="0"/>
  <p:txStyles>
    <p:titleStyle>
      <a:lvl1pPr algn="l" defTabSz="457063" rtl="0" eaLnBrk="1" fontAlgn="base" hangingPunct="1">
        <a:spcBef>
          <a:spcPct val="0"/>
        </a:spcBef>
        <a:spcAft>
          <a:spcPct val="0"/>
        </a:spcAft>
        <a:defRPr lang="en-US" sz="3299" b="1" kern="1200" dirty="0">
          <a:solidFill>
            <a:srgbClr val="007934"/>
          </a:solidFill>
          <a:latin typeface="+mj-lt"/>
          <a:ea typeface="ヒラギノ角ゴ Pro W3" charset="0"/>
          <a:cs typeface="Arial"/>
        </a:defRPr>
      </a:lvl1pPr>
      <a:lvl2pPr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2pPr>
      <a:lvl3pPr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3pPr>
      <a:lvl4pPr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4pPr>
      <a:lvl5pPr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5pPr>
      <a:lvl6pPr marL="457063"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6pPr>
      <a:lvl7pPr marL="914126"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7pPr>
      <a:lvl8pPr marL="1371189"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8pPr>
      <a:lvl9pPr marL="1828251"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9pPr>
    </p:titleStyle>
    <p:bodyStyle>
      <a:lvl1pPr marL="342797" indent="-342797" algn="l" defTabSz="457063" rtl="0" eaLnBrk="1" fontAlgn="base" hangingPunct="1">
        <a:spcBef>
          <a:spcPct val="20000"/>
        </a:spcBef>
        <a:spcAft>
          <a:spcPct val="0"/>
        </a:spcAft>
        <a:buFont typeface="Arial" charset="0"/>
        <a:buChar char="•"/>
        <a:defRPr sz="2599" kern="1200">
          <a:solidFill>
            <a:srgbClr val="282B2E"/>
          </a:solidFill>
          <a:latin typeface="+mj-lt"/>
          <a:ea typeface="ヒラギノ角ゴ Pro W3" charset="0"/>
          <a:cs typeface="Arial"/>
        </a:defRPr>
      </a:lvl1pPr>
      <a:lvl2pPr marL="742727" indent="-285664" algn="l" defTabSz="457063" rtl="0" eaLnBrk="1" fontAlgn="base" hangingPunct="1">
        <a:spcBef>
          <a:spcPct val="20000"/>
        </a:spcBef>
        <a:spcAft>
          <a:spcPct val="0"/>
        </a:spcAft>
        <a:buFont typeface="Arial" charset="0"/>
        <a:buChar char="–"/>
        <a:defRPr sz="2399" kern="1200">
          <a:solidFill>
            <a:srgbClr val="282B2E"/>
          </a:solidFill>
          <a:latin typeface="+mn-lt"/>
          <a:ea typeface="ヒラギノ角ゴ Pro W3" charset="0"/>
          <a:cs typeface="Arial"/>
        </a:defRPr>
      </a:lvl2pPr>
      <a:lvl3pPr marL="1142657" indent="-228531" algn="l" defTabSz="457063" rtl="0" eaLnBrk="1" fontAlgn="base" hangingPunct="1">
        <a:spcBef>
          <a:spcPct val="20000"/>
        </a:spcBef>
        <a:spcAft>
          <a:spcPct val="0"/>
        </a:spcAft>
        <a:buFont typeface="Arial" charset="0"/>
        <a:buChar char="•"/>
        <a:defRPr sz="2199" kern="1200">
          <a:solidFill>
            <a:srgbClr val="282B2E"/>
          </a:solidFill>
          <a:latin typeface="+mn-lt"/>
          <a:ea typeface="ヒラギノ角ゴ Pro W3" charset="0"/>
          <a:cs typeface="Arial"/>
        </a:defRPr>
      </a:lvl3pPr>
      <a:lvl4pPr marL="1599720" indent="-228531" algn="l" defTabSz="457063" rtl="0" eaLnBrk="1" fontAlgn="base" hangingPunct="1">
        <a:spcBef>
          <a:spcPct val="20000"/>
        </a:spcBef>
        <a:spcAft>
          <a:spcPct val="0"/>
        </a:spcAft>
        <a:buFont typeface="Arial" charset="0"/>
        <a:buChar char="–"/>
        <a:defRPr sz="1999" kern="1200">
          <a:solidFill>
            <a:srgbClr val="282B2E"/>
          </a:solidFill>
          <a:latin typeface="+mn-lt"/>
          <a:ea typeface="ヒラギノ角ゴ Pro W3" charset="0"/>
          <a:cs typeface="Arial"/>
        </a:defRPr>
      </a:lvl4pPr>
      <a:lvl5pPr marL="2056783" indent="-228531" algn="l" defTabSz="457063"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3846" indent="-228531" algn="l" defTabSz="457063" rtl="0" eaLnBrk="1" latinLnBrk="0" hangingPunct="1">
        <a:spcBef>
          <a:spcPct val="20000"/>
        </a:spcBef>
        <a:buFont typeface="Arial"/>
        <a:buChar char="•"/>
        <a:defRPr sz="1999" kern="1200">
          <a:solidFill>
            <a:schemeClr val="tx1"/>
          </a:solidFill>
          <a:latin typeface="+mn-lt"/>
          <a:ea typeface="+mn-ea"/>
          <a:cs typeface="+mn-cs"/>
        </a:defRPr>
      </a:lvl6pPr>
      <a:lvl7pPr marL="2970908" indent="-228531" algn="l" defTabSz="457063" rtl="0" eaLnBrk="1" latinLnBrk="0" hangingPunct="1">
        <a:spcBef>
          <a:spcPct val="20000"/>
        </a:spcBef>
        <a:buFont typeface="Arial"/>
        <a:buChar char="•"/>
        <a:defRPr sz="1999" kern="1200">
          <a:solidFill>
            <a:schemeClr val="tx1"/>
          </a:solidFill>
          <a:latin typeface="+mn-lt"/>
          <a:ea typeface="+mn-ea"/>
          <a:cs typeface="+mn-cs"/>
        </a:defRPr>
      </a:lvl7pPr>
      <a:lvl8pPr marL="3427971" indent="-228531" algn="l" defTabSz="457063" rtl="0" eaLnBrk="1" latinLnBrk="0" hangingPunct="1">
        <a:spcBef>
          <a:spcPct val="20000"/>
        </a:spcBef>
        <a:buFont typeface="Arial"/>
        <a:buChar char="•"/>
        <a:defRPr sz="1999" kern="1200">
          <a:solidFill>
            <a:schemeClr val="tx1"/>
          </a:solidFill>
          <a:latin typeface="+mn-lt"/>
          <a:ea typeface="+mn-ea"/>
          <a:cs typeface="+mn-cs"/>
        </a:defRPr>
      </a:lvl8pPr>
      <a:lvl9pPr marL="3885034" indent="-228531" algn="l" defTabSz="457063" rtl="0" eaLnBrk="1" latinLnBrk="0" hangingPunct="1">
        <a:spcBef>
          <a:spcPct val="20000"/>
        </a:spcBef>
        <a:buFont typeface="Arial"/>
        <a:buChar char="•"/>
        <a:defRPr sz="1999" kern="1200">
          <a:solidFill>
            <a:schemeClr val="tx1"/>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2420837" y="6578602"/>
            <a:ext cx="9767989"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799">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2" y="6578602"/>
            <a:ext cx="2433533"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799">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480359" y="-38100"/>
            <a:ext cx="11630171"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 name="Text Placeholder 9"/>
          <p:cNvSpPr txBox="1">
            <a:spLocks/>
          </p:cNvSpPr>
          <p:nvPr/>
        </p:nvSpPr>
        <p:spPr>
          <a:xfrm>
            <a:off x="11585735" y="6605588"/>
            <a:ext cx="603092"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lnSpc>
                <a:spcPct val="90000"/>
              </a:lnSpc>
              <a:spcBef>
                <a:spcPct val="20000"/>
              </a:spcBef>
              <a:buFont typeface="Arial" charset="0"/>
              <a:buNone/>
            </a:pPr>
            <a:fld id="{3B8FDC89-80CC-DB49-B2EA-BD0F5E541433}" type="slidenum">
              <a:rPr lang="en-US" sz="900">
                <a:solidFill>
                  <a:srgbClr val="FFFFFF"/>
                </a:solidFill>
                <a:latin typeface="Franklin Gothic Book" charset="0"/>
                <a:cs typeface="Arial" charset="0"/>
              </a:rPr>
              <a:pPr algn="ctr" eaLnBrk="1" hangingPunct="1">
                <a:lnSpc>
                  <a:spcPct val="90000"/>
                </a:lnSpc>
                <a:spcBef>
                  <a:spcPct val="20000"/>
                </a:spcBef>
                <a:buFont typeface="Arial" charset="0"/>
                <a:buNone/>
              </a:pPr>
              <a:t>‹#›</a:t>
            </a:fld>
            <a:endParaRPr lang="en-US" sz="900">
              <a:solidFill>
                <a:srgbClr val="FFFFFF"/>
              </a:solidFill>
              <a:latin typeface="Franklin Gothic Book" charset="0"/>
              <a:cs typeface="Arial" charset="0"/>
            </a:endParaRPr>
          </a:p>
        </p:txBody>
      </p:sp>
      <p:sp>
        <p:nvSpPr>
          <p:cNvPr id="11" name="Rectangle 10"/>
          <p:cNvSpPr/>
          <p:nvPr/>
        </p:nvSpPr>
        <p:spPr bwMode="auto">
          <a:xfrm flipH="1" flipV="1">
            <a:off x="0" y="787402"/>
            <a:ext cx="12188825"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799">
              <a:solidFill>
                <a:srgbClr val="FFFFFF"/>
              </a:solidFill>
              <a:ea typeface="ＭＳ Ｐゴシック" pitchFamily="-106" charset="-128"/>
              <a:cs typeface="ＭＳ Ｐゴシック" pitchFamily="-106" charset="-128"/>
            </a:endParaRPr>
          </a:p>
        </p:txBody>
      </p:sp>
      <p:sp>
        <p:nvSpPr>
          <p:cNvPr id="5" name="TextBox 4"/>
          <p:cNvSpPr txBox="1"/>
          <p:nvPr/>
        </p:nvSpPr>
        <p:spPr>
          <a:xfrm>
            <a:off x="97343" y="6596065"/>
            <a:ext cx="6591700" cy="238125"/>
          </a:xfrm>
          <a:prstGeom prst="rect">
            <a:avLst/>
          </a:prstGeom>
          <a:noFill/>
        </p:spPr>
        <p:txBody>
          <a:bodyPr>
            <a:spAutoFit/>
          </a:bodyPr>
          <a:lstStyle/>
          <a:p>
            <a:pPr>
              <a:defRPr/>
            </a:pPr>
            <a:r>
              <a:rPr lang="en-US" sz="950">
                <a:solidFill>
                  <a:schemeClr val="bg1"/>
                </a:solidFill>
                <a:latin typeface="+mj-lt"/>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480359" y="1047752"/>
            <a:ext cx="10969943"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917346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846" r:id="rId10"/>
    <p:sldLayoutId id="2147483849" r:id="rId11"/>
    <p:sldLayoutId id="2147483850" r:id="rId12"/>
    <p:sldLayoutId id="2147483851" r:id="rId13"/>
  </p:sldLayoutIdLst>
  <p:txStyles>
    <p:titleStyle>
      <a:lvl1pPr algn="l" defTabSz="457063" rtl="0" eaLnBrk="1" fontAlgn="base" hangingPunct="1">
        <a:spcBef>
          <a:spcPct val="0"/>
        </a:spcBef>
        <a:spcAft>
          <a:spcPct val="0"/>
        </a:spcAft>
        <a:defRPr lang="en-US" sz="3299" b="1" kern="1200" dirty="0">
          <a:solidFill>
            <a:srgbClr val="007934"/>
          </a:solidFill>
          <a:latin typeface="+mj-lt"/>
          <a:ea typeface="ヒラギノ角ゴ Pro W3" charset="0"/>
          <a:cs typeface="Arial"/>
        </a:defRPr>
      </a:lvl1pPr>
      <a:lvl2pPr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2pPr>
      <a:lvl3pPr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3pPr>
      <a:lvl4pPr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4pPr>
      <a:lvl5pPr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5pPr>
      <a:lvl6pPr marL="457063"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6pPr>
      <a:lvl7pPr marL="914126"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7pPr>
      <a:lvl8pPr marL="1371189"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8pPr>
      <a:lvl9pPr marL="1828251"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9pPr>
    </p:titleStyle>
    <p:bodyStyle>
      <a:lvl1pPr marL="342797" indent="-342797" algn="l" defTabSz="457063" rtl="0" eaLnBrk="1" fontAlgn="base" hangingPunct="1">
        <a:spcBef>
          <a:spcPct val="20000"/>
        </a:spcBef>
        <a:spcAft>
          <a:spcPct val="0"/>
        </a:spcAft>
        <a:buFont typeface="Arial" charset="0"/>
        <a:buChar char="•"/>
        <a:defRPr sz="2599" kern="1200">
          <a:solidFill>
            <a:srgbClr val="282B2E"/>
          </a:solidFill>
          <a:latin typeface="+mj-lt"/>
          <a:ea typeface="ヒラギノ角ゴ Pro W3" charset="0"/>
          <a:cs typeface="Arial"/>
        </a:defRPr>
      </a:lvl1pPr>
      <a:lvl2pPr marL="742727" indent="-285664" algn="l" defTabSz="457063" rtl="0" eaLnBrk="1" fontAlgn="base" hangingPunct="1">
        <a:spcBef>
          <a:spcPct val="20000"/>
        </a:spcBef>
        <a:spcAft>
          <a:spcPct val="0"/>
        </a:spcAft>
        <a:buFont typeface="Arial" charset="0"/>
        <a:buChar char="–"/>
        <a:defRPr sz="2399" kern="1200">
          <a:solidFill>
            <a:srgbClr val="282B2E"/>
          </a:solidFill>
          <a:latin typeface="+mn-lt"/>
          <a:ea typeface="ヒラギノ角ゴ Pro W3" charset="0"/>
          <a:cs typeface="Arial"/>
        </a:defRPr>
      </a:lvl2pPr>
      <a:lvl3pPr marL="1142657" indent="-228531" algn="l" defTabSz="457063" rtl="0" eaLnBrk="1" fontAlgn="base" hangingPunct="1">
        <a:spcBef>
          <a:spcPct val="20000"/>
        </a:spcBef>
        <a:spcAft>
          <a:spcPct val="0"/>
        </a:spcAft>
        <a:buFont typeface="Arial" charset="0"/>
        <a:buChar char="•"/>
        <a:defRPr sz="2199" kern="1200">
          <a:solidFill>
            <a:srgbClr val="282B2E"/>
          </a:solidFill>
          <a:latin typeface="+mn-lt"/>
          <a:ea typeface="ヒラギノ角ゴ Pro W3" charset="0"/>
          <a:cs typeface="Arial"/>
        </a:defRPr>
      </a:lvl3pPr>
      <a:lvl4pPr marL="1599720" indent="-228531" algn="l" defTabSz="457063" rtl="0" eaLnBrk="1" fontAlgn="base" hangingPunct="1">
        <a:spcBef>
          <a:spcPct val="20000"/>
        </a:spcBef>
        <a:spcAft>
          <a:spcPct val="0"/>
        </a:spcAft>
        <a:buFont typeface="Arial" charset="0"/>
        <a:buChar char="–"/>
        <a:defRPr sz="1999" kern="1200">
          <a:solidFill>
            <a:srgbClr val="282B2E"/>
          </a:solidFill>
          <a:latin typeface="+mn-lt"/>
          <a:ea typeface="ヒラギノ角ゴ Pro W3" charset="0"/>
          <a:cs typeface="Arial"/>
        </a:defRPr>
      </a:lvl4pPr>
      <a:lvl5pPr marL="2056783" indent="-228531" algn="l" defTabSz="457063"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3846" indent="-228531" algn="l" defTabSz="457063" rtl="0" eaLnBrk="1" latinLnBrk="0" hangingPunct="1">
        <a:spcBef>
          <a:spcPct val="20000"/>
        </a:spcBef>
        <a:buFont typeface="Arial"/>
        <a:buChar char="•"/>
        <a:defRPr sz="1999" kern="1200">
          <a:solidFill>
            <a:schemeClr val="tx1"/>
          </a:solidFill>
          <a:latin typeface="+mn-lt"/>
          <a:ea typeface="+mn-ea"/>
          <a:cs typeface="+mn-cs"/>
        </a:defRPr>
      </a:lvl6pPr>
      <a:lvl7pPr marL="2970908" indent="-228531" algn="l" defTabSz="457063" rtl="0" eaLnBrk="1" latinLnBrk="0" hangingPunct="1">
        <a:spcBef>
          <a:spcPct val="20000"/>
        </a:spcBef>
        <a:buFont typeface="Arial"/>
        <a:buChar char="•"/>
        <a:defRPr sz="1999" kern="1200">
          <a:solidFill>
            <a:schemeClr val="tx1"/>
          </a:solidFill>
          <a:latin typeface="+mn-lt"/>
          <a:ea typeface="+mn-ea"/>
          <a:cs typeface="+mn-cs"/>
        </a:defRPr>
      </a:lvl7pPr>
      <a:lvl8pPr marL="3427971" indent="-228531" algn="l" defTabSz="457063" rtl="0" eaLnBrk="1" latinLnBrk="0" hangingPunct="1">
        <a:spcBef>
          <a:spcPct val="20000"/>
        </a:spcBef>
        <a:buFont typeface="Arial"/>
        <a:buChar char="•"/>
        <a:defRPr sz="1999" kern="1200">
          <a:solidFill>
            <a:schemeClr val="tx1"/>
          </a:solidFill>
          <a:latin typeface="+mn-lt"/>
          <a:ea typeface="+mn-ea"/>
          <a:cs typeface="+mn-cs"/>
        </a:defRPr>
      </a:lvl8pPr>
      <a:lvl9pPr marL="3885034" indent="-228531" algn="l" defTabSz="457063" rtl="0" eaLnBrk="1" latinLnBrk="0" hangingPunct="1">
        <a:spcBef>
          <a:spcPct val="20000"/>
        </a:spcBef>
        <a:buFont typeface="Arial"/>
        <a:buChar char="•"/>
        <a:defRPr sz="1999" kern="1200">
          <a:solidFill>
            <a:schemeClr val="tx1"/>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2420838" y="6578602"/>
            <a:ext cx="9767989"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3" y="6578602"/>
            <a:ext cx="2433533"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480359" y="-38100"/>
            <a:ext cx="11630171"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 name="Text Placeholder 9"/>
          <p:cNvSpPr txBox="1">
            <a:spLocks/>
          </p:cNvSpPr>
          <p:nvPr/>
        </p:nvSpPr>
        <p:spPr>
          <a:xfrm>
            <a:off x="11585735" y="6605588"/>
            <a:ext cx="603092"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pPr>
            <a:fld id="{3B8FDC89-80CC-DB49-B2EA-BD0F5E541433}" type="slidenum">
              <a:rPr lang="en-US" sz="900">
                <a:solidFill>
                  <a:srgbClr val="FFFFFF"/>
                </a:solidFill>
                <a:latin typeface="Franklin Gothic Book" charset="0"/>
                <a:cs typeface="Franklin Gothic Book"/>
              </a:rPr>
              <a:pPr algn="ctr" eaLnBrk="1" fontAlgn="auto" hangingPunct="1">
                <a:lnSpc>
                  <a:spcPct val="90000"/>
                </a:lnSpc>
                <a:spcBef>
                  <a:spcPct val="20000"/>
                </a:spcBef>
                <a:spcAft>
                  <a:spcPts val="0"/>
                </a:spcAft>
                <a:buFont typeface="Arial" charset="0"/>
                <a:buNone/>
              </a:pPr>
              <a:t>‹#›</a:t>
            </a:fld>
            <a:endParaRPr lang="en-US" sz="900">
              <a:solidFill>
                <a:srgbClr val="FFFFFF"/>
              </a:solidFill>
              <a:latin typeface="Franklin Gothic Book" charset="0"/>
              <a:cs typeface="Franklin Gothic Book"/>
            </a:endParaRPr>
          </a:p>
        </p:txBody>
      </p:sp>
      <p:sp>
        <p:nvSpPr>
          <p:cNvPr id="11" name="Rectangle 10"/>
          <p:cNvSpPr/>
          <p:nvPr/>
        </p:nvSpPr>
        <p:spPr bwMode="auto">
          <a:xfrm flipH="1" flipV="1">
            <a:off x="0" y="787402"/>
            <a:ext cx="12188825"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97344" y="6596066"/>
            <a:ext cx="6591700" cy="238527"/>
          </a:xfrm>
          <a:prstGeom prst="rect">
            <a:avLst/>
          </a:prstGeom>
          <a:noFill/>
        </p:spPr>
        <p:txBody>
          <a:bodyPr>
            <a:spAutoFit/>
          </a:bodyPr>
          <a:lstStyle/>
          <a:p>
            <a:pPr fontAlgn="auto">
              <a:spcBef>
                <a:spcPts val="0"/>
              </a:spcBef>
              <a:spcAft>
                <a:spcPts val="0"/>
              </a:spcAft>
              <a:defRPr/>
            </a:pPr>
            <a:r>
              <a:rPr lang="en-US" sz="95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480359" y="1047752"/>
            <a:ext cx="10969943"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2567131"/>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 id="2147483891" r:id="rId17"/>
    <p:sldLayoutId id="2147483892" r:id="rId18"/>
    <p:sldLayoutId id="2147483893" r:id="rId19"/>
    <p:sldLayoutId id="2147483894" r:id="rId20"/>
    <p:sldLayoutId id="2147483895" r:id="rId21"/>
    <p:sldLayoutId id="2147483896" r:id="rId22"/>
    <p:sldLayoutId id="2147483897" r:id="rId23"/>
    <p:sldLayoutId id="2147483898" r:id="rId24"/>
    <p:sldLayoutId id="2147483899" r:id="rId25"/>
    <p:sldLayoutId id="2147483900" r:id="rId26"/>
    <p:sldLayoutId id="2147483901" r:id="rId27"/>
    <p:sldLayoutId id="2147483902" r:id="rId28"/>
    <p:sldLayoutId id="2147483903" r:id="rId29"/>
    <p:sldLayoutId id="2147483904" r:id="rId30"/>
    <p:sldLayoutId id="2147483905" r:id="rId31"/>
    <p:sldLayoutId id="2147483906" r:id="rId32"/>
  </p:sldLayoutIdLst>
  <p:txStyles>
    <p:titleStyle>
      <a:lvl1pPr algn="l" defTabSz="457100" rtl="0" eaLnBrk="1" fontAlgn="base" hangingPunct="1">
        <a:spcBef>
          <a:spcPct val="0"/>
        </a:spcBef>
        <a:spcAft>
          <a:spcPct val="0"/>
        </a:spcAft>
        <a:defRPr lang="en-US" sz="3299" b="1" kern="1200" dirty="0">
          <a:solidFill>
            <a:srgbClr val="007934"/>
          </a:solidFill>
          <a:latin typeface="+mj-lt"/>
          <a:ea typeface="ヒラギノ角ゴ Pro W3" charset="0"/>
          <a:cs typeface="Franklin Gothic Book"/>
        </a:defRPr>
      </a:lvl1pPr>
      <a:lvl2pPr algn="l" defTabSz="457100" rtl="0" eaLnBrk="1" fontAlgn="base" hangingPunct="1">
        <a:spcBef>
          <a:spcPct val="0"/>
        </a:spcBef>
        <a:spcAft>
          <a:spcPct val="0"/>
        </a:spcAft>
        <a:defRPr sz="3299" b="1">
          <a:solidFill>
            <a:srgbClr val="007934"/>
          </a:solidFill>
          <a:latin typeface="Franklin Gothic Medium" charset="0"/>
          <a:ea typeface="ヒラギノ角ゴ Pro W3" charset="0"/>
        </a:defRPr>
      </a:lvl2pPr>
      <a:lvl3pPr algn="l" defTabSz="457100" rtl="0" eaLnBrk="1" fontAlgn="base" hangingPunct="1">
        <a:spcBef>
          <a:spcPct val="0"/>
        </a:spcBef>
        <a:spcAft>
          <a:spcPct val="0"/>
        </a:spcAft>
        <a:defRPr sz="3299" b="1">
          <a:solidFill>
            <a:srgbClr val="007934"/>
          </a:solidFill>
          <a:latin typeface="Franklin Gothic Medium" charset="0"/>
          <a:ea typeface="ヒラギノ角ゴ Pro W3" charset="0"/>
        </a:defRPr>
      </a:lvl3pPr>
      <a:lvl4pPr algn="l" defTabSz="457100" rtl="0" eaLnBrk="1" fontAlgn="base" hangingPunct="1">
        <a:spcBef>
          <a:spcPct val="0"/>
        </a:spcBef>
        <a:spcAft>
          <a:spcPct val="0"/>
        </a:spcAft>
        <a:defRPr sz="3299" b="1">
          <a:solidFill>
            <a:srgbClr val="007934"/>
          </a:solidFill>
          <a:latin typeface="Franklin Gothic Medium" charset="0"/>
          <a:ea typeface="ヒラギノ角ゴ Pro W3" charset="0"/>
        </a:defRPr>
      </a:lvl4pPr>
      <a:lvl5pPr algn="l" defTabSz="457100" rtl="0" eaLnBrk="1" fontAlgn="base" hangingPunct="1">
        <a:spcBef>
          <a:spcPct val="0"/>
        </a:spcBef>
        <a:spcAft>
          <a:spcPct val="0"/>
        </a:spcAft>
        <a:defRPr sz="3299" b="1">
          <a:solidFill>
            <a:srgbClr val="007934"/>
          </a:solidFill>
          <a:latin typeface="Franklin Gothic Medium" charset="0"/>
          <a:ea typeface="ヒラギノ角ゴ Pro W3" charset="0"/>
        </a:defRPr>
      </a:lvl5pPr>
      <a:lvl6pPr marL="457100" algn="l" defTabSz="457100" rtl="0" eaLnBrk="1" fontAlgn="base" hangingPunct="1">
        <a:spcBef>
          <a:spcPct val="0"/>
        </a:spcBef>
        <a:spcAft>
          <a:spcPct val="0"/>
        </a:spcAft>
        <a:defRPr sz="3299" b="1">
          <a:solidFill>
            <a:srgbClr val="007934"/>
          </a:solidFill>
          <a:latin typeface="Franklin Gothic Medium" charset="0"/>
          <a:ea typeface="ヒラギノ角ゴ Pro W3" charset="0"/>
        </a:defRPr>
      </a:lvl6pPr>
      <a:lvl7pPr marL="914199" algn="l" defTabSz="457100" rtl="0" eaLnBrk="1" fontAlgn="base" hangingPunct="1">
        <a:spcBef>
          <a:spcPct val="0"/>
        </a:spcBef>
        <a:spcAft>
          <a:spcPct val="0"/>
        </a:spcAft>
        <a:defRPr sz="3299" b="1">
          <a:solidFill>
            <a:srgbClr val="007934"/>
          </a:solidFill>
          <a:latin typeface="Franklin Gothic Medium" charset="0"/>
          <a:ea typeface="ヒラギノ角ゴ Pro W3" charset="0"/>
        </a:defRPr>
      </a:lvl7pPr>
      <a:lvl8pPr marL="1371298" algn="l" defTabSz="457100" rtl="0" eaLnBrk="1" fontAlgn="base" hangingPunct="1">
        <a:spcBef>
          <a:spcPct val="0"/>
        </a:spcBef>
        <a:spcAft>
          <a:spcPct val="0"/>
        </a:spcAft>
        <a:defRPr sz="3299" b="1">
          <a:solidFill>
            <a:srgbClr val="007934"/>
          </a:solidFill>
          <a:latin typeface="Franklin Gothic Medium" charset="0"/>
          <a:ea typeface="ヒラギノ角ゴ Pro W3" charset="0"/>
        </a:defRPr>
      </a:lvl8pPr>
      <a:lvl9pPr marL="1828397" algn="l" defTabSz="457100" rtl="0" eaLnBrk="1" fontAlgn="base" hangingPunct="1">
        <a:spcBef>
          <a:spcPct val="0"/>
        </a:spcBef>
        <a:spcAft>
          <a:spcPct val="0"/>
        </a:spcAft>
        <a:defRPr sz="3299" b="1">
          <a:solidFill>
            <a:srgbClr val="007934"/>
          </a:solidFill>
          <a:latin typeface="Franklin Gothic Medium" charset="0"/>
          <a:ea typeface="ヒラギノ角ゴ Pro W3" charset="0"/>
        </a:defRPr>
      </a:lvl9pPr>
    </p:titleStyle>
    <p:bodyStyle>
      <a:lvl1pPr marL="342824" indent="-342824" algn="l" defTabSz="457100" rtl="0" eaLnBrk="1" fontAlgn="base" hangingPunct="1">
        <a:spcBef>
          <a:spcPct val="20000"/>
        </a:spcBef>
        <a:spcAft>
          <a:spcPct val="0"/>
        </a:spcAft>
        <a:buFont typeface="Arial" charset="0"/>
        <a:buChar char="•"/>
        <a:defRPr sz="2599" kern="1200">
          <a:solidFill>
            <a:srgbClr val="282B2E"/>
          </a:solidFill>
          <a:latin typeface="+mj-lt"/>
          <a:ea typeface="ヒラギノ角ゴ Pro W3" charset="0"/>
          <a:cs typeface="Franklin Gothic Book"/>
        </a:defRPr>
      </a:lvl1pPr>
      <a:lvl2pPr marL="742786" indent="-285687" algn="l" defTabSz="457100" rtl="0" eaLnBrk="1" fontAlgn="base" hangingPunct="1">
        <a:spcBef>
          <a:spcPct val="20000"/>
        </a:spcBef>
        <a:spcAft>
          <a:spcPct val="0"/>
        </a:spcAft>
        <a:buFont typeface="Arial" charset="0"/>
        <a:buChar char="–"/>
        <a:defRPr sz="2399" kern="1200">
          <a:solidFill>
            <a:srgbClr val="282B2E"/>
          </a:solidFill>
          <a:latin typeface="+mn-lt"/>
          <a:ea typeface="ヒラギノ角ゴ Pro W3" charset="0"/>
          <a:cs typeface="Franklin Gothic Book"/>
        </a:defRPr>
      </a:lvl2pPr>
      <a:lvl3pPr marL="1142748" indent="-228549" algn="l" defTabSz="457100" rtl="0" eaLnBrk="1" fontAlgn="base" hangingPunct="1">
        <a:spcBef>
          <a:spcPct val="20000"/>
        </a:spcBef>
        <a:spcAft>
          <a:spcPct val="0"/>
        </a:spcAft>
        <a:buFont typeface="Arial" charset="0"/>
        <a:buChar char="•"/>
        <a:defRPr sz="2199" kern="1200">
          <a:solidFill>
            <a:srgbClr val="282B2E"/>
          </a:solidFill>
          <a:latin typeface="+mn-lt"/>
          <a:ea typeface="ヒラギノ角ゴ Pro W3" charset="0"/>
          <a:cs typeface="Franklin Gothic Book"/>
        </a:defRPr>
      </a:lvl3pPr>
      <a:lvl4pPr marL="1599848" indent="-228549" algn="l" defTabSz="457100" rtl="0" eaLnBrk="1" fontAlgn="base" hangingPunct="1">
        <a:spcBef>
          <a:spcPct val="20000"/>
        </a:spcBef>
        <a:spcAft>
          <a:spcPct val="0"/>
        </a:spcAft>
        <a:buFont typeface="Arial" charset="0"/>
        <a:buChar char="–"/>
        <a:defRPr sz="1999" kern="1200">
          <a:solidFill>
            <a:srgbClr val="282B2E"/>
          </a:solidFill>
          <a:latin typeface="+mn-lt"/>
          <a:ea typeface="ヒラギノ角ゴ Pro W3" charset="0"/>
          <a:cs typeface="Franklin Gothic Book"/>
        </a:defRPr>
      </a:lvl4pPr>
      <a:lvl5pPr marL="2056948" indent="-228549" algn="l" defTabSz="4571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047" indent="-228549" algn="l" defTabSz="457100" rtl="0" eaLnBrk="1" latinLnBrk="0" hangingPunct="1">
        <a:spcBef>
          <a:spcPct val="20000"/>
        </a:spcBef>
        <a:buFont typeface="Arial"/>
        <a:buChar char="•"/>
        <a:defRPr sz="1999" kern="1200">
          <a:solidFill>
            <a:schemeClr val="tx1"/>
          </a:solidFill>
          <a:latin typeface="+mn-lt"/>
          <a:ea typeface="+mn-ea"/>
          <a:cs typeface="+mn-cs"/>
        </a:defRPr>
      </a:lvl6pPr>
      <a:lvl7pPr marL="2971146" indent="-228549" algn="l" defTabSz="457100" rtl="0" eaLnBrk="1" latinLnBrk="0" hangingPunct="1">
        <a:spcBef>
          <a:spcPct val="20000"/>
        </a:spcBef>
        <a:buFont typeface="Arial"/>
        <a:buChar char="•"/>
        <a:defRPr sz="1999" kern="1200">
          <a:solidFill>
            <a:schemeClr val="tx1"/>
          </a:solidFill>
          <a:latin typeface="+mn-lt"/>
          <a:ea typeface="+mn-ea"/>
          <a:cs typeface="+mn-cs"/>
        </a:defRPr>
      </a:lvl7pPr>
      <a:lvl8pPr marL="3428245" indent="-228549" algn="l" defTabSz="457100" rtl="0" eaLnBrk="1" latinLnBrk="0" hangingPunct="1">
        <a:spcBef>
          <a:spcPct val="20000"/>
        </a:spcBef>
        <a:buFont typeface="Arial"/>
        <a:buChar char="•"/>
        <a:defRPr sz="1999" kern="1200">
          <a:solidFill>
            <a:schemeClr val="tx1"/>
          </a:solidFill>
          <a:latin typeface="+mn-lt"/>
          <a:ea typeface="+mn-ea"/>
          <a:cs typeface="+mn-cs"/>
        </a:defRPr>
      </a:lvl8pPr>
      <a:lvl9pPr marL="3885345" indent="-228549" algn="l" defTabSz="457100" rtl="0" eaLnBrk="1" latinLnBrk="0" hangingPunct="1">
        <a:spcBef>
          <a:spcPct val="20000"/>
        </a:spcBef>
        <a:buFont typeface="Arial"/>
        <a:buChar char="•"/>
        <a:defRPr sz="1999" kern="1200">
          <a:solidFill>
            <a:schemeClr val="tx1"/>
          </a:solidFill>
          <a:latin typeface="+mn-lt"/>
          <a:ea typeface="+mn-ea"/>
          <a:cs typeface="+mn-cs"/>
        </a:defRPr>
      </a:lvl9pPr>
    </p:bodyStyle>
    <p:otherStyle>
      <a:defPPr>
        <a:defRPr lang="en-US"/>
      </a:defPPr>
      <a:lvl1pPr marL="0" algn="l" defTabSz="457100" rtl="0" eaLnBrk="1" latinLnBrk="0" hangingPunct="1">
        <a:defRPr sz="1799" kern="1200">
          <a:solidFill>
            <a:schemeClr val="tx1"/>
          </a:solidFill>
          <a:latin typeface="+mn-lt"/>
          <a:ea typeface="+mn-ea"/>
          <a:cs typeface="+mn-cs"/>
        </a:defRPr>
      </a:lvl1pPr>
      <a:lvl2pPr marL="457100" algn="l" defTabSz="457100" rtl="0" eaLnBrk="1" latinLnBrk="0" hangingPunct="1">
        <a:defRPr sz="1799" kern="1200">
          <a:solidFill>
            <a:schemeClr val="tx1"/>
          </a:solidFill>
          <a:latin typeface="+mn-lt"/>
          <a:ea typeface="+mn-ea"/>
          <a:cs typeface="+mn-cs"/>
        </a:defRPr>
      </a:lvl2pPr>
      <a:lvl3pPr marL="914199" algn="l" defTabSz="457100" rtl="0" eaLnBrk="1" latinLnBrk="0" hangingPunct="1">
        <a:defRPr sz="1799" kern="1200">
          <a:solidFill>
            <a:schemeClr val="tx1"/>
          </a:solidFill>
          <a:latin typeface="+mn-lt"/>
          <a:ea typeface="+mn-ea"/>
          <a:cs typeface="+mn-cs"/>
        </a:defRPr>
      </a:lvl3pPr>
      <a:lvl4pPr marL="1371298" algn="l" defTabSz="457100" rtl="0" eaLnBrk="1" latinLnBrk="0" hangingPunct="1">
        <a:defRPr sz="1799" kern="1200">
          <a:solidFill>
            <a:schemeClr val="tx1"/>
          </a:solidFill>
          <a:latin typeface="+mn-lt"/>
          <a:ea typeface="+mn-ea"/>
          <a:cs typeface="+mn-cs"/>
        </a:defRPr>
      </a:lvl4pPr>
      <a:lvl5pPr marL="1828397" algn="l" defTabSz="457100" rtl="0" eaLnBrk="1" latinLnBrk="0" hangingPunct="1">
        <a:defRPr sz="1799" kern="1200">
          <a:solidFill>
            <a:schemeClr val="tx1"/>
          </a:solidFill>
          <a:latin typeface="+mn-lt"/>
          <a:ea typeface="+mn-ea"/>
          <a:cs typeface="+mn-cs"/>
        </a:defRPr>
      </a:lvl5pPr>
      <a:lvl6pPr marL="2285497" algn="l" defTabSz="457100" rtl="0" eaLnBrk="1" latinLnBrk="0" hangingPunct="1">
        <a:defRPr sz="1799" kern="1200">
          <a:solidFill>
            <a:schemeClr val="tx1"/>
          </a:solidFill>
          <a:latin typeface="+mn-lt"/>
          <a:ea typeface="+mn-ea"/>
          <a:cs typeface="+mn-cs"/>
        </a:defRPr>
      </a:lvl6pPr>
      <a:lvl7pPr marL="2742596" algn="l" defTabSz="457100" rtl="0" eaLnBrk="1" latinLnBrk="0" hangingPunct="1">
        <a:defRPr sz="1799" kern="1200">
          <a:solidFill>
            <a:schemeClr val="tx1"/>
          </a:solidFill>
          <a:latin typeface="+mn-lt"/>
          <a:ea typeface="+mn-ea"/>
          <a:cs typeface="+mn-cs"/>
        </a:defRPr>
      </a:lvl7pPr>
      <a:lvl8pPr marL="3199696" algn="l" defTabSz="457100" rtl="0" eaLnBrk="1" latinLnBrk="0" hangingPunct="1">
        <a:defRPr sz="1799" kern="1200">
          <a:solidFill>
            <a:schemeClr val="tx1"/>
          </a:solidFill>
          <a:latin typeface="+mn-lt"/>
          <a:ea typeface="+mn-ea"/>
          <a:cs typeface="+mn-cs"/>
        </a:defRPr>
      </a:lvl8pPr>
      <a:lvl9pPr marL="3656796" algn="l" defTabSz="457100" rtl="0" eaLnBrk="1" latinLnBrk="0" hangingPunct="1">
        <a:defRPr sz="1799"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49438" y="6578604"/>
            <a:ext cx="10339387"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8">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4"/>
            <a:ext cx="1849438"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8">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481013" y="-38100"/>
            <a:ext cx="11630025"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 name="Text Placeholder 9"/>
          <p:cNvSpPr txBox="1">
            <a:spLocks/>
          </p:cNvSpPr>
          <p:nvPr/>
        </p:nvSpPr>
        <p:spPr>
          <a:xfrm>
            <a:off x="11585577" y="6605588"/>
            <a:ext cx="603250" cy="241300"/>
          </a:xfrm>
          <a:prstGeom prst="rect">
            <a:avLst/>
          </a:prstGeom>
        </p:spPr>
        <p:txBody>
          <a:bodyPr>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defRPr/>
            </a:pPr>
            <a:fld id="{964C6B53-FBBF-5547-9B59-8D6BF7FA2888}" type="slidenum">
              <a:rPr lang="en-US" sz="900">
                <a:solidFill>
                  <a:srgbClr val="FFFFFF"/>
                </a:solidFill>
                <a:latin typeface="Franklin Gothic Book" charset="0"/>
                <a:cs typeface="Arial" charset="0"/>
              </a:rPr>
              <a:pPr algn="ctr" eaLnBrk="1" fontAlgn="auto" hangingPunct="1">
                <a:lnSpc>
                  <a:spcPct val="90000"/>
                </a:lnSpc>
                <a:spcBef>
                  <a:spcPct val="20000"/>
                </a:spcBef>
                <a:spcAft>
                  <a:spcPts val="0"/>
                </a:spcAft>
                <a:buFont typeface="Arial" charset="0"/>
                <a:buNone/>
                <a:defRPr/>
              </a:pPr>
              <a:t>‹#›</a:t>
            </a:fld>
            <a:endParaRPr lang="en-US" sz="900">
              <a:solidFill>
                <a:srgbClr val="FFFFFF"/>
              </a:solidFill>
              <a:latin typeface="Franklin Gothic Book" charset="0"/>
              <a:cs typeface="Arial" charset="0"/>
            </a:endParaRPr>
          </a:p>
        </p:txBody>
      </p:sp>
      <p:sp>
        <p:nvSpPr>
          <p:cNvPr id="11" name="Rectangle 10"/>
          <p:cNvSpPr/>
          <p:nvPr/>
        </p:nvSpPr>
        <p:spPr bwMode="auto">
          <a:xfrm flipH="1" flipV="1">
            <a:off x="2" y="787404"/>
            <a:ext cx="12188825"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8">
              <a:solidFill>
                <a:srgbClr val="FFFFFF"/>
              </a:solidFill>
              <a:ea typeface="ＭＳ Ｐゴシック" pitchFamily="-106" charset="-128"/>
              <a:cs typeface="ＭＳ Ｐゴシック" pitchFamily="-106" charset="-128"/>
            </a:endParaRPr>
          </a:p>
        </p:txBody>
      </p:sp>
      <p:sp>
        <p:nvSpPr>
          <p:cNvPr id="5" name="TextBox 4"/>
          <p:cNvSpPr txBox="1"/>
          <p:nvPr/>
        </p:nvSpPr>
        <p:spPr>
          <a:xfrm>
            <a:off x="96840" y="6596067"/>
            <a:ext cx="6592887" cy="238125"/>
          </a:xfrm>
          <a:prstGeom prst="rect">
            <a:avLst/>
          </a:prstGeom>
          <a:noFill/>
        </p:spPr>
        <p:txBody>
          <a:bodyPr>
            <a:spAutoFit/>
          </a:bodyPr>
          <a:lstStyle/>
          <a:p>
            <a:pPr fontAlgn="auto">
              <a:spcBef>
                <a:spcPts val="0"/>
              </a:spcBef>
              <a:spcAft>
                <a:spcPts val="0"/>
              </a:spcAft>
              <a:defRPr/>
            </a:pPr>
            <a:r>
              <a:rPr lang="en-US" sz="950">
                <a:solidFill>
                  <a:schemeClr val="bg1"/>
                </a:solidFill>
                <a:latin typeface="+mj-lt"/>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481013" y="1047754"/>
            <a:ext cx="10969625"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9009653"/>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hf hdr="0" ftr="0" dt="0"/>
  <p:txStyles>
    <p:titleStyle>
      <a:lvl1pPr algn="l" defTabSz="456926" rtl="0" eaLnBrk="1" fontAlgn="base" hangingPunct="1">
        <a:spcBef>
          <a:spcPct val="0"/>
        </a:spcBef>
        <a:spcAft>
          <a:spcPct val="0"/>
        </a:spcAft>
        <a:defRPr lang="en-US" sz="3298" b="1" kern="1200" dirty="0">
          <a:solidFill>
            <a:srgbClr val="007934"/>
          </a:solidFill>
          <a:latin typeface="+mj-lt"/>
          <a:ea typeface="ヒラギノ角ゴ Pro W3" charset="0"/>
          <a:cs typeface="Arial"/>
        </a:defRPr>
      </a:lvl1pPr>
      <a:lvl2pPr algn="l" defTabSz="456926" rtl="0" eaLnBrk="1" fontAlgn="base" hangingPunct="1">
        <a:spcBef>
          <a:spcPct val="0"/>
        </a:spcBef>
        <a:spcAft>
          <a:spcPct val="0"/>
        </a:spcAft>
        <a:defRPr sz="3298" b="1">
          <a:solidFill>
            <a:srgbClr val="007934"/>
          </a:solidFill>
          <a:latin typeface="Franklin Gothic Medium" charset="0"/>
          <a:ea typeface="ヒラギノ角ゴ Pro W3" charset="0"/>
        </a:defRPr>
      </a:lvl2pPr>
      <a:lvl3pPr algn="l" defTabSz="456926" rtl="0" eaLnBrk="1" fontAlgn="base" hangingPunct="1">
        <a:spcBef>
          <a:spcPct val="0"/>
        </a:spcBef>
        <a:spcAft>
          <a:spcPct val="0"/>
        </a:spcAft>
        <a:defRPr sz="3298" b="1">
          <a:solidFill>
            <a:srgbClr val="007934"/>
          </a:solidFill>
          <a:latin typeface="Franklin Gothic Medium" charset="0"/>
          <a:ea typeface="ヒラギノ角ゴ Pro W3" charset="0"/>
        </a:defRPr>
      </a:lvl3pPr>
      <a:lvl4pPr algn="l" defTabSz="456926" rtl="0" eaLnBrk="1" fontAlgn="base" hangingPunct="1">
        <a:spcBef>
          <a:spcPct val="0"/>
        </a:spcBef>
        <a:spcAft>
          <a:spcPct val="0"/>
        </a:spcAft>
        <a:defRPr sz="3298" b="1">
          <a:solidFill>
            <a:srgbClr val="007934"/>
          </a:solidFill>
          <a:latin typeface="Franklin Gothic Medium" charset="0"/>
          <a:ea typeface="ヒラギノ角ゴ Pro W3" charset="0"/>
        </a:defRPr>
      </a:lvl4pPr>
      <a:lvl5pPr algn="l" defTabSz="456926" rtl="0" eaLnBrk="1" fontAlgn="base" hangingPunct="1">
        <a:spcBef>
          <a:spcPct val="0"/>
        </a:spcBef>
        <a:spcAft>
          <a:spcPct val="0"/>
        </a:spcAft>
        <a:defRPr sz="3298" b="1">
          <a:solidFill>
            <a:srgbClr val="007934"/>
          </a:solidFill>
          <a:latin typeface="Franklin Gothic Medium" charset="0"/>
          <a:ea typeface="ヒラギノ角ゴ Pro W3" charset="0"/>
        </a:defRPr>
      </a:lvl5pPr>
      <a:lvl6pPr marL="456926" algn="l" defTabSz="456926" rtl="0" eaLnBrk="1" fontAlgn="base" hangingPunct="1">
        <a:spcBef>
          <a:spcPct val="0"/>
        </a:spcBef>
        <a:spcAft>
          <a:spcPct val="0"/>
        </a:spcAft>
        <a:defRPr sz="3298" b="1">
          <a:solidFill>
            <a:srgbClr val="007934"/>
          </a:solidFill>
          <a:latin typeface="Franklin Gothic Medium" charset="0"/>
          <a:ea typeface="ヒラギノ角ゴ Pro W3" charset="0"/>
        </a:defRPr>
      </a:lvl6pPr>
      <a:lvl7pPr marL="913852" algn="l" defTabSz="456926" rtl="0" eaLnBrk="1" fontAlgn="base" hangingPunct="1">
        <a:spcBef>
          <a:spcPct val="0"/>
        </a:spcBef>
        <a:spcAft>
          <a:spcPct val="0"/>
        </a:spcAft>
        <a:defRPr sz="3298" b="1">
          <a:solidFill>
            <a:srgbClr val="007934"/>
          </a:solidFill>
          <a:latin typeface="Franklin Gothic Medium" charset="0"/>
          <a:ea typeface="ヒラギノ角ゴ Pro W3" charset="0"/>
        </a:defRPr>
      </a:lvl7pPr>
      <a:lvl8pPr marL="1370778" algn="l" defTabSz="456926" rtl="0" eaLnBrk="1" fontAlgn="base" hangingPunct="1">
        <a:spcBef>
          <a:spcPct val="0"/>
        </a:spcBef>
        <a:spcAft>
          <a:spcPct val="0"/>
        </a:spcAft>
        <a:defRPr sz="3298" b="1">
          <a:solidFill>
            <a:srgbClr val="007934"/>
          </a:solidFill>
          <a:latin typeface="Franklin Gothic Medium" charset="0"/>
          <a:ea typeface="ヒラギノ角ゴ Pro W3" charset="0"/>
        </a:defRPr>
      </a:lvl8pPr>
      <a:lvl9pPr marL="1827703" algn="l" defTabSz="456926" rtl="0" eaLnBrk="1" fontAlgn="base" hangingPunct="1">
        <a:spcBef>
          <a:spcPct val="0"/>
        </a:spcBef>
        <a:spcAft>
          <a:spcPct val="0"/>
        </a:spcAft>
        <a:defRPr sz="3298" b="1">
          <a:solidFill>
            <a:srgbClr val="007934"/>
          </a:solidFill>
          <a:latin typeface="Franklin Gothic Medium" charset="0"/>
          <a:ea typeface="ヒラギノ角ゴ Pro W3" charset="0"/>
        </a:defRPr>
      </a:lvl9pPr>
    </p:titleStyle>
    <p:bodyStyle>
      <a:lvl1pPr marL="342694" indent="-342694" algn="l" defTabSz="456926" rtl="0" eaLnBrk="1" fontAlgn="base" hangingPunct="1">
        <a:spcBef>
          <a:spcPct val="20000"/>
        </a:spcBef>
        <a:spcAft>
          <a:spcPct val="0"/>
        </a:spcAft>
        <a:buFont typeface="Arial" charset="0"/>
        <a:buChar char="•"/>
        <a:defRPr sz="2598" kern="1200">
          <a:solidFill>
            <a:srgbClr val="282B2E"/>
          </a:solidFill>
          <a:latin typeface="+mj-lt"/>
          <a:ea typeface="ヒラギノ角ゴ Pro W3" charset="0"/>
          <a:cs typeface="Arial"/>
        </a:defRPr>
      </a:lvl1pPr>
      <a:lvl2pPr marL="742504" indent="-285578" algn="l" defTabSz="456926" rtl="0" eaLnBrk="1" fontAlgn="base" hangingPunct="1">
        <a:spcBef>
          <a:spcPct val="20000"/>
        </a:spcBef>
        <a:spcAft>
          <a:spcPct val="0"/>
        </a:spcAft>
        <a:buFont typeface="Arial" charset="0"/>
        <a:buChar char="–"/>
        <a:defRPr sz="2398" kern="1200">
          <a:solidFill>
            <a:srgbClr val="282B2E"/>
          </a:solidFill>
          <a:latin typeface="+mn-lt"/>
          <a:ea typeface="ヒラギノ角ゴ Pro W3" charset="0"/>
          <a:cs typeface="Arial"/>
        </a:defRPr>
      </a:lvl2pPr>
      <a:lvl3pPr marL="1142314" indent="-228462" algn="l" defTabSz="456926" rtl="0" eaLnBrk="1" fontAlgn="base" hangingPunct="1">
        <a:spcBef>
          <a:spcPct val="20000"/>
        </a:spcBef>
        <a:spcAft>
          <a:spcPct val="0"/>
        </a:spcAft>
        <a:buFont typeface="Arial" charset="0"/>
        <a:buChar char="•"/>
        <a:defRPr sz="2198" kern="1200">
          <a:solidFill>
            <a:srgbClr val="282B2E"/>
          </a:solidFill>
          <a:latin typeface="+mn-lt"/>
          <a:ea typeface="ヒラギノ角ゴ Pro W3" charset="0"/>
          <a:cs typeface="Arial"/>
        </a:defRPr>
      </a:lvl3pPr>
      <a:lvl4pPr marL="1599240" indent="-228462" algn="l" defTabSz="456926" rtl="0" eaLnBrk="1" fontAlgn="base" hangingPunct="1">
        <a:spcBef>
          <a:spcPct val="20000"/>
        </a:spcBef>
        <a:spcAft>
          <a:spcPct val="0"/>
        </a:spcAft>
        <a:buFont typeface="Arial" charset="0"/>
        <a:buChar char="–"/>
        <a:defRPr sz="1998" kern="1200">
          <a:solidFill>
            <a:srgbClr val="282B2E"/>
          </a:solidFill>
          <a:latin typeface="+mn-lt"/>
          <a:ea typeface="ヒラギノ角ゴ Pro W3" charset="0"/>
          <a:cs typeface="Arial"/>
        </a:defRPr>
      </a:lvl4pPr>
      <a:lvl5pPr marL="2056166" indent="-228462" algn="l" defTabSz="456926"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3092" indent="-228462" algn="l" defTabSz="456926" rtl="0" eaLnBrk="1" latinLnBrk="0" hangingPunct="1">
        <a:spcBef>
          <a:spcPct val="20000"/>
        </a:spcBef>
        <a:buFont typeface="Arial"/>
        <a:buChar char="•"/>
        <a:defRPr sz="1998" kern="1200">
          <a:solidFill>
            <a:schemeClr val="tx1"/>
          </a:solidFill>
          <a:latin typeface="+mn-lt"/>
          <a:ea typeface="+mn-ea"/>
          <a:cs typeface="+mn-cs"/>
        </a:defRPr>
      </a:lvl6pPr>
      <a:lvl7pPr marL="2970017" indent="-228462" algn="l" defTabSz="456926" rtl="0" eaLnBrk="1" latinLnBrk="0" hangingPunct="1">
        <a:spcBef>
          <a:spcPct val="20000"/>
        </a:spcBef>
        <a:buFont typeface="Arial"/>
        <a:buChar char="•"/>
        <a:defRPr sz="1998" kern="1200">
          <a:solidFill>
            <a:schemeClr val="tx1"/>
          </a:solidFill>
          <a:latin typeface="+mn-lt"/>
          <a:ea typeface="+mn-ea"/>
          <a:cs typeface="+mn-cs"/>
        </a:defRPr>
      </a:lvl7pPr>
      <a:lvl8pPr marL="3426943" indent="-228462" algn="l" defTabSz="456926" rtl="0" eaLnBrk="1" latinLnBrk="0" hangingPunct="1">
        <a:spcBef>
          <a:spcPct val="20000"/>
        </a:spcBef>
        <a:buFont typeface="Arial"/>
        <a:buChar char="•"/>
        <a:defRPr sz="1998" kern="1200">
          <a:solidFill>
            <a:schemeClr val="tx1"/>
          </a:solidFill>
          <a:latin typeface="+mn-lt"/>
          <a:ea typeface="+mn-ea"/>
          <a:cs typeface="+mn-cs"/>
        </a:defRPr>
      </a:lvl8pPr>
      <a:lvl9pPr marL="3883868" indent="-228462" algn="l" defTabSz="456926" rtl="0" eaLnBrk="1" latinLnBrk="0" hangingPunct="1">
        <a:spcBef>
          <a:spcPct val="20000"/>
        </a:spcBef>
        <a:buFont typeface="Arial"/>
        <a:buChar char="•"/>
        <a:defRPr sz="1998" kern="1200">
          <a:solidFill>
            <a:schemeClr val="tx1"/>
          </a:solidFill>
          <a:latin typeface="+mn-lt"/>
          <a:ea typeface="+mn-ea"/>
          <a:cs typeface="+mn-cs"/>
        </a:defRPr>
      </a:lvl9pPr>
    </p:bodyStyle>
    <p:otherStyle>
      <a:defPPr>
        <a:defRPr lang="en-US"/>
      </a:defPPr>
      <a:lvl1pPr marL="0" algn="l" defTabSz="456926" rtl="0" eaLnBrk="1" latinLnBrk="0" hangingPunct="1">
        <a:defRPr sz="1798" kern="1200">
          <a:solidFill>
            <a:schemeClr val="tx1"/>
          </a:solidFill>
          <a:latin typeface="+mn-lt"/>
          <a:ea typeface="+mn-ea"/>
          <a:cs typeface="+mn-cs"/>
        </a:defRPr>
      </a:lvl1pPr>
      <a:lvl2pPr marL="456926" algn="l" defTabSz="456926" rtl="0" eaLnBrk="1" latinLnBrk="0" hangingPunct="1">
        <a:defRPr sz="1798" kern="1200">
          <a:solidFill>
            <a:schemeClr val="tx1"/>
          </a:solidFill>
          <a:latin typeface="+mn-lt"/>
          <a:ea typeface="+mn-ea"/>
          <a:cs typeface="+mn-cs"/>
        </a:defRPr>
      </a:lvl2pPr>
      <a:lvl3pPr marL="913852" algn="l" defTabSz="456926" rtl="0" eaLnBrk="1" latinLnBrk="0" hangingPunct="1">
        <a:defRPr sz="1798" kern="1200">
          <a:solidFill>
            <a:schemeClr val="tx1"/>
          </a:solidFill>
          <a:latin typeface="+mn-lt"/>
          <a:ea typeface="+mn-ea"/>
          <a:cs typeface="+mn-cs"/>
        </a:defRPr>
      </a:lvl3pPr>
      <a:lvl4pPr marL="1370778" algn="l" defTabSz="456926" rtl="0" eaLnBrk="1" latinLnBrk="0" hangingPunct="1">
        <a:defRPr sz="1798" kern="1200">
          <a:solidFill>
            <a:schemeClr val="tx1"/>
          </a:solidFill>
          <a:latin typeface="+mn-lt"/>
          <a:ea typeface="+mn-ea"/>
          <a:cs typeface="+mn-cs"/>
        </a:defRPr>
      </a:lvl4pPr>
      <a:lvl5pPr marL="1827703" algn="l" defTabSz="456926" rtl="0" eaLnBrk="1" latinLnBrk="0" hangingPunct="1">
        <a:defRPr sz="1798" kern="1200">
          <a:solidFill>
            <a:schemeClr val="tx1"/>
          </a:solidFill>
          <a:latin typeface="+mn-lt"/>
          <a:ea typeface="+mn-ea"/>
          <a:cs typeface="+mn-cs"/>
        </a:defRPr>
      </a:lvl5pPr>
      <a:lvl6pPr marL="2284628" algn="l" defTabSz="456926" rtl="0" eaLnBrk="1" latinLnBrk="0" hangingPunct="1">
        <a:defRPr sz="1798" kern="1200">
          <a:solidFill>
            <a:schemeClr val="tx1"/>
          </a:solidFill>
          <a:latin typeface="+mn-lt"/>
          <a:ea typeface="+mn-ea"/>
          <a:cs typeface="+mn-cs"/>
        </a:defRPr>
      </a:lvl6pPr>
      <a:lvl7pPr marL="2741554" algn="l" defTabSz="456926" rtl="0" eaLnBrk="1" latinLnBrk="0" hangingPunct="1">
        <a:defRPr sz="1798" kern="1200">
          <a:solidFill>
            <a:schemeClr val="tx1"/>
          </a:solidFill>
          <a:latin typeface="+mn-lt"/>
          <a:ea typeface="+mn-ea"/>
          <a:cs typeface="+mn-cs"/>
        </a:defRPr>
      </a:lvl7pPr>
      <a:lvl8pPr marL="3198480" algn="l" defTabSz="456926" rtl="0" eaLnBrk="1" latinLnBrk="0" hangingPunct="1">
        <a:defRPr sz="1798" kern="1200">
          <a:solidFill>
            <a:schemeClr val="tx1"/>
          </a:solidFill>
          <a:latin typeface="+mn-lt"/>
          <a:ea typeface="+mn-ea"/>
          <a:cs typeface="+mn-cs"/>
        </a:defRPr>
      </a:lvl8pPr>
      <a:lvl9pPr marL="3655406" algn="l" defTabSz="456926" rtl="0" eaLnBrk="1" latinLnBrk="0" hangingPunct="1">
        <a:defRPr sz="17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svg"/><Relationship Id="rId3" Type="http://schemas.openxmlformats.org/officeDocument/2006/relationships/notesSlide" Target="../notesSlides/notesSlide7.xml"/><Relationship Id="rId7" Type="http://schemas.openxmlformats.org/officeDocument/2006/relationships/image" Target="../media/image64.svg"/><Relationship Id="rId12" Type="http://schemas.openxmlformats.org/officeDocument/2006/relationships/image" Target="../media/image69.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3.png"/><Relationship Id="rId11" Type="http://schemas.openxmlformats.org/officeDocument/2006/relationships/image" Target="../media/image68.svg"/><Relationship Id="rId5" Type="http://schemas.openxmlformats.org/officeDocument/2006/relationships/image" Target="../media/image62.sv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svg"/><Relationship Id="rId14" Type="http://schemas.openxmlformats.org/officeDocument/2006/relationships/image" Target="../media/image71.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18" Type="http://schemas.openxmlformats.org/officeDocument/2006/relationships/image" Target="../media/image54.svg"/><Relationship Id="rId3" Type="http://schemas.openxmlformats.org/officeDocument/2006/relationships/image" Target="../media/image39.jpeg"/><Relationship Id="rId7" Type="http://schemas.openxmlformats.org/officeDocument/2006/relationships/image" Target="../media/image43.png"/><Relationship Id="rId12" Type="http://schemas.openxmlformats.org/officeDocument/2006/relationships/image" Target="../media/image48.svg"/><Relationship Id="rId17" Type="http://schemas.openxmlformats.org/officeDocument/2006/relationships/image" Target="../media/image53.png"/><Relationship Id="rId2" Type="http://schemas.openxmlformats.org/officeDocument/2006/relationships/notesSlide" Target="../notesSlides/notesSlide2.xml"/><Relationship Id="rId16" Type="http://schemas.openxmlformats.org/officeDocument/2006/relationships/image" Target="../media/image52.sv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sv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svg"/></Relationships>
</file>

<file path=ppt/slides/_rels/slide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7.png"/><Relationship Id="rId4" Type="http://schemas.openxmlformats.org/officeDocument/2006/relationships/image" Target="../media/image56.png"/></Relationships>
</file>

<file path=ppt/slides/_rels/slide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6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DB0848DC-F957-0B04-48D5-F373EFEE152C}"/>
              </a:ext>
            </a:extLst>
          </p:cNvPr>
          <p:cNvSpPr>
            <a:spLocks noGrp="1"/>
          </p:cNvSpPr>
          <p:nvPr>
            <p:ph type="subTitle" idx="1"/>
          </p:nvPr>
        </p:nvSpPr>
        <p:spPr/>
        <p:txBody>
          <a:bodyPr/>
          <a:lstStyle/>
          <a:p>
            <a:r>
              <a:rPr lang="en-US" dirty="0"/>
              <a:t>Cross Sector Technologies Meeting: Day 2</a:t>
            </a:r>
          </a:p>
        </p:txBody>
      </p:sp>
      <p:sp>
        <p:nvSpPr>
          <p:cNvPr id="5" name="Text Placeholder 4">
            <a:extLst>
              <a:ext uri="{FF2B5EF4-FFF2-40B4-BE49-F238E27FC236}">
                <a16:creationId xmlns:a16="http://schemas.microsoft.com/office/drawing/2014/main" id="{10EDE680-5C54-0FAD-2DDA-8C588E1D81CD}"/>
              </a:ext>
            </a:extLst>
          </p:cNvPr>
          <p:cNvSpPr>
            <a:spLocks noGrp="1"/>
          </p:cNvSpPr>
          <p:nvPr>
            <p:ph type="body" sz="quarter" idx="10"/>
          </p:nvPr>
        </p:nvSpPr>
        <p:spPr/>
        <p:txBody>
          <a:bodyPr/>
          <a:lstStyle/>
          <a:p>
            <a:r>
              <a:rPr lang="en-US"/>
              <a:t>Next-Generation Enabling Technologies</a:t>
            </a:r>
          </a:p>
        </p:txBody>
      </p:sp>
      <p:sp>
        <p:nvSpPr>
          <p:cNvPr id="6" name="Text Placeholder 5">
            <a:extLst>
              <a:ext uri="{FF2B5EF4-FFF2-40B4-BE49-F238E27FC236}">
                <a16:creationId xmlns:a16="http://schemas.microsoft.com/office/drawing/2014/main" id="{1FCB62F3-0171-25A1-47BD-BC828FC29336}"/>
              </a:ext>
            </a:extLst>
          </p:cNvPr>
          <p:cNvSpPr>
            <a:spLocks noGrp="1"/>
          </p:cNvSpPr>
          <p:nvPr>
            <p:ph type="body" sz="quarter" idx="13"/>
          </p:nvPr>
        </p:nvSpPr>
        <p:spPr/>
        <p:txBody>
          <a:bodyPr/>
          <a:lstStyle/>
          <a:p>
            <a:r>
              <a:rPr lang="en-US"/>
              <a:t>Tuesday, May 30, 2023</a:t>
            </a:r>
          </a:p>
          <a:p>
            <a:endParaRPr lang="en-US"/>
          </a:p>
        </p:txBody>
      </p:sp>
      <p:sp>
        <p:nvSpPr>
          <p:cNvPr id="2" name="Title 1">
            <a:extLst>
              <a:ext uri="{FF2B5EF4-FFF2-40B4-BE49-F238E27FC236}">
                <a16:creationId xmlns:a16="http://schemas.microsoft.com/office/drawing/2014/main" id="{E7545D3D-06EE-26AF-D1FB-6B3C7541F354}"/>
              </a:ext>
            </a:extLst>
          </p:cNvPr>
          <p:cNvSpPr>
            <a:spLocks noGrp="1"/>
          </p:cNvSpPr>
          <p:nvPr>
            <p:ph type="title" idx="4294967295"/>
          </p:nvPr>
        </p:nvSpPr>
        <p:spPr>
          <a:xfrm>
            <a:off x="481013" y="-812800"/>
            <a:ext cx="11630025" cy="812800"/>
          </a:xfrm>
        </p:spPr>
        <p:txBody>
          <a:bodyPr vert="horz" wrap="square" lIns="91440" tIns="45720" rIns="91440" bIns="45720" numCol="1" anchor="b" anchorCtr="0" compatLnSpc="1">
            <a:prstTxWarp prst="textNoShape">
              <a:avLst/>
            </a:prstTxWarp>
          </a:bodyPr>
          <a:lstStyle/>
          <a:p>
            <a:r>
              <a:rPr lang="en-US" dirty="0"/>
              <a:t>Cross Sector Technologies Meeting: Day 2</a:t>
            </a:r>
          </a:p>
        </p:txBody>
      </p:sp>
    </p:spTree>
    <p:extLst>
      <p:ext uri="{BB962C8B-B14F-4D97-AF65-F5344CB8AC3E}">
        <p14:creationId xmlns:p14="http://schemas.microsoft.com/office/powerpoint/2010/main" val="3880558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2B53A-01AB-ED50-9DE4-814C486C5132}"/>
              </a:ext>
            </a:extLst>
          </p:cNvPr>
          <p:cNvSpPr>
            <a:spLocks noGrp="1"/>
          </p:cNvSpPr>
          <p:nvPr>
            <p:ph type="title"/>
          </p:nvPr>
        </p:nvSpPr>
        <p:spPr/>
        <p:txBody>
          <a:bodyPr/>
          <a:lstStyle/>
          <a:p>
            <a:r>
              <a:rPr lang="en-US" dirty="0"/>
              <a:t>Approach to Emerging Efficiency and Decarbonization</a:t>
            </a:r>
          </a:p>
        </p:txBody>
      </p:sp>
      <p:sp>
        <p:nvSpPr>
          <p:cNvPr id="7" name="TextBox 6">
            <a:extLst>
              <a:ext uri="{FF2B5EF4-FFF2-40B4-BE49-F238E27FC236}">
                <a16:creationId xmlns:a16="http://schemas.microsoft.com/office/drawing/2014/main" id="{D868269E-E6E6-4A62-5285-D75BFF95D205}"/>
              </a:ext>
            </a:extLst>
          </p:cNvPr>
          <p:cNvSpPr txBox="1"/>
          <p:nvPr/>
        </p:nvSpPr>
        <p:spPr>
          <a:xfrm>
            <a:off x="4010864" y="898760"/>
            <a:ext cx="7933828" cy="5261608"/>
          </a:xfrm>
          <a:prstGeom prst="rect">
            <a:avLst/>
          </a:prstGeom>
          <a:noFill/>
        </p:spPr>
        <p:txBody>
          <a:bodyPr wrap="square">
            <a:spAutoFit/>
          </a:bodyPr>
          <a:lstStyle/>
          <a:p>
            <a:pPr algn="ctr"/>
            <a:r>
              <a:rPr lang="en-US" sz="2799" dirty="0">
                <a:latin typeface="+mj-lt"/>
              </a:rPr>
              <a:t>Cross-sector decarbonization will </a:t>
            </a:r>
            <a:r>
              <a:rPr lang="en-US" sz="2799" dirty="0">
                <a:latin typeface="+mj-lt"/>
                <a:cs typeface="Times New Roman" panose="02020603050405020304" pitchFamily="18" charset="0"/>
              </a:rPr>
              <a:t>require a multi-modal approach </a:t>
            </a:r>
            <a:r>
              <a:rPr lang="en-US" sz="2799" dirty="0">
                <a:latin typeface="+mj-lt"/>
              </a:rPr>
              <a:t>…</a:t>
            </a:r>
          </a:p>
          <a:p>
            <a:pPr algn="ctr"/>
            <a:endParaRPr lang="en-US" sz="2799" dirty="0">
              <a:latin typeface="+mj-lt"/>
            </a:endParaRPr>
          </a:p>
          <a:p>
            <a:pPr algn="ctr"/>
            <a:endParaRPr lang="en-US" sz="2799" dirty="0">
              <a:latin typeface="+mj-lt"/>
            </a:endParaRPr>
          </a:p>
          <a:p>
            <a:pPr algn="ctr"/>
            <a:endParaRPr lang="en-US" sz="2799" dirty="0">
              <a:latin typeface="+mj-lt"/>
            </a:endParaRPr>
          </a:p>
          <a:p>
            <a:pPr algn="ctr"/>
            <a:endParaRPr lang="en-US" sz="2799" dirty="0">
              <a:latin typeface="+mj-lt"/>
            </a:endParaRPr>
          </a:p>
          <a:p>
            <a:pPr algn="ctr"/>
            <a:endParaRPr lang="en-US" sz="2799" dirty="0">
              <a:latin typeface="+mj-lt"/>
            </a:endParaRPr>
          </a:p>
          <a:p>
            <a:pPr algn="ctr"/>
            <a:endParaRPr lang="en-US" sz="2799" dirty="0">
              <a:latin typeface="+mj-lt"/>
            </a:endParaRPr>
          </a:p>
          <a:p>
            <a:pPr algn="ctr"/>
            <a:endParaRPr lang="en-US" sz="2799" dirty="0">
              <a:latin typeface="+mj-lt"/>
            </a:endParaRPr>
          </a:p>
          <a:p>
            <a:pPr algn="ctr"/>
            <a:endParaRPr lang="en-US" sz="2799" dirty="0">
              <a:latin typeface="+mj-lt"/>
            </a:endParaRPr>
          </a:p>
          <a:p>
            <a:pPr algn="ctr"/>
            <a:r>
              <a:rPr lang="en-US" sz="2799" dirty="0">
                <a:latin typeface="+mj-lt"/>
              </a:rPr>
              <a:t>addressing RD&amp;D opportunities across all pillars </a:t>
            </a:r>
            <a:br>
              <a:rPr lang="en-US" sz="2799" dirty="0">
                <a:latin typeface="+mj-lt"/>
              </a:rPr>
            </a:br>
            <a:r>
              <a:rPr lang="en-US" sz="2799" dirty="0">
                <a:latin typeface="+mj-lt"/>
              </a:rPr>
              <a:t>of decarbonization</a:t>
            </a:r>
          </a:p>
        </p:txBody>
      </p:sp>
      <p:pic>
        <p:nvPicPr>
          <p:cNvPr id="6" name="Graphic 5" descr="Factory outline">
            <a:extLst>
              <a:ext uri="{FF2B5EF4-FFF2-40B4-BE49-F238E27FC236}">
                <a16:creationId xmlns:a16="http://schemas.microsoft.com/office/drawing/2014/main" id="{FCCA05D7-0892-63BE-9C91-BAD7A8A5F3F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42750" y="2077775"/>
            <a:ext cx="2903579" cy="2903579"/>
          </a:xfrm>
          <a:prstGeom prst="rect">
            <a:avLst/>
          </a:prstGeom>
        </p:spPr>
      </p:pic>
      <p:grpSp>
        <p:nvGrpSpPr>
          <p:cNvPr id="23" name="Group 22" descr="The number 1 in a circle">
            <a:extLst>
              <a:ext uri="{FF2B5EF4-FFF2-40B4-BE49-F238E27FC236}">
                <a16:creationId xmlns:a16="http://schemas.microsoft.com/office/drawing/2014/main" id="{B401C569-0EC8-0BED-30C6-BDFE31EB08F1}"/>
              </a:ext>
            </a:extLst>
          </p:cNvPr>
          <p:cNvGrpSpPr/>
          <p:nvPr/>
        </p:nvGrpSpPr>
        <p:grpSpPr>
          <a:xfrm>
            <a:off x="4496064" y="3537233"/>
            <a:ext cx="2516228" cy="1259635"/>
            <a:chOff x="119736" y="3546606"/>
            <a:chExt cx="2174712" cy="1259963"/>
          </a:xfrm>
        </p:grpSpPr>
        <p:sp>
          <p:nvSpPr>
            <p:cNvPr id="15" name="TextBox 14" descr="The number 1 in a circle">
              <a:extLst>
                <a:ext uri="{FF2B5EF4-FFF2-40B4-BE49-F238E27FC236}">
                  <a16:creationId xmlns:a16="http://schemas.microsoft.com/office/drawing/2014/main" id="{D202E5D4-01F5-22F8-07E6-A1EDBEB897FE}"/>
                </a:ext>
              </a:extLst>
            </p:cNvPr>
            <p:cNvSpPr txBox="1"/>
            <p:nvPr/>
          </p:nvSpPr>
          <p:spPr>
            <a:xfrm>
              <a:off x="480485" y="3606240"/>
              <a:ext cx="1813963" cy="1200329"/>
            </a:xfrm>
            <a:prstGeom prst="rect">
              <a:avLst/>
            </a:prstGeom>
            <a:noFill/>
          </p:spPr>
          <p:txBody>
            <a:bodyPr wrap="square" rtlCol="0">
              <a:spAutoFit/>
            </a:bodyPr>
            <a:lstStyle/>
            <a:p>
              <a:r>
                <a:rPr lang="en-US" sz="1600" b="1" dirty="0"/>
                <a:t>Outside the plant</a:t>
              </a:r>
              <a:r>
                <a:rPr lang="en-US" sz="1600" dirty="0"/>
                <a:t>: </a:t>
              </a:r>
              <a:r>
                <a:rPr lang="en-US" sz="1400" dirty="0"/>
                <a:t>enabling and enhancing facility capabilities to interface with the grid of the future</a:t>
              </a:r>
              <a:endParaRPr lang="en-US" sz="1600" dirty="0"/>
            </a:p>
          </p:txBody>
        </p:sp>
        <p:pic>
          <p:nvPicPr>
            <p:cNvPr id="17" name="Graphic 16" descr="Badge 1 with solid fill">
              <a:extLst>
                <a:ext uri="{FF2B5EF4-FFF2-40B4-BE49-F238E27FC236}">
                  <a16:creationId xmlns:a16="http://schemas.microsoft.com/office/drawing/2014/main" id="{58D50B0C-FA2E-B69A-F5F4-7AF7B31FA5D6}"/>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9736" y="3546606"/>
              <a:ext cx="441186" cy="441186"/>
            </a:xfrm>
            <a:prstGeom prst="rect">
              <a:avLst/>
            </a:prstGeom>
          </p:spPr>
        </p:pic>
      </p:grpSp>
      <p:grpSp>
        <p:nvGrpSpPr>
          <p:cNvPr id="22" name="Group 21" descr="Power transmission lines">
            <a:extLst>
              <a:ext uri="{FF2B5EF4-FFF2-40B4-BE49-F238E27FC236}">
                <a16:creationId xmlns:a16="http://schemas.microsoft.com/office/drawing/2014/main" id="{DABCCA95-43F9-B1B3-6A15-93274E86328B}"/>
              </a:ext>
            </a:extLst>
          </p:cNvPr>
          <p:cNvGrpSpPr/>
          <p:nvPr/>
        </p:nvGrpSpPr>
        <p:grpSpPr>
          <a:xfrm>
            <a:off x="5097168" y="2077781"/>
            <a:ext cx="1655997" cy="1278781"/>
            <a:chOff x="450667" y="2043515"/>
            <a:chExt cx="1656428" cy="1279114"/>
          </a:xfrm>
        </p:grpSpPr>
        <p:pic>
          <p:nvPicPr>
            <p:cNvPr id="13" name="Graphic 12" descr="Electric Tower outline">
              <a:extLst>
                <a:ext uri="{FF2B5EF4-FFF2-40B4-BE49-F238E27FC236}">
                  <a16:creationId xmlns:a16="http://schemas.microsoft.com/office/drawing/2014/main" id="{CE527B8B-7A4E-399E-49FD-0B37DCE90008}"/>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0667" y="2260047"/>
              <a:ext cx="775252" cy="775252"/>
            </a:xfrm>
            <a:prstGeom prst="rect">
              <a:avLst/>
            </a:prstGeom>
          </p:spPr>
        </p:pic>
        <p:pic>
          <p:nvPicPr>
            <p:cNvPr id="14" name="Graphic 13" descr="Electric Tower outline">
              <a:extLst>
                <a:ext uri="{FF2B5EF4-FFF2-40B4-BE49-F238E27FC236}">
                  <a16:creationId xmlns:a16="http://schemas.microsoft.com/office/drawing/2014/main" id="{EF2E5EE7-746A-99E2-CF05-6E00EA9A7B30}"/>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44693" y="2547377"/>
              <a:ext cx="775252" cy="775252"/>
            </a:xfrm>
            <a:prstGeom prst="rect">
              <a:avLst/>
            </a:prstGeom>
          </p:spPr>
        </p:pic>
        <p:sp>
          <p:nvSpPr>
            <p:cNvPr id="18" name="Arc 17">
              <a:extLst>
                <a:ext uri="{FF2B5EF4-FFF2-40B4-BE49-F238E27FC236}">
                  <a16:creationId xmlns:a16="http://schemas.microsoft.com/office/drawing/2014/main" id="{74280D4F-B1E9-BB2C-4C81-5DFB963AE449}"/>
                </a:ext>
              </a:extLst>
            </p:cNvPr>
            <p:cNvSpPr/>
            <p:nvPr/>
          </p:nvSpPr>
          <p:spPr>
            <a:xfrm rot="10800000">
              <a:off x="560922" y="2043515"/>
              <a:ext cx="1546173" cy="775251"/>
            </a:xfrm>
            <a:prstGeom prst="arc">
              <a:avLst>
                <a:gd name="adj1" fmla="val 17641162"/>
                <a:gd name="adj2" fmla="val 2118839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20" name="Arc 19">
            <a:extLst>
              <a:ext uri="{FF2B5EF4-FFF2-40B4-BE49-F238E27FC236}">
                <a16:creationId xmlns:a16="http://schemas.microsoft.com/office/drawing/2014/main" id="{9380AB2D-5372-FE49-2A19-DE9B73A43AF9}"/>
              </a:ext>
              <a:ext uri="{C183D7F6-B498-43B3-948B-1728B52AA6E4}">
                <adec:decorative xmlns:adec="http://schemas.microsoft.com/office/drawing/2017/decorative" val="1"/>
              </a:ext>
            </a:extLst>
          </p:cNvPr>
          <p:cNvSpPr/>
          <p:nvPr/>
        </p:nvSpPr>
        <p:spPr>
          <a:xfrm rot="10800000">
            <a:off x="5722096" y="2052156"/>
            <a:ext cx="1545770" cy="775049"/>
          </a:xfrm>
          <a:prstGeom prst="arc">
            <a:avLst>
              <a:gd name="adj1" fmla="val 17641162"/>
              <a:gd name="adj2" fmla="val 2118839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31" name="Group 30" descr="The number 2 in a blue circle">
            <a:extLst>
              <a:ext uri="{FF2B5EF4-FFF2-40B4-BE49-F238E27FC236}">
                <a16:creationId xmlns:a16="http://schemas.microsoft.com/office/drawing/2014/main" id="{51979685-E4F1-F04A-61C1-5FA2A1505532}"/>
              </a:ext>
            </a:extLst>
          </p:cNvPr>
          <p:cNvGrpSpPr/>
          <p:nvPr/>
        </p:nvGrpSpPr>
        <p:grpSpPr>
          <a:xfrm>
            <a:off x="8576773" y="2214508"/>
            <a:ext cx="3039771" cy="1018855"/>
            <a:chOff x="3778145" y="2351948"/>
            <a:chExt cx="2939361" cy="1019120"/>
          </a:xfrm>
        </p:grpSpPr>
        <p:pic>
          <p:nvPicPr>
            <p:cNvPr id="25" name="Graphic 24" descr="Badge with solid fill">
              <a:extLst>
                <a:ext uri="{FF2B5EF4-FFF2-40B4-BE49-F238E27FC236}">
                  <a16:creationId xmlns:a16="http://schemas.microsoft.com/office/drawing/2014/main" id="{6E4E4757-1B1F-9357-3C77-2F7BC3A39011}"/>
                </a:ext>
              </a:extLst>
            </p:cNvPr>
            <p:cNvPicPr>
              <a:picLocks noChangeAspect="1"/>
            </p:cNvPicPr>
            <p:nvPr/>
          </p:nvPicPr>
          <p:blipFill>
            <a:blip r:embed="rId10" cstate="email">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78145" y="2351948"/>
              <a:ext cx="441186" cy="441186"/>
            </a:xfrm>
            <a:prstGeom prst="rect">
              <a:avLst/>
            </a:prstGeom>
          </p:spPr>
        </p:pic>
        <p:sp>
          <p:nvSpPr>
            <p:cNvPr id="28" name="TextBox 27">
              <a:extLst>
                <a:ext uri="{FF2B5EF4-FFF2-40B4-BE49-F238E27FC236}">
                  <a16:creationId xmlns:a16="http://schemas.microsoft.com/office/drawing/2014/main" id="{A27DAB42-186E-6C5A-9044-6E65F51DAED8}"/>
                </a:ext>
              </a:extLst>
            </p:cNvPr>
            <p:cNvSpPr txBox="1"/>
            <p:nvPr/>
          </p:nvSpPr>
          <p:spPr>
            <a:xfrm>
              <a:off x="4205130" y="2386183"/>
              <a:ext cx="2512376" cy="984885"/>
            </a:xfrm>
            <a:prstGeom prst="rect">
              <a:avLst/>
            </a:prstGeom>
            <a:noFill/>
          </p:spPr>
          <p:txBody>
            <a:bodyPr wrap="square" rtlCol="0">
              <a:spAutoFit/>
            </a:bodyPr>
            <a:lstStyle/>
            <a:p>
              <a:r>
                <a:rPr lang="en-US" sz="1600" b="1"/>
                <a:t>At the plant</a:t>
              </a:r>
              <a:r>
                <a:rPr lang="en-US" sz="1600"/>
                <a:t>: </a:t>
              </a:r>
              <a:br>
                <a:rPr lang="en-US" sz="1600"/>
              </a:br>
              <a:r>
                <a:rPr lang="en-US" sz="1400"/>
                <a:t>advanced facility management and operations such as smart manufacturing</a:t>
              </a:r>
              <a:endParaRPr lang="en-US" sz="1600"/>
            </a:p>
          </p:txBody>
        </p:sp>
      </p:grpSp>
      <p:grpSp>
        <p:nvGrpSpPr>
          <p:cNvPr id="30" name="Group 29" descr="The number 3 in an orange circle">
            <a:extLst>
              <a:ext uri="{FF2B5EF4-FFF2-40B4-BE49-F238E27FC236}">
                <a16:creationId xmlns:a16="http://schemas.microsoft.com/office/drawing/2014/main" id="{987D31D9-782E-FB5E-B157-9C5785D25376}"/>
              </a:ext>
            </a:extLst>
          </p:cNvPr>
          <p:cNvGrpSpPr/>
          <p:nvPr/>
        </p:nvGrpSpPr>
        <p:grpSpPr>
          <a:xfrm>
            <a:off x="9437893" y="4154138"/>
            <a:ext cx="2750932" cy="820253"/>
            <a:chOff x="3752794" y="4586134"/>
            <a:chExt cx="2751649" cy="820467"/>
          </a:xfrm>
        </p:grpSpPr>
        <p:pic>
          <p:nvPicPr>
            <p:cNvPr id="27" name="Graphic 26" descr="Badge 3 with solid fill">
              <a:extLst>
                <a:ext uri="{FF2B5EF4-FFF2-40B4-BE49-F238E27FC236}">
                  <a16:creationId xmlns:a16="http://schemas.microsoft.com/office/drawing/2014/main" id="{D3D5DB5B-B476-3BC7-AAC9-7399F62F525E}"/>
                </a:ext>
              </a:extLst>
            </p:cNvPr>
            <p:cNvPicPr>
              <a:picLocks noChangeAspect="1"/>
            </p:cNvPicPr>
            <p:nvPr/>
          </p:nvPicPr>
          <p:blipFill>
            <a:blip r:embed="rId12" cstate="email">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752794" y="4586134"/>
              <a:ext cx="441186" cy="441186"/>
            </a:xfrm>
            <a:prstGeom prst="rect">
              <a:avLst/>
            </a:prstGeom>
          </p:spPr>
        </p:pic>
        <p:sp>
          <p:nvSpPr>
            <p:cNvPr id="29" name="TextBox 28">
              <a:extLst>
                <a:ext uri="{FF2B5EF4-FFF2-40B4-BE49-F238E27FC236}">
                  <a16:creationId xmlns:a16="http://schemas.microsoft.com/office/drawing/2014/main" id="{13B4F57C-C5A2-BA98-4BBE-F300F53676B2}"/>
                </a:ext>
              </a:extLst>
            </p:cNvPr>
            <p:cNvSpPr txBox="1"/>
            <p:nvPr/>
          </p:nvSpPr>
          <p:spPr>
            <a:xfrm>
              <a:off x="4114162" y="4637160"/>
              <a:ext cx="2390281" cy="769441"/>
            </a:xfrm>
            <a:prstGeom prst="rect">
              <a:avLst/>
            </a:prstGeom>
            <a:noFill/>
          </p:spPr>
          <p:txBody>
            <a:bodyPr wrap="square" rtlCol="0">
              <a:spAutoFit/>
            </a:bodyPr>
            <a:lstStyle/>
            <a:p>
              <a:r>
                <a:rPr lang="en-US" sz="1600" b="1"/>
                <a:t>In the plant</a:t>
              </a:r>
              <a:r>
                <a:rPr lang="en-US" sz="1600"/>
                <a:t>: </a:t>
              </a:r>
              <a:r>
                <a:rPr lang="en-US" sz="1400"/>
                <a:t>Alternative and novel processes that dramatically reduce GHGs</a:t>
              </a:r>
              <a:endParaRPr lang="en-US" sz="1600"/>
            </a:p>
          </p:txBody>
        </p:sp>
      </p:grpSp>
      <p:grpSp>
        <p:nvGrpSpPr>
          <p:cNvPr id="34" name="Group 33" descr="Bar chart showing carbon dioxide emissions in 2040 and 2050 if current RD&amp;D approaches are followed">
            <a:extLst>
              <a:ext uri="{FF2B5EF4-FFF2-40B4-BE49-F238E27FC236}">
                <a16:creationId xmlns:a16="http://schemas.microsoft.com/office/drawing/2014/main" id="{FB8E5390-819D-D7EC-5FA9-B56FC4F4CBCB}"/>
              </a:ext>
            </a:extLst>
          </p:cNvPr>
          <p:cNvGrpSpPr/>
          <p:nvPr/>
        </p:nvGrpSpPr>
        <p:grpSpPr>
          <a:xfrm>
            <a:off x="143898" y="2178150"/>
            <a:ext cx="4359399" cy="3022039"/>
            <a:chOff x="7490" y="1902499"/>
            <a:chExt cx="4004419" cy="2598498"/>
          </a:xfrm>
        </p:grpSpPr>
        <p:pic>
          <p:nvPicPr>
            <p:cNvPr id="12" name="Picture 11">
              <a:extLst>
                <a:ext uri="{FF2B5EF4-FFF2-40B4-BE49-F238E27FC236}">
                  <a16:creationId xmlns:a16="http://schemas.microsoft.com/office/drawing/2014/main" id="{A0788B14-3E5F-A48E-5C5B-9A408CC7991E}"/>
                </a:ext>
              </a:extLst>
            </p:cNvPr>
            <p:cNvPicPr>
              <a:picLocks noChangeAspect="1"/>
            </p:cNvPicPr>
            <p:nvPr/>
          </p:nvPicPr>
          <p:blipFill rotWithShape="1">
            <a:blip r:embed="rId14"/>
            <a:srcRect t="2783" r="87045" b="31307"/>
            <a:stretch/>
          </p:blipFill>
          <p:spPr>
            <a:xfrm>
              <a:off x="7490" y="1908615"/>
              <a:ext cx="755656" cy="2592382"/>
            </a:xfrm>
            <a:prstGeom prst="rect">
              <a:avLst/>
            </a:prstGeom>
          </p:spPr>
        </p:pic>
        <p:pic>
          <p:nvPicPr>
            <p:cNvPr id="33" name="Picture 32">
              <a:extLst>
                <a:ext uri="{FF2B5EF4-FFF2-40B4-BE49-F238E27FC236}">
                  <a16:creationId xmlns:a16="http://schemas.microsoft.com/office/drawing/2014/main" id="{66FBCD55-B56C-D73C-9AD8-D667B3AAE671}"/>
                </a:ext>
              </a:extLst>
            </p:cNvPr>
            <p:cNvPicPr>
              <a:picLocks noChangeAspect="1"/>
            </p:cNvPicPr>
            <p:nvPr/>
          </p:nvPicPr>
          <p:blipFill rotWithShape="1">
            <a:blip r:embed="rId14"/>
            <a:srcRect l="44300" t="2605" r="1" b="31485"/>
            <a:stretch/>
          </p:blipFill>
          <p:spPr>
            <a:xfrm>
              <a:off x="763146" y="1902499"/>
              <a:ext cx="3248763" cy="2592383"/>
            </a:xfrm>
            <a:prstGeom prst="rect">
              <a:avLst/>
            </a:prstGeom>
          </p:spPr>
        </p:pic>
      </p:grpSp>
      <p:sp>
        <p:nvSpPr>
          <p:cNvPr id="35" name="Text Box 10">
            <a:extLst>
              <a:ext uri="{FF2B5EF4-FFF2-40B4-BE49-F238E27FC236}">
                <a16:creationId xmlns:a16="http://schemas.microsoft.com/office/drawing/2014/main" id="{D730AC9F-C130-A361-6B81-6097D570CA41}"/>
              </a:ext>
            </a:extLst>
          </p:cNvPr>
          <p:cNvSpPr txBox="1">
            <a:spLocks noChangeArrowheads="1"/>
          </p:cNvSpPr>
          <p:nvPr>
            <p:custDataLst>
              <p:tags r:id="rId1"/>
            </p:custDataLst>
          </p:nvPr>
        </p:nvSpPr>
        <p:spPr bwMode="auto">
          <a:xfrm>
            <a:off x="8468853" y="6171422"/>
            <a:ext cx="5592693" cy="934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8" tIns="45708" rIns="45708" bIns="45708" numCol="1" anchor="t" anchorCtr="0" compatLnSpc="1">
            <a:prstTxWarp prst="textNoShape">
              <a:avLst/>
            </a:prstTxWarp>
            <a:noAutofit/>
          </a:bodyPr>
          <a:lstStyle>
            <a:lvl1pPr marL="171450" indent="-171450" algn="l" defTabSz="457200" rtl="0" eaLnBrk="0" fontAlgn="base" hangingPunct="0">
              <a:spcBef>
                <a:spcPct val="20000"/>
              </a:spcBef>
              <a:spcAft>
                <a:spcPct val="0"/>
              </a:spcAft>
              <a:buFont typeface="Arial" charset="0"/>
              <a:buChar char="•"/>
              <a:defRPr sz="2600" kern="1200">
                <a:solidFill>
                  <a:schemeClr val="tx1"/>
                </a:solidFill>
                <a:latin typeface="Arial" charset="0"/>
                <a:ea typeface="Arial" panose="020B0604020202020204" pitchFamily="34" charset="0"/>
                <a:cs typeface="Arial" panose="020B0604020202020204" pitchFamily="34" charset="0"/>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charset="0"/>
                <a:ea typeface="Arial" panose="020B0604020202020204" pitchFamily="34" charset="0"/>
                <a:cs typeface="Arial" panose="020B0604020202020204" pitchFamily="34" charset="0"/>
              </a:defRPr>
            </a:lvl2pPr>
            <a:lvl3pPr marL="1143000" indent="-228600" algn="l" defTabSz="457200" rtl="0" eaLnBrk="0" fontAlgn="base" hangingPunct="0">
              <a:spcBef>
                <a:spcPct val="20000"/>
              </a:spcBef>
              <a:spcAft>
                <a:spcPct val="0"/>
              </a:spcAft>
              <a:buFont typeface="Arial" charset="0"/>
              <a:buChar char="•"/>
              <a:defRPr sz="2200" kern="1200">
                <a:solidFill>
                  <a:schemeClr val="tx1"/>
                </a:solidFill>
                <a:latin typeface="Arial" charset="0"/>
                <a:ea typeface="Arial" panose="020B0604020202020204" pitchFamily="34" charset="0"/>
                <a:cs typeface="Arial" panose="020B0604020202020204" pitchFamily="34"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Arial" panose="020B0604020202020204" pitchFamily="34" charset="0"/>
                <a:cs typeface="Arial" panose="020B0604020202020204" pitchFamily="34" charset="0"/>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panose="020B0604020202020204" pitchFamily="34" charset="0"/>
                <a:cs typeface="Arial" panose="020B0604020202020204" pitchFamily="34" charset="0"/>
              </a:defRPr>
            </a:lvl5pPr>
            <a:lvl6pPr marL="2514600" indent="-228600" algn="ctr" defTabSz="457200" rtl="0" eaLnBrk="0" fontAlgn="base" latinLnBrk="0" hangingPunct="0">
              <a:spcBef>
                <a:spcPct val="0"/>
              </a:spcBef>
              <a:spcAft>
                <a:spcPct val="0"/>
              </a:spcAft>
              <a:buFont typeface="Arial"/>
              <a:buChar char="•"/>
              <a:defRPr sz="2000" kern="1200">
                <a:solidFill>
                  <a:schemeClr val="tx1"/>
                </a:solidFill>
                <a:latin typeface="Arial" charset="0"/>
                <a:ea typeface="+mn-ea"/>
                <a:cs typeface="+mn-cs"/>
              </a:defRPr>
            </a:lvl6pPr>
            <a:lvl7pPr marL="2971800" indent="-228600" algn="ctr" defTabSz="457200" rtl="0" eaLnBrk="0" fontAlgn="base" latinLnBrk="0" hangingPunct="0">
              <a:spcBef>
                <a:spcPct val="0"/>
              </a:spcBef>
              <a:spcAft>
                <a:spcPct val="0"/>
              </a:spcAft>
              <a:buFont typeface="Arial"/>
              <a:buChar char="•"/>
              <a:defRPr sz="2000" kern="1200">
                <a:solidFill>
                  <a:schemeClr val="tx1"/>
                </a:solidFill>
                <a:latin typeface="Arial" charset="0"/>
                <a:ea typeface="+mn-ea"/>
                <a:cs typeface="+mn-cs"/>
              </a:defRPr>
            </a:lvl7pPr>
            <a:lvl8pPr marL="3429000" indent="-228600" algn="ctr" defTabSz="457200" rtl="0" eaLnBrk="0" fontAlgn="base" latinLnBrk="0" hangingPunct="0">
              <a:spcBef>
                <a:spcPct val="0"/>
              </a:spcBef>
              <a:spcAft>
                <a:spcPct val="0"/>
              </a:spcAft>
              <a:buFont typeface="Arial"/>
              <a:buChar char="•"/>
              <a:defRPr sz="2000" kern="1200">
                <a:solidFill>
                  <a:schemeClr val="tx1"/>
                </a:solidFill>
                <a:latin typeface="Arial" charset="0"/>
                <a:ea typeface="+mn-ea"/>
                <a:cs typeface="+mn-cs"/>
              </a:defRPr>
            </a:lvl8pPr>
            <a:lvl9pPr marL="3886200" indent="-228600" algn="ctr" defTabSz="457200" rtl="0" eaLnBrk="0" fontAlgn="base" latinLnBrk="0" hangingPunct="0">
              <a:spcBef>
                <a:spcPct val="0"/>
              </a:spcBef>
              <a:spcAft>
                <a:spcPct val="0"/>
              </a:spcAft>
              <a:buFont typeface="Arial"/>
              <a:buChar char="•"/>
              <a:defRPr sz="2000" kern="1200">
                <a:solidFill>
                  <a:schemeClr val="tx1"/>
                </a:solidFill>
                <a:latin typeface="Arial" charset="0"/>
                <a:ea typeface="+mn-ea"/>
                <a:cs typeface="+mn-cs"/>
              </a:defRPr>
            </a:lvl9pPr>
          </a:lstStyle>
          <a:p>
            <a:pPr marL="0" indent="0" eaLnBrk="1" hangingPunct="1">
              <a:buNone/>
            </a:pPr>
            <a:r>
              <a:rPr lang="en-US" sz="1050" b="1">
                <a:solidFill>
                  <a:prstClr val="black"/>
                </a:solidFill>
                <a:latin typeface="Arial" panose="020B0604020202020204" pitchFamily="34" charset="0"/>
              </a:rPr>
              <a:t>Sources:</a:t>
            </a:r>
          </a:p>
          <a:p>
            <a:pPr marL="0" indent="0" eaLnBrk="1" hangingPunct="1">
              <a:buNone/>
            </a:pPr>
            <a:r>
              <a:rPr lang="en-US" sz="1000">
                <a:solidFill>
                  <a:prstClr val="black"/>
                </a:solidFill>
                <a:latin typeface="Arial" panose="020B0604020202020204" pitchFamily="34" charset="0"/>
              </a:rPr>
              <a:t>(1) DOE Industrial Decarbonization Roadmap, September 2022</a:t>
            </a:r>
          </a:p>
        </p:txBody>
      </p:sp>
    </p:spTree>
    <p:extLst>
      <p:ext uri="{BB962C8B-B14F-4D97-AF65-F5344CB8AC3E}">
        <p14:creationId xmlns:p14="http://schemas.microsoft.com/office/powerpoint/2010/main" val="30422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2B53A-01AB-ED50-9DE4-814C486C5132}"/>
              </a:ext>
            </a:extLst>
          </p:cNvPr>
          <p:cNvSpPr>
            <a:spLocks noGrp="1"/>
          </p:cNvSpPr>
          <p:nvPr>
            <p:ph type="title"/>
          </p:nvPr>
        </p:nvSpPr>
        <p:spPr/>
        <p:txBody>
          <a:bodyPr/>
          <a:lstStyle/>
          <a:p>
            <a:r>
              <a:rPr lang="en-US" dirty="0"/>
              <a:t>Example Technologies of Interest</a:t>
            </a:r>
          </a:p>
        </p:txBody>
      </p:sp>
      <p:sp>
        <p:nvSpPr>
          <p:cNvPr id="7" name="TextBox 6">
            <a:extLst>
              <a:ext uri="{FF2B5EF4-FFF2-40B4-BE49-F238E27FC236}">
                <a16:creationId xmlns:a16="http://schemas.microsoft.com/office/drawing/2014/main" id="{D868269E-E6E6-4A62-5285-D75BFF95D205}"/>
              </a:ext>
            </a:extLst>
          </p:cNvPr>
          <p:cNvSpPr txBox="1"/>
          <p:nvPr/>
        </p:nvSpPr>
        <p:spPr>
          <a:xfrm>
            <a:off x="285675" y="870823"/>
            <a:ext cx="11560338" cy="461545"/>
          </a:xfrm>
          <a:prstGeom prst="rect">
            <a:avLst/>
          </a:prstGeom>
          <a:noFill/>
        </p:spPr>
        <p:txBody>
          <a:bodyPr wrap="square">
            <a:spAutoFit/>
          </a:bodyPr>
          <a:lstStyle/>
          <a:p>
            <a:pPr algn="ctr"/>
            <a:r>
              <a:rPr lang="en-US" sz="2399">
                <a:latin typeface="+mj-lt"/>
              </a:rPr>
              <a:t>Advanced thermal management and operational innovation in 4 key technology areas</a:t>
            </a:r>
          </a:p>
        </p:txBody>
      </p:sp>
      <p:sp>
        <p:nvSpPr>
          <p:cNvPr id="10" name="Rectangle 9">
            <a:extLst>
              <a:ext uri="{FF2B5EF4-FFF2-40B4-BE49-F238E27FC236}">
                <a16:creationId xmlns:a16="http://schemas.microsoft.com/office/drawing/2014/main" id="{01FF30B6-B7FA-9475-92F5-07EF0232C5A4}"/>
              </a:ext>
            </a:extLst>
          </p:cNvPr>
          <p:cNvSpPr/>
          <p:nvPr/>
        </p:nvSpPr>
        <p:spPr>
          <a:xfrm>
            <a:off x="477713" y="5987178"/>
            <a:ext cx="11365654" cy="409468"/>
          </a:xfrm>
          <a:prstGeom prst="rect">
            <a:avLst/>
          </a:prstGeom>
          <a:solidFill>
            <a:srgbClr val="00793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mj-lt"/>
              </a:rPr>
              <a:t>Address RD&amp;D opportunities through the pillars of decarbonization</a:t>
            </a:r>
          </a:p>
        </p:txBody>
      </p:sp>
      <p:graphicFrame>
        <p:nvGraphicFramePr>
          <p:cNvPr id="13" name="Content Placeholder 12">
            <a:extLst>
              <a:ext uri="{FF2B5EF4-FFF2-40B4-BE49-F238E27FC236}">
                <a16:creationId xmlns:a16="http://schemas.microsoft.com/office/drawing/2014/main" id="{1F091019-AC03-1EA5-40F4-0A301F7474B2}"/>
              </a:ext>
              <a:ext uri="{C183D7F6-B498-43B3-948B-1728B52AA6E4}">
                <adec:decorative xmlns:adec="http://schemas.microsoft.com/office/drawing/2017/decorative" val="1"/>
              </a:ext>
            </a:extLst>
          </p:cNvPr>
          <p:cNvGraphicFramePr>
            <a:graphicFrameLocks noGrp="1"/>
          </p:cNvGraphicFramePr>
          <p:nvPr>
            <p:ph sz="quarter" idx="10"/>
            <p:extLst>
              <p:ext uri="{D42A27DB-BD31-4B8C-83A1-F6EECF244321}">
                <p14:modId xmlns:p14="http://schemas.microsoft.com/office/powerpoint/2010/main" val="1879553350"/>
              </p:ext>
            </p:extLst>
          </p:nvPr>
        </p:nvGraphicFramePr>
        <p:xfrm>
          <a:off x="477713" y="1668573"/>
          <a:ext cx="11233399" cy="3341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EFD23282-412C-6BFF-E79F-4F09CE2D8AF6}"/>
              </a:ext>
            </a:extLst>
          </p:cNvPr>
          <p:cNvSpPr txBox="1"/>
          <p:nvPr/>
        </p:nvSpPr>
        <p:spPr>
          <a:xfrm>
            <a:off x="586256" y="5045743"/>
            <a:ext cx="2325150" cy="400006"/>
          </a:xfrm>
          <a:prstGeom prst="rect">
            <a:avLst/>
          </a:prstGeom>
          <a:noFill/>
        </p:spPr>
        <p:txBody>
          <a:bodyPr wrap="square" rtlCol="0">
            <a:spAutoFit/>
          </a:bodyPr>
          <a:lstStyle/>
          <a:p>
            <a:pPr algn="ctr"/>
            <a:r>
              <a:rPr lang="en-US" sz="1999" b="1">
                <a:solidFill>
                  <a:schemeClr val="accent1">
                    <a:lumMod val="75000"/>
                  </a:schemeClr>
                </a:solidFill>
              </a:rPr>
              <a:t>Outside the Plant</a:t>
            </a:r>
          </a:p>
        </p:txBody>
      </p:sp>
      <p:sp>
        <p:nvSpPr>
          <p:cNvPr id="5" name="TextBox 4">
            <a:extLst>
              <a:ext uri="{FF2B5EF4-FFF2-40B4-BE49-F238E27FC236}">
                <a16:creationId xmlns:a16="http://schemas.microsoft.com/office/drawing/2014/main" id="{DBC4F83B-937A-981E-6A10-470970E6817F}"/>
              </a:ext>
            </a:extLst>
          </p:cNvPr>
          <p:cNvSpPr txBox="1"/>
          <p:nvPr/>
        </p:nvSpPr>
        <p:spPr>
          <a:xfrm>
            <a:off x="4931836" y="5060966"/>
            <a:ext cx="2325150" cy="400006"/>
          </a:xfrm>
          <a:prstGeom prst="rect">
            <a:avLst/>
          </a:prstGeom>
          <a:noFill/>
        </p:spPr>
        <p:txBody>
          <a:bodyPr wrap="square" rtlCol="0">
            <a:spAutoFit/>
          </a:bodyPr>
          <a:lstStyle/>
          <a:p>
            <a:pPr algn="ctr"/>
            <a:r>
              <a:rPr lang="en-US" sz="1999" b="1">
                <a:solidFill>
                  <a:schemeClr val="accent3"/>
                </a:solidFill>
              </a:rPr>
              <a:t>At the Plant</a:t>
            </a:r>
          </a:p>
        </p:txBody>
      </p:sp>
      <p:sp>
        <p:nvSpPr>
          <p:cNvPr id="6" name="TextBox 5">
            <a:extLst>
              <a:ext uri="{FF2B5EF4-FFF2-40B4-BE49-F238E27FC236}">
                <a16:creationId xmlns:a16="http://schemas.microsoft.com/office/drawing/2014/main" id="{938D83E8-7D48-6A94-5832-B354409B6FC4}"/>
              </a:ext>
            </a:extLst>
          </p:cNvPr>
          <p:cNvSpPr txBox="1"/>
          <p:nvPr/>
        </p:nvSpPr>
        <p:spPr>
          <a:xfrm>
            <a:off x="9187632" y="5059718"/>
            <a:ext cx="2325150" cy="400006"/>
          </a:xfrm>
          <a:prstGeom prst="rect">
            <a:avLst/>
          </a:prstGeom>
          <a:noFill/>
        </p:spPr>
        <p:txBody>
          <a:bodyPr wrap="square" rtlCol="0">
            <a:spAutoFit/>
          </a:bodyPr>
          <a:lstStyle/>
          <a:p>
            <a:pPr algn="ctr"/>
            <a:r>
              <a:rPr lang="en-US" sz="1999" b="1">
                <a:solidFill>
                  <a:schemeClr val="accent6"/>
                </a:solidFill>
              </a:rPr>
              <a:t>In the Plant</a:t>
            </a:r>
          </a:p>
        </p:txBody>
      </p:sp>
    </p:spTree>
    <p:extLst>
      <p:ext uri="{BB962C8B-B14F-4D97-AF65-F5344CB8AC3E}">
        <p14:creationId xmlns:p14="http://schemas.microsoft.com/office/powerpoint/2010/main" val="247920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DBF31-0D75-4755-A7E8-D978E8A8B921}"/>
              </a:ext>
            </a:extLst>
          </p:cNvPr>
          <p:cNvSpPr>
            <a:spLocks noGrp="1"/>
          </p:cNvSpPr>
          <p:nvPr>
            <p:ph type="title"/>
          </p:nvPr>
        </p:nvSpPr>
        <p:spPr>
          <a:xfrm>
            <a:off x="132146" y="69488"/>
            <a:ext cx="11630171" cy="812588"/>
          </a:xfrm>
        </p:spPr>
        <p:txBody>
          <a:bodyPr/>
          <a:lstStyle/>
          <a:p>
            <a:pPr>
              <a:lnSpc>
                <a:spcPct val="70000"/>
              </a:lnSpc>
            </a:pPr>
            <a:r>
              <a:rPr lang="en-US" dirty="0"/>
              <a:t>Stakeholder Engagement and Analysis </a:t>
            </a:r>
            <a:br>
              <a:rPr lang="en-US" dirty="0"/>
            </a:br>
            <a:r>
              <a:rPr lang="en-US" dirty="0"/>
              <a:t>to Develop Objectives and Targets</a:t>
            </a:r>
          </a:p>
        </p:txBody>
      </p:sp>
      <p:sp>
        <p:nvSpPr>
          <p:cNvPr id="3" name="Content Placeholder 2">
            <a:extLst>
              <a:ext uri="{FF2B5EF4-FFF2-40B4-BE49-F238E27FC236}">
                <a16:creationId xmlns:a16="http://schemas.microsoft.com/office/drawing/2014/main" id="{1D430BD2-EAE6-E7B5-03F6-14EBEEE87E42}"/>
              </a:ext>
            </a:extLst>
          </p:cNvPr>
          <p:cNvSpPr>
            <a:spLocks noGrp="1"/>
          </p:cNvSpPr>
          <p:nvPr>
            <p:ph sz="quarter" idx="10"/>
          </p:nvPr>
        </p:nvSpPr>
        <p:spPr>
          <a:xfrm>
            <a:off x="477492" y="1047153"/>
            <a:ext cx="11402726" cy="1142359"/>
          </a:xfrm>
        </p:spPr>
        <p:txBody>
          <a:bodyPr/>
          <a:lstStyle/>
          <a:p>
            <a:pPr marL="0" indent="0">
              <a:buNone/>
            </a:pPr>
            <a:r>
              <a:rPr lang="en-US" sz="2399" b="1" u="sng"/>
              <a:t>Goal</a:t>
            </a:r>
            <a:r>
              <a:rPr lang="en-US" sz="2399"/>
              <a:t>: invest in next-generation technologies to achieve an efficient and competitive industrial sector with net-zero greenhouse gas emissions by 2050.</a:t>
            </a:r>
          </a:p>
        </p:txBody>
      </p:sp>
      <p:grpSp>
        <p:nvGrpSpPr>
          <p:cNvPr id="4" name="Group 3">
            <a:extLst>
              <a:ext uri="{FF2B5EF4-FFF2-40B4-BE49-F238E27FC236}">
                <a16:creationId xmlns:a16="http://schemas.microsoft.com/office/drawing/2014/main" id="{6B08B33C-ACAD-D05B-5F0D-D5151DFDBFA4}"/>
              </a:ext>
              <a:ext uri="{C183D7F6-B498-43B3-948B-1728B52AA6E4}">
                <adec:decorative xmlns:adec="http://schemas.microsoft.com/office/drawing/2017/decorative" val="1"/>
              </a:ext>
            </a:extLst>
          </p:cNvPr>
          <p:cNvGrpSpPr/>
          <p:nvPr/>
        </p:nvGrpSpPr>
        <p:grpSpPr>
          <a:xfrm>
            <a:off x="132147" y="2012300"/>
            <a:ext cx="8034818" cy="4313318"/>
            <a:chOff x="304634" y="1350827"/>
            <a:chExt cx="8036911" cy="4481077"/>
          </a:xfrm>
        </p:grpSpPr>
        <p:sp>
          <p:nvSpPr>
            <p:cNvPr id="5" name="Freeform: Shape 4">
              <a:extLst>
                <a:ext uri="{FF2B5EF4-FFF2-40B4-BE49-F238E27FC236}">
                  <a16:creationId xmlns:a16="http://schemas.microsoft.com/office/drawing/2014/main" id="{D1AB6F95-A899-5991-7EBC-F9252EF3D38F}"/>
                </a:ext>
              </a:extLst>
            </p:cNvPr>
            <p:cNvSpPr/>
            <p:nvPr/>
          </p:nvSpPr>
          <p:spPr>
            <a:xfrm>
              <a:off x="304634" y="1399525"/>
              <a:ext cx="3965032" cy="3554760"/>
            </a:xfrm>
            <a:custGeom>
              <a:avLst/>
              <a:gdLst>
                <a:gd name="connsiteX0" fmla="*/ 0 w 2616413"/>
                <a:gd name="connsiteY0" fmla="*/ 164593 h 1645926"/>
                <a:gd name="connsiteX1" fmla="*/ 164593 w 2616413"/>
                <a:gd name="connsiteY1" fmla="*/ 0 h 1645926"/>
                <a:gd name="connsiteX2" fmla="*/ 2451820 w 2616413"/>
                <a:gd name="connsiteY2" fmla="*/ 0 h 1645926"/>
                <a:gd name="connsiteX3" fmla="*/ 2616413 w 2616413"/>
                <a:gd name="connsiteY3" fmla="*/ 164593 h 1645926"/>
                <a:gd name="connsiteX4" fmla="*/ 2616413 w 2616413"/>
                <a:gd name="connsiteY4" fmla="*/ 1481333 h 1645926"/>
                <a:gd name="connsiteX5" fmla="*/ 2451820 w 2616413"/>
                <a:gd name="connsiteY5" fmla="*/ 1645926 h 1645926"/>
                <a:gd name="connsiteX6" fmla="*/ 164593 w 2616413"/>
                <a:gd name="connsiteY6" fmla="*/ 1645926 h 1645926"/>
                <a:gd name="connsiteX7" fmla="*/ 0 w 2616413"/>
                <a:gd name="connsiteY7" fmla="*/ 1481333 h 1645926"/>
                <a:gd name="connsiteX8" fmla="*/ 0 w 2616413"/>
                <a:gd name="connsiteY8" fmla="*/ 164593 h 164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6413" h="1645926">
                  <a:moveTo>
                    <a:pt x="0" y="164593"/>
                  </a:moveTo>
                  <a:cubicBezTo>
                    <a:pt x="0" y="73691"/>
                    <a:pt x="73691" y="0"/>
                    <a:pt x="164593" y="0"/>
                  </a:cubicBezTo>
                  <a:lnTo>
                    <a:pt x="2451820" y="0"/>
                  </a:lnTo>
                  <a:cubicBezTo>
                    <a:pt x="2542722" y="0"/>
                    <a:pt x="2616413" y="73691"/>
                    <a:pt x="2616413" y="164593"/>
                  </a:cubicBezTo>
                  <a:lnTo>
                    <a:pt x="2616413" y="1481333"/>
                  </a:lnTo>
                  <a:cubicBezTo>
                    <a:pt x="2616413" y="1572235"/>
                    <a:pt x="2542722" y="1645926"/>
                    <a:pt x="2451820" y="1645926"/>
                  </a:cubicBezTo>
                  <a:lnTo>
                    <a:pt x="164593" y="1645926"/>
                  </a:lnTo>
                  <a:cubicBezTo>
                    <a:pt x="73691" y="1645926"/>
                    <a:pt x="0" y="1572235"/>
                    <a:pt x="0" y="1481333"/>
                  </a:cubicBezTo>
                  <a:lnTo>
                    <a:pt x="0" y="164593"/>
                  </a:lnTo>
                  <a:close/>
                </a:path>
              </a:pathLst>
            </a:custGeom>
            <a:ln>
              <a:solidFill>
                <a:srgbClr val="386907"/>
              </a:solidFill>
            </a:ln>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1660" tIns="161660" rIns="161660" bIns="514266" numCol="1" spcCol="1270" anchor="t" anchorCtr="0">
              <a:noAutofit/>
            </a:bodyPr>
            <a:lstStyle/>
            <a:p>
              <a:pPr marL="171399" lvl="1" indent="-171399" defTabSz="710987">
                <a:lnSpc>
                  <a:spcPct val="90000"/>
                </a:lnSpc>
                <a:spcAft>
                  <a:spcPts val="600"/>
                </a:spcAft>
                <a:buFont typeface="Wingdings" panose="05000000000000000000" pitchFamily="2" charset="2"/>
                <a:buChar char="ü"/>
              </a:pPr>
              <a:r>
                <a:rPr lang="en-US" sz="1699">
                  <a:solidFill>
                    <a:srgbClr val="000000"/>
                  </a:solidFill>
                </a:rPr>
                <a:t>Energy Storage for Manufacturing Workshop</a:t>
              </a:r>
            </a:p>
            <a:p>
              <a:pPr marL="171399" lvl="1" indent="-171399" defTabSz="710987">
                <a:lnSpc>
                  <a:spcPct val="90000"/>
                </a:lnSpc>
                <a:spcAft>
                  <a:spcPts val="600"/>
                </a:spcAft>
                <a:buFont typeface="Wingdings" panose="05000000000000000000" pitchFamily="2" charset="2"/>
                <a:buChar char="ü"/>
              </a:pPr>
              <a:r>
                <a:rPr lang="en-US" sz="1699">
                  <a:solidFill>
                    <a:srgbClr val="000000"/>
                  </a:solidFill>
                </a:rPr>
                <a:t>Thermal Process Intensification Workshop</a:t>
              </a:r>
            </a:p>
            <a:p>
              <a:pPr marL="171399" lvl="1" indent="-171399" defTabSz="710987">
                <a:lnSpc>
                  <a:spcPct val="90000"/>
                </a:lnSpc>
                <a:spcAft>
                  <a:spcPts val="600"/>
                </a:spcAft>
                <a:buFont typeface="Wingdings" panose="05000000000000000000" pitchFamily="2" charset="2"/>
                <a:buChar char="ü"/>
              </a:pPr>
              <a:r>
                <a:rPr lang="en-US" sz="1699">
                  <a:solidFill>
                    <a:srgbClr val="000000"/>
                  </a:solidFill>
                </a:rPr>
                <a:t>Energy Storage Grand Challenge Roadmap</a:t>
              </a:r>
            </a:p>
            <a:p>
              <a:pPr marL="171399" lvl="1" indent="-171399" defTabSz="710987">
                <a:lnSpc>
                  <a:spcPct val="90000"/>
                </a:lnSpc>
                <a:spcAft>
                  <a:spcPts val="600"/>
                </a:spcAft>
                <a:buFont typeface="Wingdings" panose="05000000000000000000" pitchFamily="2" charset="2"/>
                <a:buChar char="ü"/>
              </a:pPr>
              <a:r>
                <a:rPr lang="en-US" sz="1699">
                  <a:solidFill>
                    <a:srgbClr val="000000"/>
                  </a:solidFill>
                </a:rPr>
                <a:t>Technology Assessment on Low-Temperature Waste Heat Recovery in Industry</a:t>
              </a:r>
            </a:p>
            <a:p>
              <a:pPr marL="171399" lvl="1" indent="-171399" defTabSz="710987">
                <a:lnSpc>
                  <a:spcPct val="90000"/>
                </a:lnSpc>
                <a:spcAft>
                  <a:spcPts val="600"/>
                </a:spcAft>
                <a:buFont typeface="Wingdings" panose="05000000000000000000" pitchFamily="2" charset="2"/>
                <a:buChar char="ü"/>
              </a:pPr>
              <a:r>
                <a:rPr lang="en-US" sz="1699">
                  <a:solidFill>
                    <a:srgbClr val="000000"/>
                  </a:solidFill>
                </a:rPr>
                <a:t>Industrial Decarbonization Roadmap</a:t>
              </a:r>
            </a:p>
            <a:p>
              <a:pPr marL="171399" lvl="1" indent="-171399" defTabSz="710987">
                <a:lnSpc>
                  <a:spcPct val="90000"/>
                </a:lnSpc>
                <a:spcAft>
                  <a:spcPts val="600"/>
                </a:spcAft>
                <a:buFont typeface="Wingdings" panose="05000000000000000000" pitchFamily="2" charset="2"/>
                <a:buChar char="ü"/>
              </a:pPr>
              <a:r>
                <a:rPr lang="en-US" sz="1699">
                  <a:solidFill>
                    <a:srgbClr val="000000"/>
                  </a:solidFill>
                </a:rPr>
                <a:t>Energy Earthshot Lab Ideation Forum</a:t>
              </a:r>
            </a:p>
            <a:p>
              <a:pPr marL="0" lvl="1" defTabSz="710987">
                <a:lnSpc>
                  <a:spcPct val="90000"/>
                </a:lnSpc>
                <a:spcAft>
                  <a:spcPts val="600"/>
                </a:spcAft>
              </a:pPr>
              <a:endParaRPr lang="en-US" sz="1699">
                <a:solidFill>
                  <a:srgbClr val="000000"/>
                </a:solidFill>
              </a:endParaRPr>
            </a:p>
          </p:txBody>
        </p:sp>
        <p:sp>
          <p:nvSpPr>
            <p:cNvPr id="6" name="Shape 5">
              <a:extLst>
                <a:ext uri="{FF2B5EF4-FFF2-40B4-BE49-F238E27FC236}">
                  <a16:creationId xmlns:a16="http://schemas.microsoft.com/office/drawing/2014/main" id="{888CC33B-2BD7-9154-F76D-A19F48A05ADC}"/>
                </a:ext>
              </a:extLst>
            </p:cNvPr>
            <p:cNvSpPr/>
            <p:nvPr/>
          </p:nvSpPr>
          <p:spPr>
            <a:xfrm>
              <a:off x="2808839" y="3667938"/>
              <a:ext cx="2921654" cy="2163966"/>
            </a:xfrm>
            <a:prstGeom prst="leftCircularArrow">
              <a:avLst>
                <a:gd name="adj1" fmla="val 2700"/>
                <a:gd name="adj2" fmla="val 328719"/>
                <a:gd name="adj3" fmla="val 2030480"/>
                <a:gd name="adj4" fmla="val 8328632"/>
                <a:gd name="adj5" fmla="val 3150"/>
              </a:avLst>
            </a:prstGeom>
          </p:spPr>
          <p:style>
            <a:lnRef idx="0">
              <a:schemeClr val="accent6">
                <a:tint val="60000"/>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lt1"/>
            </a:fontRef>
          </p:style>
          <p:txBody>
            <a:bodyPr/>
            <a:lstStyle/>
            <a:p>
              <a:endParaRPr lang="en-US"/>
            </a:p>
          </p:txBody>
        </p:sp>
        <p:sp>
          <p:nvSpPr>
            <p:cNvPr id="7" name="Freeform: Shape 6">
              <a:extLst>
                <a:ext uri="{FF2B5EF4-FFF2-40B4-BE49-F238E27FC236}">
                  <a16:creationId xmlns:a16="http://schemas.microsoft.com/office/drawing/2014/main" id="{A3492D3A-0261-FB9D-897E-DF8C9CCDB750}"/>
                </a:ext>
              </a:extLst>
            </p:cNvPr>
            <p:cNvSpPr/>
            <p:nvPr/>
          </p:nvSpPr>
          <p:spPr>
            <a:xfrm>
              <a:off x="2385005" y="4738145"/>
              <a:ext cx="2011683" cy="822960"/>
            </a:xfrm>
            <a:custGeom>
              <a:avLst/>
              <a:gdLst>
                <a:gd name="connsiteX0" fmla="*/ 0 w 2011683"/>
                <a:gd name="connsiteY0" fmla="*/ 83610 h 836099"/>
                <a:gd name="connsiteX1" fmla="*/ 83610 w 2011683"/>
                <a:gd name="connsiteY1" fmla="*/ 0 h 836099"/>
                <a:gd name="connsiteX2" fmla="*/ 1928073 w 2011683"/>
                <a:gd name="connsiteY2" fmla="*/ 0 h 836099"/>
                <a:gd name="connsiteX3" fmla="*/ 2011683 w 2011683"/>
                <a:gd name="connsiteY3" fmla="*/ 83610 h 836099"/>
                <a:gd name="connsiteX4" fmla="*/ 2011683 w 2011683"/>
                <a:gd name="connsiteY4" fmla="*/ 752489 h 836099"/>
                <a:gd name="connsiteX5" fmla="*/ 1928073 w 2011683"/>
                <a:gd name="connsiteY5" fmla="*/ 836099 h 836099"/>
                <a:gd name="connsiteX6" fmla="*/ 83610 w 2011683"/>
                <a:gd name="connsiteY6" fmla="*/ 836099 h 836099"/>
                <a:gd name="connsiteX7" fmla="*/ 0 w 2011683"/>
                <a:gd name="connsiteY7" fmla="*/ 752489 h 836099"/>
                <a:gd name="connsiteX8" fmla="*/ 0 w 2011683"/>
                <a:gd name="connsiteY8" fmla="*/ 83610 h 8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683" h="836099">
                  <a:moveTo>
                    <a:pt x="0" y="83610"/>
                  </a:moveTo>
                  <a:cubicBezTo>
                    <a:pt x="0" y="37433"/>
                    <a:pt x="37433" y="0"/>
                    <a:pt x="83610" y="0"/>
                  </a:cubicBezTo>
                  <a:lnTo>
                    <a:pt x="1928073" y="0"/>
                  </a:lnTo>
                  <a:cubicBezTo>
                    <a:pt x="1974250" y="0"/>
                    <a:pt x="2011683" y="37433"/>
                    <a:pt x="2011683" y="83610"/>
                  </a:cubicBezTo>
                  <a:lnTo>
                    <a:pt x="2011683" y="752489"/>
                  </a:lnTo>
                  <a:cubicBezTo>
                    <a:pt x="2011683" y="798666"/>
                    <a:pt x="1974250" y="836099"/>
                    <a:pt x="1928073" y="836099"/>
                  </a:cubicBezTo>
                  <a:lnTo>
                    <a:pt x="83610" y="836099"/>
                  </a:lnTo>
                  <a:cubicBezTo>
                    <a:pt x="37433" y="836099"/>
                    <a:pt x="0" y="798666"/>
                    <a:pt x="0" y="752489"/>
                  </a:cubicBezTo>
                  <a:lnTo>
                    <a:pt x="0" y="83610"/>
                  </a:lnTo>
                  <a:close/>
                </a:path>
              </a:pathLst>
            </a:custGeom>
            <a:solidFill>
              <a:srgbClr val="386907"/>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66382" tIns="52415" rIns="66382" bIns="52415" numCol="1" spcCol="1270" anchor="ctr" anchorCtr="0">
              <a:noAutofit/>
            </a:bodyPr>
            <a:lstStyle/>
            <a:p>
              <a:pPr algn="ctr" defTabSz="977607">
                <a:lnSpc>
                  <a:spcPct val="90000"/>
                </a:lnSpc>
                <a:spcAft>
                  <a:spcPct val="35000"/>
                </a:spcAft>
              </a:pPr>
              <a:r>
                <a:rPr lang="en-US" sz="2199">
                  <a:solidFill>
                    <a:prstClr val="white"/>
                  </a:solidFill>
                  <a:latin typeface="Franklin Gothic Medium"/>
                </a:rPr>
                <a:t>Lab &amp; Industry Input</a:t>
              </a:r>
            </a:p>
          </p:txBody>
        </p:sp>
        <p:sp>
          <p:nvSpPr>
            <p:cNvPr id="8" name="Freeform: Shape 7">
              <a:extLst>
                <a:ext uri="{FF2B5EF4-FFF2-40B4-BE49-F238E27FC236}">
                  <a16:creationId xmlns:a16="http://schemas.microsoft.com/office/drawing/2014/main" id="{BF00D107-79DC-7AA0-EF20-19099B0ADA04}"/>
                </a:ext>
              </a:extLst>
            </p:cNvPr>
            <p:cNvSpPr/>
            <p:nvPr/>
          </p:nvSpPr>
          <p:spPr>
            <a:xfrm>
              <a:off x="4628617" y="2181490"/>
              <a:ext cx="3638625" cy="3115623"/>
            </a:xfrm>
            <a:custGeom>
              <a:avLst/>
              <a:gdLst>
                <a:gd name="connsiteX0" fmla="*/ 0 w 2616413"/>
                <a:gd name="connsiteY0" fmla="*/ 164593 h 1645926"/>
                <a:gd name="connsiteX1" fmla="*/ 164593 w 2616413"/>
                <a:gd name="connsiteY1" fmla="*/ 0 h 1645926"/>
                <a:gd name="connsiteX2" fmla="*/ 2451820 w 2616413"/>
                <a:gd name="connsiteY2" fmla="*/ 0 h 1645926"/>
                <a:gd name="connsiteX3" fmla="*/ 2616413 w 2616413"/>
                <a:gd name="connsiteY3" fmla="*/ 164593 h 1645926"/>
                <a:gd name="connsiteX4" fmla="*/ 2616413 w 2616413"/>
                <a:gd name="connsiteY4" fmla="*/ 1481333 h 1645926"/>
                <a:gd name="connsiteX5" fmla="*/ 2451820 w 2616413"/>
                <a:gd name="connsiteY5" fmla="*/ 1645926 h 1645926"/>
                <a:gd name="connsiteX6" fmla="*/ 164593 w 2616413"/>
                <a:gd name="connsiteY6" fmla="*/ 1645926 h 1645926"/>
                <a:gd name="connsiteX7" fmla="*/ 0 w 2616413"/>
                <a:gd name="connsiteY7" fmla="*/ 1481333 h 1645926"/>
                <a:gd name="connsiteX8" fmla="*/ 0 w 2616413"/>
                <a:gd name="connsiteY8" fmla="*/ 164593 h 164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6413" h="1645926">
                  <a:moveTo>
                    <a:pt x="0" y="164593"/>
                  </a:moveTo>
                  <a:cubicBezTo>
                    <a:pt x="0" y="73691"/>
                    <a:pt x="73691" y="0"/>
                    <a:pt x="164593" y="0"/>
                  </a:cubicBezTo>
                  <a:lnTo>
                    <a:pt x="2451820" y="0"/>
                  </a:lnTo>
                  <a:cubicBezTo>
                    <a:pt x="2542722" y="0"/>
                    <a:pt x="2616413" y="73691"/>
                    <a:pt x="2616413" y="164593"/>
                  </a:cubicBezTo>
                  <a:lnTo>
                    <a:pt x="2616413" y="1481333"/>
                  </a:lnTo>
                  <a:cubicBezTo>
                    <a:pt x="2616413" y="1572235"/>
                    <a:pt x="2542722" y="1645926"/>
                    <a:pt x="2451820" y="1645926"/>
                  </a:cubicBezTo>
                  <a:lnTo>
                    <a:pt x="164593" y="1645926"/>
                  </a:lnTo>
                  <a:cubicBezTo>
                    <a:pt x="73691" y="1645926"/>
                    <a:pt x="0" y="1572235"/>
                    <a:pt x="0" y="1481333"/>
                  </a:cubicBezTo>
                  <a:lnTo>
                    <a:pt x="0" y="164593"/>
                  </a:lnTo>
                  <a:close/>
                </a:path>
              </a:pathLst>
            </a:custGeom>
            <a:ln>
              <a:solidFill>
                <a:srgbClr val="386907"/>
              </a:solidFill>
            </a:ln>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1660" tIns="514267" rIns="161660" bIns="161659" numCol="1" spcCol="1270" anchor="ctr" anchorCtr="0">
              <a:noAutofit/>
            </a:bodyPr>
            <a:lstStyle/>
            <a:p>
              <a:pPr marL="285664" lvl="1" indent="-285664" defTabSz="710987">
                <a:lnSpc>
                  <a:spcPct val="90000"/>
                </a:lnSpc>
                <a:spcAft>
                  <a:spcPts val="600"/>
                </a:spcAft>
                <a:buFont typeface="Arial" panose="020B0604020202020204" pitchFamily="34" charset="0"/>
                <a:buChar char="•"/>
              </a:pPr>
              <a:r>
                <a:rPr lang="en-US" kern="1200" dirty="0">
                  <a:solidFill>
                    <a:srgbClr val="000000"/>
                  </a:solidFill>
                  <a:latin typeface="+mn-lt"/>
                </a:rPr>
                <a:t>May 2023 Cross-Sector Technologies Stakeholder Meeting </a:t>
              </a:r>
            </a:p>
            <a:p>
              <a:pPr marL="285664" lvl="1" indent="-285664" defTabSz="710987">
                <a:lnSpc>
                  <a:spcPct val="90000"/>
                </a:lnSpc>
                <a:spcAft>
                  <a:spcPts val="600"/>
                </a:spcAft>
                <a:buFont typeface="Arial" panose="020B0604020202020204" pitchFamily="34" charset="0"/>
                <a:buChar char="•"/>
              </a:pPr>
              <a:r>
                <a:rPr lang="en-US" dirty="0">
                  <a:solidFill>
                    <a:srgbClr val="000000"/>
                  </a:solidFill>
                </a:rPr>
                <a:t>Industrial Heat </a:t>
              </a:r>
              <a:r>
                <a:rPr lang="en-US" dirty="0" err="1">
                  <a:solidFill>
                    <a:srgbClr val="000000"/>
                  </a:solidFill>
                </a:rPr>
                <a:t>Earthshot</a:t>
              </a:r>
              <a:r>
                <a:rPr lang="en-US" dirty="0">
                  <a:solidFill>
                    <a:srgbClr val="000000"/>
                  </a:solidFill>
                </a:rPr>
                <a:t> pre-summit forum</a:t>
              </a:r>
            </a:p>
            <a:p>
              <a:pPr marL="285664" lvl="1" indent="-285664" defTabSz="710987">
                <a:lnSpc>
                  <a:spcPct val="90000"/>
                </a:lnSpc>
                <a:spcAft>
                  <a:spcPts val="600"/>
                </a:spcAft>
                <a:buFont typeface="Arial" panose="020B0604020202020204" pitchFamily="34" charset="0"/>
                <a:buChar char="•"/>
              </a:pPr>
              <a:r>
                <a:rPr lang="en-US" dirty="0">
                  <a:solidFill>
                    <a:srgbClr val="000000"/>
                  </a:solidFill>
                </a:rPr>
                <a:t>Industrial Heat </a:t>
              </a:r>
              <a:r>
                <a:rPr lang="en-US" dirty="0" err="1">
                  <a:solidFill>
                    <a:srgbClr val="000000"/>
                  </a:solidFill>
                </a:rPr>
                <a:t>Earthshot</a:t>
              </a:r>
              <a:r>
                <a:rPr lang="en-US" dirty="0">
                  <a:solidFill>
                    <a:srgbClr val="000000"/>
                  </a:solidFill>
                </a:rPr>
                <a:t> Summit</a:t>
              </a:r>
            </a:p>
            <a:p>
              <a:pPr marL="285664" lvl="1" indent="-285664" defTabSz="710987">
                <a:lnSpc>
                  <a:spcPct val="90000"/>
                </a:lnSpc>
                <a:spcAft>
                  <a:spcPts val="600"/>
                </a:spcAft>
                <a:buFont typeface="Arial" panose="020B0604020202020204" pitchFamily="34" charset="0"/>
                <a:buChar char="•"/>
              </a:pPr>
              <a:r>
                <a:rPr lang="en-US" dirty="0"/>
                <a:t>Roadmap Extension Project 2.0</a:t>
              </a:r>
              <a:endParaRPr lang="en-US" dirty="0">
                <a:solidFill>
                  <a:srgbClr val="000000"/>
                </a:solidFill>
              </a:endParaRPr>
            </a:p>
            <a:p>
              <a:pPr marL="285664" lvl="1" indent="-285664" defTabSz="710987">
                <a:lnSpc>
                  <a:spcPct val="90000"/>
                </a:lnSpc>
                <a:spcAft>
                  <a:spcPts val="600"/>
                </a:spcAft>
                <a:buFont typeface="Arial" panose="020B0604020202020204" pitchFamily="34" charset="0"/>
                <a:buChar char="•"/>
              </a:pPr>
              <a:r>
                <a:rPr lang="en-US" kern="1200" dirty="0">
                  <a:solidFill>
                    <a:srgbClr val="000000"/>
                  </a:solidFill>
                </a:rPr>
                <a:t>Industrial Technology Innovation Advisory Committee</a:t>
              </a:r>
            </a:p>
            <a:p>
              <a:pPr marL="0" lvl="1" defTabSz="710987">
                <a:lnSpc>
                  <a:spcPct val="90000"/>
                </a:lnSpc>
                <a:spcAft>
                  <a:spcPts val="600"/>
                </a:spcAft>
              </a:pPr>
              <a:endParaRPr lang="en-US" sz="1600" dirty="0">
                <a:solidFill>
                  <a:srgbClr val="000000"/>
                </a:solidFill>
              </a:endParaRPr>
            </a:p>
          </p:txBody>
        </p:sp>
        <p:sp>
          <p:nvSpPr>
            <p:cNvPr id="10" name="Freeform: Shape 9">
              <a:extLst>
                <a:ext uri="{FF2B5EF4-FFF2-40B4-BE49-F238E27FC236}">
                  <a16:creationId xmlns:a16="http://schemas.microsoft.com/office/drawing/2014/main" id="{3C3D2D0A-EBB1-11ED-F31B-83B99F2D88EA}"/>
                </a:ext>
              </a:extLst>
            </p:cNvPr>
            <p:cNvSpPr/>
            <p:nvPr/>
          </p:nvSpPr>
          <p:spPr>
            <a:xfrm>
              <a:off x="6329862" y="1350827"/>
              <a:ext cx="2011683" cy="971063"/>
            </a:xfrm>
            <a:custGeom>
              <a:avLst/>
              <a:gdLst>
                <a:gd name="connsiteX0" fmla="*/ 0 w 2011683"/>
                <a:gd name="connsiteY0" fmla="*/ 64041 h 640414"/>
                <a:gd name="connsiteX1" fmla="*/ 64041 w 2011683"/>
                <a:gd name="connsiteY1" fmla="*/ 0 h 640414"/>
                <a:gd name="connsiteX2" fmla="*/ 1947642 w 2011683"/>
                <a:gd name="connsiteY2" fmla="*/ 0 h 640414"/>
                <a:gd name="connsiteX3" fmla="*/ 2011683 w 2011683"/>
                <a:gd name="connsiteY3" fmla="*/ 64041 h 640414"/>
                <a:gd name="connsiteX4" fmla="*/ 2011683 w 2011683"/>
                <a:gd name="connsiteY4" fmla="*/ 576373 h 640414"/>
                <a:gd name="connsiteX5" fmla="*/ 1947642 w 2011683"/>
                <a:gd name="connsiteY5" fmla="*/ 640414 h 640414"/>
                <a:gd name="connsiteX6" fmla="*/ 64041 w 2011683"/>
                <a:gd name="connsiteY6" fmla="*/ 640414 h 640414"/>
                <a:gd name="connsiteX7" fmla="*/ 0 w 2011683"/>
                <a:gd name="connsiteY7" fmla="*/ 576373 h 640414"/>
                <a:gd name="connsiteX8" fmla="*/ 0 w 2011683"/>
                <a:gd name="connsiteY8" fmla="*/ 64041 h 64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683" h="640414">
                  <a:moveTo>
                    <a:pt x="0" y="64041"/>
                  </a:moveTo>
                  <a:cubicBezTo>
                    <a:pt x="0" y="28672"/>
                    <a:pt x="28672" y="0"/>
                    <a:pt x="64041" y="0"/>
                  </a:cubicBezTo>
                  <a:lnTo>
                    <a:pt x="1947642" y="0"/>
                  </a:lnTo>
                  <a:cubicBezTo>
                    <a:pt x="1983011" y="0"/>
                    <a:pt x="2011683" y="28672"/>
                    <a:pt x="2011683" y="64041"/>
                  </a:cubicBezTo>
                  <a:lnTo>
                    <a:pt x="2011683" y="576373"/>
                  </a:lnTo>
                  <a:cubicBezTo>
                    <a:pt x="2011683" y="611742"/>
                    <a:pt x="1983011" y="640414"/>
                    <a:pt x="1947642" y="640414"/>
                  </a:cubicBezTo>
                  <a:lnTo>
                    <a:pt x="64041" y="640414"/>
                  </a:lnTo>
                  <a:cubicBezTo>
                    <a:pt x="28672" y="640414"/>
                    <a:pt x="0" y="611742"/>
                    <a:pt x="0" y="576373"/>
                  </a:cubicBezTo>
                  <a:lnTo>
                    <a:pt x="0" y="64041"/>
                  </a:lnTo>
                  <a:close/>
                </a:path>
              </a:pathLst>
            </a:custGeom>
            <a:solidFill>
              <a:srgbClr val="386907"/>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60651" tIns="46685" rIns="60651" bIns="46685" numCol="1" spcCol="1270" anchor="ctr" anchorCtr="0">
              <a:noAutofit/>
            </a:bodyPr>
            <a:lstStyle/>
            <a:p>
              <a:pPr algn="ctr" defTabSz="1155353">
                <a:lnSpc>
                  <a:spcPct val="90000"/>
                </a:lnSpc>
                <a:spcAft>
                  <a:spcPct val="35000"/>
                </a:spcAft>
              </a:pPr>
              <a:r>
                <a:rPr lang="en-US" sz="2199">
                  <a:solidFill>
                    <a:prstClr val="white"/>
                  </a:solidFill>
                  <a:latin typeface="Franklin Gothic Medium"/>
                </a:rPr>
                <a:t>Planned Stakeholder Engagement</a:t>
              </a:r>
            </a:p>
          </p:txBody>
        </p:sp>
      </p:grpSp>
      <p:sp>
        <p:nvSpPr>
          <p:cNvPr id="15" name="TextBox 14">
            <a:extLst>
              <a:ext uri="{FF2B5EF4-FFF2-40B4-BE49-F238E27FC236}">
                <a16:creationId xmlns:a16="http://schemas.microsoft.com/office/drawing/2014/main" id="{9633F07D-5A2F-26D0-2B42-6EA91597A011}"/>
              </a:ext>
            </a:extLst>
          </p:cNvPr>
          <p:cNvSpPr txBox="1"/>
          <p:nvPr/>
        </p:nvSpPr>
        <p:spPr>
          <a:xfrm>
            <a:off x="948519" y="6122864"/>
            <a:ext cx="1734563" cy="369236"/>
          </a:xfrm>
          <a:prstGeom prst="rect">
            <a:avLst/>
          </a:prstGeom>
          <a:noFill/>
        </p:spPr>
        <p:txBody>
          <a:bodyPr wrap="square" rtlCol="0">
            <a:spAutoFit/>
          </a:bodyPr>
          <a:lstStyle/>
          <a:p>
            <a:pPr algn="ctr"/>
            <a:r>
              <a:rPr lang="en-US" b="1">
                <a:solidFill>
                  <a:srgbClr val="000000"/>
                </a:solidFill>
              </a:rPr>
              <a:t>pre-2023</a:t>
            </a:r>
          </a:p>
        </p:txBody>
      </p:sp>
      <p:sp>
        <p:nvSpPr>
          <p:cNvPr id="16" name="TextBox 15">
            <a:extLst>
              <a:ext uri="{FF2B5EF4-FFF2-40B4-BE49-F238E27FC236}">
                <a16:creationId xmlns:a16="http://schemas.microsoft.com/office/drawing/2014/main" id="{75A006AC-3FA7-16D8-5DAB-E58E338940B5}"/>
              </a:ext>
            </a:extLst>
          </p:cNvPr>
          <p:cNvSpPr txBox="1"/>
          <p:nvPr/>
        </p:nvSpPr>
        <p:spPr>
          <a:xfrm>
            <a:off x="5178560" y="6141000"/>
            <a:ext cx="1734563" cy="369236"/>
          </a:xfrm>
          <a:prstGeom prst="rect">
            <a:avLst/>
          </a:prstGeom>
          <a:noFill/>
        </p:spPr>
        <p:txBody>
          <a:bodyPr wrap="square" rtlCol="0">
            <a:spAutoFit/>
          </a:bodyPr>
          <a:lstStyle/>
          <a:p>
            <a:pPr algn="ctr"/>
            <a:r>
              <a:rPr lang="en-US" b="1">
                <a:solidFill>
                  <a:srgbClr val="000000"/>
                </a:solidFill>
              </a:rPr>
              <a:t>2023+</a:t>
            </a:r>
          </a:p>
        </p:txBody>
      </p:sp>
      <p:sp>
        <p:nvSpPr>
          <p:cNvPr id="19" name="Content Placeholder 2">
            <a:extLst>
              <a:ext uri="{FF2B5EF4-FFF2-40B4-BE49-F238E27FC236}">
                <a16:creationId xmlns:a16="http://schemas.microsoft.com/office/drawing/2014/main" id="{F5F59368-707D-46BB-39FF-4E0374502C76}"/>
              </a:ext>
            </a:extLst>
          </p:cNvPr>
          <p:cNvSpPr txBox="1">
            <a:spLocks/>
          </p:cNvSpPr>
          <p:nvPr/>
        </p:nvSpPr>
        <p:spPr bwMode="auto">
          <a:xfrm>
            <a:off x="8829494" y="2461274"/>
            <a:ext cx="3359331" cy="3661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16" tIns="45708" rIns="91416" bIns="45708" numCol="1" anchor="t" anchorCtr="0" compatLnSpc="1">
            <a:prstTxWarp prst="textNoShape">
              <a:avLst/>
            </a:prstTxWarp>
          </a:bodyPr>
          <a:lstStyle>
            <a:lvl1pPr marL="342927" indent="-342927" algn="l" defTabSz="457237"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3009" indent="-285773" algn="l" defTabSz="457237"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91" indent="-228618" algn="l" defTabSz="457237"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328" indent="-228618" algn="l" defTabSz="457237"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565" indent="-228618" algn="l" defTabSz="457237"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801" indent="-228618" algn="l" defTabSz="457237" rtl="0" eaLnBrk="1" latinLnBrk="0" hangingPunct="1">
              <a:spcBef>
                <a:spcPct val="20000"/>
              </a:spcBef>
              <a:buFont typeface="Arial"/>
              <a:buChar char="•"/>
              <a:defRPr sz="2000" kern="1200">
                <a:solidFill>
                  <a:schemeClr val="tx1"/>
                </a:solidFill>
                <a:latin typeface="+mn-lt"/>
                <a:ea typeface="+mn-ea"/>
                <a:cs typeface="+mn-cs"/>
              </a:defRPr>
            </a:lvl6pPr>
            <a:lvl7pPr marL="2972038" indent="-228618" algn="l" defTabSz="457237" rtl="0" eaLnBrk="1" latinLnBrk="0" hangingPunct="1">
              <a:spcBef>
                <a:spcPct val="20000"/>
              </a:spcBef>
              <a:buFont typeface="Arial"/>
              <a:buChar char="•"/>
              <a:defRPr sz="2000" kern="1200">
                <a:solidFill>
                  <a:schemeClr val="tx1"/>
                </a:solidFill>
                <a:latin typeface="+mn-lt"/>
                <a:ea typeface="+mn-ea"/>
                <a:cs typeface="+mn-cs"/>
              </a:defRPr>
            </a:lvl7pPr>
            <a:lvl8pPr marL="3429274" indent="-228618" algn="l" defTabSz="457237" rtl="0" eaLnBrk="1" latinLnBrk="0" hangingPunct="1">
              <a:spcBef>
                <a:spcPct val="20000"/>
              </a:spcBef>
              <a:buFont typeface="Arial"/>
              <a:buChar char="•"/>
              <a:defRPr sz="2000" kern="1200">
                <a:solidFill>
                  <a:schemeClr val="tx1"/>
                </a:solidFill>
                <a:latin typeface="+mn-lt"/>
                <a:ea typeface="+mn-ea"/>
                <a:cs typeface="+mn-cs"/>
              </a:defRPr>
            </a:lvl8pPr>
            <a:lvl9pPr marL="3886511" indent="-228618" algn="l" defTabSz="457237"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999">
                <a:latin typeface="+mn-lt"/>
              </a:rPr>
              <a:t>Convening a </a:t>
            </a:r>
            <a:r>
              <a:rPr lang="en-US" sz="1999" b="1">
                <a:latin typeface="+mn-lt"/>
              </a:rPr>
              <a:t>diverse</a:t>
            </a:r>
            <a:r>
              <a:rPr lang="en-US" sz="1999">
                <a:latin typeface="+mn-lt"/>
              </a:rPr>
              <a:t> set of stakeholders:</a:t>
            </a:r>
          </a:p>
          <a:p>
            <a:r>
              <a:rPr lang="en-US" sz="1799">
                <a:latin typeface="+mn-lt"/>
              </a:rPr>
              <a:t>Industry</a:t>
            </a:r>
          </a:p>
          <a:p>
            <a:r>
              <a:rPr lang="en-US" sz="1799">
                <a:latin typeface="+mn-lt"/>
              </a:rPr>
              <a:t>Academia</a:t>
            </a:r>
          </a:p>
          <a:p>
            <a:r>
              <a:rPr lang="en-US" sz="1799">
                <a:latin typeface="+mn-lt"/>
              </a:rPr>
              <a:t>National Labs</a:t>
            </a:r>
          </a:p>
          <a:p>
            <a:r>
              <a:rPr lang="en-US" sz="1799">
                <a:latin typeface="+mn-lt"/>
              </a:rPr>
              <a:t>Non-Profits</a:t>
            </a:r>
          </a:p>
          <a:p>
            <a:r>
              <a:rPr lang="en-US" sz="1799">
                <a:latin typeface="+mn-lt"/>
              </a:rPr>
              <a:t>Utilities</a:t>
            </a:r>
          </a:p>
          <a:p>
            <a:r>
              <a:rPr lang="en-US" sz="1799">
                <a:latin typeface="+mn-lt"/>
              </a:rPr>
              <a:t>Labor Groups</a:t>
            </a:r>
          </a:p>
          <a:p>
            <a:r>
              <a:rPr lang="en-US" sz="1799">
                <a:latin typeface="+mn-lt"/>
              </a:rPr>
              <a:t>State and Federal Government </a:t>
            </a:r>
          </a:p>
          <a:p>
            <a:endParaRPr lang="en-US" sz="1999">
              <a:latin typeface="+mn-lt"/>
            </a:endParaRPr>
          </a:p>
          <a:p>
            <a:pPr marL="0" indent="0">
              <a:buNone/>
            </a:pPr>
            <a:endParaRPr lang="en-US" sz="1999"/>
          </a:p>
        </p:txBody>
      </p:sp>
      <p:sp>
        <p:nvSpPr>
          <p:cNvPr id="20" name="Right Brace 19">
            <a:extLst>
              <a:ext uri="{FF2B5EF4-FFF2-40B4-BE49-F238E27FC236}">
                <a16:creationId xmlns:a16="http://schemas.microsoft.com/office/drawing/2014/main" id="{9159B326-A62D-44D1-AC4C-B2348A538F59}"/>
              </a:ext>
              <a:ext uri="{C183D7F6-B498-43B3-948B-1728B52AA6E4}">
                <adec:decorative xmlns:adec="http://schemas.microsoft.com/office/drawing/2017/decorative" val="1"/>
              </a:ext>
            </a:extLst>
          </p:cNvPr>
          <p:cNvSpPr/>
          <p:nvPr/>
        </p:nvSpPr>
        <p:spPr>
          <a:xfrm>
            <a:off x="8172750" y="2461273"/>
            <a:ext cx="474345" cy="3330162"/>
          </a:xfrm>
          <a:prstGeom prst="rightBrace">
            <a:avLst>
              <a:gd name="adj1" fmla="val 40453"/>
              <a:gd name="adj2" fmla="val 50000"/>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33502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1631A-175C-315D-5FF9-C5490E41C824}"/>
              </a:ext>
            </a:extLst>
          </p:cNvPr>
          <p:cNvSpPr>
            <a:spLocks noGrp="1"/>
          </p:cNvSpPr>
          <p:nvPr>
            <p:ph type="title"/>
          </p:nvPr>
        </p:nvSpPr>
        <p:spPr/>
        <p:txBody>
          <a:bodyPr/>
          <a:lstStyle/>
          <a:p>
            <a:r>
              <a:rPr lang="en-US"/>
              <a:t>Next-Generation Decarbonization Technologies Panel</a:t>
            </a:r>
          </a:p>
        </p:txBody>
      </p:sp>
      <p:sp>
        <p:nvSpPr>
          <p:cNvPr id="3" name="Content Placeholder 2">
            <a:extLst>
              <a:ext uri="{FF2B5EF4-FFF2-40B4-BE49-F238E27FC236}">
                <a16:creationId xmlns:a16="http://schemas.microsoft.com/office/drawing/2014/main" id="{DBCD7E6E-6325-2B40-E498-7C1A14F79A17}"/>
              </a:ext>
            </a:extLst>
          </p:cNvPr>
          <p:cNvSpPr>
            <a:spLocks noGrp="1"/>
          </p:cNvSpPr>
          <p:nvPr>
            <p:ph sz="quarter" idx="10"/>
          </p:nvPr>
        </p:nvSpPr>
        <p:spPr>
          <a:xfrm>
            <a:off x="2394856" y="1062446"/>
            <a:ext cx="9315974" cy="4980321"/>
          </a:xfrm>
        </p:spPr>
        <p:txBody>
          <a:bodyPr/>
          <a:lstStyle/>
          <a:p>
            <a:pPr marL="0" indent="0" algn="l" fontAlgn="b">
              <a:buNone/>
            </a:pPr>
            <a:r>
              <a:rPr lang="en-US" sz="2800" b="1" u="none" strike="noStrike">
                <a:solidFill>
                  <a:srgbClr val="000000"/>
                </a:solidFill>
                <a:effectLst/>
              </a:rPr>
              <a:t>Azam Thatte</a:t>
            </a:r>
            <a:br>
              <a:rPr lang="en-US" sz="2800">
                <a:solidFill>
                  <a:srgbClr val="000000"/>
                </a:solidFill>
              </a:rPr>
            </a:br>
            <a:r>
              <a:rPr lang="en-US" sz="2300" b="0" u="none" strike="noStrike">
                <a:solidFill>
                  <a:srgbClr val="000000"/>
                </a:solidFill>
                <a:effectLst/>
                <a:latin typeface="+mn-lt"/>
              </a:rPr>
              <a:t>Director of Engineering &amp; Fundamental Research at Energy Recovery, Inc.</a:t>
            </a:r>
            <a:br>
              <a:rPr lang="en-US" sz="2300" b="0" u="none" strike="noStrike">
                <a:solidFill>
                  <a:srgbClr val="000000"/>
                </a:solidFill>
                <a:effectLst/>
                <a:latin typeface="+mn-lt"/>
              </a:rPr>
            </a:br>
            <a:endParaRPr lang="en-US" sz="2300" b="0" u="none" strike="noStrike">
              <a:solidFill>
                <a:srgbClr val="000000"/>
              </a:solidFill>
              <a:effectLst/>
              <a:latin typeface="+mn-lt"/>
            </a:endParaRPr>
          </a:p>
          <a:p>
            <a:pPr marL="0" indent="0" algn="l" fontAlgn="b">
              <a:buNone/>
            </a:pPr>
            <a:r>
              <a:rPr lang="en-US" sz="2800" b="1" u="none" strike="noStrike">
                <a:solidFill>
                  <a:srgbClr val="000000"/>
                </a:solidFill>
                <a:effectLst/>
              </a:rPr>
              <a:t>James Klausner</a:t>
            </a:r>
            <a:endParaRPr lang="en-US" sz="2800">
              <a:solidFill>
                <a:srgbClr val="000000"/>
              </a:solidFill>
            </a:endParaRPr>
          </a:p>
          <a:p>
            <a:pPr marL="0" indent="0" algn="l" fontAlgn="b">
              <a:buNone/>
            </a:pPr>
            <a:r>
              <a:rPr lang="en-US" sz="2300" b="0" u="none" strike="noStrike">
                <a:solidFill>
                  <a:srgbClr val="000000"/>
                </a:solidFill>
                <a:effectLst/>
                <a:latin typeface="+mn-lt"/>
              </a:rPr>
              <a:t>Executive Chairman, </a:t>
            </a:r>
            <a:r>
              <a:rPr lang="en-US" sz="2300" b="0" u="none" strike="noStrike" err="1">
                <a:solidFill>
                  <a:srgbClr val="000000"/>
                </a:solidFill>
                <a:effectLst/>
                <a:latin typeface="+mn-lt"/>
              </a:rPr>
              <a:t>RedoxBlox</a:t>
            </a:r>
            <a:br>
              <a:rPr lang="en-US" sz="2300" b="0" u="none" strike="noStrike">
                <a:solidFill>
                  <a:srgbClr val="000000"/>
                </a:solidFill>
                <a:effectLst/>
                <a:latin typeface="+mn-lt"/>
              </a:rPr>
            </a:br>
            <a:endParaRPr lang="en-US" sz="2300" b="0" u="none" strike="noStrike">
              <a:solidFill>
                <a:srgbClr val="000000"/>
              </a:solidFill>
              <a:effectLst/>
              <a:latin typeface="+mn-lt"/>
            </a:endParaRPr>
          </a:p>
          <a:p>
            <a:pPr marL="0" indent="0" algn="l" fontAlgn="b">
              <a:buNone/>
            </a:pPr>
            <a:r>
              <a:rPr lang="en-US" sz="2800" b="1" u="none" strike="noStrike">
                <a:solidFill>
                  <a:srgbClr val="000000"/>
                </a:solidFill>
                <a:effectLst/>
              </a:rPr>
              <a:t>Kashif Nawaz</a:t>
            </a:r>
          </a:p>
          <a:p>
            <a:pPr marL="0" indent="0" algn="l" fontAlgn="b">
              <a:buNone/>
            </a:pPr>
            <a:r>
              <a:rPr lang="en-US" sz="2300" b="0" u="none" strike="noStrike">
                <a:solidFill>
                  <a:srgbClr val="000000"/>
                </a:solidFill>
                <a:effectLst/>
                <a:latin typeface="+mn-lt"/>
              </a:rPr>
              <a:t>Section Head – Buildings Technologies Research at Oak Ridge National Lab</a:t>
            </a:r>
            <a:br>
              <a:rPr lang="en-US" sz="2300" b="0" u="none" strike="noStrike">
                <a:solidFill>
                  <a:srgbClr val="000000"/>
                </a:solidFill>
                <a:effectLst/>
                <a:latin typeface="+mn-lt"/>
              </a:rPr>
            </a:br>
            <a:endParaRPr lang="en-US" sz="2300" b="0" u="none" strike="noStrike">
              <a:solidFill>
                <a:srgbClr val="000000"/>
              </a:solidFill>
              <a:effectLst/>
              <a:latin typeface="+mn-lt"/>
            </a:endParaRPr>
          </a:p>
          <a:p>
            <a:pPr marL="0" marR="0" lvl="0" indent="0" algn="l" defTabSz="457200" rtl="0" eaLnBrk="1" fontAlgn="b" latinLnBrk="0" hangingPunct="1">
              <a:lnSpc>
                <a:spcPct val="100000"/>
              </a:lnSpc>
              <a:spcBef>
                <a:spcPts val="0"/>
              </a:spcBef>
              <a:spcAft>
                <a:spcPts val="0"/>
              </a:spcAft>
              <a:buClrTx/>
              <a:buSzTx/>
              <a:buFontTx/>
              <a:buNone/>
              <a:tabLst/>
              <a:defRPr/>
            </a:pPr>
            <a:r>
              <a:rPr lang="en-US" sz="2800" b="1" u="none" strike="noStrike">
                <a:solidFill>
                  <a:srgbClr val="000000"/>
                </a:solidFill>
                <a:effectLst/>
              </a:rPr>
              <a:t>Michelle Pastel</a:t>
            </a:r>
          </a:p>
          <a:p>
            <a:pPr marL="0" marR="0" lvl="0" indent="0" algn="l" defTabSz="457200" rtl="0" eaLnBrk="1" fontAlgn="b" latinLnBrk="0" hangingPunct="1">
              <a:lnSpc>
                <a:spcPct val="100000"/>
              </a:lnSpc>
              <a:spcBef>
                <a:spcPts val="0"/>
              </a:spcBef>
              <a:spcAft>
                <a:spcPts val="0"/>
              </a:spcAft>
              <a:buClrTx/>
              <a:buSzTx/>
              <a:buFontTx/>
              <a:buNone/>
              <a:tabLst/>
              <a:defRPr/>
            </a:pPr>
            <a:r>
              <a:rPr lang="en-US" sz="2300" b="0" u="none" strike="noStrike">
                <a:solidFill>
                  <a:srgbClr val="000000"/>
                </a:solidFill>
                <a:effectLst/>
                <a:latin typeface="+mn-lt"/>
              </a:rPr>
              <a:t>Senior Manager of Manufacturing 4.0 at Corning Incorporated</a:t>
            </a:r>
            <a:endParaRPr lang="en-US" sz="2300" b="1" i="0" u="none" strike="noStrike">
              <a:solidFill>
                <a:srgbClr val="000000"/>
              </a:solidFill>
              <a:effectLst/>
              <a:latin typeface="+mn-lt"/>
            </a:endParaRPr>
          </a:p>
          <a:p>
            <a:endParaRPr lang="en-US"/>
          </a:p>
        </p:txBody>
      </p:sp>
      <p:pic>
        <p:nvPicPr>
          <p:cNvPr id="1026" name="Picture 2" descr="Azam Thatte, Ph.D">
            <a:extLst>
              <a:ext uri="{FF2B5EF4-FFF2-40B4-BE49-F238E27FC236}">
                <a16:creationId xmlns:a16="http://schemas.microsoft.com/office/drawing/2014/main" id="{33EAAE78-29FF-6AF5-4337-50FB34DD6207}"/>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5377" y="784151"/>
            <a:ext cx="1371600" cy="1371600"/>
          </a:xfrm>
          <a:prstGeom prst="ellipse">
            <a:avLst/>
          </a:prstGeom>
          <a:noFill/>
          <a:extLst>
            <a:ext uri="{909E8E84-426E-40DD-AFC4-6F175D3DCCD1}">
              <a14:hiddenFill xmlns:a14="http://schemas.microsoft.com/office/drawing/2010/main">
                <a:solidFill>
                  <a:srgbClr val="FFFFFF"/>
                </a:solidFill>
              </a14:hiddenFill>
            </a:ext>
          </a:extLst>
        </p:spPr>
      </p:pic>
      <p:pic>
        <p:nvPicPr>
          <p:cNvPr id="1028" name="Picture 4" descr="James Klausner">
            <a:extLst>
              <a:ext uri="{FF2B5EF4-FFF2-40B4-BE49-F238E27FC236}">
                <a16:creationId xmlns:a16="http://schemas.microsoft.com/office/drawing/2014/main" id="{D6897A9A-30A7-1128-0776-050ACBAECE5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4586" y="2181006"/>
            <a:ext cx="1371600" cy="1371600"/>
          </a:xfrm>
          <a:prstGeom prst="ellipse">
            <a:avLst/>
          </a:prstGeom>
          <a:noFill/>
          <a:extLst>
            <a:ext uri="{909E8E84-426E-40DD-AFC4-6F175D3DCCD1}">
              <a14:hiddenFill xmlns:a14="http://schemas.microsoft.com/office/drawing/2010/main">
                <a:solidFill>
                  <a:srgbClr val="FFFFFF"/>
                </a:solidFill>
              </a14:hiddenFill>
            </a:ext>
          </a:extLst>
        </p:spPr>
      </p:pic>
      <p:pic>
        <p:nvPicPr>
          <p:cNvPr id="1030" name="Picture 6" descr="Kashif Nawaz">
            <a:extLst>
              <a:ext uri="{FF2B5EF4-FFF2-40B4-BE49-F238E27FC236}">
                <a16:creationId xmlns:a16="http://schemas.microsoft.com/office/drawing/2014/main" id="{F2F0C251-4778-1409-2926-A0DF86A07B6C}"/>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6014" y="3587312"/>
            <a:ext cx="1371600" cy="1371600"/>
          </a:xfrm>
          <a:prstGeom prst="ellipse">
            <a:avLst/>
          </a:prstGeom>
          <a:noFill/>
          <a:extLst>
            <a:ext uri="{909E8E84-426E-40DD-AFC4-6F175D3DCCD1}">
              <a14:hiddenFill xmlns:a14="http://schemas.microsoft.com/office/drawing/2010/main">
                <a:solidFill>
                  <a:srgbClr val="FFFFFF"/>
                </a:solidFill>
              </a14:hiddenFill>
            </a:ext>
          </a:extLst>
        </p:spPr>
      </p:pic>
      <p:pic>
        <p:nvPicPr>
          <p:cNvPr id="1032" name="Picture 8" descr="Michelle P.">
            <a:extLst>
              <a:ext uri="{FF2B5EF4-FFF2-40B4-BE49-F238E27FC236}">
                <a16:creationId xmlns:a16="http://schemas.microsoft.com/office/drawing/2014/main" id="{9B0314DD-9DD8-BD24-984B-D6B011679EA2}"/>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3663" t="7053" r="14969" b="17340"/>
          <a:stretch/>
        </p:blipFill>
        <p:spPr bwMode="auto">
          <a:xfrm>
            <a:off x="477995" y="4993618"/>
            <a:ext cx="1371600" cy="145305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73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97653-7B88-DB9F-678E-84ACEEAECC50}"/>
              </a:ext>
            </a:extLst>
          </p:cNvPr>
          <p:cNvSpPr>
            <a:spLocks noGrp="1"/>
          </p:cNvSpPr>
          <p:nvPr>
            <p:ph type="title"/>
          </p:nvPr>
        </p:nvSpPr>
        <p:spPr>
          <a:xfrm>
            <a:off x="0" y="0"/>
            <a:ext cx="12188825" cy="766069"/>
          </a:xfrm>
        </p:spPr>
        <p:txBody>
          <a:bodyPr/>
          <a:lstStyle/>
          <a:p>
            <a:pPr algn="ctr"/>
            <a:r>
              <a:rPr lang="en-US" sz="2800"/>
              <a:t>Cross-Sector Technologies Session 2: Next-Generation Cross-Sector Technologies</a:t>
            </a:r>
          </a:p>
        </p:txBody>
      </p:sp>
      <p:sp>
        <p:nvSpPr>
          <p:cNvPr id="3" name="Content Placeholder 2">
            <a:extLst>
              <a:ext uri="{FF2B5EF4-FFF2-40B4-BE49-F238E27FC236}">
                <a16:creationId xmlns:a16="http://schemas.microsoft.com/office/drawing/2014/main" id="{AF3654EA-FA6D-5B68-D468-AD5F9F9AB3B2}"/>
              </a:ext>
            </a:extLst>
          </p:cNvPr>
          <p:cNvSpPr>
            <a:spLocks noGrp="1"/>
          </p:cNvSpPr>
          <p:nvPr>
            <p:ph sz="quarter" idx="10"/>
          </p:nvPr>
        </p:nvSpPr>
        <p:spPr/>
        <p:txBody>
          <a:bodyPr/>
          <a:lstStyle/>
          <a:p>
            <a:r>
              <a:rPr lang="en-US" sz="2800" b="1"/>
              <a:t>Breakout Session Group 1</a:t>
            </a:r>
            <a:r>
              <a:rPr lang="en-US" sz="2800"/>
              <a:t>: End-User and Industry Needs </a:t>
            </a:r>
          </a:p>
          <a:p>
            <a:endParaRPr lang="en-US" sz="2800"/>
          </a:p>
          <a:p>
            <a:r>
              <a:rPr lang="en-US" sz="2800" b="1"/>
              <a:t>Breakout Session Group 2</a:t>
            </a:r>
            <a:r>
              <a:rPr lang="en-US" sz="2800"/>
              <a:t>: Plant Management &amp; Efficiency </a:t>
            </a:r>
          </a:p>
          <a:p>
            <a:endParaRPr lang="en-US" sz="2800"/>
          </a:p>
          <a:p>
            <a:r>
              <a:rPr lang="en-US" sz="2800" b="1"/>
              <a:t>Breakout Session Group 3</a:t>
            </a:r>
            <a:r>
              <a:rPr lang="en-US" sz="2800"/>
              <a:t>: Auxiliary Equipment </a:t>
            </a:r>
          </a:p>
        </p:txBody>
      </p:sp>
    </p:spTree>
    <p:extLst>
      <p:ext uri="{BB962C8B-B14F-4D97-AF65-F5344CB8AC3E}">
        <p14:creationId xmlns:p14="http://schemas.microsoft.com/office/powerpoint/2010/main" val="3329834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5F81E-953E-B970-ED02-43B0BD1854F3}"/>
              </a:ext>
            </a:extLst>
          </p:cNvPr>
          <p:cNvSpPr>
            <a:spLocks noGrp="1"/>
          </p:cNvSpPr>
          <p:nvPr>
            <p:ph type="title"/>
          </p:nvPr>
        </p:nvSpPr>
        <p:spPr/>
        <p:txBody>
          <a:bodyPr/>
          <a:lstStyle/>
          <a:p>
            <a:r>
              <a:rPr lang="en-US"/>
              <a:t>Breakout Group 1: End-User and Industry Needs</a:t>
            </a:r>
          </a:p>
        </p:txBody>
      </p:sp>
      <p:sp>
        <p:nvSpPr>
          <p:cNvPr id="3" name="Content Placeholder 2">
            <a:extLst>
              <a:ext uri="{FF2B5EF4-FFF2-40B4-BE49-F238E27FC236}">
                <a16:creationId xmlns:a16="http://schemas.microsoft.com/office/drawing/2014/main" id="{F660C884-193B-1EAD-18AA-B830BDD530D6}"/>
              </a:ext>
            </a:extLst>
          </p:cNvPr>
          <p:cNvSpPr>
            <a:spLocks noGrp="1"/>
          </p:cNvSpPr>
          <p:nvPr>
            <p:ph sz="quarter" idx="10"/>
          </p:nvPr>
        </p:nvSpPr>
        <p:spPr/>
        <p:txBody>
          <a:bodyPr/>
          <a:lstStyle/>
          <a:p>
            <a:r>
              <a:rPr lang="en-US" sz="2800" b="1" i="1"/>
              <a:t>Background</a:t>
            </a:r>
            <a:r>
              <a:rPr lang="en-US" sz="2800" b="1"/>
              <a:t>: This breakout room will focus around end-user needs, identifying next-generation cross-sector technologies that can serve a wide variety of industrial subsectors, such as chemicals, iron &amp; steel, cement &amp; concrete, food &amp; beverage, and pulp &amp; paper</a:t>
            </a:r>
          </a:p>
          <a:p>
            <a:endParaRPr lang="en-US" sz="2800" b="1"/>
          </a:p>
          <a:p>
            <a:r>
              <a:rPr lang="en-US" sz="2800" b="1" i="1"/>
              <a:t>Potential Discussion Topics:</a:t>
            </a:r>
          </a:p>
          <a:p>
            <a:pPr lvl="1"/>
            <a:r>
              <a:rPr lang="en-US" sz="2600" b="1"/>
              <a:t>Low-carbon feedstocks</a:t>
            </a:r>
          </a:p>
          <a:p>
            <a:pPr lvl="1"/>
            <a:r>
              <a:rPr lang="en-US" sz="2600" b="1"/>
              <a:t>Technologies of Interest</a:t>
            </a:r>
          </a:p>
          <a:p>
            <a:pPr lvl="1"/>
            <a:r>
              <a:rPr lang="en-US" sz="2600" b="1"/>
              <a:t>Challenges &amp; Barriers for Implementation</a:t>
            </a:r>
          </a:p>
          <a:p>
            <a:pPr lvl="1"/>
            <a:r>
              <a:rPr lang="en-US" sz="2600" b="1"/>
              <a:t>R&amp;D Opportunities </a:t>
            </a:r>
          </a:p>
          <a:p>
            <a:pPr lvl="1"/>
            <a:endParaRPr lang="en-US" sz="2600" b="1"/>
          </a:p>
          <a:p>
            <a:pPr lvl="1"/>
            <a:endParaRPr lang="en-US" sz="2600" b="1"/>
          </a:p>
          <a:p>
            <a:pPr marL="457200" lvl="1" indent="0">
              <a:buNone/>
            </a:pPr>
            <a:endParaRPr lang="en-US" sz="2600" b="1"/>
          </a:p>
          <a:p>
            <a:pPr lvl="1"/>
            <a:endParaRPr lang="en-US" sz="2600" b="1" i="1"/>
          </a:p>
          <a:p>
            <a:pPr lvl="1"/>
            <a:endParaRPr lang="en-US" sz="2600" i="1"/>
          </a:p>
        </p:txBody>
      </p:sp>
    </p:spTree>
    <p:extLst>
      <p:ext uri="{BB962C8B-B14F-4D97-AF65-F5344CB8AC3E}">
        <p14:creationId xmlns:p14="http://schemas.microsoft.com/office/powerpoint/2010/main" val="3212917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5F81E-953E-B970-ED02-43B0BD1854F3}"/>
              </a:ext>
            </a:extLst>
          </p:cNvPr>
          <p:cNvSpPr>
            <a:spLocks noGrp="1"/>
          </p:cNvSpPr>
          <p:nvPr>
            <p:ph type="title"/>
          </p:nvPr>
        </p:nvSpPr>
        <p:spPr/>
        <p:txBody>
          <a:bodyPr/>
          <a:lstStyle/>
          <a:p>
            <a:r>
              <a:rPr lang="en-US"/>
              <a:t>Breakout Group 2: Plant Management &amp; Efficiency</a:t>
            </a:r>
          </a:p>
        </p:txBody>
      </p:sp>
      <p:sp>
        <p:nvSpPr>
          <p:cNvPr id="3" name="Content Placeholder 2">
            <a:extLst>
              <a:ext uri="{FF2B5EF4-FFF2-40B4-BE49-F238E27FC236}">
                <a16:creationId xmlns:a16="http://schemas.microsoft.com/office/drawing/2014/main" id="{F660C884-193B-1EAD-18AA-B830BDD530D6}"/>
              </a:ext>
            </a:extLst>
          </p:cNvPr>
          <p:cNvSpPr>
            <a:spLocks noGrp="1"/>
          </p:cNvSpPr>
          <p:nvPr>
            <p:ph sz="quarter" idx="10"/>
          </p:nvPr>
        </p:nvSpPr>
        <p:spPr>
          <a:xfrm>
            <a:off x="474472" y="743648"/>
            <a:ext cx="10844558" cy="5370703"/>
          </a:xfrm>
        </p:spPr>
        <p:txBody>
          <a:bodyPr/>
          <a:lstStyle/>
          <a:p>
            <a:r>
              <a:rPr lang="en-US" sz="2400" b="1" i="1"/>
              <a:t>Background</a:t>
            </a:r>
            <a:r>
              <a:rPr lang="en-US" sz="2400" b="1"/>
              <a:t>: Energy efficiency improvements represent the most cost-effective option for near-term GHG emissions reductions. Related technologies that can improve industrial production system efficiencies and yields are of primary interest. </a:t>
            </a:r>
          </a:p>
          <a:p>
            <a:r>
              <a:rPr lang="en-US" sz="2400" b="1" i="1"/>
              <a:t>Examples:</a:t>
            </a:r>
          </a:p>
          <a:p>
            <a:pPr lvl="1"/>
            <a:r>
              <a:rPr lang="en-US" sz="2200" b="1"/>
              <a:t>Energy Systems Analysis</a:t>
            </a:r>
          </a:p>
          <a:p>
            <a:pPr lvl="2"/>
            <a:r>
              <a:rPr lang="en-US" sz="2000" b="1"/>
              <a:t>Modeling</a:t>
            </a:r>
          </a:p>
          <a:p>
            <a:pPr lvl="2"/>
            <a:r>
              <a:rPr lang="en-US" sz="2000" b="1"/>
              <a:t>Data Analytics</a:t>
            </a:r>
          </a:p>
          <a:p>
            <a:pPr lvl="1"/>
            <a:r>
              <a:rPr lang="en-US" sz="2200" b="1"/>
              <a:t>Waste Heat</a:t>
            </a:r>
          </a:p>
          <a:p>
            <a:pPr lvl="1"/>
            <a:r>
              <a:rPr lang="en-US" sz="2200" b="1"/>
              <a:t>Smart Manufacturing (e.g., AI/Machine Learning) </a:t>
            </a:r>
          </a:p>
          <a:p>
            <a:r>
              <a:rPr lang="en-US" sz="2400" b="1" i="1"/>
              <a:t>Potential Discussion Topics:</a:t>
            </a:r>
          </a:p>
          <a:p>
            <a:pPr lvl="1"/>
            <a:r>
              <a:rPr lang="en-US" sz="2200" b="1"/>
              <a:t>Technologies of Interest</a:t>
            </a:r>
          </a:p>
          <a:p>
            <a:pPr lvl="1"/>
            <a:r>
              <a:rPr lang="en-US" sz="2200" b="1"/>
              <a:t>Challenges &amp; Barriers for Implementation</a:t>
            </a:r>
          </a:p>
          <a:p>
            <a:pPr lvl="1"/>
            <a:r>
              <a:rPr lang="en-US" sz="2200" b="1"/>
              <a:t>R&amp;D Opportunities </a:t>
            </a:r>
          </a:p>
          <a:p>
            <a:pPr lvl="1"/>
            <a:endParaRPr lang="en-US" b="1"/>
          </a:p>
          <a:p>
            <a:pPr lvl="1"/>
            <a:endParaRPr lang="en-US" b="1"/>
          </a:p>
          <a:p>
            <a:pPr marL="457200" lvl="1" indent="0">
              <a:buNone/>
            </a:pPr>
            <a:endParaRPr lang="en-US" b="1"/>
          </a:p>
          <a:p>
            <a:pPr lvl="1"/>
            <a:endParaRPr lang="en-US" b="1" i="1"/>
          </a:p>
          <a:p>
            <a:pPr lvl="1"/>
            <a:endParaRPr lang="en-US" i="1"/>
          </a:p>
        </p:txBody>
      </p:sp>
    </p:spTree>
    <p:extLst>
      <p:ext uri="{BB962C8B-B14F-4D97-AF65-F5344CB8AC3E}">
        <p14:creationId xmlns:p14="http://schemas.microsoft.com/office/powerpoint/2010/main" val="2329130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5F81E-953E-B970-ED02-43B0BD1854F3}"/>
              </a:ext>
            </a:extLst>
          </p:cNvPr>
          <p:cNvSpPr>
            <a:spLocks noGrp="1"/>
          </p:cNvSpPr>
          <p:nvPr>
            <p:ph type="title"/>
          </p:nvPr>
        </p:nvSpPr>
        <p:spPr/>
        <p:txBody>
          <a:bodyPr/>
          <a:lstStyle/>
          <a:p>
            <a:r>
              <a:rPr lang="en-US"/>
              <a:t>Breakout Group 3: Auxiliary Equipment</a:t>
            </a:r>
          </a:p>
        </p:txBody>
      </p:sp>
      <p:sp>
        <p:nvSpPr>
          <p:cNvPr id="3" name="Content Placeholder 2">
            <a:extLst>
              <a:ext uri="{FF2B5EF4-FFF2-40B4-BE49-F238E27FC236}">
                <a16:creationId xmlns:a16="http://schemas.microsoft.com/office/drawing/2014/main" id="{F660C884-193B-1EAD-18AA-B830BDD530D6}"/>
              </a:ext>
            </a:extLst>
          </p:cNvPr>
          <p:cNvSpPr>
            <a:spLocks noGrp="1"/>
          </p:cNvSpPr>
          <p:nvPr>
            <p:ph sz="quarter" idx="10"/>
          </p:nvPr>
        </p:nvSpPr>
        <p:spPr>
          <a:xfrm>
            <a:off x="477741" y="774700"/>
            <a:ext cx="11233341" cy="5370703"/>
          </a:xfrm>
        </p:spPr>
        <p:txBody>
          <a:bodyPr/>
          <a:lstStyle/>
          <a:p>
            <a:r>
              <a:rPr lang="en-US" sz="2800" b="1" i="1"/>
              <a:t>Background</a:t>
            </a:r>
            <a:r>
              <a:rPr lang="en-US" sz="2800" b="1"/>
              <a:t>: There is a lack of auxiliary equipment to address infrastructure needs, along with limitations associated with legacy process equipment, which present barriers to implementing next-generation technologies. </a:t>
            </a:r>
          </a:p>
          <a:p>
            <a:r>
              <a:rPr lang="en-US" sz="2800" b="1" i="1"/>
              <a:t>Examples:</a:t>
            </a:r>
          </a:p>
          <a:p>
            <a:pPr lvl="1"/>
            <a:r>
              <a:rPr lang="en-US" sz="2600" b="1"/>
              <a:t>Advanced Controls and Sensors</a:t>
            </a:r>
          </a:p>
          <a:p>
            <a:pPr lvl="1"/>
            <a:r>
              <a:rPr lang="en-US" sz="2600" b="1"/>
              <a:t>Thermal Energy Storage</a:t>
            </a:r>
          </a:p>
          <a:p>
            <a:pPr lvl="1"/>
            <a:r>
              <a:rPr lang="en-US" sz="2600" b="1"/>
              <a:t>Ultra-High Efficiency Heat Exchangers</a:t>
            </a:r>
          </a:p>
          <a:p>
            <a:r>
              <a:rPr lang="en-US" sz="2800" b="1" i="1"/>
              <a:t>Potential Discussion Topics:</a:t>
            </a:r>
          </a:p>
          <a:p>
            <a:pPr lvl="1"/>
            <a:r>
              <a:rPr lang="en-US" sz="2600" b="1"/>
              <a:t>Technologies of Interest</a:t>
            </a:r>
          </a:p>
          <a:p>
            <a:pPr lvl="1"/>
            <a:r>
              <a:rPr lang="en-US" sz="2600" b="1"/>
              <a:t>Challenges &amp; Barriers for Implementation</a:t>
            </a:r>
          </a:p>
          <a:p>
            <a:pPr lvl="1"/>
            <a:r>
              <a:rPr lang="en-US" sz="2600" b="1"/>
              <a:t>R&amp;D Opportunities </a:t>
            </a:r>
          </a:p>
          <a:p>
            <a:pPr lvl="1"/>
            <a:endParaRPr lang="en-US" sz="2600" b="1"/>
          </a:p>
          <a:p>
            <a:pPr lvl="1"/>
            <a:endParaRPr lang="en-US" sz="2600" b="1"/>
          </a:p>
          <a:p>
            <a:pPr marL="457200" lvl="1" indent="0">
              <a:buNone/>
            </a:pPr>
            <a:endParaRPr lang="en-US" sz="2600" b="1"/>
          </a:p>
          <a:p>
            <a:pPr lvl="1"/>
            <a:endParaRPr lang="en-US" sz="2600" b="1" i="1"/>
          </a:p>
          <a:p>
            <a:pPr lvl="1"/>
            <a:endParaRPr lang="en-US" sz="2600" i="1"/>
          </a:p>
        </p:txBody>
      </p:sp>
    </p:spTree>
    <p:extLst>
      <p:ext uri="{BB962C8B-B14F-4D97-AF65-F5344CB8AC3E}">
        <p14:creationId xmlns:p14="http://schemas.microsoft.com/office/powerpoint/2010/main" val="1959149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41875-AA04-B9CA-7A0B-9C720D90F784}"/>
              </a:ext>
            </a:extLst>
          </p:cNvPr>
          <p:cNvSpPr>
            <a:spLocks noGrp="1"/>
          </p:cNvSpPr>
          <p:nvPr>
            <p:ph type="title"/>
          </p:nvPr>
        </p:nvSpPr>
        <p:spPr>
          <a:xfrm>
            <a:off x="35295" y="0"/>
            <a:ext cx="12118018" cy="812800"/>
          </a:xfrm>
        </p:spPr>
        <p:txBody>
          <a:bodyPr/>
          <a:lstStyle/>
          <a:p>
            <a:r>
              <a:rPr lang="en-US" sz="3200"/>
              <a:t>Breakout Session Group 1 Report Out: End-User and Industry Needs</a:t>
            </a:r>
          </a:p>
        </p:txBody>
      </p:sp>
      <p:sp>
        <p:nvSpPr>
          <p:cNvPr id="8" name="Content Placeholder 2">
            <a:extLst>
              <a:ext uri="{FF2B5EF4-FFF2-40B4-BE49-F238E27FC236}">
                <a16:creationId xmlns:a16="http://schemas.microsoft.com/office/drawing/2014/main" id="{3FB0DF3D-7A47-7554-0726-9C166B0B688E}"/>
              </a:ext>
            </a:extLst>
          </p:cNvPr>
          <p:cNvSpPr>
            <a:spLocks noGrp="1"/>
          </p:cNvSpPr>
          <p:nvPr>
            <p:ph sz="quarter" idx="10"/>
          </p:nvPr>
        </p:nvSpPr>
        <p:spPr>
          <a:xfrm>
            <a:off x="477490" y="877850"/>
            <a:ext cx="11233341" cy="5370703"/>
          </a:xfrm>
        </p:spPr>
        <p:txBody>
          <a:bodyPr/>
          <a:lstStyle/>
          <a:p>
            <a:pPr lvl="1"/>
            <a:r>
              <a:rPr lang="en-US" b="1"/>
              <a:t>Technologies of Interest</a:t>
            </a:r>
          </a:p>
          <a:p>
            <a:pPr lvl="2"/>
            <a:r>
              <a:rPr lang="en-US" sz="2000" b="1"/>
              <a:t>Energy storage solutions</a:t>
            </a:r>
          </a:p>
          <a:p>
            <a:pPr lvl="2"/>
            <a:r>
              <a:rPr lang="en-US" sz="2000" b="1"/>
              <a:t>Cascading systems; heat pumps (increasing efficiencies for expansion work recovery)</a:t>
            </a:r>
          </a:p>
          <a:p>
            <a:pPr lvl="2"/>
            <a:r>
              <a:rPr lang="en-US" sz="2000" b="1"/>
              <a:t>CO2 capture/utilization</a:t>
            </a:r>
          </a:p>
          <a:p>
            <a:pPr lvl="1"/>
            <a:r>
              <a:rPr lang="en-US" b="1"/>
              <a:t>Challenges &amp; Barriers for Implementation</a:t>
            </a:r>
          </a:p>
          <a:p>
            <a:pPr lvl="2"/>
            <a:r>
              <a:rPr lang="en-US" sz="2000" b="1"/>
              <a:t>Infrastructure requirements for large energy-using facility transition (either electrical or hydrogen) and associated timeframe for implementation; particular challenging for industries with lower profit margins</a:t>
            </a:r>
          </a:p>
          <a:p>
            <a:pPr lvl="3"/>
            <a:r>
              <a:rPr lang="en-US" sz="1800" b="1"/>
              <a:t>Need better insight on future demand and impacts</a:t>
            </a:r>
            <a:endParaRPr lang="en-US" sz="1800"/>
          </a:p>
          <a:p>
            <a:pPr lvl="2"/>
            <a:r>
              <a:rPr lang="en-US" sz="2000" b="1"/>
              <a:t>Permitting concerns</a:t>
            </a:r>
          </a:p>
          <a:p>
            <a:pPr lvl="2"/>
            <a:r>
              <a:rPr lang="en-US" sz="2000" b="1"/>
              <a:t>Scale-up challenges for </a:t>
            </a:r>
            <a:r>
              <a:rPr lang="en-US" sz="2000" b="1" err="1"/>
              <a:t>electrotechnologies</a:t>
            </a:r>
            <a:endParaRPr lang="en-US" sz="2000" b="1"/>
          </a:p>
          <a:p>
            <a:pPr lvl="1"/>
            <a:r>
              <a:rPr lang="en-US" b="1"/>
              <a:t>Other R&amp;D Opportunities </a:t>
            </a:r>
          </a:p>
          <a:p>
            <a:pPr lvl="2"/>
            <a:r>
              <a:rPr lang="en-US" sz="2000" b="1"/>
              <a:t>Electrochemical technologies</a:t>
            </a:r>
          </a:p>
          <a:p>
            <a:pPr lvl="2"/>
            <a:r>
              <a:rPr lang="en-US" sz="2000" b="1"/>
              <a:t>New technologies for low carbon fuels/feedstock production</a:t>
            </a:r>
          </a:p>
          <a:p>
            <a:pPr lvl="2"/>
            <a:r>
              <a:rPr lang="en-US" sz="2000" b="1"/>
              <a:t>Novel processing routes (cleaner process)</a:t>
            </a:r>
          </a:p>
          <a:p>
            <a:pPr lvl="2"/>
            <a:endParaRPr lang="en-US" sz="2000" b="1"/>
          </a:p>
          <a:p>
            <a:pPr lvl="2"/>
            <a:endParaRPr lang="en-US" sz="2000" b="1"/>
          </a:p>
          <a:p>
            <a:endParaRPr lang="en-US" sz="2400"/>
          </a:p>
        </p:txBody>
      </p:sp>
    </p:spTree>
    <p:extLst>
      <p:ext uri="{BB962C8B-B14F-4D97-AF65-F5344CB8AC3E}">
        <p14:creationId xmlns:p14="http://schemas.microsoft.com/office/powerpoint/2010/main" val="369662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41875-AA04-B9CA-7A0B-9C720D90F784}"/>
              </a:ext>
            </a:extLst>
          </p:cNvPr>
          <p:cNvSpPr>
            <a:spLocks noGrp="1"/>
          </p:cNvSpPr>
          <p:nvPr>
            <p:ph type="title"/>
          </p:nvPr>
        </p:nvSpPr>
        <p:spPr/>
        <p:txBody>
          <a:bodyPr/>
          <a:lstStyle/>
          <a:p>
            <a:r>
              <a:rPr lang="en-US" sz="3100"/>
              <a:t>Breakout Session Group 2 Report Out: Plant Management &amp; Efficiency</a:t>
            </a:r>
          </a:p>
        </p:txBody>
      </p:sp>
      <p:sp>
        <p:nvSpPr>
          <p:cNvPr id="3" name="Content Placeholder 2">
            <a:extLst>
              <a:ext uri="{FF2B5EF4-FFF2-40B4-BE49-F238E27FC236}">
                <a16:creationId xmlns:a16="http://schemas.microsoft.com/office/drawing/2014/main" id="{215FF0BE-1BE3-840E-70ED-2B0AA6AEF0B1}"/>
              </a:ext>
            </a:extLst>
          </p:cNvPr>
          <p:cNvSpPr>
            <a:spLocks noGrp="1"/>
          </p:cNvSpPr>
          <p:nvPr>
            <p:ph sz="half" idx="1"/>
          </p:nvPr>
        </p:nvSpPr>
        <p:spPr>
          <a:xfrm>
            <a:off x="499895" y="1068381"/>
            <a:ext cx="5504894" cy="5411932"/>
          </a:xfrm>
        </p:spPr>
        <p:txBody>
          <a:bodyPr/>
          <a:lstStyle/>
          <a:p>
            <a:pPr marL="0" indent="0">
              <a:buNone/>
            </a:pPr>
            <a:r>
              <a:rPr lang="en-US" sz="2000"/>
              <a:t>Smart Manufacturing: Modeling, Simulation, Sensors, &amp; Controls</a:t>
            </a:r>
          </a:p>
          <a:p>
            <a:r>
              <a:rPr lang="en-US" sz="2000">
                <a:latin typeface="+mn-lt"/>
              </a:rPr>
              <a:t>Opportunities:</a:t>
            </a:r>
          </a:p>
          <a:p>
            <a:pPr lvl="1"/>
            <a:r>
              <a:rPr lang="en-US" sz="2000">
                <a:latin typeface="+mn-lt"/>
              </a:rPr>
              <a:t>Need for hybrid models that combine physics-based models with experimental/process data</a:t>
            </a:r>
          </a:p>
          <a:p>
            <a:pPr lvl="1"/>
            <a:r>
              <a:rPr lang="en-US" sz="2000">
                <a:latin typeface="+mn-lt"/>
              </a:rPr>
              <a:t>Think about both industry-specific plant-level models and subcomponents that are more cross-cutting</a:t>
            </a:r>
          </a:p>
          <a:p>
            <a:pPr lvl="1"/>
            <a:r>
              <a:rPr lang="en-US" sz="2000"/>
              <a:t>Flexible models that can support transition to decarbonized technologies/fuels</a:t>
            </a:r>
          </a:p>
          <a:p>
            <a:pPr lvl="1"/>
            <a:r>
              <a:rPr lang="en-US" sz="2000">
                <a:latin typeface="+mn-lt"/>
              </a:rPr>
              <a:t>Grid integration models</a:t>
            </a:r>
          </a:p>
          <a:p>
            <a:r>
              <a:rPr lang="en-US" sz="2000">
                <a:latin typeface="+mn-lt"/>
              </a:rPr>
              <a:t>Key challenges: data interoperability; establishing ROI for complex, multi-component systems; lack of industrial resources; need for relationships between academia and industry</a:t>
            </a:r>
          </a:p>
          <a:p>
            <a:endParaRPr lang="en-US" sz="2000"/>
          </a:p>
        </p:txBody>
      </p:sp>
      <p:sp>
        <p:nvSpPr>
          <p:cNvPr id="4" name="Content Placeholder 3">
            <a:extLst>
              <a:ext uri="{FF2B5EF4-FFF2-40B4-BE49-F238E27FC236}">
                <a16:creationId xmlns:a16="http://schemas.microsoft.com/office/drawing/2014/main" id="{DCC5CB04-FD69-14F5-D9B3-E2C7D0B2D15D}"/>
              </a:ext>
            </a:extLst>
          </p:cNvPr>
          <p:cNvSpPr>
            <a:spLocks noGrp="1"/>
          </p:cNvSpPr>
          <p:nvPr>
            <p:ph sz="half" idx="2"/>
          </p:nvPr>
        </p:nvSpPr>
        <p:spPr>
          <a:xfrm>
            <a:off x="6315484" y="1068380"/>
            <a:ext cx="5664219" cy="5411931"/>
          </a:xfrm>
        </p:spPr>
        <p:txBody>
          <a:bodyPr/>
          <a:lstStyle/>
          <a:p>
            <a:pPr marL="0" indent="0">
              <a:buNone/>
            </a:pPr>
            <a:r>
              <a:rPr lang="en-US" sz="2000"/>
              <a:t>Waste Heat &amp; Industrial Heat Pumps</a:t>
            </a:r>
          </a:p>
          <a:p>
            <a:r>
              <a:rPr lang="en-US" sz="2000">
                <a:latin typeface="+mn-lt"/>
              </a:rPr>
              <a:t>Waste heat-source heat pump opportunities</a:t>
            </a:r>
          </a:p>
          <a:p>
            <a:pPr lvl="1"/>
            <a:r>
              <a:rPr lang="en-US" sz="2000">
                <a:latin typeface="+mn-lt"/>
              </a:rPr>
              <a:t>Lots of component-level challenges still relevant for higher temperatures</a:t>
            </a:r>
          </a:p>
          <a:p>
            <a:pPr lvl="1"/>
            <a:r>
              <a:rPr lang="en-US" sz="2000">
                <a:latin typeface="+mn-lt"/>
              </a:rPr>
              <a:t>Active work in very high temperatures (&gt; 550 C)</a:t>
            </a:r>
          </a:p>
          <a:p>
            <a:pPr lvl="1"/>
            <a:r>
              <a:rPr lang="en-US" sz="2000">
                <a:latin typeface="+mn-lt"/>
              </a:rPr>
              <a:t>Modular, self-contained systems</a:t>
            </a:r>
          </a:p>
          <a:p>
            <a:endParaRPr lang="en-US" sz="2000"/>
          </a:p>
          <a:p>
            <a:pPr marL="0" indent="0">
              <a:buNone/>
            </a:pPr>
            <a:r>
              <a:rPr lang="en-US" sz="2000"/>
              <a:t>Driving Commercialization of Next-Generation Technologies</a:t>
            </a:r>
          </a:p>
          <a:p>
            <a:r>
              <a:rPr lang="en-US" sz="2000">
                <a:latin typeface="+mn-lt"/>
              </a:rPr>
              <a:t>Companies are reluctant to be first-of-a-kind – key is to have flagship success stories</a:t>
            </a:r>
          </a:p>
          <a:p>
            <a:r>
              <a:rPr lang="en-US" sz="2000">
                <a:latin typeface="+mn-lt"/>
              </a:rPr>
              <a:t>DOE can lower risk by supporting research and demonstration projects at relevant scales</a:t>
            </a:r>
          </a:p>
          <a:p>
            <a:r>
              <a:rPr lang="en-US" sz="2000">
                <a:latin typeface="+mn-lt"/>
              </a:rPr>
              <a:t>Economics and ROI are still key</a:t>
            </a:r>
          </a:p>
        </p:txBody>
      </p:sp>
    </p:spTree>
    <p:extLst>
      <p:ext uri="{BB962C8B-B14F-4D97-AF65-F5344CB8AC3E}">
        <p14:creationId xmlns:p14="http://schemas.microsoft.com/office/powerpoint/2010/main" val="2507419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C5940-F946-0235-D1B7-7158E9ACC0F4}"/>
              </a:ext>
            </a:extLst>
          </p:cNvPr>
          <p:cNvSpPr>
            <a:spLocks noGrp="1"/>
          </p:cNvSpPr>
          <p:nvPr>
            <p:ph type="title"/>
          </p:nvPr>
        </p:nvSpPr>
        <p:spPr>
          <a:xfrm>
            <a:off x="481013" y="-38100"/>
            <a:ext cx="11630025" cy="812800"/>
          </a:xfrm>
        </p:spPr>
        <p:txBody>
          <a:bodyPr wrap="square" anchor="ctr">
            <a:normAutofit/>
          </a:bodyPr>
          <a:lstStyle/>
          <a:p>
            <a:r>
              <a:rPr lang="en-US" dirty="0"/>
              <a:t>Agenda</a:t>
            </a:r>
          </a:p>
        </p:txBody>
      </p:sp>
      <p:graphicFrame>
        <p:nvGraphicFramePr>
          <p:cNvPr id="4" name="Content Placeholder 3">
            <a:extLst>
              <a:ext uri="{FF2B5EF4-FFF2-40B4-BE49-F238E27FC236}">
                <a16:creationId xmlns:a16="http://schemas.microsoft.com/office/drawing/2014/main" id="{F7BE1AD0-A99A-5BE4-BBE2-3AF8FE62EDB5}"/>
              </a:ext>
            </a:extLst>
          </p:cNvPr>
          <p:cNvGraphicFramePr>
            <a:graphicFrameLocks noGrp="1"/>
          </p:cNvGraphicFramePr>
          <p:nvPr>
            <p:ph type="chart" sz="quarter" idx="10"/>
            <p:extLst>
              <p:ext uri="{D42A27DB-BD31-4B8C-83A1-F6EECF244321}">
                <p14:modId xmlns:p14="http://schemas.microsoft.com/office/powerpoint/2010/main" val="3625436038"/>
              </p:ext>
            </p:extLst>
          </p:nvPr>
        </p:nvGraphicFramePr>
        <p:xfrm>
          <a:off x="625429" y="836867"/>
          <a:ext cx="11331440" cy="5743703"/>
        </p:xfrm>
        <a:graphic>
          <a:graphicData uri="http://schemas.openxmlformats.org/drawingml/2006/table">
            <a:tbl>
              <a:tblPr firstRow="1">
                <a:tableStyleId>{69CF1AB2-1976-4502-BF36-3FF5EA218861}</a:tableStyleId>
              </a:tblPr>
              <a:tblGrid>
                <a:gridCol w="920229">
                  <a:extLst>
                    <a:ext uri="{9D8B030D-6E8A-4147-A177-3AD203B41FA5}">
                      <a16:colId xmlns:a16="http://schemas.microsoft.com/office/drawing/2014/main" val="896093947"/>
                    </a:ext>
                  </a:extLst>
                </a:gridCol>
                <a:gridCol w="4036536">
                  <a:extLst>
                    <a:ext uri="{9D8B030D-6E8A-4147-A177-3AD203B41FA5}">
                      <a16:colId xmlns:a16="http://schemas.microsoft.com/office/drawing/2014/main" val="3776305459"/>
                    </a:ext>
                  </a:extLst>
                </a:gridCol>
                <a:gridCol w="6374675">
                  <a:extLst>
                    <a:ext uri="{9D8B030D-6E8A-4147-A177-3AD203B41FA5}">
                      <a16:colId xmlns:a16="http://schemas.microsoft.com/office/drawing/2014/main" val="73590453"/>
                    </a:ext>
                  </a:extLst>
                </a:gridCol>
              </a:tblGrid>
              <a:tr h="584467">
                <a:tc>
                  <a:txBody>
                    <a:bodyPr/>
                    <a:lstStyle/>
                    <a:p>
                      <a:pPr algn="ctr" fontAlgn="b"/>
                      <a:r>
                        <a:rPr lang="en-US" sz="1900" b="1" u="sng" strike="noStrike">
                          <a:solidFill>
                            <a:srgbClr val="000000"/>
                          </a:solidFill>
                          <a:effectLst/>
                        </a:rPr>
                        <a:t>Time (ET)</a:t>
                      </a:r>
                      <a:endParaRPr lang="en-US" sz="1900" b="1" i="0" u="sng" strike="noStrike">
                        <a:solidFill>
                          <a:srgbClr val="000000"/>
                        </a:solidFill>
                        <a:effectLst/>
                        <a:latin typeface="Calibri" panose="020F0502020204030204" pitchFamily="34" charset="0"/>
                      </a:endParaRPr>
                    </a:p>
                  </a:txBody>
                  <a:tcPr marL="10853" marR="10853" marT="10853" marB="0" anchor="ctr"/>
                </a:tc>
                <a:tc>
                  <a:txBody>
                    <a:bodyPr/>
                    <a:lstStyle/>
                    <a:p>
                      <a:pPr algn="ctr" fontAlgn="b"/>
                      <a:r>
                        <a:rPr lang="en-US" sz="1900" b="1" u="sng" strike="noStrike">
                          <a:solidFill>
                            <a:srgbClr val="000000"/>
                          </a:solidFill>
                          <a:effectLst/>
                        </a:rPr>
                        <a:t>Presentation</a:t>
                      </a:r>
                      <a:endParaRPr lang="en-US" sz="1900" b="1" i="0" u="sng" strike="noStrike">
                        <a:solidFill>
                          <a:srgbClr val="000000"/>
                        </a:solidFill>
                        <a:effectLst/>
                        <a:latin typeface="Calibri" panose="020F0502020204030204" pitchFamily="34" charset="0"/>
                      </a:endParaRPr>
                    </a:p>
                  </a:txBody>
                  <a:tcPr marL="10853" marR="10853" marT="10853" marB="0" anchor="ctr"/>
                </a:tc>
                <a:tc>
                  <a:txBody>
                    <a:bodyPr/>
                    <a:lstStyle/>
                    <a:p>
                      <a:pPr algn="ctr" fontAlgn="b"/>
                      <a:r>
                        <a:rPr lang="en-US" sz="1900" b="1" u="sng" strike="noStrike">
                          <a:solidFill>
                            <a:srgbClr val="000000"/>
                          </a:solidFill>
                          <a:effectLst/>
                        </a:rPr>
                        <a:t>Presenter</a:t>
                      </a:r>
                      <a:endParaRPr lang="en-US" sz="1900" b="1" i="0" u="sng" strike="noStrike">
                        <a:solidFill>
                          <a:srgbClr val="000000"/>
                        </a:solidFill>
                        <a:effectLst/>
                        <a:latin typeface="Calibri" panose="020F0502020204030204" pitchFamily="34" charset="0"/>
                      </a:endParaRPr>
                    </a:p>
                  </a:txBody>
                  <a:tcPr marL="10853" marR="10853" marT="10853" marB="0" anchor="ctr"/>
                </a:tc>
                <a:extLst>
                  <a:ext uri="{0D108BD9-81ED-4DB2-BD59-A6C34878D82A}">
                    <a16:rowId xmlns:a16="http://schemas.microsoft.com/office/drawing/2014/main" val="642376073"/>
                  </a:ext>
                </a:extLst>
              </a:tr>
              <a:tr h="493881">
                <a:tc>
                  <a:txBody>
                    <a:bodyPr/>
                    <a:lstStyle/>
                    <a:p>
                      <a:pPr algn="ctr" fontAlgn="b"/>
                      <a:r>
                        <a:rPr lang="en-US" sz="1600" u="none" strike="noStrike">
                          <a:effectLst/>
                        </a:rPr>
                        <a:t>12:00</a:t>
                      </a:r>
                      <a:endParaRPr lang="en-US" sz="1600" b="0" i="0" u="none" strike="noStrike">
                        <a:solidFill>
                          <a:srgbClr val="000000"/>
                        </a:solidFill>
                        <a:effectLst/>
                        <a:latin typeface="+mn-lt"/>
                      </a:endParaRPr>
                    </a:p>
                  </a:txBody>
                  <a:tcPr marL="10853" marR="10853" marT="10853" marB="0" anchor="ctr"/>
                </a:tc>
                <a:tc>
                  <a:txBody>
                    <a:bodyPr/>
                    <a:lstStyle/>
                    <a:p>
                      <a:pPr algn="l" fontAlgn="b"/>
                      <a:r>
                        <a:rPr lang="en-US" sz="1600" b="1" u="none" strike="noStrike">
                          <a:effectLst/>
                        </a:rPr>
                        <a:t>Review of Cross Sector Technologies Subprogram</a:t>
                      </a:r>
                      <a:endParaRPr lang="en-US" sz="1600" b="1" i="0" u="none" strike="noStrike">
                        <a:solidFill>
                          <a:srgbClr val="000000"/>
                        </a:solidFill>
                        <a:effectLst/>
                        <a:latin typeface="+mn-lt"/>
                      </a:endParaRPr>
                    </a:p>
                  </a:txBody>
                  <a:tcPr marL="10853" marR="10853" marT="10853" marB="0" anchor="ctr"/>
                </a:tc>
                <a:tc>
                  <a:txBody>
                    <a:bodyPr/>
                    <a:lstStyle/>
                    <a:p>
                      <a:pPr algn="l" fontAlgn="b"/>
                      <a:r>
                        <a:rPr lang="en-US" sz="1600" b="1" u="none" strike="noStrike">
                          <a:effectLst/>
                        </a:rPr>
                        <a:t>Emmeline Kao</a:t>
                      </a:r>
                      <a:r>
                        <a:rPr lang="en-US" sz="1600" u="none" strike="noStrike">
                          <a:effectLst/>
                        </a:rPr>
                        <a:t>, Technology Manager, DOE Industrial Efficiency and Decarbonization Office</a:t>
                      </a:r>
                      <a:endParaRPr lang="en-US" sz="1600" b="1" i="0" u="none" strike="noStrike">
                        <a:solidFill>
                          <a:srgbClr val="000000"/>
                        </a:solidFill>
                        <a:effectLst/>
                        <a:latin typeface="+mn-lt"/>
                      </a:endParaRPr>
                    </a:p>
                  </a:txBody>
                  <a:tcPr marL="10853" marR="10853" marT="10853" marB="0" anchor="ctr"/>
                </a:tc>
                <a:extLst>
                  <a:ext uri="{0D108BD9-81ED-4DB2-BD59-A6C34878D82A}">
                    <a16:rowId xmlns:a16="http://schemas.microsoft.com/office/drawing/2014/main" val="1093930981"/>
                  </a:ext>
                </a:extLst>
              </a:tr>
              <a:tr h="395436">
                <a:tc>
                  <a:txBody>
                    <a:bodyPr/>
                    <a:lstStyle/>
                    <a:p>
                      <a:pPr algn="ctr" fontAlgn="b"/>
                      <a:r>
                        <a:rPr lang="en-US" sz="1600" u="none" strike="noStrike">
                          <a:effectLst/>
                        </a:rPr>
                        <a:t>12:10</a:t>
                      </a:r>
                      <a:endParaRPr lang="en-US" sz="1600" b="0" i="0" u="none" strike="noStrike">
                        <a:solidFill>
                          <a:srgbClr val="000000"/>
                        </a:solidFill>
                        <a:effectLst/>
                        <a:latin typeface="+mn-lt"/>
                      </a:endParaRPr>
                    </a:p>
                  </a:txBody>
                  <a:tcPr marL="10853" marR="10853" marT="10853" marB="0" anchor="ctr"/>
                </a:tc>
                <a:tc>
                  <a:txBody>
                    <a:bodyPr/>
                    <a:lstStyle/>
                    <a:p>
                      <a:pPr algn="l" fontAlgn="b"/>
                      <a:r>
                        <a:rPr lang="en-US" sz="1600" b="1" u="none" strike="noStrike">
                          <a:effectLst/>
                        </a:rPr>
                        <a:t>Introduction to Next-Generation Technologies</a:t>
                      </a:r>
                      <a:endParaRPr lang="en-US" sz="1600" b="1" i="0" u="none" strike="noStrike">
                        <a:solidFill>
                          <a:srgbClr val="000000"/>
                        </a:solidFill>
                        <a:effectLst/>
                        <a:latin typeface="+mn-lt"/>
                      </a:endParaRPr>
                    </a:p>
                  </a:txBody>
                  <a:tcPr marL="10853" marR="10853" marT="10853" marB="0" anchor="ctr"/>
                </a:tc>
                <a:tc>
                  <a:txBody>
                    <a:bodyPr/>
                    <a:lstStyle/>
                    <a:p>
                      <a:pPr algn="l" fontAlgn="b"/>
                      <a:r>
                        <a:rPr lang="en-US" sz="1600" b="1" u="none" strike="noStrike">
                          <a:effectLst/>
                        </a:rPr>
                        <a:t>Emmeline Kao</a:t>
                      </a:r>
                      <a:r>
                        <a:rPr lang="en-US" sz="1600" u="none" strike="noStrike">
                          <a:effectLst/>
                        </a:rPr>
                        <a:t>, Technology Manager, DOE IEDO</a:t>
                      </a:r>
                      <a:endParaRPr lang="en-US" sz="1600" b="1" i="0" u="none" strike="noStrike">
                        <a:solidFill>
                          <a:srgbClr val="000000"/>
                        </a:solidFill>
                        <a:effectLst/>
                        <a:latin typeface="+mn-lt"/>
                      </a:endParaRPr>
                    </a:p>
                  </a:txBody>
                  <a:tcPr marL="10853" marR="10853" marT="10853" marB="0" anchor="ctr"/>
                </a:tc>
                <a:extLst>
                  <a:ext uri="{0D108BD9-81ED-4DB2-BD59-A6C34878D82A}">
                    <a16:rowId xmlns:a16="http://schemas.microsoft.com/office/drawing/2014/main" val="3073175225"/>
                  </a:ext>
                </a:extLst>
              </a:tr>
              <a:tr h="1460138">
                <a:tc>
                  <a:txBody>
                    <a:bodyPr/>
                    <a:lstStyle/>
                    <a:p>
                      <a:pPr algn="ctr" fontAlgn="b"/>
                      <a:r>
                        <a:rPr lang="en-US" sz="1600" u="none" strike="noStrike">
                          <a:effectLst/>
                        </a:rPr>
                        <a:t>12:25</a:t>
                      </a:r>
                      <a:endParaRPr lang="en-US" sz="1600" b="0" i="0" u="none" strike="noStrike">
                        <a:solidFill>
                          <a:srgbClr val="000000"/>
                        </a:solidFill>
                        <a:effectLst/>
                        <a:latin typeface="+mn-lt"/>
                      </a:endParaRPr>
                    </a:p>
                  </a:txBody>
                  <a:tcPr marL="10853" marR="10853" marT="10853" marB="0" anchor="ctr"/>
                </a:tc>
                <a:tc>
                  <a:txBody>
                    <a:bodyPr/>
                    <a:lstStyle/>
                    <a:p>
                      <a:pPr algn="l" fontAlgn="b"/>
                      <a:r>
                        <a:rPr lang="en-US" sz="1600" b="1" u="none" strike="noStrike">
                          <a:effectLst/>
                        </a:rPr>
                        <a:t>Panelist session and facilitated Q&amp;A</a:t>
                      </a:r>
                      <a:endParaRPr lang="en-US" sz="1600" b="1" i="0" u="none" strike="noStrike">
                        <a:solidFill>
                          <a:srgbClr val="000000"/>
                        </a:solidFill>
                        <a:effectLst/>
                        <a:latin typeface="+mn-lt"/>
                      </a:endParaRPr>
                    </a:p>
                  </a:txBody>
                  <a:tcPr marL="10853" marR="10853" marT="10853" marB="0" anchor="ctr"/>
                </a:tc>
                <a:tc>
                  <a:txBody>
                    <a:bodyPr/>
                    <a:lstStyle/>
                    <a:p>
                      <a:pPr algn="l" fontAlgn="b"/>
                      <a:r>
                        <a:rPr lang="en-US" sz="1600" b="1" u="none" strike="noStrike">
                          <a:solidFill>
                            <a:srgbClr val="000000"/>
                          </a:solidFill>
                          <a:effectLst/>
                        </a:rPr>
                        <a:t>Azam Thatte</a:t>
                      </a:r>
                      <a:r>
                        <a:rPr lang="en-US" sz="1600" b="0" u="none" strike="noStrike">
                          <a:solidFill>
                            <a:srgbClr val="000000"/>
                          </a:solidFill>
                          <a:effectLst/>
                        </a:rPr>
                        <a:t>, Director of Engineering &amp; Fundamental Research at Energy Recovery, Inc.</a:t>
                      </a:r>
                    </a:p>
                    <a:p>
                      <a:pPr algn="l" fontAlgn="b"/>
                      <a:r>
                        <a:rPr lang="en-US" sz="1600" b="1" u="none" strike="noStrike">
                          <a:solidFill>
                            <a:srgbClr val="000000"/>
                          </a:solidFill>
                          <a:effectLst/>
                        </a:rPr>
                        <a:t>James Klausner</a:t>
                      </a:r>
                      <a:r>
                        <a:rPr lang="en-US" sz="1600" b="0" u="none" strike="noStrike">
                          <a:solidFill>
                            <a:srgbClr val="000000"/>
                          </a:solidFill>
                          <a:effectLst/>
                        </a:rPr>
                        <a:t>, Executive Chairman, </a:t>
                      </a:r>
                      <a:r>
                        <a:rPr lang="en-US" sz="1600" b="0" u="none" strike="noStrike" err="1">
                          <a:solidFill>
                            <a:srgbClr val="000000"/>
                          </a:solidFill>
                          <a:effectLst/>
                        </a:rPr>
                        <a:t>RedoxBlox</a:t>
                      </a:r>
                      <a:endParaRPr lang="en-US" sz="1600" b="0" u="none" strike="noStrike">
                        <a:solidFill>
                          <a:srgbClr val="000000"/>
                        </a:solidFill>
                        <a:effectLst/>
                      </a:endParaRPr>
                    </a:p>
                    <a:p>
                      <a:pPr algn="l" fontAlgn="b"/>
                      <a:r>
                        <a:rPr lang="en-US" sz="1600" b="1" u="none" strike="noStrike">
                          <a:solidFill>
                            <a:srgbClr val="000000"/>
                          </a:solidFill>
                          <a:effectLst/>
                        </a:rPr>
                        <a:t>Kashif Nawaz</a:t>
                      </a:r>
                      <a:r>
                        <a:rPr lang="en-US" sz="1600" b="0" u="none" strike="noStrike">
                          <a:solidFill>
                            <a:srgbClr val="000000"/>
                          </a:solidFill>
                          <a:effectLst/>
                        </a:rPr>
                        <a:t>, Section Head – Buildings Technologies Research</a:t>
                      </a:r>
                    </a:p>
                    <a:p>
                      <a:pPr marL="0" marR="0" lvl="0" indent="0" algn="l" defTabSz="457200" rtl="0" eaLnBrk="1" fontAlgn="b" latinLnBrk="0" hangingPunct="1">
                        <a:lnSpc>
                          <a:spcPct val="100000"/>
                        </a:lnSpc>
                        <a:spcBef>
                          <a:spcPts val="0"/>
                        </a:spcBef>
                        <a:spcAft>
                          <a:spcPts val="0"/>
                        </a:spcAft>
                        <a:buClrTx/>
                        <a:buSzTx/>
                        <a:buFontTx/>
                        <a:buNone/>
                        <a:tabLst/>
                        <a:defRPr/>
                      </a:pPr>
                      <a:r>
                        <a:rPr lang="en-US" sz="1600" b="1" u="none" strike="noStrike">
                          <a:solidFill>
                            <a:srgbClr val="000000"/>
                          </a:solidFill>
                          <a:effectLst/>
                        </a:rPr>
                        <a:t>Michelle Pastel</a:t>
                      </a:r>
                      <a:r>
                        <a:rPr lang="en-US" sz="1600" b="0" u="none" strike="noStrike">
                          <a:solidFill>
                            <a:srgbClr val="000000"/>
                          </a:solidFill>
                          <a:effectLst/>
                        </a:rPr>
                        <a:t>, Senior Manager of Manufacturing 4.0 at Corning Incorporated</a:t>
                      </a:r>
                      <a:endParaRPr lang="en-US" sz="1600" b="1" i="0" u="none" strike="noStrike">
                        <a:solidFill>
                          <a:srgbClr val="000000"/>
                        </a:solidFill>
                        <a:effectLst/>
                        <a:latin typeface="+mn-lt"/>
                      </a:endParaRPr>
                    </a:p>
                  </a:txBody>
                  <a:tcPr marL="10853" marR="10853" marT="10853" marB="0" anchor="ctr"/>
                </a:tc>
                <a:extLst>
                  <a:ext uri="{0D108BD9-81ED-4DB2-BD59-A6C34878D82A}">
                    <a16:rowId xmlns:a16="http://schemas.microsoft.com/office/drawing/2014/main" val="1430705337"/>
                  </a:ext>
                </a:extLst>
              </a:tr>
              <a:tr h="252316">
                <a:tc>
                  <a:txBody>
                    <a:bodyPr/>
                    <a:lstStyle/>
                    <a:p>
                      <a:pPr algn="ctr" fontAlgn="b"/>
                      <a:r>
                        <a:rPr lang="en-US" sz="1600" u="none" strike="noStrike">
                          <a:effectLst/>
                        </a:rPr>
                        <a:t>13:00</a:t>
                      </a:r>
                      <a:endParaRPr lang="en-US" sz="1600" b="0" i="0" u="none" strike="noStrike">
                        <a:solidFill>
                          <a:srgbClr val="000000"/>
                        </a:solidFill>
                        <a:effectLst/>
                        <a:latin typeface="+mn-lt"/>
                      </a:endParaRPr>
                    </a:p>
                  </a:txBody>
                  <a:tcPr marL="10853" marR="10853" marT="10853" marB="0" anchor="ctr"/>
                </a:tc>
                <a:tc>
                  <a:txBody>
                    <a:bodyPr/>
                    <a:lstStyle/>
                    <a:p>
                      <a:pPr algn="l" fontAlgn="b"/>
                      <a:r>
                        <a:rPr lang="en-US" sz="1600" b="1" u="none" strike="noStrike">
                          <a:effectLst/>
                        </a:rPr>
                        <a:t>Breakout sessions</a:t>
                      </a:r>
                      <a:endParaRPr lang="en-US" sz="1600" b="1" i="0" u="none" strike="noStrike">
                        <a:solidFill>
                          <a:srgbClr val="000000"/>
                        </a:solidFill>
                        <a:effectLst/>
                        <a:latin typeface="+mn-lt"/>
                      </a:endParaRPr>
                    </a:p>
                  </a:txBody>
                  <a:tcPr marL="10853" marR="10853" marT="10853" marB="0" anchor="ctr"/>
                </a:tc>
                <a:tc>
                  <a:txBody>
                    <a:bodyPr/>
                    <a:lstStyle/>
                    <a:p>
                      <a:pPr algn="l" fontAlgn="b"/>
                      <a:endParaRPr lang="en-US" sz="1600" b="1" i="0" u="none" strike="noStrike">
                        <a:solidFill>
                          <a:srgbClr val="000000"/>
                        </a:solidFill>
                        <a:effectLst/>
                        <a:latin typeface="+mn-lt"/>
                      </a:endParaRPr>
                    </a:p>
                  </a:txBody>
                  <a:tcPr marL="10853" marR="10853" marT="10853" marB="0" anchor="ctr"/>
                </a:tc>
                <a:extLst>
                  <a:ext uri="{0D108BD9-81ED-4DB2-BD59-A6C34878D82A}">
                    <a16:rowId xmlns:a16="http://schemas.microsoft.com/office/drawing/2014/main" val="2995676714"/>
                  </a:ext>
                </a:extLst>
              </a:tr>
              <a:tr h="252316">
                <a:tc>
                  <a:txBody>
                    <a:bodyPr/>
                    <a:lstStyle/>
                    <a:p>
                      <a:pPr algn="ctr" fontAlgn="b"/>
                      <a:endParaRPr lang="en-US" sz="1600" b="0" i="0" u="none" strike="noStrike">
                        <a:solidFill>
                          <a:srgbClr val="000000"/>
                        </a:solidFill>
                        <a:effectLst/>
                        <a:latin typeface="+mn-lt"/>
                      </a:endParaRPr>
                    </a:p>
                  </a:txBody>
                  <a:tcPr marL="10853" marR="10853" marT="10853" marB="0" anchor="ctr"/>
                </a:tc>
                <a:tc>
                  <a:txBody>
                    <a:bodyPr/>
                    <a:lstStyle/>
                    <a:p>
                      <a:pPr lvl="1" algn="l" fontAlgn="b"/>
                      <a:r>
                        <a:rPr lang="en-US" sz="1600" u="none" strike="noStrike">
                          <a:effectLst/>
                        </a:rPr>
                        <a:t>Breakout Room 1: End user and industry needs</a:t>
                      </a:r>
                      <a:endParaRPr lang="en-US" sz="1600" b="0" i="0" u="none" strike="noStrike">
                        <a:solidFill>
                          <a:srgbClr val="000000"/>
                        </a:solidFill>
                        <a:effectLst/>
                        <a:latin typeface="+mn-lt"/>
                      </a:endParaRPr>
                    </a:p>
                  </a:txBody>
                  <a:tcPr marL="10853" marR="10853" marT="10853" marB="0" anchor="ctr"/>
                </a:tc>
                <a:tc>
                  <a:txBody>
                    <a:bodyPr/>
                    <a:lstStyle/>
                    <a:p>
                      <a:pPr lvl="0" algn="l" fontAlgn="b"/>
                      <a:r>
                        <a:rPr lang="en-US" sz="1600" b="0" u="none" strike="noStrike">
                          <a:solidFill>
                            <a:srgbClr val="000000"/>
                          </a:solidFill>
                          <a:effectLst/>
                        </a:rPr>
                        <a:t>Lead: Keith Jamison; Notetaker: Cameron Bordinat</a:t>
                      </a:r>
                    </a:p>
                  </a:txBody>
                  <a:tcPr marL="10853" marR="10853" marT="10853" marB="0" anchor="ctr"/>
                </a:tc>
                <a:extLst>
                  <a:ext uri="{0D108BD9-81ED-4DB2-BD59-A6C34878D82A}">
                    <a16:rowId xmlns:a16="http://schemas.microsoft.com/office/drawing/2014/main" val="2977053495"/>
                  </a:ext>
                </a:extLst>
              </a:tr>
              <a:tr h="493880">
                <a:tc>
                  <a:txBody>
                    <a:bodyPr/>
                    <a:lstStyle/>
                    <a:p>
                      <a:pPr algn="ctr" fontAlgn="b"/>
                      <a:endParaRPr lang="en-US" sz="1600" b="0" i="0" u="none" strike="noStrike">
                        <a:solidFill>
                          <a:srgbClr val="000000"/>
                        </a:solidFill>
                        <a:effectLst/>
                        <a:latin typeface="+mn-lt"/>
                      </a:endParaRPr>
                    </a:p>
                  </a:txBody>
                  <a:tcPr marL="10853" marR="10853" marT="10853" marB="0" anchor="ctr"/>
                </a:tc>
                <a:tc>
                  <a:txBody>
                    <a:bodyPr/>
                    <a:lstStyle/>
                    <a:p>
                      <a:pPr lvl="1" algn="l" fontAlgn="b"/>
                      <a:r>
                        <a:rPr lang="en-US" sz="1600" u="none" strike="noStrike">
                          <a:effectLst/>
                        </a:rPr>
                        <a:t>Breakout Room 2: Plant management and efficiency</a:t>
                      </a:r>
                      <a:endParaRPr lang="en-US" sz="1600" b="0" i="0" u="none" strike="noStrike">
                        <a:solidFill>
                          <a:srgbClr val="000000"/>
                        </a:solidFill>
                        <a:effectLst/>
                        <a:latin typeface="+mn-lt"/>
                      </a:endParaRPr>
                    </a:p>
                  </a:txBody>
                  <a:tcPr marL="10853" marR="10853" marT="10853" marB="0" anchor="ctr"/>
                </a:tc>
                <a:tc>
                  <a:txBody>
                    <a:bodyPr/>
                    <a:lstStyle/>
                    <a:p>
                      <a:pPr lvl="0" algn="l" fontAlgn="b"/>
                      <a:r>
                        <a:rPr lang="en-US" sz="1600" b="0" u="none" strike="noStrike">
                          <a:solidFill>
                            <a:srgbClr val="000000"/>
                          </a:solidFill>
                          <a:effectLst/>
                        </a:rPr>
                        <a:t>Lead: Zach Pritchard; Notetaker: Daniel Stewart</a:t>
                      </a:r>
                      <a:endParaRPr lang="en-US" sz="1600" b="0" i="0" u="none" strike="noStrike">
                        <a:solidFill>
                          <a:srgbClr val="000000"/>
                        </a:solidFill>
                        <a:effectLst/>
                        <a:latin typeface="+mn-lt"/>
                      </a:endParaRPr>
                    </a:p>
                  </a:txBody>
                  <a:tcPr marL="10853" marR="10853" marT="10853" marB="0" anchor="ctr"/>
                </a:tc>
                <a:extLst>
                  <a:ext uri="{0D108BD9-81ED-4DB2-BD59-A6C34878D82A}">
                    <a16:rowId xmlns:a16="http://schemas.microsoft.com/office/drawing/2014/main" val="3394331023"/>
                  </a:ext>
                </a:extLst>
              </a:tr>
              <a:tr h="271497">
                <a:tc>
                  <a:txBody>
                    <a:bodyPr/>
                    <a:lstStyle/>
                    <a:p>
                      <a:pPr algn="ctr" fontAlgn="b"/>
                      <a:endParaRPr lang="en-US" sz="1600" b="0" i="0" u="none" strike="noStrike">
                        <a:solidFill>
                          <a:srgbClr val="000000"/>
                        </a:solidFill>
                        <a:effectLst/>
                        <a:latin typeface="+mn-lt"/>
                      </a:endParaRPr>
                    </a:p>
                  </a:txBody>
                  <a:tcPr marL="10853" marR="10853" marT="10853" marB="0" anchor="ctr"/>
                </a:tc>
                <a:tc>
                  <a:txBody>
                    <a:bodyPr/>
                    <a:lstStyle/>
                    <a:p>
                      <a:pPr lvl="1" algn="l" fontAlgn="b"/>
                      <a:r>
                        <a:rPr lang="en-US" sz="1600" u="none" strike="noStrike">
                          <a:effectLst/>
                        </a:rPr>
                        <a:t>Breakout Room 3: Auxiliary equipment</a:t>
                      </a:r>
                      <a:endParaRPr lang="en-US" sz="1600" b="0" i="0" u="none" strike="noStrike">
                        <a:solidFill>
                          <a:srgbClr val="000000"/>
                        </a:solidFill>
                        <a:effectLst/>
                        <a:latin typeface="+mn-lt"/>
                      </a:endParaRPr>
                    </a:p>
                  </a:txBody>
                  <a:tcPr marL="10853" marR="10853" marT="10853" marB="0" anchor="ctr"/>
                </a:tc>
                <a:tc>
                  <a:txBody>
                    <a:bodyPr/>
                    <a:lstStyle/>
                    <a:p>
                      <a:pPr lvl="0" algn="l" fontAlgn="b"/>
                      <a:r>
                        <a:rPr lang="en-US" sz="1600" b="0" u="none" strike="noStrike">
                          <a:solidFill>
                            <a:srgbClr val="000000"/>
                          </a:solidFill>
                          <a:effectLst/>
                        </a:rPr>
                        <a:t>Lead: Emmeline Kao; Notetaker: David Thaller</a:t>
                      </a:r>
                      <a:endParaRPr lang="en-US" sz="1600" b="0" i="0" u="none" strike="noStrike">
                        <a:solidFill>
                          <a:srgbClr val="000000"/>
                        </a:solidFill>
                        <a:effectLst/>
                        <a:latin typeface="+mn-lt"/>
                      </a:endParaRPr>
                    </a:p>
                  </a:txBody>
                  <a:tcPr marL="10853" marR="10853" marT="10853" marB="0" anchor="ctr"/>
                </a:tc>
                <a:extLst>
                  <a:ext uri="{0D108BD9-81ED-4DB2-BD59-A6C34878D82A}">
                    <a16:rowId xmlns:a16="http://schemas.microsoft.com/office/drawing/2014/main" val="3025529572"/>
                  </a:ext>
                </a:extLst>
              </a:tr>
              <a:tr h="252316">
                <a:tc>
                  <a:txBody>
                    <a:bodyPr/>
                    <a:lstStyle/>
                    <a:p>
                      <a:pPr algn="ctr" fontAlgn="b"/>
                      <a:r>
                        <a:rPr lang="en-US" sz="1600" u="none" strike="noStrike">
                          <a:effectLst/>
                        </a:rPr>
                        <a:t>14:00</a:t>
                      </a:r>
                      <a:endParaRPr lang="en-US" sz="1600" b="0" i="0" u="none" strike="noStrike">
                        <a:solidFill>
                          <a:srgbClr val="000000"/>
                        </a:solidFill>
                        <a:effectLst/>
                        <a:latin typeface="+mn-lt"/>
                      </a:endParaRPr>
                    </a:p>
                  </a:txBody>
                  <a:tcPr marL="10853" marR="10853" marT="10853" marB="0" anchor="ctr">
                    <a:solidFill>
                      <a:schemeClr val="bg1">
                        <a:lumMod val="65000"/>
                      </a:schemeClr>
                    </a:solidFill>
                  </a:tcPr>
                </a:tc>
                <a:tc gridSpan="2">
                  <a:txBody>
                    <a:bodyPr/>
                    <a:lstStyle/>
                    <a:p>
                      <a:pPr lvl="8" algn="l" fontAlgn="b"/>
                      <a:r>
                        <a:rPr lang="en-US" sz="1600" b="1" u="none" strike="noStrike">
                          <a:effectLst/>
                        </a:rPr>
                        <a:t>Break</a:t>
                      </a:r>
                    </a:p>
                  </a:txBody>
                  <a:tcPr marL="10853" marR="10853" marT="10853" marB="0" anchor="ctr">
                    <a:solidFill>
                      <a:schemeClr val="bg1">
                        <a:lumMod val="65000"/>
                      </a:schemeClr>
                    </a:solidFill>
                  </a:tcPr>
                </a:tc>
                <a:tc hMerge="1">
                  <a:txBody>
                    <a:bodyPr/>
                    <a:lstStyle/>
                    <a:p>
                      <a:endParaRPr lang="en-US"/>
                    </a:p>
                  </a:txBody>
                  <a:tcPr/>
                </a:tc>
                <a:extLst>
                  <a:ext uri="{0D108BD9-81ED-4DB2-BD59-A6C34878D82A}">
                    <a16:rowId xmlns:a16="http://schemas.microsoft.com/office/drawing/2014/main" val="2282547759"/>
                  </a:ext>
                </a:extLst>
              </a:tr>
              <a:tr h="252316">
                <a:tc>
                  <a:txBody>
                    <a:bodyPr/>
                    <a:lstStyle/>
                    <a:p>
                      <a:pPr algn="ctr" fontAlgn="b"/>
                      <a:r>
                        <a:rPr lang="en-US" sz="1600" u="none" strike="noStrike">
                          <a:effectLst/>
                        </a:rPr>
                        <a:t>14:15</a:t>
                      </a:r>
                      <a:endParaRPr lang="en-US" sz="1600" b="0" i="0" u="none" strike="noStrike">
                        <a:solidFill>
                          <a:srgbClr val="000000"/>
                        </a:solidFill>
                        <a:effectLst/>
                        <a:latin typeface="+mn-lt"/>
                      </a:endParaRPr>
                    </a:p>
                  </a:txBody>
                  <a:tcPr marL="10853" marR="10853" marT="10853" marB="0" anchor="ctr"/>
                </a:tc>
                <a:tc>
                  <a:txBody>
                    <a:bodyPr/>
                    <a:lstStyle/>
                    <a:p>
                      <a:pPr algn="l" fontAlgn="b"/>
                      <a:r>
                        <a:rPr lang="en-US" sz="1600" b="1" u="none" strike="noStrike">
                          <a:effectLst/>
                        </a:rPr>
                        <a:t>Breakout Group Report Outs</a:t>
                      </a:r>
                      <a:endParaRPr lang="en-US" sz="1600" b="1" i="0" u="none" strike="noStrike">
                        <a:solidFill>
                          <a:srgbClr val="000000"/>
                        </a:solidFill>
                        <a:effectLst/>
                        <a:latin typeface="+mn-lt"/>
                      </a:endParaRPr>
                    </a:p>
                  </a:txBody>
                  <a:tcPr marL="10853" marR="10853" marT="10853" marB="0" anchor="ctr"/>
                </a:tc>
                <a:tc>
                  <a:txBody>
                    <a:bodyPr/>
                    <a:lstStyle/>
                    <a:p>
                      <a:pPr algn="l" fontAlgn="b"/>
                      <a:endParaRPr lang="en-US" sz="1600" b="1" i="0" u="none" strike="noStrike">
                        <a:solidFill>
                          <a:srgbClr val="000000"/>
                        </a:solidFill>
                        <a:effectLst/>
                        <a:latin typeface="+mn-lt"/>
                      </a:endParaRPr>
                    </a:p>
                  </a:txBody>
                  <a:tcPr marL="10853" marR="10853" marT="10853" marB="0" anchor="ctr"/>
                </a:tc>
                <a:extLst>
                  <a:ext uri="{0D108BD9-81ED-4DB2-BD59-A6C34878D82A}">
                    <a16:rowId xmlns:a16="http://schemas.microsoft.com/office/drawing/2014/main" val="111584179"/>
                  </a:ext>
                </a:extLst>
              </a:tr>
              <a:tr h="493881">
                <a:tc>
                  <a:txBody>
                    <a:bodyPr/>
                    <a:lstStyle/>
                    <a:p>
                      <a:pPr algn="ctr" fontAlgn="b"/>
                      <a:r>
                        <a:rPr lang="en-US" sz="1600" u="none" strike="noStrike">
                          <a:effectLst/>
                        </a:rPr>
                        <a:t>15:00</a:t>
                      </a:r>
                      <a:endParaRPr lang="en-US" sz="1600" b="0" i="0" u="none" strike="noStrike">
                        <a:solidFill>
                          <a:srgbClr val="000000"/>
                        </a:solidFill>
                        <a:effectLst/>
                        <a:latin typeface="+mn-lt"/>
                      </a:endParaRPr>
                    </a:p>
                  </a:txBody>
                  <a:tcPr marL="10853" marR="10853" marT="10853" marB="0" anchor="ctr"/>
                </a:tc>
                <a:tc>
                  <a:txBody>
                    <a:bodyPr/>
                    <a:lstStyle/>
                    <a:p>
                      <a:pPr algn="l" fontAlgn="b"/>
                      <a:r>
                        <a:rPr lang="en-US" sz="1600" b="1" u="none" strike="noStrike">
                          <a:effectLst/>
                        </a:rPr>
                        <a:t>Facilitated discussion of potential near- and long-term metrics and goals</a:t>
                      </a:r>
                      <a:endParaRPr lang="en-US" sz="1600" b="1" i="0" u="none" strike="noStrike">
                        <a:solidFill>
                          <a:srgbClr val="000000"/>
                        </a:solidFill>
                        <a:effectLst/>
                        <a:latin typeface="+mn-lt"/>
                      </a:endParaRPr>
                    </a:p>
                  </a:txBody>
                  <a:tcPr marL="10853" marR="10853" marT="10853" marB="0" anchor="ctr"/>
                </a:tc>
                <a:tc>
                  <a:txBody>
                    <a:bodyPr/>
                    <a:lstStyle/>
                    <a:p>
                      <a:pPr algn="l" fontAlgn="b"/>
                      <a:r>
                        <a:rPr lang="en-US" sz="1600" b="1" u="none" strike="noStrike">
                          <a:effectLst/>
                        </a:rPr>
                        <a:t>Emmanuel Taylor</a:t>
                      </a:r>
                      <a:endParaRPr lang="en-US" sz="1600" b="1" i="0" u="none" strike="noStrike">
                        <a:solidFill>
                          <a:srgbClr val="000000"/>
                        </a:solidFill>
                        <a:effectLst/>
                        <a:latin typeface="+mn-lt"/>
                      </a:endParaRPr>
                    </a:p>
                  </a:txBody>
                  <a:tcPr marL="10853" marR="10853" marT="10853" marB="0" anchor="ctr"/>
                </a:tc>
                <a:extLst>
                  <a:ext uri="{0D108BD9-81ED-4DB2-BD59-A6C34878D82A}">
                    <a16:rowId xmlns:a16="http://schemas.microsoft.com/office/drawing/2014/main" val="952742223"/>
                  </a:ext>
                </a:extLst>
              </a:tr>
              <a:tr h="252316">
                <a:tc>
                  <a:txBody>
                    <a:bodyPr/>
                    <a:lstStyle/>
                    <a:p>
                      <a:pPr algn="ctr" fontAlgn="b"/>
                      <a:r>
                        <a:rPr lang="en-US" sz="1600" u="none" strike="noStrike">
                          <a:effectLst/>
                        </a:rPr>
                        <a:t>15:30</a:t>
                      </a:r>
                      <a:endParaRPr lang="en-US" sz="1600" b="0" i="0" u="none" strike="noStrike">
                        <a:solidFill>
                          <a:srgbClr val="000000"/>
                        </a:solidFill>
                        <a:effectLst/>
                        <a:latin typeface="+mn-lt"/>
                      </a:endParaRPr>
                    </a:p>
                  </a:txBody>
                  <a:tcPr marL="10853" marR="10853" marT="10853" marB="0" anchor="ctr">
                    <a:solidFill>
                      <a:schemeClr val="bg1">
                        <a:lumMod val="65000"/>
                      </a:schemeClr>
                    </a:solidFill>
                  </a:tcPr>
                </a:tc>
                <a:tc gridSpan="2">
                  <a:txBody>
                    <a:bodyPr/>
                    <a:lstStyle/>
                    <a:p>
                      <a:pPr lvl="8" algn="l" fontAlgn="b"/>
                      <a:r>
                        <a:rPr lang="en-US" sz="1600" b="1" u="none" strike="noStrike" dirty="0">
                          <a:effectLst/>
                        </a:rPr>
                        <a:t>Adjourn</a:t>
                      </a:r>
                    </a:p>
                  </a:txBody>
                  <a:tcPr marL="10853" marR="10853" marT="10853" marB="0" anchor="ctr">
                    <a:solidFill>
                      <a:schemeClr val="bg1">
                        <a:lumMod val="65000"/>
                      </a:schemeClr>
                    </a:solidFill>
                  </a:tcPr>
                </a:tc>
                <a:tc hMerge="1">
                  <a:txBody>
                    <a:bodyPr/>
                    <a:lstStyle/>
                    <a:p>
                      <a:endParaRPr lang="en-US"/>
                    </a:p>
                  </a:txBody>
                  <a:tcPr/>
                </a:tc>
                <a:extLst>
                  <a:ext uri="{0D108BD9-81ED-4DB2-BD59-A6C34878D82A}">
                    <a16:rowId xmlns:a16="http://schemas.microsoft.com/office/drawing/2014/main" val="3221278819"/>
                  </a:ext>
                </a:extLst>
              </a:tr>
            </a:tbl>
          </a:graphicData>
        </a:graphic>
      </p:graphicFrame>
    </p:spTree>
    <p:extLst>
      <p:ext uri="{BB962C8B-B14F-4D97-AF65-F5344CB8AC3E}">
        <p14:creationId xmlns:p14="http://schemas.microsoft.com/office/powerpoint/2010/main" val="2879410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41875-AA04-B9CA-7A0B-9C720D90F784}"/>
              </a:ext>
            </a:extLst>
          </p:cNvPr>
          <p:cNvSpPr>
            <a:spLocks noGrp="1"/>
          </p:cNvSpPr>
          <p:nvPr>
            <p:ph type="title"/>
          </p:nvPr>
        </p:nvSpPr>
        <p:spPr>
          <a:xfrm>
            <a:off x="35295" y="0"/>
            <a:ext cx="11408022" cy="812800"/>
          </a:xfrm>
        </p:spPr>
        <p:txBody>
          <a:bodyPr/>
          <a:lstStyle/>
          <a:p>
            <a:r>
              <a:rPr lang="en-US"/>
              <a:t>Breakout Session Group 3 Notes: Auxiliary Equipment</a:t>
            </a:r>
          </a:p>
        </p:txBody>
      </p:sp>
      <p:sp>
        <p:nvSpPr>
          <p:cNvPr id="8" name="Content Placeholder 2">
            <a:extLst>
              <a:ext uri="{FF2B5EF4-FFF2-40B4-BE49-F238E27FC236}">
                <a16:creationId xmlns:a16="http://schemas.microsoft.com/office/drawing/2014/main" id="{3FB0DF3D-7A47-7554-0726-9C166B0B688E}"/>
              </a:ext>
            </a:extLst>
          </p:cNvPr>
          <p:cNvSpPr>
            <a:spLocks noGrp="1"/>
          </p:cNvSpPr>
          <p:nvPr>
            <p:ph sz="quarter" idx="10"/>
          </p:nvPr>
        </p:nvSpPr>
        <p:spPr>
          <a:xfrm>
            <a:off x="477490" y="1046532"/>
            <a:ext cx="5772173" cy="5370703"/>
          </a:xfrm>
        </p:spPr>
        <p:txBody>
          <a:bodyPr/>
          <a:lstStyle/>
          <a:p>
            <a:r>
              <a:rPr lang="en-US" sz="1800"/>
              <a:t>Heat Exchangers</a:t>
            </a:r>
          </a:p>
          <a:p>
            <a:pPr lvl="1"/>
            <a:r>
              <a:rPr lang="en-US" sz="1600">
                <a:latin typeface="Franklin Gothic Medium"/>
              </a:rPr>
              <a:t>Designs when incorporating new working fluids</a:t>
            </a:r>
          </a:p>
          <a:p>
            <a:pPr lvl="1"/>
            <a:r>
              <a:rPr lang="en-US" sz="1600">
                <a:latin typeface="Franklin Gothic Medium"/>
              </a:rPr>
              <a:t>Focus on manufacturing side to drive down costs</a:t>
            </a:r>
          </a:p>
          <a:p>
            <a:pPr lvl="1"/>
            <a:r>
              <a:rPr lang="en-US" sz="1600">
                <a:latin typeface="Franklin Gothic Medium"/>
              </a:rPr>
              <a:t>Materials required to support design and cost reductions (non-metallic solutions)</a:t>
            </a:r>
          </a:p>
          <a:p>
            <a:r>
              <a:rPr lang="en-US" sz="1800"/>
              <a:t>Heat Exchangers: Environmental Factors</a:t>
            </a:r>
          </a:p>
          <a:p>
            <a:pPr lvl="1"/>
            <a:r>
              <a:rPr lang="en-US" sz="1600">
                <a:latin typeface="Franklin Gothic Medium"/>
              </a:rPr>
              <a:t>Flexibly of operation</a:t>
            </a:r>
          </a:p>
          <a:p>
            <a:pPr lvl="1"/>
            <a:r>
              <a:rPr lang="en-US" sz="1600">
                <a:latin typeface="Franklin Gothic Medium"/>
              </a:rPr>
              <a:t>Variable Capacity </a:t>
            </a:r>
          </a:p>
          <a:p>
            <a:pPr lvl="1"/>
            <a:r>
              <a:rPr lang="en-US" sz="1600">
                <a:latin typeface="Franklin Gothic Medium"/>
              </a:rPr>
              <a:t>Quality of Heat</a:t>
            </a:r>
          </a:p>
          <a:p>
            <a:r>
              <a:rPr lang="en-US" sz="1800"/>
              <a:t>Heat Exchangers: Cost Targets</a:t>
            </a:r>
          </a:p>
          <a:p>
            <a:pPr lvl="1"/>
            <a:r>
              <a:rPr lang="en-US" sz="1600">
                <a:latin typeface="Franklin Gothic Medium"/>
              </a:rPr>
              <a:t>Targeting $25/kw</a:t>
            </a:r>
          </a:p>
          <a:p>
            <a:pPr lvl="1"/>
            <a:r>
              <a:rPr lang="en-US" sz="1600">
                <a:latin typeface="Franklin Gothic Medium"/>
              </a:rPr>
              <a:t>Effectiveness (pressure drop critical) </a:t>
            </a:r>
          </a:p>
          <a:p>
            <a:r>
              <a:rPr lang="en-US" sz="1800"/>
              <a:t>Thermal Storage – Critical Barriers</a:t>
            </a:r>
          </a:p>
          <a:p>
            <a:pPr lvl="1"/>
            <a:r>
              <a:rPr lang="en-US" sz="1600">
                <a:latin typeface="Franklin Gothic Medium"/>
              </a:rPr>
              <a:t>Microchannel heat exchangers to better tune/match conductivity and capacity</a:t>
            </a:r>
          </a:p>
          <a:p>
            <a:pPr lvl="1"/>
            <a:r>
              <a:rPr lang="en-US" sz="1600">
                <a:latin typeface="Franklin Gothic Medium"/>
              </a:rPr>
              <a:t>Energy storage media considerations in medium temperature ranges</a:t>
            </a:r>
          </a:p>
        </p:txBody>
      </p:sp>
      <p:sp>
        <p:nvSpPr>
          <p:cNvPr id="4" name="Content Placeholder 2">
            <a:extLst>
              <a:ext uri="{FF2B5EF4-FFF2-40B4-BE49-F238E27FC236}">
                <a16:creationId xmlns:a16="http://schemas.microsoft.com/office/drawing/2014/main" id="{92084CBF-0082-9631-0E6D-1919013FB931}"/>
              </a:ext>
            </a:extLst>
          </p:cNvPr>
          <p:cNvSpPr txBox="1">
            <a:spLocks/>
          </p:cNvSpPr>
          <p:nvPr/>
        </p:nvSpPr>
        <p:spPr bwMode="auto">
          <a:xfrm>
            <a:off x="5938361" y="1019403"/>
            <a:ext cx="5772173" cy="53707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a:t>R&amp;D Opportunities for Integration of the Subsystem</a:t>
            </a:r>
          </a:p>
          <a:p>
            <a:pPr lvl="1"/>
            <a:r>
              <a:rPr lang="en-US" sz="1600">
                <a:latin typeface="Franklin Gothic Medium"/>
              </a:rPr>
              <a:t>Design of the entire system</a:t>
            </a:r>
          </a:p>
          <a:p>
            <a:pPr lvl="1"/>
            <a:r>
              <a:rPr lang="en-US" sz="1600">
                <a:latin typeface="Franklin Gothic Medium"/>
              </a:rPr>
              <a:t>Determining specific properties of TE storage materials (i.e. conductivity, stability)</a:t>
            </a:r>
            <a:endParaRPr lang="en-US" sz="1600"/>
          </a:p>
          <a:p>
            <a:pPr lvl="1"/>
            <a:r>
              <a:rPr lang="en-US" sz="1600">
                <a:latin typeface="Franklin Gothic Medium"/>
              </a:rPr>
              <a:t>Normalizing costs as a function of cycle for TE storage systems</a:t>
            </a:r>
          </a:p>
          <a:p>
            <a:r>
              <a:rPr lang="en-US" sz="1800"/>
              <a:t>Other Technologies of Interest to DOE</a:t>
            </a:r>
            <a:endParaRPr lang="en-US"/>
          </a:p>
          <a:p>
            <a:pPr lvl="1"/>
            <a:r>
              <a:rPr lang="en-US" sz="1600">
                <a:latin typeface="Franklin Gothic Medium"/>
              </a:rPr>
              <a:t>Manufacturing capabilities to produce emerging technologies/equipment at desired cost</a:t>
            </a:r>
          </a:p>
          <a:p>
            <a:pPr lvl="1"/>
            <a:r>
              <a:rPr lang="en-US" sz="1600">
                <a:latin typeface="Franklin Gothic Medium"/>
              </a:rPr>
              <a:t>Compression devices and expanders (ties to heat pumps): both at system and standalone level. </a:t>
            </a:r>
          </a:p>
          <a:p>
            <a:pPr lvl="2"/>
            <a:r>
              <a:rPr lang="en-US" sz="1400">
                <a:latin typeface="Franklin Gothic Medium"/>
              </a:rPr>
              <a:t>High temp/pressure applications for standalone</a:t>
            </a:r>
          </a:p>
          <a:p>
            <a:pPr lvl="1"/>
            <a:r>
              <a:rPr lang="en-US" sz="1600">
                <a:latin typeface="Franklin Gothic Medium"/>
              </a:rPr>
              <a:t>Material and design needs for electro-technologies applications</a:t>
            </a:r>
          </a:p>
          <a:p>
            <a:pPr lvl="2"/>
            <a:r>
              <a:rPr lang="en-US" sz="1400">
                <a:latin typeface="Franklin Gothic Medium"/>
              </a:rPr>
              <a:t>Thin plate heat exchangers compared to box-type</a:t>
            </a:r>
          </a:p>
        </p:txBody>
      </p:sp>
    </p:spTree>
    <p:extLst>
      <p:ext uri="{BB962C8B-B14F-4D97-AF65-F5344CB8AC3E}">
        <p14:creationId xmlns:p14="http://schemas.microsoft.com/office/powerpoint/2010/main" val="2726070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76580-BDF0-DE39-2B86-284A07F54525}"/>
              </a:ext>
            </a:extLst>
          </p:cNvPr>
          <p:cNvSpPr>
            <a:spLocks noGrp="1"/>
          </p:cNvSpPr>
          <p:nvPr>
            <p:ph type="title"/>
          </p:nvPr>
        </p:nvSpPr>
        <p:spPr/>
        <p:txBody>
          <a:bodyPr/>
          <a:lstStyle/>
          <a:p>
            <a:r>
              <a:rPr lang="en-US"/>
              <a:t>Breakout Session Group 3 Report Out: Auxiliary Equipment</a:t>
            </a:r>
          </a:p>
        </p:txBody>
      </p:sp>
      <p:sp>
        <p:nvSpPr>
          <p:cNvPr id="3" name="Content Placeholder 2">
            <a:extLst>
              <a:ext uri="{FF2B5EF4-FFF2-40B4-BE49-F238E27FC236}">
                <a16:creationId xmlns:a16="http://schemas.microsoft.com/office/drawing/2014/main" id="{01D54693-E0B9-86D1-1B7C-30AF377975F1}"/>
              </a:ext>
            </a:extLst>
          </p:cNvPr>
          <p:cNvSpPr>
            <a:spLocks noGrp="1"/>
          </p:cNvSpPr>
          <p:nvPr>
            <p:ph sz="quarter" idx="10"/>
          </p:nvPr>
        </p:nvSpPr>
        <p:spPr>
          <a:xfrm>
            <a:off x="477741" y="925762"/>
            <a:ext cx="11233341" cy="5370703"/>
          </a:xfrm>
        </p:spPr>
        <p:txBody>
          <a:bodyPr/>
          <a:lstStyle/>
          <a:p>
            <a:r>
              <a:rPr lang="en-US" sz="2000"/>
              <a:t>HX will need innovations on design, manufacturability/cost-effectiveness, and materials</a:t>
            </a:r>
          </a:p>
          <a:p>
            <a:pPr lvl="1"/>
            <a:r>
              <a:rPr lang="en-US" sz="1800"/>
              <a:t>Both materials and design can help drive down manufacturing costs, but innovations in manufacturability will be key to achieving adoption of new designs. </a:t>
            </a:r>
          </a:p>
          <a:p>
            <a:pPr lvl="1"/>
            <a:r>
              <a:rPr lang="en-US" sz="1800"/>
              <a:t>Potential metrics of interest would be cost (e.g.: $25/kW) and performance indicators such as pressure drop to measure effectiveness</a:t>
            </a:r>
          </a:p>
          <a:p>
            <a:pPr lvl="1"/>
            <a:r>
              <a:rPr lang="en-US" sz="1800"/>
              <a:t>HX in industrial settings require focus on corrosion, quality of heat transferred, flexible operation, and variable capacity</a:t>
            </a:r>
          </a:p>
          <a:p>
            <a:pPr lvl="1"/>
            <a:r>
              <a:rPr lang="en-US" sz="1800"/>
              <a:t>Will need to be forward looking as industry adopts other types of process heating equipment</a:t>
            </a:r>
          </a:p>
          <a:p>
            <a:r>
              <a:rPr lang="en-US" sz="2000"/>
              <a:t>Thermal storage opportunities lie within subsystem design for delivering heat and innovations in materials media</a:t>
            </a:r>
          </a:p>
          <a:p>
            <a:pPr lvl="1"/>
            <a:r>
              <a:rPr lang="en-US" sz="1800"/>
              <a:t>Large opportunity to address process heat between 200-400C</a:t>
            </a:r>
          </a:p>
          <a:p>
            <a:pPr lvl="1"/>
            <a:r>
              <a:rPr lang="en-US" sz="1800"/>
              <a:t>Opportunity for increased flexibility can also extend to temperature or pressure flexibility</a:t>
            </a:r>
          </a:p>
          <a:p>
            <a:pPr lvl="1"/>
            <a:r>
              <a:rPr lang="en-US" sz="1800"/>
              <a:t>Capacity, discharge time, and cost are inseparable—metrics should capture all for given applications or temperature ranges.</a:t>
            </a:r>
          </a:p>
          <a:p>
            <a:r>
              <a:rPr lang="en-US" sz="2000"/>
              <a:t>Other auxiliary equipment of focus could be…</a:t>
            </a:r>
          </a:p>
          <a:p>
            <a:pPr lvl="1"/>
            <a:r>
              <a:rPr lang="en-US" sz="1800"/>
              <a:t>Pressure exchangers</a:t>
            </a:r>
          </a:p>
          <a:p>
            <a:pPr lvl="1"/>
            <a:r>
              <a:rPr lang="en-US" sz="1800"/>
              <a:t>Compressor/expander development, both in the context of system development (e.g.: heat pump), but also independently as a way to enhance capabilities of high-pressure process heat equipment</a:t>
            </a:r>
          </a:p>
          <a:p>
            <a:pPr lvl="1"/>
            <a:endParaRPr lang="en-US" sz="1800"/>
          </a:p>
          <a:p>
            <a:pPr lvl="1"/>
            <a:endParaRPr lang="en-US" sz="1800"/>
          </a:p>
          <a:p>
            <a:pPr lvl="1"/>
            <a:endParaRPr lang="en-US" sz="1800"/>
          </a:p>
          <a:p>
            <a:pPr lvl="1"/>
            <a:endParaRPr lang="en-US" sz="1800"/>
          </a:p>
          <a:p>
            <a:pPr lvl="1"/>
            <a:endParaRPr lang="en-US" sz="1800"/>
          </a:p>
        </p:txBody>
      </p:sp>
    </p:spTree>
    <p:extLst>
      <p:ext uri="{BB962C8B-B14F-4D97-AF65-F5344CB8AC3E}">
        <p14:creationId xmlns:p14="http://schemas.microsoft.com/office/powerpoint/2010/main" val="4155688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D791203-5177-263A-7FCF-0DEFAAE2FAB7}"/>
              </a:ext>
            </a:extLst>
          </p:cNvPr>
          <p:cNvSpPr>
            <a:spLocks noGrp="1"/>
          </p:cNvSpPr>
          <p:nvPr>
            <p:ph type="subTitle" idx="1"/>
          </p:nvPr>
        </p:nvSpPr>
        <p:spPr>
          <a:xfrm>
            <a:off x="6290342" y="2244543"/>
            <a:ext cx="5994711" cy="1381000"/>
          </a:xfrm>
        </p:spPr>
        <p:txBody>
          <a:bodyPr>
            <a:noAutofit/>
          </a:bodyPr>
          <a:lstStyle/>
          <a:p>
            <a:r>
              <a:rPr lang="en-US" sz="3199" dirty="0"/>
              <a:t>IEDO Cross-Sector Technologies (CST) Subprogram Overview</a:t>
            </a:r>
          </a:p>
          <a:p>
            <a:endParaRPr lang="en-US" dirty="0"/>
          </a:p>
          <a:p>
            <a:endParaRPr lang="en-US" dirty="0"/>
          </a:p>
        </p:txBody>
      </p:sp>
      <p:sp>
        <p:nvSpPr>
          <p:cNvPr id="3" name="Text Placeholder 2">
            <a:extLst>
              <a:ext uri="{FF2B5EF4-FFF2-40B4-BE49-F238E27FC236}">
                <a16:creationId xmlns:a16="http://schemas.microsoft.com/office/drawing/2014/main" id="{DBCBA92A-22B6-B445-BE3C-48F67E7AB3BB}"/>
              </a:ext>
            </a:extLst>
          </p:cNvPr>
          <p:cNvSpPr>
            <a:spLocks noGrp="1"/>
          </p:cNvSpPr>
          <p:nvPr>
            <p:ph type="body" sz="quarter" idx="10"/>
          </p:nvPr>
        </p:nvSpPr>
        <p:spPr>
          <a:xfrm>
            <a:off x="6366039" y="3335777"/>
            <a:ext cx="5368616" cy="925403"/>
          </a:xfrm>
        </p:spPr>
        <p:txBody>
          <a:bodyPr/>
          <a:lstStyle/>
          <a:p>
            <a:r>
              <a:rPr lang="en-US"/>
              <a:t>Isaac Chan, Program Manager</a:t>
            </a:r>
          </a:p>
          <a:p>
            <a:r>
              <a:rPr lang="en-US"/>
              <a:t>Industrial Efficiency and Decarbonization Office</a:t>
            </a:r>
          </a:p>
          <a:p>
            <a:endParaRPr lang="en-US"/>
          </a:p>
          <a:p>
            <a:endParaRPr lang="en-US"/>
          </a:p>
        </p:txBody>
      </p:sp>
      <p:sp>
        <p:nvSpPr>
          <p:cNvPr id="5" name="Text Placeholder 4">
            <a:extLst>
              <a:ext uri="{FF2B5EF4-FFF2-40B4-BE49-F238E27FC236}">
                <a16:creationId xmlns:a16="http://schemas.microsoft.com/office/drawing/2014/main" id="{D6228428-4481-789C-EB74-4831090672C0}"/>
              </a:ext>
            </a:extLst>
          </p:cNvPr>
          <p:cNvSpPr>
            <a:spLocks noGrp="1"/>
          </p:cNvSpPr>
          <p:nvPr>
            <p:ph type="body" sz="quarter" idx="13"/>
          </p:nvPr>
        </p:nvSpPr>
        <p:spPr>
          <a:xfrm>
            <a:off x="6366040" y="4049515"/>
            <a:ext cx="4125622" cy="288612"/>
          </a:xfrm>
        </p:spPr>
        <p:txBody>
          <a:bodyPr/>
          <a:lstStyle/>
          <a:p>
            <a:r>
              <a:rPr lang="en-US"/>
              <a:t>Cross-Sector Technologies Stakeholder Meetings</a:t>
            </a:r>
          </a:p>
          <a:p>
            <a:endParaRPr lang="en-US"/>
          </a:p>
        </p:txBody>
      </p:sp>
      <p:sp>
        <p:nvSpPr>
          <p:cNvPr id="4" name="Title 3">
            <a:extLst>
              <a:ext uri="{FF2B5EF4-FFF2-40B4-BE49-F238E27FC236}">
                <a16:creationId xmlns:a16="http://schemas.microsoft.com/office/drawing/2014/main" id="{018A000E-B91A-CEC4-5423-B394DB82DA50}"/>
              </a:ext>
            </a:extLst>
          </p:cNvPr>
          <p:cNvSpPr>
            <a:spLocks noGrp="1"/>
          </p:cNvSpPr>
          <p:nvPr>
            <p:ph type="title" idx="4294967295"/>
          </p:nvPr>
        </p:nvSpPr>
        <p:spPr>
          <a:xfrm>
            <a:off x="481013" y="-812800"/>
            <a:ext cx="11630025" cy="812800"/>
          </a:xfrm>
        </p:spPr>
        <p:txBody>
          <a:bodyPr vert="horz" wrap="square" lIns="91440" tIns="45720" rIns="91440" bIns="45720" numCol="1" anchor="b" anchorCtr="0" compatLnSpc="1">
            <a:prstTxWarp prst="textNoShape">
              <a:avLst/>
            </a:prstTxWarp>
          </a:bodyPr>
          <a:lstStyle/>
          <a:p>
            <a:r>
              <a:rPr lang="en-US" sz="3600" dirty="0"/>
              <a:t>IEDO Cross-Sector Technologies (CST) Subprogram Overview</a:t>
            </a:r>
            <a:endParaRPr lang="en-US" dirty="0"/>
          </a:p>
        </p:txBody>
      </p:sp>
    </p:spTree>
    <p:extLst>
      <p:ext uri="{BB962C8B-B14F-4D97-AF65-F5344CB8AC3E}">
        <p14:creationId xmlns:p14="http://schemas.microsoft.com/office/powerpoint/2010/main" val="3903118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E20DC37E-D0C3-B312-6D5D-F75808BF411E}"/>
              </a:ext>
            </a:extLst>
          </p:cNvPr>
          <p:cNvSpPr txBox="1"/>
          <p:nvPr/>
        </p:nvSpPr>
        <p:spPr>
          <a:xfrm>
            <a:off x="478781" y="3625862"/>
            <a:ext cx="5221105" cy="2877396"/>
          </a:xfrm>
          <a:prstGeom prst="roundRect">
            <a:avLst>
              <a:gd name="adj" fmla="val 10085"/>
            </a:avLst>
          </a:prstGeom>
          <a:solidFill>
            <a:srgbClr val="E0E9DF"/>
          </a:solidFill>
        </p:spPr>
        <p:txBody>
          <a:bodyPr wrap="square" lIns="91416" tIns="45708" rIns="91416" bIns="45708" anchor="t">
            <a:noAutofit/>
          </a:bodyPr>
          <a:lstStyle>
            <a:defPPr>
              <a:defRPr lang="en-US"/>
            </a:defPPr>
            <a:lvl1pPr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5pPr>
            <a:lvl6pPr marL="2286000" algn="l" defTabSz="457200" rtl="0" eaLnBrk="1" latinLnBrk="0" hangingPunct="1">
              <a:defRPr kern="1200">
                <a:solidFill>
                  <a:schemeClr val="tx1"/>
                </a:solidFill>
                <a:latin typeface="Franklin Gothic Book" charset="0"/>
                <a:ea typeface="ヒラギノ角ゴ Pro W3" charset="0"/>
                <a:cs typeface="ヒラギノ角ゴ Pro W3" charset="0"/>
              </a:defRPr>
            </a:lvl6pPr>
            <a:lvl7pPr marL="2743200" algn="l" defTabSz="457200" rtl="0" eaLnBrk="1" latinLnBrk="0" hangingPunct="1">
              <a:defRPr kern="1200">
                <a:solidFill>
                  <a:schemeClr val="tx1"/>
                </a:solidFill>
                <a:latin typeface="Franklin Gothic Book" charset="0"/>
                <a:ea typeface="ヒラギノ角ゴ Pro W3" charset="0"/>
                <a:cs typeface="ヒラギノ角ゴ Pro W3" charset="0"/>
              </a:defRPr>
            </a:lvl7pPr>
            <a:lvl8pPr marL="3200400" algn="l" defTabSz="457200" rtl="0" eaLnBrk="1" latinLnBrk="0" hangingPunct="1">
              <a:defRPr kern="1200">
                <a:solidFill>
                  <a:schemeClr val="tx1"/>
                </a:solidFill>
                <a:latin typeface="Franklin Gothic Book" charset="0"/>
                <a:ea typeface="ヒラギノ角ゴ Pro W3" charset="0"/>
                <a:cs typeface="ヒラギノ角ゴ Pro W3" charset="0"/>
              </a:defRPr>
            </a:lvl8pPr>
            <a:lvl9pPr marL="3657600" algn="l" defTabSz="457200" rtl="0" eaLnBrk="1" latinLnBrk="0" hangingPunct="1">
              <a:defRPr kern="1200">
                <a:solidFill>
                  <a:schemeClr val="tx1"/>
                </a:solidFill>
                <a:latin typeface="Franklin Gothic Book" charset="0"/>
                <a:ea typeface="ヒラギノ角ゴ Pro W3" charset="0"/>
                <a:cs typeface="ヒラギノ角ゴ Pro W3" charset="0"/>
              </a:defRPr>
            </a:lvl9pPr>
          </a:lstStyle>
          <a:p>
            <a:pPr algn="ctr">
              <a:spcAft>
                <a:spcPts val="600"/>
              </a:spcAft>
            </a:pPr>
            <a:r>
              <a:rPr lang="en-US">
                <a:solidFill>
                  <a:srgbClr val="000000"/>
                </a:solidFill>
                <a:latin typeface="+mj-lt"/>
              </a:rPr>
              <a:t>Industrial Decarbonization Roadmap</a:t>
            </a:r>
          </a:p>
          <a:p>
            <a:pPr algn="ctr"/>
            <a:r>
              <a:rPr lang="en-US" sz="1400" b="1">
                <a:solidFill>
                  <a:srgbClr val="006633"/>
                </a:solidFill>
                <a:latin typeface="Franklin Gothic Book"/>
              </a:rPr>
              <a:t>Net-zero CO</a:t>
            </a:r>
            <a:r>
              <a:rPr lang="en-US" sz="1400" b="1" baseline="-25000">
                <a:solidFill>
                  <a:srgbClr val="006633"/>
                </a:solidFill>
                <a:latin typeface="Franklin Gothic Book"/>
              </a:rPr>
              <a:t>2</a:t>
            </a:r>
            <a:r>
              <a:rPr lang="en-US" sz="1400" b="1">
                <a:solidFill>
                  <a:srgbClr val="006633"/>
                </a:solidFill>
                <a:latin typeface="Franklin Gothic Book"/>
              </a:rPr>
              <a:t> emissions </a:t>
            </a:r>
            <a:r>
              <a:rPr lang="en-US" sz="1400" b="1">
                <a:solidFill>
                  <a:srgbClr val="006633"/>
                </a:solidFill>
                <a:latin typeface="+mn-lt"/>
              </a:rPr>
              <a:t>by 2050</a:t>
            </a:r>
          </a:p>
        </p:txBody>
      </p:sp>
      <p:sp>
        <p:nvSpPr>
          <p:cNvPr id="11" name="Title 10">
            <a:extLst>
              <a:ext uri="{FF2B5EF4-FFF2-40B4-BE49-F238E27FC236}">
                <a16:creationId xmlns:a16="http://schemas.microsoft.com/office/drawing/2014/main" id="{F7BBC8F5-B2AC-378E-A2FA-77E4AACA62E4}"/>
              </a:ext>
            </a:extLst>
          </p:cNvPr>
          <p:cNvSpPr>
            <a:spLocks noGrp="1"/>
          </p:cNvSpPr>
          <p:nvPr>
            <p:ph type="title"/>
          </p:nvPr>
        </p:nvSpPr>
        <p:spPr/>
        <p:txBody>
          <a:bodyPr/>
          <a:lstStyle/>
          <a:p>
            <a:r>
              <a:rPr lang="en-US" dirty="0"/>
              <a:t>DOE Commitments to Industrial Decarbonization </a:t>
            </a:r>
          </a:p>
        </p:txBody>
      </p:sp>
      <p:pic>
        <p:nvPicPr>
          <p:cNvPr id="5" name="Picture 4" descr="G7 Industrial Decarbonization Agenda logo">
            <a:extLst>
              <a:ext uri="{FF2B5EF4-FFF2-40B4-BE49-F238E27FC236}">
                <a16:creationId xmlns:a16="http://schemas.microsoft.com/office/drawing/2014/main" id="{D40B8DA9-3BDB-E178-EA33-CCE8C1C1C13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23873" r="22859"/>
          <a:stretch/>
        </p:blipFill>
        <p:spPr bwMode="auto">
          <a:xfrm>
            <a:off x="7227206" y="3439669"/>
            <a:ext cx="603414" cy="623446"/>
          </a:xfrm>
          <a:prstGeom prst="rect">
            <a:avLst/>
          </a:prstGeom>
          <a:noFill/>
          <a:ln>
            <a:noFill/>
          </a:ln>
        </p:spPr>
      </p:pic>
      <p:pic>
        <p:nvPicPr>
          <p:cNvPr id="6" name="Picture 5" descr="logo">
            <a:extLst>
              <a:ext uri="{FF2B5EF4-FFF2-40B4-BE49-F238E27FC236}">
                <a16:creationId xmlns:a16="http://schemas.microsoft.com/office/drawing/2014/main" id="{5B75AE57-FE2C-F459-E2A2-A0667E12C0A2}"/>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93003" y="5047480"/>
            <a:ext cx="2271844" cy="729441"/>
          </a:xfrm>
          <a:prstGeom prst="rect">
            <a:avLst/>
          </a:prstGeom>
          <a:noFill/>
          <a:ln>
            <a:noFill/>
          </a:ln>
        </p:spPr>
      </p:pic>
      <p:pic>
        <p:nvPicPr>
          <p:cNvPr id="4" name="Picture 3" descr="Net Zero World Initiative logo">
            <a:extLst>
              <a:ext uri="{FF2B5EF4-FFF2-40B4-BE49-F238E27FC236}">
                <a16:creationId xmlns:a16="http://schemas.microsoft.com/office/drawing/2014/main" id="{CE1FFD18-D9FF-49DE-298C-05DD4A44AF08}"/>
              </a:ext>
            </a:extLst>
          </p:cNvPr>
          <p:cNvPicPr>
            <a:picLocks noChangeAspect="1"/>
          </p:cNvPicPr>
          <p:nvPr/>
        </p:nvPicPr>
        <p:blipFill rotWithShape="1">
          <a:blip r:embed="rId5"/>
          <a:srcRect t="1" r="4222" b="37982"/>
          <a:stretch/>
        </p:blipFill>
        <p:spPr>
          <a:xfrm>
            <a:off x="7108194" y="2523417"/>
            <a:ext cx="853602" cy="567897"/>
          </a:xfrm>
          <a:prstGeom prst="rect">
            <a:avLst/>
          </a:prstGeom>
        </p:spPr>
      </p:pic>
      <p:pic>
        <p:nvPicPr>
          <p:cNvPr id="14" name="Content Placeholder 6" descr="Mission Innovation">
            <a:extLst>
              <a:ext uri="{FF2B5EF4-FFF2-40B4-BE49-F238E27FC236}">
                <a16:creationId xmlns:a16="http://schemas.microsoft.com/office/drawing/2014/main" id="{3C005C01-6D0E-FDE5-B8C0-A4DD472434DC}"/>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bwMode="auto">
          <a:xfrm>
            <a:off x="6133832" y="4258638"/>
            <a:ext cx="1811509" cy="39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Content Placeholder 2">
            <a:extLst>
              <a:ext uri="{FF2B5EF4-FFF2-40B4-BE49-F238E27FC236}">
                <a16:creationId xmlns:a16="http://schemas.microsoft.com/office/drawing/2014/main" id="{6F5C79C9-ABF7-809E-728C-B40807B17471}"/>
              </a:ext>
            </a:extLst>
          </p:cNvPr>
          <p:cNvSpPr txBox="1">
            <a:spLocks/>
          </p:cNvSpPr>
          <p:nvPr/>
        </p:nvSpPr>
        <p:spPr bwMode="auto">
          <a:xfrm>
            <a:off x="7952608" y="5048603"/>
            <a:ext cx="4797578" cy="7815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16" tIns="45708" rIns="91416" bIns="45708" numCol="1" anchor="t" anchorCtr="0" compatLnSpc="1">
            <a:prstTxWarp prst="textNoShape">
              <a:avLst/>
            </a:prstTxWarp>
            <a:spAutoFit/>
          </a:bodyPr>
          <a:lst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a:t>UNIDO Industrial Deep </a:t>
            </a:r>
            <a:r>
              <a:rPr lang="en-US" sz="1400" b="1" err="1"/>
              <a:t>Decarbonisation</a:t>
            </a:r>
            <a:r>
              <a:rPr lang="en-US" sz="1400" b="1"/>
              <a:t> Initiative</a:t>
            </a:r>
          </a:p>
          <a:p>
            <a:pPr marL="0" indent="0">
              <a:buNone/>
            </a:pPr>
            <a:r>
              <a:rPr lang="en-US" sz="1400">
                <a:latin typeface="+mn-lt"/>
              </a:rPr>
              <a:t>Global coalition of public and private organizations to stimulate demand for low-carbon steel and cement</a:t>
            </a:r>
          </a:p>
        </p:txBody>
      </p:sp>
      <p:sp>
        <p:nvSpPr>
          <p:cNvPr id="7" name="TextBox 6">
            <a:extLst>
              <a:ext uri="{FF2B5EF4-FFF2-40B4-BE49-F238E27FC236}">
                <a16:creationId xmlns:a16="http://schemas.microsoft.com/office/drawing/2014/main" id="{968CD7F8-99E0-E316-5962-6EA76009B4B1}"/>
              </a:ext>
            </a:extLst>
          </p:cNvPr>
          <p:cNvSpPr txBox="1"/>
          <p:nvPr/>
        </p:nvSpPr>
        <p:spPr>
          <a:xfrm>
            <a:off x="7949691" y="4185089"/>
            <a:ext cx="4252904" cy="738472"/>
          </a:xfrm>
          <a:prstGeom prst="rect">
            <a:avLst/>
          </a:prstGeom>
          <a:noFill/>
        </p:spPr>
        <p:txBody>
          <a:bodyPr wrap="square">
            <a:spAutoFit/>
          </a:bodyPr>
          <a:lstStyle/>
          <a:p>
            <a:pPr defTabSz="457063">
              <a:spcBef>
                <a:spcPct val="20000"/>
              </a:spcBef>
            </a:pPr>
            <a:r>
              <a:rPr lang="en-US" sz="1400" b="1">
                <a:solidFill>
                  <a:srgbClr val="282B2E"/>
                </a:solidFill>
                <a:latin typeface="+mj-lt"/>
                <a:cs typeface="Arial"/>
              </a:rPr>
              <a:t>Mission Innovation’s Net-Zero Industries Mission</a:t>
            </a:r>
          </a:p>
          <a:p>
            <a:r>
              <a:rPr lang="en-US" sz="1400">
                <a:solidFill>
                  <a:srgbClr val="282B2E"/>
                </a:solidFill>
                <a:cs typeface="Arial"/>
              </a:rPr>
              <a:t>Global initiative to catalyze action and investment toward net-zero carbon emissions</a:t>
            </a:r>
          </a:p>
        </p:txBody>
      </p:sp>
      <p:sp>
        <p:nvSpPr>
          <p:cNvPr id="9" name="TextBox 8">
            <a:extLst>
              <a:ext uri="{FF2B5EF4-FFF2-40B4-BE49-F238E27FC236}">
                <a16:creationId xmlns:a16="http://schemas.microsoft.com/office/drawing/2014/main" id="{6DC7D52E-AAB4-6168-55E9-D840F2DEAC51}"/>
              </a:ext>
            </a:extLst>
          </p:cNvPr>
          <p:cNvSpPr txBox="1"/>
          <p:nvPr/>
        </p:nvSpPr>
        <p:spPr>
          <a:xfrm>
            <a:off x="7959224" y="3392274"/>
            <a:ext cx="3851264" cy="738472"/>
          </a:xfrm>
          <a:prstGeom prst="rect">
            <a:avLst/>
          </a:prstGeom>
          <a:noFill/>
        </p:spPr>
        <p:txBody>
          <a:bodyPr wrap="square">
            <a:spAutoFit/>
          </a:bodyPr>
          <a:lstStyle/>
          <a:p>
            <a:pPr defTabSz="457063">
              <a:spcBef>
                <a:spcPct val="20000"/>
              </a:spcBef>
            </a:pPr>
            <a:r>
              <a:rPr lang="en-US" sz="1400" b="1" dirty="0">
                <a:solidFill>
                  <a:srgbClr val="282B2E"/>
                </a:solidFill>
                <a:latin typeface="+mj-lt"/>
                <a:cs typeface="Arial"/>
              </a:rPr>
              <a:t>G7 Industrial Decarbonization Agenda (IDA)</a:t>
            </a:r>
          </a:p>
          <a:p>
            <a:r>
              <a:rPr lang="en-US" sz="1400" dirty="0">
                <a:solidFill>
                  <a:srgbClr val="282B2E"/>
                </a:solidFill>
                <a:cs typeface="Arial"/>
              </a:rPr>
              <a:t>Initiative to reduce GHG emissions from heavy industries such as steel, cement, and chemicals</a:t>
            </a:r>
          </a:p>
        </p:txBody>
      </p:sp>
      <p:sp>
        <p:nvSpPr>
          <p:cNvPr id="12" name="TextBox 11">
            <a:extLst>
              <a:ext uri="{FF2B5EF4-FFF2-40B4-BE49-F238E27FC236}">
                <a16:creationId xmlns:a16="http://schemas.microsoft.com/office/drawing/2014/main" id="{0E63BB57-0DBA-CFD7-40E5-BC832EDC86C2}"/>
              </a:ext>
            </a:extLst>
          </p:cNvPr>
          <p:cNvSpPr txBox="1"/>
          <p:nvPr/>
        </p:nvSpPr>
        <p:spPr>
          <a:xfrm>
            <a:off x="7950457" y="2412070"/>
            <a:ext cx="3847016" cy="953859"/>
          </a:xfrm>
          <a:prstGeom prst="rect">
            <a:avLst/>
          </a:prstGeom>
          <a:noFill/>
        </p:spPr>
        <p:txBody>
          <a:bodyPr wrap="square">
            <a:spAutoFit/>
          </a:bodyPr>
          <a:lstStyle/>
          <a:p>
            <a:pPr defTabSz="457063">
              <a:spcBef>
                <a:spcPct val="20000"/>
              </a:spcBef>
            </a:pPr>
            <a:r>
              <a:rPr lang="en-US" sz="1400" b="1" dirty="0">
                <a:solidFill>
                  <a:srgbClr val="282B2E"/>
                </a:solidFill>
                <a:latin typeface="+mj-lt"/>
                <a:cs typeface="Arial"/>
              </a:rPr>
              <a:t>Net Zero World Initiative </a:t>
            </a:r>
          </a:p>
          <a:p>
            <a:r>
              <a:rPr lang="en-US" sz="1400" dirty="0">
                <a:solidFill>
                  <a:srgbClr val="282B2E"/>
                </a:solidFill>
                <a:cs typeface="Arial"/>
              </a:rPr>
              <a:t>Partnership between U.S., international governments, and organizations to decarbonize global energy systems</a:t>
            </a:r>
          </a:p>
        </p:txBody>
      </p:sp>
      <p:sp>
        <p:nvSpPr>
          <p:cNvPr id="19" name="TextBox 1">
            <a:extLst>
              <a:ext uri="{FF2B5EF4-FFF2-40B4-BE49-F238E27FC236}">
                <a16:creationId xmlns:a16="http://schemas.microsoft.com/office/drawing/2014/main" id="{4F866E9B-6189-D0A2-9A25-35F5F2577915}"/>
              </a:ext>
            </a:extLst>
          </p:cNvPr>
          <p:cNvSpPr txBox="1"/>
          <p:nvPr/>
        </p:nvSpPr>
        <p:spPr>
          <a:xfrm>
            <a:off x="447538" y="932409"/>
            <a:ext cx="5261702" cy="2580626"/>
          </a:xfrm>
          <a:prstGeom prst="roundRect">
            <a:avLst>
              <a:gd name="adj" fmla="val 7032"/>
            </a:avLst>
          </a:prstGeom>
          <a:solidFill>
            <a:srgbClr val="E0E9DF"/>
          </a:solidFill>
        </p:spPr>
        <p:txBody>
          <a:bodyPr wrap="square" lIns="91416" tIns="45708" rIns="91416" bIns="45708" anchor="t">
            <a:noAutofit/>
          </a:bodyPr>
          <a:lstStyle>
            <a:defPPr>
              <a:defRPr lang="en-US"/>
            </a:defPPr>
            <a:lvl1pPr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5pPr>
            <a:lvl6pPr marL="2286000" algn="l" defTabSz="457200" rtl="0" eaLnBrk="1" latinLnBrk="0" hangingPunct="1">
              <a:defRPr kern="1200">
                <a:solidFill>
                  <a:schemeClr val="tx1"/>
                </a:solidFill>
                <a:latin typeface="Franklin Gothic Book" charset="0"/>
                <a:ea typeface="ヒラギノ角ゴ Pro W3" charset="0"/>
                <a:cs typeface="ヒラギノ角ゴ Pro W3" charset="0"/>
              </a:defRPr>
            </a:lvl6pPr>
            <a:lvl7pPr marL="2743200" algn="l" defTabSz="457200" rtl="0" eaLnBrk="1" latinLnBrk="0" hangingPunct="1">
              <a:defRPr kern="1200">
                <a:solidFill>
                  <a:schemeClr val="tx1"/>
                </a:solidFill>
                <a:latin typeface="Franklin Gothic Book" charset="0"/>
                <a:ea typeface="ヒラギノ角ゴ Pro W3" charset="0"/>
                <a:cs typeface="ヒラギノ角ゴ Pro W3" charset="0"/>
              </a:defRPr>
            </a:lvl7pPr>
            <a:lvl8pPr marL="3200400" algn="l" defTabSz="457200" rtl="0" eaLnBrk="1" latinLnBrk="0" hangingPunct="1">
              <a:defRPr kern="1200">
                <a:solidFill>
                  <a:schemeClr val="tx1"/>
                </a:solidFill>
                <a:latin typeface="Franklin Gothic Book" charset="0"/>
                <a:ea typeface="ヒラギノ角ゴ Pro W3" charset="0"/>
                <a:cs typeface="ヒラギノ角ゴ Pro W3" charset="0"/>
              </a:defRPr>
            </a:lvl8pPr>
            <a:lvl9pPr marL="3657600" algn="l" defTabSz="457200" rtl="0" eaLnBrk="1" latinLnBrk="0" hangingPunct="1">
              <a:defRPr kern="1200">
                <a:solidFill>
                  <a:schemeClr val="tx1"/>
                </a:solidFill>
                <a:latin typeface="Franklin Gothic Book" charset="0"/>
                <a:ea typeface="ヒラギノ角ゴ Pro W3" charset="0"/>
                <a:cs typeface="ヒラギノ角ゴ Pro W3" charset="0"/>
              </a:defRPr>
            </a:lvl9pPr>
          </a:lstStyle>
          <a:p>
            <a:pPr algn="ctr">
              <a:spcAft>
                <a:spcPts val="600"/>
              </a:spcAft>
            </a:pPr>
            <a:r>
              <a:rPr lang="en-US">
                <a:solidFill>
                  <a:srgbClr val="000000"/>
                </a:solidFill>
                <a:latin typeface="+mj-lt"/>
              </a:rPr>
              <a:t>Industrial Heat </a:t>
            </a:r>
            <a:r>
              <a:rPr lang="en-US" err="1">
                <a:solidFill>
                  <a:srgbClr val="000000"/>
                </a:solidFill>
                <a:latin typeface="+mj-lt"/>
              </a:rPr>
              <a:t>Shot</a:t>
            </a:r>
            <a:r>
              <a:rPr lang="en-US" baseline="30000" err="1">
                <a:solidFill>
                  <a:srgbClr val="000000"/>
                </a:solidFill>
                <a:latin typeface="+mj-lt"/>
              </a:rPr>
              <a:t>TM</a:t>
            </a:r>
            <a:endParaRPr lang="en-US" baseline="30000">
              <a:solidFill>
                <a:srgbClr val="000000"/>
              </a:solidFill>
              <a:latin typeface="+mj-lt"/>
            </a:endParaRPr>
          </a:p>
          <a:p>
            <a:pPr algn="ctr"/>
            <a:r>
              <a:rPr lang="en-US" sz="1400" b="1">
                <a:solidFill>
                  <a:srgbClr val="006633"/>
                </a:solidFill>
                <a:latin typeface="Franklin Gothic Book"/>
              </a:rPr>
              <a:t>Develop </a:t>
            </a:r>
            <a:r>
              <a:rPr lang="en-US" sz="1400" b="1">
                <a:solidFill>
                  <a:srgbClr val="006633"/>
                </a:solidFill>
                <a:latin typeface="+mn-lt"/>
              </a:rPr>
              <a:t>technologies to reduce process heating </a:t>
            </a:r>
            <a:br>
              <a:rPr lang="en-US" sz="1400" b="1">
                <a:latin typeface="+mn-lt"/>
              </a:rPr>
            </a:br>
            <a:r>
              <a:rPr lang="en-US" sz="1400" b="1">
                <a:solidFill>
                  <a:srgbClr val="006633"/>
                </a:solidFill>
                <a:latin typeface="+mn-lt"/>
              </a:rPr>
              <a:t>GHG emissions by 85% by 2035</a:t>
            </a:r>
          </a:p>
        </p:txBody>
      </p:sp>
      <p:sp>
        <p:nvSpPr>
          <p:cNvPr id="27" name="TextBox 3">
            <a:extLst>
              <a:ext uri="{FF2B5EF4-FFF2-40B4-BE49-F238E27FC236}">
                <a16:creationId xmlns:a16="http://schemas.microsoft.com/office/drawing/2014/main" id="{E845337F-7A9B-DC78-3B02-0D3744063CB0}"/>
              </a:ext>
            </a:extLst>
          </p:cNvPr>
          <p:cNvSpPr txBox="1"/>
          <p:nvPr/>
        </p:nvSpPr>
        <p:spPr>
          <a:xfrm>
            <a:off x="535263" y="1852086"/>
            <a:ext cx="2369068" cy="738472"/>
          </a:xfrm>
          <a:prstGeom prst="rect">
            <a:avLst/>
          </a:prstGeom>
          <a:solidFill>
            <a:srgbClr val="006633"/>
          </a:solidFill>
        </p:spPr>
        <p:txBody>
          <a:bodyPr wrap="square" anchor="ctr">
            <a:spAutoFit/>
          </a:bodyPr>
          <a:lstStyle>
            <a:defPPr>
              <a:defRPr lang="en-US"/>
            </a:defPPr>
            <a:lvl1pPr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5pPr>
            <a:lvl6pPr marL="2286000" algn="l" defTabSz="457200" rtl="0" eaLnBrk="1" latinLnBrk="0" hangingPunct="1">
              <a:defRPr kern="1200">
                <a:solidFill>
                  <a:schemeClr val="tx1"/>
                </a:solidFill>
                <a:latin typeface="Franklin Gothic Book" charset="0"/>
                <a:ea typeface="ヒラギノ角ゴ Pro W3" charset="0"/>
                <a:cs typeface="ヒラギノ角ゴ Pro W3" charset="0"/>
              </a:defRPr>
            </a:lvl6pPr>
            <a:lvl7pPr marL="2743200" algn="l" defTabSz="457200" rtl="0" eaLnBrk="1" latinLnBrk="0" hangingPunct="1">
              <a:defRPr kern="1200">
                <a:solidFill>
                  <a:schemeClr val="tx1"/>
                </a:solidFill>
                <a:latin typeface="Franklin Gothic Book" charset="0"/>
                <a:ea typeface="ヒラギノ角ゴ Pro W3" charset="0"/>
                <a:cs typeface="ヒラギノ角ゴ Pro W3" charset="0"/>
              </a:defRPr>
            </a:lvl7pPr>
            <a:lvl8pPr marL="3200400" algn="l" defTabSz="457200" rtl="0" eaLnBrk="1" latinLnBrk="0" hangingPunct="1">
              <a:defRPr kern="1200">
                <a:solidFill>
                  <a:schemeClr val="tx1"/>
                </a:solidFill>
                <a:latin typeface="Franklin Gothic Book" charset="0"/>
                <a:ea typeface="ヒラギノ角ゴ Pro W3" charset="0"/>
                <a:cs typeface="ヒラギノ角ゴ Pro W3" charset="0"/>
              </a:defRPr>
            </a:lvl8pPr>
            <a:lvl9pPr marL="3657600" algn="l" defTabSz="457200" rtl="0" eaLnBrk="1" latinLnBrk="0" hangingPunct="1">
              <a:defRPr kern="1200">
                <a:solidFill>
                  <a:schemeClr val="tx1"/>
                </a:solidFill>
                <a:latin typeface="Franklin Gothic Book" charset="0"/>
                <a:ea typeface="ヒラギノ角ゴ Pro W3" charset="0"/>
                <a:cs typeface="ヒラギノ角ゴ Pro W3" charset="0"/>
              </a:defRPr>
            </a:lvl9pPr>
          </a:lstStyle>
          <a:p>
            <a:pPr marL="571158" algn="ctr" defTabSz="913852">
              <a:defRPr/>
            </a:pPr>
            <a:r>
              <a:rPr lang="en-US" sz="1400" b="1">
                <a:solidFill>
                  <a:prstClr val="white"/>
                </a:solidFill>
                <a:latin typeface="+mj-lt"/>
              </a:rPr>
              <a:t>Generate Heat</a:t>
            </a:r>
          </a:p>
          <a:p>
            <a:pPr marL="571158" algn="ctr" defTabSz="913852">
              <a:defRPr/>
            </a:pPr>
            <a:r>
              <a:rPr lang="en-US" sz="1400" b="1">
                <a:solidFill>
                  <a:prstClr val="white"/>
                </a:solidFill>
                <a:latin typeface="+mj-lt"/>
              </a:rPr>
              <a:t>from Clean Electricity</a:t>
            </a:r>
          </a:p>
        </p:txBody>
      </p:sp>
      <p:grpSp>
        <p:nvGrpSpPr>
          <p:cNvPr id="21" name="Group 20" descr="Sun logo with &quot;Integrate Clean Heat &#10;from Alternative Sources&quot; written next to it">
            <a:extLst>
              <a:ext uri="{FF2B5EF4-FFF2-40B4-BE49-F238E27FC236}">
                <a16:creationId xmlns:a16="http://schemas.microsoft.com/office/drawing/2014/main" id="{5C287659-A3FB-4140-0CB0-38FC79E9A210}"/>
              </a:ext>
            </a:extLst>
          </p:cNvPr>
          <p:cNvGrpSpPr/>
          <p:nvPr/>
        </p:nvGrpSpPr>
        <p:grpSpPr>
          <a:xfrm>
            <a:off x="1597784" y="2671657"/>
            <a:ext cx="2708290" cy="752845"/>
            <a:chOff x="7357879" y="4989358"/>
            <a:chExt cx="2637814" cy="718228"/>
          </a:xfrm>
        </p:grpSpPr>
        <p:sp>
          <p:nvSpPr>
            <p:cNvPr id="25" name="TextBox 6">
              <a:extLst>
                <a:ext uri="{FF2B5EF4-FFF2-40B4-BE49-F238E27FC236}">
                  <a16:creationId xmlns:a16="http://schemas.microsoft.com/office/drawing/2014/main" id="{2782008D-2BE6-32A5-5F43-E18581815220}"/>
                </a:ext>
              </a:extLst>
            </p:cNvPr>
            <p:cNvSpPr txBox="1"/>
            <p:nvPr/>
          </p:nvSpPr>
          <p:spPr>
            <a:xfrm>
              <a:off x="7357879" y="4989358"/>
              <a:ext cx="2637814" cy="718228"/>
            </a:xfrm>
            <a:prstGeom prst="rect">
              <a:avLst/>
            </a:prstGeom>
            <a:solidFill>
              <a:srgbClr val="006633"/>
            </a:solidFill>
          </p:spPr>
          <p:txBody>
            <a:bodyPr wrap="square" lIns="91416" tIns="45708" rIns="91416" bIns="45708" anchor="ctr">
              <a:spAutoFit/>
            </a:bodyPr>
            <a:lstStyle>
              <a:defPPr>
                <a:defRPr lang="en-US"/>
              </a:defPPr>
              <a:lvl1pPr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5pPr>
              <a:lvl6pPr marL="2286000" algn="l" defTabSz="457200" rtl="0" eaLnBrk="1" latinLnBrk="0" hangingPunct="1">
                <a:defRPr kern="1200">
                  <a:solidFill>
                    <a:schemeClr val="tx1"/>
                  </a:solidFill>
                  <a:latin typeface="Franklin Gothic Book" charset="0"/>
                  <a:ea typeface="ヒラギノ角ゴ Pro W3" charset="0"/>
                  <a:cs typeface="ヒラギノ角ゴ Pro W3" charset="0"/>
                </a:defRPr>
              </a:lvl6pPr>
              <a:lvl7pPr marL="2743200" algn="l" defTabSz="457200" rtl="0" eaLnBrk="1" latinLnBrk="0" hangingPunct="1">
                <a:defRPr kern="1200">
                  <a:solidFill>
                    <a:schemeClr val="tx1"/>
                  </a:solidFill>
                  <a:latin typeface="Franklin Gothic Book" charset="0"/>
                  <a:ea typeface="ヒラギノ角ゴ Pro W3" charset="0"/>
                  <a:cs typeface="ヒラギノ角ゴ Pro W3" charset="0"/>
                </a:defRPr>
              </a:lvl7pPr>
              <a:lvl8pPr marL="3200400" algn="l" defTabSz="457200" rtl="0" eaLnBrk="1" latinLnBrk="0" hangingPunct="1">
                <a:defRPr kern="1200">
                  <a:solidFill>
                    <a:schemeClr val="tx1"/>
                  </a:solidFill>
                  <a:latin typeface="Franklin Gothic Book" charset="0"/>
                  <a:ea typeface="ヒラギノ角ゴ Pro W3" charset="0"/>
                  <a:cs typeface="ヒラギノ角ゴ Pro W3" charset="0"/>
                </a:defRPr>
              </a:lvl8pPr>
              <a:lvl9pPr marL="3657600" algn="l" defTabSz="457200" rtl="0" eaLnBrk="1" latinLnBrk="0" hangingPunct="1">
                <a:defRPr kern="1200">
                  <a:solidFill>
                    <a:schemeClr val="tx1"/>
                  </a:solidFill>
                  <a:latin typeface="Franklin Gothic Book" charset="0"/>
                  <a:ea typeface="ヒラギノ角ゴ Pro W3" charset="0"/>
                  <a:cs typeface="ヒラギノ角ゴ Pro W3" charset="0"/>
                </a:defRPr>
              </a:lvl9pPr>
            </a:lstStyle>
            <a:p>
              <a:pPr marL="570694" algn="ctr" defTabSz="913852">
                <a:defRPr/>
              </a:pPr>
              <a:r>
                <a:rPr lang="en-US" sz="1400" b="1" dirty="0">
                  <a:solidFill>
                    <a:schemeClr val="bg1"/>
                  </a:solidFill>
                  <a:latin typeface="+mj-lt"/>
                </a:rPr>
                <a:t>Integrate Clean Heat </a:t>
              </a:r>
            </a:p>
            <a:p>
              <a:pPr marL="570694" algn="ctr" defTabSz="913852">
                <a:defRPr/>
              </a:pPr>
              <a:r>
                <a:rPr lang="en-US" sz="1400" b="1" dirty="0">
                  <a:solidFill>
                    <a:schemeClr val="bg1"/>
                  </a:solidFill>
                  <a:latin typeface="+mj-lt"/>
                </a:rPr>
                <a:t>from Alternative Sources</a:t>
              </a:r>
            </a:p>
            <a:p>
              <a:pPr marL="570694" algn="ctr" defTabSz="913852">
                <a:defRPr/>
              </a:pPr>
              <a:endParaRPr lang="en-US" sz="1400" b="1" dirty="0">
                <a:latin typeface="+mj-lt"/>
              </a:endParaRPr>
            </a:p>
          </p:txBody>
        </p:sp>
        <p:pic>
          <p:nvPicPr>
            <p:cNvPr id="26" name="Graphic 7" descr="Sun with solid fill">
              <a:extLst>
                <a:ext uri="{FF2B5EF4-FFF2-40B4-BE49-F238E27FC236}">
                  <a16:creationId xmlns:a16="http://schemas.microsoft.com/office/drawing/2014/main" id="{D56EF21E-ACE6-D1CA-9EEF-797D54C1CFAE}"/>
                </a:ext>
              </a:extLst>
            </p:cNvPr>
            <p:cNvPicPr>
              <a:picLocks/>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421709" y="5101128"/>
              <a:ext cx="542026" cy="532025"/>
            </a:xfrm>
            <a:prstGeom prst="rect">
              <a:avLst/>
            </a:prstGeom>
          </p:spPr>
        </p:pic>
      </p:grpSp>
      <p:grpSp>
        <p:nvGrpSpPr>
          <p:cNvPr id="22" name="Group 21" descr="Beaker logo with &quot;Innovative Low- or &#10;No-Heat Process Technologies&quot; written next to it">
            <a:extLst>
              <a:ext uri="{FF2B5EF4-FFF2-40B4-BE49-F238E27FC236}">
                <a16:creationId xmlns:a16="http://schemas.microsoft.com/office/drawing/2014/main" id="{1E079615-3E8A-AA0D-5BB3-FC44E407A54C}"/>
              </a:ext>
            </a:extLst>
          </p:cNvPr>
          <p:cNvGrpSpPr/>
          <p:nvPr/>
        </p:nvGrpSpPr>
        <p:grpSpPr>
          <a:xfrm>
            <a:off x="3006706" y="1859126"/>
            <a:ext cx="2618564" cy="738472"/>
            <a:chOff x="8626201" y="3804756"/>
            <a:chExt cx="2619246" cy="734493"/>
          </a:xfrm>
        </p:grpSpPr>
        <p:sp>
          <p:nvSpPr>
            <p:cNvPr id="23" name="TextBox 9">
              <a:extLst>
                <a:ext uri="{FF2B5EF4-FFF2-40B4-BE49-F238E27FC236}">
                  <a16:creationId xmlns:a16="http://schemas.microsoft.com/office/drawing/2014/main" id="{1E6A81D8-E3DE-FE31-8024-F096A531728D}"/>
                </a:ext>
              </a:extLst>
            </p:cNvPr>
            <p:cNvSpPr txBox="1"/>
            <p:nvPr/>
          </p:nvSpPr>
          <p:spPr>
            <a:xfrm>
              <a:off x="8626201" y="3804756"/>
              <a:ext cx="2619246" cy="734493"/>
            </a:xfrm>
            <a:prstGeom prst="rect">
              <a:avLst/>
            </a:prstGeom>
            <a:solidFill>
              <a:srgbClr val="006633"/>
            </a:solidFill>
          </p:spPr>
          <p:txBody>
            <a:bodyPr wrap="square" lIns="91416" tIns="45708" rIns="91416" bIns="45708" anchor="ctr">
              <a:spAutoFit/>
            </a:bodyPr>
            <a:lstStyle>
              <a:defPPr>
                <a:defRPr lang="en-US"/>
              </a:defPPr>
              <a:lvl1pPr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5pPr>
              <a:lvl6pPr marL="2286000" algn="l" defTabSz="457200" rtl="0" eaLnBrk="1" latinLnBrk="0" hangingPunct="1">
                <a:defRPr kern="1200">
                  <a:solidFill>
                    <a:schemeClr val="tx1"/>
                  </a:solidFill>
                  <a:latin typeface="Franklin Gothic Book" charset="0"/>
                  <a:ea typeface="ヒラギノ角ゴ Pro W3" charset="0"/>
                  <a:cs typeface="ヒラギノ角ゴ Pro W3" charset="0"/>
                </a:defRPr>
              </a:lvl6pPr>
              <a:lvl7pPr marL="2743200" algn="l" defTabSz="457200" rtl="0" eaLnBrk="1" latinLnBrk="0" hangingPunct="1">
                <a:defRPr kern="1200">
                  <a:solidFill>
                    <a:schemeClr val="tx1"/>
                  </a:solidFill>
                  <a:latin typeface="Franklin Gothic Book" charset="0"/>
                  <a:ea typeface="ヒラギノ角ゴ Pro W3" charset="0"/>
                  <a:cs typeface="ヒラギノ角ゴ Pro W3" charset="0"/>
                </a:defRPr>
              </a:lvl7pPr>
              <a:lvl8pPr marL="3200400" algn="l" defTabSz="457200" rtl="0" eaLnBrk="1" latinLnBrk="0" hangingPunct="1">
                <a:defRPr kern="1200">
                  <a:solidFill>
                    <a:schemeClr val="tx1"/>
                  </a:solidFill>
                  <a:latin typeface="Franklin Gothic Book" charset="0"/>
                  <a:ea typeface="ヒラギノ角ゴ Pro W3" charset="0"/>
                  <a:cs typeface="ヒラギノ角ゴ Pro W3" charset="0"/>
                </a:defRPr>
              </a:lvl8pPr>
              <a:lvl9pPr marL="3657600" algn="l" defTabSz="457200" rtl="0" eaLnBrk="1" latinLnBrk="0" hangingPunct="1">
                <a:defRPr kern="1200">
                  <a:solidFill>
                    <a:schemeClr val="tx1"/>
                  </a:solidFill>
                  <a:latin typeface="Franklin Gothic Book" charset="0"/>
                  <a:ea typeface="ヒラギノ角ゴ Pro W3" charset="0"/>
                  <a:cs typeface="ヒラギノ角ゴ Pro W3" charset="0"/>
                </a:defRPr>
              </a:lvl9pPr>
            </a:lstStyle>
            <a:p>
              <a:pPr marL="570694" algn="ctr" defTabSz="913852">
                <a:defRPr/>
              </a:pPr>
              <a:r>
                <a:rPr lang="en-US" sz="1400" b="1" dirty="0">
                  <a:solidFill>
                    <a:schemeClr val="bg1"/>
                  </a:solidFill>
                  <a:latin typeface="+mj-lt"/>
                </a:rPr>
                <a:t>Innovative Low- or </a:t>
              </a:r>
              <a:br>
                <a:rPr lang="en-US" sz="1400" b="1" dirty="0">
                  <a:solidFill>
                    <a:schemeClr val="bg1"/>
                  </a:solidFill>
                  <a:latin typeface="+mj-lt"/>
                </a:rPr>
              </a:br>
              <a:r>
                <a:rPr lang="en-US" sz="1400" b="1" dirty="0">
                  <a:solidFill>
                    <a:schemeClr val="bg1"/>
                  </a:solidFill>
                  <a:latin typeface="+mj-lt"/>
                </a:rPr>
                <a:t>No-Heat Process Technologies</a:t>
              </a:r>
              <a:endParaRPr lang="en-US" dirty="0">
                <a:solidFill>
                  <a:schemeClr val="bg1"/>
                </a:solidFill>
              </a:endParaRPr>
            </a:p>
          </p:txBody>
        </p:sp>
        <p:pic>
          <p:nvPicPr>
            <p:cNvPr id="24" name="Graphic 10" descr="Beaker with solid fill">
              <a:extLst>
                <a:ext uri="{FF2B5EF4-FFF2-40B4-BE49-F238E27FC236}">
                  <a16:creationId xmlns:a16="http://schemas.microsoft.com/office/drawing/2014/main" id="{CFFFC92C-7C27-49F4-52B3-814EC932AA60}"/>
                </a:ext>
              </a:extLst>
            </p:cNvPr>
            <p:cNvPicPr>
              <a:picLocks/>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727327" y="3844296"/>
              <a:ext cx="515725" cy="619120"/>
            </a:xfrm>
            <a:prstGeom prst="rect">
              <a:avLst/>
            </a:prstGeom>
          </p:spPr>
        </p:pic>
      </p:grpSp>
      <p:pic>
        <p:nvPicPr>
          <p:cNvPr id="30" name="Graphic 1" descr="Lightning bolt with solid fill">
            <a:extLst>
              <a:ext uri="{FF2B5EF4-FFF2-40B4-BE49-F238E27FC236}">
                <a16:creationId xmlns:a16="http://schemas.microsoft.com/office/drawing/2014/main" id="{87C26306-4245-E6BE-117B-1F3CB4C2EB4D}"/>
              </a:ext>
            </a:extLst>
          </p:cNvPr>
          <p:cNvPicPr>
            <a:picLocks/>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54555" y="1933968"/>
            <a:ext cx="415002" cy="587403"/>
          </a:xfrm>
          <a:prstGeom prst="rect">
            <a:avLst/>
          </a:prstGeom>
        </p:spPr>
      </p:pic>
      <p:grpSp>
        <p:nvGrpSpPr>
          <p:cNvPr id="32" name="Group 31" descr="Industrial Decarbonization Roadmap graphic, with three parts of the roadmap included: Energy Efficiency, Electrification and Low-Carbon Fuels, Feedstocks, and Energy Sources (LCFFES)&#10;">
            <a:extLst>
              <a:ext uri="{FF2B5EF4-FFF2-40B4-BE49-F238E27FC236}">
                <a16:creationId xmlns:a16="http://schemas.microsoft.com/office/drawing/2014/main" id="{68158C83-8688-91E7-129F-67D113179E5B}"/>
              </a:ext>
            </a:extLst>
          </p:cNvPr>
          <p:cNvGrpSpPr/>
          <p:nvPr/>
        </p:nvGrpSpPr>
        <p:grpSpPr>
          <a:xfrm>
            <a:off x="870612" y="4338905"/>
            <a:ext cx="4346820" cy="2212899"/>
            <a:chOff x="1098407" y="3837731"/>
            <a:chExt cx="4347952" cy="2213475"/>
          </a:xfrm>
        </p:grpSpPr>
        <p:sp>
          <p:nvSpPr>
            <p:cNvPr id="33" name="Freeform: Shape 32">
              <a:extLst>
                <a:ext uri="{FF2B5EF4-FFF2-40B4-BE49-F238E27FC236}">
                  <a16:creationId xmlns:a16="http://schemas.microsoft.com/office/drawing/2014/main" id="{8FA9925B-9547-7748-6B4C-A206E143E3A9}"/>
                </a:ext>
              </a:extLst>
            </p:cNvPr>
            <p:cNvSpPr/>
            <p:nvPr/>
          </p:nvSpPr>
          <p:spPr>
            <a:xfrm>
              <a:off x="1098407" y="3837731"/>
              <a:ext cx="1420899" cy="2213475"/>
            </a:xfrm>
            <a:custGeom>
              <a:avLst/>
              <a:gdLst>
                <a:gd name="connsiteX0" fmla="*/ 0 w 1420899"/>
                <a:gd name="connsiteY0" fmla="*/ 142090 h 2651976"/>
                <a:gd name="connsiteX1" fmla="*/ 142090 w 1420899"/>
                <a:gd name="connsiteY1" fmla="*/ 0 h 2651976"/>
                <a:gd name="connsiteX2" fmla="*/ 1278809 w 1420899"/>
                <a:gd name="connsiteY2" fmla="*/ 0 h 2651976"/>
                <a:gd name="connsiteX3" fmla="*/ 1420899 w 1420899"/>
                <a:gd name="connsiteY3" fmla="*/ 142090 h 2651976"/>
                <a:gd name="connsiteX4" fmla="*/ 1420899 w 1420899"/>
                <a:gd name="connsiteY4" fmla="*/ 2509886 h 2651976"/>
                <a:gd name="connsiteX5" fmla="*/ 1278809 w 1420899"/>
                <a:gd name="connsiteY5" fmla="*/ 2651976 h 2651976"/>
                <a:gd name="connsiteX6" fmla="*/ 142090 w 1420899"/>
                <a:gd name="connsiteY6" fmla="*/ 2651976 h 2651976"/>
                <a:gd name="connsiteX7" fmla="*/ 0 w 1420899"/>
                <a:gd name="connsiteY7" fmla="*/ 2509886 h 2651976"/>
                <a:gd name="connsiteX8" fmla="*/ 0 w 1420899"/>
                <a:gd name="connsiteY8" fmla="*/ 142090 h 265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0899" h="2651976">
                  <a:moveTo>
                    <a:pt x="0" y="142090"/>
                  </a:moveTo>
                  <a:cubicBezTo>
                    <a:pt x="0" y="63616"/>
                    <a:pt x="63616" y="0"/>
                    <a:pt x="142090" y="0"/>
                  </a:cubicBezTo>
                  <a:lnTo>
                    <a:pt x="1278809" y="0"/>
                  </a:lnTo>
                  <a:cubicBezTo>
                    <a:pt x="1357283" y="0"/>
                    <a:pt x="1420899" y="63616"/>
                    <a:pt x="1420899" y="142090"/>
                  </a:cubicBezTo>
                  <a:lnTo>
                    <a:pt x="1420899" y="2509886"/>
                  </a:lnTo>
                  <a:cubicBezTo>
                    <a:pt x="1420899" y="2588360"/>
                    <a:pt x="1357283" y="2651976"/>
                    <a:pt x="1278809" y="2651976"/>
                  </a:cubicBezTo>
                  <a:lnTo>
                    <a:pt x="142090" y="2651976"/>
                  </a:lnTo>
                  <a:cubicBezTo>
                    <a:pt x="63616" y="2651976"/>
                    <a:pt x="0" y="2588360"/>
                    <a:pt x="0" y="2509886"/>
                  </a:cubicBezTo>
                  <a:lnTo>
                    <a:pt x="0" y="14209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32" tIns="91416" rIns="92432" bIns="457081" numCol="1" spcCol="1270" anchor="b" anchorCtr="0">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577677">
                <a:lnSpc>
                  <a:spcPct val="90000"/>
                </a:lnSpc>
                <a:spcAft>
                  <a:spcPts val="0"/>
                </a:spcAft>
              </a:pPr>
              <a:r>
                <a:rPr lang="en-US" sz="1300" b="1">
                  <a:latin typeface="+mj-lt"/>
                  <a:cs typeface="Arial"/>
                </a:rPr>
                <a:t>Energy Efficiency</a:t>
              </a:r>
            </a:p>
          </p:txBody>
        </p:sp>
        <p:sp>
          <p:nvSpPr>
            <p:cNvPr id="34" name="Oval 33" descr="Renewable Energy with solid fill">
              <a:extLst>
                <a:ext uri="{FF2B5EF4-FFF2-40B4-BE49-F238E27FC236}">
                  <a16:creationId xmlns:a16="http://schemas.microsoft.com/office/drawing/2014/main" id="{25D833EB-054C-D98C-CB2B-915B79318895}"/>
                </a:ext>
              </a:extLst>
            </p:cNvPr>
            <p:cNvSpPr/>
            <p:nvPr/>
          </p:nvSpPr>
          <p:spPr>
            <a:xfrm>
              <a:off x="1367303" y="3999310"/>
              <a:ext cx="883108" cy="878189"/>
            </a:xfrm>
            <a:prstGeom prst="ellipse">
              <a:avLst/>
            </a:prstGeom>
            <a:blipFill>
              <a:blip r:embed="rId13">
                <a:extLst>
                  <a:ext uri="{96DAC541-7B7A-43D3-8B79-37D633B846F1}">
                    <asvg:svgBlip xmlns:asvg="http://schemas.microsoft.com/office/drawing/2016/SVG/main" r:embed="rId14"/>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35" name="Freeform: Shape 34">
              <a:extLst>
                <a:ext uri="{FF2B5EF4-FFF2-40B4-BE49-F238E27FC236}">
                  <a16:creationId xmlns:a16="http://schemas.microsoft.com/office/drawing/2014/main" id="{A58CA21F-2C83-0982-0294-D1F68867279D}"/>
                </a:ext>
              </a:extLst>
            </p:cNvPr>
            <p:cNvSpPr/>
            <p:nvPr/>
          </p:nvSpPr>
          <p:spPr>
            <a:xfrm>
              <a:off x="2561934" y="3837731"/>
              <a:ext cx="1420899" cy="2213475"/>
            </a:xfrm>
            <a:custGeom>
              <a:avLst/>
              <a:gdLst>
                <a:gd name="connsiteX0" fmla="*/ 0 w 1420899"/>
                <a:gd name="connsiteY0" fmla="*/ 142090 h 2651976"/>
                <a:gd name="connsiteX1" fmla="*/ 142090 w 1420899"/>
                <a:gd name="connsiteY1" fmla="*/ 0 h 2651976"/>
                <a:gd name="connsiteX2" fmla="*/ 1278809 w 1420899"/>
                <a:gd name="connsiteY2" fmla="*/ 0 h 2651976"/>
                <a:gd name="connsiteX3" fmla="*/ 1420899 w 1420899"/>
                <a:gd name="connsiteY3" fmla="*/ 142090 h 2651976"/>
                <a:gd name="connsiteX4" fmla="*/ 1420899 w 1420899"/>
                <a:gd name="connsiteY4" fmla="*/ 2509886 h 2651976"/>
                <a:gd name="connsiteX5" fmla="*/ 1278809 w 1420899"/>
                <a:gd name="connsiteY5" fmla="*/ 2651976 h 2651976"/>
                <a:gd name="connsiteX6" fmla="*/ 142090 w 1420899"/>
                <a:gd name="connsiteY6" fmla="*/ 2651976 h 2651976"/>
                <a:gd name="connsiteX7" fmla="*/ 0 w 1420899"/>
                <a:gd name="connsiteY7" fmla="*/ 2509886 h 2651976"/>
                <a:gd name="connsiteX8" fmla="*/ 0 w 1420899"/>
                <a:gd name="connsiteY8" fmla="*/ 142090 h 265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0899" h="2651976">
                  <a:moveTo>
                    <a:pt x="0" y="142090"/>
                  </a:moveTo>
                  <a:cubicBezTo>
                    <a:pt x="0" y="63616"/>
                    <a:pt x="63616" y="0"/>
                    <a:pt x="142090" y="0"/>
                  </a:cubicBezTo>
                  <a:lnTo>
                    <a:pt x="1278809" y="0"/>
                  </a:lnTo>
                  <a:cubicBezTo>
                    <a:pt x="1357283" y="0"/>
                    <a:pt x="1420899" y="63616"/>
                    <a:pt x="1420899" y="142090"/>
                  </a:cubicBezTo>
                  <a:lnTo>
                    <a:pt x="1420899" y="2509886"/>
                  </a:lnTo>
                  <a:cubicBezTo>
                    <a:pt x="1420899" y="2588360"/>
                    <a:pt x="1357283" y="2651976"/>
                    <a:pt x="1278809" y="2651976"/>
                  </a:cubicBezTo>
                  <a:lnTo>
                    <a:pt x="142090" y="2651976"/>
                  </a:lnTo>
                  <a:cubicBezTo>
                    <a:pt x="63616" y="2651976"/>
                    <a:pt x="0" y="2588360"/>
                    <a:pt x="0" y="2509886"/>
                  </a:cubicBezTo>
                  <a:lnTo>
                    <a:pt x="0" y="14209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32" tIns="91416" rIns="92432" bIns="457081" numCol="1" spcCol="1270" anchor="b" anchorCtr="0">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577677">
                <a:lnSpc>
                  <a:spcPct val="90000"/>
                </a:lnSpc>
                <a:spcAft>
                  <a:spcPts val="0"/>
                </a:spcAft>
              </a:pPr>
              <a:r>
                <a:rPr lang="en-US" sz="1300" b="1">
                  <a:latin typeface="+mj-lt"/>
                  <a:cs typeface="Arial"/>
                </a:rPr>
                <a:t>Electrification</a:t>
              </a:r>
            </a:p>
          </p:txBody>
        </p:sp>
        <p:sp>
          <p:nvSpPr>
            <p:cNvPr id="36" name="Oval 35" descr="Electric Tower with solid fill">
              <a:extLst>
                <a:ext uri="{FF2B5EF4-FFF2-40B4-BE49-F238E27FC236}">
                  <a16:creationId xmlns:a16="http://schemas.microsoft.com/office/drawing/2014/main" id="{B35F0F2A-ADE5-6095-72F9-AF7B960B4AB8}"/>
                </a:ext>
              </a:extLst>
            </p:cNvPr>
            <p:cNvSpPr/>
            <p:nvPr/>
          </p:nvSpPr>
          <p:spPr>
            <a:xfrm>
              <a:off x="2830829" y="3999310"/>
              <a:ext cx="883108" cy="878189"/>
            </a:xfrm>
            <a:prstGeom prst="ellipse">
              <a:avLst/>
            </a:prstGeom>
            <a:blipFill>
              <a:blip r:embed="rId15">
                <a:extLst>
                  <a:ext uri="{96DAC541-7B7A-43D3-8B79-37D633B846F1}">
                    <asvg:svgBlip xmlns:asvg="http://schemas.microsoft.com/office/drawing/2016/SVG/main" r:embed="rId16"/>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37" name="Freeform: Shape 36">
              <a:extLst>
                <a:ext uri="{FF2B5EF4-FFF2-40B4-BE49-F238E27FC236}">
                  <a16:creationId xmlns:a16="http://schemas.microsoft.com/office/drawing/2014/main" id="{35B86CB6-110D-6084-000A-E8A9E2280639}"/>
                </a:ext>
              </a:extLst>
            </p:cNvPr>
            <p:cNvSpPr/>
            <p:nvPr/>
          </p:nvSpPr>
          <p:spPr>
            <a:xfrm>
              <a:off x="4025460" y="3837731"/>
              <a:ext cx="1420899" cy="2213475"/>
            </a:xfrm>
            <a:custGeom>
              <a:avLst/>
              <a:gdLst>
                <a:gd name="connsiteX0" fmla="*/ 0 w 1420899"/>
                <a:gd name="connsiteY0" fmla="*/ 142090 h 2651976"/>
                <a:gd name="connsiteX1" fmla="*/ 142090 w 1420899"/>
                <a:gd name="connsiteY1" fmla="*/ 0 h 2651976"/>
                <a:gd name="connsiteX2" fmla="*/ 1278809 w 1420899"/>
                <a:gd name="connsiteY2" fmla="*/ 0 h 2651976"/>
                <a:gd name="connsiteX3" fmla="*/ 1420899 w 1420899"/>
                <a:gd name="connsiteY3" fmla="*/ 142090 h 2651976"/>
                <a:gd name="connsiteX4" fmla="*/ 1420899 w 1420899"/>
                <a:gd name="connsiteY4" fmla="*/ 2509886 h 2651976"/>
                <a:gd name="connsiteX5" fmla="*/ 1278809 w 1420899"/>
                <a:gd name="connsiteY5" fmla="*/ 2651976 h 2651976"/>
                <a:gd name="connsiteX6" fmla="*/ 142090 w 1420899"/>
                <a:gd name="connsiteY6" fmla="*/ 2651976 h 2651976"/>
                <a:gd name="connsiteX7" fmla="*/ 0 w 1420899"/>
                <a:gd name="connsiteY7" fmla="*/ 2509886 h 2651976"/>
                <a:gd name="connsiteX8" fmla="*/ 0 w 1420899"/>
                <a:gd name="connsiteY8" fmla="*/ 142090 h 265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0899" h="2651976">
                  <a:moveTo>
                    <a:pt x="0" y="142090"/>
                  </a:moveTo>
                  <a:cubicBezTo>
                    <a:pt x="0" y="63616"/>
                    <a:pt x="63616" y="0"/>
                    <a:pt x="142090" y="0"/>
                  </a:cubicBezTo>
                  <a:lnTo>
                    <a:pt x="1278809" y="0"/>
                  </a:lnTo>
                  <a:cubicBezTo>
                    <a:pt x="1357283" y="0"/>
                    <a:pt x="1420899" y="63616"/>
                    <a:pt x="1420899" y="142090"/>
                  </a:cubicBezTo>
                  <a:lnTo>
                    <a:pt x="1420899" y="2509886"/>
                  </a:lnTo>
                  <a:cubicBezTo>
                    <a:pt x="1420899" y="2588360"/>
                    <a:pt x="1357283" y="2651976"/>
                    <a:pt x="1278809" y="2651976"/>
                  </a:cubicBezTo>
                  <a:lnTo>
                    <a:pt x="142090" y="2651976"/>
                  </a:lnTo>
                  <a:cubicBezTo>
                    <a:pt x="63616" y="2651976"/>
                    <a:pt x="0" y="2588360"/>
                    <a:pt x="0" y="2509886"/>
                  </a:cubicBezTo>
                  <a:lnTo>
                    <a:pt x="0" y="14209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32" tIns="91416" rIns="92432" bIns="182832" numCol="1" spcCol="1270" anchor="b" anchorCtr="0">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577677">
                <a:lnSpc>
                  <a:spcPct val="90000"/>
                </a:lnSpc>
                <a:spcAft>
                  <a:spcPts val="0"/>
                </a:spcAft>
              </a:pPr>
              <a:r>
                <a:rPr lang="en-US" sz="1300" b="1" dirty="0">
                  <a:latin typeface="+mj-lt"/>
                  <a:cs typeface="Arial"/>
                </a:rPr>
                <a:t>Low-Carbon Fuels, Feedstocks, and Energy Sources (LCFFES)</a:t>
              </a:r>
            </a:p>
          </p:txBody>
        </p:sp>
        <p:sp>
          <p:nvSpPr>
            <p:cNvPr id="38" name="Oval 37" descr="Solar Panels with solid fill">
              <a:extLst>
                <a:ext uri="{FF2B5EF4-FFF2-40B4-BE49-F238E27FC236}">
                  <a16:creationId xmlns:a16="http://schemas.microsoft.com/office/drawing/2014/main" id="{F42109A9-726D-D298-71E4-161F1478E602}"/>
                </a:ext>
              </a:extLst>
            </p:cNvPr>
            <p:cNvSpPr/>
            <p:nvPr/>
          </p:nvSpPr>
          <p:spPr>
            <a:xfrm>
              <a:off x="4294356" y="3999310"/>
              <a:ext cx="883108" cy="878189"/>
            </a:xfrm>
            <a:prstGeom prst="ellipse">
              <a:avLst/>
            </a:prstGeom>
            <a:blipFill>
              <a:blip r:embed="rId17">
                <a:extLst>
                  <a:ext uri="{96DAC541-7B7A-43D3-8B79-37D633B846F1}">
                    <asvg:svgBlip xmlns:asvg="http://schemas.microsoft.com/office/drawing/2016/SVG/main" r:embed="rId18"/>
                  </a:ext>
                </a:extLst>
              </a:blip>
              <a:srcRect/>
              <a:stretch>
                <a:fillRect l="-6000" r="-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sp>
        <p:nvSpPr>
          <p:cNvPr id="39" name="TextBox 38">
            <a:extLst>
              <a:ext uri="{FF2B5EF4-FFF2-40B4-BE49-F238E27FC236}">
                <a16:creationId xmlns:a16="http://schemas.microsoft.com/office/drawing/2014/main" id="{C5D21E01-3CAB-08E0-7D2E-44FFED1549B9}"/>
              </a:ext>
            </a:extLst>
          </p:cNvPr>
          <p:cNvSpPr txBox="1"/>
          <p:nvPr/>
        </p:nvSpPr>
        <p:spPr>
          <a:xfrm>
            <a:off x="7103138" y="1592231"/>
            <a:ext cx="4423655" cy="646163"/>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r>
              <a:rPr lang="en-US" b="1" i="1">
                <a:solidFill>
                  <a:srgbClr val="006633"/>
                </a:solidFill>
                <a:latin typeface="Franklin Gothic Book"/>
              </a:rPr>
              <a:t>U.S. joins international collaborations to decarbonize energy-intensive industries</a:t>
            </a:r>
            <a:endParaRPr lang="en-US" b="1" i="1">
              <a:solidFill>
                <a:srgbClr val="006633"/>
              </a:solidFill>
            </a:endParaRPr>
          </a:p>
        </p:txBody>
      </p:sp>
    </p:spTree>
    <p:extLst>
      <p:ext uri="{BB962C8B-B14F-4D97-AF65-F5344CB8AC3E}">
        <p14:creationId xmlns:p14="http://schemas.microsoft.com/office/powerpoint/2010/main" val="4182669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88EEB-0431-4935-B7A0-4322C6DBE05B}"/>
              </a:ext>
            </a:extLst>
          </p:cNvPr>
          <p:cNvSpPr>
            <a:spLocks noGrp="1"/>
          </p:cNvSpPr>
          <p:nvPr>
            <p:ph type="title"/>
          </p:nvPr>
        </p:nvSpPr>
        <p:spPr/>
        <p:txBody>
          <a:bodyPr/>
          <a:lstStyle/>
          <a:p>
            <a:r>
              <a:rPr lang="en-US" dirty="0"/>
              <a:t>Industrial Efficiency and Decarbonization Office</a:t>
            </a:r>
          </a:p>
        </p:txBody>
      </p:sp>
      <p:sp>
        <p:nvSpPr>
          <p:cNvPr id="4" name="Content Placeholder 2">
            <a:extLst>
              <a:ext uri="{FF2B5EF4-FFF2-40B4-BE49-F238E27FC236}">
                <a16:creationId xmlns:a16="http://schemas.microsoft.com/office/drawing/2014/main" id="{862EACC7-A4E6-43D1-82D2-3C0AE1D35CAE}"/>
              </a:ext>
            </a:extLst>
          </p:cNvPr>
          <p:cNvSpPr txBox="1">
            <a:spLocks/>
          </p:cNvSpPr>
          <p:nvPr/>
        </p:nvSpPr>
        <p:spPr>
          <a:xfrm>
            <a:off x="481012" y="1197102"/>
            <a:ext cx="11199944" cy="2611212"/>
          </a:xfrm>
          <a:prstGeom prst="rect">
            <a:avLst/>
          </a:prstGeom>
        </p:spPr>
        <p:txBody>
          <a:bodyPr vert="horz" lIns="91416" tIns="45708" rIns="91416" bIns="45708" rtlCol="0" anchor="t">
            <a:noAutofit/>
          </a:bodyPr>
          <a:lst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57063">
              <a:lnSpc>
                <a:spcPts val="1200"/>
              </a:lnSpc>
              <a:spcBef>
                <a:spcPts val="1200"/>
              </a:spcBef>
              <a:buNone/>
              <a:defRPr/>
            </a:pPr>
            <a:r>
              <a:rPr lang="en-US" sz="2399" b="1">
                <a:solidFill>
                  <a:srgbClr val="005B82"/>
                </a:solidFill>
                <a:latin typeface="Franklin Gothic Book"/>
              </a:rPr>
              <a:t>MISSION</a:t>
            </a:r>
            <a:endParaRPr lang="en-US" sz="2599"/>
          </a:p>
          <a:p>
            <a:pPr marL="0" indent="0">
              <a:spcBef>
                <a:spcPts val="1200"/>
              </a:spcBef>
              <a:buNone/>
              <a:defRPr/>
            </a:pPr>
            <a:r>
              <a:rPr lang="en-US" sz="2399">
                <a:latin typeface="Franklin Gothic Book"/>
                <a:ea typeface="+mj-lt"/>
                <a:cs typeface="+mj-lt"/>
              </a:rPr>
              <a:t>Accelerates the innovation and adoption of cost-effective technologies that eliminate industrial GHG emissions through investments in research, development, and demonstration activities, as well as technical assistance and workforce development.</a:t>
            </a:r>
          </a:p>
          <a:p>
            <a:pPr marL="0" indent="0">
              <a:lnSpc>
                <a:spcPts val="1400"/>
              </a:lnSpc>
              <a:spcBef>
                <a:spcPts val="1200"/>
              </a:spcBef>
              <a:spcAft>
                <a:spcPts val="600"/>
              </a:spcAft>
              <a:buNone/>
              <a:defRPr/>
            </a:pPr>
            <a:endParaRPr lang="en-US" sz="2399" b="1">
              <a:solidFill>
                <a:srgbClr val="005B82"/>
              </a:solidFill>
              <a:latin typeface="Franklin Gothic Book"/>
            </a:endParaRPr>
          </a:p>
          <a:p>
            <a:pPr marL="0" indent="0">
              <a:lnSpc>
                <a:spcPts val="1400"/>
              </a:lnSpc>
              <a:spcBef>
                <a:spcPts val="1200"/>
              </a:spcBef>
              <a:buNone/>
              <a:defRPr/>
            </a:pPr>
            <a:r>
              <a:rPr lang="en-US" sz="2399" b="1">
                <a:solidFill>
                  <a:srgbClr val="005B82"/>
                </a:solidFill>
                <a:latin typeface="Franklin Gothic Book"/>
              </a:rPr>
              <a:t>MAJOR PROGRAM PILLARS</a:t>
            </a:r>
            <a:endParaRPr lang="en-US" sz="2599"/>
          </a:p>
          <a:p>
            <a:pPr marL="742727" lvl="1" indent="-285664" defTabSz="457063">
              <a:lnSpc>
                <a:spcPts val="1500"/>
              </a:lnSpc>
              <a:spcBef>
                <a:spcPts val="300"/>
              </a:spcBef>
              <a:buClr>
                <a:srgbClr val="00B050"/>
              </a:buClr>
              <a:buFont typeface="Arial" panose="020B0604020202020204" pitchFamily="34" charset="0"/>
              <a:buChar char="•"/>
              <a:defRPr/>
            </a:pPr>
            <a:endParaRPr lang="en-US" sz="1600">
              <a:solidFill>
                <a:srgbClr val="005B82"/>
              </a:solidFill>
              <a:latin typeface="Franklin Gothic Book"/>
            </a:endParaRPr>
          </a:p>
        </p:txBody>
      </p:sp>
      <p:grpSp>
        <p:nvGrpSpPr>
          <p:cNvPr id="8" name="Group 7" descr="Illustration of a factory and power transmission tower">
            <a:extLst>
              <a:ext uri="{FF2B5EF4-FFF2-40B4-BE49-F238E27FC236}">
                <a16:creationId xmlns:a16="http://schemas.microsoft.com/office/drawing/2014/main" id="{F1BA7348-6402-8E61-BFD1-5C722D39DD5B}"/>
              </a:ext>
            </a:extLst>
          </p:cNvPr>
          <p:cNvGrpSpPr/>
          <p:nvPr/>
        </p:nvGrpSpPr>
        <p:grpSpPr>
          <a:xfrm>
            <a:off x="480359" y="3818516"/>
            <a:ext cx="3987862" cy="2568274"/>
            <a:chOff x="3885964" y="3652659"/>
            <a:chExt cx="3988901" cy="2568943"/>
          </a:xfrm>
        </p:grpSpPr>
        <p:pic>
          <p:nvPicPr>
            <p:cNvPr id="34" name="Picture 33">
              <a:extLst>
                <a:ext uri="{FF2B5EF4-FFF2-40B4-BE49-F238E27FC236}">
                  <a16:creationId xmlns:a16="http://schemas.microsoft.com/office/drawing/2014/main" id="{4A8FD418-F924-4EB4-9D0B-D8A6C491EE2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63166" y="3652659"/>
              <a:ext cx="1623760" cy="1623760"/>
            </a:xfrm>
            <a:prstGeom prst="rect">
              <a:avLst/>
            </a:prstGeom>
          </p:spPr>
        </p:pic>
        <p:sp>
          <p:nvSpPr>
            <p:cNvPr id="36" name="TextBox 35">
              <a:extLst>
                <a:ext uri="{FF2B5EF4-FFF2-40B4-BE49-F238E27FC236}">
                  <a16:creationId xmlns:a16="http://schemas.microsoft.com/office/drawing/2014/main" id="{201E65BE-E50B-4946-B052-BDF2EF252C87}"/>
                </a:ext>
                <a:ext uri="{C183D7F6-B498-43B3-948B-1728B52AA6E4}">
                  <adec:decorative xmlns:adec="http://schemas.microsoft.com/office/drawing/2017/decorative" val="0"/>
                </a:ext>
              </a:extLst>
            </p:cNvPr>
            <p:cNvSpPr txBox="1"/>
            <p:nvPr/>
          </p:nvSpPr>
          <p:spPr>
            <a:xfrm>
              <a:off x="3885964" y="5606049"/>
              <a:ext cx="3988901" cy="615553"/>
            </a:xfrm>
            <a:prstGeom prst="rect">
              <a:avLst/>
            </a:prstGeom>
            <a:noFill/>
          </p:spPr>
          <p:txBody>
            <a:bodyPr wrap="square" lIns="91416" tIns="45708" rIns="91416" bIns="45708" rtlCol="0" anchor="t">
              <a:spAutoFit/>
            </a:bodyPr>
            <a:lstStyle/>
            <a:p>
              <a:pPr algn="ctr" defTabSz="914126" fontAlgn="auto">
                <a:spcBef>
                  <a:spcPts val="0"/>
                </a:spcBef>
                <a:spcAft>
                  <a:spcPts val="0"/>
                </a:spcAft>
                <a:defRPr/>
              </a:pPr>
              <a:r>
                <a:rPr lang="en-US" sz="1799" b="1">
                  <a:solidFill>
                    <a:srgbClr val="00A8DF"/>
                  </a:solidFill>
                  <a:latin typeface="Franklin Gothic Book"/>
                  <a:ea typeface="+mn-ea"/>
                  <a:cs typeface="+mn-cs"/>
                </a:rPr>
                <a:t>CROSS-SECTOR TECHNOLOGIES</a:t>
              </a:r>
              <a:endParaRPr lang="en-US">
                <a:ea typeface="+mn-ea"/>
                <a:cs typeface="+mn-cs"/>
              </a:endParaRPr>
            </a:p>
            <a:p>
              <a:pPr>
                <a:defRPr/>
              </a:pPr>
              <a:endParaRPr lang="en-US" sz="1600"/>
            </a:p>
          </p:txBody>
        </p:sp>
      </p:grpSp>
      <p:grpSp>
        <p:nvGrpSpPr>
          <p:cNvPr id="9" name="Group 8" descr="Worker at a drill press">
            <a:extLst>
              <a:ext uri="{FF2B5EF4-FFF2-40B4-BE49-F238E27FC236}">
                <a16:creationId xmlns:a16="http://schemas.microsoft.com/office/drawing/2014/main" id="{C43BB29C-EF98-A6C0-399E-3701F071BE0E}"/>
              </a:ext>
            </a:extLst>
          </p:cNvPr>
          <p:cNvGrpSpPr/>
          <p:nvPr/>
        </p:nvGrpSpPr>
        <p:grpSpPr>
          <a:xfrm>
            <a:off x="8082527" y="3529904"/>
            <a:ext cx="3889407" cy="2879735"/>
            <a:chOff x="8084633" y="3529930"/>
            <a:chExt cx="3890420" cy="2880485"/>
          </a:xfrm>
        </p:grpSpPr>
        <p:pic>
          <p:nvPicPr>
            <p:cNvPr id="39" name="Picture 38">
              <a:extLst>
                <a:ext uri="{FF2B5EF4-FFF2-40B4-BE49-F238E27FC236}">
                  <a16:creationId xmlns:a16="http://schemas.microsoft.com/office/drawing/2014/main" id="{51E02213-0817-47EC-846F-37A1775612C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38887" y="3529930"/>
              <a:ext cx="1775824" cy="1745745"/>
            </a:xfrm>
            <a:prstGeom prst="rect">
              <a:avLst/>
            </a:prstGeom>
          </p:spPr>
        </p:pic>
        <p:sp>
          <p:nvSpPr>
            <p:cNvPr id="40" name="TextBox 39">
              <a:extLst>
                <a:ext uri="{FF2B5EF4-FFF2-40B4-BE49-F238E27FC236}">
                  <a16:creationId xmlns:a16="http://schemas.microsoft.com/office/drawing/2014/main" id="{15D87C9D-3287-4151-871A-8E505B6DA07B}"/>
                </a:ext>
                <a:ext uri="{C183D7F6-B498-43B3-948B-1728B52AA6E4}">
                  <adec:decorative xmlns:adec="http://schemas.microsoft.com/office/drawing/2017/decorative" val="0"/>
                </a:ext>
              </a:extLst>
            </p:cNvPr>
            <p:cNvSpPr txBox="1"/>
            <p:nvPr/>
          </p:nvSpPr>
          <p:spPr>
            <a:xfrm>
              <a:off x="8084633" y="5517863"/>
              <a:ext cx="3890420" cy="892552"/>
            </a:xfrm>
            <a:prstGeom prst="rect">
              <a:avLst/>
            </a:prstGeom>
            <a:noFill/>
          </p:spPr>
          <p:txBody>
            <a:bodyPr wrap="square" lIns="91416" tIns="45708" rIns="91416" bIns="45708" rtlCol="0" anchor="t">
              <a:spAutoFit/>
            </a:bodyPr>
            <a:lstStyle/>
            <a:p>
              <a:pPr algn="ctr">
                <a:defRPr/>
              </a:pPr>
              <a:r>
                <a:rPr lang="en-US" sz="1799" b="1">
                  <a:solidFill>
                    <a:srgbClr val="005B82"/>
                  </a:solidFill>
                  <a:latin typeface="Franklin Gothic Book"/>
                  <a:ea typeface="+mn-ea"/>
                  <a:cs typeface="+mn-cs"/>
                </a:rPr>
                <a:t>TECHNICAL ASSISTANCE AND WORKFORCE DEVELOPMENT</a:t>
              </a:r>
              <a:r>
                <a:rPr lang="en-US">
                  <a:solidFill>
                    <a:srgbClr val="005B82"/>
                  </a:solidFill>
                  <a:latin typeface="Franklin Gothic Book"/>
                </a:rPr>
                <a:t> </a:t>
              </a:r>
              <a:endParaRPr lang="en-US">
                <a:ea typeface="+mn-ea"/>
                <a:cs typeface="+mn-cs"/>
              </a:endParaRPr>
            </a:p>
            <a:p>
              <a:pPr>
                <a:defRPr/>
              </a:pPr>
              <a:endParaRPr lang="en-US" sz="1600"/>
            </a:p>
          </p:txBody>
        </p:sp>
      </p:grpSp>
      <p:grpSp>
        <p:nvGrpSpPr>
          <p:cNvPr id="6" name="Group 5" descr="A robotic arm with a leaf growing from the base">
            <a:extLst>
              <a:ext uri="{FF2B5EF4-FFF2-40B4-BE49-F238E27FC236}">
                <a16:creationId xmlns:a16="http://schemas.microsoft.com/office/drawing/2014/main" id="{3DA442AF-F8F4-3AAE-41A1-26BF8E861546}"/>
              </a:ext>
            </a:extLst>
          </p:cNvPr>
          <p:cNvGrpSpPr/>
          <p:nvPr/>
        </p:nvGrpSpPr>
        <p:grpSpPr>
          <a:xfrm>
            <a:off x="4262317" y="3423505"/>
            <a:ext cx="3664190" cy="2986134"/>
            <a:chOff x="226565" y="3428418"/>
            <a:chExt cx="3665144" cy="2986912"/>
          </a:xfrm>
        </p:grpSpPr>
        <p:sp>
          <p:nvSpPr>
            <p:cNvPr id="21" name="TextBox 20">
              <a:extLst>
                <a:ext uri="{FF2B5EF4-FFF2-40B4-BE49-F238E27FC236}">
                  <a16:creationId xmlns:a16="http://schemas.microsoft.com/office/drawing/2014/main" id="{E7DAECC4-2D47-4CBF-97F8-CEAAAF5FD0B6}"/>
                </a:ext>
                <a:ext uri="{C183D7F6-B498-43B3-948B-1728B52AA6E4}">
                  <adec:decorative xmlns:adec="http://schemas.microsoft.com/office/drawing/2017/decorative" val="0"/>
                </a:ext>
              </a:extLst>
            </p:cNvPr>
            <p:cNvSpPr txBox="1"/>
            <p:nvPr/>
          </p:nvSpPr>
          <p:spPr>
            <a:xfrm>
              <a:off x="226565" y="5522778"/>
              <a:ext cx="3665144" cy="892552"/>
            </a:xfrm>
            <a:prstGeom prst="rect">
              <a:avLst/>
            </a:prstGeom>
            <a:noFill/>
          </p:spPr>
          <p:txBody>
            <a:bodyPr wrap="square" lIns="91416" tIns="45708" rIns="91416" bIns="45708" rtlCol="0" anchor="t">
              <a:spAutoFit/>
            </a:bodyPr>
            <a:lstStyle/>
            <a:p>
              <a:pPr algn="ctr" defTabSz="914126" fontAlgn="auto">
                <a:spcBef>
                  <a:spcPts val="0"/>
                </a:spcBef>
                <a:spcAft>
                  <a:spcPts val="0"/>
                </a:spcAft>
                <a:defRPr/>
              </a:pPr>
              <a:r>
                <a:rPr lang="en-US" sz="1799" b="1">
                  <a:solidFill>
                    <a:srgbClr val="2A8F55"/>
                  </a:solidFill>
                  <a:latin typeface="Franklin Gothic Book"/>
                  <a:ea typeface="+mn-ea"/>
                  <a:cs typeface="+mn-cs"/>
                </a:rPr>
                <a:t>ENERGY- AND EMISSIONS-INTENSIVE INDUSTRIES</a:t>
              </a:r>
              <a:endParaRPr lang="en-US">
                <a:ea typeface="+mn-ea"/>
                <a:cs typeface="+mn-cs"/>
              </a:endParaRPr>
            </a:p>
            <a:p>
              <a:pPr>
                <a:defRPr/>
              </a:pPr>
              <a:endParaRPr lang="en-US" sz="1600">
                <a:ea typeface="+mn-lt"/>
                <a:cs typeface="+mn-lt"/>
              </a:endParaRPr>
            </a:p>
          </p:txBody>
        </p:sp>
        <p:pic>
          <p:nvPicPr>
            <p:cNvPr id="14" name="Picture 13">
              <a:extLst>
                <a:ext uri="{FF2B5EF4-FFF2-40B4-BE49-F238E27FC236}">
                  <a16:creationId xmlns:a16="http://schemas.microsoft.com/office/drawing/2014/main" id="{CB790623-6860-44B7-8A61-3DD5E9FCA6A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44398" y="3428418"/>
              <a:ext cx="2797762" cy="1943900"/>
            </a:xfrm>
            <a:prstGeom prst="rect">
              <a:avLst/>
            </a:prstGeom>
          </p:spPr>
        </p:pic>
      </p:grpSp>
    </p:spTree>
    <p:extLst>
      <p:ext uri="{BB962C8B-B14F-4D97-AF65-F5344CB8AC3E}">
        <p14:creationId xmlns:p14="http://schemas.microsoft.com/office/powerpoint/2010/main" val="915208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50D35E-02C9-49BE-F64E-E3BB409DF0F2}"/>
              </a:ext>
            </a:extLst>
          </p:cNvPr>
          <p:cNvSpPr>
            <a:spLocks noGrp="1"/>
          </p:cNvSpPr>
          <p:nvPr>
            <p:ph type="title"/>
          </p:nvPr>
        </p:nvSpPr>
        <p:spPr/>
        <p:txBody>
          <a:bodyPr/>
          <a:lstStyle/>
          <a:p>
            <a:r>
              <a:rPr lang="en-US" dirty="0"/>
              <a:t>Cross-Sector Technologies within IEDO RD&amp;D </a:t>
            </a:r>
            <a:br>
              <a:rPr lang="en-US" dirty="0"/>
            </a:br>
            <a:endParaRPr lang="en-US" dirty="0"/>
          </a:p>
        </p:txBody>
      </p:sp>
      <p:sp>
        <p:nvSpPr>
          <p:cNvPr id="5" name="Content Placeholder 2">
            <a:extLst>
              <a:ext uri="{FF2B5EF4-FFF2-40B4-BE49-F238E27FC236}">
                <a16:creationId xmlns:a16="http://schemas.microsoft.com/office/drawing/2014/main" id="{72B01049-5E89-3083-133D-AE873FB9944C}"/>
              </a:ext>
            </a:extLst>
          </p:cNvPr>
          <p:cNvSpPr>
            <a:spLocks noGrp="1"/>
          </p:cNvSpPr>
          <p:nvPr>
            <p:ph sz="quarter" idx="10"/>
          </p:nvPr>
        </p:nvSpPr>
        <p:spPr>
          <a:xfrm>
            <a:off x="477492" y="1078245"/>
            <a:ext cx="5538761" cy="4545689"/>
          </a:xfrm>
        </p:spPr>
        <p:txBody>
          <a:bodyPr/>
          <a:lstStyle/>
          <a:p>
            <a:r>
              <a:rPr lang="en-US" sz="1999" b="1"/>
              <a:t>Accelerates the readiness of component and equipment technologies with decarbonization impact across multiple industries.</a:t>
            </a:r>
          </a:p>
          <a:p>
            <a:pPr marL="285664" indent="-285664">
              <a:buFont typeface="Arial" panose="020B0604020202020204" pitchFamily="34" charset="0"/>
              <a:buChar char="•"/>
            </a:pPr>
            <a:r>
              <a:rPr lang="en-US"/>
              <a:t>Industrialize emerging </a:t>
            </a:r>
            <a:r>
              <a:rPr lang="en-US">
                <a:latin typeface="+mn-lt"/>
              </a:rPr>
              <a:t>technologies that can be integrated with existing facilities and processes.</a:t>
            </a:r>
          </a:p>
          <a:p>
            <a:pPr lvl="1"/>
            <a:r>
              <a:rPr lang="en-US">
                <a:latin typeface="+mn-lt"/>
              </a:rPr>
              <a:t>Enabling technologies developed under CST (mid-TRL) that present integration challenges in industry-specific applications can be further advanced under EEII. </a:t>
            </a:r>
          </a:p>
          <a:p>
            <a:pPr marL="285664" indent="-285664">
              <a:buFont typeface="Arial" panose="020B0604020202020204" pitchFamily="34" charset="0"/>
              <a:buChar char="•"/>
            </a:pPr>
            <a:r>
              <a:rPr lang="en-US">
                <a:latin typeface="+mn-lt"/>
              </a:rPr>
              <a:t>Advance energy systems and auxiliary components, e.g., waste heat recovery, sensors and controls, thermal energy storage (CST only). </a:t>
            </a:r>
          </a:p>
          <a:p>
            <a:pPr marL="285664" indent="-285664">
              <a:buFont typeface="Arial" panose="020B0604020202020204" pitchFamily="34" charset="0"/>
              <a:buChar char="•"/>
            </a:pPr>
            <a:r>
              <a:rPr lang="en-US">
                <a:latin typeface="+mn-lt"/>
              </a:rPr>
              <a:t>Develop next-generation production technologies.</a:t>
            </a:r>
          </a:p>
          <a:p>
            <a:pPr marL="285664" indent="-285664">
              <a:buFont typeface="Arial" panose="020B0604020202020204" pitchFamily="34" charset="0"/>
              <a:buChar char="•"/>
            </a:pPr>
            <a:r>
              <a:rPr lang="en-US">
                <a:latin typeface="+mn-lt"/>
              </a:rPr>
              <a:t>Reduce energy and emissions from water and wastewater treatment</a:t>
            </a:r>
          </a:p>
        </p:txBody>
      </p:sp>
      <p:grpSp>
        <p:nvGrpSpPr>
          <p:cNvPr id="31" name="Group 30" descr="Plot chart showing primary energy use and carbon dioxide emissions for different industries, with certain industries categorized as Energy- and Emissions-Intensive Industries and others as Cross-Sector Technologies">
            <a:extLst>
              <a:ext uri="{FF2B5EF4-FFF2-40B4-BE49-F238E27FC236}">
                <a16:creationId xmlns:a16="http://schemas.microsoft.com/office/drawing/2014/main" id="{4C44C463-E60B-4313-D286-4DAF080F74AF}"/>
              </a:ext>
            </a:extLst>
          </p:cNvPr>
          <p:cNvGrpSpPr/>
          <p:nvPr/>
        </p:nvGrpSpPr>
        <p:grpSpPr>
          <a:xfrm>
            <a:off x="6199528" y="997006"/>
            <a:ext cx="5674718" cy="5598086"/>
            <a:chOff x="6447738" y="957701"/>
            <a:chExt cx="5676196" cy="5599544"/>
          </a:xfrm>
        </p:grpSpPr>
        <p:grpSp>
          <p:nvGrpSpPr>
            <p:cNvPr id="38" name="Group 37">
              <a:extLst>
                <a:ext uri="{FF2B5EF4-FFF2-40B4-BE49-F238E27FC236}">
                  <a16:creationId xmlns:a16="http://schemas.microsoft.com/office/drawing/2014/main" id="{80ACB6EC-4978-1A46-346F-73BCC0FE35A8}"/>
                </a:ext>
              </a:extLst>
            </p:cNvPr>
            <p:cNvGrpSpPr/>
            <p:nvPr/>
          </p:nvGrpSpPr>
          <p:grpSpPr>
            <a:xfrm>
              <a:off x="6447738" y="1486466"/>
              <a:ext cx="5676196" cy="5070779"/>
              <a:chOff x="6447738" y="1486466"/>
              <a:chExt cx="5676196" cy="5070779"/>
            </a:xfrm>
          </p:grpSpPr>
          <p:sp>
            <p:nvSpPr>
              <p:cNvPr id="40" name="TextBox 39">
                <a:extLst>
                  <a:ext uri="{FF2B5EF4-FFF2-40B4-BE49-F238E27FC236}">
                    <a16:creationId xmlns:a16="http://schemas.microsoft.com/office/drawing/2014/main" id="{30750227-B8FC-1573-0875-1A0294BDDF78}"/>
                  </a:ext>
                </a:extLst>
              </p:cNvPr>
              <p:cNvSpPr txBox="1"/>
              <p:nvPr/>
            </p:nvSpPr>
            <p:spPr>
              <a:xfrm>
                <a:off x="9929091" y="6187913"/>
                <a:ext cx="2194843" cy="369332"/>
              </a:xfrm>
              <a:prstGeom prst="rect">
                <a:avLst/>
              </a:prstGeom>
              <a:noFill/>
            </p:spPr>
            <p:txBody>
              <a:bodyPr wrap="square" rtlCol="0">
                <a:spAutoFit/>
              </a:bodyPr>
              <a:lstStyle/>
              <a:p>
                <a:pPr algn="r"/>
                <a:r>
                  <a:rPr lang="en-US" sz="900">
                    <a:solidFill>
                      <a:schemeClr val="tx2"/>
                    </a:solidFill>
                  </a:rPr>
                  <a:t>Manufacturing Energy and Carbon Footprints, DOE AMO, 2022.</a:t>
                </a:r>
              </a:p>
            </p:txBody>
          </p:sp>
          <p:grpSp>
            <p:nvGrpSpPr>
              <p:cNvPr id="41" name="Group 40">
                <a:extLst>
                  <a:ext uri="{FF2B5EF4-FFF2-40B4-BE49-F238E27FC236}">
                    <a16:creationId xmlns:a16="http://schemas.microsoft.com/office/drawing/2014/main" id="{74FA5BF7-0639-071B-0A54-75153A2E3C5D}"/>
                  </a:ext>
                </a:extLst>
              </p:cNvPr>
              <p:cNvGrpSpPr/>
              <p:nvPr/>
            </p:nvGrpSpPr>
            <p:grpSpPr>
              <a:xfrm>
                <a:off x="6447738" y="1486466"/>
                <a:ext cx="5567316" cy="4696247"/>
                <a:chOff x="6447738" y="1486466"/>
                <a:chExt cx="5567316" cy="4696247"/>
              </a:xfrm>
            </p:grpSpPr>
            <p:grpSp>
              <p:nvGrpSpPr>
                <p:cNvPr id="42" name="Group 41">
                  <a:extLst>
                    <a:ext uri="{FF2B5EF4-FFF2-40B4-BE49-F238E27FC236}">
                      <a16:creationId xmlns:a16="http://schemas.microsoft.com/office/drawing/2014/main" id="{68DC00F9-1464-FB98-671C-4A37A563BF53}"/>
                    </a:ext>
                  </a:extLst>
                </p:cNvPr>
                <p:cNvGrpSpPr/>
                <p:nvPr/>
              </p:nvGrpSpPr>
              <p:grpSpPr>
                <a:xfrm>
                  <a:off x="6447738" y="1486466"/>
                  <a:ext cx="5567316" cy="4696247"/>
                  <a:chOff x="6447738" y="1134041"/>
                  <a:chExt cx="5567316" cy="4696247"/>
                </a:xfrm>
              </p:grpSpPr>
              <p:grpSp>
                <p:nvGrpSpPr>
                  <p:cNvPr id="44" name="Group 43">
                    <a:extLst>
                      <a:ext uri="{FF2B5EF4-FFF2-40B4-BE49-F238E27FC236}">
                        <a16:creationId xmlns:a16="http://schemas.microsoft.com/office/drawing/2014/main" id="{2FA18528-E25E-7BC2-9EB9-8C6BDB9BA96F}"/>
                      </a:ext>
                    </a:extLst>
                  </p:cNvPr>
                  <p:cNvGrpSpPr/>
                  <p:nvPr/>
                </p:nvGrpSpPr>
                <p:grpSpPr>
                  <a:xfrm>
                    <a:off x="6447738" y="1697326"/>
                    <a:ext cx="5567316" cy="4132962"/>
                    <a:chOff x="5701895" y="1267472"/>
                    <a:chExt cx="5940109" cy="4261290"/>
                  </a:xfrm>
                </p:grpSpPr>
                <p:grpSp>
                  <p:nvGrpSpPr>
                    <p:cNvPr id="48" name="Group 47">
                      <a:extLst>
                        <a:ext uri="{FF2B5EF4-FFF2-40B4-BE49-F238E27FC236}">
                          <a16:creationId xmlns:a16="http://schemas.microsoft.com/office/drawing/2014/main" id="{12C75B62-71C1-76D8-3D76-E73E4E85086B}"/>
                        </a:ext>
                      </a:extLst>
                    </p:cNvPr>
                    <p:cNvGrpSpPr/>
                    <p:nvPr/>
                  </p:nvGrpSpPr>
                  <p:grpSpPr>
                    <a:xfrm>
                      <a:off x="5701895" y="1267472"/>
                      <a:ext cx="5940109" cy="4261290"/>
                      <a:chOff x="5701895" y="1267472"/>
                      <a:chExt cx="5940109" cy="4261290"/>
                    </a:xfrm>
                  </p:grpSpPr>
                  <p:pic>
                    <p:nvPicPr>
                      <p:cNvPr id="50" name="Picture 49">
                        <a:extLst>
                          <a:ext uri="{FF2B5EF4-FFF2-40B4-BE49-F238E27FC236}">
                            <a16:creationId xmlns:a16="http://schemas.microsoft.com/office/drawing/2014/main" id="{6DD45345-6348-163B-553D-B62247E5F7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01895" y="1290637"/>
                        <a:ext cx="5940109" cy="4238125"/>
                      </a:xfrm>
                      <a:prstGeom prst="rect">
                        <a:avLst/>
                      </a:prstGeom>
                    </p:spPr>
                  </p:pic>
                  <p:sp>
                    <p:nvSpPr>
                      <p:cNvPr id="51" name="Rectangle: Rounded Corners 50">
                        <a:extLst>
                          <a:ext uri="{FF2B5EF4-FFF2-40B4-BE49-F238E27FC236}">
                            <a16:creationId xmlns:a16="http://schemas.microsoft.com/office/drawing/2014/main" id="{AF9953C9-239A-1F8E-FC4A-5823CB2BEDF2}"/>
                          </a:ext>
                        </a:extLst>
                      </p:cNvPr>
                      <p:cNvSpPr/>
                      <p:nvPr/>
                    </p:nvSpPr>
                    <p:spPr>
                      <a:xfrm>
                        <a:off x="7446637" y="1267472"/>
                        <a:ext cx="4114897" cy="3071363"/>
                      </a:xfrm>
                      <a:prstGeom prst="roundRect">
                        <a:avLst/>
                      </a:prstGeom>
                      <a:solidFill>
                        <a:schemeClr val="accent3">
                          <a:lumMod val="20000"/>
                          <a:lumOff val="8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Rounded Corners 51">
                        <a:extLst>
                          <a:ext uri="{FF2B5EF4-FFF2-40B4-BE49-F238E27FC236}">
                            <a16:creationId xmlns:a16="http://schemas.microsoft.com/office/drawing/2014/main" id="{934697FB-C147-F698-FAC9-A7825AEE6E1E}"/>
                          </a:ext>
                        </a:extLst>
                      </p:cNvPr>
                      <p:cNvSpPr/>
                      <p:nvPr/>
                    </p:nvSpPr>
                    <p:spPr>
                      <a:xfrm>
                        <a:off x="8517179" y="1375501"/>
                        <a:ext cx="2881749" cy="1662363"/>
                      </a:xfrm>
                      <a:prstGeom prst="round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EA247D28-7AAE-C748-5125-B309C9BD4836}"/>
                          </a:ext>
                        </a:extLst>
                      </p:cNvPr>
                      <p:cNvGrpSpPr/>
                      <p:nvPr/>
                    </p:nvGrpSpPr>
                    <p:grpSpPr>
                      <a:xfrm>
                        <a:off x="7508534" y="1698219"/>
                        <a:ext cx="4081596" cy="2558824"/>
                        <a:chOff x="7508534" y="1698219"/>
                        <a:chExt cx="4081596" cy="2558824"/>
                      </a:xfrm>
                    </p:grpSpPr>
                    <p:sp>
                      <p:nvSpPr>
                        <p:cNvPr id="56" name="Oval 55">
                          <a:extLst>
                            <a:ext uri="{FF2B5EF4-FFF2-40B4-BE49-F238E27FC236}">
                              <a16:creationId xmlns:a16="http://schemas.microsoft.com/office/drawing/2014/main" id="{1415EC5A-7BCB-4C74-C8ED-B034641286EA}"/>
                            </a:ext>
                          </a:extLst>
                        </p:cNvPr>
                        <p:cNvSpPr/>
                        <p:nvPr/>
                      </p:nvSpPr>
                      <p:spPr>
                        <a:xfrm>
                          <a:off x="10846403" y="1942306"/>
                          <a:ext cx="82962" cy="8296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352D0AF9-833E-2D01-4FD2-0A6B4F247C4C}"/>
                            </a:ext>
                          </a:extLst>
                        </p:cNvPr>
                        <p:cNvSpPr/>
                        <p:nvPr/>
                      </p:nvSpPr>
                      <p:spPr>
                        <a:xfrm>
                          <a:off x="10646160" y="2099765"/>
                          <a:ext cx="82962" cy="8296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2B31C513-33CD-2559-3DDA-DB657E5821D8}"/>
                            </a:ext>
                          </a:extLst>
                        </p:cNvPr>
                        <p:cNvSpPr/>
                        <p:nvPr/>
                      </p:nvSpPr>
                      <p:spPr>
                        <a:xfrm>
                          <a:off x="10141882" y="2604132"/>
                          <a:ext cx="82962" cy="8296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3955961A-D9AA-59B9-F2D0-BB7407BDE6FC}"/>
                            </a:ext>
                          </a:extLst>
                        </p:cNvPr>
                        <p:cNvSpPr/>
                        <p:nvPr/>
                      </p:nvSpPr>
                      <p:spPr>
                        <a:xfrm>
                          <a:off x="10059204" y="2471514"/>
                          <a:ext cx="82962" cy="8296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AE9CDDDD-503B-E88A-EADF-E74C0B04F039}"/>
                            </a:ext>
                          </a:extLst>
                        </p:cNvPr>
                        <p:cNvSpPr/>
                        <p:nvPr/>
                      </p:nvSpPr>
                      <p:spPr>
                        <a:xfrm>
                          <a:off x="10465732" y="2701942"/>
                          <a:ext cx="82962" cy="8296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00BF6559-6B57-A166-09D2-DAD5E4E8B98F}"/>
                            </a:ext>
                          </a:extLst>
                        </p:cNvPr>
                        <p:cNvSpPr/>
                        <p:nvPr/>
                      </p:nvSpPr>
                      <p:spPr>
                        <a:xfrm>
                          <a:off x="8923110" y="2801342"/>
                          <a:ext cx="82962" cy="8296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94E408F-A344-F899-2260-579385BC4D54}"/>
                            </a:ext>
                          </a:extLst>
                        </p:cNvPr>
                        <p:cNvSpPr/>
                        <p:nvPr/>
                      </p:nvSpPr>
                      <p:spPr>
                        <a:xfrm>
                          <a:off x="9356498" y="3170245"/>
                          <a:ext cx="82962" cy="8296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197BBCF9-7EF0-C812-F672-0C481709E2AB}"/>
                            </a:ext>
                          </a:extLst>
                        </p:cNvPr>
                        <p:cNvSpPr/>
                        <p:nvPr/>
                      </p:nvSpPr>
                      <p:spPr>
                        <a:xfrm>
                          <a:off x="9239817" y="3288433"/>
                          <a:ext cx="82962" cy="8296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054E3BB6-F1E3-602E-4E3A-CFC890321DF5}"/>
                            </a:ext>
                          </a:extLst>
                        </p:cNvPr>
                        <p:cNvSpPr/>
                        <p:nvPr/>
                      </p:nvSpPr>
                      <p:spPr>
                        <a:xfrm>
                          <a:off x="9120017" y="3352338"/>
                          <a:ext cx="82962" cy="8296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9239E5EE-F46F-5EB7-0238-4868CCFEDA37}"/>
                            </a:ext>
                          </a:extLst>
                        </p:cNvPr>
                        <p:cNvSpPr/>
                        <p:nvPr/>
                      </p:nvSpPr>
                      <p:spPr>
                        <a:xfrm>
                          <a:off x="8963175" y="3329452"/>
                          <a:ext cx="82962" cy="8296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CE7F319F-E270-5281-FAE9-D9C1C51277C5}"/>
                            </a:ext>
                          </a:extLst>
                        </p:cNvPr>
                        <p:cNvSpPr/>
                        <p:nvPr/>
                      </p:nvSpPr>
                      <p:spPr>
                        <a:xfrm>
                          <a:off x="8765767" y="3632223"/>
                          <a:ext cx="82962" cy="8296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BC3D490A-77E2-5279-3A57-82DDB88498C3}"/>
                            </a:ext>
                          </a:extLst>
                        </p:cNvPr>
                        <p:cNvSpPr/>
                        <p:nvPr/>
                      </p:nvSpPr>
                      <p:spPr>
                        <a:xfrm>
                          <a:off x="8702130" y="3590742"/>
                          <a:ext cx="82962" cy="8296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45EFF70B-BA0F-240E-3AA2-DCD72E340282}"/>
                            </a:ext>
                          </a:extLst>
                        </p:cNvPr>
                        <p:cNvSpPr/>
                        <p:nvPr/>
                      </p:nvSpPr>
                      <p:spPr>
                        <a:xfrm>
                          <a:off x="8401436" y="3864795"/>
                          <a:ext cx="82962" cy="8296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94447750-7059-7AF5-2A44-3B3202CBAE5A}"/>
                            </a:ext>
                          </a:extLst>
                        </p:cNvPr>
                        <p:cNvSpPr/>
                        <p:nvPr/>
                      </p:nvSpPr>
                      <p:spPr>
                        <a:xfrm>
                          <a:off x="8294279" y="3968678"/>
                          <a:ext cx="82962" cy="8296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2FB8388F-6195-B455-1EDF-0CB205BC8C7F}"/>
                            </a:ext>
                          </a:extLst>
                        </p:cNvPr>
                        <p:cNvGrpSpPr/>
                        <p:nvPr/>
                      </p:nvGrpSpPr>
                      <p:grpSpPr>
                        <a:xfrm>
                          <a:off x="7508534" y="1698219"/>
                          <a:ext cx="4081596" cy="2558824"/>
                          <a:chOff x="7508534" y="1698219"/>
                          <a:chExt cx="4081596" cy="2558824"/>
                        </a:xfrm>
                      </p:grpSpPr>
                      <p:sp>
                        <p:nvSpPr>
                          <p:cNvPr id="71" name="TextBox 70">
                            <a:extLst>
                              <a:ext uri="{FF2B5EF4-FFF2-40B4-BE49-F238E27FC236}">
                                <a16:creationId xmlns:a16="http://schemas.microsoft.com/office/drawing/2014/main" id="{712F53AE-FEAC-A04F-F6F1-8C26840CF10C}"/>
                              </a:ext>
                            </a:extLst>
                          </p:cNvPr>
                          <p:cNvSpPr txBox="1"/>
                          <p:nvPr/>
                        </p:nvSpPr>
                        <p:spPr>
                          <a:xfrm>
                            <a:off x="10539855" y="1698219"/>
                            <a:ext cx="857223" cy="269733"/>
                          </a:xfrm>
                          <a:prstGeom prst="rect">
                            <a:avLst/>
                          </a:prstGeom>
                          <a:noFill/>
                        </p:spPr>
                        <p:txBody>
                          <a:bodyPr wrap="none" rtlCol="0">
                            <a:spAutoFit/>
                          </a:bodyPr>
                          <a:lstStyle/>
                          <a:p>
                            <a:r>
                              <a:rPr lang="en-US" sz="1100"/>
                              <a:t>Chemicals</a:t>
                            </a:r>
                          </a:p>
                        </p:txBody>
                      </p:sp>
                      <p:sp>
                        <p:nvSpPr>
                          <p:cNvPr id="72" name="TextBox 71">
                            <a:extLst>
                              <a:ext uri="{FF2B5EF4-FFF2-40B4-BE49-F238E27FC236}">
                                <a16:creationId xmlns:a16="http://schemas.microsoft.com/office/drawing/2014/main" id="{D8F0F6E1-C6EC-4CFE-1F97-0179F1F5C299}"/>
                              </a:ext>
                            </a:extLst>
                          </p:cNvPr>
                          <p:cNvSpPr txBox="1"/>
                          <p:nvPr/>
                        </p:nvSpPr>
                        <p:spPr>
                          <a:xfrm>
                            <a:off x="9268920" y="2020311"/>
                            <a:ext cx="1411374" cy="269733"/>
                          </a:xfrm>
                          <a:prstGeom prst="rect">
                            <a:avLst/>
                          </a:prstGeom>
                          <a:noFill/>
                        </p:spPr>
                        <p:txBody>
                          <a:bodyPr wrap="none" rtlCol="0">
                            <a:spAutoFit/>
                          </a:bodyPr>
                          <a:lstStyle/>
                          <a:p>
                            <a:r>
                              <a:rPr lang="en-US" sz="1100"/>
                              <a:t>Petroleum Refining</a:t>
                            </a:r>
                          </a:p>
                        </p:txBody>
                      </p:sp>
                      <p:sp>
                        <p:nvSpPr>
                          <p:cNvPr id="73" name="TextBox 72">
                            <a:extLst>
                              <a:ext uri="{FF2B5EF4-FFF2-40B4-BE49-F238E27FC236}">
                                <a16:creationId xmlns:a16="http://schemas.microsoft.com/office/drawing/2014/main" id="{ED6506E9-6E5E-7EEF-6C00-97AC5129D4B5}"/>
                              </a:ext>
                            </a:extLst>
                          </p:cNvPr>
                          <p:cNvSpPr txBox="1"/>
                          <p:nvPr/>
                        </p:nvSpPr>
                        <p:spPr>
                          <a:xfrm>
                            <a:off x="10574139" y="2585898"/>
                            <a:ext cx="758023" cy="444266"/>
                          </a:xfrm>
                          <a:prstGeom prst="rect">
                            <a:avLst/>
                          </a:prstGeom>
                          <a:noFill/>
                        </p:spPr>
                        <p:txBody>
                          <a:bodyPr wrap="none" rtlCol="0">
                            <a:spAutoFit/>
                          </a:bodyPr>
                          <a:lstStyle/>
                          <a:p>
                            <a:r>
                              <a:rPr lang="en-US" sz="1100"/>
                              <a:t>Forest </a:t>
                            </a:r>
                          </a:p>
                          <a:p>
                            <a:r>
                              <a:rPr lang="en-US" sz="1100"/>
                              <a:t>Products</a:t>
                            </a:r>
                          </a:p>
                        </p:txBody>
                      </p:sp>
                      <p:sp>
                        <p:nvSpPr>
                          <p:cNvPr id="74" name="TextBox 73">
                            <a:extLst>
                              <a:ext uri="{FF2B5EF4-FFF2-40B4-BE49-F238E27FC236}">
                                <a16:creationId xmlns:a16="http://schemas.microsoft.com/office/drawing/2014/main" id="{94046A29-1EF9-E50E-F3DB-9B51C196AECA}"/>
                              </a:ext>
                            </a:extLst>
                          </p:cNvPr>
                          <p:cNvSpPr txBox="1"/>
                          <p:nvPr/>
                        </p:nvSpPr>
                        <p:spPr>
                          <a:xfrm>
                            <a:off x="8935139" y="2303845"/>
                            <a:ext cx="1149692" cy="269733"/>
                          </a:xfrm>
                          <a:prstGeom prst="rect">
                            <a:avLst/>
                          </a:prstGeom>
                          <a:noFill/>
                        </p:spPr>
                        <p:txBody>
                          <a:bodyPr wrap="none" rtlCol="0">
                            <a:spAutoFit/>
                          </a:bodyPr>
                          <a:lstStyle/>
                          <a:p>
                            <a:r>
                              <a:rPr lang="en-US" sz="1100"/>
                              <a:t>Primary Metals</a:t>
                            </a:r>
                          </a:p>
                        </p:txBody>
                      </p:sp>
                      <p:sp>
                        <p:nvSpPr>
                          <p:cNvPr id="75" name="TextBox 74">
                            <a:extLst>
                              <a:ext uri="{FF2B5EF4-FFF2-40B4-BE49-F238E27FC236}">
                                <a16:creationId xmlns:a16="http://schemas.microsoft.com/office/drawing/2014/main" id="{9C4F88C7-4E1D-F9BF-3769-301A4F090537}"/>
                              </a:ext>
                            </a:extLst>
                          </p:cNvPr>
                          <p:cNvSpPr txBox="1"/>
                          <p:nvPr/>
                        </p:nvSpPr>
                        <p:spPr>
                          <a:xfrm>
                            <a:off x="10161653" y="2420435"/>
                            <a:ext cx="1428477" cy="269733"/>
                          </a:xfrm>
                          <a:prstGeom prst="rect">
                            <a:avLst/>
                          </a:prstGeom>
                          <a:noFill/>
                        </p:spPr>
                        <p:txBody>
                          <a:bodyPr wrap="none" rtlCol="0">
                            <a:spAutoFit/>
                          </a:bodyPr>
                          <a:lstStyle/>
                          <a:p>
                            <a:r>
                              <a:rPr lang="en-US" sz="1100"/>
                              <a:t>Food and Beverage</a:t>
                            </a:r>
                          </a:p>
                        </p:txBody>
                      </p:sp>
                      <p:sp>
                        <p:nvSpPr>
                          <p:cNvPr id="76" name="TextBox 75">
                            <a:extLst>
                              <a:ext uri="{FF2B5EF4-FFF2-40B4-BE49-F238E27FC236}">
                                <a16:creationId xmlns:a16="http://schemas.microsoft.com/office/drawing/2014/main" id="{E92F6360-9EFE-AEB5-81DB-893DDC296FA3}"/>
                              </a:ext>
                            </a:extLst>
                          </p:cNvPr>
                          <p:cNvSpPr txBox="1"/>
                          <p:nvPr/>
                        </p:nvSpPr>
                        <p:spPr>
                          <a:xfrm>
                            <a:off x="8988108" y="2718395"/>
                            <a:ext cx="693031" cy="269733"/>
                          </a:xfrm>
                          <a:prstGeom prst="rect">
                            <a:avLst/>
                          </a:prstGeom>
                          <a:noFill/>
                        </p:spPr>
                        <p:txBody>
                          <a:bodyPr wrap="none" rtlCol="0">
                            <a:spAutoFit/>
                          </a:bodyPr>
                          <a:lstStyle/>
                          <a:p>
                            <a:r>
                              <a:rPr lang="en-US" sz="1100"/>
                              <a:t>Cement</a:t>
                            </a:r>
                          </a:p>
                        </p:txBody>
                      </p:sp>
                      <p:sp>
                        <p:nvSpPr>
                          <p:cNvPr id="77" name="TextBox 76">
                            <a:extLst>
                              <a:ext uri="{FF2B5EF4-FFF2-40B4-BE49-F238E27FC236}">
                                <a16:creationId xmlns:a16="http://schemas.microsoft.com/office/drawing/2014/main" id="{DF651457-0319-0D41-1BA5-65346E8702BF}"/>
                              </a:ext>
                            </a:extLst>
                          </p:cNvPr>
                          <p:cNvSpPr txBox="1"/>
                          <p:nvPr/>
                        </p:nvSpPr>
                        <p:spPr>
                          <a:xfrm>
                            <a:off x="9464607" y="3009971"/>
                            <a:ext cx="1856063" cy="269733"/>
                          </a:xfrm>
                          <a:prstGeom prst="rect">
                            <a:avLst/>
                          </a:prstGeom>
                          <a:noFill/>
                        </p:spPr>
                        <p:txBody>
                          <a:bodyPr wrap="none" rtlCol="0">
                            <a:spAutoFit/>
                          </a:bodyPr>
                          <a:lstStyle/>
                          <a:p>
                            <a:r>
                              <a:rPr lang="en-US" sz="1100"/>
                              <a:t>Transportation Equipment</a:t>
                            </a:r>
                          </a:p>
                        </p:txBody>
                      </p:sp>
                      <p:sp>
                        <p:nvSpPr>
                          <p:cNvPr id="78" name="TextBox 77">
                            <a:extLst>
                              <a:ext uri="{FF2B5EF4-FFF2-40B4-BE49-F238E27FC236}">
                                <a16:creationId xmlns:a16="http://schemas.microsoft.com/office/drawing/2014/main" id="{BD16556A-D47E-633E-42FD-478022B0B9FB}"/>
                              </a:ext>
                            </a:extLst>
                          </p:cNvPr>
                          <p:cNvSpPr txBox="1"/>
                          <p:nvPr/>
                        </p:nvSpPr>
                        <p:spPr>
                          <a:xfrm>
                            <a:off x="9288382" y="3238195"/>
                            <a:ext cx="686189" cy="269733"/>
                          </a:xfrm>
                          <a:prstGeom prst="rect">
                            <a:avLst/>
                          </a:prstGeom>
                          <a:noFill/>
                        </p:spPr>
                        <p:txBody>
                          <a:bodyPr wrap="none" rtlCol="0">
                            <a:spAutoFit/>
                          </a:bodyPr>
                          <a:lstStyle/>
                          <a:p>
                            <a:r>
                              <a:rPr lang="en-US" sz="1100"/>
                              <a:t>Plastics</a:t>
                            </a:r>
                          </a:p>
                        </p:txBody>
                      </p:sp>
                      <p:sp>
                        <p:nvSpPr>
                          <p:cNvPr id="79" name="TextBox 78">
                            <a:extLst>
                              <a:ext uri="{FF2B5EF4-FFF2-40B4-BE49-F238E27FC236}">
                                <a16:creationId xmlns:a16="http://schemas.microsoft.com/office/drawing/2014/main" id="{2AA7C572-F6E0-A0B5-CA54-6E3BA5E5015D}"/>
                              </a:ext>
                            </a:extLst>
                          </p:cNvPr>
                          <p:cNvSpPr txBox="1"/>
                          <p:nvPr/>
                        </p:nvSpPr>
                        <p:spPr>
                          <a:xfrm>
                            <a:off x="9136552" y="3397276"/>
                            <a:ext cx="1342960" cy="269733"/>
                          </a:xfrm>
                          <a:prstGeom prst="rect">
                            <a:avLst/>
                          </a:prstGeom>
                          <a:noFill/>
                        </p:spPr>
                        <p:txBody>
                          <a:bodyPr wrap="none" rtlCol="0">
                            <a:spAutoFit/>
                          </a:bodyPr>
                          <a:lstStyle/>
                          <a:p>
                            <a:r>
                              <a:rPr lang="en-US" sz="1100"/>
                              <a:t>Fabricated Metals</a:t>
                            </a:r>
                          </a:p>
                        </p:txBody>
                      </p:sp>
                      <p:sp>
                        <p:nvSpPr>
                          <p:cNvPr id="80" name="TextBox 79">
                            <a:extLst>
                              <a:ext uri="{FF2B5EF4-FFF2-40B4-BE49-F238E27FC236}">
                                <a16:creationId xmlns:a16="http://schemas.microsoft.com/office/drawing/2014/main" id="{43B7284C-8E1C-49EF-B0FE-D56E4110144A}"/>
                              </a:ext>
                            </a:extLst>
                          </p:cNvPr>
                          <p:cNvSpPr txBox="1"/>
                          <p:nvPr/>
                        </p:nvSpPr>
                        <p:spPr>
                          <a:xfrm>
                            <a:off x="7508534" y="2903465"/>
                            <a:ext cx="1211264" cy="444266"/>
                          </a:xfrm>
                          <a:prstGeom prst="rect">
                            <a:avLst/>
                          </a:prstGeom>
                          <a:noFill/>
                        </p:spPr>
                        <p:txBody>
                          <a:bodyPr wrap="none" rtlCol="0">
                            <a:spAutoFit/>
                          </a:bodyPr>
                          <a:lstStyle/>
                          <a:p>
                            <a:r>
                              <a:rPr lang="en-US" sz="1100"/>
                              <a:t>Computers and </a:t>
                            </a:r>
                          </a:p>
                          <a:p>
                            <a:r>
                              <a:rPr lang="en-US" sz="1100"/>
                              <a:t>Electronics</a:t>
                            </a:r>
                          </a:p>
                        </p:txBody>
                      </p:sp>
                      <p:sp>
                        <p:nvSpPr>
                          <p:cNvPr id="81" name="TextBox 80">
                            <a:extLst>
                              <a:ext uri="{FF2B5EF4-FFF2-40B4-BE49-F238E27FC236}">
                                <a16:creationId xmlns:a16="http://schemas.microsoft.com/office/drawing/2014/main" id="{045D1791-E272-1BC3-2635-7F11E9267234}"/>
                              </a:ext>
                            </a:extLst>
                          </p:cNvPr>
                          <p:cNvSpPr txBox="1"/>
                          <p:nvPr/>
                        </p:nvSpPr>
                        <p:spPr>
                          <a:xfrm>
                            <a:off x="8144266" y="3455770"/>
                            <a:ext cx="549362" cy="269733"/>
                          </a:xfrm>
                          <a:prstGeom prst="rect">
                            <a:avLst/>
                          </a:prstGeom>
                          <a:noFill/>
                        </p:spPr>
                        <p:txBody>
                          <a:bodyPr wrap="none" rtlCol="0">
                            <a:spAutoFit/>
                          </a:bodyPr>
                          <a:lstStyle/>
                          <a:p>
                            <a:r>
                              <a:rPr lang="en-US" sz="1100"/>
                              <a:t>Glass</a:t>
                            </a:r>
                          </a:p>
                        </p:txBody>
                      </p:sp>
                      <p:sp>
                        <p:nvSpPr>
                          <p:cNvPr id="82" name="TextBox 81">
                            <a:extLst>
                              <a:ext uri="{FF2B5EF4-FFF2-40B4-BE49-F238E27FC236}">
                                <a16:creationId xmlns:a16="http://schemas.microsoft.com/office/drawing/2014/main" id="{71087E8A-1C4E-84BF-9418-85C517220616}"/>
                              </a:ext>
                            </a:extLst>
                          </p:cNvPr>
                          <p:cNvSpPr txBox="1"/>
                          <p:nvPr/>
                        </p:nvSpPr>
                        <p:spPr>
                          <a:xfrm>
                            <a:off x="8871648" y="3633291"/>
                            <a:ext cx="858934" cy="269733"/>
                          </a:xfrm>
                          <a:prstGeom prst="rect">
                            <a:avLst/>
                          </a:prstGeom>
                          <a:noFill/>
                        </p:spPr>
                        <p:txBody>
                          <a:bodyPr wrap="none" rtlCol="0">
                            <a:spAutoFit/>
                          </a:bodyPr>
                          <a:lstStyle/>
                          <a:p>
                            <a:r>
                              <a:rPr lang="en-US" sz="1100"/>
                              <a:t>Machinery</a:t>
                            </a:r>
                          </a:p>
                        </p:txBody>
                      </p:sp>
                      <p:sp>
                        <p:nvSpPr>
                          <p:cNvPr id="83" name="TextBox 82">
                            <a:extLst>
                              <a:ext uri="{FF2B5EF4-FFF2-40B4-BE49-F238E27FC236}">
                                <a16:creationId xmlns:a16="http://schemas.microsoft.com/office/drawing/2014/main" id="{22A7FC57-5B57-C25B-95F3-BEE38D76B94B}"/>
                              </a:ext>
                            </a:extLst>
                          </p:cNvPr>
                          <p:cNvSpPr txBox="1"/>
                          <p:nvPr/>
                        </p:nvSpPr>
                        <p:spPr>
                          <a:xfrm>
                            <a:off x="7686564" y="3682283"/>
                            <a:ext cx="675927" cy="269733"/>
                          </a:xfrm>
                          <a:prstGeom prst="rect">
                            <a:avLst/>
                          </a:prstGeom>
                          <a:noFill/>
                        </p:spPr>
                        <p:txBody>
                          <a:bodyPr wrap="none" rtlCol="0">
                            <a:spAutoFit/>
                          </a:bodyPr>
                          <a:lstStyle/>
                          <a:p>
                            <a:r>
                              <a:rPr lang="en-US" sz="1100"/>
                              <a:t>Textiles</a:t>
                            </a:r>
                          </a:p>
                        </p:txBody>
                      </p:sp>
                      <p:sp>
                        <p:nvSpPr>
                          <p:cNvPr id="84" name="TextBox 83">
                            <a:extLst>
                              <a:ext uri="{FF2B5EF4-FFF2-40B4-BE49-F238E27FC236}">
                                <a16:creationId xmlns:a16="http://schemas.microsoft.com/office/drawing/2014/main" id="{B43C0386-780C-8D62-9DA1-94C0DB6F7C9F}"/>
                              </a:ext>
                            </a:extLst>
                          </p:cNvPr>
                          <p:cNvSpPr txBox="1"/>
                          <p:nvPr/>
                        </p:nvSpPr>
                        <p:spPr>
                          <a:xfrm>
                            <a:off x="8333610" y="3987310"/>
                            <a:ext cx="829858" cy="269733"/>
                          </a:xfrm>
                          <a:prstGeom prst="rect">
                            <a:avLst/>
                          </a:prstGeom>
                          <a:noFill/>
                        </p:spPr>
                        <p:txBody>
                          <a:bodyPr wrap="none" rtlCol="0">
                            <a:spAutoFit/>
                          </a:bodyPr>
                          <a:lstStyle/>
                          <a:p>
                            <a:r>
                              <a:rPr lang="en-US" sz="1100"/>
                              <a:t>Foundries</a:t>
                            </a:r>
                          </a:p>
                        </p:txBody>
                      </p:sp>
                    </p:grpSp>
                  </p:grpSp>
                  <p:cxnSp>
                    <p:nvCxnSpPr>
                      <p:cNvPr id="54" name="Straight Connector 53">
                        <a:extLst>
                          <a:ext uri="{FF2B5EF4-FFF2-40B4-BE49-F238E27FC236}">
                            <a16:creationId xmlns:a16="http://schemas.microsoft.com/office/drawing/2014/main" id="{B1BB8BC3-7440-3CD2-3492-EE261007220A}"/>
                          </a:ext>
                        </a:extLst>
                      </p:cNvPr>
                      <p:cNvCxnSpPr/>
                      <p:nvPr/>
                    </p:nvCxnSpPr>
                    <p:spPr>
                      <a:xfrm>
                        <a:off x="6291887" y="2618418"/>
                        <a:ext cx="5104660" cy="0"/>
                      </a:xfrm>
                      <a:prstGeom prst="line">
                        <a:avLst/>
                      </a:prstGeom>
                      <a:ln w="6350">
                        <a:solidFill>
                          <a:schemeClr val="tx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ADBE40BB-A741-735D-0F92-F71A7E549CD2}"/>
                          </a:ext>
                        </a:extLst>
                      </p:cNvPr>
                      <p:cNvCxnSpPr/>
                      <p:nvPr/>
                    </p:nvCxnSpPr>
                    <p:spPr>
                      <a:xfrm>
                        <a:off x="6280385" y="3847170"/>
                        <a:ext cx="5104660" cy="0"/>
                      </a:xfrm>
                      <a:prstGeom prst="line">
                        <a:avLst/>
                      </a:prstGeom>
                      <a:ln w="6350">
                        <a:solidFill>
                          <a:schemeClr val="tx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grpSp>
                <p:cxnSp>
                  <p:nvCxnSpPr>
                    <p:cNvPr id="49" name="Straight Connector 48">
                      <a:extLst>
                        <a:ext uri="{FF2B5EF4-FFF2-40B4-BE49-F238E27FC236}">
                          <a16:creationId xmlns:a16="http://schemas.microsoft.com/office/drawing/2014/main" id="{5A32F967-914F-9144-F8E2-061B85FFFD07}"/>
                        </a:ext>
                      </a:extLst>
                    </p:cNvPr>
                    <p:cNvCxnSpPr>
                      <a:cxnSpLocks/>
                    </p:cNvCxnSpPr>
                    <p:nvPr/>
                  </p:nvCxnSpPr>
                  <p:spPr>
                    <a:xfrm flipH="1" flipV="1">
                      <a:off x="8517179" y="3218358"/>
                      <a:ext cx="405931" cy="125054"/>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grpSp>
              <p:sp>
                <p:nvSpPr>
                  <p:cNvPr id="45" name="TextBox 44">
                    <a:extLst>
                      <a:ext uri="{FF2B5EF4-FFF2-40B4-BE49-F238E27FC236}">
                        <a16:creationId xmlns:a16="http://schemas.microsoft.com/office/drawing/2014/main" id="{4810B5C5-FC7D-CDEB-3B81-57E6E433EBBA}"/>
                      </a:ext>
                    </a:extLst>
                  </p:cNvPr>
                  <p:cNvSpPr txBox="1"/>
                  <p:nvPr/>
                </p:nvSpPr>
                <p:spPr>
                  <a:xfrm>
                    <a:off x="6826462" y="1442581"/>
                    <a:ext cx="2863758" cy="253916"/>
                  </a:xfrm>
                  <a:prstGeom prst="rect">
                    <a:avLst/>
                  </a:prstGeom>
                  <a:noFill/>
                </p:spPr>
                <p:txBody>
                  <a:bodyPr wrap="square" rtlCol="0">
                    <a:spAutoFit/>
                  </a:bodyPr>
                  <a:lstStyle/>
                  <a:p>
                    <a:r>
                      <a:rPr lang="en-US" sz="1050">
                        <a:latin typeface="+mj-lt"/>
                      </a:rPr>
                      <a:t>Cross-Sector Technologies</a:t>
                    </a:r>
                  </a:p>
                </p:txBody>
              </p:sp>
              <p:cxnSp>
                <p:nvCxnSpPr>
                  <p:cNvPr id="46" name="Connector: Elbow 45">
                    <a:extLst>
                      <a:ext uri="{FF2B5EF4-FFF2-40B4-BE49-F238E27FC236}">
                        <a16:creationId xmlns:a16="http://schemas.microsoft.com/office/drawing/2014/main" id="{20A3449C-4361-2C7F-4BDA-322AF9104EFB}"/>
                      </a:ext>
                    </a:extLst>
                  </p:cNvPr>
                  <p:cNvCxnSpPr>
                    <a:cxnSpLocks/>
                  </p:cNvCxnSpPr>
                  <p:nvPr/>
                </p:nvCxnSpPr>
                <p:spPr>
                  <a:xfrm rot="16200000" flipH="1">
                    <a:off x="7372845" y="1867033"/>
                    <a:ext cx="635223" cy="334383"/>
                  </a:xfrm>
                  <a:prstGeom prst="bentConnector3">
                    <a:avLst>
                      <a:gd name="adj1" fmla="val 103467"/>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26CF0B85-D7B5-8876-658C-529205DE0293}"/>
                      </a:ext>
                    </a:extLst>
                  </p:cNvPr>
                  <p:cNvSpPr txBox="1"/>
                  <p:nvPr/>
                </p:nvSpPr>
                <p:spPr>
                  <a:xfrm>
                    <a:off x="8830896" y="1134041"/>
                    <a:ext cx="2438488" cy="369332"/>
                  </a:xfrm>
                  <a:prstGeom prst="rect">
                    <a:avLst/>
                  </a:prstGeom>
                  <a:noFill/>
                </p:spPr>
                <p:txBody>
                  <a:bodyPr wrap="none" rtlCol="0">
                    <a:spAutoFit/>
                  </a:bodyPr>
                  <a:lstStyle/>
                  <a:p>
                    <a:r>
                      <a:rPr lang="en-US" u="sng"/>
                      <a:t>IEDO RD&amp;D Landscape</a:t>
                    </a:r>
                  </a:p>
                </p:txBody>
              </p:sp>
            </p:grpSp>
            <p:sp>
              <p:nvSpPr>
                <p:cNvPr id="43" name="TextBox 42">
                  <a:extLst>
                    <a:ext uri="{FF2B5EF4-FFF2-40B4-BE49-F238E27FC236}">
                      <a16:creationId xmlns:a16="http://schemas.microsoft.com/office/drawing/2014/main" id="{F10E2968-78ED-B4BD-312F-8770E22132E9}"/>
                    </a:ext>
                  </a:extLst>
                </p:cNvPr>
                <p:cNvSpPr txBox="1"/>
                <p:nvPr/>
              </p:nvSpPr>
              <p:spPr>
                <a:xfrm>
                  <a:off x="9140294" y="2156839"/>
                  <a:ext cx="2727513" cy="253916"/>
                </a:xfrm>
                <a:prstGeom prst="rect">
                  <a:avLst/>
                </a:prstGeom>
                <a:noFill/>
              </p:spPr>
              <p:txBody>
                <a:bodyPr wrap="square" rtlCol="0">
                  <a:spAutoFit/>
                </a:bodyPr>
                <a:lstStyle/>
                <a:p>
                  <a:r>
                    <a:rPr lang="en-US" sz="1050">
                      <a:latin typeface="+mj-lt"/>
                    </a:rPr>
                    <a:t>Energy- and Emissions-Intensive Industries</a:t>
                  </a:r>
                </a:p>
              </p:txBody>
            </p:sp>
          </p:grpSp>
        </p:grpSp>
        <p:sp>
          <p:nvSpPr>
            <p:cNvPr id="39" name="TextBox 38">
              <a:extLst>
                <a:ext uri="{FF2B5EF4-FFF2-40B4-BE49-F238E27FC236}">
                  <a16:creationId xmlns:a16="http://schemas.microsoft.com/office/drawing/2014/main" id="{B1F0ECAA-0361-0B0D-6764-F05B40A90A9E}"/>
                </a:ext>
              </a:extLst>
            </p:cNvPr>
            <p:cNvSpPr txBox="1"/>
            <p:nvPr/>
          </p:nvSpPr>
          <p:spPr>
            <a:xfrm>
              <a:off x="6772988" y="957701"/>
              <a:ext cx="2169319" cy="769441"/>
            </a:xfrm>
            <a:prstGeom prst="rect">
              <a:avLst/>
            </a:prstGeom>
            <a:noFill/>
          </p:spPr>
          <p:txBody>
            <a:bodyPr wrap="square">
              <a:spAutoFit/>
            </a:bodyPr>
            <a:lstStyle/>
            <a:p>
              <a:r>
                <a:rPr lang="en-US" sz="1100">
                  <a:solidFill>
                    <a:schemeClr val="accent3">
                      <a:lumMod val="50000"/>
                    </a:schemeClr>
                  </a:solidFill>
                </a:rPr>
                <a:t>A significant number of energy and emissions reduction challenges are common across all industrial subsectors.</a:t>
              </a:r>
            </a:p>
          </p:txBody>
        </p:sp>
      </p:grpSp>
    </p:spTree>
    <p:extLst>
      <p:ext uri="{BB962C8B-B14F-4D97-AF65-F5344CB8AC3E}">
        <p14:creationId xmlns:p14="http://schemas.microsoft.com/office/powerpoint/2010/main" val="2944084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B79A5-3950-0022-A939-D167C812FEB0}"/>
              </a:ext>
            </a:extLst>
          </p:cNvPr>
          <p:cNvSpPr>
            <a:spLocks noGrp="1"/>
          </p:cNvSpPr>
          <p:nvPr>
            <p:ph type="title"/>
          </p:nvPr>
        </p:nvSpPr>
        <p:spPr/>
        <p:txBody>
          <a:bodyPr/>
          <a:lstStyle/>
          <a:p>
            <a:r>
              <a:rPr lang="en-US" dirty="0"/>
              <a:t>CST Program Priorities and Budget Structure </a:t>
            </a:r>
          </a:p>
        </p:txBody>
      </p:sp>
      <p:sp>
        <p:nvSpPr>
          <p:cNvPr id="3" name="Content Placeholder 2">
            <a:extLst>
              <a:ext uri="{FF2B5EF4-FFF2-40B4-BE49-F238E27FC236}">
                <a16:creationId xmlns:a16="http://schemas.microsoft.com/office/drawing/2014/main" id="{0EB59633-4E22-132B-64DD-3DF147E7EB9C}"/>
              </a:ext>
            </a:extLst>
          </p:cNvPr>
          <p:cNvSpPr>
            <a:spLocks noGrp="1"/>
          </p:cNvSpPr>
          <p:nvPr>
            <p:ph sz="quarter" idx="10"/>
          </p:nvPr>
        </p:nvSpPr>
        <p:spPr>
          <a:xfrm>
            <a:off x="477492" y="1547396"/>
            <a:ext cx="11233341" cy="812588"/>
          </a:xfrm>
        </p:spPr>
        <p:txBody>
          <a:bodyPr/>
          <a:lstStyle/>
          <a:p>
            <a:pPr marL="342797" indent="-342797">
              <a:buFont typeface="Arial" panose="020B0604020202020204" pitchFamily="34" charset="0"/>
              <a:buChar char="•"/>
            </a:pPr>
            <a:r>
              <a:rPr lang="en-US">
                <a:latin typeface="+mn-lt"/>
              </a:rPr>
              <a:t>DOE-wide initiatives, inter-office working groups, analysis, and stakeholder technical workshops will continue to refine and inform future priorities.</a:t>
            </a:r>
          </a:p>
        </p:txBody>
      </p:sp>
      <p:sp>
        <p:nvSpPr>
          <p:cNvPr id="4" name="Text Placeholder 3">
            <a:extLst>
              <a:ext uri="{FF2B5EF4-FFF2-40B4-BE49-F238E27FC236}">
                <a16:creationId xmlns:a16="http://schemas.microsoft.com/office/drawing/2014/main" id="{9D4A0AC1-3FEC-0D6D-EEE3-8BED486C834D}"/>
              </a:ext>
            </a:extLst>
          </p:cNvPr>
          <p:cNvSpPr>
            <a:spLocks noGrp="1"/>
          </p:cNvSpPr>
          <p:nvPr>
            <p:ph type="body" sz="quarter" idx="11"/>
          </p:nvPr>
        </p:nvSpPr>
        <p:spPr/>
        <p:txBody>
          <a:bodyPr/>
          <a:lstStyle/>
          <a:p>
            <a:r>
              <a:rPr lang="en-US" b="1"/>
              <a:t>Industrial Decarbonization is a decades-long journey</a:t>
            </a:r>
            <a:r>
              <a:rPr lang="en-US"/>
              <a:t>. </a:t>
            </a:r>
          </a:p>
        </p:txBody>
      </p:sp>
      <p:graphicFrame>
        <p:nvGraphicFramePr>
          <p:cNvPr id="5" name="Content Placeholder 1">
            <a:extLst>
              <a:ext uri="{FF2B5EF4-FFF2-40B4-BE49-F238E27FC236}">
                <a16:creationId xmlns:a16="http://schemas.microsoft.com/office/drawing/2014/main" id="{8732BF9E-B1B6-8529-164A-7DA151BDF850}"/>
              </a:ext>
            </a:extLst>
          </p:cNvPr>
          <p:cNvGraphicFramePr>
            <a:graphicFrameLocks/>
          </p:cNvGraphicFramePr>
          <p:nvPr/>
        </p:nvGraphicFramePr>
        <p:xfrm>
          <a:off x="340121" y="2399679"/>
          <a:ext cx="6077100" cy="3972855"/>
        </p:xfrm>
        <a:graphic>
          <a:graphicData uri="http://schemas.openxmlformats.org/drawingml/2006/table">
            <a:tbl>
              <a:tblPr firstRow="1">
                <a:tableStyleId>{1E171933-4619-4E11-9A3F-F7608DF75F80}</a:tableStyleId>
              </a:tblPr>
              <a:tblGrid>
                <a:gridCol w="6077100">
                  <a:extLst>
                    <a:ext uri="{9D8B030D-6E8A-4147-A177-3AD203B41FA5}">
                      <a16:colId xmlns:a16="http://schemas.microsoft.com/office/drawing/2014/main" val="20000"/>
                    </a:ext>
                  </a:extLst>
                </a:gridCol>
              </a:tblGrid>
              <a:tr h="502192">
                <a:tc>
                  <a:txBody>
                    <a:bodyPr/>
                    <a:lstStyle/>
                    <a:p>
                      <a:pPr marL="0" marR="0" algn="ctr" defTabSz="457200" rtl="0" eaLnBrk="1" fontAlgn="base" latinLnBrk="0" hangingPunct="1">
                        <a:spcBef>
                          <a:spcPts val="0"/>
                        </a:spcBef>
                        <a:spcAft>
                          <a:spcPts val="0"/>
                        </a:spcAft>
                      </a:pPr>
                      <a:r>
                        <a:rPr lang="en-US" sz="2000" b="1" kern="1200">
                          <a:solidFill>
                            <a:srgbClr val="FFFFFF"/>
                          </a:solidFill>
                          <a:effectLst/>
                          <a:latin typeface="+mj-lt"/>
                          <a:ea typeface="+mn-ea"/>
                          <a:cs typeface="+mn-cs"/>
                        </a:rPr>
                        <a:t>Key Activity and FY23 Priorities</a:t>
                      </a:r>
                      <a:endParaRPr lang="en-US" sz="2400" b="1" kern="1200">
                        <a:solidFill>
                          <a:srgbClr val="FFFFFF"/>
                        </a:solidFill>
                        <a:effectLst/>
                        <a:latin typeface="+mj-lt"/>
                        <a:ea typeface="+mn-ea"/>
                        <a:cs typeface="+mn-cs"/>
                      </a:endParaRPr>
                    </a:p>
                  </a:txBody>
                  <a:tcPr marL="9523" marR="9523" marT="9523" marB="9523" anchor="ctr"/>
                </a:tc>
                <a:extLst>
                  <a:ext uri="{0D108BD9-81ED-4DB2-BD59-A6C34878D82A}">
                    <a16:rowId xmlns:a16="http://schemas.microsoft.com/office/drawing/2014/main" val="10000"/>
                  </a:ext>
                </a:extLst>
              </a:tr>
              <a:tr h="800294">
                <a:tc>
                  <a:txBody>
                    <a:bodyPr/>
                    <a:lstStyle/>
                    <a:p>
                      <a:pPr marL="365760" marR="0" fontAlgn="base">
                        <a:spcBef>
                          <a:spcPts val="0"/>
                        </a:spcBef>
                        <a:spcAft>
                          <a:spcPts val="0"/>
                        </a:spcAft>
                      </a:pPr>
                      <a:r>
                        <a:rPr lang="en-US" sz="1600" i="1" kern="1200">
                          <a:solidFill>
                            <a:schemeClr val="tx1"/>
                          </a:solidFill>
                          <a:latin typeface="+mj-lt"/>
                          <a:ea typeface="+mn-ea"/>
                          <a:cs typeface="+mn-cs"/>
                        </a:rPr>
                        <a:t>Thermal Processes and Systems ​</a:t>
                      </a:r>
                    </a:p>
                    <a:p>
                      <a:pPr marL="651510" marR="0" indent="-285750" fontAlgn="base">
                        <a:spcBef>
                          <a:spcPts val="0"/>
                        </a:spcBef>
                        <a:spcAft>
                          <a:spcPts val="0"/>
                        </a:spcAft>
                        <a:buFont typeface="Arial" panose="020B0604020202020204" pitchFamily="34" charset="0"/>
                        <a:buChar char="•"/>
                      </a:pPr>
                      <a:r>
                        <a:rPr lang="en-US" sz="1600" b="0" i="0" kern="1200">
                          <a:solidFill>
                            <a:schemeClr val="tx1"/>
                          </a:solidFill>
                          <a:latin typeface="+mn-lt"/>
                          <a:ea typeface="+mn-ea"/>
                          <a:cs typeface="+mn-cs"/>
                        </a:rPr>
                        <a:t>Electrification</a:t>
                      </a:r>
                    </a:p>
                    <a:p>
                      <a:pPr marL="651510" marR="0" indent="-285750" fontAlgn="base">
                        <a:spcBef>
                          <a:spcPts val="0"/>
                        </a:spcBef>
                        <a:spcAft>
                          <a:spcPts val="0"/>
                        </a:spcAft>
                        <a:buFont typeface="Arial" panose="020B0604020202020204" pitchFamily="34" charset="0"/>
                        <a:buChar char="•"/>
                      </a:pPr>
                      <a:r>
                        <a:rPr lang="en-US" sz="1600" b="0" i="0" kern="1200">
                          <a:solidFill>
                            <a:schemeClr val="tx1"/>
                          </a:solidFill>
                          <a:latin typeface="+mn-lt"/>
                          <a:ea typeface="+mn-ea"/>
                          <a:cs typeface="+mn-cs"/>
                        </a:rPr>
                        <a:t>Innovative low- and no-heat processes</a:t>
                      </a:r>
                    </a:p>
                  </a:txBody>
                  <a:tcPr marL="9523" marR="9523" marT="9523" marB="9523"/>
                </a:tc>
                <a:extLst>
                  <a:ext uri="{0D108BD9-81ED-4DB2-BD59-A6C34878D82A}">
                    <a16:rowId xmlns:a16="http://schemas.microsoft.com/office/drawing/2014/main" val="866928927"/>
                  </a:ext>
                </a:extLst>
              </a:tr>
              <a:tr h="783567">
                <a:tc>
                  <a:txBody>
                    <a:bodyPr/>
                    <a:lstStyle/>
                    <a:p>
                      <a:pPr marL="365760" marR="0" fontAlgn="base">
                        <a:spcBef>
                          <a:spcPts val="0"/>
                        </a:spcBef>
                        <a:spcAft>
                          <a:spcPts val="0"/>
                        </a:spcAft>
                      </a:pPr>
                      <a:r>
                        <a:rPr lang="en-US" sz="1600" i="1" kern="1200">
                          <a:solidFill>
                            <a:schemeClr val="tx1"/>
                          </a:solidFill>
                          <a:latin typeface="+mj-lt"/>
                          <a:ea typeface="+mn-ea"/>
                          <a:cs typeface="+mn-cs"/>
                        </a:rPr>
                        <a:t>Low Carbon Fuels, Feedstocks, and Energy Sources (LCFFES)</a:t>
                      </a:r>
                    </a:p>
                    <a:p>
                      <a:pPr marL="651510" marR="0" indent="-285750" fontAlgn="base">
                        <a:spcBef>
                          <a:spcPts val="0"/>
                        </a:spcBef>
                        <a:spcAft>
                          <a:spcPts val="0"/>
                        </a:spcAft>
                        <a:buFont typeface="Arial" panose="020B0604020202020204" pitchFamily="34" charset="0"/>
                        <a:buChar char="•"/>
                      </a:pPr>
                      <a:r>
                        <a:rPr lang="en-US" sz="1600" i="0" kern="1200">
                          <a:solidFill>
                            <a:schemeClr val="tx1"/>
                          </a:solidFill>
                          <a:latin typeface="+mn-lt"/>
                          <a:ea typeface="+mn-ea"/>
                          <a:cs typeface="+mn-cs"/>
                        </a:rPr>
                        <a:t>Enable use of low carbon fuels and feedstocks, including H</a:t>
                      </a:r>
                      <a:r>
                        <a:rPr lang="en-US" sz="1600" i="0" kern="1200" baseline="-25000">
                          <a:solidFill>
                            <a:schemeClr val="tx1"/>
                          </a:solidFill>
                          <a:latin typeface="+mn-lt"/>
                          <a:ea typeface="+mn-ea"/>
                          <a:cs typeface="+mn-cs"/>
                        </a:rPr>
                        <a:t>2</a:t>
                      </a:r>
                      <a:r>
                        <a:rPr lang="en-US" sz="1600" i="0" kern="1200" baseline="0">
                          <a:solidFill>
                            <a:schemeClr val="tx1"/>
                          </a:solidFill>
                          <a:latin typeface="+mn-lt"/>
                          <a:ea typeface="+mn-ea"/>
                          <a:cs typeface="+mn-cs"/>
                        </a:rPr>
                        <a:t>, bio-derived fuels.</a:t>
                      </a:r>
                      <a:endParaRPr lang="en-US" sz="1600" i="0" kern="1200" baseline="-25000">
                        <a:solidFill>
                          <a:schemeClr val="tx1"/>
                        </a:solidFill>
                        <a:latin typeface="+mn-lt"/>
                        <a:ea typeface="+mn-ea"/>
                        <a:cs typeface="+mn-cs"/>
                      </a:endParaRPr>
                    </a:p>
                  </a:txBody>
                  <a:tcPr marL="9523" marR="9523" marT="9523" marB="9523"/>
                </a:tc>
                <a:extLst>
                  <a:ext uri="{0D108BD9-81ED-4DB2-BD59-A6C34878D82A}">
                    <a16:rowId xmlns:a16="http://schemas.microsoft.com/office/drawing/2014/main" val="4183675978"/>
                  </a:ext>
                </a:extLst>
              </a:tr>
              <a:tr h="994151">
                <a:tc>
                  <a:txBody>
                    <a:bodyPr/>
                    <a:lstStyle/>
                    <a:p>
                      <a:pPr marL="365760" marR="0" fontAlgn="base">
                        <a:spcBef>
                          <a:spcPts val="0"/>
                        </a:spcBef>
                        <a:spcAft>
                          <a:spcPts val="0"/>
                        </a:spcAft>
                      </a:pPr>
                      <a:r>
                        <a:rPr lang="en-US" sz="1600" i="1" kern="1200">
                          <a:solidFill>
                            <a:schemeClr val="tx1"/>
                          </a:solidFill>
                          <a:latin typeface="+mj-lt"/>
                          <a:ea typeface="+mn-ea"/>
                          <a:cs typeface="+mn-cs"/>
                        </a:rPr>
                        <a:t>Emerging Efficiency and Other Decarbonization Technologies​</a:t>
                      </a:r>
                    </a:p>
                    <a:p>
                      <a:pPr marL="651510" marR="0" indent="-285750" fontAlgn="base">
                        <a:spcBef>
                          <a:spcPts val="0"/>
                        </a:spcBef>
                        <a:spcAft>
                          <a:spcPts val="0"/>
                        </a:spcAft>
                        <a:buFont typeface="Arial" panose="020B0604020202020204" pitchFamily="34" charset="0"/>
                        <a:buChar char="•"/>
                      </a:pPr>
                      <a:r>
                        <a:rPr lang="en-US" sz="1600" i="0" kern="1200">
                          <a:solidFill>
                            <a:schemeClr val="tx1"/>
                          </a:solidFill>
                          <a:latin typeface="+mn-lt"/>
                          <a:ea typeface="+mn-ea"/>
                          <a:cs typeface="+mn-cs"/>
                        </a:rPr>
                        <a:t>Next generation innovations</a:t>
                      </a:r>
                    </a:p>
                    <a:p>
                      <a:pPr marL="651510" marR="0" indent="-285750" fontAlgn="base">
                        <a:spcBef>
                          <a:spcPts val="0"/>
                        </a:spcBef>
                        <a:spcAft>
                          <a:spcPts val="0"/>
                        </a:spcAft>
                        <a:buFont typeface="Arial" panose="020B0604020202020204" pitchFamily="34" charset="0"/>
                        <a:buChar char="•"/>
                      </a:pPr>
                      <a:r>
                        <a:rPr lang="en-US" sz="1600" i="0" kern="1200">
                          <a:solidFill>
                            <a:schemeClr val="tx1"/>
                          </a:solidFill>
                          <a:latin typeface="+mn-lt"/>
                          <a:ea typeface="+mn-ea"/>
                          <a:cs typeface="+mn-cs"/>
                        </a:rPr>
                        <a:t>Flexible industrial energy use</a:t>
                      </a:r>
                    </a:p>
                    <a:p>
                      <a:pPr marL="651510" marR="0" indent="-285750" fontAlgn="base">
                        <a:spcBef>
                          <a:spcPts val="0"/>
                        </a:spcBef>
                        <a:spcAft>
                          <a:spcPts val="0"/>
                        </a:spcAft>
                        <a:buFont typeface="Arial" panose="020B0604020202020204" pitchFamily="34" charset="0"/>
                        <a:buChar char="•"/>
                      </a:pPr>
                      <a:r>
                        <a:rPr lang="en-US" sz="1600" i="0" kern="1200">
                          <a:solidFill>
                            <a:schemeClr val="tx1"/>
                          </a:solidFill>
                          <a:latin typeface="+mn-lt"/>
                          <a:ea typeface="+mn-ea"/>
                          <a:cs typeface="+mn-cs"/>
                        </a:rPr>
                        <a:t>Thermal energy storage</a:t>
                      </a:r>
                    </a:p>
                  </a:txBody>
                  <a:tcPr marL="9523" marR="9523" marT="9523" marB="9523"/>
                </a:tc>
                <a:extLst>
                  <a:ext uri="{0D108BD9-81ED-4DB2-BD59-A6C34878D82A}">
                    <a16:rowId xmlns:a16="http://schemas.microsoft.com/office/drawing/2014/main" val="1929133"/>
                  </a:ext>
                </a:extLst>
              </a:tr>
              <a:tr h="892396">
                <a:tc>
                  <a:txBody>
                    <a:bodyPr/>
                    <a:lstStyle/>
                    <a:p>
                      <a:pPr marL="365760" marR="0" fontAlgn="base">
                        <a:spcBef>
                          <a:spcPts val="0"/>
                        </a:spcBef>
                        <a:spcAft>
                          <a:spcPts val="0"/>
                        </a:spcAft>
                      </a:pPr>
                      <a:r>
                        <a:rPr lang="en-US" sz="1600" b="0" i="1" kern="1200">
                          <a:solidFill>
                            <a:schemeClr val="tx1"/>
                          </a:solidFill>
                          <a:latin typeface="+mj-lt"/>
                          <a:ea typeface="+mn-ea"/>
                          <a:cs typeface="+mn-cs"/>
                        </a:rPr>
                        <a:t>Energy &amp; Emissions Reductions from Water and Wastewater Treatment</a:t>
                      </a:r>
                    </a:p>
                    <a:p>
                      <a:pPr marL="651510" marR="0" indent="-285750" fontAlgn="base">
                        <a:spcBef>
                          <a:spcPts val="0"/>
                        </a:spcBef>
                        <a:spcAft>
                          <a:spcPts val="0"/>
                        </a:spcAft>
                        <a:buFont typeface="Arial" panose="020B0604020202020204" pitchFamily="34" charset="0"/>
                        <a:buChar char="•"/>
                      </a:pPr>
                      <a:r>
                        <a:rPr lang="en-US" sz="1600" b="0" i="0" kern="1200">
                          <a:solidFill>
                            <a:schemeClr val="tx1"/>
                          </a:solidFill>
                          <a:latin typeface="+mn-lt"/>
                          <a:ea typeface="+mn-ea"/>
                          <a:cs typeface="+mn-cs"/>
                        </a:rPr>
                        <a:t>Decarbonization of water resource recovery facilities</a:t>
                      </a:r>
                    </a:p>
                  </a:txBody>
                  <a:tcPr marL="9523" marR="9523" marT="9523" marB="9523"/>
                </a:tc>
                <a:extLst>
                  <a:ext uri="{0D108BD9-81ED-4DB2-BD59-A6C34878D82A}">
                    <a16:rowId xmlns:a16="http://schemas.microsoft.com/office/drawing/2014/main" val="1849076655"/>
                  </a:ext>
                </a:extLst>
              </a:tr>
            </a:tbl>
          </a:graphicData>
        </a:graphic>
      </p:graphicFrame>
      <p:grpSp>
        <p:nvGrpSpPr>
          <p:cNvPr id="6" name="Group 5" descr="CST budget breakdown by activities, with blocks tied to relative size of the investment in that activity">
            <a:extLst>
              <a:ext uri="{FF2B5EF4-FFF2-40B4-BE49-F238E27FC236}">
                <a16:creationId xmlns:a16="http://schemas.microsoft.com/office/drawing/2014/main" id="{0D36D14D-D356-6C17-1D51-9E171EAA8E78}"/>
              </a:ext>
            </a:extLst>
          </p:cNvPr>
          <p:cNvGrpSpPr/>
          <p:nvPr/>
        </p:nvGrpSpPr>
        <p:grpSpPr>
          <a:xfrm>
            <a:off x="6955948" y="2617918"/>
            <a:ext cx="5072682" cy="3779417"/>
            <a:chOff x="6707388" y="1942792"/>
            <a:chExt cx="5074003" cy="3780401"/>
          </a:xfrm>
        </p:grpSpPr>
        <p:sp>
          <p:nvSpPr>
            <p:cNvPr id="7" name="TextBox 6">
              <a:extLst>
                <a:ext uri="{FF2B5EF4-FFF2-40B4-BE49-F238E27FC236}">
                  <a16:creationId xmlns:a16="http://schemas.microsoft.com/office/drawing/2014/main" id="{2F34E483-C70F-343E-9313-AB572A5FF782}"/>
                </a:ext>
              </a:extLst>
            </p:cNvPr>
            <p:cNvSpPr txBox="1"/>
            <p:nvPr/>
          </p:nvSpPr>
          <p:spPr>
            <a:xfrm>
              <a:off x="8009894" y="1942792"/>
              <a:ext cx="2632259" cy="646331"/>
            </a:xfrm>
            <a:prstGeom prst="rect">
              <a:avLst/>
            </a:prstGeom>
            <a:noFill/>
          </p:spPr>
          <p:txBody>
            <a:bodyPr wrap="none" rtlCol="0">
              <a:spAutoFit/>
            </a:bodyPr>
            <a:lstStyle/>
            <a:p>
              <a:pPr algn="ctr"/>
              <a:r>
                <a:rPr lang="en-US">
                  <a:latin typeface="+mj-lt"/>
                </a:rPr>
                <a:t>CST Budget Breakdown*</a:t>
              </a:r>
            </a:p>
            <a:p>
              <a:pPr algn="ctr"/>
              <a:r>
                <a:rPr lang="en-US">
                  <a:latin typeface="+mj-lt"/>
                </a:rPr>
                <a:t>FY24 Request: $141M</a:t>
              </a:r>
            </a:p>
          </p:txBody>
        </p:sp>
        <p:pic>
          <p:nvPicPr>
            <p:cNvPr id="8" name="Picture 7">
              <a:extLst>
                <a:ext uri="{FF2B5EF4-FFF2-40B4-BE49-F238E27FC236}">
                  <a16:creationId xmlns:a16="http://schemas.microsoft.com/office/drawing/2014/main" id="{783EC888-FEB9-C59A-4311-EFF234399BDA}"/>
                </a:ext>
              </a:extLst>
            </p:cNvPr>
            <p:cNvPicPr>
              <a:picLocks noChangeAspect="1"/>
            </p:cNvPicPr>
            <p:nvPr/>
          </p:nvPicPr>
          <p:blipFill>
            <a:blip r:embed="rId3"/>
            <a:stretch>
              <a:fillRect/>
            </a:stretch>
          </p:blipFill>
          <p:spPr>
            <a:xfrm>
              <a:off x="6707388" y="2533526"/>
              <a:ext cx="5074003" cy="3051167"/>
            </a:xfrm>
            <a:prstGeom prst="rect">
              <a:avLst/>
            </a:prstGeom>
          </p:spPr>
        </p:pic>
        <p:sp>
          <p:nvSpPr>
            <p:cNvPr id="9" name="TextBox 8">
              <a:extLst>
                <a:ext uri="{FF2B5EF4-FFF2-40B4-BE49-F238E27FC236}">
                  <a16:creationId xmlns:a16="http://schemas.microsoft.com/office/drawing/2014/main" id="{5AEA4221-31DB-7470-2A7A-06CEFE7A386A}"/>
                </a:ext>
              </a:extLst>
            </p:cNvPr>
            <p:cNvSpPr txBox="1"/>
            <p:nvPr/>
          </p:nvSpPr>
          <p:spPr>
            <a:xfrm>
              <a:off x="8562077" y="5446194"/>
              <a:ext cx="3130826" cy="276999"/>
            </a:xfrm>
            <a:prstGeom prst="rect">
              <a:avLst/>
            </a:prstGeom>
            <a:noFill/>
          </p:spPr>
          <p:txBody>
            <a:bodyPr wrap="square">
              <a:spAutoFit/>
            </a:bodyPr>
            <a:lstStyle/>
            <a:p>
              <a:pPr algn="r"/>
              <a:r>
                <a:rPr lang="en-US" sz="1200" baseline="30000"/>
                <a:t>*</a:t>
              </a:r>
              <a:r>
                <a:rPr lang="en-US" sz="1200"/>
                <a:t>Relative size of investment</a:t>
              </a:r>
            </a:p>
          </p:txBody>
        </p:sp>
      </p:grpSp>
    </p:spTree>
    <p:extLst>
      <p:ext uri="{BB962C8B-B14F-4D97-AF65-F5344CB8AC3E}">
        <p14:creationId xmlns:p14="http://schemas.microsoft.com/office/powerpoint/2010/main" val="3085485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ubtitle 1"/>
          <p:cNvSpPr>
            <a:spLocks noGrp="1"/>
          </p:cNvSpPr>
          <p:nvPr>
            <p:ph type="subTitle" idx="1"/>
          </p:nvPr>
        </p:nvSpPr>
        <p:spPr>
          <a:xfrm>
            <a:off x="582678" y="1968262"/>
            <a:ext cx="11023468" cy="1714705"/>
          </a:xfrm>
        </p:spPr>
        <p:txBody>
          <a:bodyPr>
            <a:normAutofit/>
          </a:bodyPr>
          <a:lstStyle/>
          <a:p>
            <a:r>
              <a:rPr lang="en-US" dirty="0">
                <a:latin typeface="Calibri" panose="020F0502020204030204" pitchFamily="34" charset="0"/>
                <a:cs typeface="Calibri" panose="020F0502020204030204" pitchFamily="34" charset="0"/>
              </a:rPr>
              <a:t>Next-Generation Decarbonization Technologies</a:t>
            </a:r>
          </a:p>
          <a:p>
            <a:r>
              <a:rPr lang="en-US" sz="2199" b="0" dirty="0">
                <a:latin typeface="Calibri" panose="020F0502020204030204" pitchFamily="34" charset="0"/>
                <a:cs typeface="Calibri" panose="020F0502020204030204" pitchFamily="34" charset="0"/>
              </a:rPr>
              <a:t>Emmeline Kao, Technology Manager, Cross-Sector Technologies Program</a:t>
            </a:r>
          </a:p>
          <a:p>
            <a:r>
              <a:rPr lang="en-US" sz="2199" b="0" dirty="0">
                <a:latin typeface="Calibri" panose="020F0502020204030204" pitchFamily="34" charset="0"/>
                <a:cs typeface="Calibri" panose="020F0502020204030204" pitchFamily="34" charset="0"/>
              </a:rPr>
              <a:t>Industrial Efficiency and Decarbonization Office</a:t>
            </a:r>
          </a:p>
        </p:txBody>
      </p:sp>
      <p:sp>
        <p:nvSpPr>
          <p:cNvPr id="9" name="TextBox 8">
            <a:extLst>
              <a:ext uri="{FF2B5EF4-FFF2-40B4-BE49-F238E27FC236}">
                <a16:creationId xmlns:a16="http://schemas.microsoft.com/office/drawing/2014/main" id="{A7ED26CE-B0ED-9BC4-82CB-5BAD30C9D78E}"/>
              </a:ext>
            </a:extLst>
          </p:cNvPr>
          <p:cNvSpPr txBox="1"/>
          <p:nvPr/>
        </p:nvSpPr>
        <p:spPr>
          <a:xfrm>
            <a:off x="-8387" y="3803737"/>
            <a:ext cx="12222344" cy="369236"/>
          </a:xfrm>
          <a:prstGeom prst="rect">
            <a:avLst/>
          </a:prstGeom>
          <a:solidFill>
            <a:srgbClr val="007934"/>
          </a:solidFill>
        </p:spPr>
        <p:txBody>
          <a:bodyPr wrap="square">
            <a:spAutoFit/>
          </a:bodyPr>
          <a:lstStyle/>
          <a:p>
            <a:pPr algn="ctr"/>
            <a:r>
              <a:rPr lang="en-US" altLang="en-US" b="1" i="1">
                <a:solidFill>
                  <a:schemeClr val="bg1"/>
                </a:solidFill>
              </a:rPr>
              <a:t>This presentation does not contain any proprietary, confidential, or otherwise restricted information</a:t>
            </a:r>
          </a:p>
        </p:txBody>
      </p:sp>
      <p:sp>
        <p:nvSpPr>
          <p:cNvPr id="2" name="Title 1">
            <a:extLst>
              <a:ext uri="{FF2B5EF4-FFF2-40B4-BE49-F238E27FC236}">
                <a16:creationId xmlns:a16="http://schemas.microsoft.com/office/drawing/2014/main" id="{94D850B9-E9BB-B400-0502-804D5D7F3228}"/>
              </a:ext>
            </a:extLst>
          </p:cNvPr>
          <p:cNvSpPr>
            <a:spLocks noGrp="1"/>
          </p:cNvSpPr>
          <p:nvPr>
            <p:ph type="title" idx="4294967295"/>
          </p:nvPr>
        </p:nvSpPr>
        <p:spPr>
          <a:xfrm>
            <a:off x="481013" y="-812800"/>
            <a:ext cx="11630025" cy="812800"/>
          </a:xfrm>
        </p:spPr>
        <p:txBody>
          <a:bodyPr vert="horz" wrap="square" lIns="91440" tIns="45720" rIns="91440" bIns="45720" numCol="1" anchor="b" anchorCtr="0" compatLnSpc="1">
            <a:prstTxWarp prst="textNoShape">
              <a:avLst/>
            </a:prstTxWarp>
          </a:bodyPr>
          <a:lstStyle/>
          <a:p>
            <a:r>
              <a:rPr lang="en-US" dirty="0">
                <a:latin typeface="Calibri" panose="020F0502020204030204" pitchFamily="34" charset="0"/>
                <a:cs typeface="Calibri" panose="020F0502020204030204" pitchFamily="34" charset="0"/>
              </a:rPr>
              <a:t>Next-Generation Decarbonization Technologies</a:t>
            </a:r>
          </a:p>
        </p:txBody>
      </p:sp>
    </p:spTree>
    <p:extLst>
      <p:ext uri="{BB962C8B-B14F-4D97-AF65-F5344CB8AC3E}">
        <p14:creationId xmlns:p14="http://schemas.microsoft.com/office/powerpoint/2010/main" val="2618764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95852-3B54-4B45-82A3-F46C1051960E}"/>
              </a:ext>
            </a:extLst>
          </p:cNvPr>
          <p:cNvSpPr>
            <a:spLocks noGrp="1"/>
          </p:cNvSpPr>
          <p:nvPr>
            <p:ph type="title"/>
          </p:nvPr>
        </p:nvSpPr>
        <p:spPr>
          <a:xfrm>
            <a:off x="351622" y="26211"/>
            <a:ext cx="11630025" cy="812588"/>
          </a:xfrm>
        </p:spPr>
        <p:txBody>
          <a:bodyPr/>
          <a:lstStyle/>
          <a:p>
            <a:r>
              <a:rPr lang="en-US" sz="3599" dirty="0"/>
              <a:t>Industrial Decarbonization Roadmap</a:t>
            </a:r>
          </a:p>
        </p:txBody>
      </p:sp>
      <p:sp>
        <p:nvSpPr>
          <p:cNvPr id="47" name="TextBox 46">
            <a:extLst>
              <a:ext uri="{FF2B5EF4-FFF2-40B4-BE49-F238E27FC236}">
                <a16:creationId xmlns:a16="http://schemas.microsoft.com/office/drawing/2014/main" id="{B794AE37-BD7F-7021-3643-9AC24B6249EC}"/>
              </a:ext>
            </a:extLst>
          </p:cNvPr>
          <p:cNvSpPr txBox="1"/>
          <p:nvPr/>
        </p:nvSpPr>
        <p:spPr>
          <a:xfrm>
            <a:off x="57522" y="3251481"/>
            <a:ext cx="2025261" cy="1292325"/>
          </a:xfrm>
          <a:prstGeom prst="rect">
            <a:avLst/>
          </a:prstGeom>
          <a:noFill/>
        </p:spPr>
        <p:txBody>
          <a:bodyPr wrap="square" lIns="91416" tIns="45708" rIns="91416" bIns="45708" rtlCol="0" anchor="t">
            <a:spAutoFit/>
          </a:bodyPr>
          <a:lstStyle/>
          <a:p>
            <a:pPr algn="ctr" defTabSz="914126" fontAlgn="auto">
              <a:spcBef>
                <a:spcPts val="0"/>
              </a:spcBef>
              <a:spcAft>
                <a:spcPts val="0"/>
              </a:spcAft>
              <a:defRPr/>
            </a:pPr>
            <a:r>
              <a:rPr lang="en-US" sz="2099">
                <a:solidFill>
                  <a:prstClr val="white"/>
                </a:solidFill>
                <a:latin typeface="Franklin Gothic Book"/>
              </a:rPr>
              <a:t>ENERGY EFFICIENCY</a:t>
            </a:r>
          </a:p>
          <a:p>
            <a:pPr algn="ctr" defTabSz="914126" fontAlgn="auto">
              <a:spcBef>
                <a:spcPts val="0"/>
              </a:spcBef>
              <a:spcAft>
                <a:spcPts val="0"/>
              </a:spcAft>
              <a:defRPr/>
            </a:pPr>
            <a:r>
              <a:rPr lang="en-US">
                <a:solidFill>
                  <a:schemeClr val="bg1"/>
                </a:solidFill>
                <a:latin typeface="Franklin Gothic Book"/>
                <a:ea typeface="+mn-ea"/>
                <a:cs typeface="+mn-cs"/>
              </a:rPr>
              <a:t>(INC. MATERIAL EFFICIENCIES</a:t>
            </a:r>
            <a:r>
              <a:rPr lang="en-US">
                <a:solidFill>
                  <a:schemeClr val="bg1"/>
                </a:solidFill>
                <a:latin typeface="Franklin Gothic Book"/>
              </a:rPr>
              <a:t>)</a:t>
            </a:r>
          </a:p>
        </p:txBody>
      </p:sp>
      <p:sp>
        <p:nvSpPr>
          <p:cNvPr id="22" name="TextBox 21">
            <a:extLst>
              <a:ext uri="{FF2B5EF4-FFF2-40B4-BE49-F238E27FC236}">
                <a16:creationId xmlns:a16="http://schemas.microsoft.com/office/drawing/2014/main" id="{3CF9A10A-C3D9-FB09-1641-D186AFA63706}"/>
              </a:ext>
            </a:extLst>
          </p:cNvPr>
          <p:cNvSpPr txBox="1"/>
          <p:nvPr/>
        </p:nvSpPr>
        <p:spPr>
          <a:xfrm>
            <a:off x="4245426" y="3069113"/>
            <a:ext cx="1893700" cy="2030796"/>
          </a:xfrm>
          <a:prstGeom prst="rect">
            <a:avLst/>
          </a:prstGeom>
          <a:noFill/>
        </p:spPr>
        <p:txBody>
          <a:bodyPr wrap="square" rtlCol="0">
            <a:spAutoFit/>
          </a:bodyPr>
          <a:lstStyle/>
          <a:p>
            <a:pPr algn="ctr" defTabSz="914126" fontAlgn="auto">
              <a:spcBef>
                <a:spcPts val="0"/>
              </a:spcBef>
              <a:spcAft>
                <a:spcPts val="0"/>
              </a:spcAft>
              <a:defRPr/>
            </a:pPr>
            <a:r>
              <a:rPr lang="en-US" sz="2099">
                <a:solidFill>
                  <a:prstClr val="white"/>
                </a:solidFill>
                <a:latin typeface="Franklin Gothic Book"/>
              </a:rPr>
              <a:t>LOW-CARBON FUELS, FEEDSTOCKS, AND ENERGY SOURCES (LCFFES)</a:t>
            </a:r>
            <a:endParaRPr lang="en-US" sz="2099">
              <a:solidFill>
                <a:prstClr val="white"/>
              </a:solidFill>
              <a:latin typeface="Franklin Gothic Book"/>
              <a:ea typeface="+mn-ea"/>
              <a:cs typeface="+mn-cs"/>
            </a:endParaRPr>
          </a:p>
        </p:txBody>
      </p:sp>
      <p:sp>
        <p:nvSpPr>
          <p:cNvPr id="24" name="TextBox 23">
            <a:extLst>
              <a:ext uri="{FF2B5EF4-FFF2-40B4-BE49-F238E27FC236}">
                <a16:creationId xmlns:a16="http://schemas.microsoft.com/office/drawing/2014/main" id="{93ED5820-D1BE-FE20-E8C3-ED89E0933181}"/>
              </a:ext>
            </a:extLst>
          </p:cNvPr>
          <p:cNvSpPr txBox="1"/>
          <p:nvPr/>
        </p:nvSpPr>
        <p:spPr>
          <a:xfrm>
            <a:off x="2043010" y="3559177"/>
            <a:ext cx="2178617" cy="753857"/>
          </a:xfrm>
          <a:prstGeom prst="rect">
            <a:avLst/>
          </a:prstGeom>
          <a:noFill/>
        </p:spPr>
        <p:txBody>
          <a:bodyPr wrap="square" rtlCol="0">
            <a:spAutoFit/>
          </a:bodyPr>
          <a:lstStyle/>
          <a:p>
            <a:pPr algn="ctr" defTabSz="914126" fontAlgn="auto">
              <a:spcBef>
                <a:spcPts val="0"/>
              </a:spcBef>
              <a:spcAft>
                <a:spcPts val="0"/>
              </a:spcAft>
              <a:defRPr/>
            </a:pPr>
            <a:r>
              <a:rPr lang="en-US" sz="2099">
                <a:solidFill>
                  <a:prstClr val="white"/>
                </a:solidFill>
                <a:latin typeface="Franklin Gothic Book"/>
              </a:rPr>
              <a:t>INDUSTRIAL</a:t>
            </a:r>
            <a:r>
              <a:rPr lang="en-US" sz="2199">
                <a:solidFill>
                  <a:prstClr val="white"/>
                </a:solidFill>
                <a:latin typeface="Franklin Gothic Book"/>
              </a:rPr>
              <a:t> </a:t>
            </a:r>
            <a:r>
              <a:rPr lang="en-US" sz="2099">
                <a:solidFill>
                  <a:prstClr val="white"/>
                </a:solidFill>
                <a:latin typeface="Franklin Gothic Book"/>
              </a:rPr>
              <a:t>ELECTRIFICATION</a:t>
            </a:r>
            <a:endParaRPr lang="en-US" sz="2099">
              <a:solidFill>
                <a:prstClr val="white"/>
              </a:solidFill>
              <a:latin typeface="Franklin Gothic Book"/>
              <a:ea typeface="+mn-ea"/>
              <a:cs typeface="+mn-cs"/>
            </a:endParaRPr>
          </a:p>
        </p:txBody>
      </p:sp>
      <p:sp>
        <p:nvSpPr>
          <p:cNvPr id="26" name="TextBox 25">
            <a:extLst>
              <a:ext uri="{FF2B5EF4-FFF2-40B4-BE49-F238E27FC236}">
                <a16:creationId xmlns:a16="http://schemas.microsoft.com/office/drawing/2014/main" id="{FA14C4D5-F6FD-8F6C-05DA-27466298EAAF}"/>
              </a:ext>
            </a:extLst>
          </p:cNvPr>
          <p:cNvSpPr txBox="1"/>
          <p:nvPr/>
        </p:nvSpPr>
        <p:spPr>
          <a:xfrm>
            <a:off x="6302471" y="3222961"/>
            <a:ext cx="1826701" cy="1707715"/>
          </a:xfrm>
          <a:prstGeom prst="rect">
            <a:avLst/>
          </a:prstGeom>
          <a:noFill/>
        </p:spPr>
        <p:txBody>
          <a:bodyPr wrap="square" rtlCol="0">
            <a:spAutoFit/>
          </a:bodyPr>
          <a:lstStyle/>
          <a:p>
            <a:pPr algn="ctr" defTabSz="914126" fontAlgn="auto">
              <a:spcBef>
                <a:spcPts val="0"/>
              </a:spcBef>
              <a:spcAft>
                <a:spcPts val="0"/>
              </a:spcAft>
              <a:defRPr/>
            </a:pPr>
            <a:r>
              <a:rPr lang="en-US" sz="2099">
                <a:solidFill>
                  <a:prstClr val="white"/>
                </a:solidFill>
                <a:latin typeface="Franklin Gothic Book"/>
              </a:rPr>
              <a:t>CARBON CAPTURE, UTILIZATION, AND STORAGE (CCUS)</a:t>
            </a:r>
            <a:r>
              <a:rPr lang="en-US" sz="2099">
                <a:solidFill>
                  <a:prstClr val="white"/>
                </a:solidFill>
                <a:latin typeface="Franklin Gothic Book"/>
                <a:ea typeface="+mn-ea"/>
                <a:cs typeface="+mn-cs"/>
              </a:rPr>
              <a:t> </a:t>
            </a:r>
          </a:p>
        </p:txBody>
      </p:sp>
      <p:sp>
        <p:nvSpPr>
          <p:cNvPr id="28" name="TextBox 27">
            <a:extLst>
              <a:ext uri="{FF2B5EF4-FFF2-40B4-BE49-F238E27FC236}">
                <a16:creationId xmlns:a16="http://schemas.microsoft.com/office/drawing/2014/main" id="{214742AB-0C38-BE4B-B20E-6BFEDF8A4FDD}"/>
              </a:ext>
            </a:extLst>
          </p:cNvPr>
          <p:cNvSpPr txBox="1"/>
          <p:nvPr/>
        </p:nvSpPr>
        <p:spPr>
          <a:xfrm>
            <a:off x="8176685" y="3559177"/>
            <a:ext cx="2137083" cy="707702"/>
          </a:xfrm>
          <a:prstGeom prst="rect">
            <a:avLst/>
          </a:prstGeom>
          <a:noFill/>
        </p:spPr>
        <p:txBody>
          <a:bodyPr wrap="square" rtlCol="0">
            <a:spAutoFit/>
          </a:bodyPr>
          <a:lstStyle/>
          <a:p>
            <a:pPr algn="ctr" defTabSz="914126" fontAlgn="auto">
              <a:spcBef>
                <a:spcPts val="0"/>
              </a:spcBef>
              <a:spcAft>
                <a:spcPts val="0"/>
              </a:spcAft>
              <a:defRPr/>
            </a:pPr>
            <a:r>
              <a:rPr lang="en-US" sz="3999">
                <a:solidFill>
                  <a:prstClr val="white"/>
                </a:solidFill>
                <a:latin typeface="Franklin Gothic Book"/>
              </a:rPr>
              <a:t>+</a:t>
            </a:r>
          </a:p>
        </p:txBody>
      </p:sp>
      <p:sp>
        <p:nvSpPr>
          <p:cNvPr id="27" name="Action Button: Blank 26" descr="Illustration showing four main strategies to decarbonize the manufacturing sector: low-carbon fuels like hydrogen and biofuels; energy efficiency; industrial electrification; and carbon capture, utilization and storage">
            <a:hlinkClick r:id="" action="ppaction://noaction" highlightClick="1"/>
            <a:extLst>
              <a:ext uri="{FF2B5EF4-FFF2-40B4-BE49-F238E27FC236}">
                <a16:creationId xmlns:a16="http://schemas.microsoft.com/office/drawing/2014/main" id="{1D42AC35-D90D-4930-A291-2BB3DB58B70A}"/>
              </a:ext>
            </a:extLst>
          </p:cNvPr>
          <p:cNvSpPr/>
          <p:nvPr/>
        </p:nvSpPr>
        <p:spPr>
          <a:xfrm>
            <a:off x="0" y="838799"/>
            <a:ext cx="12176284" cy="5759960"/>
          </a:xfrm>
          <a:prstGeom prst="actionButtonBlank">
            <a:avLst/>
          </a:prstGeom>
          <a:solidFill>
            <a:srgbClr val="0079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126" fontAlgn="auto">
              <a:spcBef>
                <a:spcPts val="0"/>
              </a:spcBef>
              <a:spcAft>
                <a:spcPts val="0"/>
              </a:spcAft>
              <a:defRPr/>
            </a:pPr>
            <a:endParaRPr lang="en-US" sz="1799">
              <a:solidFill>
                <a:prstClr val="white"/>
              </a:solidFill>
              <a:latin typeface="Franklin Gothic Book"/>
            </a:endParaRPr>
          </a:p>
        </p:txBody>
      </p:sp>
      <p:pic>
        <p:nvPicPr>
          <p:cNvPr id="12" name="Picture 11" descr="The Four Main Strategies to Decarbonize the Manufacturing Sector are the use of Low-Carbon Fuels, Carbon Capture, Utilization, &amp; Storage, Energy Efficiency, &amp; Industrial Electrification.">
            <a:extLst>
              <a:ext uri="{FF2B5EF4-FFF2-40B4-BE49-F238E27FC236}">
                <a16:creationId xmlns:a16="http://schemas.microsoft.com/office/drawing/2014/main" id="{C148215F-3A4D-50F7-8A9F-113D36C3EA63}"/>
              </a:ext>
            </a:extLst>
          </p:cNvPr>
          <p:cNvPicPr>
            <a:picLocks noChangeAspect="1"/>
          </p:cNvPicPr>
          <p:nvPr/>
        </p:nvPicPr>
        <p:blipFill rotWithShape="1">
          <a:blip r:embed="rId4">
            <a:extLst>
              <a:ext uri="{28A0092B-C50C-407E-A947-70E740481C1C}">
                <a14:useLocalDpi xmlns:a14="http://schemas.microsoft.com/office/drawing/2010/main" val="0"/>
              </a:ext>
            </a:extLst>
          </a:blip>
          <a:srcRect t="21940" r="-116" b="48"/>
          <a:stretch/>
        </p:blipFill>
        <p:spPr>
          <a:xfrm>
            <a:off x="12541" y="1762040"/>
            <a:ext cx="12341586" cy="4836719"/>
          </a:xfrm>
          <a:prstGeom prst="rect">
            <a:avLst/>
          </a:prstGeom>
        </p:spPr>
      </p:pic>
      <p:sp>
        <p:nvSpPr>
          <p:cNvPr id="5" name="TextBox 4">
            <a:extLst>
              <a:ext uri="{FF2B5EF4-FFF2-40B4-BE49-F238E27FC236}">
                <a16:creationId xmlns:a16="http://schemas.microsoft.com/office/drawing/2014/main" id="{80E931C0-5135-9D88-961D-C44CFBF12AD4}"/>
              </a:ext>
            </a:extLst>
          </p:cNvPr>
          <p:cNvSpPr txBox="1"/>
          <p:nvPr/>
        </p:nvSpPr>
        <p:spPr>
          <a:xfrm>
            <a:off x="237863" y="1019484"/>
            <a:ext cx="10794303" cy="523084"/>
          </a:xfrm>
          <a:prstGeom prst="rect">
            <a:avLst/>
          </a:prstGeom>
          <a:noFill/>
        </p:spPr>
        <p:txBody>
          <a:bodyPr wrap="square" lIns="91416" tIns="45708" rIns="91416" bIns="45708" rtlCol="0" anchor="ctr">
            <a:spAutoFit/>
          </a:bodyPr>
          <a:lstStyle/>
          <a:p>
            <a:r>
              <a:rPr lang="en-US" sz="2799">
                <a:solidFill>
                  <a:schemeClr val="bg1"/>
                </a:solidFill>
              </a:rPr>
              <a:t>Four Main Strategies to Decarbonize the Manufacturing Sector  </a:t>
            </a:r>
          </a:p>
        </p:txBody>
      </p:sp>
      <p:grpSp>
        <p:nvGrpSpPr>
          <p:cNvPr id="10" name="Group 9" descr="Green arrow pointing right with &quot;Other LCFFEs&quot; written inside of it">
            <a:extLst>
              <a:ext uri="{FF2B5EF4-FFF2-40B4-BE49-F238E27FC236}">
                <a16:creationId xmlns:a16="http://schemas.microsoft.com/office/drawing/2014/main" id="{0F0839AC-F719-E099-8768-5799AEA71155}"/>
              </a:ext>
            </a:extLst>
          </p:cNvPr>
          <p:cNvGrpSpPr/>
          <p:nvPr/>
        </p:nvGrpSpPr>
        <p:grpSpPr>
          <a:xfrm>
            <a:off x="2515979" y="4671730"/>
            <a:ext cx="2258391" cy="390728"/>
            <a:chOff x="2220327" y="4540237"/>
            <a:chExt cx="2743200" cy="474606"/>
          </a:xfrm>
        </p:grpSpPr>
        <p:sp>
          <p:nvSpPr>
            <p:cNvPr id="6" name="Arrow: Right 5">
              <a:extLst>
                <a:ext uri="{FF2B5EF4-FFF2-40B4-BE49-F238E27FC236}">
                  <a16:creationId xmlns:a16="http://schemas.microsoft.com/office/drawing/2014/main" id="{AFEC1D29-83E0-4BBF-C7A0-8E04FE940DA0}"/>
                </a:ext>
              </a:extLst>
            </p:cNvPr>
            <p:cNvSpPr/>
            <p:nvPr/>
          </p:nvSpPr>
          <p:spPr>
            <a:xfrm>
              <a:off x="2278061" y="4540237"/>
              <a:ext cx="1339354" cy="474606"/>
            </a:xfrm>
            <a:prstGeom prst="rightArrow">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6258178D-1913-44AE-770A-C970A0761705}"/>
                </a:ext>
              </a:extLst>
            </p:cNvPr>
            <p:cNvSpPr txBox="1"/>
            <p:nvPr/>
          </p:nvSpPr>
          <p:spPr>
            <a:xfrm>
              <a:off x="2220327" y="4626644"/>
              <a:ext cx="2743200" cy="336375"/>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r>
                <a:rPr lang="en-US" sz="1200">
                  <a:latin typeface="Franklin Gothic Medium"/>
                  <a:ea typeface="Tahoma"/>
                  <a:cs typeface="Arial"/>
                </a:rPr>
                <a:t>OTHER LCFFES</a:t>
              </a:r>
            </a:p>
          </p:txBody>
        </p:sp>
      </p:grpSp>
      <p:sp>
        <p:nvSpPr>
          <p:cNvPr id="3" name="Text Box 10">
            <a:extLst>
              <a:ext uri="{FF2B5EF4-FFF2-40B4-BE49-F238E27FC236}">
                <a16:creationId xmlns:a16="http://schemas.microsoft.com/office/drawing/2014/main" id="{AC65AAD4-F71B-8E27-DA87-9FB39FF99E9B}"/>
              </a:ext>
            </a:extLst>
          </p:cNvPr>
          <p:cNvSpPr txBox="1">
            <a:spLocks noChangeArrowheads="1"/>
          </p:cNvSpPr>
          <p:nvPr>
            <p:custDataLst>
              <p:tags r:id="rId1"/>
            </p:custDataLst>
          </p:nvPr>
        </p:nvSpPr>
        <p:spPr bwMode="auto">
          <a:xfrm>
            <a:off x="8490880" y="6097333"/>
            <a:ext cx="5592693" cy="934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8" tIns="45708" rIns="45708" bIns="45708" numCol="1" anchor="t" anchorCtr="0" compatLnSpc="1">
            <a:prstTxWarp prst="textNoShape">
              <a:avLst/>
            </a:prstTxWarp>
            <a:noAutofit/>
          </a:bodyPr>
          <a:lstStyle>
            <a:lvl1pPr marL="171450" indent="-171450" algn="l" defTabSz="457200" rtl="0" eaLnBrk="0" fontAlgn="base" hangingPunct="0">
              <a:spcBef>
                <a:spcPct val="20000"/>
              </a:spcBef>
              <a:spcAft>
                <a:spcPct val="0"/>
              </a:spcAft>
              <a:buFont typeface="Arial" charset="0"/>
              <a:buChar char="•"/>
              <a:defRPr sz="2600" kern="1200">
                <a:solidFill>
                  <a:schemeClr val="tx1"/>
                </a:solidFill>
                <a:latin typeface="Arial" charset="0"/>
                <a:ea typeface="Arial" panose="020B0604020202020204" pitchFamily="34" charset="0"/>
                <a:cs typeface="Arial" panose="020B0604020202020204" pitchFamily="34" charset="0"/>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charset="0"/>
                <a:ea typeface="Arial" panose="020B0604020202020204" pitchFamily="34" charset="0"/>
                <a:cs typeface="Arial" panose="020B0604020202020204" pitchFamily="34" charset="0"/>
              </a:defRPr>
            </a:lvl2pPr>
            <a:lvl3pPr marL="1143000" indent="-228600" algn="l" defTabSz="457200" rtl="0" eaLnBrk="0" fontAlgn="base" hangingPunct="0">
              <a:spcBef>
                <a:spcPct val="20000"/>
              </a:spcBef>
              <a:spcAft>
                <a:spcPct val="0"/>
              </a:spcAft>
              <a:buFont typeface="Arial" charset="0"/>
              <a:buChar char="•"/>
              <a:defRPr sz="2200" kern="1200">
                <a:solidFill>
                  <a:schemeClr val="tx1"/>
                </a:solidFill>
                <a:latin typeface="Arial" charset="0"/>
                <a:ea typeface="Arial" panose="020B0604020202020204" pitchFamily="34" charset="0"/>
                <a:cs typeface="Arial" panose="020B0604020202020204" pitchFamily="34"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Arial" panose="020B0604020202020204" pitchFamily="34" charset="0"/>
                <a:cs typeface="Arial" panose="020B0604020202020204" pitchFamily="34" charset="0"/>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panose="020B0604020202020204" pitchFamily="34" charset="0"/>
                <a:cs typeface="Arial" panose="020B0604020202020204" pitchFamily="34" charset="0"/>
              </a:defRPr>
            </a:lvl5pPr>
            <a:lvl6pPr marL="2514600" indent="-228600" algn="ctr" defTabSz="457200" rtl="0" eaLnBrk="0" fontAlgn="base" latinLnBrk="0" hangingPunct="0">
              <a:spcBef>
                <a:spcPct val="0"/>
              </a:spcBef>
              <a:spcAft>
                <a:spcPct val="0"/>
              </a:spcAft>
              <a:buFont typeface="Arial"/>
              <a:buChar char="•"/>
              <a:defRPr sz="2000" kern="1200">
                <a:solidFill>
                  <a:schemeClr val="tx1"/>
                </a:solidFill>
                <a:latin typeface="Arial" charset="0"/>
                <a:ea typeface="+mn-ea"/>
                <a:cs typeface="+mn-cs"/>
              </a:defRPr>
            </a:lvl6pPr>
            <a:lvl7pPr marL="2971800" indent="-228600" algn="ctr" defTabSz="457200" rtl="0" eaLnBrk="0" fontAlgn="base" latinLnBrk="0" hangingPunct="0">
              <a:spcBef>
                <a:spcPct val="0"/>
              </a:spcBef>
              <a:spcAft>
                <a:spcPct val="0"/>
              </a:spcAft>
              <a:buFont typeface="Arial"/>
              <a:buChar char="•"/>
              <a:defRPr sz="2000" kern="1200">
                <a:solidFill>
                  <a:schemeClr val="tx1"/>
                </a:solidFill>
                <a:latin typeface="Arial" charset="0"/>
                <a:ea typeface="+mn-ea"/>
                <a:cs typeface="+mn-cs"/>
              </a:defRPr>
            </a:lvl7pPr>
            <a:lvl8pPr marL="3429000" indent="-228600" algn="ctr" defTabSz="457200" rtl="0" eaLnBrk="0" fontAlgn="base" latinLnBrk="0" hangingPunct="0">
              <a:spcBef>
                <a:spcPct val="0"/>
              </a:spcBef>
              <a:spcAft>
                <a:spcPct val="0"/>
              </a:spcAft>
              <a:buFont typeface="Arial"/>
              <a:buChar char="•"/>
              <a:defRPr sz="2000" kern="1200">
                <a:solidFill>
                  <a:schemeClr val="tx1"/>
                </a:solidFill>
                <a:latin typeface="Arial" charset="0"/>
                <a:ea typeface="+mn-ea"/>
                <a:cs typeface="+mn-cs"/>
              </a:defRPr>
            </a:lvl8pPr>
            <a:lvl9pPr marL="3886200" indent="-228600" algn="ctr" defTabSz="457200" rtl="0" eaLnBrk="0" fontAlgn="base" latinLnBrk="0" hangingPunct="0">
              <a:spcBef>
                <a:spcPct val="0"/>
              </a:spcBef>
              <a:spcAft>
                <a:spcPct val="0"/>
              </a:spcAft>
              <a:buFont typeface="Arial"/>
              <a:buChar char="•"/>
              <a:defRPr sz="2000" kern="1200">
                <a:solidFill>
                  <a:schemeClr val="tx1"/>
                </a:solidFill>
                <a:latin typeface="Arial" charset="0"/>
                <a:ea typeface="+mn-ea"/>
                <a:cs typeface="+mn-cs"/>
              </a:defRPr>
            </a:lvl9pPr>
          </a:lstStyle>
          <a:p>
            <a:pPr marL="0" indent="0" eaLnBrk="1" hangingPunct="1">
              <a:buNone/>
            </a:pPr>
            <a:r>
              <a:rPr lang="en-US" sz="1050" b="1">
                <a:solidFill>
                  <a:prstClr val="black"/>
                </a:solidFill>
                <a:latin typeface="Arial" panose="020B0604020202020204" pitchFamily="34" charset="0"/>
              </a:rPr>
              <a:t>Sources:</a:t>
            </a:r>
          </a:p>
          <a:p>
            <a:pPr marL="0" indent="0" eaLnBrk="1" hangingPunct="1">
              <a:buNone/>
            </a:pPr>
            <a:r>
              <a:rPr lang="en-US" sz="1000">
                <a:solidFill>
                  <a:prstClr val="black"/>
                </a:solidFill>
                <a:latin typeface="Arial" panose="020B0604020202020204" pitchFamily="34" charset="0"/>
              </a:rPr>
              <a:t>(1) DOE Industrial Decarbonization Roadmap, September 2022</a:t>
            </a:r>
          </a:p>
        </p:txBody>
      </p:sp>
    </p:spTree>
    <p:extLst>
      <p:ext uri="{BB962C8B-B14F-4D97-AF65-F5344CB8AC3E}">
        <p14:creationId xmlns:p14="http://schemas.microsoft.com/office/powerpoint/2010/main" val="13860479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G7qrAzD7S8Uvf4x9CkJXDt"/>
</p:tagLst>
</file>

<file path=ppt/tags/tag2.xml><?xml version="1.0" encoding="utf-8"?>
<p:tagLst xmlns:a="http://schemas.openxmlformats.org/drawingml/2006/main" xmlns:r="http://schemas.openxmlformats.org/officeDocument/2006/relationships" xmlns:p="http://schemas.openxmlformats.org/presentationml/2006/main">
  <p:tag name="DVSHAPEID" val="G7qrAzD7S8Uvf4x9CkJXDt"/>
</p:tagLst>
</file>

<file path=ppt/theme/theme1.xml><?xml version="1.0" encoding="utf-8"?>
<a:theme xmlns:a="http://schemas.openxmlformats.org/drawingml/2006/main" name="EERE PPT_widescreen">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C1FE4158-618C-1F44-BFD8-3A93CE1563E2}" vid="{D23018C5-22F4-B340-ACB6-ECEA4A3621B3}"/>
    </a:ext>
  </a:extLst>
</a:theme>
</file>

<file path=ppt/theme/theme10.xml><?xml version="1.0" encoding="utf-8"?>
<a:theme xmlns:a="http://schemas.openxmlformats.org/drawingml/2006/main" name="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ERE PPT_widescreen_09_2021.potx" id="{E33724A0-CBE0-4E07-89F2-54AD5CC59443}" vid="{85DFE995-D2D7-4CD2-B238-BAFDE3535E74}"/>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ERE PPT_widescreen">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C1FE4158-618C-1F44-BFD8-3A93CE1563E2}" vid="{D23018C5-22F4-B340-ACB6-ECEA4A3621B3}"/>
    </a:ext>
  </a:extLst>
</a:theme>
</file>

<file path=ppt/theme/theme3.xml><?xml version="1.0" encoding="utf-8"?>
<a:theme xmlns:a="http://schemas.openxmlformats.org/drawingml/2006/main" name="IPL">
  <a:themeElements>
    <a:clrScheme name="Custom 2">
      <a:dk1>
        <a:srgbClr val="4C4C4C"/>
      </a:dk1>
      <a:lt1>
        <a:sysClr val="window" lastClr="FFFFFF"/>
      </a:lt1>
      <a:dk2>
        <a:srgbClr val="666666"/>
      </a:dk2>
      <a:lt2>
        <a:srgbClr val="EEECE1"/>
      </a:lt2>
      <a:accent1>
        <a:srgbClr val="99CC33"/>
      </a:accent1>
      <a:accent2>
        <a:srgbClr val="006699"/>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IPL">
  <a:themeElements>
    <a:clrScheme name="Custom 2">
      <a:dk1>
        <a:srgbClr val="4C4C4C"/>
      </a:dk1>
      <a:lt1>
        <a:sysClr val="window" lastClr="FFFFFF"/>
      </a:lt1>
      <a:dk2>
        <a:srgbClr val="666666"/>
      </a:dk2>
      <a:lt2>
        <a:srgbClr val="EEECE1"/>
      </a:lt2>
      <a:accent1>
        <a:srgbClr val="99CC33"/>
      </a:accent1>
      <a:accent2>
        <a:srgbClr val="006699"/>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EERE PPT_widescreen">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C1FE4158-618C-1F44-BFD8-3A93CE1563E2}" vid="{D23018C5-22F4-B340-ACB6-ECEA4A3621B3}"/>
    </a:ext>
  </a:extLst>
</a:theme>
</file>

<file path=ppt/theme/theme6.xml><?xml version="1.0" encoding="utf-8"?>
<a:theme xmlns:a="http://schemas.openxmlformats.org/drawingml/2006/main" name="2_EERE PPT_widescreen">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C1FE4158-618C-1F44-BFD8-3A93CE1563E2}" vid="{D23018C5-22F4-B340-ACB6-ECEA4A3621B3}"/>
    </a:ext>
  </a:extLst>
</a:theme>
</file>

<file path=ppt/theme/theme7.xml><?xml version="1.0" encoding="utf-8"?>
<a:theme xmlns:a="http://schemas.openxmlformats.org/drawingml/2006/main" name="1_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3_EERE PPT_widescreen">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C1FE4158-618C-1F44-BFD8-3A93CE1563E2}" vid="{D23018C5-22F4-B340-ACB6-ECEA4A3621B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c4d3709-fb5e-4ea2-a83d-54a854e6b375">
      <Terms xmlns="http://schemas.microsoft.com/office/infopath/2007/PartnerControls"/>
    </lcf76f155ced4ddcb4097134ff3c332f>
    <TaxCatchAll xmlns="5d109f06-97e0-4f6f-b626-bbf47fcfae7d" xsi:nil="true"/>
    <SharedWithUsers xmlns="5d109f06-97e0-4f6f-b626-bbf47fcfae7d">
      <UserInfo>
        <DisplayName>Rourke, Micaeli (CONTR)</DisplayName>
        <AccountId>47</AccountId>
        <AccountType/>
      </UserInfo>
      <UserInfo>
        <DisplayName>Gainer, Matherly</DisplayName>
        <AccountId>43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70958B31957894A92BF408BEC75495A" ma:contentTypeVersion="13" ma:contentTypeDescription="Create a new document." ma:contentTypeScope="" ma:versionID="c301412131c5f6247a20f5a7e3803a3b">
  <xsd:schema xmlns:xsd="http://www.w3.org/2001/XMLSchema" xmlns:xs="http://www.w3.org/2001/XMLSchema" xmlns:p="http://schemas.microsoft.com/office/2006/metadata/properties" xmlns:ns2="bc4d3709-fb5e-4ea2-a83d-54a854e6b375" xmlns:ns3="5d109f06-97e0-4f6f-b626-bbf47fcfae7d" targetNamespace="http://schemas.microsoft.com/office/2006/metadata/properties" ma:root="true" ma:fieldsID="51470bf334b18e5c3fe7eba87d1de6d8" ns2:_="" ns3:_="">
    <xsd:import namespace="bc4d3709-fb5e-4ea2-a83d-54a854e6b375"/>
    <xsd:import namespace="5d109f06-97e0-4f6f-b626-bbf47fcfae7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4d3709-fb5e-4ea2-a83d-54a854e6b3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6d46bd7-4a58-4bc0-a217-7245e6e7041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109f06-97e0-4f6f-b626-bbf47fcfae7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ed9f2dde-d76b-4f9f-89b1-a85b14b948cd}" ma:internalName="TaxCatchAll" ma:showField="CatchAllData" ma:web="5d109f06-97e0-4f6f-b626-bbf47fcfae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548ED4-474B-40A9-BE66-A117494647A4}">
  <ds:schemaRefs>
    <ds:schemaRef ds:uri="http://schemas.microsoft.com/sharepoint/v3/contenttype/forms"/>
  </ds:schemaRefs>
</ds:datastoreItem>
</file>

<file path=customXml/itemProps2.xml><?xml version="1.0" encoding="utf-8"?>
<ds:datastoreItem xmlns:ds="http://schemas.openxmlformats.org/officeDocument/2006/customXml" ds:itemID="{2C3B347D-F583-4856-8C3C-A9EE9583CD27}">
  <ds:schemaRefs>
    <ds:schemaRef ds:uri="5d109f06-97e0-4f6f-b626-bbf47fcfae7d"/>
    <ds:schemaRef ds:uri="bc4d3709-fb5e-4ea2-a83d-54a854e6b37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2628FB1-A0AA-44F8-95E7-8EC4258F55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4d3709-fb5e-4ea2-a83d-54a854e6b375"/>
    <ds:schemaRef ds:uri="5d109f06-97e0-4f6f-b626-bbf47fcfae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EERE PPT_widescreen_05_2018</Template>
  <TotalTime>194</TotalTime>
  <Words>3489</Words>
  <Application>Microsoft Office PowerPoint</Application>
  <PresentationFormat>Custom</PresentationFormat>
  <Paragraphs>379</Paragraphs>
  <Slides>21</Slides>
  <Notes>9</Notes>
  <HiddenSlides>1</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21</vt:i4>
      </vt:variant>
    </vt:vector>
  </HeadingPairs>
  <TitlesOfParts>
    <vt:vector size="42" baseType="lpstr">
      <vt:lpstr>Arial</vt:lpstr>
      <vt:lpstr>Arial Narrow</vt:lpstr>
      <vt:lpstr>Calibri</vt:lpstr>
      <vt:lpstr>Courier New</vt:lpstr>
      <vt:lpstr>Franklin Gothic Book</vt:lpstr>
      <vt:lpstr>Franklin Gothic Medium</vt:lpstr>
      <vt:lpstr>Helvetica</vt:lpstr>
      <vt:lpstr>Helvetica Light</vt:lpstr>
      <vt:lpstr>PT Sans</vt:lpstr>
      <vt:lpstr>Symbol</vt:lpstr>
      <vt:lpstr>Wingdings</vt:lpstr>
      <vt:lpstr>EERE PPT_widescreen</vt:lpstr>
      <vt:lpstr>EERE PPT_widescreen</vt:lpstr>
      <vt:lpstr>IPL</vt:lpstr>
      <vt:lpstr>1_IPL</vt:lpstr>
      <vt:lpstr>1_EERE PPT_widescreen</vt:lpstr>
      <vt:lpstr>2_EERE PPT_widescreen</vt:lpstr>
      <vt:lpstr>1_EERE PPT</vt:lpstr>
      <vt:lpstr>EERE PPT</vt:lpstr>
      <vt:lpstr>3_EERE PPT_widescreen</vt:lpstr>
      <vt:lpstr>EERE PPT</vt:lpstr>
      <vt:lpstr>Cross Sector Technologies Meeting: Day 2</vt:lpstr>
      <vt:lpstr>Agenda</vt:lpstr>
      <vt:lpstr>IEDO Cross-Sector Technologies (CST) Subprogram Overview</vt:lpstr>
      <vt:lpstr>DOE Commitments to Industrial Decarbonization </vt:lpstr>
      <vt:lpstr>Industrial Efficiency and Decarbonization Office</vt:lpstr>
      <vt:lpstr>Cross-Sector Technologies within IEDO RD&amp;D  </vt:lpstr>
      <vt:lpstr>CST Program Priorities and Budget Structure </vt:lpstr>
      <vt:lpstr>Next-Generation Decarbonization Technologies</vt:lpstr>
      <vt:lpstr>Industrial Decarbonization Roadmap</vt:lpstr>
      <vt:lpstr>Approach to Emerging Efficiency and Decarbonization</vt:lpstr>
      <vt:lpstr>Example Technologies of Interest</vt:lpstr>
      <vt:lpstr>Stakeholder Engagement and Analysis  to Develop Objectives and Targets</vt:lpstr>
      <vt:lpstr>Next-Generation Decarbonization Technologies Panel</vt:lpstr>
      <vt:lpstr>Cross-Sector Technologies Session 2: Next-Generation Cross-Sector Technologies</vt:lpstr>
      <vt:lpstr>Breakout Group 1: End-User and Industry Needs</vt:lpstr>
      <vt:lpstr>Breakout Group 2: Plant Management &amp; Efficiency</vt:lpstr>
      <vt:lpstr>Breakout Group 3: Auxiliary Equipment</vt:lpstr>
      <vt:lpstr>Breakout Session Group 1 Report Out: End-User and Industry Needs</vt:lpstr>
      <vt:lpstr>Breakout Session Group 2 Report Out: Plant Management &amp; Efficiency</vt:lpstr>
      <vt:lpstr>Breakout Session Group 3 Notes: Auxiliary Equipment</vt:lpstr>
      <vt:lpstr>Breakout Session Group 3 Report Out: Auxiliary Equipment</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Walrond, Christina (CONTR)</dc:creator>
  <cp:lastModifiedBy>Carter, Laura</cp:lastModifiedBy>
  <cp:revision>7</cp:revision>
  <dcterms:created xsi:type="dcterms:W3CDTF">2020-05-26T20:36:10Z</dcterms:created>
  <dcterms:modified xsi:type="dcterms:W3CDTF">2023-09-14T22:39:04Z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0x010100970958B31957894A92BF408BEC75495A</vt:lpwstr>
  </property>
  <property fmtid="{D5CDD505-2E9C-101B-9397-08002B2CF9AE}" pid="3" name="MediaServiceImageTags">
    <vt:lpwstr/>
  </property>
</Properties>
</file>