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3" r:id="rId4"/>
    <p:sldMasterId id="2147483660" r:id="rId5"/>
    <p:sldMasterId id="2147483722" r:id="rId6"/>
    <p:sldMasterId id="2147483727" r:id="rId7"/>
    <p:sldMasterId id="2147483732" r:id="rId8"/>
    <p:sldMasterId id="2147483772" r:id="rId9"/>
    <p:sldMasterId id="2147483711" r:id="rId10"/>
    <p:sldMasterId id="2147483907" r:id="rId11"/>
    <p:sldMasterId id="2147483908" r:id="rId12"/>
    <p:sldMasterId id="2147483748" r:id="rId13"/>
  </p:sldMasterIdLst>
  <p:notesMasterIdLst>
    <p:notesMasterId r:id="rId41"/>
  </p:notesMasterIdLst>
  <p:sldIdLst>
    <p:sldId id="2145706824" r:id="rId14"/>
    <p:sldId id="2147472410" r:id="rId15"/>
    <p:sldId id="2147472381" r:id="rId16"/>
    <p:sldId id="2147471534" r:id="rId17"/>
    <p:sldId id="2932" r:id="rId18"/>
    <p:sldId id="2147472409" r:id="rId19"/>
    <p:sldId id="2147472405" r:id="rId20"/>
    <p:sldId id="2147472408" r:id="rId21"/>
    <p:sldId id="2141412764" r:id="rId22"/>
    <p:sldId id="2128752625" r:id="rId23"/>
    <p:sldId id="2128752937" r:id="rId24"/>
    <p:sldId id="2147471624" r:id="rId25"/>
    <p:sldId id="2147471625" r:id="rId26"/>
    <p:sldId id="2128752928" r:id="rId27"/>
    <p:sldId id="2141412990" r:id="rId28"/>
    <p:sldId id="2141413026" r:id="rId29"/>
    <p:sldId id="2141412900" r:id="rId30"/>
    <p:sldId id="2147471630" r:id="rId31"/>
    <p:sldId id="2145706825" r:id="rId32"/>
    <p:sldId id="2145706815" r:id="rId33"/>
    <p:sldId id="2147472411" r:id="rId34"/>
    <p:sldId id="2145706820" r:id="rId35"/>
    <p:sldId id="2147472413" r:id="rId36"/>
    <p:sldId id="2145706821" r:id="rId37"/>
    <p:sldId id="2145706809" r:id="rId38"/>
    <p:sldId id="2145706827" r:id="rId39"/>
    <p:sldId id="2145706828" r:id="rId40"/>
  </p:sldIdLst>
  <p:sldSz cx="12188825" cy="6858000"/>
  <p:notesSz cx="6858000" cy="9144000"/>
  <p:defaultTextStyle>
    <a:defPPr>
      <a:defRPr lang="en-US"/>
    </a:defPPr>
    <a:lvl1pPr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5pPr>
    <a:lvl6pPr marL="2286000" algn="l" defTabSz="457200" rtl="0" eaLnBrk="1" latinLnBrk="0" hangingPunct="1">
      <a:defRPr kern="1200">
        <a:solidFill>
          <a:schemeClr val="tx1"/>
        </a:solidFill>
        <a:latin typeface="Franklin Gothic Book" charset="0"/>
        <a:ea typeface="ヒラギノ角ゴ Pro W3" charset="0"/>
        <a:cs typeface="ヒラギノ角ゴ Pro W3" charset="0"/>
      </a:defRPr>
    </a:lvl6pPr>
    <a:lvl7pPr marL="2743200" algn="l" defTabSz="457200" rtl="0" eaLnBrk="1" latinLnBrk="0" hangingPunct="1">
      <a:defRPr kern="1200">
        <a:solidFill>
          <a:schemeClr val="tx1"/>
        </a:solidFill>
        <a:latin typeface="Franklin Gothic Book" charset="0"/>
        <a:ea typeface="ヒラギノ角ゴ Pro W3" charset="0"/>
        <a:cs typeface="ヒラギノ角ゴ Pro W3" charset="0"/>
      </a:defRPr>
    </a:lvl7pPr>
    <a:lvl8pPr marL="3200400" algn="l" defTabSz="457200" rtl="0" eaLnBrk="1" latinLnBrk="0" hangingPunct="1">
      <a:defRPr kern="1200">
        <a:solidFill>
          <a:schemeClr val="tx1"/>
        </a:solidFill>
        <a:latin typeface="Franklin Gothic Book" charset="0"/>
        <a:ea typeface="ヒラギノ角ゴ Pro W3" charset="0"/>
        <a:cs typeface="ヒラギノ角ゴ Pro W3" charset="0"/>
      </a:defRPr>
    </a:lvl8pPr>
    <a:lvl9pPr marL="3657600" algn="l" defTabSz="457200" rtl="0" eaLnBrk="1" latinLnBrk="0" hangingPunct="1">
      <a:defRPr kern="1200">
        <a:solidFill>
          <a:schemeClr val="tx1"/>
        </a:solidFill>
        <a:latin typeface="Franklin Gothic Book"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0975DD-715D-08AF-D3DE-D16ACAD951E6}" name="Hall, Lauren" initials="HL" userId="Hall, Lauren" providerId="None"/>
  <p188:author id="{4631BCEC-3D37-1E04-0413-1761108D9BD9}" name="Evans, LaMia (CONTR)" initials="E(" userId="S::lamia.evans@ee.doe.gov::2345a27d-22da-44f2-9091-0c91fa0f4dc4"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66FF66"/>
    <a:srgbClr val="3A9011"/>
    <a:srgbClr val="BCE3C9"/>
    <a:srgbClr val="006633"/>
    <a:srgbClr val="C190D6"/>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7F52C-E777-4272-B2C8-5D3E5D5597A7}" v="1" dt="2023-05-24T21:31:46.903"/>
    <p1510:client id="{4060A565-68E0-7293-9620-754B34B17A61}" v="1" dt="2023-05-30T12:52:23.855"/>
    <p1510:client id="{66DBA444-8BB6-DCB4-1B8E-87698C151736}" v="17" dt="2023-05-31T15:44:56.757"/>
    <p1510:client id="{6BEC687C-3361-2138-D5BE-9055843F66DF}" v="6" dt="2023-06-01T19:08:27.445"/>
    <p1510:client id="{7F8A9639-A613-D9BB-43F7-945B71D8ADE3}" v="63" dt="2023-05-25T15:44:08.260"/>
    <p1510:client id="{85CA6D3C-1AFC-4C29-A3A5-C60A876CFACF}" v="1" dt="2023-05-25T15:46:13.288"/>
    <p1510:client id="{85EADD96-483B-8752-C007-FB974EECA3D7}" v="1181" dt="2023-05-25T18:18:41.541"/>
    <p1510:client id="{A659CBC8-813F-44F7-80CE-504167D11B14}" v="1235" dt="2023-05-25T18:22:10.141"/>
    <p1510:client id="{AABE74DE-C21B-4AD0-BDF2-2DD0FDE03196}" v="13" dt="2023-05-24T20:31:38.024"/>
    <p1510:client id="{B5569671-0643-3EEC-B98D-78F9EBB4DDF1}" v="8" dt="2023-06-02T16:00:52.819"/>
    <p1510:client id="{C83D6E3E-E23B-445B-B26E-0677FC0065F3}" v="2350" dt="2023-05-25T18:19:09.824"/>
    <p1510:client id="{CB2979A4-0B8B-ED9E-FD7A-838611F033F1}" v="2" dt="2023-09-07T17:25:29.0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2564" autoAdjust="0"/>
  </p:normalViewPr>
  <p:slideViewPr>
    <p:cSldViewPr snapToGrid="0">
      <p:cViewPr varScale="1">
        <p:scale>
          <a:sx n="51" d="100"/>
          <a:sy n="51" d="100"/>
        </p:scale>
        <p:origin x="115" y="38"/>
      </p:cViewPr>
      <p:guideLst>
        <p:guide orient="horz" pos="2160"/>
        <p:guide pos="3839"/>
      </p:guideLst>
    </p:cSldViewPr>
  </p:slideViewPr>
  <p:outlineViewPr>
    <p:cViewPr>
      <p:scale>
        <a:sx n="33" d="100"/>
        <a:sy n="33" d="100"/>
      </p:scale>
      <p:origin x="0" y="-9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viewProps" Target="view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tchard, Zachary (FELLOW)" userId="42f66731-59ce-4eea-af60-60941150d46c" providerId="ADAL" clId="{A659CBC8-813F-44F7-80CE-504167D11B14}"/>
    <pc:docChg chg="undo custSel modSld">
      <pc:chgData name="Pritchard, Zachary (FELLOW)" userId="42f66731-59ce-4eea-af60-60941150d46c" providerId="ADAL" clId="{A659CBC8-813F-44F7-80CE-504167D11B14}" dt="2023-05-25T18:22:10.141" v="1160" actId="20577"/>
      <pc:docMkLst>
        <pc:docMk/>
      </pc:docMkLst>
      <pc:sldChg chg="addSp delSp modSp mod modClrScheme chgLayout">
        <pc:chgData name="Pritchard, Zachary (FELLOW)" userId="42f66731-59ce-4eea-af60-60941150d46c" providerId="ADAL" clId="{A659CBC8-813F-44F7-80CE-504167D11B14}" dt="2023-05-25T18:22:10.141" v="1160" actId="20577"/>
        <pc:sldMkLst>
          <pc:docMk/>
          <pc:sldMk cId="1197192326" sldId="2145706828"/>
        </pc:sldMkLst>
        <pc:spChg chg="mod ord">
          <ac:chgData name="Pritchard, Zachary (FELLOW)" userId="42f66731-59ce-4eea-af60-60941150d46c" providerId="ADAL" clId="{A659CBC8-813F-44F7-80CE-504167D11B14}" dt="2023-05-25T18:16:59.483" v="833" actId="700"/>
          <ac:spMkLst>
            <pc:docMk/>
            <pc:sldMk cId="1197192326" sldId="2145706828"/>
            <ac:spMk id="2" creationId="{55141875-AA04-B9CA-7A0B-9C720D90F784}"/>
          </ac:spMkLst>
        </pc:spChg>
        <pc:spChg chg="add mod ord">
          <ac:chgData name="Pritchard, Zachary (FELLOW)" userId="42f66731-59ce-4eea-af60-60941150d46c" providerId="ADAL" clId="{A659CBC8-813F-44F7-80CE-504167D11B14}" dt="2023-05-25T18:21:35.879" v="1127" actId="255"/>
          <ac:spMkLst>
            <pc:docMk/>
            <pc:sldMk cId="1197192326" sldId="2145706828"/>
            <ac:spMk id="3" creationId="{6C9CDADC-32B5-F519-5F75-42C1DB3813D0}"/>
          </ac:spMkLst>
        </pc:spChg>
        <pc:spChg chg="add del mod ord">
          <ac:chgData name="Pritchard, Zachary (FELLOW)" userId="42f66731-59ce-4eea-af60-60941150d46c" providerId="ADAL" clId="{A659CBC8-813F-44F7-80CE-504167D11B14}" dt="2023-05-25T18:17:33.716" v="839" actId="478"/>
          <ac:spMkLst>
            <pc:docMk/>
            <pc:sldMk cId="1197192326" sldId="2145706828"/>
            <ac:spMk id="4" creationId="{E64E0693-86DE-6FD9-69B9-8C59CBF776B4}"/>
          </ac:spMkLst>
        </pc:spChg>
        <pc:spChg chg="add del mod ord">
          <ac:chgData name="Pritchard, Zachary (FELLOW)" userId="42f66731-59ce-4eea-af60-60941150d46c" providerId="ADAL" clId="{A659CBC8-813F-44F7-80CE-504167D11B14}" dt="2023-05-25T18:17:17.539" v="836" actId="478"/>
          <ac:spMkLst>
            <pc:docMk/>
            <pc:sldMk cId="1197192326" sldId="2145706828"/>
            <ac:spMk id="5" creationId="{4AFA40BE-0D08-C671-C83F-2374BA05E597}"/>
          </ac:spMkLst>
        </pc:spChg>
        <pc:spChg chg="mod ord">
          <ac:chgData name="Pritchard, Zachary (FELLOW)" userId="42f66731-59ce-4eea-af60-60941150d46c" providerId="ADAL" clId="{A659CBC8-813F-44F7-80CE-504167D11B14}" dt="2023-05-25T18:22:10.141" v="1160" actId="20577"/>
          <ac:spMkLst>
            <pc:docMk/>
            <pc:sldMk cId="1197192326" sldId="2145706828"/>
            <ac:spMk id="8" creationId="{3FB0DF3D-7A47-7554-0726-9C166B0B688E}"/>
          </ac:spMkLst>
        </pc:spChg>
      </pc:sldChg>
    </pc:docChg>
  </pc:docChgLst>
  <pc:docChgLst>
    <pc:chgData name="Kao, Emmeline" userId="S::emmeline.kao@ee.doe.gov::d347a293-183f-428f-94e0-d46ae1fec4a6" providerId="AD" clId="Web-{4060A565-68E0-7293-9620-754B34B17A61}"/>
    <pc:docChg chg="sldOrd">
      <pc:chgData name="Kao, Emmeline" userId="S::emmeline.kao@ee.doe.gov::d347a293-183f-428f-94e0-d46ae1fec4a6" providerId="AD" clId="Web-{4060A565-68E0-7293-9620-754B34B17A61}" dt="2023-05-30T12:52:23.855" v="0"/>
      <pc:docMkLst>
        <pc:docMk/>
      </pc:docMkLst>
      <pc:sldChg chg="ord">
        <pc:chgData name="Kao, Emmeline" userId="S::emmeline.kao@ee.doe.gov::d347a293-183f-428f-94e0-d46ae1fec4a6" providerId="AD" clId="Web-{4060A565-68E0-7293-9620-754B34B17A61}" dt="2023-05-30T12:52:23.855" v="0"/>
        <pc:sldMkLst>
          <pc:docMk/>
          <pc:sldMk cId="66673804" sldId="2147472414"/>
        </pc:sldMkLst>
      </pc:sldChg>
    </pc:docChg>
  </pc:docChgLst>
  <pc:docChgLst>
    <pc:chgData name="Thaller, David (CONTR)" userId="S::david.thaller@ee.doe.gov::f4c66dbf-d6a5-4297-962c-a38904e3e790" providerId="AD" clId="Web-{CB2979A4-0B8B-ED9E-FD7A-838611F033F1}"/>
    <pc:docChg chg="modSld">
      <pc:chgData name="Thaller, David (CONTR)" userId="S::david.thaller@ee.doe.gov::f4c66dbf-d6a5-4297-962c-a38904e3e790" providerId="AD" clId="Web-{CB2979A4-0B8B-ED9E-FD7A-838611F033F1}" dt="2023-09-07T17:25:29.060" v="1"/>
      <pc:docMkLst>
        <pc:docMk/>
      </pc:docMkLst>
      <pc:sldChg chg="modSp">
        <pc:chgData name="Thaller, David (CONTR)" userId="S::david.thaller@ee.doe.gov::f4c66dbf-d6a5-4297-962c-a38904e3e790" providerId="AD" clId="Web-{CB2979A4-0B8B-ED9E-FD7A-838611F033F1}" dt="2023-09-07T17:25:29.060" v="1"/>
        <pc:sldMkLst>
          <pc:docMk/>
          <pc:sldMk cId="379156278" sldId="2145706827"/>
        </pc:sldMkLst>
        <pc:spChg chg="mod">
          <ac:chgData name="Thaller, David (CONTR)" userId="S::david.thaller@ee.doe.gov::f4c66dbf-d6a5-4297-962c-a38904e3e790" providerId="AD" clId="Web-{CB2979A4-0B8B-ED9E-FD7A-838611F033F1}" dt="2023-09-07T17:25:29.060" v="1"/>
          <ac:spMkLst>
            <pc:docMk/>
            <pc:sldMk cId="379156278" sldId="2145706827"/>
            <ac:spMk id="8" creationId="{3FB0DF3D-7A47-7554-0726-9C166B0B688E}"/>
          </ac:spMkLst>
        </pc:spChg>
      </pc:sldChg>
    </pc:docChg>
  </pc:docChgLst>
  <pc:docChgLst>
    <pc:chgData name="Thaller, David (CONTR)" userId="S::david.thaller@ee.doe.gov::f4c66dbf-d6a5-4297-962c-a38904e3e790" providerId="AD" clId="Web-{85EADD96-483B-8752-C007-FB974EECA3D7}"/>
    <pc:docChg chg="modSld">
      <pc:chgData name="Thaller, David (CONTR)" userId="S::david.thaller@ee.doe.gov::f4c66dbf-d6a5-4297-962c-a38904e3e790" providerId="AD" clId="Web-{85EADD96-483B-8752-C007-FB974EECA3D7}" dt="2023-05-25T18:17:13.774" v="785" actId="20577"/>
      <pc:docMkLst>
        <pc:docMk/>
      </pc:docMkLst>
      <pc:sldChg chg="addSp modSp">
        <pc:chgData name="Thaller, David (CONTR)" userId="S::david.thaller@ee.doe.gov::f4c66dbf-d6a5-4297-962c-a38904e3e790" providerId="AD" clId="Web-{85EADD96-483B-8752-C007-FB974EECA3D7}" dt="2023-05-25T18:17:13.774" v="785" actId="20577"/>
        <pc:sldMkLst>
          <pc:docMk/>
          <pc:sldMk cId="4123962555" sldId="2145706809"/>
        </pc:sldMkLst>
        <pc:spChg chg="add mod">
          <ac:chgData name="Thaller, David (CONTR)" userId="S::david.thaller@ee.doe.gov::f4c66dbf-d6a5-4297-962c-a38904e3e790" providerId="AD" clId="Web-{85EADD96-483B-8752-C007-FB974EECA3D7}" dt="2023-05-25T18:17:13.774" v="785" actId="20577"/>
          <ac:spMkLst>
            <pc:docMk/>
            <pc:sldMk cId="4123962555" sldId="2145706809"/>
            <ac:spMk id="3" creationId="{EFB90D46-0D24-05F0-49BC-EAB03CDFA3D0}"/>
          </ac:spMkLst>
        </pc:spChg>
        <pc:spChg chg="mod">
          <ac:chgData name="Thaller, David (CONTR)" userId="S::david.thaller@ee.doe.gov::f4c66dbf-d6a5-4297-962c-a38904e3e790" providerId="AD" clId="Web-{85EADD96-483B-8752-C007-FB974EECA3D7}" dt="2023-05-25T18:16:46.320" v="734" actId="20577"/>
          <ac:spMkLst>
            <pc:docMk/>
            <pc:sldMk cId="4123962555" sldId="2145706809"/>
            <ac:spMk id="8" creationId="{3FB0DF3D-7A47-7554-0726-9C166B0B688E}"/>
          </ac:spMkLst>
        </pc:spChg>
      </pc:sldChg>
    </pc:docChg>
  </pc:docChgLst>
  <pc:docChgLst>
    <pc:chgData name="Kao, Emmeline" userId="S::emmeline.kao@ee.doe.gov::d347a293-183f-428f-94e0-d46ae1fec4a6" providerId="AD" clId="Web-{66DBA444-8BB6-DCB4-1B8E-87698C151736}"/>
    <pc:docChg chg="delSld">
      <pc:chgData name="Kao, Emmeline" userId="S::emmeline.kao@ee.doe.gov::d347a293-183f-428f-94e0-d46ae1fec4a6" providerId="AD" clId="Web-{66DBA444-8BB6-DCB4-1B8E-87698C151736}" dt="2023-05-31T15:44:56.757" v="16"/>
      <pc:docMkLst>
        <pc:docMk/>
      </pc:docMkLst>
      <pc:sldChg chg="del">
        <pc:chgData name="Kao, Emmeline" userId="S::emmeline.kao@ee.doe.gov::d347a293-183f-428f-94e0-d46ae1fec4a6" providerId="AD" clId="Web-{66DBA444-8BB6-DCB4-1B8E-87698C151736}" dt="2023-05-31T15:44:20.397" v="0"/>
        <pc:sldMkLst>
          <pc:docMk/>
          <pc:sldMk cId="2235521578" sldId="2128752526"/>
        </pc:sldMkLst>
      </pc:sldChg>
      <pc:sldChg chg="del">
        <pc:chgData name="Kao, Emmeline" userId="S::emmeline.kao@ee.doe.gov::d347a293-183f-428f-94e0-d46ae1fec4a6" providerId="AD" clId="Web-{66DBA444-8BB6-DCB4-1B8E-87698C151736}" dt="2023-05-31T15:44:20.397" v="1"/>
        <pc:sldMkLst>
          <pc:docMk/>
          <pc:sldMk cId="3756694046" sldId="2128752541"/>
        </pc:sldMkLst>
      </pc:sldChg>
      <pc:sldChg chg="del">
        <pc:chgData name="Kao, Emmeline" userId="S::emmeline.kao@ee.doe.gov::d347a293-183f-428f-94e0-d46ae1fec4a6" providerId="AD" clId="Web-{66DBA444-8BB6-DCB4-1B8E-87698C151736}" dt="2023-05-31T15:44:20.397" v="2"/>
        <pc:sldMkLst>
          <pc:docMk/>
          <pc:sldMk cId="2759461147" sldId="2141412999"/>
        </pc:sldMkLst>
      </pc:sldChg>
      <pc:sldChg chg="del">
        <pc:chgData name="Kao, Emmeline" userId="S::emmeline.kao@ee.doe.gov::d347a293-183f-428f-94e0-d46ae1fec4a6" providerId="AD" clId="Web-{66DBA444-8BB6-DCB4-1B8E-87698C151736}" dt="2023-05-31T15:44:56.757" v="16"/>
        <pc:sldMkLst>
          <pc:docMk/>
          <pc:sldMk cId="3434760872" sldId="2145706819"/>
        </pc:sldMkLst>
      </pc:sldChg>
      <pc:sldChg chg="del">
        <pc:chgData name="Kao, Emmeline" userId="S::emmeline.kao@ee.doe.gov::d347a293-183f-428f-94e0-d46ae1fec4a6" providerId="AD" clId="Web-{66DBA444-8BB6-DCB4-1B8E-87698C151736}" dt="2023-05-31T15:44:56.742" v="5"/>
        <pc:sldMkLst>
          <pc:docMk/>
          <pc:sldMk cId="1871382191" sldId="2145706822"/>
        </pc:sldMkLst>
      </pc:sldChg>
      <pc:sldChg chg="del">
        <pc:chgData name="Kao, Emmeline" userId="S::emmeline.kao@ee.doe.gov::d347a293-183f-428f-94e0-d46ae1fec4a6" providerId="AD" clId="Web-{66DBA444-8BB6-DCB4-1B8E-87698C151736}" dt="2023-05-31T15:44:56.742" v="4"/>
        <pc:sldMkLst>
          <pc:docMk/>
          <pc:sldMk cId="506405960" sldId="2145706823"/>
        </pc:sldMkLst>
      </pc:sldChg>
      <pc:sldChg chg="del">
        <pc:chgData name="Kao, Emmeline" userId="S::emmeline.kao@ee.doe.gov::d347a293-183f-428f-94e0-d46ae1fec4a6" providerId="AD" clId="Web-{66DBA444-8BB6-DCB4-1B8E-87698C151736}" dt="2023-05-31T15:44:56.757" v="14"/>
        <pc:sldMkLst>
          <pc:docMk/>
          <pc:sldMk cId="1139878497" sldId="2145706826"/>
        </pc:sldMkLst>
      </pc:sldChg>
      <pc:sldChg chg="del">
        <pc:chgData name="Kao, Emmeline" userId="S::emmeline.kao@ee.doe.gov::d347a293-183f-428f-94e0-d46ae1fec4a6" providerId="AD" clId="Web-{66DBA444-8BB6-DCB4-1B8E-87698C151736}" dt="2023-05-31T15:44:56.757" v="15"/>
        <pc:sldMkLst>
          <pc:docMk/>
          <pc:sldMk cId="3550485267" sldId="2145706829"/>
        </pc:sldMkLst>
      </pc:sldChg>
      <pc:sldChg chg="del">
        <pc:chgData name="Kao, Emmeline" userId="S::emmeline.kao@ee.doe.gov::d347a293-183f-428f-94e0-d46ae1fec4a6" providerId="AD" clId="Web-{66DBA444-8BB6-DCB4-1B8E-87698C151736}" dt="2023-05-31T15:44:56.757" v="13"/>
        <pc:sldMkLst>
          <pc:docMk/>
          <pc:sldMk cId="3329834329" sldId="2145706830"/>
        </pc:sldMkLst>
      </pc:sldChg>
      <pc:sldChg chg="del">
        <pc:chgData name="Kao, Emmeline" userId="S::emmeline.kao@ee.doe.gov::d347a293-183f-428f-94e0-d46ae1fec4a6" providerId="AD" clId="Web-{66DBA444-8BB6-DCB4-1B8E-87698C151736}" dt="2023-05-31T15:44:56.757" v="11"/>
        <pc:sldMkLst>
          <pc:docMk/>
          <pc:sldMk cId="3212917351" sldId="2145706831"/>
        </pc:sldMkLst>
      </pc:sldChg>
      <pc:sldChg chg="del">
        <pc:chgData name="Kao, Emmeline" userId="S::emmeline.kao@ee.doe.gov::d347a293-183f-428f-94e0-d46ae1fec4a6" providerId="AD" clId="Web-{66DBA444-8BB6-DCB4-1B8E-87698C151736}" dt="2023-05-31T15:44:56.757" v="10"/>
        <pc:sldMkLst>
          <pc:docMk/>
          <pc:sldMk cId="2329130197" sldId="2145706832"/>
        </pc:sldMkLst>
      </pc:sldChg>
      <pc:sldChg chg="del">
        <pc:chgData name="Kao, Emmeline" userId="S::emmeline.kao@ee.doe.gov::d347a293-183f-428f-94e0-d46ae1fec4a6" providerId="AD" clId="Web-{66DBA444-8BB6-DCB4-1B8E-87698C151736}" dt="2023-05-31T15:44:56.757" v="9"/>
        <pc:sldMkLst>
          <pc:docMk/>
          <pc:sldMk cId="1959149027" sldId="2145706833"/>
        </pc:sldMkLst>
      </pc:sldChg>
      <pc:sldChg chg="del">
        <pc:chgData name="Kao, Emmeline" userId="S::emmeline.kao@ee.doe.gov::d347a293-183f-428f-94e0-d46ae1fec4a6" providerId="AD" clId="Web-{66DBA444-8BB6-DCB4-1B8E-87698C151736}" dt="2023-05-31T15:44:56.742" v="8"/>
        <pc:sldMkLst>
          <pc:docMk/>
          <pc:sldMk cId="369662438" sldId="2145706834"/>
        </pc:sldMkLst>
      </pc:sldChg>
      <pc:sldChg chg="del">
        <pc:chgData name="Kao, Emmeline" userId="S::emmeline.kao@ee.doe.gov::d347a293-183f-428f-94e0-d46ae1fec4a6" providerId="AD" clId="Web-{66DBA444-8BB6-DCB4-1B8E-87698C151736}" dt="2023-05-31T15:44:56.742" v="7"/>
        <pc:sldMkLst>
          <pc:docMk/>
          <pc:sldMk cId="2507419519" sldId="2145706835"/>
        </pc:sldMkLst>
      </pc:sldChg>
      <pc:sldChg chg="del">
        <pc:chgData name="Kao, Emmeline" userId="S::emmeline.kao@ee.doe.gov::d347a293-183f-428f-94e0-d46ae1fec4a6" providerId="AD" clId="Web-{66DBA444-8BB6-DCB4-1B8E-87698C151736}" dt="2023-05-31T15:44:56.742" v="6"/>
        <pc:sldMkLst>
          <pc:docMk/>
          <pc:sldMk cId="2726070747" sldId="2145706836"/>
        </pc:sldMkLst>
      </pc:sldChg>
      <pc:sldChg chg="del">
        <pc:chgData name="Kao, Emmeline" userId="S::emmeline.kao@ee.doe.gov::d347a293-183f-428f-94e0-d46ae1fec4a6" providerId="AD" clId="Web-{66DBA444-8BB6-DCB4-1B8E-87698C151736}" dt="2023-05-31T15:44:20.397" v="3"/>
        <pc:sldMkLst>
          <pc:docMk/>
          <pc:sldMk cId="4176844350" sldId="2147471628"/>
        </pc:sldMkLst>
      </pc:sldChg>
      <pc:sldChg chg="del">
        <pc:chgData name="Kao, Emmeline" userId="S::emmeline.kao@ee.doe.gov::d347a293-183f-428f-94e0-d46ae1fec4a6" providerId="AD" clId="Web-{66DBA444-8BB6-DCB4-1B8E-87698C151736}" dt="2023-05-31T15:44:56.757" v="12"/>
        <pc:sldMkLst>
          <pc:docMk/>
          <pc:sldMk cId="66673804" sldId="2147472414"/>
        </pc:sldMkLst>
      </pc:sldChg>
    </pc:docChg>
  </pc:docChgLst>
  <pc:docChgLst>
    <pc:chgData name="Kao, Emmeline" userId="S::emmeline.kao@ee.doe.gov::d347a293-183f-428f-94e0-d46ae1fec4a6" providerId="AD" clId="Web-{6BEC687C-3361-2138-D5BE-9055843F66DF}"/>
    <pc:docChg chg="modSld">
      <pc:chgData name="Kao, Emmeline" userId="S::emmeline.kao@ee.doe.gov::d347a293-183f-428f-94e0-d46ae1fec4a6" providerId="AD" clId="Web-{6BEC687C-3361-2138-D5BE-9055843F66DF}" dt="2023-06-01T19:08:26.726" v="4" actId="20577"/>
      <pc:docMkLst>
        <pc:docMk/>
      </pc:docMkLst>
      <pc:sldChg chg="modSp">
        <pc:chgData name="Kao, Emmeline" userId="S::emmeline.kao@ee.doe.gov::d347a293-183f-428f-94e0-d46ae1fec4a6" providerId="AD" clId="Web-{6BEC687C-3361-2138-D5BE-9055843F66DF}" dt="2023-06-01T19:08:26.726" v="4" actId="20577"/>
        <pc:sldMkLst>
          <pc:docMk/>
          <pc:sldMk cId="379156278" sldId="2145706827"/>
        </pc:sldMkLst>
        <pc:spChg chg="mod">
          <ac:chgData name="Kao, Emmeline" userId="S::emmeline.kao@ee.doe.gov::d347a293-183f-428f-94e0-d46ae1fec4a6" providerId="AD" clId="Web-{6BEC687C-3361-2138-D5BE-9055843F66DF}" dt="2023-06-01T19:08:26.726" v="4" actId="20577"/>
          <ac:spMkLst>
            <pc:docMk/>
            <pc:sldMk cId="379156278" sldId="2145706827"/>
            <ac:spMk id="8" creationId="{3FB0DF3D-7A47-7554-0726-9C166B0B688E}"/>
          </ac:spMkLst>
        </pc:spChg>
      </pc:sldChg>
    </pc:docChg>
  </pc:docChgLst>
  <pc:docChgLst>
    <pc:chgData name="Kao, Emmeline" userId="d347a293-183f-428f-94e0-d46ae1fec4a6" providerId="ADAL" clId="{C83D6E3E-E23B-445B-B26E-0677FC0065F3}"/>
    <pc:docChg chg="undo custSel modSld">
      <pc:chgData name="Kao, Emmeline" userId="d347a293-183f-428f-94e0-d46ae1fec4a6" providerId="ADAL" clId="{C83D6E3E-E23B-445B-B26E-0677FC0065F3}" dt="2023-05-25T18:19:09.825" v="1401" actId="20577"/>
      <pc:docMkLst>
        <pc:docMk/>
      </pc:docMkLst>
      <pc:sldChg chg="modSp mod">
        <pc:chgData name="Kao, Emmeline" userId="d347a293-183f-428f-94e0-d46ae1fec4a6" providerId="ADAL" clId="{C83D6E3E-E23B-445B-B26E-0677FC0065F3}" dt="2023-05-25T18:19:09.825" v="1401" actId="20577"/>
        <pc:sldMkLst>
          <pc:docMk/>
          <pc:sldMk cId="379156278" sldId="2145706827"/>
        </pc:sldMkLst>
        <pc:spChg chg="mod">
          <ac:chgData name="Kao, Emmeline" userId="d347a293-183f-428f-94e0-d46ae1fec4a6" providerId="ADAL" clId="{C83D6E3E-E23B-445B-B26E-0677FC0065F3}" dt="2023-05-25T18:19:09.825" v="1401" actId="20577"/>
          <ac:spMkLst>
            <pc:docMk/>
            <pc:sldMk cId="379156278" sldId="2145706827"/>
            <ac:spMk id="8" creationId="{3FB0DF3D-7A47-7554-0726-9C166B0B688E}"/>
          </ac:spMkLst>
        </pc:spChg>
      </pc:sldChg>
    </pc:docChg>
  </pc:docChgLst>
  <pc:docChgLst>
    <pc:chgData name="Kao, Emmeline" userId="S::emmeline.kao@ee.doe.gov::d347a293-183f-428f-94e0-d46ae1fec4a6" providerId="AD" clId="Web-{B5569671-0643-3EEC-B98D-78F9EBB4DDF1}"/>
    <pc:docChg chg="delSld modSld">
      <pc:chgData name="Kao, Emmeline" userId="S::emmeline.kao@ee.doe.gov::d347a293-183f-428f-94e0-d46ae1fec4a6" providerId="AD" clId="Web-{B5569671-0643-3EEC-B98D-78F9EBB4DDF1}" dt="2023-06-02T16:00:39.100" v="3" actId="20577"/>
      <pc:docMkLst>
        <pc:docMk/>
      </pc:docMkLst>
      <pc:sldChg chg="modSp">
        <pc:chgData name="Kao, Emmeline" userId="S::emmeline.kao@ee.doe.gov::d347a293-183f-428f-94e0-d46ae1fec4a6" providerId="AD" clId="Web-{B5569671-0643-3EEC-B98D-78F9EBB4DDF1}" dt="2023-06-02T16:00:39.100" v="3" actId="20577"/>
        <pc:sldMkLst>
          <pc:docMk/>
          <pc:sldMk cId="4123962555" sldId="2145706809"/>
        </pc:sldMkLst>
        <pc:spChg chg="mod">
          <ac:chgData name="Kao, Emmeline" userId="S::emmeline.kao@ee.doe.gov::d347a293-183f-428f-94e0-d46ae1fec4a6" providerId="AD" clId="Web-{B5569671-0643-3EEC-B98D-78F9EBB4DDF1}" dt="2023-06-02T16:00:39.100" v="3" actId="20577"/>
          <ac:spMkLst>
            <pc:docMk/>
            <pc:sldMk cId="4123962555" sldId="2145706809"/>
            <ac:spMk id="3" creationId="{EFB90D46-0D24-05F0-49BC-EAB03CDFA3D0}"/>
          </ac:spMkLst>
        </pc:spChg>
      </pc:sldChg>
      <pc:sldChg chg="del">
        <pc:chgData name="Kao, Emmeline" userId="S::emmeline.kao@ee.doe.gov::d347a293-183f-428f-94e0-d46ae1fec4a6" providerId="AD" clId="Web-{B5569671-0643-3EEC-B98D-78F9EBB4DDF1}" dt="2023-06-02T16:00:22.366" v="0"/>
        <pc:sldMkLst>
          <pc:docMk/>
          <pc:sldMk cId="1654201607" sldId="214747241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569556489145544"/>
          <c:y val="1.7161049577830143E-2"/>
          <c:w val="0.96359718193120592"/>
          <c:h val="0.95291134901725549"/>
        </c:manualLayout>
      </c:layout>
      <c:pieChart>
        <c:varyColors val="1"/>
        <c:ser>
          <c:idx val="0"/>
          <c:order val="0"/>
          <c:spPr>
            <a:ln w="12700">
              <a:solidFill>
                <a:schemeClr val="tx1"/>
              </a:solidFill>
            </a:ln>
          </c:spPr>
          <c:dPt>
            <c:idx val="0"/>
            <c:bubble3D val="0"/>
            <c:spPr>
              <a:solidFill>
                <a:schemeClr val="bg1">
                  <a:lumMod val="65000"/>
                </a:schemeClr>
              </a:solidFill>
              <a:ln w="12700">
                <a:solidFill>
                  <a:schemeClr val="tx1"/>
                </a:solidFill>
              </a:ln>
              <a:effectLst/>
            </c:spPr>
            <c:extLst>
              <c:ext xmlns:c16="http://schemas.microsoft.com/office/drawing/2014/chart" uri="{C3380CC4-5D6E-409C-BE32-E72D297353CC}">
                <c16:uniqueId val="{00000001-FD63-4121-B579-C67134DE5C01}"/>
              </c:ext>
            </c:extLst>
          </c:dPt>
          <c:dPt>
            <c:idx val="1"/>
            <c:bubble3D val="0"/>
            <c:explosion val="5"/>
            <c:spPr>
              <a:solidFill>
                <a:srgbClr val="386907"/>
              </a:solidFill>
              <a:ln w="19050">
                <a:solidFill>
                  <a:schemeClr val="tx1"/>
                </a:solidFill>
              </a:ln>
              <a:effectLst/>
            </c:spPr>
            <c:extLst>
              <c:ext xmlns:c16="http://schemas.microsoft.com/office/drawing/2014/chart" uri="{C3380CC4-5D6E-409C-BE32-E72D297353CC}">
                <c16:uniqueId val="{00000003-FD63-4121-B579-C67134DE5C01}"/>
              </c:ext>
            </c:extLst>
          </c:dPt>
          <c:dPt>
            <c:idx val="2"/>
            <c:bubble3D val="0"/>
            <c:spPr>
              <a:solidFill>
                <a:srgbClr val="EEFDDF"/>
              </a:solidFill>
              <a:ln w="12700">
                <a:solidFill>
                  <a:schemeClr val="tx1"/>
                </a:solidFill>
              </a:ln>
              <a:effectLst/>
            </c:spPr>
            <c:extLst>
              <c:ext xmlns:c16="http://schemas.microsoft.com/office/drawing/2014/chart" uri="{C3380CC4-5D6E-409C-BE32-E72D297353CC}">
                <c16:uniqueId val="{00000005-FD63-4121-B579-C67134DE5C01}"/>
              </c:ext>
            </c:extLst>
          </c:dPt>
          <c:dPt>
            <c:idx val="3"/>
            <c:bubble3D val="0"/>
            <c:spPr>
              <a:solidFill>
                <a:schemeClr val="bg1">
                  <a:lumMod val="85000"/>
                </a:schemeClr>
              </a:solidFill>
              <a:ln w="12700">
                <a:solidFill>
                  <a:schemeClr val="tx1"/>
                </a:solidFill>
              </a:ln>
              <a:effectLst/>
            </c:spPr>
            <c:extLst>
              <c:ext xmlns:c16="http://schemas.microsoft.com/office/drawing/2014/chart" uri="{C3380CC4-5D6E-409C-BE32-E72D297353CC}">
                <c16:uniqueId val="{00000007-FD63-4121-B579-C67134DE5C01}"/>
              </c:ext>
            </c:extLst>
          </c:dPt>
          <c:dLbls>
            <c:dLbl>
              <c:idx val="0"/>
              <c:layout>
                <c:manualLayout>
                  <c:x val="0.11606640216312454"/>
                  <c:y val="0.172130580536044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D63-4121-B579-C67134DE5C01}"/>
                </c:ext>
              </c:extLst>
            </c:dLbl>
            <c:dLbl>
              <c:idx val="1"/>
              <c:layout>
                <c:manualLayout>
                  <c:x val="-0.16218108078469584"/>
                  <c:y val="-4.2609238319474283E-3"/>
                </c:manualLayout>
              </c:layout>
              <c:tx>
                <c:rich>
                  <a:bodyPr rot="0" spcFirstLastPara="1" vertOverflow="ellipsis" vert="horz" wrap="square" anchor="ctr" anchorCtr="1"/>
                  <a:lstStyle/>
                  <a:p>
                    <a:pPr>
                      <a:defRPr sz="1600" b="0" i="0" u="none" strike="noStrike" kern="1200" baseline="0">
                        <a:solidFill>
                          <a:schemeClr val="bg1"/>
                        </a:solidFill>
                        <a:latin typeface="Franklin Gothic Medium" panose="020B0603020102020204" pitchFamily="34" charset="0"/>
                        <a:ea typeface="+mn-ea"/>
                        <a:cs typeface="+mn-cs"/>
                      </a:defRPr>
                    </a:pPr>
                    <a:fld id="{3AFF80B6-A2EC-4003-90CA-CB2697605542}" type="CATEGORYNAME">
                      <a:rPr lang="en-US" sz="1600" smtClean="0">
                        <a:solidFill>
                          <a:schemeClr val="bg1"/>
                        </a:solidFill>
                      </a:rPr>
                      <a:pPr>
                        <a:defRPr sz="1600">
                          <a:solidFill>
                            <a:schemeClr val="bg1"/>
                          </a:solidFill>
                        </a:defRPr>
                      </a:pPr>
                      <a:t>[CATEGORY NAME]</a:t>
                    </a:fld>
                    <a:r>
                      <a:rPr lang="en-US" sz="1600" baseline="0">
                        <a:solidFill>
                          <a:schemeClr val="bg1"/>
                        </a:solidFill>
                      </a:rPr>
                      <a:t>
</a:t>
                    </a:r>
                    <a:fld id="{4815EEE0-CA8E-4A42-A113-A23B2CFB52BD}" type="PERCENTAGE">
                      <a:rPr lang="en-US" sz="1600" baseline="0">
                        <a:solidFill>
                          <a:schemeClr val="bg1"/>
                        </a:solidFill>
                      </a:rPr>
                      <a:pPr>
                        <a:defRPr sz="1600">
                          <a:solidFill>
                            <a:schemeClr val="bg1"/>
                          </a:solidFill>
                        </a:defRPr>
                      </a:pPr>
                      <a:t>[PERCENTAGE]</a:t>
                    </a:fld>
                    <a:endParaRPr lang="en-US" sz="1600" baseline="0">
                      <a:solidFill>
                        <a:schemeClr val="bg1"/>
                      </a:solidFill>
                    </a:endParaRPr>
                  </a:p>
                </c:rich>
              </c:tx>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Franklin Gothic Medium" panose="020B06030201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210884353741499"/>
                      <c:h val="0.25195924837885819"/>
                    </c:manualLayout>
                  </c15:layout>
                  <c15:dlblFieldTable/>
                  <c15:showDataLabelsRange val="0"/>
                </c:ext>
                <c:ext xmlns:c16="http://schemas.microsoft.com/office/drawing/2014/chart" uri="{C3380CC4-5D6E-409C-BE32-E72D297353CC}">
                  <c16:uniqueId val="{00000003-FD63-4121-B579-C67134DE5C01}"/>
                </c:ext>
              </c:extLst>
            </c:dLbl>
            <c:dLbl>
              <c:idx val="2"/>
              <c:delete val="1"/>
              <c:extLst>
                <c:ext xmlns:c15="http://schemas.microsoft.com/office/drawing/2012/chart" uri="{CE6537A1-D6FC-4f65-9D91-7224C49458BB}">
                  <c15:layout>
                    <c:manualLayout>
                      <c:w val="0.36411108106749901"/>
                      <c:h val="0.13903488507803735"/>
                    </c:manualLayout>
                  </c15:layout>
                </c:ext>
                <c:ext xmlns:c16="http://schemas.microsoft.com/office/drawing/2014/chart" uri="{C3380CC4-5D6E-409C-BE32-E72D297353CC}">
                  <c16:uniqueId val="{00000005-FD63-4121-B579-C67134DE5C01}"/>
                </c:ext>
              </c:extLst>
            </c:dLbl>
            <c:dLbl>
              <c:idx val="3"/>
              <c:layout>
                <c:manualLayout>
                  <c:x val="0.24502942680246922"/>
                  <c:y val="-0.1937124808013268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1037414965986393"/>
                      <c:h val="0.19163097764025833"/>
                    </c:manualLayout>
                  </c15:layout>
                </c:ext>
                <c:ext xmlns:c16="http://schemas.microsoft.com/office/drawing/2014/chart" uri="{C3380CC4-5D6E-409C-BE32-E72D297353CC}">
                  <c16:uniqueId val="{00000007-FD63-4121-B579-C67134DE5C01}"/>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Franklin Gothic Book" panose="020B0503020102020204" pitchFamily="34" charset="0"/>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'Plots - ZDP (2)'!$A$77:$A$80</c:f>
              <c:strCache>
                <c:ptCount val="4"/>
                <c:pt idx="0">
                  <c:v>Buildings</c:v>
                </c:pt>
                <c:pt idx="1">
                  <c:v>Industrial: Manufacturing</c:v>
                </c:pt>
                <c:pt idx="2">
                  <c:v>Other: Agriculture, Construction, Mining</c:v>
                </c:pt>
                <c:pt idx="3">
                  <c:v>Transportation</c:v>
                </c:pt>
              </c:strCache>
            </c:strRef>
          </c:cat>
          <c:val>
            <c:numRef>
              <c:f>'Plots - ZDP (2)'!$B$77:$B$80</c:f>
              <c:numCache>
                <c:formatCode>#,##0.0</c:formatCode>
                <c:ptCount val="4"/>
                <c:pt idx="0">
                  <c:v>1612</c:v>
                </c:pt>
                <c:pt idx="1">
                  <c:v>1124</c:v>
                </c:pt>
                <c:pt idx="2">
                  <c:v>236</c:v>
                </c:pt>
                <c:pt idx="3">
                  <c:v>1591</c:v>
                </c:pt>
              </c:numCache>
            </c:numRef>
          </c:val>
          <c:extLst>
            <c:ext xmlns:c16="http://schemas.microsoft.com/office/drawing/2014/chart" uri="{C3380CC4-5D6E-409C-BE32-E72D297353CC}">
              <c16:uniqueId val="{0000000A-FD63-4121-B579-C67134DE5C01}"/>
            </c:ext>
          </c:extLst>
        </c:ser>
        <c:dLbls>
          <c:dLblPos val="bestFit"/>
          <c:showLegendKey val="0"/>
          <c:showVal val="1"/>
          <c:showCatName val="0"/>
          <c:showSerName val="0"/>
          <c:showPercent val="0"/>
          <c:showBubbleSize val="0"/>
          <c:showLeaderLines val="0"/>
        </c:dLbls>
        <c:firstSliceAng val="28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latin typeface="Franklin Gothic Medium" panose="020B06030201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11554504695415"/>
          <c:y val="7.9716400310722732E-2"/>
          <c:w val="0.52025103196942013"/>
          <c:h val="0.97157511720131251"/>
        </c:manualLayout>
      </c:layout>
      <c:pieChart>
        <c:varyColors val="1"/>
        <c:ser>
          <c:idx val="0"/>
          <c:order val="0"/>
          <c:spPr>
            <a:ln w="12700">
              <a:solidFill>
                <a:schemeClr val="tx1"/>
              </a:solidFill>
            </a:ln>
          </c:spPr>
          <c:dPt>
            <c:idx val="0"/>
            <c:bubble3D val="0"/>
            <c:spPr>
              <a:solidFill>
                <a:schemeClr val="bg1">
                  <a:lumMod val="95000"/>
                </a:schemeClr>
              </a:solidFill>
              <a:ln w="12700">
                <a:solidFill>
                  <a:schemeClr val="tx1"/>
                </a:solidFill>
              </a:ln>
              <a:effectLst/>
            </c:spPr>
            <c:extLst>
              <c:ext xmlns:c16="http://schemas.microsoft.com/office/drawing/2014/chart" uri="{C3380CC4-5D6E-409C-BE32-E72D297353CC}">
                <c16:uniqueId val="{00000001-6BED-4F11-BF67-58E6C2FE11FB}"/>
              </c:ext>
            </c:extLst>
          </c:dPt>
          <c:dPt>
            <c:idx val="1"/>
            <c:bubble3D val="0"/>
            <c:spPr>
              <a:solidFill>
                <a:schemeClr val="bg1">
                  <a:lumMod val="85000"/>
                </a:schemeClr>
              </a:solidFill>
              <a:ln w="12700">
                <a:solidFill>
                  <a:schemeClr val="tx1"/>
                </a:solidFill>
              </a:ln>
              <a:effectLst/>
            </c:spPr>
            <c:extLst>
              <c:ext xmlns:c16="http://schemas.microsoft.com/office/drawing/2014/chart" uri="{C3380CC4-5D6E-409C-BE32-E72D297353CC}">
                <c16:uniqueId val="{00000003-6BED-4F11-BF67-58E6C2FE11FB}"/>
              </c:ext>
            </c:extLst>
          </c:dPt>
          <c:dPt>
            <c:idx val="2"/>
            <c:bubble3D val="0"/>
            <c:spPr>
              <a:solidFill>
                <a:schemeClr val="bg1">
                  <a:lumMod val="75000"/>
                </a:schemeClr>
              </a:solidFill>
              <a:ln w="12700">
                <a:solidFill>
                  <a:schemeClr val="tx1"/>
                </a:solidFill>
              </a:ln>
              <a:effectLst/>
            </c:spPr>
            <c:extLst>
              <c:ext xmlns:c16="http://schemas.microsoft.com/office/drawing/2014/chart" uri="{C3380CC4-5D6E-409C-BE32-E72D297353CC}">
                <c16:uniqueId val="{00000005-6BED-4F11-BF67-58E6C2FE11FB}"/>
              </c:ext>
            </c:extLst>
          </c:dPt>
          <c:dPt>
            <c:idx val="3"/>
            <c:bubble3D val="0"/>
            <c:spPr>
              <a:solidFill>
                <a:schemeClr val="bg1">
                  <a:lumMod val="65000"/>
                </a:schemeClr>
              </a:solidFill>
              <a:ln w="12700">
                <a:solidFill>
                  <a:schemeClr val="tx1"/>
                </a:solidFill>
              </a:ln>
              <a:effectLst/>
            </c:spPr>
            <c:extLst>
              <c:ext xmlns:c16="http://schemas.microsoft.com/office/drawing/2014/chart" uri="{C3380CC4-5D6E-409C-BE32-E72D297353CC}">
                <c16:uniqueId val="{00000007-6BED-4F11-BF67-58E6C2FE11FB}"/>
              </c:ext>
            </c:extLst>
          </c:dPt>
          <c:dPt>
            <c:idx val="4"/>
            <c:bubble3D val="0"/>
            <c:explosion val="5"/>
            <c:spPr>
              <a:solidFill>
                <a:srgbClr val="005C82"/>
              </a:solidFill>
              <a:ln w="28575">
                <a:solidFill>
                  <a:schemeClr val="tx1"/>
                </a:solidFill>
              </a:ln>
              <a:effectLst/>
            </c:spPr>
            <c:extLst>
              <c:ext xmlns:c16="http://schemas.microsoft.com/office/drawing/2014/chart" uri="{C3380CC4-5D6E-409C-BE32-E72D297353CC}">
                <c16:uniqueId val="{00000009-6BED-4F11-BF67-58E6C2FE11FB}"/>
              </c:ext>
            </c:extLst>
          </c:dPt>
          <c:dLbls>
            <c:dLbl>
              <c:idx val="0"/>
              <c:layout>
                <c:manualLayout>
                  <c:x val="-0.23657991966794295"/>
                  <c:y val="0.18974685436222138"/>
                </c:manualLayout>
              </c:layout>
              <c:tx>
                <c:rich>
                  <a:bodyPr/>
                  <a:lstStyle/>
                  <a:p>
                    <a:fld id="{CFA1696F-117C-4BCD-94A0-D25FCB912054}" type="CATEGORYNAME">
                      <a:rPr lang="en-US" sz="1600">
                        <a:solidFill>
                          <a:srgbClr val="000000"/>
                        </a:solidFill>
                      </a:rPr>
                      <a:pPr/>
                      <a:t>[CATEGORY NAME]</a:t>
                    </a:fld>
                    <a:r>
                      <a:rPr lang="en-US" sz="1600" baseline="0">
                        <a:solidFill>
                          <a:srgbClr val="000000"/>
                        </a:solidFill>
                      </a:rPr>
                      <a:t>, </a:t>
                    </a:r>
                    <a:fld id="{82E3E445-2D2B-424C-8F66-AB51E9A920E3}" type="PERCENTAGE">
                      <a:rPr lang="en-US" sz="1600" baseline="0">
                        <a:solidFill>
                          <a:srgbClr val="000000"/>
                        </a:solidFill>
                      </a:rPr>
                      <a:pPr/>
                      <a:t>[PERCENTAGE]</a:t>
                    </a:fld>
                    <a:endParaRPr lang="en-US" sz="1600" baseline="0">
                      <a:solidFill>
                        <a:srgbClr val="000000"/>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24171689232896879"/>
                      <c:h val="0.1825760553488831"/>
                    </c:manualLayout>
                  </c15:layout>
                  <c15:dlblFieldTable/>
                  <c15:showDataLabelsRange val="0"/>
                </c:ext>
                <c:ext xmlns:c16="http://schemas.microsoft.com/office/drawing/2014/chart" uri="{C3380CC4-5D6E-409C-BE32-E72D297353CC}">
                  <c16:uniqueId val="{00000001-6BED-4F11-BF67-58E6C2FE11FB}"/>
                </c:ext>
              </c:extLst>
            </c:dLbl>
            <c:dLbl>
              <c:idx val="1"/>
              <c:layout>
                <c:manualLayout>
                  <c:x val="-1.4885402766695052E-3"/>
                  <c:y val="-2.7726784287535257E-2"/>
                </c:manualLayout>
              </c:layout>
              <c:tx>
                <c:rich>
                  <a:bodyPr rot="0" spcFirstLastPara="1" vertOverflow="ellipsis" vert="horz" wrap="square" anchor="ctr" anchorCtr="0"/>
                  <a:lstStyle/>
                  <a:p>
                    <a:pPr algn="l">
                      <a:defRPr sz="1600" b="0" i="0" u="none" strike="noStrike" kern="1200" baseline="0">
                        <a:solidFill>
                          <a:srgbClr val="000000"/>
                        </a:solidFill>
                        <a:latin typeface="Franklin Gothic Book" panose="020B0503020102020204" pitchFamily="34" charset="0"/>
                        <a:ea typeface="+mn-ea"/>
                        <a:cs typeface="+mn-cs"/>
                      </a:defRPr>
                    </a:pPr>
                    <a:r>
                      <a:rPr lang="en-US" sz="1600">
                        <a:solidFill>
                          <a:srgbClr val="000000"/>
                        </a:solidFill>
                      </a:rPr>
                      <a:t>Non-process</a:t>
                    </a:r>
                    <a:r>
                      <a:rPr lang="en-US" sz="1600" baseline="0">
                        <a:solidFill>
                          <a:srgbClr val="000000"/>
                        </a:solidFill>
                      </a:rPr>
                      <a:t> Use</a:t>
                    </a:r>
                    <a:r>
                      <a:rPr lang="en-US" sz="1600">
                        <a:solidFill>
                          <a:srgbClr val="000000"/>
                        </a:solidFill>
                      </a:rPr>
                      <a:t>, </a:t>
                    </a:r>
                    <a:fld id="{B0288879-249D-48C2-ACCC-338ADE88FA4F}" type="PERCENTAGE">
                      <a:rPr lang="en-US" sz="1600" baseline="0">
                        <a:solidFill>
                          <a:srgbClr val="000000"/>
                        </a:solidFill>
                      </a:rPr>
                      <a:pPr algn="l">
                        <a:defRPr sz="1600">
                          <a:solidFill>
                            <a:srgbClr val="000000"/>
                          </a:solidFill>
                          <a:latin typeface="Franklin Gothic Book" panose="020B0503020102020204" pitchFamily="34" charset="0"/>
                        </a:defRPr>
                      </a:pPr>
                      <a:t>[PERCENTAGE]</a:t>
                    </a:fld>
                    <a:endParaRPr lang="en-US" sz="1600">
                      <a:solidFill>
                        <a:srgbClr val="000000"/>
                      </a:solidFill>
                    </a:endParaRPr>
                  </a:p>
                </c:rich>
              </c:tx>
              <c:spPr>
                <a:noFill/>
                <a:ln>
                  <a:noFill/>
                </a:ln>
                <a:effectLst/>
              </c:spPr>
              <c:txPr>
                <a:bodyPr rot="0" spcFirstLastPara="1" vertOverflow="ellipsis" vert="horz" wrap="square" anchor="ctr" anchorCtr="0"/>
                <a:lstStyle/>
                <a:p>
                  <a:pPr algn="l">
                    <a:defRPr sz="1600" b="0" i="0" u="none" strike="noStrike" kern="1200" baseline="0">
                      <a:solidFill>
                        <a:srgbClr val="000000"/>
                      </a:solidFill>
                      <a:latin typeface="Franklin Gothic Book" panose="020B05030201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2845216229143498"/>
                      <c:h val="6.4508795669824079E-2"/>
                    </c:manualLayout>
                  </c15:layout>
                  <c15:dlblFieldTable/>
                  <c15:showDataLabelsRange val="0"/>
                </c:ext>
                <c:ext xmlns:c16="http://schemas.microsoft.com/office/drawing/2014/chart" uri="{C3380CC4-5D6E-409C-BE32-E72D297353CC}">
                  <c16:uniqueId val="{00000003-6BED-4F11-BF67-58E6C2FE11FB}"/>
                </c:ext>
              </c:extLst>
            </c:dLbl>
            <c:dLbl>
              <c:idx val="2"/>
              <c:layout>
                <c:manualLayout>
                  <c:x val="-0.21874153837227295"/>
                  <c:y val="-0.11496722115774831"/>
                </c:manualLayout>
              </c:layout>
              <c:tx>
                <c:rich>
                  <a:bodyPr/>
                  <a:lstStyle/>
                  <a:p>
                    <a:fld id="{CFB76847-444F-413A-8257-C1DA70505E01}" type="CATEGORYNAME">
                      <a:rPr lang="en-US" sz="1400" smtClean="0">
                        <a:solidFill>
                          <a:srgbClr val="000000"/>
                        </a:solidFill>
                      </a:rPr>
                      <a:pPr/>
                      <a:t>[CATEGORY NAME]</a:t>
                    </a:fld>
                    <a:endParaRPr lang="en-US" sz="1400">
                      <a:solidFill>
                        <a:srgbClr val="000000"/>
                      </a:solidFill>
                    </a:endParaRPr>
                  </a:p>
                  <a:p>
                    <a:fld id="{80968867-642A-459D-87D6-FBD572D70480}" type="PERCENTAGE">
                      <a:rPr lang="en-US" sz="1400" baseline="0" smtClean="0">
                        <a:solidFill>
                          <a:srgbClr val="000000"/>
                        </a:solidFill>
                      </a:rPr>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4625109598225797"/>
                      <c:h val="0.20234078824013185"/>
                    </c:manualLayout>
                  </c15:layout>
                  <c15:dlblFieldTable/>
                  <c15:showDataLabelsRange val="0"/>
                </c:ext>
                <c:ext xmlns:c16="http://schemas.microsoft.com/office/drawing/2014/chart" uri="{C3380CC4-5D6E-409C-BE32-E72D297353CC}">
                  <c16:uniqueId val="{00000005-6BED-4F11-BF67-58E6C2FE11FB}"/>
                </c:ext>
              </c:extLst>
            </c:dLbl>
            <c:dLbl>
              <c:idx val="3"/>
              <c:layout>
                <c:manualLayout>
                  <c:x val="9.4547746612039085E-3"/>
                  <c:y val="-2.6930304245930497E-2"/>
                </c:manualLayout>
              </c:layout>
              <c:tx>
                <c:rich>
                  <a:bodyPr rot="0" spcFirstLastPara="1" vertOverflow="ellipsis" vert="horz" wrap="square" anchor="ctr" anchorCtr="0"/>
                  <a:lstStyle/>
                  <a:p>
                    <a:pPr algn="l">
                      <a:defRPr sz="1600" b="0" i="0" u="none" strike="noStrike" kern="1200" baseline="0">
                        <a:solidFill>
                          <a:srgbClr val="000000"/>
                        </a:solidFill>
                        <a:latin typeface="Franklin Gothic Book" panose="020B0503020102020204" pitchFamily="34" charset="0"/>
                        <a:ea typeface="+mn-ea"/>
                        <a:cs typeface="+mn-cs"/>
                      </a:defRPr>
                    </a:pPr>
                    <a:r>
                      <a:rPr lang="en-US" sz="1600">
                        <a:solidFill>
                          <a:srgbClr val="000000"/>
                        </a:solidFill>
                      </a:rPr>
                      <a:t>Other Process Use, </a:t>
                    </a:r>
                    <a:fld id="{DD7EBD32-25FE-4C68-9815-45A68ADAC45C}" type="PERCENTAGE">
                      <a:rPr lang="en-US" sz="1600" baseline="0">
                        <a:solidFill>
                          <a:srgbClr val="000000"/>
                        </a:solidFill>
                      </a:rPr>
                      <a:pPr algn="l">
                        <a:defRPr sz="1600">
                          <a:solidFill>
                            <a:srgbClr val="000000"/>
                          </a:solidFill>
                          <a:latin typeface="Franklin Gothic Book" panose="020B0503020102020204" pitchFamily="34" charset="0"/>
                        </a:defRPr>
                      </a:pPr>
                      <a:t>[PERCENTAGE]</a:t>
                    </a:fld>
                    <a:endParaRPr lang="en-US" sz="1600">
                      <a:solidFill>
                        <a:srgbClr val="000000"/>
                      </a:solidFill>
                    </a:endParaRPr>
                  </a:p>
                </c:rich>
              </c:tx>
              <c:spPr>
                <a:noFill/>
                <a:ln>
                  <a:noFill/>
                </a:ln>
                <a:effectLst/>
              </c:spPr>
              <c:txPr>
                <a:bodyPr rot="0" spcFirstLastPara="1" vertOverflow="ellipsis" vert="horz" wrap="square" anchor="ctr" anchorCtr="0"/>
                <a:lstStyle/>
                <a:p>
                  <a:pPr algn="l">
                    <a:defRPr sz="1600" b="0" i="0" u="none" strike="noStrike" kern="1200" baseline="0">
                      <a:solidFill>
                        <a:srgbClr val="000000"/>
                      </a:solidFill>
                      <a:latin typeface="Franklin Gothic Book" panose="020B05030201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135101018567568"/>
                      <c:h val="6.3385309652104635E-2"/>
                    </c:manualLayout>
                  </c15:layout>
                  <c15:dlblFieldTable/>
                  <c15:showDataLabelsRange val="0"/>
                </c:ext>
                <c:ext xmlns:c16="http://schemas.microsoft.com/office/drawing/2014/chart" uri="{C3380CC4-5D6E-409C-BE32-E72D297353CC}">
                  <c16:uniqueId val="{00000007-6BED-4F11-BF67-58E6C2FE11FB}"/>
                </c:ext>
              </c:extLst>
            </c:dLbl>
            <c:dLbl>
              <c:idx val="4"/>
              <c:layout>
                <c:manualLayout>
                  <c:x val="0.19871631317432326"/>
                  <c:y val="-5.1077512204174544E-2"/>
                </c:manualLayout>
              </c:layout>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Franklin Gothic Medium" panose="020B06030201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379514175458945"/>
                      <c:h val="0.1821639937929968"/>
                    </c:manualLayout>
                  </c15:layout>
                </c:ext>
                <c:ext xmlns:c16="http://schemas.microsoft.com/office/drawing/2014/chart" uri="{C3380CC4-5D6E-409C-BE32-E72D297353CC}">
                  <c16:uniqueId val="{00000009-6BED-4F11-BF67-58E6C2FE11FB}"/>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Franklin Gothic Book" panose="020B0503020102020204" pitchFamily="34" charset="0"/>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'Plots - ZDP (2)'!$A$66:$A$70</c:f>
              <c:strCache>
                <c:ptCount val="5"/>
                <c:pt idx="0">
                  <c:v>Off-Site Emissions</c:v>
                </c:pt>
                <c:pt idx="1">
                  <c:v>Nonprocess Energy Use</c:v>
                </c:pt>
                <c:pt idx="2">
                  <c:v>Direct Process Emissions</c:v>
                </c:pt>
                <c:pt idx="3">
                  <c:v>Other Process Energy Uses</c:v>
                </c:pt>
                <c:pt idx="4">
                  <c:v>Industrial Heat</c:v>
                </c:pt>
              </c:strCache>
            </c:strRef>
          </c:cat>
          <c:val>
            <c:numRef>
              <c:f>'Plots - ZDP (2)'!$B$66:$B$70</c:f>
              <c:numCache>
                <c:formatCode>General</c:formatCode>
                <c:ptCount val="5"/>
                <c:pt idx="0">
                  <c:v>438.8</c:v>
                </c:pt>
                <c:pt idx="1">
                  <c:v>34.5</c:v>
                </c:pt>
                <c:pt idx="3">
                  <c:v>128.6</c:v>
                </c:pt>
                <c:pt idx="4">
                  <c:v>512.20000000000005</c:v>
                </c:pt>
              </c:numCache>
            </c:numRef>
          </c:val>
          <c:extLst>
            <c:ext xmlns:c16="http://schemas.microsoft.com/office/drawing/2014/chart" uri="{C3380CC4-5D6E-409C-BE32-E72D297353CC}">
              <c16:uniqueId val="{0000000A-6BED-4F11-BF67-58E6C2FE11FB}"/>
            </c:ext>
          </c:extLst>
        </c:ser>
        <c:dLbls>
          <c:dLblPos val="bestFit"/>
          <c:showLegendKey val="0"/>
          <c:showVal val="1"/>
          <c:showCatName val="0"/>
          <c:showSerName val="0"/>
          <c:showPercent val="0"/>
          <c:showBubbleSize val="0"/>
          <c:showLeaderLines val="0"/>
        </c:dLbls>
        <c:firstSliceAng val="34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latin typeface="Franklin Gothic Medium" panose="020B06030201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84A0DA-3802-42A4-8F0C-38A667FCFD5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D8B2D766-57A1-4602-A13E-0517C350EB54}">
      <dgm:prSet phldrT="[Text]" custT="1"/>
      <dgm:spPr/>
      <dgm:t>
        <a:bodyPr/>
        <a:lstStyle/>
        <a:p>
          <a:r>
            <a:rPr lang="en-US" sz="1200"/>
            <a:t>Intellectual Property Counsel</a:t>
          </a:r>
        </a:p>
      </dgm:t>
    </dgm:pt>
    <dgm:pt modelId="{4FBF43BF-40F1-4F7C-9385-571BEF3A7B28}" type="parTrans" cxnId="{57D61936-D057-4605-9518-FE8A7E033B89}">
      <dgm:prSet/>
      <dgm:spPr/>
      <dgm:t>
        <a:bodyPr/>
        <a:lstStyle/>
        <a:p>
          <a:endParaRPr lang="en-US" sz="1200"/>
        </a:p>
      </dgm:t>
    </dgm:pt>
    <dgm:pt modelId="{DF67D271-777D-4045-8CB2-35C16F97AA0A}" type="sibTrans" cxnId="{57D61936-D057-4605-9518-FE8A7E033B89}">
      <dgm:prSet/>
      <dgm:spPr/>
      <dgm:t>
        <a:bodyPr/>
        <a:lstStyle/>
        <a:p>
          <a:endParaRPr lang="en-US" sz="1200"/>
        </a:p>
      </dgm:t>
    </dgm:pt>
    <dgm:pt modelId="{40BB0F33-9D1D-4B99-805F-7E223DE7A8EB}">
      <dgm:prSet phldrT="[Text]" custT="1"/>
      <dgm:spPr/>
      <dgm:t>
        <a:bodyPr/>
        <a:lstStyle/>
        <a:p>
          <a:r>
            <a:rPr lang="en-US" sz="1200"/>
            <a:t> Technology Transfer and Impact</a:t>
          </a:r>
        </a:p>
      </dgm:t>
    </dgm:pt>
    <dgm:pt modelId="{C79E03C8-1064-4C50-B8AD-136AB4FD8E70}" type="parTrans" cxnId="{7AD13E6A-EB50-4B94-A6F6-90FDB2F4C69A}">
      <dgm:prSet/>
      <dgm:spPr/>
      <dgm:t>
        <a:bodyPr/>
        <a:lstStyle/>
        <a:p>
          <a:endParaRPr lang="en-US" sz="1200"/>
        </a:p>
      </dgm:t>
    </dgm:pt>
    <dgm:pt modelId="{F0117CB8-7325-4217-88B8-0C79CA07EC66}" type="sibTrans" cxnId="{7AD13E6A-EB50-4B94-A6F6-90FDB2F4C69A}">
      <dgm:prSet/>
      <dgm:spPr/>
      <dgm:t>
        <a:bodyPr/>
        <a:lstStyle/>
        <a:p>
          <a:endParaRPr lang="en-US" sz="1200"/>
        </a:p>
      </dgm:t>
    </dgm:pt>
    <dgm:pt modelId="{5A3A09CD-CF0C-4C93-9176-84E9AFBC4ADF}">
      <dgm:prSet custT="1"/>
      <dgm:spPr/>
      <dgm:t>
        <a:bodyPr/>
        <a:lstStyle/>
        <a:p>
          <a:r>
            <a:rPr lang="en-US" sz="1200"/>
            <a:t>IP Management &amp; Protection</a:t>
          </a:r>
        </a:p>
      </dgm:t>
    </dgm:pt>
    <dgm:pt modelId="{F20E85CE-3000-4004-B805-78B686E560C7}" type="parTrans" cxnId="{EE4812BC-B497-423C-A36C-85905471D869}">
      <dgm:prSet/>
      <dgm:spPr/>
      <dgm:t>
        <a:bodyPr/>
        <a:lstStyle/>
        <a:p>
          <a:endParaRPr lang="en-US" sz="1200"/>
        </a:p>
      </dgm:t>
    </dgm:pt>
    <dgm:pt modelId="{C6B144DC-4EAE-46B6-9A94-F2B03F699BEE}" type="sibTrans" cxnId="{EE4812BC-B497-423C-A36C-85905471D869}">
      <dgm:prSet/>
      <dgm:spPr/>
      <dgm:t>
        <a:bodyPr/>
        <a:lstStyle/>
        <a:p>
          <a:endParaRPr lang="en-US" sz="1200"/>
        </a:p>
      </dgm:t>
    </dgm:pt>
    <dgm:pt modelId="{FC8B1FA8-0D06-49C3-933D-76E0A8E48B7E}" type="pres">
      <dgm:prSet presAssocID="{A584A0DA-3802-42A4-8F0C-38A667FCFD51}" presName="Name0" presStyleCnt="0">
        <dgm:presLayoutVars>
          <dgm:chMax val="7"/>
          <dgm:chPref val="7"/>
          <dgm:dir/>
        </dgm:presLayoutVars>
      </dgm:prSet>
      <dgm:spPr/>
    </dgm:pt>
    <dgm:pt modelId="{EE287710-9857-4B41-B837-F01B3F42D7E4}" type="pres">
      <dgm:prSet presAssocID="{A584A0DA-3802-42A4-8F0C-38A667FCFD51}" presName="Name1" presStyleCnt="0"/>
      <dgm:spPr/>
    </dgm:pt>
    <dgm:pt modelId="{18A02166-0FEA-49B7-99EB-9A8B72DA0A29}" type="pres">
      <dgm:prSet presAssocID="{A584A0DA-3802-42A4-8F0C-38A667FCFD51}" presName="cycle" presStyleCnt="0"/>
      <dgm:spPr/>
    </dgm:pt>
    <dgm:pt modelId="{3BD96E16-1658-4BCA-9A3D-221E8CE30411}" type="pres">
      <dgm:prSet presAssocID="{A584A0DA-3802-42A4-8F0C-38A667FCFD51}" presName="srcNode" presStyleLbl="node1" presStyleIdx="0" presStyleCnt="3"/>
      <dgm:spPr/>
    </dgm:pt>
    <dgm:pt modelId="{0CAE6A04-798C-4306-B48A-96AAE9D3D8D8}" type="pres">
      <dgm:prSet presAssocID="{A584A0DA-3802-42A4-8F0C-38A667FCFD51}" presName="conn" presStyleLbl="parChTrans1D2" presStyleIdx="0" presStyleCnt="1"/>
      <dgm:spPr/>
    </dgm:pt>
    <dgm:pt modelId="{AF26DC23-44A3-4A1D-A831-2486FAB04448}" type="pres">
      <dgm:prSet presAssocID="{A584A0DA-3802-42A4-8F0C-38A667FCFD51}" presName="extraNode" presStyleLbl="node1" presStyleIdx="0" presStyleCnt="3"/>
      <dgm:spPr/>
    </dgm:pt>
    <dgm:pt modelId="{18C936AD-6D2B-4E7F-8AA5-22578A0AFA7C}" type="pres">
      <dgm:prSet presAssocID="{A584A0DA-3802-42A4-8F0C-38A667FCFD51}" presName="dstNode" presStyleLbl="node1" presStyleIdx="0" presStyleCnt="3"/>
      <dgm:spPr/>
    </dgm:pt>
    <dgm:pt modelId="{E78531B2-A6B3-4B31-8099-6B2EBAA12FEE}" type="pres">
      <dgm:prSet presAssocID="{D8B2D766-57A1-4602-A13E-0517C350EB54}" presName="text_1" presStyleLbl="node1" presStyleIdx="0" presStyleCnt="3">
        <dgm:presLayoutVars>
          <dgm:bulletEnabled val="1"/>
        </dgm:presLayoutVars>
      </dgm:prSet>
      <dgm:spPr/>
    </dgm:pt>
    <dgm:pt modelId="{B7F86F79-A255-44FF-8A02-1486843708D8}" type="pres">
      <dgm:prSet presAssocID="{D8B2D766-57A1-4602-A13E-0517C350EB54}" presName="accent_1" presStyleCnt="0"/>
      <dgm:spPr/>
    </dgm:pt>
    <dgm:pt modelId="{869060DC-F9EC-4BCF-B059-C5D964BC1F37}" type="pres">
      <dgm:prSet presAssocID="{D8B2D766-57A1-4602-A13E-0517C350EB54}" presName="accentRepeatNode" presStyleLbl="solidFgAcc1" presStyleIdx="0" presStyleCnt="3"/>
      <dgm:spPr/>
    </dgm:pt>
    <dgm:pt modelId="{69D75330-C318-4D9E-8488-5C7EDF55E019}" type="pres">
      <dgm:prSet presAssocID="{5A3A09CD-CF0C-4C93-9176-84E9AFBC4ADF}" presName="text_2" presStyleLbl="node1" presStyleIdx="1" presStyleCnt="3">
        <dgm:presLayoutVars>
          <dgm:bulletEnabled val="1"/>
        </dgm:presLayoutVars>
      </dgm:prSet>
      <dgm:spPr/>
    </dgm:pt>
    <dgm:pt modelId="{7B3BB7B7-133B-4DF0-B77A-9E54F0656F74}" type="pres">
      <dgm:prSet presAssocID="{5A3A09CD-CF0C-4C93-9176-84E9AFBC4ADF}" presName="accent_2" presStyleCnt="0"/>
      <dgm:spPr/>
    </dgm:pt>
    <dgm:pt modelId="{0EB2DD75-699E-4EDF-804D-1B9A929E792B}" type="pres">
      <dgm:prSet presAssocID="{5A3A09CD-CF0C-4C93-9176-84E9AFBC4ADF}" presName="accentRepeatNode" presStyleLbl="solidFgAcc1" presStyleIdx="1" presStyleCnt="3"/>
      <dgm:spPr/>
    </dgm:pt>
    <dgm:pt modelId="{CCB59BD6-B467-4C64-9D58-C2D50298F308}" type="pres">
      <dgm:prSet presAssocID="{40BB0F33-9D1D-4B99-805F-7E223DE7A8EB}" presName="text_3" presStyleLbl="node1" presStyleIdx="2" presStyleCnt="3">
        <dgm:presLayoutVars>
          <dgm:bulletEnabled val="1"/>
        </dgm:presLayoutVars>
      </dgm:prSet>
      <dgm:spPr/>
    </dgm:pt>
    <dgm:pt modelId="{656DE1C3-07A2-48A7-88AC-162AF0EBD535}" type="pres">
      <dgm:prSet presAssocID="{40BB0F33-9D1D-4B99-805F-7E223DE7A8EB}" presName="accent_3" presStyleCnt="0"/>
      <dgm:spPr/>
    </dgm:pt>
    <dgm:pt modelId="{A2032A7E-4996-455F-B3E4-9081584255E0}" type="pres">
      <dgm:prSet presAssocID="{40BB0F33-9D1D-4B99-805F-7E223DE7A8EB}" presName="accentRepeatNode" presStyleLbl="solidFgAcc1" presStyleIdx="2" presStyleCnt="3"/>
      <dgm:spPr/>
    </dgm:pt>
  </dgm:ptLst>
  <dgm:cxnLst>
    <dgm:cxn modelId="{57D61936-D057-4605-9518-FE8A7E033B89}" srcId="{A584A0DA-3802-42A4-8F0C-38A667FCFD51}" destId="{D8B2D766-57A1-4602-A13E-0517C350EB54}" srcOrd="0" destOrd="0" parTransId="{4FBF43BF-40F1-4F7C-9385-571BEF3A7B28}" sibTransId="{DF67D271-777D-4045-8CB2-35C16F97AA0A}"/>
    <dgm:cxn modelId="{7AD13E6A-EB50-4B94-A6F6-90FDB2F4C69A}" srcId="{A584A0DA-3802-42A4-8F0C-38A667FCFD51}" destId="{40BB0F33-9D1D-4B99-805F-7E223DE7A8EB}" srcOrd="2" destOrd="0" parTransId="{C79E03C8-1064-4C50-B8AD-136AB4FD8E70}" sibTransId="{F0117CB8-7325-4217-88B8-0C79CA07EC66}"/>
    <dgm:cxn modelId="{D42B147A-C009-44B5-B741-A3D801E54900}" type="presOf" srcId="{5A3A09CD-CF0C-4C93-9176-84E9AFBC4ADF}" destId="{69D75330-C318-4D9E-8488-5C7EDF55E019}" srcOrd="0" destOrd="0" presId="urn:microsoft.com/office/officeart/2008/layout/VerticalCurvedList"/>
    <dgm:cxn modelId="{4ECB9C8D-76FC-4F75-AA97-B7A1594856F0}" type="presOf" srcId="{40BB0F33-9D1D-4B99-805F-7E223DE7A8EB}" destId="{CCB59BD6-B467-4C64-9D58-C2D50298F308}" srcOrd="0" destOrd="0" presId="urn:microsoft.com/office/officeart/2008/layout/VerticalCurvedList"/>
    <dgm:cxn modelId="{71C78D8E-FCE0-4B23-9584-EA4F9A175A91}" type="presOf" srcId="{A584A0DA-3802-42A4-8F0C-38A667FCFD51}" destId="{FC8B1FA8-0D06-49C3-933D-76E0A8E48B7E}" srcOrd="0" destOrd="0" presId="urn:microsoft.com/office/officeart/2008/layout/VerticalCurvedList"/>
    <dgm:cxn modelId="{C0450D96-E29C-46A9-854A-0E3C7760872A}" type="presOf" srcId="{DF67D271-777D-4045-8CB2-35C16F97AA0A}" destId="{0CAE6A04-798C-4306-B48A-96AAE9D3D8D8}" srcOrd="0" destOrd="0" presId="urn:microsoft.com/office/officeart/2008/layout/VerticalCurvedList"/>
    <dgm:cxn modelId="{EE4812BC-B497-423C-A36C-85905471D869}" srcId="{A584A0DA-3802-42A4-8F0C-38A667FCFD51}" destId="{5A3A09CD-CF0C-4C93-9176-84E9AFBC4ADF}" srcOrd="1" destOrd="0" parTransId="{F20E85CE-3000-4004-B805-78B686E560C7}" sibTransId="{C6B144DC-4EAE-46B6-9A94-F2B03F699BEE}"/>
    <dgm:cxn modelId="{4C4279D2-C374-4D42-BD56-93C5A61669BB}" type="presOf" srcId="{D8B2D766-57A1-4602-A13E-0517C350EB54}" destId="{E78531B2-A6B3-4B31-8099-6B2EBAA12FEE}" srcOrd="0" destOrd="0" presId="urn:microsoft.com/office/officeart/2008/layout/VerticalCurvedList"/>
    <dgm:cxn modelId="{A798A0ED-140E-4EDD-9A76-96289C4CE424}" type="presParOf" srcId="{FC8B1FA8-0D06-49C3-933D-76E0A8E48B7E}" destId="{EE287710-9857-4B41-B837-F01B3F42D7E4}" srcOrd="0" destOrd="0" presId="urn:microsoft.com/office/officeart/2008/layout/VerticalCurvedList"/>
    <dgm:cxn modelId="{32622C2A-5A4E-45AF-B932-7849338863F9}" type="presParOf" srcId="{EE287710-9857-4B41-B837-F01B3F42D7E4}" destId="{18A02166-0FEA-49B7-99EB-9A8B72DA0A29}" srcOrd="0" destOrd="0" presId="urn:microsoft.com/office/officeart/2008/layout/VerticalCurvedList"/>
    <dgm:cxn modelId="{42ED532D-A85E-4B42-8440-12F57DE2C30E}" type="presParOf" srcId="{18A02166-0FEA-49B7-99EB-9A8B72DA0A29}" destId="{3BD96E16-1658-4BCA-9A3D-221E8CE30411}" srcOrd="0" destOrd="0" presId="urn:microsoft.com/office/officeart/2008/layout/VerticalCurvedList"/>
    <dgm:cxn modelId="{FBD5B761-77E3-4039-AF23-BAD109FAF268}" type="presParOf" srcId="{18A02166-0FEA-49B7-99EB-9A8B72DA0A29}" destId="{0CAE6A04-798C-4306-B48A-96AAE9D3D8D8}" srcOrd="1" destOrd="0" presId="urn:microsoft.com/office/officeart/2008/layout/VerticalCurvedList"/>
    <dgm:cxn modelId="{525A9738-1521-4588-94F7-131323796ED5}" type="presParOf" srcId="{18A02166-0FEA-49B7-99EB-9A8B72DA0A29}" destId="{AF26DC23-44A3-4A1D-A831-2486FAB04448}" srcOrd="2" destOrd="0" presId="urn:microsoft.com/office/officeart/2008/layout/VerticalCurvedList"/>
    <dgm:cxn modelId="{2817599D-A475-4BF6-A815-9FA2EB0A0434}" type="presParOf" srcId="{18A02166-0FEA-49B7-99EB-9A8B72DA0A29}" destId="{18C936AD-6D2B-4E7F-8AA5-22578A0AFA7C}" srcOrd="3" destOrd="0" presId="urn:microsoft.com/office/officeart/2008/layout/VerticalCurvedList"/>
    <dgm:cxn modelId="{FEF06059-480A-4703-8599-422763DB951C}" type="presParOf" srcId="{EE287710-9857-4B41-B837-F01B3F42D7E4}" destId="{E78531B2-A6B3-4B31-8099-6B2EBAA12FEE}" srcOrd="1" destOrd="0" presId="urn:microsoft.com/office/officeart/2008/layout/VerticalCurvedList"/>
    <dgm:cxn modelId="{4F913A5F-CD6A-4B50-A332-4733956E98E7}" type="presParOf" srcId="{EE287710-9857-4B41-B837-F01B3F42D7E4}" destId="{B7F86F79-A255-44FF-8A02-1486843708D8}" srcOrd="2" destOrd="0" presId="urn:microsoft.com/office/officeart/2008/layout/VerticalCurvedList"/>
    <dgm:cxn modelId="{FCFFADA0-0998-4717-BB9D-08CA425FD081}" type="presParOf" srcId="{B7F86F79-A255-44FF-8A02-1486843708D8}" destId="{869060DC-F9EC-4BCF-B059-C5D964BC1F37}" srcOrd="0" destOrd="0" presId="urn:microsoft.com/office/officeart/2008/layout/VerticalCurvedList"/>
    <dgm:cxn modelId="{CF5F0114-80A4-4B3E-A20E-145DB6B46C8B}" type="presParOf" srcId="{EE287710-9857-4B41-B837-F01B3F42D7E4}" destId="{69D75330-C318-4D9E-8488-5C7EDF55E019}" srcOrd="3" destOrd="0" presId="urn:microsoft.com/office/officeart/2008/layout/VerticalCurvedList"/>
    <dgm:cxn modelId="{31CEEF2B-8C20-4896-A419-B28B75B1A5C8}" type="presParOf" srcId="{EE287710-9857-4B41-B837-F01B3F42D7E4}" destId="{7B3BB7B7-133B-4DF0-B77A-9E54F0656F74}" srcOrd="4" destOrd="0" presId="urn:microsoft.com/office/officeart/2008/layout/VerticalCurvedList"/>
    <dgm:cxn modelId="{920C3507-2CB9-49C6-A9B1-AF2163B8C151}" type="presParOf" srcId="{7B3BB7B7-133B-4DF0-B77A-9E54F0656F74}" destId="{0EB2DD75-699E-4EDF-804D-1B9A929E792B}" srcOrd="0" destOrd="0" presId="urn:microsoft.com/office/officeart/2008/layout/VerticalCurvedList"/>
    <dgm:cxn modelId="{1583865C-F37F-4869-8EBF-8F874443B8C5}" type="presParOf" srcId="{EE287710-9857-4B41-B837-F01B3F42D7E4}" destId="{CCB59BD6-B467-4C64-9D58-C2D50298F308}" srcOrd="5" destOrd="0" presId="urn:microsoft.com/office/officeart/2008/layout/VerticalCurvedList"/>
    <dgm:cxn modelId="{17167F59-F6D7-43D1-890F-16FD293CEDA1}" type="presParOf" srcId="{EE287710-9857-4B41-B837-F01B3F42D7E4}" destId="{656DE1C3-07A2-48A7-88AC-162AF0EBD535}" srcOrd="6" destOrd="0" presId="urn:microsoft.com/office/officeart/2008/layout/VerticalCurvedList"/>
    <dgm:cxn modelId="{C03D1281-8E1E-4C21-9D1B-56B486055561}" type="presParOf" srcId="{656DE1C3-07A2-48A7-88AC-162AF0EBD535}" destId="{A2032A7E-4996-455F-B3E4-9081584255E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4A0DA-3802-42A4-8F0C-38A667FCFD5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D8B2D766-57A1-4602-A13E-0517C350EB54}">
      <dgm:prSet phldrT="[Text]" custT="1"/>
      <dgm:spPr/>
      <dgm:t>
        <a:bodyPr/>
        <a:lstStyle/>
        <a:p>
          <a:r>
            <a:rPr lang="en-US" sz="1200"/>
            <a:t>Intellectual Property Counsel</a:t>
          </a:r>
        </a:p>
      </dgm:t>
    </dgm:pt>
    <dgm:pt modelId="{4FBF43BF-40F1-4F7C-9385-571BEF3A7B28}" type="parTrans" cxnId="{57D61936-D057-4605-9518-FE8A7E033B89}">
      <dgm:prSet/>
      <dgm:spPr/>
      <dgm:t>
        <a:bodyPr/>
        <a:lstStyle/>
        <a:p>
          <a:endParaRPr lang="en-US" sz="1200"/>
        </a:p>
      </dgm:t>
    </dgm:pt>
    <dgm:pt modelId="{DF67D271-777D-4045-8CB2-35C16F97AA0A}" type="sibTrans" cxnId="{57D61936-D057-4605-9518-FE8A7E033B89}">
      <dgm:prSet/>
      <dgm:spPr/>
      <dgm:t>
        <a:bodyPr/>
        <a:lstStyle/>
        <a:p>
          <a:endParaRPr lang="en-US" sz="1200"/>
        </a:p>
      </dgm:t>
    </dgm:pt>
    <dgm:pt modelId="{40BB0F33-9D1D-4B99-805F-7E223DE7A8EB}">
      <dgm:prSet phldrT="[Text]" custT="1"/>
      <dgm:spPr/>
      <dgm:t>
        <a:bodyPr/>
        <a:lstStyle/>
        <a:p>
          <a:r>
            <a:rPr lang="en-US" sz="1200"/>
            <a:t> Technology Transfer</a:t>
          </a:r>
        </a:p>
      </dgm:t>
    </dgm:pt>
    <dgm:pt modelId="{C79E03C8-1064-4C50-B8AD-136AB4FD8E70}" type="parTrans" cxnId="{7AD13E6A-EB50-4B94-A6F6-90FDB2F4C69A}">
      <dgm:prSet/>
      <dgm:spPr/>
      <dgm:t>
        <a:bodyPr/>
        <a:lstStyle/>
        <a:p>
          <a:endParaRPr lang="en-US" sz="1200"/>
        </a:p>
      </dgm:t>
    </dgm:pt>
    <dgm:pt modelId="{F0117CB8-7325-4217-88B8-0C79CA07EC66}" type="sibTrans" cxnId="{7AD13E6A-EB50-4B94-A6F6-90FDB2F4C69A}">
      <dgm:prSet/>
      <dgm:spPr/>
      <dgm:t>
        <a:bodyPr/>
        <a:lstStyle/>
        <a:p>
          <a:endParaRPr lang="en-US" sz="1200"/>
        </a:p>
      </dgm:t>
    </dgm:pt>
    <dgm:pt modelId="{5A3A09CD-CF0C-4C93-9176-84E9AFBC4ADF}">
      <dgm:prSet custT="1"/>
      <dgm:spPr/>
      <dgm:t>
        <a:bodyPr/>
        <a:lstStyle/>
        <a:p>
          <a:r>
            <a:rPr lang="en-US" sz="1200"/>
            <a:t>IP Management &amp; Protection</a:t>
          </a:r>
        </a:p>
      </dgm:t>
    </dgm:pt>
    <dgm:pt modelId="{F20E85CE-3000-4004-B805-78B686E560C7}" type="parTrans" cxnId="{EE4812BC-B497-423C-A36C-85905471D869}">
      <dgm:prSet/>
      <dgm:spPr/>
      <dgm:t>
        <a:bodyPr/>
        <a:lstStyle/>
        <a:p>
          <a:endParaRPr lang="en-US" sz="1200"/>
        </a:p>
      </dgm:t>
    </dgm:pt>
    <dgm:pt modelId="{C6B144DC-4EAE-46B6-9A94-F2B03F699BEE}" type="sibTrans" cxnId="{EE4812BC-B497-423C-A36C-85905471D869}">
      <dgm:prSet/>
      <dgm:spPr/>
      <dgm:t>
        <a:bodyPr/>
        <a:lstStyle/>
        <a:p>
          <a:endParaRPr lang="en-US" sz="1200"/>
        </a:p>
      </dgm:t>
    </dgm:pt>
    <dgm:pt modelId="{FC8B1FA8-0D06-49C3-933D-76E0A8E48B7E}" type="pres">
      <dgm:prSet presAssocID="{A584A0DA-3802-42A4-8F0C-38A667FCFD51}" presName="Name0" presStyleCnt="0">
        <dgm:presLayoutVars>
          <dgm:chMax val="7"/>
          <dgm:chPref val="7"/>
          <dgm:dir/>
        </dgm:presLayoutVars>
      </dgm:prSet>
      <dgm:spPr/>
    </dgm:pt>
    <dgm:pt modelId="{EE287710-9857-4B41-B837-F01B3F42D7E4}" type="pres">
      <dgm:prSet presAssocID="{A584A0DA-3802-42A4-8F0C-38A667FCFD51}" presName="Name1" presStyleCnt="0"/>
      <dgm:spPr/>
    </dgm:pt>
    <dgm:pt modelId="{18A02166-0FEA-49B7-99EB-9A8B72DA0A29}" type="pres">
      <dgm:prSet presAssocID="{A584A0DA-3802-42A4-8F0C-38A667FCFD51}" presName="cycle" presStyleCnt="0"/>
      <dgm:spPr/>
    </dgm:pt>
    <dgm:pt modelId="{3BD96E16-1658-4BCA-9A3D-221E8CE30411}" type="pres">
      <dgm:prSet presAssocID="{A584A0DA-3802-42A4-8F0C-38A667FCFD51}" presName="srcNode" presStyleLbl="node1" presStyleIdx="0" presStyleCnt="3"/>
      <dgm:spPr/>
    </dgm:pt>
    <dgm:pt modelId="{0CAE6A04-798C-4306-B48A-96AAE9D3D8D8}" type="pres">
      <dgm:prSet presAssocID="{A584A0DA-3802-42A4-8F0C-38A667FCFD51}" presName="conn" presStyleLbl="parChTrans1D2" presStyleIdx="0" presStyleCnt="1"/>
      <dgm:spPr/>
    </dgm:pt>
    <dgm:pt modelId="{AF26DC23-44A3-4A1D-A831-2486FAB04448}" type="pres">
      <dgm:prSet presAssocID="{A584A0DA-3802-42A4-8F0C-38A667FCFD51}" presName="extraNode" presStyleLbl="node1" presStyleIdx="0" presStyleCnt="3"/>
      <dgm:spPr/>
    </dgm:pt>
    <dgm:pt modelId="{18C936AD-6D2B-4E7F-8AA5-22578A0AFA7C}" type="pres">
      <dgm:prSet presAssocID="{A584A0DA-3802-42A4-8F0C-38A667FCFD51}" presName="dstNode" presStyleLbl="node1" presStyleIdx="0" presStyleCnt="3"/>
      <dgm:spPr/>
    </dgm:pt>
    <dgm:pt modelId="{E78531B2-A6B3-4B31-8099-6B2EBAA12FEE}" type="pres">
      <dgm:prSet presAssocID="{D8B2D766-57A1-4602-A13E-0517C350EB54}" presName="text_1" presStyleLbl="node1" presStyleIdx="0" presStyleCnt="3">
        <dgm:presLayoutVars>
          <dgm:bulletEnabled val="1"/>
        </dgm:presLayoutVars>
      </dgm:prSet>
      <dgm:spPr/>
    </dgm:pt>
    <dgm:pt modelId="{B7F86F79-A255-44FF-8A02-1486843708D8}" type="pres">
      <dgm:prSet presAssocID="{D8B2D766-57A1-4602-A13E-0517C350EB54}" presName="accent_1" presStyleCnt="0"/>
      <dgm:spPr/>
    </dgm:pt>
    <dgm:pt modelId="{869060DC-F9EC-4BCF-B059-C5D964BC1F37}" type="pres">
      <dgm:prSet presAssocID="{D8B2D766-57A1-4602-A13E-0517C350EB54}" presName="accentRepeatNode" presStyleLbl="solidFgAcc1" presStyleIdx="0" presStyleCnt="3"/>
      <dgm:spPr/>
    </dgm:pt>
    <dgm:pt modelId="{69D75330-C318-4D9E-8488-5C7EDF55E019}" type="pres">
      <dgm:prSet presAssocID="{5A3A09CD-CF0C-4C93-9176-84E9AFBC4ADF}" presName="text_2" presStyleLbl="node1" presStyleIdx="1" presStyleCnt="3">
        <dgm:presLayoutVars>
          <dgm:bulletEnabled val="1"/>
        </dgm:presLayoutVars>
      </dgm:prSet>
      <dgm:spPr/>
    </dgm:pt>
    <dgm:pt modelId="{7B3BB7B7-133B-4DF0-B77A-9E54F0656F74}" type="pres">
      <dgm:prSet presAssocID="{5A3A09CD-CF0C-4C93-9176-84E9AFBC4ADF}" presName="accent_2" presStyleCnt="0"/>
      <dgm:spPr/>
    </dgm:pt>
    <dgm:pt modelId="{0EB2DD75-699E-4EDF-804D-1B9A929E792B}" type="pres">
      <dgm:prSet presAssocID="{5A3A09CD-CF0C-4C93-9176-84E9AFBC4ADF}" presName="accentRepeatNode" presStyleLbl="solidFgAcc1" presStyleIdx="1" presStyleCnt="3"/>
      <dgm:spPr/>
    </dgm:pt>
    <dgm:pt modelId="{CCB59BD6-B467-4C64-9D58-C2D50298F308}" type="pres">
      <dgm:prSet presAssocID="{40BB0F33-9D1D-4B99-805F-7E223DE7A8EB}" presName="text_3" presStyleLbl="node1" presStyleIdx="2" presStyleCnt="3">
        <dgm:presLayoutVars>
          <dgm:bulletEnabled val="1"/>
        </dgm:presLayoutVars>
      </dgm:prSet>
      <dgm:spPr/>
    </dgm:pt>
    <dgm:pt modelId="{656DE1C3-07A2-48A7-88AC-162AF0EBD535}" type="pres">
      <dgm:prSet presAssocID="{40BB0F33-9D1D-4B99-805F-7E223DE7A8EB}" presName="accent_3" presStyleCnt="0"/>
      <dgm:spPr/>
    </dgm:pt>
    <dgm:pt modelId="{A2032A7E-4996-455F-B3E4-9081584255E0}" type="pres">
      <dgm:prSet presAssocID="{40BB0F33-9D1D-4B99-805F-7E223DE7A8EB}" presName="accentRepeatNode" presStyleLbl="solidFgAcc1" presStyleIdx="2" presStyleCnt="3"/>
      <dgm:spPr/>
    </dgm:pt>
  </dgm:ptLst>
  <dgm:cxnLst>
    <dgm:cxn modelId="{57D61936-D057-4605-9518-FE8A7E033B89}" srcId="{A584A0DA-3802-42A4-8F0C-38A667FCFD51}" destId="{D8B2D766-57A1-4602-A13E-0517C350EB54}" srcOrd="0" destOrd="0" parTransId="{4FBF43BF-40F1-4F7C-9385-571BEF3A7B28}" sibTransId="{DF67D271-777D-4045-8CB2-35C16F97AA0A}"/>
    <dgm:cxn modelId="{7AD13E6A-EB50-4B94-A6F6-90FDB2F4C69A}" srcId="{A584A0DA-3802-42A4-8F0C-38A667FCFD51}" destId="{40BB0F33-9D1D-4B99-805F-7E223DE7A8EB}" srcOrd="2" destOrd="0" parTransId="{C79E03C8-1064-4C50-B8AD-136AB4FD8E70}" sibTransId="{F0117CB8-7325-4217-88B8-0C79CA07EC66}"/>
    <dgm:cxn modelId="{D5216D6D-45BF-4F53-88F2-C09959F26538}" type="presOf" srcId="{DF67D271-777D-4045-8CB2-35C16F97AA0A}" destId="{0CAE6A04-798C-4306-B48A-96AAE9D3D8D8}" srcOrd="0" destOrd="0" presId="urn:microsoft.com/office/officeart/2008/layout/VerticalCurvedList"/>
    <dgm:cxn modelId="{22299F50-059A-45D7-B8C1-81445D2B5208}" type="presOf" srcId="{5A3A09CD-CF0C-4C93-9176-84E9AFBC4ADF}" destId="{69D75330-C318-4D9E-8488-5C7EDF55E019}" srcOrd="0" destOrd="0" presId="urn:microsoft.com/office/officeart/2008/layout/VerticalCurvedList"/>
    <dgm:cxn modelId="{39EE0677-24D1-43C4-B013-DA4244C3ED5A}" type="presOf" srcId="{D8B2D766-57A1-4602-A13E-0517C350EB54}" destId="{E78531B2-A6B3-4B31-8099-6B2EBAA12FEE}" srcOrd="0" destOrd="0" presId="urn:microsoft.com/office/officeart/2008/layout/VerticalCurvedList"/>
    <dgm:cxn modelId="{EE4812BC-B497-423C-A36C-85905471D869}" srcId="{A584A0DA-3802-42A4-8F0C-38A667FCFD51}" destId="{5A3A09CD-CF0C-4C93-9176-84E9AFBC4ADF}" srcOrd="1" destOrd="0" parTransId="{F20E85CE-3000-4004-B805-78B686E560C7}" sibTransId="{C6B144DC-4EAE-46B6-9A94-F2B03F699BEE}"/>
    <dgm:cxn modelId="{8FBF8DBF-C57F-4544-B3DA-941AEFE3C2E6}" type="presOf" srcId="{40BB0F33-9D1D-4B99-805F-7E223DE7A8EB}" destId="{CCB59BD6-B467-4C64-9D58-C2D50298F308}" srcOrd="0" destOrd="0" presId="urn:microsoft.com/office/officeart/2008/layout/VerticalCurvedList"/>
    <dgm:cxn modelId="{50201AC9-59D5-4F48-8FE4-73B73915BB64}" type="presOf" srcId="{A584A0DA-3802-42A4-8F0C-38A667FCFD51}" destId="{FC8B1FA8-0D06-49C3-933D-76E0A8E48B7E}" srcOrd="0" destOrd="0" presId="urn:microsoft.com/office/officeart/2008/layout/VerticalCurvedList"/>
    <dgm:cxn modelId="{84184AD5-D3B0-4C2F-9466-3958DCD11407}" type="presParOf" srcId="{FC8B1FA8-0D06-49C3-933D-76E0A8E48B7E}" destId="{EE287710-9857-4B41-B837-F01B3F42D7E4}" srcOrd="0" destOrd="0" presId="urn:microsoft.com/office/officeart/2008/layout/VerticalCurvedList"/>
    <dgm:cxn modelId="{9748A06E-1F7F-4167-9FA6-51A0938EA0A1}" type="presParOf" srcId="{EE287710-9857-4B41-B837-F01B3F42D7E4}" destId="{18A02166-0FEA-49B7-99EB-9A8B72DA0A29}" srcOrd="0" destOrd="0" presId="urn:microsoft.com/office/officeart/2008/layout/VerticalCurvedList"/>
    <dgm:cxn modelId="{79DC9EB1-6121-406E-91F6-2CD0E83489B3}" type="presParOf" srcId="{18A02166-0FEA-49B7-99EB-9A8B72DA0A29}" destId="{3BD96E16-1658-4BCA-9A3D-221E8CE30411}" srcOrd="0" destOrd="0" presId="urn:microsoft.com/office/officeart/2008/layout/VerticalCurvedList"/>
    <dgm:cxn modelId="{97705133-1695-4D4F-9E13-ED342EC66D87}" type="presParOf" srcId="{18A02166-0FEA-49B7-99EB-9A8B72DA0A29}" destId="{0CAE6A04-798C-4306-B48A-96AAE9D3D8D8}" srcOrd="1" destOrd="0" presId="urn:microsoft.com/office/officeart/2008/layout/VerticalCurvedList"/>
    <dgm:cxn modelId="{85D13AE2-2C42-450E-8AB2-02A5873D9606}" type="presParOf" srcId="{18A02166-0FEA-49B7-99EB-9A8B72DA0A29}" destId="{AF26DC23-44A3-4A1D-A831-2486FAB04448}" srcOrd="2" destOrd="0" presId="urn:microsoft.com/office/officeart/2008/layout/VerticalCurvedList"/>
    <dgm:cxn modelId="{51258A36-C2A5-4C61-ACA9-E7273C19D71B}" type="presParOf" srcId="{18A02166-0FEA-49B7-99EB-9A8B72DA0A29}" destId="{18C936AD-6D2B-4E7F-8AA5-22578A0AFA7C}" srcOrd="3" destOrd="0" presId="urn:microsoft.com/office/officeart/2008/layout/VerticalCurvedList"/>
    <dgm:cxn modelId="{1941C646-40B3-4FD0-A2F6-CBAC1B45AC8F}" type="presParOf" srcId="{EE287710-9857-4B41-B837-F01B3F42D7E4}" destId="{E78531B2-A6B3-4B31-8099-6B2EBAA12FEE}" srcOrd="1" destOrd="0" presId="urn:microsoft.com/office/officeart/2008/layout/VerticalCurvedList"/>
    <dgm:cxn modelId="{13AD209D-42D4-43D4-A328-5ED2B00423EF}" type="presParOf" srcId="{EE287710-9857-4B41-B837-F01B3F42D7E4}" destId="{B7F86F79-A255-44FF-8A02-1486843708D8}" srcOrd="2" destOrd="0" presId="urn:microsoft.com/office/officeart/2008/layout/VerticalCurvedList"/>
    <dgm:cxn modelId="{443CA092-FF7A-4FD0-BA14-AE9818DD2D1B}" type="presParOf" srcId="{B7F86F79-A255-44FF-8A02-1486843708D8}" destId="{869060DC-F9EC-4BCF-B059-C5D964BC1F37}" srcOrd="0" destOrd="0" presId="urn:microsoft.com/office/officeart/2008/layout/VerticalCurvedList"/>
    <dgm:cxn modelId="{A7F48DB1-C3C0-48A9-8C54-8B1C43A7DBAF}" type="presParOf" srcId="{EE287710-9857-4B41-B837-F01B3F42D7E4}" destId="{69D75330-C318-4D9E-8488-5C7EDF55E019}" srcOrd="3" destOrd="0" presId="urn:microsoft.com/office/officeart/2008/layout/VerticalCurvedList"/>
    <dgm:cxn modelId="{57A77F5E-E8C8-4621-AFF5-C8276CB73097}" type="presParOf" srcId="{EE287710-9857-4B41-B837-F01B3F42D7E4}" destId="{7B3BB7B7-133B-4DF0-B77A-9E54F0656F74}" srcOrd="4" destOrd="0" presId="urn:microsoft.com/office/officeart/2008/layout/VerticalCurvedList"/>
    <dgm:cxn modelId="{05A84D08-54C5-46B6-AFD6-3A1ABC20940F}" type="presParOf" srcId="{7B3BB7B7-133B-4DF0-B77A-9E54F0656F74}" destId="{0EB2DD75-699E-4EDF-804D-1B9A929E792B}" srcOrd="0" destOrd="0" presId="urn:microsoft.com/office/officeart/2008/layout/VerticalCurvedList"/>
    <dgm:cxn modelId="{A2E40AA8-BB70-41AE-9648-891D2B26F0E3}" type="presParOf" srcId="{EE287710-9857-4B41-B837-F01B3F42D7E4}" destId="{CCB59BD6-B467-4C64-9D58-C2D50298F308}" srcOrd="5" destOrd="0" presId="urn:microsoft.com/office/officeart/2008/layout/VerticalCurvedList"/>
    <dgm:cxn modelId="{8F4BCED3-5DA7-40AA-8C28-EC972E3C78E5}" type="presParOf" srcId="{EE287710-9857-4B41-B837-F01B3F42D7E4}" destId="{656DE1C3-07A2-48A7-88AC-162AF0EBD535}" srcOrd="6" destOrd="0" presId="urn:microsoft.com/office/officeart/2008/layout/VerticalCurvedList"/>
    <dgm:cxn modelId="{9667636D-FE8E-4794-814A-5878B3BDD869}" type="presParOf" srcId="{656DE1C3-07A2-48A7-88AC-162AF0EBD535}" destId="{A2032A7E-4996-455F-B3E4-9081584255E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E6A04-798C-4306-B48A-96AAE9D3D8D8}">
      <dsp:nvSpPr>
        <dsp:cNvPr id="0" name=""/>
        <dsp:cNvSpPr/>
      </dsp:nvSpPr>
      <dsp:spPr>
        <a:xfrm>
          <a:off x="-2473178" y="-381935"/>
          <a:ext cx="2953033" cy="2953033"/>
        </a:xfrm>
        <a:prstGeom prst="blockArc">
          <a:avLst>
            <a:gd name="adj1" fmla="val 18900000"/>
            <a:gd name="adj2" fmla="val 2700000"/>
            <a:gd name="adj3" fmla="val 731"/>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8531B2-A6B3-4B31-8099-6B2EBAA12FEE}">
      <dsp:nvSpPr>
        <dsp:cNvPr id="0" name=""/>
        <dsp:cNvSpPr/>
      </dsp:nvSpPr>
      <dsp:spPr>
        <a:xfrm>
          <a:off x="308490" y="218916"/>
          <a:ext cx="4810654" cy="4378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752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Intellectual Property Counsel</a:t>
          </a:r>
        </a:p>
      </dsp:txBody>
      <dsp:txXfrm>
        <a:off x="308490" y="218916"/>
        <a:ext cx="4810654" cy="437832"/>
      </dsp:txXfrm>
    </dsp:sp>
    <dsp:sp modelId="{869060DC-F9EC-4BCF-B059-C5D964BC1F37}">
      <dsp:nvSpPr>
        <dsp:cNvPr id="0" name=""/>
        <dsp:cNvSpPr/>
      </dsp:nvSpPr>
      <dsp:spPr>
        <a:xfrm>
          <a:off x="34845" y="164187"/>
          <a:ext cx="547290" cy="54729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75330-C318-4D9E-8488-5C7EDF55E019}">
      <dsp:nvSpPr>
        <dsp:cNvPr id="0" name=""/>
        <dsp:cNvSpPr/>
      </dsp:nvSpPr>
      <dsp:spPr>
        <a:xfrm>
          <a:off x="467642" y="875664"/>
          <a:ext cx="4651502" cy="437832"/>
        </a:xfrm>
        <a:prstGeom prst="rect">
          <a:avLst/>
        </a:prstGeom>
        <a:solidFill>
          <a:schemeClr val="accent2">
            <a:hueOff val="-150002"/>
            <a:satOff val="0"/>
            <a:lumOff val="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752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IP Management &amp; Protection</a:t>
          </a:r>
        </a:p>
      </dsp:txBody>
      <dsp:txXfrm>
        <a:off x="467642" y="875664"/>
        <a:ext cx="4651502" cy="437832"/>
      </dsp:txXfrm>
    </dsp:sp>
    <dsp:sp modelId="{0EB2DD75-699E-4EDF-804D-1B9A929E792B}">
      <dsp:nvSpPr>
        <dsp:cNvPr id="0" name=""/>
        <dsp:cNvSpPr/>
      </dsp:nvSpPr>
      <dsp:spPr>
        <a:xfrm>
          <a:off x="193997" y="820935"/>
          <a:ext cx="547290" cy="547290"/>
        </a:xfrm>
        <a:prstGeom prst="ellipse">
          <a:avLst/>
        </a:prstGeom>
        <a:solidFill>
          <a:schemeClr val="lt1">
            <a:hueOff val="0"/>
            <a:satOff val="0"/>
            <a:lumOff val="0"/>
            <a:alphaOff val="0"/>
          </a:schemeClr>
        </a:solidFill>
        <a:ln w="25400" cap="flat" cmpd="sng" algn="ctr">
          <a:solidFill>
            <a:schemeClr val="accent2">
              <a:hueOff val="-150002"/>
              <a:satOff val="0"/>
              <a:lumOff val="5000"/>
              <a:alphaOff val="0"/>
            </a:schemeClr>
          </a:solidFill>
          <a:prstDash val="solid"/>
        </a:ln>
        <a:effectLst/>
      </dsp:spPr>
      <dsp:style>
        <a:lnRef idx="2">
          <a:scrgbClr r="0" g="0" b="0"/>
        </a:lnRef>
        <a:fillRef idx="1">
          <a:scrgbClr r="0" g="0" b="0"/>
        </a:fillRef>
        <a:effectRef idx="0">
          <a:scrgbClr r="0" g="0" b="0"/>
        </a:effectRef>
        <a:fontRef idx="minor"/>
      </dsp:style>
    </dsp:sp>
    <dsp:sp modelId="{CCB59BD6-B467-4C64-9D58-C2D50298F308}">
      <dsp:nvSpPr>
        <dsp:cNvPr id="0" name=""/>
        <dsp:cNvSpPr/>
      </dsp:nvSpPr>
      <dsp:spPr>
        <a:xfrm>
          <a:off x="308490" y="1532413"/>
          <a:ext cx="4810654" cy="437832"/>
        </a:xfrm>
        <a:prstGeom prst="rect">
          <a:avLst/>
        </a:prstGeom>
        <a:solidFill>
          <a:schemeClr val="accent2">
            <a:hueOff val="-300004"/>
            <a:satOff val="0"/>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752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 Technology Transfer and Impact</a:t>
          </a:r>
        </a:p>
      </dsp:txBody>
      <dsp:txXfrm>
        <a:off x="308490" y="1532413"/>
        <a:ext cx="4810654" cy="437832"/>
      </dsp:txXfrm>
    </dsp:sp>
    <dsp:sp modelId="{A2032A7E-4996-455F-B3E4-9081584255E0}">
      <dsp:nvSpPr>
        <dsp:cNvPr id="0" name=""/>
        <dsp:cNvSpPr/>
      </dsp:nvSpPr>
      <dsp:spPr>
        <a:xfrm>
          <a:off x="34845" y="1477684"/>
          <a:ext cx="547290" cy="547290"/>
        </a:xfrm>
        <a:prstGeom prst="ellipse">
          <a:avLst/>
        </a:prstGeom>
        <a:solidFill>
          <a:schemeClr val="lt1">
            <a:hueOff val="0"/>
            <a:satOff val="0"/>
            <a:lumOff val="0"/>
            <a:alphaOff val="0"/>
          </a:schemeClr>
        </a:solidFill>
        <a:ln w="25400" cap="flat" cmpd="sng" algn="ctr">
          <a:solidFill>
            <a:schemeClr val="accent2">
              <a:hueOff val="-300004"/>
              <a:satOff val="0"/>
              <a:lumOff val="1000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E6A04-798C-4306-B48A-96AAE9D3D8D8}">
      <dsp:nvSpPr>
        <dsp:cNvPr id="0" name=""/>
        <dsp:cNvSpPr/>
      </dsp:nvSpPr>
      <dsp:spPr>
        <a:xfrm>
          <a:off x="-2473178" y="-381935"/>
          <a:ext cx="2953033" cy="2953033"/>
        </a:xfrm>
        <a:prstGeom prst="blockArc">
          <a:avLst>
            <a:gd name="adj1" fmla="val 18900000"/>
            <a:gd name="adj2" fmla="val 2700000"/>
            <a:gd name="adj3" fmla="val 731"/>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8531B2-A6B3-4B31-8099-6B2EBAA12FEE}">
      <dsp:nvSpPr>
        <dsp:cNvPr id="0" name=""/>
        <dsp:cNvSpPr/>
      </dsp:nvSpPr>
      <dsp:spPr>
        <a:xfrm>
          <a:off x="308490" y="218916"/>
          <a:ext cx="4810654" cy="4378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752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Intellectual Property Counsel</a:t>
          </a:r>
        </a:p>
      </dsp:txBody>
      <dsp:txXfrm>
        <a:off x="308490" y="218916"/>
        <a:ext cx="4810654" cy="437832"/>
      </dsp:txXfrm>
    </dsp:sp>
    <dsp:sp modelId="{869060DC-F9EC-4BCF-B059-C5D964BC1F37}">
      <dsp:nvSpPr>
        <dsp:cNvPr id="0" name=""/>
        <dsp:cNvSpPr/>
      </dsp:nvSpPr>
      <dsp:spPr>
        <a:xfrm>
          <a:off x="34845" y="164187"/>
          <a:ext cx="547290" cy="54729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75330-C318-4D9E-8488-5C7EDF55E019}">
      <dsp:nvSpPr>
        <dsp:cNvPr id="0" name=""/>
        <dsp:cNvSpPr/>
      </dsp:nvSpPr>
      <dsp:spPr>
        <a:xfrm>
          <a:off x="467642" y="875664"/>
          <a:ext cx="4651502" cy="437832"/>
        </a:xfrm>
        <a:prstGeom prst="rect">
          <a:avLst/>
        </a:prstGeom>
        <a:solidFill>
          <a:schemeClr val="accent2">
            <a:hueOff val="-150002"/>
            <a:satOff val="0"/>
            <a:lumOff val="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752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IP Management &amp; Protection</a:t>
          </a:r>
        </a:p>
      </dsp:txBody>
      <dsp:txXfrm>
        <a:off x="467642" y="875664"/>
        <a:ext cx="4651502" cy="437832"/>
      </dsp:txXfrm>
    </dsp:sp>
    <dsp:sp modelId="{0EB2DD75-699E-4EDF-804D-1B9A929E792B}">
      <dsp:nvSpPr>
        <dsp:cNvPr id="0" name=""/>
        <dsp:cNvSpPr/>
      </dsp:nvSpPr>
      <dsp:spPr>
        <a:xfrm>
          <a:off x="193997" y="820935"/>
          <a:ext cx="547290" cy="547290"/>
        </a:xfrm>
        <a:prstGeom prst="ellipse">
          <a:avLst/>
        </a:prstGeom>
        <a:solidFill>
          <a:schemeClr val="lt1">
            <a:hueOff val="0"/>
            <a:satOff val="0"/>
            <a:lumOff val="0"/>
            <a:alphaOff val="0"/>
          </a:schemeClr>
        </a:solidFill>
        <a:ln w="25400" cap="flat" cmpd="sng" algn="ctr">
          <a:solidFill>
            <a:schemeClr val="accent2">
              <a:hueOff val="-150002"/>
              <a:satOff val="0"/>
              <a:lumOff val="5000"/>
              <a:alphaOff val="0"/>
            </a:schemeClr>
          </a:solidFill>
          <a:prstDash val="solid"/>
        </a:ln>
        <a:effectLst/>
      </dsp:spPr>
      <dsp:style>
        <a:lnRef idx="2">
          <a:scrgbClr r="0" g="0" b="0"/>
        </a:lnRef>
        <a:fillRef idx="1">
          <a:scrgbClr r="0" g="0" b="0"/>
        </a:fillRef>
        <a:effectRef idx="0">
          <a:scrgbClr r="0" g="0" b="0"/>
        </a:effectRef>
        <a:fontRef idx="minor"/>
      </dsp:style>
    </dsp:sp>
    <dsp:sp modelId="{CCB59BD6-B467-4C64-9D58-C2D50298F308}">
      <dsp:nvSpPr>
        <dsp:cNvPr id="0" name=""/>
        <dsp:cNvSpPr/>
      </dsp:nvSpPr>
      <dsp:spPr>
        <a:xfrm>
          <a:off x="308490" y="1532413"/>
          <a:ext cx="4810654" cy="437832"/>
        </a:xfrm>
        <a:prstGeom prst="rect">
          <a:avLst/>
        </a:prstGeom>
        <a:solidFill>
          <a:schemeClr val="accent2">
            <a:hueOff val="-300004"/>
            <a:satOff val="0"/>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7529"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 Technology Transfer</a:t>
          </a:r>
        </a:p>
      </dsp:txBody>
      <dsp:txXfrm>
        <a:off x="308490" y="1532413"/>
        <a:ext cx="4810654" cy="437832"/>
      </dsp:txXfrm>
    </dsp:sp>
    <dsp:sp modelId="{A2032A7E-4996-455F-B3E4-9081584255E0}">
      <dsp:nvSpPr>
        <dsp:cNvPr id="0" name=""/>
        <dsp:cNvSpPr/>
      </dsp:nvSpPr>
      <dsp:spPr>
        <a:xfrm>
          <a:off x="34845" y="1477684"/>
          <a:ext cx="547290" cy="547290"/>
        </a:xfrm>
        <a:prstGeom prst="ellipse">
          <a:avLst/>
        </a:prstGeom>
        <a:solidFill>
          <a:schemeClr val="lt1">
            <a:hueOff val="0"/>
            <a:satOff val="0"/>
            <a:lumOff val="0"/>
            <a:alphaOff val="0"/>
          </a:schemeClr>
        </a:solidFill>
        <a:ln w="25400" cap="flat" cmpd="sng" algn="ctr">
          <a:solidFill>
            <a:schemeClr val="accent2">
              <a:hueOff val="-300004"/>
              <a:satOff val="0"/>
              <a:lumOff val="1000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771D8F-D1B5-46B8-9208-B40296C942CB}"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DECF2-2C8C-431C-A95F-5B57308B3A7F}" type="slidenum">
              <a:rPr lang="en-US" smtClean="0"/>
              <a:t>‹#›</a:t>
            </a:fld>
            <a:endParaRPr lang="en-US"/>
          </a:p>
        </p:txBody>
      </p:sp>
    </p:spTree>
    <p:extLst>
      <p:ext uri="{BB962C8B-B14F-4D97-AF65-F5344CB8AC3E}">
        <p14:creationId xmlns:p14="http://schemas.microsoft.com/office/powerpoint/2010/main" val="2183952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E2553F-27EB-4C77-BB1E-2B10E7E2BCAB}" type="slidenum">
              <a:rPr lang="en-US" smtClean="0"/>
              <a:t>3</a:t>
            </a:fld>
            <a:endParaRPr lang="en-US"/>
          </a:p>
        </p:txBody>
      </p:sp>
    </p:spTree>
    <p:extLst>
      <p:ext uri="{BB962C8B-B14F-4D97-AF65-F5344CB8AC3E}">
        <p14:creationId xmlns:p14="http://schemas.microsoft.com/office/powerpoint/2010/main" val="2481974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E83927-1191-459D-A5D3-3AF0F9594F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3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t>Mapping technologies to the processes for which they’re best suited. The issue at hand here is that there are processes and sectors for which electrification is particularly difficult due to the need for direct-fired heating, or high temperature needs.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t>We therefore put particular emphasis in this portfolio on hard-to-electrify sectors, where other solutions such as energy efficiency and electrification are not likely to achieve transformative impact by the 2050 net-zero goal. </a:t>
            </a:r>
          </a:p>
          <a:p>
            <a:endParaRPr lang="en-US"/>
          </a:p>
        </p:txBody>
      </p:sp>
      <p:sp>
        <p:nvSpPr>
          <p:cNvPr id="4" name="Slide Number Placeholder 3"/>
          <p:cNvSpPr>
            <a:spLocks noGrp="1"/>
          </p:cNvSpPr>
          <p:nvPr>
            <p:ph type="sldNum" sz="quarter" idx="5"/>
          </p:nvPr>
        </p:nvSpPr>
        <p:spPr/>
        <p:txBody>
          <a:bodyPr/>
          <a:lstStyle/>
          <a:p>
            <a:pPr>
              <a:defRPr/>
            </a:pPr>
            <a:fld id="{75F75D11-0079-4D42-8AE6-22398F6E9898}" type="slidenum">
              <a:rPr lang="en-US" smtClean="0"/>
              <a:pPr>
                <a:defRPr/>
              </a:pPr>
              <a:t>16</a:t>
            </a:fld>
            <a:endParaRPr lang="en-US"/>
          </a:p>
        </p:txBody>
      </p:sp>
    </p:spTree>
    <p:extLst>
      <p:ext uri="{BB962C8B-B14F-4D97-AF65-F5344CB8AC3E}">
        <p14:creationId xmlns:p14="http://schemas.microsoft.com/office/powerpoint/2010/main" val="4236715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89E56F4-E20D-42B9-808D-EFCBCC265AF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35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Two DOE-wide initiatives establish DOE's commitment to decarbonization. These initiatives provide a framework for IEDO's priorities.  In addition, the DOE Secretary announced DOE involvement in four international decarbonization initiatives in November 2022.</a:t>
            </a:r>
            <a:endParaRPr lang="en-US"/>
          </a:p>
          <a:p>
            <a:endParaRPr lang="en-US">
              <a:cs typeface="Calibri"/>
            </a:endParaRPr>
          </a:p>
          <a:p>
            <a:r>
              <a:rPr lang="en-US">
                <a:cs typeface="Calibri"/>
              </a:rPr>
              <a:t>Press release:</a:t>
            </a:r>
          </a:p>
          <a:p>
            <a:r>
              <a:rPr lang="en-US"/>
              <a:t>https://www.energy.gov/eere/amo/articles/us-joins-international-collaboration-decarbonize-energy-intensive-industries-0</a:t>
            </a:r>
            <a:endParaRPr lang="en-US">
              <a:cs typeface="Calibri"/>
            </a:endParaRPr>
          </a:p>
        </p:txBody>
      </p:sp>
      <p:sp>
        <p:nvSpPr>
          <p:cNvPr id="4" name="Slide Number Placeholder 3"/>
          <p:cNvSpPr>
            <a:spLocks noGrp="1"/>
          </p:cNvSpPr>
          <p:nvPr>
            <p:ph type="sldNum" sz="quarter" idx="5"/>
          </p:nvPr>
        </p:nvSpPr>
        <p:spPr/>
        <p:txBody>
          <a:bodyPr/>
          <a:lstStyle/>
          <a:p>
            <a:fld id="{D1D1E806-406D-4CA2-AA11-66DC7EAF522B}" type="slidenum">
              <a:rPr lang="en-US" smtClean="0"/>
              <a:t>4</a:t>
            </a:fld>
            <a:endParaRPr lang="en-US"/>
          </a:p>
        </p:txBody>
      </p:sp>
    </p:spTree>
    <p:extLst>
      <p:ext uri="{BB962C8B-B14F-4D97-AF65-F5344CB8AC3E}">
        <p14:creationId xmlns:p14="http://schemas.microsoft.com/office/powerpoint/2010/main" val="274431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3206F1-596C-4703-87E4-F7569A8DC8C4}" type="slidenum">
              <a:rPr lang="en-US" smtClean="0"/>
              <a:t>5</a:t>
            </a:fld>
            <a:endParaRPr lang="en-US"/>
          </a:p>
        </p:txBody>
      </p:sp>
    </p:spTree>
    <p:extLst>
      <p:ext uri="{BB962C8B-B14F-4D97-AF65-F5344CB8AC3E}">
        <p14:creationId xmlns:p14="http://schemas.microsoft.com/office/powerpoint/2010/main" val="2097988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Talking Points</a:t>
            </a:r>
          </a:p>
          <a:p>
            <a:pPr marL="171450" indent="-171450">
              <a:buFont typeface="Arial" panose="020B0604020202020204" pitchFamily="34" charset="0"/>
              <a:buChar char="•"/>
            </a:pPr>
            <a:r>
              <a:rPr lang="en-US" u="none"/>
              <a:t>The Cross-Sector Technologies subprogram accelerates the readiness of component and equipment technologies with decarbonization impact across multiple industries. </a:t>
            </a:r>
          </a:p>
          <a:p>
            <a:pPr marL="171450" indent="-171450">
              <a:buFont typeface="Arial" panose="020B0604020202020204" pitchFamily="34" charset="0"/>
              <a:buChar char="•"/>
            </a:pPr>
            <a:r>
              <a:rPr lang="en-US" u="none"/>
              <a:t>The subprogram </a:t>
            </a:r>
          </a:p>
          <a:p>
            <a:pPr marL="628650" lvl="1" indent="-171450">
              <a:buFont typeface="Arial" panose="020B0604020202020204" pitchFamily="34" charset="0"/>
              <a:buChar char="•"/>
            </a:pPr>
            <a:r>
              <a:rPr lang="en-US" u="none"/>
              <a:t>Prioritizes equipment technologies that can be integrated with existing processes. </a:t>
            </a:r>
          </a:p>
          <a:p>
            <a:pPr marL="628650" lvl="1" indent="-171450">
              <a:buFont typeface="Arial" panose="020B0604020202020204" pitchFamily="34" charset="0"/>
              <a:buChar char="•"/>
            </a:pPr>
            <a:r>
              <a:rPr lang="en-US" u="none"/>
              <a:t>Advances energy systems and auxiliary components.</a:t>
            </a:r>
          </a:p>
          <a:p>
            <a:pPr marL="628650" lvl="1" indent="-171450">
              <a:buFont typeface="Arial" panose="020B0604020202020204" pitchFamily="34" charset="0"/>
              <a:buChar char="•"/>
            </a:pPr>
            <a:r>
              <a:rPr lang="en-US" u="none"/>
              <a:t>And, develops emerging, next generation production technologies. </a:t>
            </a:r>
          </a:p>
          <a:p>
            <a:pPr marL="171450" lvl="0" indent="-171450">
              <a:buFont typeface="Arial" panose="020B0604020202020204" pitchFamily="34" charset="0"/>
              <a:buChar char="•"/>
            </a:pPr>
            <a:r>
              <a:rPr lang="en-US" u="none"/>
              <a:t>As the graphic at the bottom of the slide shows, early-to-mid stage R&amp;D of enabling technologies through the CST subprogram can be transitioned and further advanced to industry-specific applications under the EEII subprogram</a:t>
            </a:r>
          </a:p>
          <a:p>
            <a:pPr marL="628650" lvl="1" indent="-171450">
              <a:buFont typeface="Arial" panose="020B0604020202020204" pitchFamily="34" charset="0"/>
              <a:buChar char="•"/>
            </a:pPr>
            <a:r>
              <a:rPr lang="en-US" u="none"/>
              <a:t>In addition, RD&amp;D of energy systems and auxiliary components developed through the CST subprogram can further feed into EEII</a:t>
            </a:r>
          </a:p>
          <a:p>
            <a:pPr marL="171450" lvl="0" indent="-171450">
              <a:buFont typeface="Arial" panose="020B0604020202020204" pitchFamily="34" charset="0"/>
              <a:buChar char="•"/>
            </a:pPr>
            <a:r>
              <a:rPr lang="en-US" b="1" u="sng"/>
              <a:t>**click to for animation**</a:t>
            </a:r>
          </a:p>
          <a:p>
            <a:pPr marL="171450" lvl="0" indent="-171450">
              <a:buFont typeface="Arial" panose="020B0604020202020204" pitchFamily="34" charset="0"/>
              <a:buChar char="•"/>
            </a:pPr>
            <a:r>
              <a:rPr lang="en-US" u="none"/>
              <a:t>This graph shows the manufacturing sectors plotted against energy and emissions. The EEII subprogram focuses on the most energy and emissions intensive sectors. CST RD&amp;D addresses the significant number of energy and emissions reduction challenges common across all industrial subsectors.</a:t>
            </a:r>
          </a:p>
        </p:txBody>
      </p:sp>
      <p:sp>
        <p:nvSpPr>
          <p:cNvPr id="4" name="Slide Number Placeholder 3"/>
          <p:cNvSpPr>
            <a:spLocks noGrp="1"/>
          </p:cNvSpPr>
          <p:nvPr>
            <p:ph type="sldNum" sz="quarter" idx="5"/>
          </p:nvPr>
        </p:nvSpPr>
        <p:spPr/>
        <p:txBody>
          <a:bodyPr/>
          <a:lstStyle/>
          <a:p>
            <a:fld id="{C0E2553F-27EB-4C77-BB1E-2B10E7E2BCAB}" type="slidenum">
              <a:rPr lang="en-US" smtClean="0"/>
              <a:t>6</a:t>
            </a:fld>
            <a:endParaRPr lang="en-US"/>
          </a:p>
        </p:txBody>
      </p:sp>
    </p:spTree>
    <p:extLst>
      <p:ext uri="{BB962C8B-B14F-4D97-AF65-F5344CB8AC3E}">
        <p14:creationId xmlns:p14="http://schemas.microsoft.com/office/powerpoint/2010/main" val="359562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Talking Points</a:t>
            </a:r>
          </a:p>
          <a:p>
            <a:pPr marL="171450" indent="-171450">
              <a:buFont typeface="Arial" panose="020B0604020202020204" pitchFamily="34" charset="0"/>
              <a:buChar char="•"/>
            </a:pPr>
            <a:r>
              <a:rPr lang="en-US" u="none"/>
              <a:t>Stakeholder engagement and analysis provide insights to inform program priorities.</a:t>
            </a:r>
          </a:p>
          <a:p>
            <a:pPr marL="171450" indent="-171450">
              <a:buFont typeface="Arial" panose="020B0604020202020204" pitchFamily="34" charset="0"/>
              <a:buChar char="•"/>
            </a:pPr>
            <a:r>
              <a:rPr lang="en-US" u="none"/>
              <a:t>Prominent events and sources include </a:t>
            </a:r>
          </a:p>
          <a:p>
            <a:pPr marL="628650" lvl="1" indent="-171450">
              <a:buFont typeface="Arial" panose="020B0604020202020204" pitchFamily="34" charset="0"/>
              <a:buChar char="•"/>
            </a:pPr>
            <a:r>
              <a:rPr lang="en-US" u="none"/>
              <a:t>The Thermal Process Intensification workshop series</a:t>
            </a:r>
          </a:p>
          <a:p>
            <a:pPr marL="628650" lvl="1" indent="-171450">
              <a:buFont typeface="Arial" panose="020B0604020202020204" pitchFamily="34" charset="0"/>
              <a:buChar char="•"/>
            </a:pPr>
            <a:r>
              <a:rPr lang="en-US" u="none"/>
              <a:t>The Industrial Decarbonization Roadmap</a:t>
            </a:r>
          </a:p>
          <a:p>
            <a:pPr marL="628650" lvl="1" indent="-171450">
              <a:buFont typeface="Arial" panose="020B0604020202020204" pitchFamily="34" charset="0"/>
              <a:buChar char="•"/>
            </a:pPr>
            <a:r>
              <a:rPr lang="en-US" u="none"/>
              <a:t>The Manufacturing Energy and Carbon Footprints</a:t>
            </a:r>
          </a:p>
          <a:p>
            <a:pPr marL="628650" lvl="1" indent="-171450">
              <a:buFont typeface="Arial" panose="020B0604020202020204" pitchFamily="34" charset="0"/>
              <a:buChar char="•"/>
            </a:pPr>
            <a:r>
              <a:rPr lang="en-US" u="none"/>
              <a:t>The DOE Quadrennial Technology Review for process heating </a:t>
            </a:r>
          </a:p>
          <a:p>
            <a:pPr marL="171450" lvl="0" indent="-171450">
              <a:buFont typeface="Arial" panose="020B0604020202020204" pitchFamily="34" charset="0"/>
              <a:buChar char="•"/>
            </a:pPr>
            <a:r>
              <a:rPr lang="en-US" u="none"/>
              <a:t>Examples of the insights from these sources are listed on the slide. </a:t>
            </a:r>
          </a:p>
        </p:txBody>
      </p:sp>
      <p:sp>
        <p:nvSpPr>
          <p:cNvPr id="4" name="Slide Number Placeholder 3"/>
          <p:cNvSpPr>
            <a:spLocks noGrp="1"/>
          </p:cNvSpPr>
          <p:nvPr>
            <p:ph type="sldNum" sz="quarter" idx="5"/>
          </p:nvPr>
        </p:nvSpPr>
        <p:spPr/>
        <p:txBody>
          <a:bodyPr/>
          <a:lstStyle/>
          <a:p>
            <a:fld id="{C0E2553F-27EB-4C77-BB1E-2B10E7E2BCAB}" type="slidenum">
              <a:rPr lang="en-US" smtClean="0"/>
              <a:t>7</a:t>
            </a:fld>
            <a:endParaRPr lang="en-US"/>
          </a:p>
        </p:txBody>
      </p:sp>
    </p:spTree>
    <p:extLst>
      <p:ext uri="{BB962C8B-B14F-4D97-AF65-F5344CB8AC3E}">
        <p14:creationId xmlns:p14="http://schemas.microsoft.com/office/powerpoint/2010/main" val="3181350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a:p>
          <a:p>
            <a:r>
              <a:rPr lang="en-US" u="sng"/>
              <a:t>Talking Points</a:t>
            </a:r>
          </a:p>
          <a:p>
            <a:pPr marL="171450" indent="-171450">
              <a:buFont typeface="Arial" panose="020B0604020202020204" pitchFamily="34" charset="0"/>
              <a:buChar char="•"/>
            </a:pPr>
            <a:r>
              <a:rPr lang="en-US" u="none"/>
              <a:t>We understand that industrial decarbonization is a decades-long journey, where priorities will continue to evolve as technology advances. </a:t>
            </a:r>
          </a:p>
          <a:p>
            <a:pPr marL="171450" indent="-171450">
              <a:buFont typeface="Arial" panose="020B0604020202020204" pitchFamily="34" charset="0"/>
              <a:buChar char="•"/>
            </a:pPr>
            <a:r>
              <a:rPr lang="en-US" u="none"/>
              <a:t>DOE-wide initiatives, inter-office working groups, analysis, and stakeholder workshops will ensure our priorities meet the current need and define future directions.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CST subprogram is organized into four (4) key activities, FY23 priorities are noted for each.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Thermal Processes and Systems which looks to broadly decarbonize process heat and other thermal processes.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Low carbon, fuels, feedstocks, and energy sources focusing on enabling the use of low carbon fuels and feedstocks</a:t>
            </a:r>
          </a:p>
          <a:p>
            <a:pPr marL="628650" lvl="1" indent="-171450">
              <a:buFont typeface="Arial" panose="020B0604020202020204" pitchFamily="34" charset="0"/>
              <a:buChar char="•"/>
            </a:pPr>
            <a:r>
              <a:rPr lang="en-US"/>
              <a:t>Emerging Efficiency and Other Decarbonization Technologies, exploring innovative concepts and emerging technologies to significantly improve system efficiencies and flexibilities </a:t>
            </a:r>
          </a:p>
          <a:p>
            <a:pPr marL="628650" lvl="1" indent="-171450">
              <a:buFont typeface="Arial" panose="020B0604020202020204" pitchFamily="34" charset="0"/>
              <a:buChar char="•"/>
            </a:pPr>
            <a:r>
              <a:rPr lang="en-US"/>
              <a:t>And Energy and Emissions Reductions from Water and Wastewater Treatment which will decarbonize and increase the efficiency of water and wastewater treatment plants </a:t>
            </a:r>
            <a:endParaRPr lang="en-US" u="none"/>
          </a:p>
          <a:p>
            <a:pPr marL="171450" indent="-171450">
              <a:buFont typeface="Arial" panose="020B0604020202020204" pitchFamily="34" charset="0"/>
              <a:buChar char="•"/>
            </a:pPr>
            <a:endParaRPr lang="en-US" u="none"/>
          </a:p>
        </p:txBody>
      </p:sp>
      <p:sp>
        <p:nvSpPr>
          <p:cNvPr id="4" name="Slide Number Placeholder 3"/>
          <p:cNvSpPr>
            <a:spLocks noGrp="1"/>
          </p:cNvSpPr>
          <p:nvPr>
            <p:ph type="sldNum" sz="quarter" idx="5"/>
          </p:nvPr>
        </p:nvSpPr>
        <p:spPr/>
        <p:txBody>
          <a:bodyPr/>
          <a:lstStyle/>
          <a:p>
            <a:fld id="{C0E2553F-27EB-4C77-BB1E-2B10E7E2BCAB}" type="slidenum">
              <a:rPr lang="en-US" smtClean="0"/>
              <a:t>8</a:t>
            </a:fld>
            <a:endParaRPr lang="en-US"/>
          </a:p>
        </p:txBody>
      </p:sp>
    </p:spTree>
    <p:extLst>
      <p:ext uri="{BB962C8B-B14F-4D97-AF65-F5344CB8AC3E}">
        <p14:creationId xmlns:p14="http://schemas.microsoft.com/office/powerpoint/2010/main" val="1078734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69988"/>
            <a:ext cx="5613400" cy="31591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E4F5A-D7DD-4B3F-8D26-2BB23556C9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61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4509A-144F-4A8C-8198-CF836D2EB9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254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4509A-144F-4A8C-8198-CF836D2EB9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9092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Master" Target="../slideMasters/slideMaster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Master" Target="../slideMasters/slideMaster10.xml"/><Relationship Id="rId4" Type="http://schemas.openxmlformats.org/officeDocument/2006/relationships/image" Target="../media/image35.emf"/></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6.png"/><Relationship Id="rId1" Type="http://schemas.openxmlformats.org/officeDocument/2006/relationships/slideMaster" Target="../slideMasters/slideMaster10.xml"/><Relationship Id="rId4" Type="http://schemas.openxmlformats.org/officeDocument/2006/relationships/image" Target="../media/image35.emf"/></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val="0"/>
              </a:ext>
            </a:extLst>
          </a:blip>
          <a:srcRect t="28281"/>
          <a:stretch>
            <a:fillRect/>
          </a:stretch>
        </p:blipFill>
        <p:spPr bwMode="auto">
          <a:xfrm>
            <a:off x="863600" y="0"/>
            <a:ext cx="1831975" cy="133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0" y="3412568"/>
            <a:ext cx="12188825" cy="3457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38928" y="1544720"/>
            <a:ext cx="11023467" cy="702831"/>
          </a:xfrm>
          <a:prstGeom prst="rect">
            <a:avLst/>
          </a:prstGeom>
        </p:spPr>
        <p:txBody>
          <a:bodyPr>
            <a:normAutofit/>
          </a:bodyPr>
          <a:lstStyle>
            <a:lvl1pPr marL="0" indent="0" algn="l">
              <a:buNone/>
              <a:defRPr sz="4000" b="1" i="0">
                <a:solidFill>
                  <a:srgbClr val="282B2E"/>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366" y="2400759"/>
            <a:ext cx="5559954"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281" y="2848574"/>
            <a:ext cx="2472608"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394430338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6A40-A5DD-272C-3731-F34B478CA9DD}"/>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1D14A616-E454-3250-45AA-7FA3EC4E9EE0}"/>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A5FBD-B0DD-58B8-9F84-4F725359D8D6}"/>
              </a:ext>
            </a:extLst>
          </p:cNvPr>
          <p:cNvSpPr>
            <a:spLocks noGrp="1"/>
          </p:cNvSpPr>
          <p:nvPr>
            <p:ph type="dt" sz="half" idx="10"/>
          </p:nvPr>
        </p:nvSpPr>
        <p:spPr/>
        <p:txBody>
          <a:bodyPr/>
          <a:lstStyle/>
          <a:p>
            <a:fld id="{E1B49823-4934-4B2A-B76F-E8F6D807DD7D}" type="datetimeFigureOut">
              <a:rPr lang="en-US" smtClean="0"/>
              <a:t>9/13/2023</a:t>
            </a:fld>
            <a:endParaRPr lang="en-US"/>
          </a:p>
        </p:txBody>
      </p:sp>
      <p:sp>
        <p:nvSpPr>
          <p:cNvPr id="5" name="Footer Placeholder 4">
            <a:extLst>
              <a:ext uri="{FF2B5EF4-FFF2-40B4-BE49-F238E27FC236}">
                <a16:creationId xmlns:a16="http://schemas.microsoft.com/office/drawing/2014/main" id="{98558078-40BF-CE4F-A96E-67E16D7F8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8577D-441D-4CF9-C14C-8FF0D3F33EC6}"/>
              </a:ext>
            </a:extLst>
          </p:cNvPr>
          <p:cNvSpPr>
            <a:spLocks noGrp="1"/>
          </p:cNvSpPr>
          <p:nvPr>
            <p:ph type="sldNum" sz="quarter" idx="12"/>
          </p:nvPr>
        </p:nvSpPr>
        <p:spPr/>
        <p:txBody>
          <a:bodyPr/>
          <a:lstStyle/>
          <a:p>
            <a:fld id="{B6A9F740-6DEB-467F-B15B-070981832129}" type="slidenum">
              <a:rPr lang="en-US" smtClean="0"/>
              <a:t>‹#›</a:t>
            </a:fld>
            <a:endParaRPr lang="en-US"/>
          </a:p>
        </p:txBody>
      </p:sp>
    </p:spTree>
    <p:extLst>
      <p:ext uri="{BB962C8B-B14F-4D97-AF65-F5344CB8AC3E}">
        <p14:creationId xmlns:p14="http://schemas.microsoft.com/office/powerpoint/2010/main" val="28013983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605209" y="1627188"/>
            <a:ext cx="11135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58657" y="6043613"/>
            <a:ext cx="11029194"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642" y="83140"/>
            <a:ext cx="11169915" cy="1258785"/>
          </a:xfrm>
        </p:spPr>
        <p:txBody>
          <a:bodyPr/>
          <a:lstStyle>
            <a:lvl1pPr algn="ctr">
              <a:defRPr>
                <a:solidFill>
                  <a:schemeClr val="tx2"/>
                </a:solidFill>
              </a:defRPr>
            </a:lvl1pPr>
          </a:lstStyle>
          <a:p>
            <a:r>
              <a:rPr lang="en-US"/>
              <a:t>Click to edit Master title style</a:t>
            </a:r>
          </a:p>
        </p:txBody>
      </p:sp>
      <p:sp>
        <p:nvSpPr>
          <p:cNvPr id="19" name="Text Placeholder 18"/>
          <p:cNvSpPr>
            <a:spLocks noGrp="1"/>
          </p:cNvSpPr>
          <p:nvPr>
            <p:ph type="body" sz="quarter" idx="13"/>
          </p:nvPr>
        </p:nvSpPr>
        <p:spPr>
          <a:xfrm>
            <a:off x="585642" y="1828806"/>
            <a:ext cx="11141347" cy="3929063"/>
          </a:xfrm>
        </p:spPr>
        <p:txBody>
          <a:bodyPr lIns="0" tIns="0" rIns="0" bIns="0">
            <a:noAutofit/>
          </a:bodyPr>
          <a:lstStyle>
            <a:lvl1pPr marL="257112" indent="-128556" algn="ctr">
              <a:lnSpc>
                <a:spcPct val="100000"/>
              </a:lnSpc>
              <a:buFont typeface="Wingdings" charset="2"/>
              <a:buChar char="§"/>
              <a:defRPr sz="1575"/>
            </a:lvl1pPr>
            <a:lvl2pPr marL="257112" indent="-128556" algn="ctr">
              <a:lnSpc>
                <a:spcPct val="100000"/>
              </a:lnSpc>
              <a:buFont typeface="Wingdings" charset="2"/>
              <a:buChar char="§"/>
              <a:defRPr sz="1575"/>
            </a:lvl2pPr>
            <a:lvl3pPr marL="514224" indent="-128556" algn="ctr">
              <a:lnSpc>
                <a:spcPct val="100000"/>
              </a:lnSpc>
              <a:buFont typeface="Wingdings" charset="2"/>
              <a:buChar char="§"/>
              <a:defRPr sz="1575"/>
            </a:lvl3pPr>
            <a:lvl4pPr marL="771337" indent="-128556" algn="ctr">
              <a:lnSpc>
                <a:spcPct val="100000"/>
              </a:lnSpc>
              <a:buFont typeface="Wingdings" charset="2"/>
              <a:buChar char="§"/>
              <a:defRPr sz="1575"/>
            </a:lvl4pPr>
            <a:lvl5pPr marL="1028448" indent="-128556" algn="ctr">
              <a:lnSpc>
                <a:spcPct val="100000"/>
              </a:lnSpc>
              <a:buFont typeface="Wingdings" charset="2"/>
              <a:buChar char="§"/>
              <a:defRPr sz="15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4"/>
          </p:nvPr>
        </p:nvSpPr>
        <p:spPr>
          <a:xfrm>
            <a:off x="8496204" y="6213484"/>
            <a:ext cx="2742486"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2137277" y="6226184"/>
            <a:ext cx="6291212"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11242926" y="6213484"/>
            <a:ext cx="440152"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6729200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 y="0"/>
            <a:ext cx="1218459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424257" y="496888"/>
            <a:ext cx="3009116"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8860180" y="1973266"/>
            <a:ext cx="1485917"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16" eaLnBrk="0" hangingPunct="0">
              <a:defRPr/>
            </a:pPr>
            <a:r>
              <a:rPr lang="en-US" altLang="en-US" sz="750">
                <a:solidFill>
                  <a:srgbClr val="3B3838"/>
                </a:solidFill>
                <a:latin typeface="Calibri" panose="020F0502020204030204" pitchFamily="34" charset="0"/>
                <a:cs typeface="Franklin Gothic Book"/>
              </a:rPr>
              <a:t>https://</a:t>
            </a:r>
            <a:r>
              <a:rPr lang="en-US" altLang="en-US" sz="750" err="1">
                <a:solidFill>
                  <a:srgbClr val="3B3838"/>
                </a:solidFill>
                <a:latin typeface="Calibri" panose="020F0502020204030204" pitchFamily="34" charset="0"/>
                <a:cs typeface="Franklin Gothic Book"/>
              </a:rPr>
              <a:t>twitter.com</a:t>
            </a:r>
            <a:r>
              <a:rPr lang="en-US" altLang="en-US" sz="750">
                <a:solidFill>
                  <a:srgbClr val="3B3838"/>
                </a:solidFill>
                <a:latin typeface="Calibri" panose="020F0502020204030204" pitchFamily="34" charset="0"/>
                <a:cs typeface="Franklin Gothic Book"/>
              </a:rPr>
              <a:t>/</a:t>
            </a:r>
            <a:r>
              <a:rPr lang="en-US" altLang="en-US" sz="750" err="1">
                <a:solidFill>
                  <a:srgbClr val="3B3838"/>
                </a:solidFill>
                <a:latin typeface="Calibri" panose="020F0502020204030204" pitchFamily="34" charset="0"/>
                <a:cs typeface="Franklin Gothic Book"/>
              </a:rPr>
              <a:t>SMCoalition</a:t>
            </a:r>
            <a:r>
              <a:rPr lang="en-US" altLang="en-US" sz="750">
                <a:solidFill>
                  <a:srgbClr val="3B3838"/>
                </a:solidFill>
                <a:latin typeface="Calibri" panose="020F0502020204030204" pitchFamily="34" charset="0"/>
                <a:cs typeface="Franklin Gothic Book"/>
              </a:rPr>
              <a:t> </a:t>
            </a:r>
          </a:p>
        </p:txBody>
      </p:sp>
      <p:sp>
        <p:nvSpPr>
          <p:cNvPr id="8" name="Rectangle 7"/>
          <p:cNvSpPr/>
          <p:nvPr userDrawn="1"/>
        </p:nvSpPr>
        <p:spPr>
          <a:xfrm>
            <a:off x="8860177" y="2487618"/>
            <a:ext cx="1836884" cy="213585"/>
          </a:xfrm>
          <a:prstGeom prst="rect">
            <a:avLst/>
          </a:prstGeom>
        </p:spPr>
        <p:txBody>
          <a:bodyPr wrap="none">
            <a:spAutoFit/>
          </a:bodyPr>
          <a:lstStyle/>
          <a:p>
            <a:pPr defTabSz="342816" eaLnBrk="0" hangingPunct="0">
              <a:defRPr/>
            </a:pPr>
            <a:r>
              <a:rPr lang="en-US" sz="788" err="1">
                <a:solidFill>
                  <a:srgbClr val="E7E6E6">
                    <a:lumMod val="25000"/>
                  </a:srgbClr>
                </a:solidFill>
                <a:latin typeface="Franklin Gothic Book"/>
                <a:cs typeface="Franklin Gothic Book"/>
              </a:rPr>
              <a:t>Facebook.com</a:t>
            </a:r>
            <a:r>
              <a:rPr lang="en-US" sz="788">
                <a:solidFill>
                  <a:srgbClr val="E7E6E6">
                    <a:lumMod val="25000"/>
                  </a:srgbClr>
                </a:solidFill>
                <a:latin typeface="Franklin Gothic Book"/>
                <a:cs typeface="Franklin Gothic Book"/>
              </a:rPr>
              <a:t>/</a:t>
            </a:r>
            <a:r>
              <a:rPr lang="en-US" sz="788" err="1">
                <a:solidFill>
                  <a:srgbClr val="E7E6E6">
                    <a:lumMod val="25000"/>
                  </a:srgbClr>
                </a:solidFill>
                <a:latin typeface="Franklin Gothic Book"/>
                <a:cs typeface="Franklin Gothic Book"/>
              </a:rPr>
              <a:t>SMLeadershipCoalition</a:t>
            </a:r>
            <a:endParaRPr lang="en-US" sz="788">
              <a:solidFill>
                <a:srgbClr val="E7E6E6">
                  <a:lumMod val="25000"/>
                </a:srgbClr>
              </a:solidFill>
              <a:latin typeface="Franklin Gothic Book"/>
              <a:cs typeface="Franklin Gothic Book"/>
            </a:endParaRPr>
          </a:p>
        </p:txBody>
      </p:sp>
      <p:sp>
        <p:nvSpPr>
          <p:cNvPr id="9" name="Rectangle 8"/>
          <p:cNvSpPr/>
          <p:nvPr userDrawn="1"/>
        </p:nvSpPr>
        <p:spPr>
          <a:xfrm>
            <a:off x="8860177" y="3059118"/>
            <a:ext cx="2951980" cy="334835"/>
          </a:xfrm>
          <a:prstGeom prst="rect">
            <a:avLst/>
          </a:prstGeom>
        </p:spPr>
        <p:txBody>
          <a:bodyPr>
            <a:spAutoFit/>
          </a:bodyPr>
          <a:lstStyle/>
          <a:p>
            <a:pPr defTabSz="342816" eaLnBrk="0" hangingPunct="0">
              <a:defRPr/>
            </a:pPr>
            <a:r>
              <a:rPr lang="en-US" sz="788">
                <a:solidFill>
                  <a:srgbClr val="E7E6E6">
                    <a:lumMod val="25000"/>
                  </a:srgbClr>
                </a:solidFill>
                <a:latin typeface="Franklin Gothic Book"/>
                <a:cs typeface="Franklin Gothic Book"/>
              </a:rPr>
              <a:t>http://</a:t>
            </a:r>
            <a:r>
              <a:rPr lang="en-US" sz="788" err="1">
                <a:solidFill>
                  <a:srgbClr val="E7E6E6">
                    <a:lumMod val="25000"/>
                  </a:srgbClr>
                </a:solidFill>
                <a:latin typeface="Franklin Gothic Book"/>
                <a:cs typeface="Franklin Gothic Book"/>
              </a:rPr>
              <a:t>www.linkedin.com</a:t>
            </a:r>
            <a:r>
              <a:rPr lang="en-US" sz="788">
                <a:solidFill>
                  <a:srgbClr val="E7E6E6">
                    <a:lumMod val="25000"/>
                  </a:srgbClr>
                </a:solidFill>
                <a:latin typeface="Franklin Gothic Book"/>
                <a:cs typeface="Franklin Gothic Book"/>
              </a:rPr>
              <a:t> /groups </a:t>
            </a:r>
          </a:p>
          <a:p>
            <a:pPr defTabSz="342816" eaLnBrk="0" hangingPunct="0">
              <a:defRPr/>
            </a:pPr>
            <a:r>
              <a:rPr lang="en-US" sz="788">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384051" y="1976446"/>
            <a:ext cx="404179"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7"/>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8384051" y="2493971"/>
            <a:ext cx="404179"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8"/>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384051" y="3011496"/>
            <a:ext cx="404179"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3953" y="451270"/>
            <a:ext cx="6853618" cy="1211283"/>
          </a:xfrm>
        </p:spPr>
        <p:txBody>
          <a:bodyPr>
            <a:normAutofit/>
          </a:bodyPr>
          <a:lstStyle>
            <a:lvl1pPr algn="l">
              <a:defRPr sz="2474">
                <a:solidFill>
                  <a:schemeClr val="tx2"/>
                </a:solidFill>
                <a:latin typeface="+mn-lt"/>
              </a:defRPr>
            </a:lvl1pPr>
          </a:lstStyle>
          <a:p>
            <a:r>
              <a:rPr lang="en-US"/>
              <a:t>Click to edit Master title style</a:t>
            </a:r>
          </a:p>
        </p:txBody>
      </p:sp>
      <p:sp>
        <p:nvSpPr>
          <p:cNvPr id="3" name="Subtitle 2"/>
          <p:cNvSpPr>
            <a:spLocks noGrp="1"/>
          </p:cNvSpPr>
          <p:nvPr>
            <p:ph type="subTitle" idx="1"/>
          </p:nvPr>
        </p:nvSpPr>
        <p:spPr>
          <a:xfrm>
            <a:off x="566041" y="1906649"/>
            <a:ext cx="6875816" cy="2465326"/>
          </a:xfrm>
        </p:spPr>
        <p:txBody>
          <a:bodyPr/>
          <a:lstStyle>
            <a:lvl1pPr marL="0" indent="0" algn="l">
              <a:buNone/>
              <a:defRPr sz="1069" baseline="0"/>
            </a:lvl1pPr>
            <a:lvl2pPr marL="257112" indent="0" algn="ctr">
              <a:buNone/>
              <a:defRPr sz="1125"/>
            </a:lvl2pPr>
            <a:lvl3pPr marL="514224" indent="0" algn="ctr">
              <a:buNone/>
              <a:defRPr sz="1013"/>
            </a:lvl3pPr>
            <a:lvl4pPr marL="771337" indent="0" algn="ctr">
              <a:buNone/>
              <a:defRPr sz="900"/>
            </a:lvl4pPr>
            <a:lvl5pPr marL="1028448" indent="0" algn="ctr">
              <a:buNone/>
              <a:defRPr sz="900"/>
            </a:lvl5pPr>
            <a:lvl6pPr marL="1285560" indent="0" algn="ctr">
              <a:buNone/>
              <a:defRPr sz="900"/>
            </a:lvl6pPr>
            <a:lvl7pPr marL="1542672" indent="0" algn="ctr">
              <a:buNone/>
              <a:defRPr sz="900"/>
            </a:lvl7pPr>
            <a:lvl8pPr marL="1799784" indent="0" algn="ctr">
              <a:buNone/>
              <a:defRPr sz="900"/>
            </a:lvl8pPr>
            <a:lvl9pPr marL="2056896" indent="0" algn="ctr">
              <a:buNone/>
              <a:defRPr sz="900"/>
            </a:lvl9pPr>
          </a:lstStyle>
          <a:p>
            <a:r>
              <a:rPr lang="en-US"/>
              <a:t>Click to edit Master subtitle style</a:t>
            </a:r>
          </a:p>
        </p:txBody>
      </p:sp>
      <p:sp>
        <p:nvSpPr>
          <p:cNvPr id="11" name="Text Placeholder 10"/>
          <p:cNvSpPr>
            <a:spLocks noGrp="1"/>
          </p:cNvSpPr>
          <p:nvPr>
            <p:ph type="body" sz="quarter" idx="10"/>
          </p:nvPr>
        </p:nvSpPr>
        <p:spPr>
          <a:xfrm>
            <a:off x="3013878" y="6200785"/>
            <a:ext cx="6284863"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12" indent="0" algn="ctr">
              <a:buFontTx/>
              <a:buNone/>
              <a:defRPr sz="1013">
                <a:solidFill>
                  <a:schemeClr val="bg1"/>
                </a:solidFill>
              </a:defRPr>
            </a:lvl3pPr>
            <a:lvl4pPr marL="514224" indent="0" algn="ctr">
              <a:buFontTx/>
              <a:buNone/>
              <a:defRPr sz="1013">
                <a:solidFill>
                  <a:schemeClr val="bg1"/>
                </a:solidFill>
              </a:defRPr>
            </a:lvl4pPr>
            <a:lvl5pPr marL="771337" indent="0" algn="ctr">
              <a:buFontTx/>
              <a:buNone/>
              <a:defRPr sz="101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10065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12188826" cy="6858000"/>
          </a:xfrm>
          <a:prstGeom prst="rect">
            <a:avLst/>
          </a:prstGeom>
        </p:spPr>
      </p:pic>
      <p:sp>
        <p:nvSpPr>
          <p:cNvPr id="4" name="Title 8"/>
          <p:cNvSpPr>
            <a:spLocks noGrp="1"/>
          </p:cNvSpPr>
          <p:nvPr>
            <p:ph type="ctrTitle"/>
          </p:nvPr>
        </p:nvSpPr>
        <p:spPr>
          <a:xfrm>
            <a:off x="879847" y="3646140"/>
            <a:ext cx="10360501" cy="1829761"/>
          </a:xfrm>
        </p:spPr>
        <p:txBody>
          <a:bodyPr vert="horz" anchor="b">
            <a:normAutofit/>
            <a:scene3d>
              <a:camera prst="orthographicFront"/>
              <a:lightRig rig="soft" dir="t"/>
            </a:scene3d>
            <a:sp3d prstMaterial="softEdge"/>
          </a:bodyPr>
          <a:lstStyle>
            <a:lvl1pPr algn="r">
              <a:defRPr sz="2399" b="0" cap="none">
                <a:solidFill>
                  <a:schemeClr val="accent5"/>
                </a:solidFill>
                <a:effectLst/>
              </a:defRPr>
            </a:lvl1pPr>
          </a:lstStyle>
          <a:p>
            <a:r>
              <a:rPr kumimoji="0" lang="en-US"/>
              <a:t>Click to edit Master title style</a:t>
            </a:r>
          </a:p>
        </p:txBody>
      </p:sp>
      <p:sp>
        <p:nvSpPr>
          <p:cNvPr id="5" name="Subtitle 16"/>
          <p:cNvSpPr>
            <a:spLocks noGrp="1"/>
          </p:cNvSpPr>
          <p:nvPr>
            <p:ph type="subTitle" idx="1"/>
          </p:nvPr>
        </p:nvSpPr>
        <p:spPr>
          <a:xfrm>
            <a:off x="914162" y="5568516"/>
            <a:ext cx="10360501" cy="941485"/>
          </a:xfrm>
        </p:spPr>
        <p:txBody>
          <a:bodyPr lIns="45720" rIns="45720">
            <a:normAutofit/>
          </a:bodyPr>
          <a:lstStyle>
            <a:lvl1pPr marL="0" marR="47995" indent="0" algn="r">
              <a:buNone/>
              <a:defRPr sz="1799">
                <a:solidFill>
                  <a:schemeClr val="tx2">
                    <a:lumMod val="75000"/>
                  </a:schemeClr>
                </a:solidFill>
              </a:defRPr>
            </a:lvl1pPr>
            <a:lvl2pPr marL="342816" indent="0" algn="ctr">
              <a:buNone/>
            </a:lvl2pPr>
            <a:lvl3pPr marL="685632" indent="0" algn="ctr">
              <a:buNone/>
            </a:lvl3pPr>
            <a:lvl4pPr marL="1028448" indent="0" algn="ctr">
              <a:buNone/>
            </a:lvl4pPr>
            <a:lvl5pPr marL="1371264" indent="0" algn="ctr">
              <a:buNone/>
            </a:lvl5pPr>
            <a:lvl6pPr marL="1714080" indent="0" algn="ctr">
              <a:buNone/>
            </a:lvl6pPr>
            <a:lvl7pPr marL="2056896" indent="0" algn="ctr">
              <a:buNone/>
            </a:lvl7pPr>
            <a:lvl8pPr marL="2399712" indent="0" algn="ctr">
              <a:buNone/>
            </a:lvl8pPr>
            <a:lvl9pPr marL="2742528" indent="0" algn="ctr">
              <a:buNone/>
            </a:lvl9pPr>
          </a:lstStyle>
          <a:p>
            <a:r>
              <a:rPr kumimoji="0" lang="en-US"/>
              <a:t>Click to edit Master subtitle style</a:t>
            </a:r>
          </a:p>
        </p:txBody>
      </p:sp>
      <p:pic>
        <p:nvPicPr>
          <p:cNvPr id="3" name="Picture 2" descr="REMADE inst_Logo.png"/>
          <p:cNvPicPr>
            <a:picLocks noChangeAspect="1"/>
          </p:cNvPicPr>
          <p:nvPr userDrawn="1"/>
        </p:nvPicPr>
        <p:blipFill rotWithShape="1">
          <a:blip r:embed="rId3" cstate="email">
            <a:extLst>
              <a:ext uri="{28A0092B-C50C-407E-A947-70E740481C1C}">
                <a14:useLocalDpi xmlns:a14="http://schemas.microsoft.com/office/drawing/2010/main" val="0"/>
              </a:ext>
            </a:extLst>
          </a:blip>
          <a:srcRect l="7500" t="11900" r="8844" b="12579"/>
          <a:stretch/>
        </p:blipFill>
        <p:spPr>
          <a:xfrm>
            <a:off x="6894609" y="121940"/>
            <a:ext cx="4473248" cy="1561218"/>
          </a:xfrm>
          <a:prstGeom prst="rect">
            <a:avLst/>
          </a:prstGeom>
        </p:spPr>
      </p:pic>
    </p:spTree>
    <p:extLst>
      <p:ext uri="{BB962C8B-B14F-4D97-AF65-F5344CB8AC3E}">
        <p14:creationId xmlns:p14="http://schemas.microsoft.com/office/powerpoint/2010/main" val="26957725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609441" y="274646"/>
            <a:ext cx="10969943" cy="1029605"/>
          </a:xfrm>
        </p:spPr>
        <p:txBody>
          <a:bodyPr rtlCol="0"/>
          <a:lstStyle/>
          <a:p>
            <a:r>
              <a:rPr kumimoji="0" lang="en-US"/>
              <a:t>Click to edit Master title style</a:t>
            </a:r>
          </a:p>
        </p:txBody>
      </p:sp>
      <p:sp>
        <p:nvSpPr>
          <p:cNvPr id="16" name="Slide Number Placeholder 17"/>
          <p:cNvSpPr>
            <a:spLocks noGrp="1"/>
          </p:cNvSpPr>
          <p:nvPr>
            <p:ph type="sldNum" sz="quarter" idx="4"/>
          </p:nvPr>
        </p:nvSpPr>
        <p:spPr>
          <a:xfrm>
            <a:off x="11274666" y="6442269"/>
            <a:ext cx="327826"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16" fontAlgn="auto">
              <a:spcBef>
                <a:spcPts val="0"/>
              </a:spcBef>
              <a:spcAft>
                <a:spcPts val="0"/>
              </a:spcAft>
            </a:pPr>
            <a:fld id="{6D56EEAD-0332-044B-8491-07E146F0D709}" type="slidenum">
              <a:rPr lang="en-GB" smtClean="0">
                <a:solidFill>
                  <a:prstClr val="white">
                    <a:lumMod val="65000"/>
                  </a:prstClr>
                </a:solidFill>
              </a:rPr>
              <a:pPr defTabSz="342816" fontAlgn="auto">
                <a:spcBef>
                  <a:spcPts val="0"/>
                </a:spcBef>
                <a:spcAft>
                  <a:spcPts val="0"/>
                </a:spcAft>
              </a:pPr>
              <a:t>‹#›</a:t>
            </a:fld>
            <a:endParaRPr lang="en-GB">
              <a:solidFill>
                <a:prstClr val="white">
                  <a:lumMod val="65000"/>
                </a:prstClr>
              </a:solidFill>
            </a:endParaRPr>
          </a:p>
        </p:txBody>
      </p:sp>
      <p:pic>
        <p:nvPicPr>
          <p:cNvPr id="18" name="Picture 17" descr="REMADE inst_Logo.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7500" t="11900" r="8844" b="12579"/>
          <a:stretch/>
        </p:blipFill>
        <p:spPr>
          <a:xfrm>
            <a:off x="241241" y="6214842"/>
            <a:ext cx="1497954" cy="522804"/>
          </a:xfrm>
          <a:prstGeom prst="rect">
            <a:avLst/>
          </a:prstGeom>
        </p:spPr>
      </p:pic>
      <p:sp>
        <p:nvSpPr>
          <p:cNvPr id="19" name="Footer Placeholder 21"/>
          <p:cNvSpPr>
            <a:spLocks noGrp="1"/>
          </p:cNvSpPr>
          <p:nvPr>
            <p:ph type="ftr" sz="quarter" idx="3"/>
          </p:nvPr>
        </p:nvSpPr>
        <p:spPr>
          <a:xfrm>
            <a:off x="1852477" y="6442276"/>
            <a:ext cx="9422186"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16" fontAlgn="auto">
              <a:spcBef>
                <a:spcPts val="0"/>
              </a:spcBef>
              <a:spcAft>
                <a:spcPts val="0"/>
              </a:spcAft>
            </a:pPr>
            <a:endParaRPr lang="en-GB"/>
          </a:p>
        </p:txBody>
      </p:sp>
      <p:cxnSp>
        <p:nvCxnSpPr>
          <p:cNvPr id="20" name="Straight Connector 19"/>
          <p:cNvCxnSpPr/>
          <p:nvPr userDrawn="1"/>
        </p:nvCxnSpPr>
        <p:spPr>
          <a:xfrm>
            <a:off x="3401533" y="6449283"/>
            <a:ext cx="818535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97217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239" y="177116"/>
            <a:ext cx="11735872" cy="577081"/>
          </a:xfrm>
        </p:spPr>
        <p:txBody>
          <a:bodyPr/>
          <a:lstStyle>
            <a:lvl1pPr>
              <a:defRPr sz="2699" b="0">
                <a:solidFill>
                  <a:schemeClr val="tx1">
                    <a:lumMod val="50000"/>
                    <a:lumOff val="50000"/>
                  </a:schemeClr>
                </a:solidFill>
              </a:defRPr>
            </a:lvl1pPr>
          </a:lstStyle>
          <a:p>
            <a:r>
              <a:rPr lang="en-US"/>
              <a:t>Click to edit Master title style</a:t>
            </a:r>
          </a:p>
        </p:txBody>
      </p:sp>
      <p:sp>
        <p:nvSpPr>
          <p:cNvPr id="3" name="Content Placeholder 2"/>
          <p:cNvSpPr>
            <a:spLocks noGrp="1"/>
          </p:cNvSpPr>
          <p:nvPr>
            <p:ph idx="1"/>
          </p:nvPr>
        </p:nvSpPr>
        <p:spPr>
          <a:xfrm>
            <a:off x="148233" y="1294023"/>
            <a:ext cx="11532724" cy="1338828"/>
          </a:xfrm>
          <a:prstGeom prst="rect">
            <a:avLst/>
          </a:prstGeom>
        </p:spPr>
        <p:txBody>
          <a:bodyPr>
            <a:spAutoFit/>
          </a:bodyPr>
          <a:lstStyle>
            <a:lvl1pPr>
              <a:buClr>
                <a:schemeClr val="accent1"/>
              </a:buClr>
              <a:defRPr sz="1799">
                <a:solidFill>
                  <a:schemeClr val="accent6">
                    <a:lumMod val="50000"/>
                  </a:schemeClr>
                </a:solidFill>
                <a:latin typeface="Franklin Gothic Book"/>
                <a:cs typeface="Franklin Gothic Book"/>
              </a:defRPr>
            </a:lvl1pPr>
            <a:lvl2pPr marL="386860" indent="-177361">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267" indent="-126175">
              <a:buClr>
                <a:schemeClr val="accent1"/>
              </a:buClr>
              <a:defRPr sz="1350">
                <a:solidFill>
                  <a:schemeClr val="bg2">
                    <a:lumMod val="25000"/>
                  </a:schemeClr>
                </a:solidFill>
                <a:latin typeface="Franklin Gothic Book"/>
                <a:cs typeface="Franklin Gothic Book"/>
              </a:defRPr>
            </a:lvl3pPr>
            <a:lvl4pPr marL="729675" indent="-171409">
              <a:buClr>
                <a:schemeClr val="accent1"/>
              </a:buClr>
              <a:defRPr sz="1200">
                <a:solidFill>
                  <a:schemeClr val="bg2">
                    <a:lumMod val="25000"/>
                  </a:schemeClr>
                </a:solidFill>
                <a:latin typeface="Franklin Gothic Book"/>
                <a:cs typeface="Franklin Gothic Book"/>
              </a:defRPr>
            </a:lvl4pPr>
            <a:lvl5pPr marL="857040" indent="-127366">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6174824" y="6356359"/>
            <a:ext cx="3859795" cy="365125"/>
          </a:xfrm>
          <a:prstGeom prst="rect">
            <a:avLst/>
          </a:prstGeom>
        </p:spPr>
        <p:txBody>
          <a:bodyPr/>
          <a:lstStyle>
            <a:lvl1pPr>
              <a:defRPr>
                <a:latin typeface="Franklin Gothic Book"/>
              </a:defRPr>
            </a:lvl1pPr>
          </a:lstStyle>
          <a:p>
            <a:pPr fontAlgn="auto">
              <a:spcBef>
                <a:spcPts val="0"/>
              </a:spcBef>
              <a:spcAft>
                <a:spcPts val="0"/>
              </a:spcAft>
              <a:defRPr/>
            </a:pPr>
            <a:endParaRPr lang="en-US">
              <a:solidFill>
                <a:srgbClr val="04617B">
                  <a:shade val="90000"/>
                </a:srgbClr>
              </a:solidFill>
            </a:endParaRPr>
          </a:p>
        </p:txBody>
      </p:sp>
    </p:spTree>
    <p:extLst>
      <p:ext uri="{BB962C8B-B14F-4D97-AF65-F5344CB8AC3E}">
        <p14:creationId xmlns:p14="http://schemas.microsoft.com/office/powerpoint/2010/main" val="10637421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a:t>Click to edit Master title style</a:t>
            </a:r>
          </a:p>
        </p:txBody>
      </p:sp>
      <p:sp>
        <p:nvSpPr>
          <p:cNvPr id="4" name="Text Placeholder 3"/>
          <p:cNvSpPr>
            <a:spLocks noGrp="1"/>
          </p:cNvSpPr>
          <p:nvPr>
            <p:ph type="body" sz="quarter" idx="10"/>
          </p:nvPr>
        </p:nvSpPr>
        <p:spPr>
          <a:xfrm>
            <a:off x="256052" y="812800"/>
            <a:ext cx="11638635" cy="55308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51194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441" y="4"/>
            <a:ext cx="10969943" cy="641349"/>
          </a:xfrm>
        </p:spPr>
        <p:txBody>
          <a:bodyPr/>
          <a:lstStyle>
            <a:lvl1pPr>
              <a:defRPr>
                <a:solidFill>
                  <a:srgbClr val="3C474F"/>
                </a:solidFill>
              </a:defRPr>
            </a:lvl1pPr>
          </a:lstStyle>
          <a:p>
            <a:r>
              <a:rPr lang="en-US"/>
              <a:t>Click to edit Master title style</a:t>
            </a:r>
          </a:p>
        </p:txBody>
      </p:sp>
    </p:spTree>
    <p:extLst>
      <p:ext uri="{BB962C8B-B14F-4D97-AF65-F5344CB8AC3E}">
        <p14:creationId xmlns:p14="http://schemas.microsoft.com/office/powerpoint/2010/main" val="9693865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9040048" y="6601441"/>
            <a:ext cx="1189257"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117964" y="6453550"/>
            <a:ext cx="142203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a:solidFill>
                <a:srgbClr val="4F81BD">
                  <a:lumMod val="75000"/>
                </a:srgbClr>
              </a:solidFill>
              <a:latin typeface="Franklin Gothic Book"/>
            </a:endParaRPr>
          </a:p>
        </p:txBody>
      </p:sp>
    </p:spTree>
    <p:extLst>
      <p:ext uri="{BB962C8B-B14F-4D97-AF65-F5344CB8AC3E}">
        <p14:creationId xmlns:p14="http://schemas.microsoft.com/office/powerpoint/2010/main" val="39227085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441" y="914400"/>
            <a:ext cx="10766795" cy="5257800"/>
          </a:xfrm>
          <a:prstGeom prst="rect">
            <a:avLst/>
          </a:prstGeom>
        </p:spPr>
        <p:txBody>
          <a:bodyPr vert="horz"/>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8806757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2" y="676279"/>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val="0"/>
              </a:ext>
            </a:extLst>
          </a:blip>
          <a:srcRect t="28281"/>
          <a:stretch>
            <a:fillRect/>
          </a:stretch>
        </p:blipFill>
        <p:spPr bwMode="auto">
          <a:xfrm>
            <a:off x="863602" y="4"/>
            <a:ext cx="1831975" cy="133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2" y="3412572"/>
            <a:ext cx="12188825" cy="3457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38928" y="1544722"/>
            <a:ext cx="11023467" cy="702831"/>
          </a:xfrm>
          <a:prstGeom prst="rect">
            <a:avLst/>
          </a:prstGeom>
        </p:spPr>
        <p:txBody>
          <a:bodyPr>
            <a:normAutofit/>
          </a:bodyPr>
          <a:lstStyle>
            <a:lvl1pPr marL="0" indent="0" algn="l">
              <a:buNone/>
              <a:defRPr sz="3998" b="1" i="0">
                <a:solidFill>
                  <a:srgbClr val="282B2E"/>
                </a:solidFill>
                <a:latin typeface="+mj-lt"/>
                <a:cs typeface="Arial"/>
              </a:defRPr>
            </a:lvl1pPr>
            <a:lvl2pPr marL="456926" indent="0" algn="ctr">
              <a:buNone/>
              <a:defRPr>
                <a:solidFill>
                  <a:schemeClr val="tx1">
                    <a:tint val="75000"/>
                  </a:schemeClr>
                </a:solidFill>
              </a:defRPr>
            </a:lvl2pPr>
            <a:lvl3pPr marL="913852" indent="0" algn="ctr">
              <a:buNone/>
              <a:defRPr>
                <a:solidFill>
                  <a:schemeClr val="tx1">
                    <a:tint val="75000"/>
                  </a:schemeClr>
                </a:solidFill>
              </a:defRPr>
            </a:lvl3pPr>
            <a:lvl4pPr marL="1370778" indent="0" algn="ctr">
              <a:buNone/>
              <a:defRPr>
                <a:solidFill>
                  <a:schemeClr val="tx1">
                    <a:tint val="75000"/>
                  </a:schemeClr>
                </a:solidFill>
              </a:defRPr>
            </a:lvl4pPr>
            <a:lvl5pPr marL="1827703" indent="0" algn="ctr">
              <a:buNone/>
              <a:defRPr>
                <a:solidFill>
                  <a:schemeClr val="tx1">
                    <a:tint val="75000"/>
                  </a:schemeClr>
                </a:solidFill>
              </a:defRPr>
            </a:lvl5pPr>
            <a:lvl6pPr marL="2284628" indent="0" algn="ctr">
              <a:buNone/>
              <a:defRPr>
                <a:solidFill>
                  <a:schemeClr val="tx1">
                    <a:tint val="75000"/>
                  </a:schemeClr>
                </a:solidFill>
              </a:defRPr>
            </a:lvl6pPr>
            <a:lvl7pPr marL="2741554" indent="0" algn="ctr">
              <a:buNone/>
              <a:defRPr>
                <a:solidFill>
                  <a:schemeClr val="tx1">
                    <a:tint val="75000"/>
                  </a:schemeClr>
                </a:solidFill>
              </a:defRPr>
            </a:lvl7pPr>
            <a:lvl8pPr marL="3198480" indent="0" algn="ctr">
              <a:buNone/>
              <a:defRPr>
                <a:solidFill>
                  <a:schemeClr val="tx1">
                    <a:tint val="75000"/>
                  </a:schemeClr>
                </a:solidFill>
              </a:defRPr>
            </a:lvl8pPr>
            <a:lvl9pPr marL="3655406"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366" y="2400763"/>
            <a:ext cx="5559954" cy="331125"/>
          </a:xfrm>
          <a:prstGeom prst="rect">
            <a:avLst/>
          </a:prstGeom>
        </p:spPr>
        <p:txBody>
          <a:bodyPr/>
          <a:lstStyle>
            <a:lvl1pPr marL="0" marR="0" indent="0" algn="l" defTabSz="456926"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281" y="2848578"/>
            <a:ext cx="2472608"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24868950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999" b="1" i="0">
                <a:solidFill>
                  <a:srgbClr val="19024A"/>
                </a:solidFill>
                <a:latin typeface="Helvetica" pitchFamily="2" charset="0"/>
                <a:cs typeface="Helvetica" pitchFamily="2" charset="0"/>
              </a:defRPr>
            </a:lvl1pPr>
          </a:lstStyle>
          <a:p>
            <a:r>
              <a:rPr lang="en-US"/>
              <a:t>Click to edit Master title style</a:t>
            </a:r>
          </a:p>
        </p:txBody>
      </p:sp>
      <p:sp>
        <p:nvSpPr>
          <p:cNvPr id="3" name="Content Placeholder 2"/>
          <p:cNvSpPr>
            <a:spLocks noGrp="1"/>
          </p:cNvSpPr>
          <p:nvPr>
            <p:ph idx="1"/>
          </p:nvPr>
        </p:nvSpPr>
        <p:spPr/>
        <p:txBody>
          <a:bodyPr/>
          <a:lstStyle>
            <a:lvl1pPr>
              <a:defRPr b="0" i="0">
                <a:solidFill>
                  <a:srgbClr val="333333"/>
                </a:solidFill>
                <a:latin typeface="Helvetica Light" panose="020B0403020202020204" pitchFamily="34" charset="0"/>
              </a:defRPr>
            </a:lvl1pPr>
            <a:lvl2pPr>
              <a:defRPr b="0" i="0">
                <a:solidFill>
                  <a:srgbClr val="333333"/>
                </a:solidFill>
                <a:latin typeface="Helvetica Light" panose="020B0403020202020204" pitchFamily="34" charset="0"/>
              </a:defRPr>
            </a:lvl2pPr>
            <a:lvl3pPr>
              <a:defRPr b="0" i="0">
                <a:solidFill>
                  <a:schemeClr val="tx2"/>
                </a:solidFill>
                <a:latin typeface="Helvetica Light" panose="020B0403020202020204" pitchFamily="34" charset="0"/>
              </a:defRPr>
            </a:lvl3pPr>
            <a:lvl4pPr>
              <a:defRPr b="0" i="0">
                <a:solidFill>
                  <a:srgbClr val="333333"/>
                </a:solidFill>
                <a:latin typeface="Helvetica Light" panose="020B0403020202020204" pitchFamily="34" charset="0"/>
              </a:defRPr>
            </a:lvl4pPr>
            <a:lvl5pPr>
              <a:defRPr b="0" i="0">
                <a:solidFill>
                  <a:srgbClr val="333333"/>
                </a:solidFill>
                <a:latin typeface="Helvetica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29829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492" y="1046536"/>
            <a:ext cx="11233341"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4177373"/>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99895" y="1677981"/>
            <a:ext cx="5504894" cy="4267200"/>
          </a:xfrm>
          <a:prstGeom prst="rect">
            <a:avLst/>
          </a:prstGeom>
        </p:spPr>
        <p:txBody>
          <a:bodyPr/>
          <a:lstStyle>
            <a:lvl1pPr marL="182770" indent="-182770">
              <a:defRPr sz="2198" b="0" baseline="0"/>
            </a:lvl1pPr>
            <a:lvl2pPr>
              <a:buSzPct val="80000"/>
              <a:buFont typeface="Courier New" pitchFamily="49" charset="0"/>
              <a:buChar char="o"/>
              <a:defRPr lang="en-US" sz="2198" kern="1200" dirty="0" smtClean="0">
                <a:solidFill>
                  <a:schemeClr val="tx1"/>
                </a:solidFill>
                <a:latin typeface="+mn-lt"/>
                <a:ea typeface="+mn-ea"/>
                <a:cs typeface="+mn-cs"/>
              </a:defRPr>
            </a:lvl2pPr>
            <a:lvl3pPr>
              <a:buFont typeface="Calibri" pitchFamily="34" charset="0"/>
              <a:buChar char="–"/>
              <a:defRPr sz="1998"/>
            </a:lvl3pPr>
            <a:lvl4pPr>
              <a:buFont typeface="Wingdings" pitchFamily="2" charset="2"/>
              <a:buChar char="§"/>
              <a:defRPr sz="1798"/>
            </a:lvl4pPr>
            <a:lvl5pPr>
              <a:defRPr sz="1798"/>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5486" y="1677981"/>
            <a:ext cx="5664219" cy="4267200"/>
          </a:xfrm>
          <a:prstGeom prst="rect">
            <a:avLst/>
          </a:prstGeom>
        </p:spPr>
        <p:txBody>
          <a:bodyPr/>
          <a:lstStyle>
            <a:lvl1pPr marL="182770" indent="-182770">
              <a:defRPr sz="2198" b="0"/>
            </a:lvl1pPr>
            <a:lvl2pPr>
              <a:buSzPct val="80000"/>
              <a:buFont typeface="Courier New" pitchFamily="49" charset="0"/>
              <a:buChar char="o"/>
              <a:defRPr sz="2198"/>
            </a:lvl2pPr>
            <a:lvl3pPr>
              <a:buFont typeface="Calibri" pitchFamily="34" charset="0"/>
              <a:buChar char="–"/>
              <a:defRPr sz="1998"/>
            </a:lvl3pPr>
            <a:lvl4pPr>
              <a:buFont typeface="Wingdings" pitchFamily="2" charset="2"/>
              <a:buChar char="§"/>
              <a:defRPr sz="1798"/>
            </a:lvl4pPr>
            <a:lvl5pPr>
              <a:defRPr sz="1798"/>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499897" y="1068381"/>
            <a:ext cx="5494937" cy="457200"/>
          </a:xfrm>
          <a:prstGeom prst="rect">
            <a:avLst/>
          </a:prstGeom>
        </p:spPr>
        <p:txBody>
          <a:bodyPr>
            <a:noAutofit/>
          </a:bodyPr>
          <a:lstStyle>
            <a:lvl1pPr>
              <a:buNone/>
              <a:defRPr sz="2398" b="1"/>
            </a:lvl1pPr>
          </a:lstStyle>
          <a:p>
            <a:pPr lvl="0"/>
            <a:r>
              <a:rPr lang="en-US"/>
              <a:t>Click to edit Master text styles</a:t>
            </a:r>
          </a:p>
        </p:txBody>
      </p:sp>
      <p:sp>
        <p:nvSpPr>
          <p:cNvPr id="9" name="Text Placeholder 8"/>
          <p:cNvSpPr>
            <a:spLocks noGrp="1"/>
          </p:cNvSpPr>
          <p:nvPr>
            <p:ph type="body" sz="quarter" idx="11"/>
          </p:nvPr>
        </p:nvSpPr>
        <p:spPr>
          <a:xfrm>
            <a:off x="6315486" y="1068381"/>
            <a:ext cx="5664219" cy="457200"/>
          </a:xfrm>
          <a:prstGeom prst="rect">
            <a:avLst/>
          </a:prstGeom>
        </p:spPr>
        <p:txBody>
          <a:bodyPr>
            <a:noAutofit/>
          </a:bodyPr>
          <a:lstStyle>
            <a:lvl1pPr>
              <a:buNone/>
              <a:defRPr sz="2398" b="1"/>
            </a:lvl1pPr>
          </a:lstStyle>
          <a:p>
            <a:pPr lvl="0"/>
            <a:r>
              <a:rPr lang="en-US"/>
              <a:t>Click to edit Master text styles</a:t>
            </a:r>
          </a:p>
        </p:txBody>
      </p:sp>
    </p:spTree>
    <p:extLst>
      <p:ext uri="{BB962C8B-B14F-4D97-AF65-F5344CB8AC3E}">
        <p14:creationId xmlns:p14="http://schemas.microsoft.com/office/powerpoint/2010/main" val="3960301558"/>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575" y="1045595"/>
            <a:ext cx="1009798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587555549"/>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2" y="676279"/>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2" y="2389461"/>
            <a:ext cx="12188825"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393799857"/>
      </p:ext>
    </p:extLst>
  </p:cSld>
  <p:clrMapOvr>
    <a:masterClrMapping/>
  </p:clrMapOvr>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2"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5" name="Rectangle 4"/>
          <p:cNvSpPr/>
          <p:nvPr/>
        </p:nvSpPr>
        <p:spPr>
          <a:xfrm>
            <a:off x="2"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492" y="1046536"/>
            <a:ext cx="11233341"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32823"/>
      </p:ext>
    </p:extLst>
  </p:cSld>
  <p:clrMapOvr>
    <a:masterClrMapping/>
  </p:clrMapOvr>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2"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8" name="Rectangle 7"/>
          <p:cNvSpPr/>
          <p:nvPr/>
        </p:nvSpPr>
        <p:spPr>
          <a:xfrm>
            <a:off x="2"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499895" y="1677981"/>
            <a:ext cx="5504894" cy="4267200"/>
          </a:xfrm>
          <a:prstGeom prst="rect">
            <a:avLst/>
          </a:prstGeom>
        </p:spPr>
        <p:txBody>
          <a:bodyPr/>
          <a:lstStyle>
            <a:lvl1pPr marL="182770" indent="-182770">
              <a:defRPr sz="2198" b="0" baseline="0">
                <a:solidFill>
                  <a:srgbClr val="FFFFFF"/>
                </a:solidFill>
              </a:defRPr>
            </a:lvl1pPr>
            <a:lvl2pPr>
              <a:buSzPct val="80000"/>
              <a:buFont typeface="Courier New" pitchFamily="49" charset="0"/>
              <a:buChar char="o"/>
              <a:defRPr lang="en-US" sz="2198" kern="1200" dirty="0" smtClean="0">
                <a:solidFill>
                  <a:srgbClr val="FFFFFF"/>
                </a:solidFill>
                <a:latin typeface="+mn-lt"/>
                <a:ea typeface="+mn-ea"/>
                <a:cs typeface="+mn-cs"/>
              </a:defRPr>
            </a:lvl2pPr>
            <a:lvl3pPr>
              <a:buFont typeface="Calibri" pitchFamily="34" charset="0"/>
              <a:buChar char="–"/>
              <a:defRPr sz="1998">
                <a:solidFill>
                  <a:srgbClr val="FFFFFF"/>
                </a:solidFill>
              </a:defRPr>
            </a:lvl3pPr>
            <a:lvl4pPr>
              <a:buFont typeface="Wingdings" pitchFamily="2" charset="2"/>
              <a:buChar char="§"/>
              <a:defRPr sz="1798">
                <a:solidFill>
                  <a:srgbClr val="FFFFFF"/>
                </a:solidFill>
              </a:defRPr>
            </a:lvl4pPr>
            <a:lvl5pPr>
              <a:defRPr sz="1798">
                <a:solidFill>
                  <a:srgbClr val="FFFFFF"/>
                </a:solidFill>
              </a:defRPr>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5486" y="1677981"/>
            <a:ext cx="5664219" cy="4267200"/>
          </a:xfrm>
          <a:prstGeom prst="rect">
            <a:avLst/>
          </a:prstGeom>
        </p:spPr>
        <p:txBody>
          <a:bodyPr/>
          <a:lstStyle>
            <a:lvl1pPr marL="182770" indent="-182770">
              <a:defRPr sz="2198" b="0">
                <a:solidFill>
                  <a:srgbClr val="FFFFFF"/>
                </a:solidFill>
              </a:defRPr>
            </a:lvl1pPr>
            <a:lvl2pPr>
              <a:buSzPct val="80000"/>
              <a:buFont typeface="Courier New" pitchFamily="49" charset="0"/>
              <a:buChar char="o"/>
              <a:defRPr sz="2198">
                <a:solidFill>
                  <a:srgbClr val="FFFFFF"/>
                </a:solidFill>
              </a:defRPr>
            </a:lvl2pPr>
            <a:lvl3pPr>
              <a:buFont typeface="Calibri" pitchFamily="34" charset="0"/>
              <a:buChar char="–"/>
              <a:defRPr sz="1998">
                <a:solidFill>
                  <a:srgbClr val="FFFFFF"/>
                </a:solidFill>
              </a:defRPr>
            </a:lvl3pPr>
            <a:lvl4pPr>
              <a:buFont typeface="Wingdings" pitchFamily="2" charset="2"/>
              <a:buChar char="§"/>
              <a:defRPr sz="1798">
                <a:solidFill>
                  <a:srgbClr val="FFFFFF"/>
                </a:solidFill>
              </a:defRPr>
            </a:lvl4pPr>
            <a:lvl5pPr>
              <a:defRPr sz="1798">
                <a:solidFill>
                  <a:srgbClr val="FFFFFF"/>
                </a:solidFill>
              </a:defRPr>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499897" y="1068381"/>
            <a:ext cx="5494937" cy="457200"/>
          </a:xfrm>
          <a:prstGeom prst="rect">
            <a:avLst/>
          </a:prstGeom>
        </p:spPr>
        <p:txBody>
          <a:bodyPr>
            <a:noAutofit/>
          </a:bodyPr>
          <a:lstStyle>
            <a:lvl1pPr>
              <a:buNone/>
              <a:defRPr sz="2398"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5486" y="1068381"/>
            <a:ext cx="5664219" cy="457200"/>
          </a:xfrm>
          <a:prstGeom prst="rect">
            <a:avLst/>
          </a:prstGeom>
        </p:spPr>
        <p:txBody>
          <a:bodyPr>
            <a:noAutofit/>
          </a:bodyPr>
          <a:lstStyle>
            <a:lvl1pPr>
              <a:buNone/>
              <a:defRPr sz="2398"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39610003"/>
      </p:ext>
    </p:extLst>
  </p:cSld>
  <p:clrMapOvr>
    <a:masterClrMapping/>
  </p:clrMapOvr>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2"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5" name="Rectangle 4"/>
          <p:cNvSpPr/>
          <p:nvPr/>
        </p:nvSpPr>
        <p:spPr>
          <a:xfrm>
            <a:off x="2"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575" y="1045595"/>
            <a:ext cx="1009798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167401970"/>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2" y="4"/>
            <a:ext cx="12188825"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2" y="2389188"/>
            <a:ext cx="12188825"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sz="3298">
                <a:solidFill>
                  <a:srgbClr val="FFFFFF"/>
                </a:solidFill>
              </a:rPr>
              <a:t>Click to edit Master title style</a:t>
            </a:r>
          </a:p>
        </p:txBody>
      </p:sp>
      <p:sp>
        <p:nvSpPr>
          <p:cNvPr id="10"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535594573"/>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164" y="609600"/>
            <a:ext cx="10360501"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4583F2-927E-4864-AB6D-A5E4CF3355D9}" type="slidenum">
              <a:rPr lang="en-US" altLang="en-US"/>
              <a:pPr>
                <a:defRPr/>
              </a:pPr>
              <a:t>‹#›</a:t>
            </a:fld>
            <a:endParaRPr lang="en-US" altLang="en-US"/>
          </a:p>
        </p:txBody>
      </p:sp>
    </p:spTree>
    <p:extLst>
      <p:ext uri="{BB962C8B-B14F-4D97-AF65-F5344CB8AC3E}">
        <p14:creationId xmlns:p14="http://schemas.microsoft.com/office/powerpoint/2010/main" val="19928676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6A40-A5DD-272C-3731-F34B478CA9DD}"/>
              </a:ext>
            </a:extLst>
          </p:cNvPr>
          <p:cNvSpPr>
            <a:spLocks noGrp="1"/>
          </p:cNvSpPr>
          <p:nvPr>
            <p:ph type="ctrTitle"/>
          </p:nvPr>
        </p:nvSpPr>
        <p:spPr>
          <a:xfrm>
            <a:off x="1523605" y="1122363"/>
            <a:ext cx="9141619" cy="2387600"/>
          </a:xfrm>
        </p:spPr>
        <p:txBody>
          <a:bodyPr anchor="b"/>
          <a:lstStyle>
            <a:lvl1pPr algn="ctr">
              <a:defRPr sz="5994"/>
            </a:lvl1pPr>
          </a:lstStyle>
          <a:p>
            <a:r>
              <a:rPr lang="en-US"/>
              <a:t>Click to edit Master title style</a:t>
            </a:r>
          </a:p>
        </p:txBody>
      </p:sp>
      <p:sp>
        <p:nvSpPr>
          <p:cNvPr id="3" name="Subtitle 2">
            <a:extLst>
              <a:ext uri="{FF2B5EF4-FFF2-40B4-BE49-F238E27FC236}">
                <a16:creationId xmlns:a16="http://schemas.microsoft.com/office/drawing/2014/main" id="{1D14A616-E454-3250-45AA-7FA3EC4E9EE0}"/>
              </a:ext>
            </a:extLst>
          </p:cNvPr>
          <p:cNvSpPr>
            <a:spLocks noGrp="1"/>
          </p:cNvSpPr>
          <p:nvPr>
            <p:ph type="subTitle" idx="1"/>
          </p:nvPr>
        </p:nvSpPr>
        <p:spPr>
          <a:xfrm>
            <a:off x="1523605" y="3602038"/>
            <a:ext cx="9141619" cy="1655762"/>
          </a:xfrm>
        </p:spPr>
        <p:txBody>
          <a:bodyPr/>
          <a:lstStyle>
            <a:lvl1pPr marL="0" indent="0" algn="ctr">
              <a:buNone/>
              <a:defRPr sz="2397"/>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A5FBD-B0DD-58B8-9F84-4F725359D8D6}"/>
              </a:ext>
            </a:extLst>
          </p:cNvPr>
          <p:cNvSpPr>
            <a:spLocks noGrp="1"/>
          </p:cNvSpPr>
          <p:nvPr>
            <p:ph type="dt" sz="half" idx="10"/>
          </p:nvPr>
        </p:nvSpPr>
        <p:spPr/>
        <p:txBody>
          <a:bodyPr/>
          <a:lstStyle/>
          <a:p>
            <a:pPr fontAlgn="base">
              <a:spcBef>
                <a:spcPct val="0"/>
              </a:spcBef>
              <a:spcAft>
                <a:spcPct val="0"/>
              </a:spcAft>
            </a:pPr>
            <a:fld id="{E1B49823-4934-4B2A-B76F-E8F6D807DD7D}" type="datetimeFigureOut">
              <a:rPr lang="en-US" smtClean="0">
                <a:solidFill>
                  <a:srgbClr val="000000"/>
                </a:solidFill>
              </a:rPr>
              <a:pPr fontAlgn="base">
                <a:spcBef>
                  <a:spcPct val="0"/>
                </a:spcBef>
                <a:spcAft>
                  <a:spcPct val="0"/>
                </a:spcAft>
              </a:pPr>
              <a:t>9/13/2023</a:t>
            </a:fld>
            <a:endParaRPr lang="en-US">
              <a:solidFill>
                <a:srgbClr val="000000"/>
              </a:solidFill>
            </a:endParaRPr>
          </a:p>
        </p:txBody>
      </p:sp>
      <p:sp>
        <p:nvSpPr>
          <p:cNvPr id="5" name="Footer Placeholder 4">
            <a:extLst>
              <a:ext uri="{FF2B5EF4-FFF2-40B4-BE49-F238E27FC236}">
                <a16:creationId xmlns:a16="http://schemas.microsoft.com/office/drawing/2014/main" id="{98558078-40BF-CE4F-A96E-67E16D7F84E9}"/>
              </a:ext>
            </a:extLst>
          </p:cNvPr>
          <p:cNvSpPr>
            <a:spLocks noGrp="1"/>
          </p:cNvSpPr>
          <p:nvPr>
            <p:ph type="ftr" sz="quarter" idx="11"/>
          </p:nvPr>
        </p:nvSpPr>
        <p:spPr/>
        <p:txBody>
          <a:bodyPr/>
          <a:lstStyle/>
          <a:p>
            <a:pPr fontAlgn="base">
              <a:spcBef>
                <a:spcPct val="0"/>
              </a:spcBef>
              <a:spcAft>
                <a:spcPct val="0"/>
              </a:spcAft>
            </a:pPr>
            <a:endParaRPr lang="en-US">
              <a:solidFill>
                <a:srgbClr val="000000"/>
              </a:solidFill>
            </a:endParaRPr>
          </a:p>
        </p:txBody>
      </p:sp>
      <p:sp>
        <p:nvSpPr>
          <p:cNvPr id="6" name="Slide Number Placeholder 5">
            <a:extLst>
              <a:ext uri="{FF2B5EF4-FFF2-40B4-BE49-F238E27FC236}">
                <a16:creationId xmlns:a16="http://schemas.microsoft.com/office/drawing/2014/main" id="{7308577D-441D-4CF9-C14C-8FF0D3F33EC6}"/>
              </a:ext>
            </a:extLst>
          </p:cNvPr>
          <p:cNvSpPr>
            <a:spLocks noGrp="1"/>
          </p:cNvSpPr>
          <p:nvPr>
            <p:ph type="sldNum" sz="quarter" idx="12"/>
          </p:nvPr>
        </p:nvSpPr>
        <p:spPr/>
        <p:txBody>
          <a:bodyPr/>
          <a:lstStyle/>
          <a:p>
            <a:pPr fontAlgn="base">
              <a:spcBef>
                <a:spcPct val="0"/>
              </a:spcBef>
              <a:spcAft>
                <a:spcPct val="0"/>
              </a:spcAft>
            </a:pPr>
            <a:fld id="{B6A9F740-6DEB-467F-B15B-070981832129}"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297157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54602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BE7F80-C62D-C4BC-7FFF-8AB064B38A98}"/>
              </a:ext>
            </a:extLst>
          </p:cNvPr>
          <p:cNvSpPr/>
          <p:nvPr userDrawn="1"/>
        </p:nvSpPr>
        <p:spPr>
          <a:xfrm>
            <a:off x="0" y="738130"/>
            <a:ext cx="12188825" cy="1211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
        <p:nvSpPr>
          <p:cNvPr id="19" name="Subtitle 2"/>
          <p:cNvSpPr>
            <a:spLocks noGrp="1"/>
          </p:cNvSpPr>
          <p:nvPr>
            <p:ph type="subTitle" idx="1"/>
          </p:nvPr>
        </p:nvSpPr>
        <p:spPr>
          <a:xfrm>
            <a:off x="742438" y="1053950"/>
            <a:ext cx="7196336" cy="1371326"/>
          </a:xfrm>
          <a:prstGeom prst="rect">
            <a:avLst/>
          </a:prstGeom>
        </p:spPr>
        <p:txBody>
          <a:bodyPr>
            <a:normAutofit/>
          </a:bodyPr>
          <a:lstStyle>
            <a:lvl1pPr marL="0" indent="0" algn="l">
              <a:buNone/>
              <a:defRPr sz="4799" b="1" i="0">
                <a:solidFill>
                  <a:srgbClr val="282B2E"/>
                </a:solidFill>
                <a:latin typeface="+mj-lt"/>
                <a:cs typeface="Arial"/>
              </a:defRPr>
            </a:lvl1pPr>
            <a:lvl2pPr marL="609387" indent="0" algn="ctr">
              <a:buNone/>
              <a:defRPr>
                <a:solidFill>
                  <a:schemeClr val="tx1">
                    <a:tint val="75000"/>
                  </a:schemeClr>
                </a:solidFill>
              </a:defRPr>
            </a:lvl2pPr>
            <a:lvl3pPr marL="1218773" indent="0" algn="ctr">
              <a:buNone/>
              <a:defRPr>
                <a:solidFill>
                  <a:schemeClr val="tx1">
                    <a:tint val="75000"/>
                  </a:schemeClr>
                </a:solidFill>
              </a:defRPr>
            </a:lvl3pPr>
            <a:lvl4pPr marL="1828160" indent="0" algn="ctr">
              <a:buNone/>
              <a:defRPr>
                <a:solidFill>
                  <a:schemeClr val="tx1">
                    <a:tint val="75000"/>
                  </a:schemeClr>
                </a:solidFill>
              </a:defRPr>
            </a:lvl4pPr>
            <a:lvl5pPr marL="2437547" indent="0" algn="ctr">
              <a:buNone/>
              <a:defRPr>
                <a:solidFill>
                  <a:schemeClr val="tx1">
                    <a:tint val="75000"/>
                  </a:schemeClr>
                </a:solidFill>
              </a:defRPr>
            </a:lvl5pPr>
            <a:lvl6pPr marL="3046934" indent="0" algn="ctr">
              <a:buNone/>
              <a:defRPr>
                <a:solidFill>
                  <a:schemeClr val="tx1">
                    <a:tint val="75000"/>
                  </a:schemeClr>
                </a:solidFill>
              </a:defRPr>
            </a:lvl6pPr>
            <a:lvl7pPr marL="3656320" indent="0" algn="ctr">
              <a:buNone/>
              <a:defRPr>
                <a:solidFill>
                  <a:schemeClr val="tx1">
                    <a:tint val="75000"/>
                  </a:schemeClr>
                </a:solidFill>
              </a:defRPr>
            </a:lvl7pPr>
            <a:lvl8pPr marL="4265707" indent="0" algn="ctr">
              <a:buNone/>
              <a:defRPr>
                <a:solidFill>
                  <a:schemeClr val="tx1">
                    <a:tint val="75000"/>
                  </a:schemeClr>
                </a:solidFill>
              </a:defRPr>
            </a:lvl8pPr>
            <a:lvl9pPr marL="4875094"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26400" y="2661505"/>
            <a:ext cx="5559955" cy="364238"/>
          </a:xfrm>
          <a:prstGeom prst="rect">
            <a:avLst/>
          </a:prstGeom>
        </p:spPr>
        <p:txBody>
          <a:bodyPr/>
          <a:lstStyle>
            <a:lvl1pPr marL="0" marR="0" indent="0" algn="l" defTabSz="609387" rtl="0" eaLnBrk="1" fontAlgn="auto" latinLnBrk="0" hangingPunct="1">
              <a:lnSpc>
                <a:spcPct val="100000"/>
              </a:lnSpc>
              <a:spcBef>
                <a:spcPct val="20000"/>
              </a:spcBef>
              <a:spcAft>
                <a:spcPts val="0"/>
              </a:spcAft>
              <a:buClrTx/>
              <a:buSzTx/>
              <a:buFontTx/>
              <a:buNone/>
              <a:tabLst/>
              <a:defRPr kumimoji="0" lang="en-US" sz="2132"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32319" y="3111444"/>
            <a:ext cx="3797914" cy="317556"/>
          </a:xfrm>
          <a:prstGeom prst="rect">
            <a:avLst/>
          </a:prstGeom>
        </p:spPr>
        <p:txBody>
          <a:bodyPr>
            <a:normAutofit/>
          </a:bodyPr>
          <a:lstStyle>
            <a:lvl1pPr>
              <a:buNone/>
              <a:defRPr sz="1600">
                <a:solidFill>
                  <a:srgbClr val="282B2E"/>
                </a:solidFill>
                <a:latin typeface="+mn-lt"/>
                <a:cs typeface="Arial"/>
              </a:defRPr>
            </a:lvl1pPr>
            <a:lvl5pPr>
              <a:defRPr/>
            </a:lvl5pPr>
          </a:lstStyle>
          <a:p>
            <a:pPr lvl="0"/>
            <a:r>
              <a:rPr lang="en-US"/>
              <a:t>Click to edit Master text styles</a:t>
            </a:r>
          </a:p>
        </p:txBody>
      </p:sp>
      <p:pic>
        <p:nvPicPr>
          <p:cNvPr id="10" name="Picture 15">
            <a:extLst>
              <a:ext uri="{FF2B5EF4-FFF2-40B4-BE49-F238E27FC236}">
                <a16:creationId xmlns:a16="http://schemas.microsoft.com/office/drawing/2014/main" id="{F43F8EF9-99BE-4C5F-87DF-BCC6D13D41BF}"/>
              </a:ext>
            </a:extLst>
          </p:cNvPr>
          <p:cNvPicPr>
            <a:picLocks noChangeAspect="1"/>
          </p:cNvPicPr>
          <p:nvPr userDrawn="1"/>
        </p:nvPicPr>
        <p:blipFill rotWithShape="1">
          <a:blip r:embed="rId2"/>
          <a:srcRect t="9936" b="7154"/>
          <a:stretch/>
        </p:blipFill>
        <p:spPr bwMode="auto">
          <a:xfrm>
            <a:off x="1" y="3860334"/>
            <a:ext cx="12188825" cy="2997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48A7088-9E30-EFAB-12C7-51BE60170F6E}"/>
              </a:ext>
            </a:extLst>
          </p:cNvPr>
          <p:cNvPicPr>
            <a:picLocks noChangeAspect="1"/>
          </p:cNvPicPr>
          <p:nvPr userDrawn="1"/>
        </p:nvPicPr>
        <p:blipFill>
          <a:blip r:embed="rId3"/>
          <a:stretch>
            <a:fillRect/>
          </a:stretch>
        </p:blipFill>
        <p:spPr>
          <a:xfrm>
            <a:off x="9703045" y="-11852"/>
            <a:ext cx="1817982" cy="2465254"/>
          </a:xfrm>
          <a:prstGeom prst="rect">
            <a:avLst/>
          </a:prstGeom>
        </p:spPr>
      </p:pic>
      <p:pic>
        <p:nvPicPr>
          <p:cNvPr id="2" name="Picture 1">
            <a:extLst>
              <a:ext uri="{FF2B5EF4-FFF2-40B4-BE49-F238E27FC236}">
                <a16:creationId xmlns:a16="http://schemas.microsoft.com/office/drawing/2014/main" id="{FE936D5F-31C2-A1A4-5B2A-7829B0B802C1}"/>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77649" y="384328"/>
            <a:ext cx="3175135" cy="325882"/>
          </a:xfrm>
          <a:prstGeom prst="rect">
            <a:avLst/>
          </a:prstGeom>
        </p:spPr>
      </p:pic>
    </p:spTree>
    <p:extLst>
      <p:ext uri="{BB962C8B-B14F-4D97-AF65-F5344CB8AC3E}">
        <p14:creationId xmlns:p14="http://schemas.microsoft.com/office/powerpoint/2010/main" val="11837498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5A28E6-DA0C-B714-9F77-806765FDE88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13148"/>
          <a:stretch/>
        </p:blipFill>
        <p:spPr>
          <a:xfrm>
            <a:off x="1" y="3667761"/>
            <a:ext cx="12211500" cy="3315225"/>
          </a:xfrm>
          <a:prstGeom prst="rect">
            <a:avLst/>
          </a:prstGeom>
        </p:spPr>
      </p:pic>
      <p:pic>
        <p:nvPicPr>
          <p:cNvPr id="9" name="Picture 8">
            <a:extLst>
              <a:ext uri="{FF2B5EF4-FFF2-40B4-BE49-F238E27FC236}">
                <a16:creationId xmlns:a16="http://schemas.microsoft.com/office/drawing/2014/main" id="{7672C705-3326-A781-057D-664C4B71A3B7}"/>
              </a:ext>
            </a:extLst>
          </p:cNvPr>
          <p:cNvPicPr>
            <a:picLocks noChangeAspect="1"/>
          </p:cNvPicPr>
          <p:nvPr userDrawn="1"/>
        </p:nvPicPr>
        <p:blipFill>
          <a:blip r:embed="rId3"/>
          <a:stretch>
            <a:fillRect/>
          </a:stretch>
        </p:blipFill>
        <p:spPr>
          <a:xfrm>
            <a:off x="9703045" y="-11852"/>
            <a:ext cx="1817982" cy="2465254"/>
          </a:xfrm>
          <a:prstGeom prst="rect">
            <a:avLst/>
          </a:prstGeom>
        </p:spPr>
      </p:pic>
      <p:pic>
        <p:nvPicPr>
          <p:cNvPr id="11" name="Picture 10">
            <a:extLst>
              <a:ext uri="{FF2B5EF4-FFF2-40B4-BE49-F238E27FC236}">
                <a16:creationId xmlns:a16="http://schemas.microsoft.com/office/drawing/2014/main" id="{F6BD18EB-E8D4-A60F-42DC-0FA58120BF8A}"/>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77649" y="384328"/>
            <a:ext cx="3175135" cy="325882"/>
          </a:xfrm>
          <a:prstGeom prst="rect">
            <a:avLst/>
          </a:prstGeom>
        </p:spPr>
      </p:pic>
      <p:sp>
        <p:nvSpPr>
          <p:cNvPr id="4" name="Subtitle 2">
            <a:extLst>
              <a:ext uri="{FF2B5EF4-FFF2-40B4-BE49-F238E27FC236}">
                <a16:creationId xmlns:a16="http://schemas.microsoft.com/office/drawing/2014/main" id="{1796A873-8736-F85B-8B0D-439C6A0E9224}"/>
              </a:ext>
            </a:extLst>
          </p:cNvPr>
          <p:cNvSpPr>
            <a:spLocks noGrp="1"/>
          </p:cNvSpPr>
          <p:nvPr>
            <p:ph type="subTitle" idx="1"/>
          </p:nvPr>
        </p:nvSpPr>
        <p:spPr>
          <a:xfrm>
            <a:off x="742438" y="1053950"/>
            <a:ext cx="7196336" cy="1371326"/>
          </a:xfrm>
          <a:prstGeom prst="rect">
            <a:avLst/>
          </a:prstGeom>
        </p:spPr>
        <p:txBody>
          <a:bodyPr>
            <a:normAutofit/>
          </a:bodyPr>
          <a:lstStyle>
            <a:lvl1pPr marL="0" indent="0" algn="l">
              <a:buNone/>
              <a:defRPr sz="4799" b="1" i="0">
                <a:solidFill>
                  <a:srgbClr val="282B2E"/>
                </a:solidFill>
                <a:latin typeface="+mj-lt"/>
                <a:cs typeface="Arial"/>
              </a:defRPr>
            </a:lvl1pPr>
            <a:lvl2pPr marL="609387" indent="0" algn="ctr">
              <a:buNone/>
              <a:defRPr>
                <a:solidFill>
                  <a:schemeClr val="tx1">
                    <a:tint val="75000"/>
                  </a:schemeClr>
                </a:solidFill>
              </a:defRPr>
            </a:lvl2pPr>
            <a:lvl3pPr marL="1218773" indent="0" algn="ctr">
              <a:buNone/>
              <a:defRPr>
                <a:solidFill>
                  <a:schemeClr val="tx1">
                    <a:tint val="75000"/>
                  </a:schemeClr>
                </a:solidFill>
              </a:defRPr>
            </a:lvl3pPr>
            <a:lvl4pPr marL="1828160" indent="0" algn="ctr">
              <a:buNone/>
              <a:defRPr>
                <a:solidFill>
                  <a:schemeClr val="tx1">
                    <a:tint val="75000"/>
                  </a:schemeClr>
                </a:solidFill>
              </a:defRPr>
            </a:lvl4pPr>
            <a:lvl5pPr marL="2437547" indent="0" algn="ctr">
              <a:buNone/>
              <a:defRPr>
                <a:solidFill>
                  <a:schemeClr val="tx1">
                    <a:tint val="75000"/>
                  </a:schemeClr>
                </a:solidFill>
              </a:defRPr>
            </a:lvl5pPr>
            <a:lvl6pPr marL="3046934" indent="0" algn="ctr">
              <a:buNone/>
              <a:defRPr>
                <a:solidFill>
                  <a:schemeClr val="tx1">
                    <a:tint val="75000"/>
                  </a:schemeClr>
                </a:solidFill>
              </a:defRPr>
            </a:lvl6pPr>
            <a:lvl7pPr marL="3656320" indent="0" algn="ctr">
              <a:buNone/>
              <a:defRPr>
                <a:solidFill>
                  <a:schemeClr val="tx1">
                    <a:tint val="75000"/>
                  </a:schemeClr>
                </a:solidFill>
              </a:defRPr>
            </a:lvl7pPr>
            <a:lvl8pPr marL="4265707" indent="0" algn="ctr">
              <a:buNone/>
              <a:defRPr>
                <a:solidFill>
                  <a:schemeClr val="tx1">
                    <a:tint val="75000"/>
                  </a:schemeClr>
                </a:solidFill>
              </a:defRPr>
            </a:lvl8pPr>
            <a:lvl9pPr marL="4875094" indent="0" algn="ctr">
              <a:buNone/>
              <a:defRPr>
                <a:solidFill>
                  <a:schemeClr val="tx1">
                    <a:tint val="75000"/>
                  </a:schemeClr>
                </a:solidFill>
              </a:defRPr>
            </a:lvl9pPr>
          </a:lstStyle>
          <a:p>
            <a:r>
              <a:rPr lang="en-US"/>
              <a:t>Click to edit Master subtitle style</a:t>
            </a:r>
          </a:p>
        </p:txBody>
      </p:sp>
      <p:sp>
        <p:nvSpPr>
          <p:cNvPr id="7" name="Text Placeholder 17">
            <a:extLst>
              <a:ext uri="{FF2B5EF4-FFF2-40B4-BE49-F238E27FC236}">
                <a16:creationId xmlns:a16="http://schemas.microsoft.com/office/drawing/2014/main" id="{C063D1C5-1CD9-E641-8621-A101267B223C}"/>
              </a:ext>
            </a:extLst>
          </p:cNvPr>
          <p:cNvSpPr>
            <a:spLocks noGrp="1"/>
          </p:cNvSpPr>
          <p:nvPr>
            <p:ph type="body" sz="quarter" idx="10"/>
          </p:nvPr>
        </p:nvSpPr>
        <p:spPr>
          <a:xfrm>
            <a:off x="726400" y="2661505"/>
            <a:ext cx="5559955" cy="364238"/>
          </a:xfrm>
          <a:prstGeom prst="rect">
            <a:avLst/>
          </a:prstGeom>
        </p:spPr>
        <p:txBody>
          <a:bodyPr/>
          <a:lstStyle>
            <a:lvl1pPr marL="0" marR="0" indent="0" algn="l" defTabSz="609387" rtl="0" eaLnBrk="1" fontAlgn="auto" latinLnBrk="0" hangingPunct="1">
              <a:lnSpc>
                <a:spcPct val="100000"/>
              </a:lnSpc>
              <a:spcBef>
                <a:spcPct val="20000"/>
              </a:spcBef>
              <a:spcAft>
                <a:spcPts val="0"/>
              </a:spcAft>
              <a:buClrTx/>
              <a:buSzTx/>
              <a:buFontTx/>
              <a:buNone/>
              <a:tabLst/>
              <a:defRPr kumimoji="0" lang="en-US" sz="2132"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10" name="Text Placeholder 18">
            <a:extLst>
              <a:ext uri="{FF2B5EF4-FFF2-40B4-BE49-F238E27FC236}">
                <a16:creationId xmlns:a16="http://schemas.microsoft.com/office/drawing/2014/main" id="{A580CA77-879E-A769-0B31-59F5F0F22E8F}"/>
              </a:ext>
            </a:extLst>
          </p:cNvPr>
          <p:cNvSpPr>
            <a:spLocks noGrp="1"/>
          </p:cNvSpPr>
          <p:nvPr>
            <p:ph type="body" sz="quarter" idx="13"/>
          </p:nvPr>
        </p:nvSpPr>
        <p:spPr>
          <a:xfrm>
            <a:off x="732319" y="3111444"/>
            <a:ext cx="3797914" cy="317556"/>
          </a:xfrm>
          <a:prstGeom prst="rect">
            <a:avLst/>
          </a:prstGeom>
        </p:spPr>
        <p:txBody>
          <a:bodyPr>
            <a:normAutofit/>
          </a:bodyPr>
          <a:lstStyle>
            <a:lvl1pPr>
              <a:buNone/>
              <a:defRPr sz="16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38081831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a:xfrm>
            <a:off x="480359" y="0"/>
            <a:ext cx="11630171" cy="812800"/>
          </a:xfrm>
        </p:spPr>
        <p:txBody>
          <a:bodyPr/>
          <a:lstStyle/>
          <a:p>
            <a:r>
              <a:rPr lang="en-US"/>
              <a:t>Click to edit Master title style</a:t>
            </a:r>
          </a:p>
        </p:txBody>
      </p:sp>
      <p:sp>
        <p:nvSpPr>
          <p:cNvPr id="7" name="Content Placeholder 6"/>
          <p:cNvSpPr>
            <a:spLocks noGrp="1"/>
          </p:cNvSpPr>
          <p:nvPr>
            <p:ph sz="quarter" idx="10"/>
          </p:nvPr>
        </p:nvSpPr>
        <p:spPr>
          <a:xfrm>
            <a:off x="477492" y="1046537"/>
            <a:ext cx="11233341" cy="371796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02766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99895" y="1677981"/>
            <a:ext cx="5504894" cy="4267200"/>
          </a:xfrm>
          <a:prstGeom prst="rect">
            <a:avLst/>
          </a:prstGeom>
        </p:spPr>
        <p:txBody>
          <a:bodyPr/>
          <a:lstStyle>
            <a:lvl1pPr marL="243754" indent="-243754">
              <a:defRPr sz="2932" b="0" baseline="0"/>
            </a:lvl1pPr>
            <a:lvl2pPr>
              <a:buSzPct val="80000"/>
              <a:buFont typeface="Courier New" pitchFamily="49" charset="0"/>
              <a:buChar char="o"/>
              <a:defRPr lang="en-US" sz="2932" kern="1200" dirty="0" smtClean="0">
                <a:solidFill>
                  <a:schemeClr val="tx1"/>
                </a:solidFill>
                <a:latin typeface="+mn-lt"/>
                <a:ea typeface="+mn-ea"/>
                <a:cs typeface="+mn-cs"/>
              </a:defRPr>
            </a:lvl2pPr>
            <a:lvl3pPr>
              <a:buFont typeface="Calibri" pitchFamily="34" charset="0"/>
              <a:buChar char="–"/>
              <a:defRPr sz="2666"/>
            </a:lvl3pPr>
            <a:lvl4pPr>
              <a:buFont typeface="Wingdings" pitchFamily="2" charset="2"/>
              <a:buChar cha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5489" y="1677981"/>
            <a:ext cx="5664220" cy="4267200"/>
          </a:xfrm>
          <a:prstGeom prst="rect">
            <a:avLst/>
          </a:prstGeom>
        </p:spPr>
        <p:txBody>
          <a:bodyPr/>
          <a:lstStyle>
            <a:lvl1pPr marL="243754" indent="-243754">
              <a:defRPr sz="2932" b="0"/>
            </a:lvl1pPr>
            <a:lvl2pPr>
              <a:buSzPct val="80000"/>
              <a:buFont typeface="Courier New" pitchFamily="49" charset="0"/>
              <a:buChar char="o"/>
              <a:defRPr sz="2932"/>
            </a:lvl2pPr>
            <a:lvl3pPr>
              <a:buFont typeface="Calibri" pitchFamily="34" charset="0"/>
              <a:buChar char="–"/>
              <a:defRPr sz="2666"/>
            </a:lvl3pPr>
            <a:lvl4pPr>
              <a:buFont typeface="Wingdings" pitchFamily="2" charset="2"/>
              <a:buChar cha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3199" b="1"/>
            </a:lvl1pPr>
          </a:lstStyle>
          <a:p>
            <a:pPr lvl="0"/>
            <a:r>
              <a:rPr lang="en-US"/>
              <a:t>Click to edit Master text styles</a:t>
            </a:r>
          </a:p>
        </p:txBody>
      </p:sp>
      <p:sp>
        <p:nvSpPr>
          <p:cNvPr id="9" name="Text Placeholder 8"/>
          <p:cNvSpPr>
            <a:spLocks noGrp="1"/>
          </p:cNvSpPr>
          <p:nvPr>
            <p:ph type="body" sz="quarter" idx="11"/>
          </p:nvPr>
        </p:nvSpPr>
        <p:spPr>
          <a:xfrm>
            <a:off x="6315489" y="1068381"/>
            <a:ext cx="5664220" cy="457200"/>
          </a:xfrm>
          <a:prstGeom prst="rect">
            <a:avLst/>
          </a:prstGeom>
        </p:spPr>
        <p:txBody>
          <a:bodyPr>
            <a:noAutofit/>
          </a:bodyPr>
          <a:lstStyle>
            <a:lvl1pPr>
              <a:buNone/>
              <a:defRPr sz="3199" b="1"/>
            </a:lvl1pPr>
          </a:lstStyle>
          <a:p>
            <a:pPr lvl="0"/>
            <a:r>
              <a:rPr lang="en-US"/>
              <a:t>Click to edit Master text styles</a:t>
            </a:r>
          </a:p>
        </p:txBody>
      </p:sp>
    </p:spTree>
    <p:extLst>
      <p:ext uri="{BB962C8B-B14F-4D97-AF65-F5344CB8AC3E}">
        <p14:creationId xmlns:p14="http://schemas.microsoft.com/office/powerpoint/2010/main" val="4649437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573" y="1045595"/>
            <a:ext cx="1009798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9831657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4" name="Rectangle 3"/>
          <p:cNvSpPr/>
          <p:nvPr/>
        </p:nvSpPr>
        <p:spPr>
          <a:xfrm>
            <a:off x="0" y="676280"/>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61"/>
            <a:ext cx="12188825"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6" y="3257086"/>
            <a:ext cx="12188824"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0460384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ection - green">
    <p:spTree>
      <p:nvGrpSpPr>
        <p:cNvPr id="1" name=""/>
        <p:cNvGrpSpPr/>
        <p:nvPr/>
      </p:nvGrpSpPr>
      <p:grpSpPr>
        <a:xfrm>
          <a:off x="0" y="0"/>
          <a:ext cx="0" cy="0"/>
          <a:chOff x="0" y="0"/>
          <a:chExt cx="0" cy="0"/>
        </a:xfrm>
      </p:grpSpPr>
      <p:pic>
        <p:nvPicPr>
          <p:cNvPr id="8" name="Picture 7" descr="A picture containing sky&#10;&#10;Description automatically generated">
            <a:extLst>
              <a:ext uri="{FF2B5EF4-FFF2-40B4-BE49-F238E27FC236}">
                <a16:creationId xmlns:a16="http://schemas.microsoft.com/office/drawing/2014/main" id="{08828711-11FC-10DC-4690-0E8D9583C2D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9" name="Rectangle 8">
            <a:extLst>
              <a:ext uri="{FF2B5EF4-FFF2-40B4-BE49-F238E27FC236}">
                <a16:creationId xmlns:a16="http://schemas.microsoft.com/office/drawing/2014/main" id="{D2DCA3D4-A9BE-1583-789A-F607B2885D70}"/>
              </a:ext>
            </a:extLst>
          </p:cNvPr>
          <p:cNvSpPr/>
          <p:nvPr userDrawn="1"/>
        </p:nvSpPr>
        <p:spPr>
          <a:xfrm>
            <a:off x="0" y="-9651"/>
            <a:ext cx="12188825" cy="6858000"/>
          </a:xfrm>
          <a:prstGeom prst="rect">
            <a:avLst/>
          </a:prstGeom>
          <a:solidFill>
            <a:schemeClr val="accent5">
              <a:lumMod val="75000"/>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a:solidFill>
                <a:srgbClr val="FFFFFF"/>
              </a:solidFill>
              <a:ea typeface="ＭＳ Ｐゴシック" pitchFamily="-106" charset="-128"/>
              <a:cs typeface="ＭＳ Ｐゴシック" pitchFamily="-106" charset="-128"/>
            </a:endParaRPr>
          </a:p>
        </p:txBody>
      </p:sp>
      <p:sp>
        <p:nvSpPr>
          <p:cNvPr id="10" name="Text Placeholder 6"/>
          <p:cNvSpPr>
            <a:spLocks noGrp="1"/>
          </p:cNvSpPr>
          <p:nvPr>
            <p:ph type="body" sz="quarter" idx="11"/>
          </p:nvPr>
        </p:nvSpPr>
        <p:spPr>
          <a:xfrm>
            <a:off x="1114833" y="2291657"/>
            <a:ext cx="10200709" cy="1150564"/>
          </a:xfrm>
          <a:prstGeom prst="rect">
            <a:avLst/>
          </a:prstGeom>
        </p:spPr>
        <p:txBody>
          <a:bodyPr/>
          <a:lstStyle>
            <a:lvl1pPr marL="0" indent="0" algn="l">
              <a:buFontTx/>
              <a:buNone/>
              <a:defRPr sz="4999" b="1">
                <a:solidFill>
                  <a:srgbClr val="FFFFFF"/>
                </a:solidFill>
              </a:defRPr>
            </a:lvl1pPr>
          </a:lstStyle>
          <a:p>
            <a:pPr lvl="0"/>
            <a:r>
              <a:rPr lang="en-US"/>
              <a:t>Click to edit Master text styles</a:t>
            </a:r>
          </a:p>
        </p:txBody>
      </p:sp>
      <p:pic>
        <p:nvPicPr>
          <p:cNvPr id="11" name="Picture 10">
            <a:extLst>
              <a:ext uri="{FF2B5EF4-FFF2-40B4-BE49-F238E27FC236}">
                <a16:creationId xmlns:a16="http://schemas.microsoft.com/office/drawing/2014/main" id="{D99A630A-14C5-1ED0-70CC-8FB80564D74B}"/>
              </a:ext>
            </a:extLst>
          </p:cNvPr>
          <p:cNvPicPr>
            <a:picLocks noChangeAspect="1"/>
          </p:cNvPicPr>
          <p:nvPr userDrawn="1"/>
        </p:nvPicPr>
        <p:blipFill>
          <a:blip r:embed="rId3"/>
          <a:stretch>
            <a:fillRect/>
          </a:stretch>
        </p:blipFill>
        <p:spPr>
          <a:xfrm>
            <a:off x="10402080" y="293426"/>
            <a:ext cx="1445204" cy="1150564"/>
          </a:xfrm>
          <a:prstGeom prst="rect">
            <a:avLst/>
          </a:prstGeom>
        </p:spPr>
      </p:pic>
      <p:cxnSp>
        <p:nvCxnSpPr>
          <p:cNvPr id="13" name="Straight Connector 12">
            <a:extLst>
              <a:ext uri="{FF2B5EF4-FFF2-40B4-BE49-F238E27FC236}">
                <a16:creationId xmlns:a16="http://schemas.microsoft.com/office/drawing/2014/main" id="{12CA6302-8742-2AF5-AC2A-BFEA5F7AE0F1}"/>
              </a:ext>
            </a:extLst>
          </p:cNvPr>
          <p:cNvCxnSpPr/>
          <p:nvPr userDrawn="1"/>
        </p:nvCxnSpPr>
        <p:spPr>
          <a:xfrm>
            <a:off x="1215167" y="2049752"/>
            <a:ext cx="2787079"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5733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69DE-0152-BB79-F796-D326C5ED6A60}"/>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2E88207B-081A-A96B-3144-41A688713638}"/>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7FB04-AAC5-2B8A-0FCA-16B8F23D81B4}"/>
              </a:ext>
            </a:extLst>
          </p:cNvPr>
          <p:cNvSpPr>
            <a:spLocks noGrp="1"/>
          </p:cNvSpPr>
          <p:nvPr>
            <p:ph type="dt" sz="half" idx="10"/>
          </p:nvPr>
        </p:nvSpPr>
        <p:spPr/>
        <p:txBody>
          <a:bodyPr/>
          <a:lstStyle/>
          <a:p>
            <a:fld id="{2C89594D-77B6-0445-93C3-5E0ACDB6AC81}" type="datetimeFigureOut">
              <a:rPr lang="en-US" smtClean="0"/>
              <a:t>9/13/2023</a:t>
            </a:fld>
            <a:endParaRPr lang="en-US"/>
          </a:p>
        </p:txBody>
      </p:sp>
      <p:sp>
        <p:nvSpPr>
          <p:cNvPr id="5" name="Footer Placeholder 4">
            <a:extLst>
              <a:ext uri="{FF2B5EF4-FFF2-40B4-BE49-F238E27FC236}">
                <a16:creationId xmlns:a16="http://schemas.microsoft.com/office/drawing/2014/main" id="{48836226-6457-FCA7-DE7A-17BE16CE4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9B176-C4DA-F754-1859-9BE0ABB1B517}"/>
              </a:ext>
            </a:extLst>
          </p:cNvPr>
          <p:cNvSpPr>
            <a:spLocks noGrp="1"/>
          </p:cNvSpPr>
          <p:nvPr>
            <p:ph type="sldNum" sz="quarter" idx="12"/>
          </p:nvPr>
        </p:nvSpPr>
        <p:spPr/>
        <p:txBody>
          <a:bodyPr/>
          <a:lstStyle/>
          <a:p>
            <a:fld id="{00B045D2-0AAD-964A-969C-8B0D4D06BEBD}" type="slidenum">
              <a:rPr lang="en-US" smtClean="0"/>
              <a:t>‹#›</a:t>
            </a:fld>
            <a:endParaRPr lang="en-US"/>
          </a:p>
        </p:txBody>
      </p:sp>
    </p:spTree>
    <p:extLst>
      <p:ext uri="{BB962C8B-B14F-4D97-AF65-F5344CB8AC3E}">
        <p14:creationId xmlns:p14="http://schemas.microsoft.com/office/powerpoint/2010/main" val="35022447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467157"/>
            <a:ext cx="5383398" cy="4525963"/>
          </a:xfrm>
          <a:prstGeom prst="rect">
            <a:avLst/>
          </a:prstGeom>
        </p:spPr>
        <p:txBody>
          <a:bodyPr/>
          <a:lstStyle>
            <a:lvl1pPr>
              <a:defRPr sz="3465"/>
            </a:lvl1pPr>
            <a:lvl2pPr>
              <a:defRPr sz="3198"/>
            </a:lvl2pPr>
            <a:lvl3pPr>
              <a:defRPr sz="2665"/>
            </a:lvl3pPr>
            <a:lvl4pPr>
              <a:defRPr sz="2398"/>
            </a:lvl4pPr>
            <a:lvl5pPr>
              <a:defRPr sz="2398"/>
            </a:lvl5pPr>
            <a:lvl6pPr>
              <a:defRPr sz="2398"/>
            </a:lvl6pPr>
            <a:lvl7pPr>
              <a:defRPr sz="2398"/>
            </a:lvl7pPr>
            <a:lvl8pPr>
              <a:defRPr sz="2398"/>
            </a:lvl8pPr>
            <a:lvl9pPr>
              <a:defRPr sz="23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467157"/>
            <a:ext cx="5383398" cy="4525963"/>
          </a:xfrm>
          <a:prstGeom prst="rect">
            <a:avLst/>
          </a:prstGeom>
        </p:spPr>
        <p:txBody>
          <a:bodyPr/>
          <a:lstStyle>
            <a:lvl1pPr>
              <a:defRPr sz="3465"/>
            </a:lvl1pPr>
            <a:lvl2pPr>
              <a:defRPr sz="3198"/>
            </a:lvl2pPr>
            <a:lvl3pPr>
              <a:defRPr sz="2665"/>
            </a:lvl3pPr>
            <a:lvl4pPr>
              <a:defRPr sz="2398"/>
            </a:lvl4pPr>
            <a:lvl5pPr>
              <a:defRPr sz="2398"/>
            </a:lvl5pPr>
            <a:lvl6pPr>
              <a:defRPr sz="2398"/>
            </a:lvl6pPr>
            <a:lvl7pPr>
              <a:defRPr sz="2398"/>
            </a:lvl7pPr>
            <a:lvl8pPr>
              <a:defRPr sz="2398"/>
            </a:lvl8pPr>
            <a:lvl9pPr>
              <a:defRPr sz="23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609442" y="14994"/>
            <a:ext cx="10969943" cy="886505"/>
          </a:xfrm>
          <a:prstGeom prst="rect">
            <a:avLst/>
          </a:prstGeom>
        </p:spPr>
        <p:txBody>
          <a:bodyPr anchor="ctr"/>
          <a:lstStyle/>
          <a:p>
            <a:r>
              <a:rPr lang="en-US"/>
              <a:t>Click to edit Master title style</a:t>
            </a:r>
          </a:p>
        </p:txBody>
      </p:sp>
      <p:sp>
        <p:nvSpPr>
          <p:cNvPr id="6" name="Rectangle 5"/>
          <p:cNvSpPr/>
          <p:nvPr/>
        </p:nvSpPr>
        <p:spPr>
          <a:xfrm>
            <a:off x="11681488"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8">
              <a:solidFill>
                <a:srgbClr val="F38F26"/>
              </a:solidFill>
            </a:endParaRPr>
          </a:p>
        </p:txBody>
      </p:sp>
      <p:sp>
        <p:nvSpPr>
          <p:cNvPr id="7" name="Slide Number Placeholder 4"/>
          <p:cNvSpPr>
            <a:spLocks noGrp="1"/>
          </p:cNvSpPr>
          <p:nvPr>
            <p:ph type="sldNum" sz="quarter" idx="4"/>
          </p:nvPr>
        </p:nvSpPr>
        <p:spPr>
          <a:xfrm>
            <a:off x="11691627" y="6298514"/>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32432284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Title and rays">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442" y="1109291"/>
            <a:ext cx="5385514" cy="639763"/>
          </a:xfrm>
          <a:prstGeom prst="rect">
            <a:avLst/>
          </a:prstGeom>
        </p:spPr>
        <p:txBody>
          <a:bodyPr anchor="b"/>
          <a:lstStyle>
            <a:lvl1pPr marL="0" indent="0">
              <a:buNone/>
              <a:defRPr sz="3197" b="1"/>
            </a:lvl1pPr>
            <a:lvl2pPr marL="609113" indent="0">
              <a:buNone/>
              <a:defRPr sz="2665" b="1"/>
            </a:lvl2pPr>
            <a:lvl3pPr marL="1218224" indent="0">
              <a:buNone/>
              <a:defRPr sz="2397" b="1"/>
            </a:lvl3pPr>
            <a:lvl4pPr marL="1827338" indent="0">
              <a:buNone/>
              <a:defRPr sz="2132" b="1"/>
            </a:lvl4pPr>
            <a:lvl5pPr marL="2436450" indent="0">
              <a:buNone/>
              <a:defRPr sz="2132" b="1"/>
            </a:lvl5pPr>
            <a:lvl6pPr marL="3045563" indent="0">
              <a:buNone/>
              <a:defRPr sz="2132" b="1"/>
            </a:lvl6pPr>
            <a:lvl7pPr marL="3654675" indent="0">
              <a:buNone/>
              <a:defRPr sz="2132" b="1"/>
            </a:lvl7pPr>
            <a:lvl8pPr marL="4263787" indent="0">
              <a:buNone/>
              <a:defRPr sz="2132" b="1"/>
            </a:lvl8pPr>
            <a:lvl9pPr marL="4872900" indent="0">
              <a:buNone/>
              <a:defRPr sz="2132" b="1"/>
            </a:lvl9pPr>
          </a:lstStyle>
          <a:p>
            <a:pPr lvl="0"/>
            <a:r>
              <a:rPr lang="en-US"/>
              <a:t>Click to edit Master text styles</a:t>
            </a:r>
          </a:p>
        </p:txBody>
      </p:sp>
      <p:sp>
        <p:nvSpPr>
          <p:cNvPr id="6" name="Content Placeholder 3"/>
          <p:cNvSpPr>
            <a:spLocks noGrp="1"/>
          </p:cNvSpPr>
          <p:nvPr>
            <p:ph sz="half" idx="2"/>
          </p:nvPr>
        </p:nvSpPr>
        <p:spPr>
          <a:xfrm>
            <a:off x="609442" y="1805073"/>
            <a:ext cx="5385514" cy="3951288"/>
          </a:xfrm>
          <a:prstGeom prst="rect">
            <a:avLst/>
          </a:prstGeom>
        </p:spPr>
        <p:txBody>
          <a:bodyPr/>
          <a:lstStyle>
            <a:lvl1pPr>
              <a:defRPr sz="3197"/>
            </a:lvl1pPr>
            <a:lvl2pPr>
              <a:defRPr sz="2665"/>
            </a:lvl2pPr>
            <a:lvl3pPr>
              <a:defRPr sz="2397"/>
            </a:lvl3pPr>
            <a:lvl4pPr>
              <a:defRPr sz="2132"/>
            </a:lvl4pPr>
            <a:lvl5pPr>
              <a:defRPr sz="2132"/>
            </a:lvl5pPr>
            <a:lvl6pPr>
              <a:defRPr sz="2132"/>
            </a:lvl6pPr>
            <a:lvl7pPr>
              <a:defRPr sz="2132"/>
            </a:lvl7pPr>
            <a:lvl8pPr>
              <a:defRPr sz="2132"/>
            </a:lvl8pPr>
            <a:lvl9pPr>
              <a:defRPr sz="2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3"/>
          </p:nvPr>
        </p:nvSpPr>
        <p:spPr>
          <a:xfrm>
            <a:off x="6191757" y="1109291"/>
            <a:ext cx="5387630" cy="639763"/>
          </a:xfrm>
          <a:prstGeom prst="rect">
            <a:avLst/>
          </a:prstGeom>
        </p:spPr>
        <p:txBody>
          <a:bodyPr anchor="b"/>
          <a:lstStyle>
            <a:lvl1pPr marL="0" indent="0">
              <a:buNone/>
              <a:defRPr sz="3197" b="1"/>
            </a:lvl1pPr>
            <a:lvl2pPr marL="609113" indent="0">
              <a:buNone/>
              <a:defRPr sz="2665" b="1"/>
            </a:lvl2pPr>
            <a:lvl3pPr marL="1218224" indent="0">
              <a:buNone/>
              <a:defRPr sz="2397" b="1"/>
            </a:lvl3pPr>
            <a:lvl4pPr marL="1827338" indent="0">
              <a:buNone/>
              <a:defRPr sz="2132" b="1"/>
            </a:lvl4pPr>
            <a:lvl5pPr marL="2436450" indent="0">
              <a:buNone/>
              <a:defRPr sz="2132" b="1"/>
            </a:lvl5pPr>
            <a:lvl6pPr marL="3045563" indent="0">
              <a:buNone/>
              <a:defRPr sz="2132" b="1"/>
            </a:lvl6pPr>
            <a:lvl7pPr marL="3654675" indent="0">
              <a:buNone/>
              <a:defRPr sz="2132" b="1"/>
            </a:lvl7pPr>
            <a:lvl8pPr marL="4263787" indent="0">
              <a:buNone/>
              <a:defRPr sz="2132" b="1"/>
            </a:lvl8pPr>
            <a:lvl9pPr marL="4872900" indent="0">
              <a:buNone/>
              <a:defRPr sz="2132" b="1"/>
            </a:lvl9pPr>
          </a:lstStyle>
          <a:p>
            <a:pPr lvl="0"/>
            <a:r>
              <a:rPr lang="en-US"/>
              <a:t>Click to edit Master text styles</a:t>
            </a:r>
          </a:p>
        </p:txBody>
      </p:sp>
      <p:sp>
        <p:nvSpPr>
          <p:cNvPr id="8" name="Content Placeholder 5"/>
          <p:cNvSpPr>
            <a:spLocks noGrp="1"/>
          </p:cNvSpPr>
          <p:nvPr>
            <p:ph sz="quarter" idx="10"/>
          </p:nvPr>
        </p:nvSpPr>
        <p:spPr>
          <a:xfrm>
            <a:off x="6191757" y="1805073"/>
            <a:ext cx="5387630" cy="3951288"/>
          </a:xfrm>
          <a:prstGeom prst="rect">
            <a:avLst/>
          </a:prstGeom>
        </p:spPr>
        <p:txBody>
          <a:bodyPr/>
          <a:lstStyle>
            <a:lvl1pPr>
              <a:defRPr sz="3197"/>
            </a:lvl1pPr>
            <a:lvl2pPr>
              <a:defRPr sz="2665"/>
            </a:lvl2pPr>
            <a:lvl3pPr>
              <a:defRPr sz="2397"/>
            </a:lvl3pPr>
            <a:lvl4pPr>
              <a:defRPr sz="2132"/>
            </a:lvl4pPr>
            <a:lvl5pPr>
              <a:defRPr sz="2132"/>
            </a:lvl5pPr>
            <a:lvl6pPr>
              <a:defRPr sz="2132"/>
            </a:lvl6pPr>
            <a:lvl7pPr>
              <a:defRPr sz="2132"/>
            </a:lvl7pPr>
            <a:lvl8pPr>
              <a:defRPr sz="2132"/>
            </a:lvl8pPr>
            <a:lvl9pPr>
              <a:defRPr sz="2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609442" y="-100738"/>
            <a:ext cx="10969943" cy="886505"/>
          </a:xfrm>
          <a:prstGeom prst="rect">
            <a:avLst/>
          </a:prstGeom>
        </p:spPr>
        <p:txBody>
          <a:bodyPr anchor="ctr"/>
          <a:lstStyle/>
          <a:p>
            <a:r>
              <a:rPr lang="en-US"/>
              <a:t>Click to edit Master title style</a:t>
            </a:r>
          </a:p>
        </p:txBody>
      </p:sp>
      <p:sp>
        <p:nvSpPr>
          <p:cNvPr id="13" name="Slide Number Placeholder 4"/>
          <p:cNvSpPr>
            <a:spLocks noGrp="1"/>
          </p:cNvSpPr>
          <p:nvPr>
            <p:ph type="sldNum" sz="quarter" idx="4"/>
          </p:nvPr>
        </p:nvSpPr>
        <p:spPr>
          <a:xfrm>
            <a:off x="11691627" y="6298514"/>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1568421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Left 1">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a:xfrm>
            <a:off x="11369588" y="6516783"/>
            <a:ext cx="472286" cy="269115"/>
          </a:xfrm>
          <a:prstGeom prst="rect">
            <a:avLst/>
          </a:prstGeom>
        </p:spPr>
        <p:txBody>
          <a:bodyPr lIns="181268" tIns="90674" rIns="181268" bIns="90674"/>
          <a:lstStyle>
            <a:lvl1pPr algn="ctr">
              <a:defRPr sz="1000">
                <a:solidFill>
                  <a:schemeClr val="tx2"/>
                </a:solidFill>
                <a:latin typeface="PT Sans" panose="020B0503020203020204" pitchFamily="34" charset="0"/>
                <a:ea typeface="Roboto Light" panose="02000000000000000000" pitchFamily="2" charset="0"/>
                <a:cs typeface="PT Sans" panose="020B0503020203020204" pitchFamily="34" charset="0"/>
              </a:defRPr>
            </a:lvl1pPr>
          </a:lstStyle>
          <a:p>
            <a:pPr defTabSz="905528"/>
            <a:fld id="{597BFFA6-61B1-4984-983B-9D1AEC0ED12D}" type="slidenum">
              <a:rPr lang="es-SV" smtClean="0"/>
              <a:pPr defTabSz="905528"/>
              <a:t>‹#›</a:t>
            </a:fld>
            <a:endParaRPr lang="es-SV"/>
          </a:p>
        </p:txBody>
      </p:sp>
    </p:spTree>
    <p:extLst>
      <p:ext uri="{BB962C8B-B14F-4D97-AF65-F5344CB8AC3E}">
        <p14:creationId xmlns:p14="http://schemas.microsoft.com/office/powerpoint/2010/main" val="35081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9442" y="1128715"/>
            <a:ext cx="10969943" cy="4548187"/>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09442" y="14994"/>
            <a:ext cx="10969943" cy="886505"/>
          </a:xfrm>
          <a:prstGeom prst="rect">
            <a:avLst/>
          </a:prstGeom>
        </p:spPr>
        <p:txBody>
          <a:bodyPr anchor="ctr"/>
          <a:lstStyle/>
          <a:p>
            <a:r>
              <a:rPr lang="en-US"/>
              <a:t>Click to edit Master title style</a:t>
            </a:r>
          </a:p>
        </p:txBody>
      </p:sp>
      <p:sp>
        <p:nvSpPr>
          <p:cNvPr id="7" name="Slide Number Placeholder 4"/>
          <p:cNvSpPr>
            <a:spLocks noGrp="1"/>
          </p:cNvSpPr>
          <p:nvPr>
            <p:ph type="sldNum" sz="quarter" idx="4"/>
          </p:nvPr>
        </p:nvSpPr>
        <p:spPr>
          <a:xfrm>
            <a:off x="11691627" y="6298514"/>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22292917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6_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09442" y="14994"/>
            <a:ext cx="10969944" cy="886505"/>
          </a:xfrm>
          <a:prstGeom prst="rect">
            <a:avLst/>
          </a:prstGeom>
        </p:spPr>
        <p:txBody>
          <a:bodyPr lIns="121899" tIns="60949" rIns="121899" bIns="60949" anchor="ctr"/>
          <a:lstStyle/>
          <a:p>
            <a:r>
              <a:rPr lang="en-US"/>
              <a:t>Click to edit Master title style</a:t>
            </a:r>
          </a:p>
        </p:txBody>
      </p:sp>
      <p:sp>
        <p:nvSpPr>
          <p:cNvPr id="10" name="Text Placeholder 2"/>
          <p:cNvSpPr>
            <a:spLocks noGrp="1"/>
          </p:cNvSpPr>
          <p:nvPr>
            <p:ph type="body" sz="quarter" idx="10"/>
          </p:nvPr>
        </p:nvSpPr>
        <p:spPr>
          <a:xfrm>
            <a:off x="609442" y="1128717"/>
            <a:ext cx="10969944" cy="4548187"/>
          </a:xfrm>
          <a:prstGeom prst="rect">
            <a:avLst/>
          </a:prstGeom>
        </p:spPr>
        <p:txBody>
          <a:bodyPr vert="horz" lIns="121899" tIns="60949" rIns="121899" bIns="6094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43686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2" y="762000"/>
            <a:ext cx="10969943" cy="1066800"/>
          </a:xfrm>
        </p:spPr>
        <p:txBody>
          <a:bodyPr/>
          <a:lstStyle/>
          <a:p>
            <a:r>
              <a:rPr kumimoji="0" lang="en-US"/>
              <a:t>Click to edit Master title style</a:t>
            </a:r>
          </a:p>
        </p:txBody>
      </p:sp>
      <p:sp>
        <p:nvSpPr>
          <p:cNvPr id="3" name="Content Placeholder 2"/>
          <p:cNvSpPr>
            <a:spLocks noGrp="1"/>
          </p:cNvSpPr>
          <p:nvPr>
            <p:ph idx="1"/>
          </p:nvPr>
        </p:nvSpPr>
        <p:spPr>
          <a:xfrm>
            <a:off x="609442" y="1828800"/>
            <a:ext cx="10969943" cy="4745736"/>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a:xfrm>
            <a:off x="11173091" y="6492240"/>
            <a:ext cx="1015735" cy="365760"/>
          </a:xfrm>
        </p:spPr>
        <p:txBody>
          <a:bodyPr/>
          <a:lstStyle>
            <a:lvl1pPr>
              <a:defRPr>
                <a:solidFill>
                  <a:schemeClr val="tx1">
                    <a:lumMod val="95000"/>
                    <a:lumOff val="5000"/>
                  </a:schemeClr>
                </a:solidFill>
              </a:defRPr>
            </a:lvl1pPr>
          </a:lstStyle>
          <a:p>
            <a:fld id="{924ACF5F-2002-4BC5-91CD-F5708FA5E531}" type="slidenum">
              <a:rPr lang="en-US" smtClean="0"/>
              <a:pPr/>
              <a:t>‹#›</a:t>
            </a:fld>
            <a:endParaRPr lang="en-US"/>
          </a:p>
        </p:txBody>
      </p:sp>
    </p:spTree>
    <p:extLst>
      <p:ext uri="{BB962C8B-B14F-4D97-AF65-F5344CB8AC3E}">
        <p14:creationId xmlns:p14="http://schemas.microsoft.com/office/powerpoint/2010/main" val="3187040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9442" y="1128715"/>
            <a:ext cx="10969943" cy="4548187"/>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09442" y="14994"/>
            <a:ext cx="10969943" cy="886505"/>
          </a:xfrm>
          <a:prstGeom prst="rect">
            <a:avLst/>
          </a:prstGeom>
        </p:spPr>
        <p:txBody>
          <a:bodyPr anchor="ctr"/>
          <a:lstStyle/>
          <a:p>
            <a:r>
              <a:rPr lang="en-US"/>
              <a:t>Click to edit Master title style</a:t>
            </a:r>
          </a:p>
        </p:txBody>
      </p:sp>
      <p:sp>
        <p:nvSpPr>
          <p:cNvPr id="7" name="Slide Number Placeholder 4"/>
          <p:cNvSpPr>
            <a:spLocks noGrp="1"/>
          </p:cNvSpPr>
          <p:nvPr>
            <p:ph type="sldNum" sz="quarter" idx="4"/>
          </p:nvPr>
        </p:nvSpPr>
        <p:spPr>
          <a:xfrm>
            <a:off x="11691627" y="6298514"/>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81598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_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17AF-5101-41BC-B946-D4627FBF014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F29FFED-3B3D-4B8D-9F43-CB4848DBE075}"/>
              </a:ext>
            </a:extLst>
          </p:cNvPr>
          <p:cNvSpPr>
            <a:spLocks noGrp="1"/>
          </p:cNvSpPr>
          <p:nvPr>
            <p:ph type="sldNum" sz="quarter" idx="12"/>
          </p:nvPr>
        </p:nvSpPr>
        <p:spPr/>
        <p:txBody>
          <a:bodyPr/>
          <a:lstStyle>
            <a:lvl1pPr>
              <a:defRPr>
                <a:solidFill>
                  <a:schemeClr val="bg1"/>
                </a:solidFill>
              </a:defRPr>
            </a:lvl1pPr>
          </a:lstStyle>
          <a:p>
            <a:fld id="{59A6505C-1C33-436F-B44C-77C84AB832D9}" type="slidenum">
              <a:rPr lang="en-US" smtClean="0"/>
              <a:t>‹#›</a:t>
            </a:fld>
            <a:endParaRPr lang="en-US"/>
          </a:p>
        </p:txBody>
      </p:sp>
    </p:spTree>
    <p:extLst>
      <p:ext uri="{BB962C8B-B14F-4D97-AF65-F5344CB8AC3E}">
        <p14:creationId xmlns:p14="http://schemas.microsoft.com/office/powerpoint/2010/main" val="126428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87F6D5-9A5D-51E1-E676-727E7C3AB4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8516941" cy="6858000"/>
          </a:xfrm>
          <a:prstGeom prst="rect">
            <a:avLst/>
          </a:prstGeom>
        </p:spPr>
      </p:pic>
      <p:pic>
        <p:nvPicPr>
          <p:cNvPr id="2" name="Picture 1">
            <a:extLst>
              <a:ext uri="{FF2B5EF4-FFF2-40B4-BE49-F238E27FC236}">
                <a16:creationId xmlns:a16="http://schemas.microsoft.com/office/drawing/2014/main" id="{2DEFC8AC-AAAA-3994-7845-3E8C4EDCC2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171" y="454189"/>
            <a:ext cx="3175134" cy="486490"/>
          </a:xfrm>
          <a:prstGeom prst="rect">
            <a:avLst/>
          </a:prstGeom>
        </p:spPr>
      </p:pic>
      <p:sp>
        <p:nvSpPr>
          <p:cNvPr id="19" name="Subtitle 2"/>
          <p:cNvSpPr>
            <a:spLocks noGrp="1"/>
          </p:cNvSpPr>
          <p:nvPr>
            <p:ph type="subTitle" idx="1"/>
          </p:nvPr>
        </p:nvSpPr>
        <p:spPr>
          <a:xfrm>
            <a:off x="6512015" y="2425933"/>
            <a:ext cx="5382638" cy="1381360"/>
          </a:xfrm>
          <a:prstGeom prst="rect">
            <a:avLst/>
          </a:prstGeom>
        </p:spPr>
        <p:txBody>
          <a:bodyPr>
            <a:noAutofit/>
          </a:bodyPr>
          <a:lstStyle>
            <a:lvl1pPr marL="0" indent="0" algn="l">
              <a:lnSpc>
                <a:spcPts val="3299"/>
              </a:lnSpc>
              <a:buNone/>
              <a:defRPr sz="2999" b="1" i="0">
                <a:solidFill>
                  <a:schemeClr val="accent5"/>
                </a:solidFill>
                <a:latin typeface="+mj-lt"/>
                <a:cs typeface="Franklin Gothic Book"/>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6512015" y="3963078"/>
            <a:ext cx="5368616" cy="329916"/>
          </a:xfrm>
          <a:prstGeom prst="rect">
            <a:avLst/>
          </a:prstGeom>
        </p:spPr>
        <p:txBody>
          <a:bodyPr>
            <a:noAutofit/>
          </a:bodyPr>
          <a:lstStyle>
            <a:lvl1pPr marL="0" marR="0" indent="0" algn="l" defTabSz="457063" rtl="0" eaLnBrk="1" fontAlgn="auto" latinLnBrk="0" hangingPunct="1">
              <a:lnSpc>
                <a:spcPct val="100000"/>
              </a:lnSpc>
              <a:spcBef>
                <a:spcPct val="20000"/>
              </a:spcBef>
              <a:spcAft>
                <a:spcPts val="0"/>
              </a:spcAft>
              <a:buClrTx/>
              <a:buSzTx/>
              <a:buFontTx/>
              <a:buNone/>
              <a:tabLst/>
              <a:defRPr kumimoji="0" lang="en-US" sz="1799"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a:t>Click to edit Master text styles</a:t>
            </a:r>
          </a:p>
        </p:txBody>
      </p:sp>
      <p:sp>
        <p:nvSpPr>
          <p:cNvPr id="22" name="Text Placeholder 18"/>
          <p:cNvSpPr>
            <a:spLocks noGrp="1"/>
          </p:cNvSpPr>
          <p:nvPr>
            <p:ph type="body" sz="quarter" idx="13"/>
          </p:nvPr>
        </p:nvSpPr>
        <p:spPr>
          <a:xfrm>
            <a:off x="6512015" y="4428475"/>
            <a:ext cx="3797914" cy="288687"/>
          </a:xfrm>
          <a:prstGeom prst="rect">
            <a:avLst/>
          </a:prstGeom>
        </p:spPr>
        <p:txBody>
          <a:bodyPr>
            <a:noAutofit/>
          </a:bodyPr>
          <a:lstStyle>
            <a:lvl1pPr>
              <a:buNone/>
              <a:defRPr sz="1400">
                <a:solidFill>
                  <a:srgbClr val="282B2E"/>
                </a:solidFill>
                <a:latin typeface="+mn-lt"/>
                <a:cs typeface="Franklin Gothic Book"/>
              </a:defRPr>
            </a:lvl1pPr>
            <a:lvl5pPr>
              <a:defRPr/>
            </a:lvl5pPr>
          </a:lstStyle>
          <a:p>
            <a:pPr lvl="0"/>
            <a:r>
              <a:rPr lang="en-US"/>
              <a:t>Click to edit Master text styles</a:t>
            </a:r>
          </a:p>
        </p:txBody>
      </p:sp>
    </p:spTree>
    <p:extLst>
      <p:ext uri="{BB962C8B-B14F-4D97-AF65-F5344CB8AC3E}">
        <p14:creationId xmlns:p14="http://schemas.microsoft.com/office/powerpoint/2010/main" val="76954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B15D6C-5CEA-3225-6D8B-307C89D3AB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9633" t="18579" r="1553" b="53005"/>
          <a:stretch/>
        </p:blipFill>
        <p:spPr>
          <a:xfrm flipH="1">
            <a:off x="10025805" y="1"/>
            <a:ext cx="2178006" cy="1948721"/>
          </a:xfrm>
          <a:prstGeom prst="rect">
            <a:avLst/>
          </a:prstGeom>
        </p:spPr>
      </p:pic>
      <p:sp>
        <p:nvSpPr>
          <p:cNvPr id="2" name="Title 1"/>
          <p:cNvSpPr>
            <a:spLocks noGrp="1"/>
          </p:cNvSpPr>
          <p:nvPr>
            <p:ph type="title"/>
          </p:nvPr>
        </p:nvSpPr>
        <p:spPr>
          <a:xfrm>
            <a:off x="477492" y="183573"/>
            <a:ext cx="10117794" cy="812800"/>
          </a:xfrm>
        </p:spPr>
        <p:txBody>
          <a:bodyPr/>
          <a:lstStyle>
            <a:lvl1pPr>
              <a:defRPr sz="2999"/>
            </a:lvl1pPr>
          </a:lstStyle>
          <a:p>
            <a:r>
              <a:rPr lang="en-US"/>
              <a:t>Click to edit Master title style</a:t>
            </a:r>
          </a:p>
        </p:txBody>
      </p:sp>
      <p:sp>
        <p:nvSpPr>
          <p:cNvPr id="7" name="Content Placeholder 6"/>
          <p:cNvSpPr>
            <a:spLocks noGrp="1"/>
          </p:cNvSpPr>
          <p:nvPr>
            <p:ph sz="quarter" idx="10"/>
          </p:nvPr>
        </p:nvSpPr>
        <p:spPr>
          <a:xfrm>
            <a:off x="477492" y="1870365"/>
            <a:ext cx="11233341" cy="4546873"/>
          </a:xfrm>
          <a:prstGeom prst="rect">
            <a:avLst/>
          </a:prstGeom>
        </p:spPr>
        <p:txBody>
          <a:bodyPr/>
          <a:lstStyle>
            <a:lvl1pPr marL="0" indent="0">
              <a:buNone/>
              <a:defRPr sz="1799">
                <a:latin typeface="+mn-lt"/>
              </a:defRPr>
            </a:lvl1pPr>
            <a:lvl2pPr marL="457063" indent="0">
              <a:buNone/>
              <a:defRPr sz="1799">
                <a:latin typeface="+mn-lt"/>
              </a:defRPr>
            </a:lvl2pPr>
            <a:lvl3pPr marL="914126" indent="0">
              <a:buNone/>
              <a:defRPr sz="1799">
                <a:latin typeface="+mn-lt"/>
              </a:defRPr>
            </a:lvl3pPr>
            <a:lvl4pPr marL="1371189" indent="0">
              <a:buNone/>
              <a:defRPr sz="1799">
                <a:latin typeface="+mn-lt"/>
              </a:defRPr>
            </a:lvl4pPr>
            <a:lvl5pPr marL="1828251" indent="0">
              <a:buNone/>
              <a:defRPr sz="179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C5881A1-41B0-9FE6-BE4B-7970CF90565C}"/>
              </a:ext>
            </a:extLst>
          </p:cNvPr>
          <p:cNvSpPr/>
          <p:nvPr userDrawn="1"/>
        </p:nvSpPr>
        <p:spPr>
          <a:xfrm>
            <a:off x="1607253" y="6578600"/>
            <a:ext cx="10581573" cy="283464"/>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6" name="Rectangle 5">
            <a:extLst>
              <a:ext uri="{FF2B5EF4-FFF2-40B4-BE49-F238E27FC236}">
                <a16:creationId xmlns:a16="http://schemas.microsoft.com/office/drawing/2014/main" id="{485F388C-861E-B576-2600-FE14C17FF1C7}"/>
              </a:ext>
            </a:extLst>
          </p:cNvPr>
          <p:cNvSpPr>
            <a:spLocks/>
          </p:cNvSpPr>
          <p:nvPr userDrawn="1"/>
        </p:nvSpPr>
        <p:spPr>
          <a:xfrm flipH="1">
            <a:off x="-1" y="6578600"/>
            <a:ext cx="1710788" cy="283464"/>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8" name="TextBox 7">
            <a:extLst>
              <a:ext uri="{FF2B5EF4-FFF2-40B4-BE49-F238E27FC236}">
                <a16:creationId xmlns:a16="http://schemas.microsoft.com/office/drawing/2014/main" id="{4B16CF1C-6388-96A0-CEF5-6E8C3A1FB973}"/>
              </a:ext>
            </a:extLst>
          </p:cNvPr>
          <p:cNvSpPr txBox="1"/>
          <p:nvPr userDrawn="1"/>
        </p:nvSpPr>
        <p:spPr>
          <a:xfrm>
            <a:off x="96838" y="6606905"/>
            <a:ext cx="7774250" cy="223138"/>
          </a:xfrm>
          <a:prstGeom prst="rect">
            <a:avLst/>
          </a:prstGeom>
          <a:noFill/>
        </p:spPr>
        <p:txBody>
          <a:bodyPr wrap="square">
            <a:spAutoFit/>
          </a:bodyPr>
          <a:lstStyle/>
          <a:p>
            <a:pPr>
              <a:defRPr/>
            </a:pPr>
            <a:r>
              <a:rPr lang="en-US" sz="85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  |  INDUSTRIAL EFFICIENCY &amp; DECARBONIZATION OFFICE</a:t>
            </a:r>
          </a:p>
        </p:txBody>
      </p:sp>
      <p:sp>
        <p:nvSpPr>
          <p:cNvPr id="10" name="Text Placeholder 9">
            <a:extLst>
              <a:ext uri="{FF2B5EF4-FFF2-40B4-BE49-F238E27FC236}">
                <a16:creationId xmlns:a16="http://schemas.microsoft.com/office/drawing/2014/main" id="{F9905CEA-66A9-C586-F171-790910D75297}"/>
              </a:ext>
            </a:extLst>
          </p:cNvPr>
          <p:cNvSpPr>
            <a:spLocks noGrp="1"/>
          </p:cNvSpPr>
          <p:nvPr>
            <p:ph type="body" sz="quarter" idx="11" hasCustomPrompt="1"/>
          </p:nvPr>
        </p:nvSpPr>
        <p:spPr>
          <a:xfrm>
            <a:off x="477492" y="1039813"/>
            <a:ext cx="10132781" cy="539750"/>
          </a:xfrm>
        </p:spPr>
        <p:txBody>
          <a:bodyPr/>
          <a:lstStyle>
            <a:lvl1pPr marL="0" indent="0">
              <a:buNone/>
              <a:defRPr sz="1999"/>
            </a:lvl1pPr>
          </a:lstStyle>
          <a:p>
            <a:pPr lvl="0"/>
            <a:r>
              <a:rPr lang="en-US"/>
              <a:t>Sub header</a:t>
            </a:r>
          </a:p>
        </p:txBody>
      </p:sp>
      <p:sp>
        <p:nvSpPr>
          <p:cNvPr id="4" name="Text Placeholder 9">
            <a:extLst>
              <a:ext uri="{FF2B5EF4-FFF2-40B4-BE49-F238E27FC236}">
                <a16:creationId xmlns:a16="http://schemas.microsoft.com/office/drawing/2014/main" id="{A588A170-A91D-9499-A4BF-700E5E074358}"/>
              </a:ext>
            </a:extLst>
          </p:cNvPr>
          <p:cNvSpPr txBox="1">
            <a:spLocks/>
          </p:cNvSpPr>
          <p:nvPr userDrawn="1"/>
        </p:nvSpPr>
        <p:spPr>
          <a:xfrm>
            <a:off x="11585736" y="6605588"/>
            <a:ext cx="603092"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pPr>
            <a:fld id="{3B8FDC89-80CC-DB49-B2EA-BD0F5E541433}" type="slidenum">
              <a:rPr lang="en-US" sz="1000">
                <a:solidFill>
                  <a:schemeClr val="bg1"/>
                </a:solidFill>
                <a:latin typeface="Franklin Gothic Book" charset="0"/>
                <a:cs typeface="Franklin Gothic Book"/>
              </a:rPr>
              <a:pPr algn="ctr" eaLnBrk="1" hangingPunct="1">
                <a:lnSpc>
                  <a:spcPct val="90000"/>
                </a:lnSpc>
                <a:spcBef>
                  <a:spcPct val="20000"/>
                </a:spcBef>
                <a:buFont typeface="Arial" charset="0"/>
                <a:buNone/>
              </a:pPr>
              <a:t>‹#›</a:t>
            </a:fld>
            <a:endParaRPr lang="en-US" sz="1000">
              <a:solidFill>
                <a:schemeClr val="bg1"/>
              </a:solidFill>
              <a:latin typeface="Franklin Gothic Book" charset="0"/>
              <a:cs typeface="Franklin Gothic Book"/>
            </a:endParaRPr>
          </a:p>
        </p:txBody>
      </p:sp>
    </p:spTree>
    <p:extLst>
      <p:ext uri="{BB962C8B-B14F-4D97-AF65-F5344CB8AC3E}">
        <p14:creationId xmlns:p14="http://schemas.microsoft.com/office/powerpoint/2010/main" val="3201979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77492" y="183573"/>
            <a:ext cx="10117794" cy="812800"/>
          </a:xfrm>
        </p:spPr>
        <p:txBody>
          <a:bodyPr/>
          <a:lstStyle>
            <a:lvl1pPr>
              <a:defRPr sz="2999"/>
            </a:lvl1pPr>
          </a:lstStyle>
          <a:p>
            <a:r>
              <a:rPr lang="en-US"/>
              <a:t>Click to edit Master title style</a:t>
            </a:r>
          </a:p>
        </p:txBody>
      </p:sp>
      <p:sp>
        <p:nvSpPr>
          <p:cNvPr id="7" name="Content Placeholder 6"/>
          <p:cNvSpPr>
            <a:spLocks noGrp="1"/>
          </p:cNvSpPr>
          <p:nvPr>
            <p:ph sz="quarter" idx="10"/>
          </p:nvPr>
        </p:nvSpPr>
        <p:spPr>
          <a:xfrm>
            <a:off x="477492" y="1870365"/>
            <a:ext cx="11233341" cy="3864008"/>
          </a:xfrm>
          <a:prstGeom prst="rect">
            <a:avLst/>
          </a:prstGeom>
        </p:spPr>
        <p:txBody>
          <a:bodyPr/>
          <a:lstStyle>
            <a:lvl1pPr marL="0" indent="0">
              <a:buNone/>
              <a:defRPr sz="1799">
                <a:latin typeface="+mn-lt"/>
              </a:defRPr>
            </a:lvl1pPr>
            <a:lvl2pPr marL="457063" indent="0">
              <a:buNone/>
              <a:defRPr sz="1799">
                <a:latin typeface="+mn-lt"/>
              </a:defRPr>
            </a:lvl2pPr>
            <a:lvl3pPr marL="914126" indent="0">
              <a:buNone/>
              <a:defRPr sz="1799">
                <a:latin typeface="+mn-lt"/>
              </a:defRPr>
            </a:lvl3pPr>
            <a:lvl4pPr marL="1371189" indent="0">
              <a:buNone/>
              <a:defRPr sz="1799">
                <a:latin typeface="+mn-lt"/>
              </a:defRPr>
            </a:lvl4pPr>
            <a:lvl5pPr marL="1828251" indent="0">
              <a:buNone/>
              <a:defRPr sz="179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C5881A1-41B0-9FE6-BE4B-7970CF90565C}"/>
              </a:ext>
            </a:extLst>
          </p:cNvPr>
          <p:cNvSpPr/>
          <p:nvPr userDrawn="1"/>
        </p:nvSpPr>
        <p:spPr>
          <a:xfrm>
            <a:off x="1607253" y="6578600"/>
            <a:ext cx="10581573" cy="283464"/>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6" name="Rectangle 5">
            <a:extLst>
              <a:ext uri="{FF2B5EF4-FFF2-40B4-BE49-F238E27FC236}">
                <a16:creationId xmlns:a16="http://schemas.microsoft.com/office/drawing/2014/main" id="{485F388C-861E-B576-2600-FE14C17FF1C7}"/>
              </a:ext>
            </a:extLst>
          </p:cNvPr>
          <p:cNvSpPr>
            <a:spLocks/>
          </p:cNvSpPr>
          <p:nvPr userDrawn="1"/>
        </p:nvSpPr>
        <p:spPr>
          <a:xfrm flipH="1">
            <a:off x="-1" y="6578600"/>
            <a:ext cx="1710788" cy="283464"/>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8" name="TextBox 7">
            <a:extLst>
              <a:ext uri="{FF2B5EF4-FFF2-40B4-BE49-F238E27FC236}">
                <a16:creationId xmlns:a16="http://schemas.microsoft.com/office/drawing/2014/main" id="{4B16CF1C-6388-96A0-CEF5-6E8C3A1FB973}"/>
              </a:ext>
            </a:extLst>
          </p:cNvPr>
          <p:cNvSpPr txBox="1"/>
          <p:nvPr userDrawn="1"/>
        </p:nvSpPr>
        <p:spPr>
          <a:xfrm>
            <a:off x="96838" y="6606905"/>
            <a:ext cx="7774250" cy="223138"/>
          </a:xfrm>
          <a:prstGeom prst="rect">
            <a:avLst/>
          </a:prstGeom>
          <a:noFill/>
        </p:spPr>
        <p:txBody>
          <a:bodyPr wrap="square">
            <a:spAutoFit/>
          </a:bodyPr>
          <a:lstStyle/>
          <a:p>
            <a:pPr>
              <a:defRPr/>
            </a:pPr>
            <a:r>
              <a:rPr lang="en-US" sz="85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  |  INDUSTRIAL EFFICIENCY &amp; DECARBONIZATION OFFICE</a:t>
            </a:r>
          </a:p>
        </p:txBody>
      </p:sp>
      <p:sp>
        <p:nvSpPr>
          <p:cNvPr id="10" name="Text Placeholder 9">
            <a:extLst>
              <a:ext uri="{FF2B5EF4-FFF2-40B4-BE49-F238E27FC236}">
                <a16:creationId xmlns:a16="http://schemas.microsoft.com/office/drawing/2014/main" id="{F9905CEA-66A9-C586-F171-790910D75297}"/>
              </a:ext>
            </a:extLst>
          </p:cNvPr>
          <p:cNvSpPr>
            <a:spLocks noGrp="1"/>
          </p:cNvSpPr>
          <p:nvPr>
            <p:ph type="body" sz="quarter" idx="11" hasCustomPrompt="1"/>
          </p:nvPr>
        </p:nvSpPr>
        <p:spPr>
          <a:xfrm>
            <a:off x="477492" y="1039813"/>
            <a:ext cx="10132781" cy="539750"/>
          </a:xfrm>
        </p:spPr>
        <p:txBody>
          <a:bodyPr/>
          <a:lstStyle>
            <a:lvl1pPr marL="0" indent="0">
              <a:buNone/>
              <a:defRPr sz="1999"/>
            </a:lvl1pPr>
          </a:lstStyle>
          <a:p>
            <a:pPr lvl="0"/>
            <a:r>
              <a:rPr lang="en-US"/>
              <a:t>Sub header</a:t>
            </a:r>
          </a:p>
        </p:txBody>
      </p:sp>
      <p:sp>
        <p:nvSpPr>
          <p:cNvPr id="4" name="Text Placeholder 9">
            <a:extLst>
              <a:ext uri="{FF2B5EF4-FFF2-40B4-BE49-F238E27FC236}">
                <a16:creationId xmlns:a16="http://schemas.microsoft.com/office/drawing/2014/main" id="{A588A170-A91D-9499-A4BF-700E5E074358}"/>
              </a:ext>
            </a:extLst>
          </p:cNvPr>
          <p:cNvSpPr txBox="1">
            <a:spLocks/>
          </p:cNvSpPr>
          <p:nvPr userDrawn="1"/>
        </p:nvSpPr>
        <p:spPr>
          <a:xfrm>
            <a:off x="11585736" y="6605588"/>
            <a:ext cx="603092"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pPr>
            <a:fld id="{3B8FDC89-80CC-DB49-B2EA-BD0F5E541433}" type="slidenum">
              <a:rPr lang="en-US" sz="1000">
                <a:solidFill>
                  <a:schemeClr val="bg1"/>
                </a:solidFill>
                <a:latin typeface="Franklin Gothic Book" charset="0"/>
                <a:cs typeface="Franklin Gothic Book"/>
              </a:rPr>
              <a:pPr algn="ctr" eaLnBrk="1" hangingPunct="1">
                <a:lnSpc>
                  <a:spcPct val="90000"/>
                </a:lnSpc>
                <a:spcBef>
                  <a:spcPct val="20000"/>
                </a:spcBef>
                <a:buFont typeface="Arial" charset="0"/>
                <a:buNone/>
              </a:pPr>
              <a:t>‹#›</a:t>
            </a:fld>
            <a:endParaRPr lang="en-US" sz="1000">
              <a:solidFill>
                <a:schemeClr val="bg1"/>
              </a:solidFill>
              <a:latin typeface="Franklin Gothic Book" charset="0"/>
              <a:cs typeface="Franklin Gothic Book"/>
            </a:endParaRPr>
          </a:p>
        </p:txBody>
      </p:sp>
    </p:spTree>
    <p:extLst>
      <p:ext uri="{BB962C8B-B14F-4D97-AF65-F5344CB8AC3E}">
        <p14:creationId xmlns:p14="http://schemas.microsoft.com/office/powerpoint/2010/main" val="3499698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 y="0"/>
            <a:ext cx="765610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7579927" y="5932488"/>
            <a:ext cx="420895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789" eaLnBrk="0" fontAlgn="base" hangingPunct="0">
              <a:spcBef>
                <a:spcPct val="0"/>
              </a:spcBef>
              <a:spcAft>
                <a:spcPct val="0"/>
              </a:spcAft>
              <a:defRPr/>
            </a:pPr>
            <a:endParaRPr lang="en-US" altLang="en-US" sz="135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428515" y="2362882"/>
            <a:ext cx="11360613" cy="2019114"/>
          </a:xfrm>
        </p:spPr>
        <p:txBody>
          <a:bodyPr anchor="ctr">
            <a:normAutofit/>
          </a:bodyPr>
          <a:lstStyle>
            <a:lvl1pPr>
              <a:defRPr sz="2249">
                <a:solidFill>
                  <a:schemeClr val="tx2"/>
                </a:solidFill>
              </a:defRPr>
            </a:lvl1pPr>
          </a:lstStyle>
          <a:p>
            <a:r>
              <a:rPr lang="en-US"/>
              <a:t>Click to edit Master title style</a:t>
            </a:r>
          </a:p>
        </p:txBody>
      </p:sp>
    </p:spTree>
    <p:extLst>
      <p:ext uri="{BB962C8B-B14F-4D97-AF65-F5344CB8AC3E}">
        <p14:creationId xmlns:p14="http://schemas.microsoft.com/office/powerpoint/2010/main" val="69027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490" y="1046532"/>
            <a:ext cx="11233341"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126992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1" y="676277"/>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val="0"/>
              </a:ext>
            </a:extLst>
          </a:blip>
          <a:srcRect t="28281"/>
          <a:stretch>
            <a:fillRect/>
          </a:stretch>
        </p:blipFill>
        <p:spPr bwMode="auto">
          <a:xfrm>
            <a:off x="863601" y="2"/>
            <a:ext cx="1831975" cy="133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1" y="3412570"/>
            <a:ext cx="12188825" cy="3457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38928" y="1544722"/>
            <a:ext cx="11023467" cy="702831"/>
          </a:xfrm>
          <a:prstGeom prst="rect">
            <a:avLst/>
          </a:prstGeom>
        </p:spPr>
        <p:txBody>
          <a:bodyPr>
            <a:normAutofit/>
          </a:bodyPr>
          <a:lstStyle>
            <a:lvl1pPr marL="0" indent="0" algn="l">
              <a:buNone/>
              <a:defRPr sz="3999" b="1" i="0">
                <a:solidFill>
                  <a:srgbClr val="282B2E"/>
                </a:solidFill>
                <a:latin typeface="+mj-lt"/>
                <a:cs typeface="Aria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366" y="2400761"/>
            <a:ext cx="5559954" cy="331125"/>
          </a:xfrm>
          <a:prstGeom prst="rect">
            <a:avLst/>
          </a:prstGeom>
        </p:spPr>
        <p:txBody>
          <a:bodyPr/>
          <a:lstStyle>
            <a:lvl1pPr marL="0" marR="0" indent="0" algn="l" defTabSz="457063"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281" y="2848576"/>
            <a:ext cx="2472608"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205698668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491" y="1046534"/>
            <a:ext cx="11233341"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843907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99895" y="1677981"/>
            <a:ext cx="5504894" cy="4267200"/>
          </a:xfrm>
          <a:prstGeom prst="rect">
            <a:avLst/>
          </a:prstGeom>
        </p:spPr>
        <p:txBody>
          <a:bodyPr/>
          <a:lstStyle>
            <a:lvl1pPr marL="182825" indent="-182825">
              <a:defRPr sz="2199" b="0" baseline="0"/>
            </a:lvl1pPr>
            <a:lvl2pPr>
              <a:buSzPct val="80000"/>
              <a:buFont typeface="Courier New" pitchFamily="49" charset="0"/>
              <a:buChar char="o"/>
              <a:defRPr lang="en-US" sz="2199" kern="1200" dirty="0" smtClean="0">
                <a:solidFill>
                  <a:schemeClr val="tx1"/>
                </a:solidFill>
                <a:latin typeface="+mn-lt"/>
                <a:ea typeface="+mn-ea"/>
                <a:cs typeface="+mn-cs"/>
              </a:defRPr>
            </a:lvl2pPr>
            <a:lvl3pPr>
              <a:buFont typeface="Calibri" pitchFamily="34" charset="0"/>
              <a:buChar char="–"/>
              <a:defRPr sz="1999"/>
            </a:lvl3pPr>
            <a:lvl4pPr>
              <a:buFont typeface="Wingdings" pitchFamily="2" charset="2"/>
              <a:buChar cha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5485" y="1677981"/>
            <a:ext cx="5664219" cy="4267200"/>
          </a:xfrm>
          <a:prstGeom prst="rect">
            <a:avLst/>
          </a:prstGeom>
        </p:spPr>
        <p:txBody>
          <a:bodyPr/>
          <a:lstStyle>
            <a:lvl1pPr marL="182825" indent="-182825">
              <a:defRPr sz="2199" b="0"/>
            </a:lvl1pPr>
            <a:lvl2pPr>
              <a:buSzPct val="80000"/>
              <a:buFont typeface="Courier New" pitchFamily="49" charset="0"/>
              <a:buChar char="o"/>
              <a:defRPr sz="2199"/>
            </a:lvl2pPr>
            <a:lvl3pPr>
              <a:buFont typeface="Calibri" pitchFamily="34" charset="0"/>
              <a:buChar char="–"/>
              <a:defRPr sz="1999"/>
            </a:lvl3pPr>
            <a:lvl4pPr>
              <a:buFont typeface="Wingdings" pitchFamily="2" charset="2"/>
              <a:buChar cha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499896" y="1068381"/>
            <a:ext cx="5494937" cy="457200"/>
          </a:xfrm>
          <a:prstGeom prst="rect">
            <a:avLst/>
          </a:prstGeom>
        </p:spPr>
        <p:txBody>
          <a:bodyPr>
            <a:noAutofit/>
          </a:bodyPr>
          <a:lstStyle>
            <a:lvl1pPr>
              <a:buNone/>
              <a:defRPr sz="2399" b="1"/>
            </a:lvl1pPr>
          </a:lstStyle>
          <a:p>
            <a:pPr lvl="0"/>
            <a:r>
              <a:rPr lang="en-US"/>
              <a:t>Click to edit Master text styles</a:t>
            </a:r>
          </a:p>
        </p:txBody>
      </p:sp>
      <p:sp>
        <p:nvSpPr>
          <p:cNvPr id="9" name="Text Placeholder 8"/>
          <p:cNvSpPr>
            <a:spLocks noGrp="1"/>
          </p:cNvSpPr>
          <p:nvPr>
            <p:ph type="body" sz="quarter" idx="11"/>
          </p:nvPr>
        </p:nvSpPr>
        <p:spPr>
          <a:xfrm>
            <a:off x="6315485" y="1068381"/>
            <a:ext cx="5664219" cy="457200"/>
          </a:xfrm>
          <a:prstGeom prst="rect">
            <a:avLst/>
          </a:prstGeom>
        </p:spPr>
        <p:txBody>
          <a:bodyPr>
            <a:noAutofit/>
          </a:bodyPr>
          <a:lstStyle>
            <a:lvl1pPr>
              <a:buNone/>
              <a:defRPr sz="2399" b="1"/>
            </a:lvl1pPr>
          </a:lstStyle>
          <a:p>
            <a:pPr lvl="0"/>
            <a:r>
              <a:rPr lang="en-US"/>
              <a:t>Click to edit Master text styles</a:t>
            </a:r>
          </a:p>
        </p:txBody>
      </p:sp>
    </p:spTree>
    <p:extLst>
      <p:ext uri="{BB962C8B-B14F-4D97-AF65-F5344CB8AC3E}">
        <p14:creationId xmlns:p14="http://schemas.microsoft.com/office/powerpoint/2010/main" val="173425300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574" y="1045595"/>
            <a:ext cx="1009798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173775894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1" y="676277"/>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1" y="2389459"/>
            <a:ext cx="12188825"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3918240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1"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5" name="Rectangle 4"/>
          <p:cNvSpPr/>
          <p:nvPr/>
        </p:nvSpPr>
        <p:spPr>
          <a:xfrm>
            <a:off x="1"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491" y="1046534"/>
            <a:ext cx="11233341"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4250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1"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8" name="Rectangle 7"/>
          <p:cNvSpPr/>
          <p:nvPr/>
        </p:nvSpPr>
        <p:spPr>
          <a:xfrm>
            <a:off x="1"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499895" y="1677981"/>
            <a:ext cx="5504894" cy="4267200"/>
          </a:xfrm>
          <a:prstGeom prst="rect">
            <a:avLst/>
          </a:prstGeom>
        </p:spPr>
        <p:txBody>
          <a:bodyPr/>
          <a:lstStyle>
            <a:lvl1pPr marL="182825" indent="-182825">
              <a:defRPr sz="2199" b="0" baseline="0">
                <a:solidFill>
                  <a:srgbClr val="FFFFFF"/>
                </a:solidFill>
              </a:defRPr>
            </a:lvl1pPr>
            <a:lvl2pPr>
              <a:buSzPct val="80000"/>
              <a:buFont typeface="Courier New" pitchFamily="49" charset="0"/>
              <a:buChar char="o"/>
              <a:defRPr lang="en-US" sz="2199" kern="1200" dirty="0" smtClean="0">
                <a:solidFill>
                  <a:srgbClr val="FFFFFF"/>
                </a:solidFill>
                <a:latin typeface="+mn-lt"/>
                <a:ea typeface="+mn-ea"/>
                <a:cs typeface="+mn-cs"/>
              </a:defRPr>
            </a:lvl2pPr>
            <a:lvl3pPr>
              <a:buFont typeface="Calibri" pitchFamily="34" charset="0"/>
              <a:buChar char="–"/>
              <a:defRPr sz="1999">
                <a:solidFill>
                  <a:srgbClr val="FFFFFF"/>
                </a:solidFill>
              </a:defRPr>
            </a:lvl3pPr>
            <a:lvl4pPr>
              <a:buFont typeface="Wingdings" pitchFamily="2" charset="2"/>
              <a:buChar char="§"/>
              <a:defRPr sz="1799">
                <a:solidFill>
                  <a:srgbClr val="FFFFFF"/>
                </a:solidFill>
              </a:defRPr>
            </a:lvl4pPr>
            <a:lvl5pPr>
              <a:defRPr sz="1799">
                <a:solidFill>
                  <a:srgbClr val="FFFFFF"/>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5485" y="1677981"/>
            <a:ext cx="5664219" cy="4267200"/>
          </a:xfrm>
          <a:prstGeom prst="rect">
            <a:avLst/>
          </a:prstGeom>
        </p:spPr>
        <p:txBody>
          <a:bodyPr/>
          <a:lstStyle>
            <a:lvl1pPr marL="182825" indent="-182825">
              <a:defRPr sz="2199" b="0">
                <a:solidFill>
                  <a:srgbClr val="FFFFFF"/>
                </a:solidFill>
              </a:defRPr>
            </a:lvl1pPr>
            <a:lvl2pPr>
              <a:buSzPct val="80000"/>
              <a:buFont typeface="Courier New" pitchFamily="49" charset="0"/>
              <a:buChar char="o"/>
              <a:defRPr sz="2199">
                <a:solidFill>
                  <a:srgbClr val="FFFFFF"/>
                </a:solidFill>
              </a:defRPr>
            </a:lvl2pPr>
            <a:lvl3pPr>
              <a:buFont typeface="Calibri" pitchFamily="34" charset="0"/>
              <a:buChar char="–"/>
              <a:defRPr sz="1999">
                <a:solidFill>
                  <a:srgbClr val="FFFFFF"/>
                </a:solidFill>
              </a:defRPr>
            </a:lvl3pPr>
            <a:lvl4pPr>
              <a:buFont typeface="Wingdings" pitchFamily="2" charset="2"/>
              <a:buChar char="§"/>
              <a:defRPr sz="1799">
                <a:solidFill>
                  <a:srgbClr val="FFFFFF"/>
                </a:solidFill>
              </a:defRPr>
            </a:lvl4pPr>
            <a:lvl5pPr>
              <a:defRPr sz="1799">
                <a:solidFill>
                  <a:srgbClr val="FFFFFF"/>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499896" y="1068381"/>
            <a:ext cx="5494937" cy="457200"/>
          </a:xfrm>
          <a:prstGeom prst="rect">
            <a:avLst/>
          </a:prstGeom>
        </p:spPr>
        <p:txBody>
          <a:bodyPr>
            <a:noAutofit/>
          </a:bodyPr>
          <a:lstStyle>
            <a:lvl1pPr>
              <a:buNone/>
              <a:defRPr sz="2399"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5485" y="1068381"/>
            <a:ext cx="5664219" cy="457200"/>
          </a:xfrm>
          <a:prstGeom prst="rect">
            <a:avLst/>
          </a:prstGeom>
        </p:spPr>
        <p:txBody>
          <a:bodyPr>
            <a:noAutofit/>
          </a:bodyPr>
          <a:lstStyle>
            <a:lvl1pPr>
              <a:buNone/>
              <a:defRPr sz="2399"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59641765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1"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5" name="Rectangle 4"/>
          <p:cNvSpPr/>
          <p:nvPr/>
        </p:nvSpPr>
        <p:spPr>
          <a:xfrm>
            <a:off x="1"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574" y="1045595"/>
            <a:ext cx="1009798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30519045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1" y="2"/>
            <a:ext cx="12188825"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1" y="2389188"/>
            <a:ext cx="12188825"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sz="3299">
                <a:solidFill>
                  <a:srgbClr val="FFFFFF"/>
                </a:solidFill>
              </a:rPr>
              <a:t>Click to edit Master title style</a:t>
            </a:r>
          </a:p>
        </p:txBody>
      </p:sp>
      <p:sp>
        <p:nvSpPr>
          <p:cNvPr id="10"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21836989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163" y="609600"/>
            <a:ext cx="10360501"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4583F2-927E-4864-AB6D-A5E4CF3355D9}" type="slidenum">
              <a:rPr lang="en-US" altLang="en-US"/>
              <a:pPr>
                <a:defRPr/>
              </a:pPr>
              <a:t>‹#›</a:t>
            </a:fld>
            <a:endParaRPr lang="en-US" altLang="en-US"/>
          </a:p>
        </p:txBody>
      </p:sp>
    </p:spTree>
    <p:extLst>
      <p:ext uri="{BB962C8B-B14F-4D97-AF65-F5344CB8AC3E}">
        <p14:creationId xmlns:p14="http://schemas.microsoft.com/office/powerpoint/2010/main" val="249551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99895" y="1677981"/>
            <a:ext cx="5504894"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5484" y="1677981"/>
            <a:ext cx="5664219"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5484" y="1068381"/>
            <a:ext cx="5664219"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143294463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6A40-A5DD-272C-3731-F34B478CA9DD}"/>
              </a:ext>
            </a:extLst>
          </p:cNvPr>
          <p:cNvSpPr>
            <a:spLocks noGrp="1"/>
          </p:cNvSpPr>
          <p:nvPr>
            <p:ph type="ctrTitle"/>
          </p:nvPr>
        </p:nvSpPr>
        <p:spPr>
          <a:xfrm>
            <a:off x="1523604" y="1122363"/>
            <a:ext cx="9141619" cy="2387600"/>
          </a:xfrm>
        </p:spPr>
        <p:txBody>
          <a:bodyPr anchor="b"/>
          <a:lstStyle>
            <a:lvl1pPr algn="ctr">
              <a:defRPr sz="5996"/>
            </a:lvl1pPr>
          </a:lstStyle>
          <a:p>
            <a:r>
              <a:rPr lang="en-US"/>
              <a:t>Click to edit Master title style</a:t>
            </a:r>
          </a:p>
        </p:txBody>
      </p:sp>
      <p:sp>
        <p:nvSpPr>
          <p:cNvPr id="3" name="Subtitle 2">
            <a:extLst>
              <a:ext uri="{FF2B5EF4-FFF2-40B4-BE49-F238E27FC236}">
                <a16:creationId xmlns:a16="http://schemas.microsoft.com/office/drawing/2014/main" id="{1D14A616-E454-3250-45AA-7FA3EC4E9EE0}"/>
              </a:ext>
            </a:extLst>
          </p:cNvPr>
          <p:cNvSpPr>
            <a:spLocks noGrp="1"/>
          </p:cNvSpPr>
          <p:nvPr>
            <p:ph type="subTitle" idx="1"/>
          </p:nvPr>
        </p:nvSpPr>
        <p:spPr>
          <a:xfrm>
            <a:off x="1523604" y="3602038"/>
            <a:ext cx="9141619" cy="1655762"/>
          </a:xfrm>
        </p:spPr>
        <p:txBody>
          <a:bodyPr/>
          <a:lstStyle>
            <a:lvl1pPr marL="0" indent="0" algn="ctr">
              <a:buNone/>
              <a:defRPr sz="2398"/>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A5FBD-B0DD-58B8-9F84-4F725359D8D6}"/>
              </a:ext>
            </a:extLst>
          </p:cNvPr>
          <p:cNvSpPr>
            <a:spLocks noGrp="1"/>
          </p:cNvSpPr>
          <p:nvPr>
            <p:ph type="dt" sz="half" idx="10"/>
          </p:nvPr>
        </p:nvSpPr>
        <p:spPr/>
        <p:txBody>
          <a:bodyPr/>
          <a:lstStyle/>
          <a:p>
            <a:fld id="{E1B49823-4934-4B2A-B76F-E8F6D807DD7D}" type="datetimeFigureOut">
              <a:rPr lang="en-US" smtClean="0"/>
              <a:t>9/13/2023</a:t>
            </a:fld>
            <a:endParaRPr lang="en-US"/>
          </a:p>
        </p:txBody>
      </p:sp>
      <p:sp>
        <p:nvSpPr>
          <p:cNvPr id="5" name="Footer Placeholder 4">
            <a:extLst>
              <a:ext uri="{FF2B5EF4-FFF2-40B4-BE49-F238E27FC236}">
                <a16:creationId xmlns:a16="http://schemas.microsoft.com/office/drawing/2014/main" id="{98558078-40BF-CE4F-A96E-67E16D7F8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8577D-441D-4CF9-C14C-8FF0D3F33EC6}"/>
              </a:ext>
            </a:extLst>
          </p:cNvPr>
          <p:cNvSpPr>
            <a:spLocks noGrp="1"/>
          </p:cNvSpPr>
          <p:nvPr>
            <p:ph type="sldNum" sz="quarter" idx="12"/>
          </p:nvPr>
        </p:nvSpPr>
        <p:spPr/>
        <p:txBody>
          <a:bodyPr/>
          <a:lstStyle/>
          <a:p>
            <a:fld id="{B6A9F740-6DEB-467F-B15B-070981832129}" type="slidenum">
              <a:rPr lang="en-US" smtClean="0"/>
              <a:t>‹#›</a:t>
            </a:fld>
            <a:endParaRPr lang="en-US"/>
          </a:p>
        </p:txBody>
      </p:sp>
    </p:spTree>
    <p:extLst>
      <p:ext uri="{BB962C8B-B14F-4D97-AF65-F5344CB8AC3E}">
        <p14:creationId xmlns:p14="http://schemas.microsoft.com/office/powerpoint/2010/main" val="939499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0" name="Picture Placeholder 8" descr="photo of palm leaf on pink background&#10;">
            <a:extLst>
              <a:ext uri="{FF2B5EF4-FFF2-40B4-BE49-F238E27FC236}">
                <a16:creationId xmlns:a16="http://schemas.microsoft.com/office/drawing/2014/main" id="{E987AC57-CBB8-467C-8A39-019EA33D08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524" y="0"/>
            <a:ext cx="12185778" cy="6858000"/>
          </a:xfrm>
          <a:prstGeom prst="rect">
            <a:avLst/>
          </a:prstGeom>
        </p:spPr>
      </p:pic>
      <p:sp>
        <p:nvSpPr>
          <p:cNvPr id="13" name="Rectangle 12">
            <a:extLst>
              <a:ext uri="{FF2B5EF4-FFF2-40B4-BE49-F238E27FC236}">
                <a16:creationId xmlns:a16="http://schemas.microsoft.com/office/drawing/2014/main" id="{C11192F3-A424-430E-B4BC-525DF06AE72E}"/>
              </a:ext>
              <a:ext uri="{C183D7F6-B498-43B3-948B-1728B52AA6E4}">
                <adec:decorative xmlns:adec="http://schemas.microsoft.com/office/drawing/2017/decorative" val="1"/>
              </a:ext>
            </a:extLst>
          </p:cNvPr>
          <p:cNvSpPr/>
          <p:nvPr userDrawn="1"/>
        </p:nvSpPr>
        <p:spPr>
          <a:xfrm>
            <a:off x="915686" y="777240"/>
            <a:ext cx="10357454" cy="530352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6728831" y="1901952"/>
            <a:ext cx="3936391" cy="2387600"/>
          </a:xfrm>
        </p:spPr>
        <p:txBody>
          <a:bodyPr anchor="b">
            <a:normAutofit/>
          </a:bodyPr>
          <a:lstStyle>
            <a:lvl1pPr algn="l">
              <a:defRPr sz="3998"/>
            </a:lvl1pPr>
          </a:lstStyle>
          <a:p>
            <a:r>
              <a:rPr lang="en-US"/>
              <a:t>Click to edit Master title style</a:t>
            </a:r>
          </a:p>
        </p:txBody>
      </p:sp>
      <p:sp>
        <p:nvSpPr>
          <p:cNvPr id="9" name="Subtitle 2">
            <a:extLst>
              <a:ext uri="{FF2B5EF4-FFF2-40B4-BE49-F238E27FC236}">
                <a16:creationId xmlns:a16="http://schemas.microsoft.com/office/drawing/2014/main" id="{8FD8B2AA-F7CC-4211-87D1-ABF49E99949D}"/>
              </a:ext>
            </a:extLst>
          </p:cNvPr>
          <p:cNvSpPr>
            <a:spLocks noGrp="1"/>
          </p:cNvSpPr>
          <p:nvPr>
            <p:ph type="subTitle" idx="1"/>
          </p:nvPr>
        </p:nvSpPr>
        <p:spPr>
          <a:xfrm>
            <a:off x="6728831" y="4379976"/>
            <a:ext cx="3936391" cy="572798"/>
          </a:xfrm>
        </p:spPr>
        <p:txBody>
          <a:bodyPr>
            <a:normAutofit/>
          </a:bodyPr>
          <a:lstStyle>
            <a:lvl1pPr marL="0" indent="0" algn="l">
              <a:buNone/>
              <a:defRPr sz="1998"/>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8CAF1BA5-EAFF-4D55-A445-675B1CEF4894}"/>
              </a:ext>
            </a:extLst>
          </p:cNvPr>
          <p:cNvSpPr>
            <a:spLocks noGrp="1"/>
          </p:cNvSpPr>
          <p:nvPr>
            <p:ph type="pic" sz="quarter" idx="15"/>
          </p:nvPr>
        </p:nvSpPr>
        <p:spPr>
          <a:xfrm>
            <a:off x="1393462" y="1143000"/>
            <a:ext cx="5027890" cy="4572000"/>
          </a:xfrm>
          <a:solidFill>
            <a:schemeClr val="accent4"/>
          </a:solidFill>
        </p:spPr>
        <p:txBody>
          <a:bodyPr/>
          <a:lstStyle/>
          <a:p>
            <a:r>
              <a:rPr lang="en-US"/>
              <a:t>Click icon to add picture</a:t>
            </a:r>
          </a:p>
        </p:txBody>
      </p:sp>
    </p:spTree>
    <p:extLst>
      <p:ext uri="{BB962C8B-B14F-4D97-AF65-F5344CB8AC3E}">
        <p14:creationId xmlns:p14="http://schemas.microsoft.com/office/powerpoint/2010/main" val="3640249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0" y="0"/>
            <a:ext cx="12188825"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9" name="Rectangle 8"/>
          <p:cNvSpPr/>
          <p:nvPr/>
        </p:nvSpPr>
        <p:spPr>
          <a:xfrm>
            <a:off x="0" y="5313179"/>
            <a:ext cx="12201014" cy="154482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grpSp>
        <p:nvGrpSpPr>
          <p:cNvPr id="28" name="Group 27"/>
          <p:cNvGrpSpPr/>
          <p:nvPr userDrawn="1"/>
        </p:nvGrpSpPr>
        <p:grpSpPr>
          <a:xfrm>
            <a:off x="-1" y="898281"/>
            <a:ext cx="12188826" cy="57023"/>
            <a:chOff x="-1" y="656980"/>
            <a:chExt cx="9144001" cy="57023"/>
          </a:xfrm>
        </p:grpSpPr>
        <p:sp>
          <p:nvSpPr>
            <p:cNvPr id="29" name="Rectangle 28"/>
            <p:cNvSpPr/>
            <p:nvPr userDrawn="1"/>
          </p:nvSpPr>
          <p:spPr bwMode="auto">
            <a:xfrm flipH="1" flipV="1">
              <a:off x="-1" y="656981"/>
              <a:ext cx="4268788" cy="55569"/>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30" name="Rectangle 29"/>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31" name="Rectangle 30"/>
            <p:cNvSpPr/>
            <p:nvPr userDrawn="1"/>
          </p:nvSpPr>
          <p:spPr bwMode="auto">
            <a:xfrm flipH="1" flipV="1">
              <a:off x="4267199" y="656980"/>
              <a:ext cx="1704975" cy="5702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grpSp>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6725" y="100333"/>
            <a:ext cx="4145523" cy="753469"/>
          </a:xfrm>
          <a:prstGeom prst="rect">
            <a:avLst/>
          </a:prstGeom>
        </p:spPr>
      </p:pic>
      <p:sp>
        <p:nvSpPr>
          <p:cNvPr id="17" name="Rectangle 7"/>
          <p:cNvSpPr>
            <a:spLocks noChangeArrowheads="1"/>
          </p:cNvSpPr>
          <p:nvPr userDrawn="1"/>
        </p:nvSpPr>
        <p:spPr bwMode="auto">
          <a:xfrm>
            <a:off x="718575" y="2230255"/>
            <a:ext cx="4253083" cy="609600"/>
          </a:xfrm>
          <a:prstGeom prst="rect">
            <a:avLst/>
          </a:prstGeom>
          <a:noFill/>
          <a:ln w="12700">
            <a:noFill/>
            <a:miter lim="800000"/>
            <a:headEnd/>
            <a:tailEnd/>
          </a:ln>
          <a:effectLst/>
        </p:spPr>
        <p:style>
          <a:lnRef idx="0">
            <a:scrgbClr r="0" g="0" b="0"/>
          </a:lnRef>
          <a:fillRef idx="1001">
            <a:schemeClr val="lt1"/>
          </a:fillRef>
          <a:effectRef idx="0">
            <a:scrgbClr r="0" g="0" b="0"/>
          </a:effectRef>
          <a:fontRef idx="major"/>
        </p:style>
        <p:txBody>
          <a:bodyPr anchor="b"/>
          <a:lstStyle/>
          <a:p>
            <a:pPr algn="ctr" fontAlgn="auto">
              <a:spcAft>
                <a:spcPts val="0"/>
              </a:spcAft>
              <a:defRPr/>
            </a:pPr>
            <a:r>
              <a:rPr lang="en-US" sz="3600" b="1">
                <a:latin typeface="+mn-lt"/>
                <a:ea typeface="Tahoma" panose="020B0604030504040204" pitchFamily="34" charset="0"/>
                <a:cs typeface="Tahoma" panose="020B0604030504040204" pitchFamily="34" charset="0"/>
              </a:rPr>
              <a:t>DOE </a:t>
            </a:r>
            <a:r>
              <a:rPr lang="en-US" sz="3600">
                <a:solidFill>
                  <a:schemeClr val="accent2"/>
                </a:solidFill>
                <a:latin typeface="+mn-lt"/>
                <a:ea typeface="Tahoma" panose="020B0604030504040204" pitchFamily="34" charset="0"/>
                <a:cs typeface="Tahoma" panose="020B0604030504040204" pitchFamily="34" charset="0"/>
              </a:rPr>
              <a:t>IP</a:t>
            </a:r>
            <a:r>
              <a:rPr lang="en-US" sz="3600" b="1">
                <a:latin typeface="+mn-lt"/>
                <a:ea typeface="Tahoma" panose="020B0604030504040204" pitchFamily="34" charset="0"/>
                <a:cs typeface="Tahoma" panose="020B0604030504040204" pitchFamily="34" charset="0"/>
              </a:rPr>
              <a:t> Counsel</a:t>
            </a:r>
          </a:p>
        </p:txBody>
      </p:sp>
      <p:graphicFrame>
        <p:nvGraphicFramePr>
          <p:cNvPr id="7" name="Diagram 6"/>
          <p:cNvGraphicFramePr/>
          <p:nvPr userDrawn="1">
            <p:extLst>
              <p:ext uri="{D42A27DB-BD31-4B8C-83A1-F6EECF244321}">
                <p14:modId xmlns:p14="http://schemas.microsoft.com/office/powerpoint/2010/main" val="3996047493"/>
              </p:ext>
            </p:extLst>
          </p:nvPr>
        </p:nvGraphicFramePr>
        <p:xfrm>
          <a:off x="38090" y="2981936"/>
          <a:ext cx="5144721" cy="2189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672835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56051" y="812800"/>
            <a:ext cx="11638635" cy="553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93628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256051" y="819150"/>
            <a:ext cx="11638635" cy="552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2239760"/>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262398" y="800100"/>
            <a:ext cx="11632287" cy="5543550"/>
          </a:xfrm>
        </p:spPr>
        <p:txBody>
          <a:bodyPr/>
          <a:lstStyle/>
          <a:p>
            <a:r>
              <a:rPr lang="en-US"/>
              <a:t>Click icon to add chart</a:t>
            </a:r>
          </a:p>
        </p:txBody>
      </p:sp>
    </p:spTree>
    <p:extLst>
      <p:ext uri="{BB962C8B-B14F-4D97-AF65-F5344CB8AC3E}">
        <p14:creationId xmlns:p14="http://schemas.microsoft.com/office/powerpoint/2010/main" val="1239120519"/>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0" y="0"/>
            <a:ext cx="12188825"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buClr>
                <a:srgbClr val="EEECE1"/>
              </a:buClr>
            </a:pPr>
            <a:endParaRPr lang="en-US">
              <a:solidFill>
                <a:srgbClr val="FFFFFF"/>
              </a:solidFill>
              <a:ea typeface="ＭＳ Ｐゴシック" pitchFamily="-106" charset="-128"/>
              <a:cs typeface="ＭＳ Ｐゴシック" pitchFamily="-106" charset="-128"/>
            </a:endParaRPr>
          </a:p>
        </p:txBody>
      </p:sp>
      <p:sp>
        <p:nvSpPr>
          <p:cNvPr id="9" name="Rectangle 8"/>
          <p:cNvSpPr/>
          <p:nvPr/>
        </p:nvSpPr>
        <p:spPr>
          <a:xfrm>
            <a:off x="0" y="5313179"/>
            <a:ext cx="12201014" cy="154482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buClr>
                <a:srgbClr val="EEECE1"/>
              </a:buClr>
            </a:pPr>
            <a:endParaRPr lang="en-US">
              <a:solidFill>
                <a:srgbClr val="FFFFFF"/>
              </a:solidFill>
              <a:ea typeface="ＭＳ Ｐゴシック" pitchFamily="-106" charset="-128"/>
              <a:cs typeface="ＭＳ Ｐゴシック" pitchFamily="-106" charset="-128"/>
            </a:endParaRPr>
          </a:p>
        </p:txBody>
      </p:sp>
      <p:grpSp>
        <p:nvGrpSpPr>
          <p:cNvPr id="28" name="Group 27"/>
          <p:cNvGrpSpPr/>
          <p:nvPr userDrawn="1"/>
        </p:nvGrpSpPr>
        <p:grpSpPr>
          <a:xfrm>
            <a:off x="-1" y="898281"/>
            <a:ext cx="12188826" cy="57023"/>
            <a:chOff x="-1" y="656980"/>
            <a:chExt cx="9144001" cy="57023"/>
          </a:xfrm>
        </p:grpSpPr>
        <p:sp>
          <p:nvSpPr>
            <p:cNvPr id="29" name="Rectangle 28"/>
            <p:cNvSpPr/>
            <p:nvPr userDrawn="1"/>
          </p:nvSpPr>
          <p:spPr bwMode="auto">
            <a:xfrm flipH="1" flipV="1">
              <a:off x="-1" y="656981"/>
              <a:ext cx="4268788" cy="55569"/>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buClr>
                  <a:srgbClr val="EEECE1"/>
                </a:buClr>
              </a:pPr>
              <a:endParaRPr lang="en-US">
                <a:solidFill>
                  <a:srgbClr val="FFFFFF"/>
                </a:solidFill>
                <a:ea typeface="ＭＳ Ｐゴシック" pitchFamily="-106" charset="-128"/>
                <a:cs typeface="ＭＳ Ｐゴシック" pitchFamily="-106" charset="-128"/>
              </a:endParaRPr>
            </a:p>
          </p:txBody>
        </p:sp>
        <p:sp>
          <p:nvSpPr>
            <p:cNvPr id="30" name="Rectangle 29"/>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buClr>
                  <a:srgbClr val="EEECE1"/>
                </a:buClr>
              </a:pPr>
              <a:endParaRPr lang="en-US">
                <a:solidFill>
                  <a:srgbClr val="FFFFFF"/>
                </a:solidFill>
                <a:ea typeface="ＭＳ Ｐゴシック" pitchFamily="-106" charset="-128"/>
                <a:cs typeface="ＭＳ Ｐゴシック" pitchFamily="-106" charset="-128"/>
              </a:endParaRPr>
            </a:p>
          </p:txBody>
        </p:sp>
        <p:sp>
          <p:nvSpPr>
            <p:cNvPr id="31" name="Rectangle 30"/>
            <p:cNvSpPr/>
            <p:nvPr userDrawn="1"/>
          </p:nvSpPr>
          <p:spPr bwMode="auto">
            <a:xfrm flipH="1" flipV="1">
              <a:off x="4267199" y="656980"/>
              <a:ext cx="1704975" cy="5702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buClr>
                  <a:srgbClr val="EEECE1"/>
                </a:buClr>
              </a:pPr>
              <a:endParaRPr lang="en-US">
                <a:solidFill>
                  <a:srgbClr val="FFFFFF"/>
                </a:solidFill>
                <a:ea typeface="ＭＳ Ｐゴシック" pitchFamily="-106" charset="-128"/>
                <a:cs typeface="ＭＳ Ｐゴシック" pitchFamily="-106" charset="-128"/>
              </a:endParaRPr>
            </a:p>
          </p:txBody>
        </p:sp>
      </p:grpSp>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6725" y="100333"/>
            <a:ext cx="4145523" cy="753469"/>
          </a:xfrm>
          <a:prstGeom prst="rect">
            <a:avLst/>
          </a:prstGeom>
        </p:spPr>
      </p:pic>
      <p:sp>
        <p:nvSpPr>
          <p:cNvPr id="17" name="Rectangle 7"/>
          <p:cNvSpPr>
            <a:spLocks noChangeArrowheads="1"/>
          </p:cNvSpPr>
          <p:nvPr userDrawn="1"/>
        </p:nvSpPr>
        <p:spPr bwMode="auto">
          <a:xfrm>
            <a:off x="718575" y="2230255"/>
            <a:ext cx="4253083" cy="609600"/>
          </a:xfrm>
          <a:prstGeom prst="rect">
            <a:avLst/>
          </a:prstGeom>
          <a:noFill/>
          <a:ln w="12700">
            <a:noFill/>
            <a:miter lim="800000"/>
            <a:headEnd/>
            <a:tailEnd/>
          </a:ln>
          <a:effectLst/>
        </p:spPr>
        <p:style>
          <a:lnRef idx="0">
            <a:scrgbClr r="0" g="0" b="0"/>
          </a:lnRef>
          <a:fillRef idx="1001">
            <a:schemeClr val="lt1"/>
          </a:fillRef>
          <a:effectRef idx="0">
            <a:scrgbClr r="0" g="0" b="0"/>
          </a:effectRef>
          <a:fontRef idx="major"/>
        </p:style>
        <p:txBody>
          <a:bodyPr anchor="b"/>
          <a:lstStyle/>
          <a:p>
            <a:pPr algn="ctr" fontAlgn="auto">
              <a:spcAft>
                <a:spcPts val="0"/>
              </a:spcAft>
              <a:buClr>
                <a:srgbClr val="EEECE1"/>
              </a:buClr>
              <a:defRPr/>
            </a:pPr>
            <a:r>
              <a:rPr lang="en-US" sz="3600">
                <a:solidFill>
                  <a:srgbClr val="4C4C4C"/>
                </a:solidFill>
                <a:ea typeface="Tahoma" panose="020B0604030504040204" pitchFamily="34" charset="0"/>
                <a:cs typeface="Tahoma" panose="020B0604030504040204" pitchFamily="34" charset="0"/>
              </a:rPr>
              <a:t>DOE </a:t>
            </a:r>
            <a:r>
              <a:rPr lang="en-US" sz="3600">
                <a:solidFill>
                  <a:srgbClr val="006699"/>
                </a:solidFill>
                <a:ea typeface="Tahoma" panose="020B0604030504040204" pitchFamily="34" charset="0"/>
                <a:cs typeface="Tahoma" panose="020B0604030504040204" pitchFamily="34" charset="0"/>
              </a:rPr>
              <a:t>IP</a:t>
            </a:r>
            <a:r>
              <a:rPr lang="en-US" sz="3600">
                <a:solidFill>
                  <a:srgbClr val="4C4C4C"/>
                </a:solidFill>
                <a:ea typeface="Tahoma" panose="020B0604030504040204" pitchFamily="34" charset="0"/>
                <a:cs typeface="Tahoma" panose="020B0604030504040204" pitchFamily="34" charset="0"/>
              </a:rPr>
              <a:t> Counsel</a:t>
            </a:r>
          </a:p>
        </p:txBody>
      </p:sp>
      <p:graphicFrame>
        <p:nvGraphicFramePr>
          <p:cNvPr id="7" name="Diagram 6"/>
          <p:cNvGraphicFramePr/>
          <p:nvPr userDrawn="1"/>
        </p:nvGraphicFramePr>
        <p:xfrm>
          <a:off x="38090" y="2981936"/>
          <a:ext cx="5144721" cy="2189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323228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56051" y="812800"/>
            <a:ext cx="11638635" cy="553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114410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256051" y="819150"/>
            <a:ext cx="11638635" cy="552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09705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262398" y="800100"/>
            <a:ext cx="11632287" cy="5543550"/>
          </a:xfrm>
        </p:spPr>
        <p:txBody>
          <a:bodyPr/>
          <a:lstStyle/>
          <a:p>
            <a:r>
              <a:rPr lang="en-US"/>
              <a:t>Click icon to add chart</a:t>
            </a:r>
          </a:p>
        </p:txBody>
      </p:sp>
    </p:spTree>
    <p:extLst>
      <p:ext uri="{BB962C8B-B14F-4D97-AF65-F5344CB8AC3E}">
        <p14:creationId xmlns:p14="http://schemas.microsoft.com/office/powerpoint/2010/main" val="319186856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573" y="1045595"/>
            <a:ext cx="1009798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1858212728"/>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12188825" cy="282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val="0"/>
              </a:ext>
            </a:extLst>
          </a:blip>
          <a:srcRect t="28281"/>
          <a:stretch>
            <a:fillRect/>
          </a:stretch>
        </p:blipFill>
        <p:spPr bwMode="auto">
          <a:xfrm>
            <a:off x="863600" y="0"/>
            <a:ext cx="1831975" cy="133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0" y="3412568"/>
            <a:ext cx="12188825" cy="3457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38928" y="1544720"/>
            <a:ext cx="11023467" cy="702831"/>
          </a:xfrm>
          <a:prstGeom prst="rect">
            <a:avLst/>
          </a:prstGeom>
        </p:spPr>
        <p:txBody>
          <a:bodyPr>
            <a:normAutofit/>
          </a:bodyPr>
          <a:lstStyle>
            <a:lvl1pPr marL="0" indent="0" algn="l">
              <a:buNone/>
              <a:defRPr sz="4000" b="1" i="0">
                <a:solidFill>
                  <a:srgbClr val="282B2E"/>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366" y="2400759"/>
            <a:ext cx="5559954"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281" y="2848574"/>
            <a:ext cx="2472608"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2510471954"/>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490" y="1046532"/>
            <a:ext cx="11233341"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393395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99895" y="1677981"/>
            <a:ext cx="5504894"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5484" y="1677981"/>
            <a:ext cx="5664219"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5484" y="1068381"/>
            <a:ext cx="5664219"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3524090585"/>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573" y="1045595"/>
            <a:ext cx="1009798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67718815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7"/>
            <a:ext cx="12188825"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976221702"/>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490" y="1046532"/>
            <a:ext cx="11233341"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621092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499895" y="1677981"/>
            <a:ext cx="5504894"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5484" y="1677981"/>
            <a:ext cx="5664219"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5484" y="1068381"/>
            <a:ext cx="5664219"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343662742"/>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573" y="1045595"/>
            <a:ext cx="1009798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915622717"/>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12188825"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12188825"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rPr>
              <a:t>Click to edit Master title style</a:t>
            </a:r>
          </a:p>
        </p:txBody>
      </p:sp>
      <p:sp>
        <p:nvSpPr>
          <p:cNvPr id="10"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291967126"/>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 No Bar Layout">
    <p:spTree>
      <p:nvGrpSpPr>
        <p:cNvPr id="1" name=""/>
        <p:cNvGrpSpPr/>
        <p:nvPr/>
      </p:nvGrpSpPr>
      <p:grpSpPr>
        <a:xfrm>
          <a:off x="0" y="0"/>
          <a:ext cx="0" cy="0"/>
          <a:chOff x="0" y="0"/>
          <a:chExt cx="0" cy="0"/>
        </a:xfrm>
      </p:grpSpPr>
      <p:sp>
        <p:nvSpPr>
          <p:cNvPr id="2" name="Title 1"/>
          <p:cNvSpPr>
            <a:spLocks noGrp="1"/>
          </p:cNvSpPr>
          <p:nvPr>
            <p:ph type="title"/>
          </p:nvPr>
        </p:nvSpPr>
        <p:spPr>
          <a:xfrm>
            <a:off x="609441" y="118872"/>
            <a:ext cx="10969943" cy="566928"/>
          </a:xfrm>
        </p:spPr>
        <p:txBody>
          <a:bodyPr>
            <a:normAutofit/>
          </a:bodyPr>
          <a:lstStyle>
            <a:lvl1pPr algn="l">
              <a:defRPr sz="3999"/>
            </a:lvl1pPr>
          </a:lstStyle>
          <a:p>
            <a:r>
              <a:rPr lang="en-US"/>
              <a:t>Click to edit Master title style</a:t>
            </a:r>
          </a:p>
        </p:txBody>
      </p:sp>
      <p:sp>
        <p:nvSpPr>
          <p:cNvPr id="3" name="Content Placeholder 2"/>
          <p:cNvSpPr>
            <a:spLocks noGrp="1"/>
          </p:cNvSpPr>
          <p:nvPr>
            <p:ph idx="1"/>
          </p:nvPr>
        </p:nvSpPr>
        <p:spPr/>
        <p:txBody>
          <a:bodyPr/>
          <a:lstStyle>
            <a:lvl2pPr>
              <a:buSzPct val="80000"/>
              <a:buFont typeface="Courier New" pitchFamily="49" charset="0"/>
              <a:buChar char="o"/>
              <a:defRPr/>
            </a:lvl2pPr>
            <a:lvl3pPr>
              <a:buFont typeface="Calibri" pitchFamily="34" charset="0"/>
              <a:buChar char="–"/>
              <a:defRPr/>
            </a:lvl3pPr>
            <a:lvl4pPr>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156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7"/>
            <a:ext cx="12188825"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748171482"/>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999483" y="3429000"/>
            <a:ext cx="11189343" cy="3429000"/>
          </a:xfrm>
          <a:solidFill>
            <a:schemeClr val="bg1">
              <a:lumMod val="95000"/>
            </a:schemeClr>
          </a:solidFill>
          <a:effectLst/>
        </p:spPr>
        <p:txBody>
          <a:bodyPr lIns="365760" tIns="365760" rIns="365760" bIns="640080">
            <a:noAutofit/>
          </a:bodyPr>
          <a:lstStyle>
            <a:lvl1pPr marL="0" indent="0">
              <a:buNone/>
              <a:defRPr sz="2133"/>
            </a:lvl1pPr>
            <a:lvl2pPr>
              <a:defRPr sz="2133"/>
            </a:lvl2pPr>
            <a:lvl3pPr>
              <a:defRPr sz="2133"/>
            </a:lvl3pPr>
            <a:lvl4pPr>
              <a:defRPr sz="2133"/>
            </a:lvl4pPr>
            <a:lvl5pPr>
              <a:defRPr sz="2133"/>
            </a:lvl5pPr>
          </a:lstStyle>
          <a:p>
            <a:pPr lvl="0"/>
            <a:r>
              <a:rPr lang="en-US"/>
              <a:t>Body text</a:t>
            </a:r>
          </a:p>
        </p:txBody>
      </p:sp>
      <p:sp>
        <p:nvSpPr>
          <p:cNvPr id="27" name="TextBox 26"/>
          <p:cNvSpPr txBox="1"/>
          <p:nvPr userDrawn="1"/>
        </p:nvSpPr>
        <p:spPr>
          <a:xfrm>
            <a:off x="8946606" y="6454019"/>
            <a:ext cx="3038571" cy="256352"/>
          </a:xfrm>
          <a:prstGeom prst="rect">
            <a:avLst/>
          </a:prstGeom>
          <a:noFill/>
        </p:spPr>
        <p:txBody>
          <a:bodyPr wrap="square" rtlCol="0">
            <a:spAutoFit/>
          </a:bodyPr>
          <a:lstStyle/>
          <a:p>
            <a:pPr marL="0" marR="0" indent="0" algn="r" defTabSz="609448" rtl="0" eaLnBrk="1" fontAlgn="auto" latinLnBrk="0" hangingPunct="1">
              <a:lnSpc>
                <a:spcPct val="100000"/>
              </a:lnSpc>
              <a:spcBef>
                <a:spcPts val="0"/>
              </a:spcBef>
              <a:spcAft>
                <a:spcPts val="0"/>
              </a:spcAft>
              <a:buClrTx/>
              <a:buSzTx/>
              <a:buFontTx/>
              <a:buNone/>
              <a:tabLst/>
              <a:defRPr/>
            </a:pPr>
            <a:r>
              <a:rPr lang="en-US" sz="1066"/>
              <a:t>NREL</a:t>
            </a:r>
            <a:r>
              <a:rPr lang="en-US" sz="1066" baseline="0"/>
              <a:t>    </a:t>
            </a:r>
            <a:r>
              <a:rPr lang="en-US" sz="1066"/>
              <a:t>|    </a:t>
            </a:r>
            <a:fld id="{BFD71CF8-5198-8441-A7C0-DC22FD64CBE4}" type="slidenum">
              <a:rPr lang="en-US" sz="1066"/>
              <a:pPr marL="0" marR="0" indent="0" algn="r" defTabSz="609448" rtl="0" eaLnBrk="1" fontAlgn="auto" latinLnBrk="0" hangingPunct="1">
                <a:lnSpc>
                  <a:spcPct val="100000"/>
                </a:lnSpc>
                <a:spcBef>
                  <a:spcPts val="0"/>
                </a:spcBef>
                <a:spcAft>
                  <a:spcPts val="0"/>
                </a:spcAft>
                <a:buClrTx/>
                <a:buSzTx/>
                <a:buFontTx/>
                <a:buNone/>
                <a:tabLst/>
                <a:defRPr/>
              </a:pPr>
              <a:t>‹#›</a:t>
            </a:fld>
            <a:endParaRPr lang="en-US" sz="1066"/>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6598" y="6454019"/>
            <a:ext cx="3038571" cy="256352"/>
          </a:xfrm>
          <a:prstGeom prst="rect">
            <a:avLst/>
          </a:prstGeom>
          <a:noFill/>
        </p:spPr>
        <p:txBody>
          <a:bodyPr wrap="square" rtlCol="0">
            <a:spAutoFit/>
          </a:bodyPr>
          <a:lstStyle/>
          <a:p>
            <a:pPr marL="0" marR="0" indent="0" algn="r" defTabSz="609448" rtl="0" eaLnBrk="1" fontAlgn="auto" latinLnBrk="0" hangingPunct="1">
              <a:lnSpc>
                <a:spcPct val="100000"/>
              </a:lnSpc>
              <a:spcBef>
                <a:spcPts val="0"/>
              </a:spcBef>
              <a:spcAft>
                <a:spcPts val="0"/>
              </a:spcAft>
              <a:buClrTx/>
              <a:buSzTx/>
              <a:buFontTx/>
              <a:buNone/>
              <a:tabLst/>
              <a:defRPr/>
            </a:pPr>
            <a:r>
              <a:rPr lang="en-US" sz="1066">
                <a:solidFill>
                  <a:schemeClr val="tx1"/>
                </a:solidFill>
              </a:rPr>
              <a:t>NREL</a:t>
            </a:r>
            <a:r>
              <a:rPr lang="en-US" sz="1066" baseline="0">
                <a:solidFill>
                  <a:schemeClr val="tx1"/>
                </a:solidFill>
              </a:rPr>
              <a:t>    </a:t>
            </a:r>
            <a:r>
              <a:rPr lang="en-US" sz="1066">
                <a:solidFill>
                  <a:schemeClr val="tx1"/>
                </a:solidFill>
              </a:rPr>
              <a:t>|    </a:t>
            </a:r>
            <a:fld id="{BFD71CF8-5198-8441-A7C0-DC22FD64CBE4}" type="slidenum">
              <a:rPr lang="en-US" sz="1066">
                <a:solidFill>
                  <a:schemeClr val="tx1"/>
                </a:solidFill>
              </a:rPr>
              <a:pPr marL="0" marR="0" indent="0" algn="r" defTabSz="609448" rtl="0" eaLnBrk="1" fontAlgn="auto" latinLnBrk="0" hangingPunct="1">
                <a:lnSpc>
                  <a:spcPct val="100000"/>
                </a:lnSpc>
                <a:spcBef>
                  <a:spcPts val="0"/>
                </a:spcBef>
                <a:spcAft>
                  <a:spcPts val="0"/>
                </a:spcAft>
                <a:buClrTx/>
                <a:buSzTx/>
                <a:buFontTx/>
                <a:buNone/>
                <a:tabLst/>
                <a:defRPr/>
              </a:pPr>
              <a:t>‹#›</a:t>
            </a:fld>
            <a:endParaRPr lang="en-US" sz="1066">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1562362" y="674157"/>
            <a:ext cx="6188327" cy="1462617"/>
          </a:xfrm>
        </p:spPr>
        <p:txBody>
          <a:bodyPr lIns="0" tIns="73152" rIns="0" bIns="0">
            <a:noAutofit/>
          </a:bodyPr>
          <a:lstStyle>
            <a:lvl1pPr marL="0" indent="0">
              <a:buNone/>
              <a:defRPr sz="2666" b="0">
                <a:solidFill>
                  <a:schemeClr val="tx1"/>
                </a:solidFill>
              </a:defRPr>
            </a:lvl1pPr>
          </a:lstStyle>
          <a:p>
            <a:pPr lvl="0"/>
            <a:r>
              <a:rPr lang="en-US"/>
              <a:t>Supporting body text</a:t>
            </a:r>
          </a:p>
        </p:txBody>
      </p:sp>
      <p:sp>
        <p:nvSpPr>
          <p:cNvPr id="8" name="Rectangle 7">
            <a:extLst>
              <a:ext uri="{FF2B5EF4-FFF2-40B4-BE49-F238E27FC236}">
                <a16:creationId xmlns:a16="http://schemas.microsoft.com/office/drawing/2014/main" id="{D9F44E30-1CE7-304C-AF61-09BD499EEA25}"/>
              </a:ext>
            </a:extLst>
          </p:cNvPr>
          <p:cNvSpPr/>
          <p:nvPr userDrawn="1"/>
        </p:nvSpPr>
        <p:spPr>
          <a:xfrm>
            <a:off x="-2" y="0"/>
            <a:ext cx="99948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4924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90D2-8C95-45F1-8C1C-8C65DC609C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584848-6CA5-4150-8BFD-CB5C05222A83}"/>
              </a:ext>
            </a:extLst>
          </p:cNvPr>
          <p:cNvSpPr>
            <a:spLocks noGrp="1"/>
          </p:cNvSpPr>
          <p:nvPr>
            <p:ph type="dt" sz="half" idx="10"/>
          </p:nvPr>
        </p:nvSpPr>
        <p:spPr/>
        <p:txBody>
          <a:bodyPr/>
          <a:lstStyle/>
          <a:p>
            <a:fld id="{5FA34B10-92F2-48C0-95B0-2AF2310F8752}" type="datetimeFigureOut">
              <a:rPr lang="en-US" smtClean="0"/>
              <a:t>9/13/2023</a:t>
            </a:fld>
            <a:endParaRPr lang="en-US"/>
          </a:p>
        </p:txBody>
      </p:sp>
      <p:sp>
        <p:nvSpPr>
          <p:cNvPr id="4" name="Footer Placeholder 3">
            <a:extLst>
              <a:ext uri="{FF2B5EF4-FFF2-40B4-BE49-F238E27FC236}">
                <a16:creationId xmlns:a16="http://schemas.microsoft.com/office/drawing/2014/main" id="{D01EB959-4B8C-49E3-A3BE-AA88D3B83A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930613-F239-4499-88D1-163E5F8C88C4}"/>
              </a:ext>
            </a:extLst>
          </p:cNvPr>
          <p:cNvSpPr>
            <a:spLocks noGrp="1"/>
          </p:cNvSpPr>
          <p:nvPr>
            <p:ph type="sldNum" sz="quarter" idx="12"/>
          </p:nvPr>
        </p:nvSpPr>
        <p:spPr/>
        <p:txBody>
          <a:bodyPr/>
          <a:lstStyle/>
          <a:p>
            <a:fld id="{5B378B2D-A738-449B-811D-AB7574D9422F}" type="slidenum">
              <a:rPr lang="en-US" smtClean="0"/>
              <a:t>‹#›</a:t>
            </a:fld>
            <a:endParaRPr lang="en-US"/>
          </a:p>
        </p:txBody>
      </p:sp>
    </p:spTree>
    <p:extLst>
      <p:ext uri="{BB962C8B-B14F-4D97-AF65-F5344CB8AC3E}">
        <p14:creationId xmlns:p14="http://schemas.microsoft.com/office/powerpoint/2010/main" val="34933248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09441" y="1"/>
            <a:ext cx="10979616" cy="1035352"/>
          </a:xfrm>
        </p:spPr>
        <p:txBody>
          <a:bodyPr/>
          <a:lstStyle/>
          <a:p>
            <a:r>
              <a:rPr lang="en-US"/>
              <a:t>Simple Slide</a:t>
            </a:r>
          </a:p>
        </p:txBody>
      </p:sp>
      <p:sp>
        <p:nvSpPr>
          <p:cNvPr id="5" name="TextBox 4"/>
          <p:cNvSpPr txBox="1"/>
          <p:nvPr userDrawn="1"/>
        </p:nvSpPr>
        <p:spPr>
          <a:xfrm>
            <a:off x="8946606" y="6454019"/>
            <a:ext cx="3038571" cy="256352"/>
          </a:xfrm>
          <a:prstGeom prst="rect">
            <a:avLst/>
          </a:prstGeom>
          <a:noFill/>
        </p:spPr>
        <p:txBody>
          <a:bodyPr wrap="square" rtlCol="0">
            <a:spAutoFit/>
          </a:bodyPr>
          <a:lstStyle/>
          <a:p>
            <a:pPr marL="0" marR="0" indent="0" algn="r" defTabSz="609448" rtl="0" eaLnBrk="1" fontAlgn="auto" latinLnBrk="0" hangingPunct="1">
              <a:lnSpc>
                <a:spcPct val="100000"/>
              </a:lnSpc>
              <a:spcBef>
                <a:spcPts val="0"/>
              </a:spcBef>
              <a:spcAft>
                <a:spcPts val="0"/>
              </a:spcAft>
              <a:buClrTx/>
              <a:buSzTx/>
              <a:buFontTx/>
              <a:buNone/>
              <a:tabLst/>
              <a:defRPr/>
            </a:pPr>
            <a:r>
              <a:rPr lang="en-US" sz="1066"/>
              <a:t>NREL</a:t>
            </a:r>
            <a:r>
              <a:rPr lang="en-US" sz="1066" baseline="0"/>
              <a:t>    </a:t>
            </a:r>
            <a:r>
              <a:rPr lang="en-US" sz="1066"/>
              <a:t>|    </a:t>
            </a:r>
            <a:fld id="{BFD71CF8-5198-8441-A7C0-DC22FD64CBE4}" type="slidenum">
              <a:rPr lang="en-US" sz="1066"/>
              <a:pPr marL="0" marR="0" indent="0" algn="r" defTabSz="609448" rtl="0" eaLnBrk="1" fontAlgn="auto" latinLnBrk="0" hangingPunct="1">
                <a:lnSpc>
                  <a:spcPct val="100000"/>
                </a:lnSpc>
                <a:spcBef>
                  <a:spcPts val="0"/>
                </a:spcBef>
                <a:spcAft>
                  <a:spcPts val="0"/>
                </a:spcAft>
                <a:buClrTx/>
                <a:buSzTx/>
                <a:buFontTx/>
                <a:buNone/>
                <a:tabLst/>
                <a:defRPr/>
              </a:pPr>
              <a:t>‹#›</a:t>
            </a:fld>
            <a:endParaRPr lang="en-US" sz="1066"/>
          </a:p>
        </p:txBody>
      </p:sp>
    </p:spTree>
    <p:extLst>
      <p:ext uri="{BB962C8B-B14F-4D97-AF65-F5344CB8AC3E}">
        <p14:creationId xmlns:p14="http://schemas.microsoft.com/office/powerpoint/2010/main" val="38984909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1" y="676277"/>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val="0"/>
              </a:ext>
            </a:extLst>
          </a:blip>
          <a:srcRect t="28281"/>
          <a:stretch>
            <a:fillRect/>
          </a:stretch>
        </p:blipFill>
        <p:spPr bwMode="auto">
          <a:xfrm>
            <a:off x="863601" y="2"/>
            <a:ext cx="1831975" cy="133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1" y="3412570"/>
            <a:ext cx="12188825" cy="3457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38928" y="1544722"/>
            <a:ext cx="11023467" cy="702831"/>
          </a:xfrm>
          <a:prstGeom prst="rect">
            <a:avLst/>
          </a:prstGeom>
        </p:spPr>
        <p:txBody>
          <a:bodyPr>
            <a:normAutofit/>
          </a:bodyPr>
          <a:lstStyle>
            <a:lvl1pPr marL="0" indent="0" algn="l">
              <a:buNone/>
              <a:defRPr sz="3999" b="1" i="0">
                <a:solidFill>
                  <a:srgbClr val="282B2E"/>
                </a:solidFill>
                <a:latin typeface="+mj-lt"/>
                <a:cs typeface="Aria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366" y="2400761"/>
            <a:ext cx="5559954" cy="331125"/>
          </a:xfrm>
          <a:prstGeom prst="rect">
            <a:avLst/>
          </a:prstGeom>
        </p:spPr>
        <p:txBody>
          <a:bodyPr/>
          <a:lstStyle>
            <a:lvl1pPr marL="0" marR="0" indent="0" algn="l" defTabSz="457063"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281" y="2848576"/>
            <a:ext cx="2472608"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2500978202"/>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491" y="1046534"/>
            <a:ext cx="11233341"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7934780"/>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99895" y="1677981"/>
            <a:ext cx="5504894" cy="4267200"/>
          </a:xfrm>
          <a:prstGeom prst="rect">
            <a:avLst/>
          </a:prstGeom>
        </p:spPr>
        <p:txBody>
          <a:bodyPr/>
          <a:lstStyle>
            <a:lvl1pPr marL="182825" indent="-182825">
              <a:defRPr sz="2199" b="0" baseline="0"/>
            </a:lvl1pPr>
            <a:lvl2pPr>
              <a:buSzPct val="80000"/>
              <a:buFont typeface="Courier New" pitchFamily="49" charset="0"/>
              <a:buChar char="o"/>
              <a:defRPr lang="en-US" sz="2199" kern="1200" dirty="0" smtClean="0">
                <a:solidFill>
                  <a:schemeClr val="tx1"/>
                </a:solidFill>
                <a:latin typeface="+mn-lt"/>
                <a:ea typeface="+mn-ea"/>
                <a:cs typeface="+mn-cs"/>
              </a:defRPr>
            </a:lvl2pPr>
            <a:lvl3pPr>
              <a:buFont typeface="Calibri" pitchFamily="34" charset="0"/>
              <a:buChar char="–"/>
              <a:defRPr sz="1999"/>
            </a:lvl3pPr>
            <a:lvl4pPr>
              <a:buFont typeface="Wingdings" pitchFamily="2" charset="2"/>
              <a:buChar cha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5485" y="1677981"/>
            <a:ext cx="5664219" cy="4267200"/>
          </a:xfrm>
          <a:prstGeom prst="rect">
            <a:avLst/>
          </a:prstGeom>
        </p:spPr>
        <p:txBody>
          <a:bodyPr/>
          <a:lstStyle>
            <a:lvl1pPr marL="182825" indent="-182825">
              <a:defRPr sz="2199" b="0"/>
            </a:lvl1pPr>
            <a:lvl2pPr>
              <a:buSzPct val="80000"/>
              <a:buFont typeface="Courier New" pitchFamily="49" charset="0"/>
              <a:buChar char="o"/>
              <a:defRPr sz="2199"/>
            </a:lvl2pPr>
            <a:lvl3pPr>
              <a:buFont typeface="Calibri" pitchFamily="34" charset="0"/>
              <a:buChar char="–"/>
              <a:defRPr sz="1999"/>
            </a:lvl3pPr>
            <a:lvl4pPr>
              <a:buFont typeface="Wingdings" pitchFamily="2" charset="2"/>
              <a:buChar cha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499896" y="1068381"/>
            <a:ext cx="5494937" cy="457200"/>
          </a:xfrm>
          <a:prstGeom prst="rect">
            <a:avLst/>
          </a:prstGeom>
        </p:spPr>
        <p:txBody>
          <a:bodyPr>
            <a:noAutofit/>
          </a:bodyPr>
          <a:lstStyle>
            <a:lvl1pPr>
              <a:buNone/>
              <a:defRPr sz="2399" b="1"/>
            </a:lvl1pPr>
          </a:lstStyle>
          <a:p>
            <a:pPr lvl="0"/>
            <a:r>
              <a:rPr lang="en-US"/>
              <a:t>Click to edit Master text styles</a:t>
            </a:r>
          </a:p>
        </p:txBody>
      </p:sp>
      <p:sp>
        <p:nvSpPr>
          <p:cNvPr id="9" name="Text Placeholder 8"/>
          <p:cNvSpPr>
            <a:spLocks noGrp="1"/>
          </p:cNvSpPr>
          <p:nvPr>
            <p:ph type="body" sz="quarter" idx="11"/>
          </p:nvPr>
        </p:nvSpPr>
        <p:spPr>
          <a:xfrm>
            <a:off x="6315485" y="1068381"/>
            <a:ext cx="5664219" cy="457200"/>
          </a:xfrm>
          <a:prstGeom prst="rect">
            <a:avLst/>
          </a:prstGeom>
        </p:spPr>
        <p:txBody>
          <a:bodyPr>
            <a:noAutofit/>
          </a:bodyPr>
          <a:lstStyle>
            <a:lvl1pPr>
              <a:buNone/>
              <a:defRPr sz="2399" b="1"/>
            </a:lvl1pPr>
          </a:lstStyle>
          <a:p>
            <a:pPr lvl="0"/>
            <a:r>
              <a:rPr lang="en-US"/>
              <a:t>Click to edit Master text styles</a:t>
            </a:r>
          </a:p>
        </p:txBody>
      </p:sp>
    </p:spTree>
    <p:extLst>
      <p:ext uri="{BB962C8B-B14F-4D97-AF65-F5344CB8AC3E}">
        <p14:creationId xmlns:p14="http://schemas.microsoft.com/office/powerpoint/2010/main" val="4245577012"/>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574" y="1045595"/>
            <a:ext cx="1009798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3464413886"/>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1" y="676277"/>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1" y="2389459"/>
            <a:ext cx="12188825"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633621789"/>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1"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5" name="Rectangle 4"/>
          <p:cNvSpPr/>
          <p:nvPr/>
        </p:nvSpPr>
        <p:spPr>
          <a:xfrm>
            <a:off x="1"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491" y="1046534"/>
            <a:ext cx="11233341"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9583691"/>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1"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8" name="Rectangle 7"/>
          <p:cNvSpPr/>
          <p:nvPr/>
        </p:nvSpPr>
        <p:spPr>
          <a:xfrm>
            <a:off x="1"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499895" y="1677981"/>
            <a:ext cx="5504894" cy="4267200"/>
          </a:xfrm>
          <a:prstGeom prst="rect">
            <a:avLst/>
          </a:prstGeom>
        </p:spPr>
        <p:txBody>
          <a:bodyPr/>
          <a:lstStyle>
            <a:lvl1pPr marL="182825" indent="-182825">
              <a:defRPr sz="2199" b="0" baseline="0">
                <a:solidFill>
                  <a:srgbClr val="FFFFFF"/>
                </a:solidFill>
              </a:defRPr>
            </a:lvl1pPr>
            <a:lvl2pPr>
              <a:buSzPct val="80000"/>
              <a:buFont typeface="Courier New" pitchFamily="49" charset="0"/>
              <a:buChar char="o"/>
              <a:defRPr lang="en-US" sz="2199" kern="1200" dirty="0" smtClean="0">
                <a:solidFill>
                  <a:srgbClr val="FFFFFF"/>
                </a:solidFill>
                <a:latin typeface="+mn-lt"/>
                <a:ea typeface="+mn-ea"/>
                <a:cs typeface="+mn-cs"/>
              </a:defRPr>
            </a:lvl2pPr>
            <a:lvl3pPr>
              <a:buFont typeface="Calibri" pitchFamily="34" charset="0"/>
              <a:buChar char="–"/>
              <a:defRPr sz="1999">
                <a:solidFill>
                  <a:srgbClr val="FFFFFF"/>
                </a:solidFill>
              </a:defRPr>
            </a:lvl3pPr>
            <a:lvl4pPr>
              <a:buFont typeface="Wingdings" pitchFamily="2" charset="2"/>
              <a:buChar char="§"/>
              <a:defRPr sz="1799">
                <a:solidFill>
                  <a:srgbClr val="FFFFFF"/>
                </a:solidFill>
              </a:defRPr>
            </a:lvl4pPr>
            <a:lvl5pPr>
              <a:defRPr sz="1799">
                <a:solidFill>
                  <a:srgbClr val="FFFFFF"/>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5485" y="1677981"/>
            <a:ext cx="5664219" cy="4267200"/>
          </a:xfrm>
          <a:prstGeom prst="rect">
            <a:avLst/>
          </a:prstGeom>
        </p:spPr>
        <p:txBody>
          <a:bodyPr/>
          <a:lstStyle>
            <a:lvl1pPr marL="182825" indent="-182825">
              <a:defRPr sz="2199" b="0">
                <a:solidFill>
                  <a:srgbClr val="FFFFFF"/>
                </a:solidFill>
              </a:defRPr>
            </a:lvl1pPr>
            <a:lvl2pPr>
              <a:buSzPct val="80000"/>
              <a:buFont typeface="Courier New" pitchFamily="49" charset="0"/>
              <a:buChar char="o"/>
              <a:defRPr sz="2199">
                <a:solidFill>
                  <a:srgbClr val="FFFFFF"/>
                </a:solidFill>
              </a:defRPr>
            </a:lvl2pPr>
            <a:lvl3pPr>
              <a:buFont typeface="Calibri" pitchFamily="34" charset="0"/>
              <a:buChar char="–"/>
              <a:defRPr sz="1999">
                <a:solidFill>
                  <a:srgbClr val="FFFFFF"/>
                </a:solidFill>
              </a:defRPr>
            </a:lvl3pPr>
            <a:lvl4pPr>
              <a:buFont typeface="Wingdings" pitchFamily="2" charset="2"/>
              <a:buChar char="§"/>
              <a:defRPr sz="1799">
                <a:solidFill>
                  <a:srgbClr val="FFFFFF"/>
                </a:solidFill>
              </a:defRPr>
            </a:lvl4pPr>
            <a:lvl5pPr>
              <a:defRPr sz="1799">
                <a:solidFill>
                  <a:srgbClr val="FFFFFF"/>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499896" y="1068381"/>
            <a:ext cx="5494937" cy="457200"/>
          </a:xfrm>
          <a:prstGeom prst="rect">
            <a:avLst/>
          </a:prstGeom>
        </p:spPr>
        <p:txBody>
          <a:bodyPr>
            <a:noAutofit/>
          </a:bodyPr>
          <a:lstStyle>
            <a:lvl1pPr>
              <a:buNone/>
              <a:defRPr sz="2399"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5485" y="1068381"/>
            <a:ext cx="5664219" cy="457200"/>
          </a:xfrm>
          <a:prstGeom prst="rect">
            <a:avLst/>
          </a:prstGeom>
        </p:spPr>
        <p:txBody>
          <a:bodyPr>
            <a:noAutofit/>
          </a:bodyPr>
          <a:lstStyle>
            <a:lvl1pPr>
              <a:buNone/>
              <a:defRPr sz="2399"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26568417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490" y="1046532"/>
            <a:ext cx="11233341"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7419872"/>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1"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5" name="Rectangle 4"/>
          <p:cNvSpPr/>
          <p:nvPr/>
        </p:nvSpPr>
        <p:spPr>
          <a:xfrm>
            <a:off x="1"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574" y="1045595"/>
            <a:ext cx="1009798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114640827"/>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1" y="2"/>
            <a:ext cx="12188825"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1" y="2389188"/>
            <a:ext cx="12188825"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sz="3299">
                <a:solidFill>
                  <a:srgbClr val="FFFFFF"/>
                </a:solidFill>
              </a:rPr>
              <a:t>Click to edit Master title style</a:t>
            </a:r>
          </a:p>
        </p:txBody>
      </p:sp>
      <p:sp>
        <p:nvSpPr>
          <p:cNvPr id="10"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942810965"/>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163" y="609600"/>
            <a:ext cx="10360501"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4583F2-927E-4864-AB6D-A5E4CF3355D9}" type="slidenum">
              <a:rPr lang="en-US" altLang="en-US"/>
              <a:pPr>
                <a:defRPr/>
              </a:pPr>
              <a:t>‹#›</a:t>
            </a:fld>
            <a:endParaRPr lang="en-US" altLang="en-US"/>
          </a:p>
        </p:txBody>
      </p:sp>
    </p:spTree>
    <p:extLst>
      <p:ext uri="{BB962C8B-B14F-4D97-AF65-F5344CB8AC3E}">
        <p14:creationId xmlns:p14="http://schemas.microsoft.com/office/powerpoint/2010/main" val="2365753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6A40-A5DD-272C-3731-F34B478CA9DD}"/>
              </a:ext>
            </a:extLst>
          </p:cNvPr>
          <p:cNvSpPr>
            <a:spLocks noGrp="1"/>
          </p:cNvSpPr>
          <p:nvPr>
            <p:ph type="ctrTitle"/>
          </p:nvPr>
        </p:nvSpPr>
        <p:spPr>
          <a:xfrm>
            <a:off x="1523604" y="1122363"/>
            <a:ext cx="9141619" cy="2387600"/>
          </a:xfrm>
        </p:spPr>
        <p:txBody>
          <a:bodyPr anchor="b"/>
          <a:lstStyle>
            <a:lvl1pPr algn="ctr">
              <a:defRPr sz="5996"/>
            </a:lvl1pPr>
          </a:lstStyle>
          <a:p>
            <a:r>
              <a:rPr lang="en-US"/>
              <a:t>Click to edit Master title style</a:t>
            </a:r>
          </a:p>
        </p:txBody>
      </p:sp>
      <p:sp>
        <p:nvSpPr>
          <p:cNvPr id="3" name="Subtitle 2">
            <a:extLst>
              <a:ext uri="{FF2B5EF4-FFF2-40B4-BE49-F238E27FC236}">
                <a16:creationId xmlns:a16="http://schemas.microsoft.com/office/drawing/2014/main" id="{1D14A616-E454-3250-45AA-7FA3EC4E9EE0}"/>
              </a:ext>
            </a:extLst>
          </p:cNvPr>
          <p:cNvSpPr>
            <a:spLocks noGrp="1"/>
          </p:cNvSpPr>
          <p:nvPr>
            <p:ph type="subTitle" idx="1"/>
          </p:nvPr>
        </p:nvSpPr>
        <p:spPr>
          <a:xfrm>
            <a:off x="1523604" y="3602038"/>
            <a:ext cx="9141619" cy="1655762"/>
          </a:xfrm>
        </p:spPr>
        <p:txBody>
          <a:bodyPr/>
          <a:lstStyle>
            <a:lvl1pPr marL="0" indent="0" algn="ctr">
              <a:buNone/>
              <a:defRPr sz="2398"/>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A5FBD-B0DD-58B8-9F84-4F725359D8D6}"/>
              </a:ext>
            </a:extLst>
          </p:cNvPr>
          <p:cNvSpPr>
            <a:spLocks noGrp="1"/>
          </p:cNvSpPr>
          <p:nvPr>
            <p:ph type="dt" sz="half" idx="10"/>
          </p:nvPr>
        </p:nvSpPr>
        <p:spPr/>
        <p:txBody>
          <a:bodyPr/>
          <a:lstStyle/>
          <a:p>
            <a:pPr fontAlgn="base">
              <a:spcBef>
                <a:spcPct val="0"/>
              </a:spcBef>
              <a:spcAft>
                <a:spcPct val="0"/>
              </a:spcAft>
            </a:pPr>
            <a:fld id="{E1B49823-4934-4B2A-B76F-E8F6D807DD7D}" type="datetimeFigureOut">
              <a:rPr lang="en-US" smtClean="0">
                <a:solidFill>
                  <a:srgbClr val="000000"/>
                </a:solidFill>
              </a:rPr>
              <a:pPr fontAlgn="base">
                <a:spcBef>
                  <a:spcPct val="0"/>
                </a:spcBef>
                <a:spcAft>
                  <a:spcPct val="0"/>
                </a:spcAft>
              </a:pPr>
              <a:t>9/13/2023</a:t>
            </a:fld>
            <a:endParaRPr lang="en-US">
              <a:solidFill>
                <a:srgbClr val="000000"/>
              </a:solidFill>
            </a:endParaRPr>
          </a:p>
        </p:txBody>
      </p:sp>
      <p:sp>
        <p:nvSpPr>
          <p:cNvPr id="5" name="Footer Placeholder 4">
            <a:extLst>
              <a:ext uri="{FF2B5EF4-FFF2-40B4-BE49-F238E27FC236}">
                <a16:creationId xmlns:a16="http://schemas.microsoft.com/office/drawing/2014/main" id="{98558078-40BF-CE4F-A96E-67E16D7F84E9}"/>
              </a:ext>
            </a:extLst>
          </p:cNvPr>
          <p:cNvSpPr>
            <a:spLocks noGrp="1"/>
          </p:cNvSpPr>
          <p:nvPr>
            <p:ph type="ftr" sz="quarter" idx="11"/>
          </p:nvPr>
        </p:nvSpPr>
        <p:spPr/>
        <p:txBody>
          <a:bodyPr/>
          <a:lstStyle/>
          <a:p>
            <a:pPr fontAlgn="base">
              <a:spcBef>
                <a:spcPct val="0"/>
              </a:spcBef>
              <a:spcAft>
                <a:spcPct val="0"/>
              </a:spcAft>
            </a:pPr>
            <a:endParaRPr lang="en-US">
              <a:solidFill>
                <a:srgbClr val="000000"/>
              </a:solidFill>
            </a:endParaRPr>
          </a:p>
        </p:txBody>
      </p:sp>
      <p:sp>
        <p:nvSpPr>
          <p:cNvPr id="6" name="Slide Number Placeholder 5">
            <a:extLst>
              <a:ext uri="{FF2B5EF4-FFF2-40B4-BE49-F238E27FC236}">
                <a16:creationId xmlns:a16="http://schemas.microsoft.com/office/drawing/2014/main" id="{7308577D-441D-4CF9-C14C-8FF0D3F33EC6}"/>
              </a:ext>
            </a:extLst>
          </p:cNvPr>
          <p:cNvSpPr>
            <a:spLocks noGrp="1"/>
          </p:cNvSpPr>
          <p:nvPr>
            <p:ph type="sldNum" sz="quarter" idx="12"/>
          </p:nvPr>
        </p:nvSpPr>
        <p:spPr/>
        <p:txBody>
          <a:bodyPr/>
          <a:lstStyle/>
          <a:p>
            <a:pPr fontAlgn="base">
              <a:spcBef>
                <a:spcPct val="0"/>
              </a:spcBef>
              <a:spcAft>
                <a:spcPct val="0"/>
              </a:spcAft>
            </a:pPr>
            <a:fld id="{B6A9F740-6DEB-467F-B15B-070981832129}"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1323540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p:nvSpPr>
        <p:spPr>
          <a:xfrm>
            <a:off x="0" y="676277"/>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val="0"/>
              </a:ext>
            </a:extLst>
          </a:blip>
          <a:srcRect t="28281"/>
          <a:stretch>
            <a:fillRect/>
          </a:stretch>
        </p:blipFill>
        <p:spPr bwMode="auto">
          <a:xfrm>
            <a:off x="863376" y="0"/>
            <a:ext cx="2475855"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581" y="4148138"/>
            <a:ext cx="12218452" cy="272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07764" y="1544720"/>
            <a:ext cx="11023468" cy="1381360"/>
          </a:xfrm>
          <a:prstGeom prst="rect">
            <a:avLst/>
          </a:prstGeom>
        </p:spPr>
        <p:txBody>
          <a:bodyPr>
            <a:normAutofit/>
          </a:bodyPr>
          <a:lstStyle>
            <a:lvl1pPr marL="0" indent="0" algn="l">
              <a:buNone/>
              <a:defRPr sz="3999" b="1" i="0">
                <a:solidFill>
                  <a:srgbClr val="282B2E"/>
                </a:solidFill>
                <a:latin typeface="+mj-lt"/>
                <a:cs typeface="Aria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367" y="2976353"/>
            <a:ext cx="5559955" cy="331125"/>
          </a:xfrm>
          <a:prstGeom prst="rect">
            <a:avLst/>
          </a:prstGeom>
        </p:spPr>
        <p:txBody>
          <a:bodyPr/>
          <a:lstStyle>
            <a:lvl1pPr marL="0" marR="0" indent="0" algn="l" defTabSz="457063"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280" y="3424168"/>
            <a:ext cx="3797914"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37059105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491" y="1046533"/>
            <a:ext cx="11233341"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0225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99895" y="1677981"/>
            <a:ext cx="5504894" cy="4267200"/>
          </a:xfrm>
          <a:prstGeom prst="rect">
            <a:avLst/>
          </a:prstGeom>
        </p:spPr>
        <p:txBody>
          <a:bodyPr/>
          <a:lstStyle>
            <a:lvl1pPr marL="182825" indent="-182825">
              <a:defRPr sz="2199" b="0" baseline="0"/>
            </a:lvl1pPr>
            <a:lvl2pPr>
              <a:buSzPct val="80000"/>
              <a:buFont typeface="Courier New" pitchFamily="49" charset="0"/>
              <a:buChar char="o"/>
              <a:defRPr lang="en-US" sz="2199" kern="1200" dirty="0" smtClean="0">
                <a:solidFill>
                  <a:schemeClr val="tx1"/>
                </a:solidFill>
                <a:latin typeface="+mn-lt"/>
                <a:ea typeface="+mn-ea"/>
                <a:cs typeface="+mn-cs"/>
              </a:defRPr>
            </a:lvl2pPr>
            <a:lvl3pPr>
              <a:buFont typeface="Calibri" pitchFamily="34" charset="0"/>
              <a:buChar char="–"/>
              <a:defRPr sz="1999"/>
            </a:lvl3pPr>
            <a:lvl4pPr>
              <a:buFont typeface="Wingdings" pitchFamily="2" charset="2"/>
              <a:buChar cha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5484" y="1677981"/>
            <a:ext cx="5664220" cy="4267200"/>
          </a:xfrm>
          <a:prstGeom prst="rect">
            <a:avLst/>
          </a:prstGeom>
        </p:spPr>
        <p:txBody>
          <a:bodyPr/>
          <a:lstStyle>
            <a:lvl1pPr marL="182825" indent="-182825">
              <a:defRPr sz="2199" b="0"/>
            </a:lvl1pPr>
            <a:lvl2pPr>
              <a:buSzPct val="80000"/>
              <a:buFont typeface="Courier New" pitchFamily="49" charset="0"/>
              <a:buChar char="o"/>
              <a:defRPr sz="2199"/>
            </a:lvl2pPr>
            <a:lvl3pPr>
              <a:buFont typeface="Calibri" pitchFamily="34" charset="0"/>
              <a:buChar char="–"/>
              <a:defRPr sz="1999"/>
            </a:lvl3pPr>
            <a:lvl4pPr>
              <a:buFont typeface="Wingdings" pitchFamily="2" charset="2"/>
              <a:buChar cha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2399" b="1"/>
            </a:lvl1pPr>
          </a:lstStyle>
          <a:p>
            <a:pPr lvl="0"/>
            <a:r>
              <a:rPr lang="en-US"/>
              <a:t>Click to edit Master text styles</a:t>
            </a:r>
          </a:p>
        </p:txBody>
      </p:sp>
      <p:sp>
        <p:nvSpPr>
          <p:cNvPr id="9" name="Text Placeholder 8"/>
          <p:cNvSpPr>
            <a:spLocks noGrp="1"/>
          </p:cNvSpPr>
          <p:nvPr>
            <p:ph type="body" sz="quarter" idx="11"/>
          </p:nvPr>
        </p:nvSpPr>
        <p:spPr>
          <a:xfrm>
            <a:off x="6315484" y="1068381"/>
            <a:ext cx="5664220" cy="457200"/>
          </a:xfrm>
          <a:prstGeom prst="rect">
            <a:avLst/>
          </a:prstGeom>
        </p:spPr>
        <p:txBody>
          <a:bodyPr>
            <a:noAutofit/>
          </a:bodyPr>
          <a:lstStyle>
            <a:lvl1pPr>
              <a:buNone/>
              <a:defRPr sz="2399" b="1"/>
            </a:lvl1pPr>
          </a:lstStyle>
          <a:p>
            <a:pPr lvl="0"/>
            <a:r>
              <a:rPr lang="en-US"/>
              <a:t>Click to edit Master text styles</a:t>
            </a:r>
          </a:p>
        </p:txBody>
      </p:sp>
    </p:spTree>
    <p:extLst>
      <p:ext uri="{BB962C8B-B14F-4D97-AF65-F5344CB8AC3E}">
        <p14:creationId xmlns:p14="http://schemas.microsoft.com/office/powerpoint/2010/main" val="2611560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573" y="1045595"/>
            <a:ext cx="1009798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9855805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4" name="Rectangle 3"/>
          <p:cNvSpPr/>
          <p:nvPr/>
        </p:nvSpPr>
        <p:spPr>
          <a:xfrm>
            <a:off x="0" y="676277"/>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8"/>
            <a:ext cx="12188825"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5790245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column - green">
    <p:spTree>
      <p:nvGrpSpPr>
        <p:cNvPr id="1" name=""/>
        <p:cNvGrpSpPr/>
        <p:nvPr/>
      </p:nvGrpSpPr>
      <p:grpSpPr>
        <a:xfrm>
          <a:off x="0" y="0"/>
          <a:ext cx="0" cy="0"/>
          <a:chOff x="0" y="0"/>
          <a:chExt cx="0" cy="0"/>
        </a:xfrm>
      </p:grpSpPr>
      <p:sp>
        <p:nvSpPr>
          <p:cNvPr id="4" name="Rectangle 3"/>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491" y="1046533"/>
            <a:ext cx="11233341"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221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499895" y="1677981"/>
            <a:ext cx="5504894"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5484" y="1677981"/>
            <a:ext cx="5664219"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5484" y="1068381"/>
            <a:ext cx="5664219"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276735301"/>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column  - green">
    <p:spTree>
      <p:nvGrpSpPr>
        <p:cNvPr id="1" name=""/>
        <p:cNvGrpSpPr/>
        <p:nvPr/>
      </p:nvGrpSpPr>
      <p:grpSpPr>
        <a:xfrm>
          <a:off x="0" y="0"/>
          <a:ext cx="0" cy="0"/>
          <a:chOff x="0" y="0"/>
          <a:chExt cx="0" cy="0"/>
        </a:xfrm>
      </p:grpSpPr>
      <p:sp>
        <p:nvSpPr>
          <p:cNvPr id="7" name="Rectangle 6"/>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499895" y="1677981"/>
            <a:ext cx="5504894" cy="4267200"/>
          </a:xfrm>
          <a:prstGeom prst="rect">
            <a:avLst/>
          </a:prstGeom>
        </p:spPr>
        <p:txBody>
          <a:bodyPr/>
          <a:lstStyle>
            <a:lvl1pPr marL="182825" indent="-182825">
              <a:defRPr sz="2199" b="0" baseline="0">
                <a:solidFill>
                  <a:srgbClr val="FFFFFF"/>
                </a:solidFill>
              </a:defRPr>
            </a:lvl1pPr>
            <a:lvl2pPr>
              <a:buSzPct val="80000"/>
              <a:buFont typeface="Courier New" pitchFamily="49" charset="0"/>
              <a:buChar char="o"/>
              <a:defRPr lang="en-US" sz="2199" kern="1200" dirty="0" smtClean="0">
                <a:solidFill>
                  <a:srgbClr val="FFFFFF"/>
                </a:solidFill>
                <a:latin typeface="+mn-lt"/>
                <a:ea typeface="+mn-ea"/>
                <a:cs typeface="+mn-cs"/>
              </a:defRPr>
            </a:lvl2pPr>
            <a:lvl3pPr>
              <a:buFont typeface="Calibri" pitchFamily="34" charset="0"/>
              <a:buChar char="–"/>
              <a:defRPr sz="1999">
                <a:solidFill>
                  <a:srgbClr val="FFFFFF"/>
                </a:solidFill>
              </a:defRPr>
            </a:lvl3pPr>
            <a:lvl4pPr>
              <a:buFont typeface="Wingdings" pitchFamily="2" charset="2"/>
              <a:buChar char="§"/>
              <a:defRPr sz="1799">
                <a:solidFill>
                  <a:srgbClr val="FFFFFF"/>
                </a:solidFill>
              </a:defRPr>
            </a:lvl4pPr>
            <a:lvl5pPr>
              <a:defRPr sz="1799">
                <a:solidFill>
                  <a:srgbClr val="FFFFFF"/>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5484" y="1677981"/>
            <a:ext cx="5664220" cy="4267200"/>
          </a:xfrm>
          <a:prstGeom prst="rect">
            <a:avLst/>
          </a:prstGeom>
        </p:spPr>
        <p:txBody>
          <a:bodyPr/>
          <a:lstStyle>
            <a:lvl1pPr marL="182825" indent="-182825">
              <a:defRPr sz="2199" b="0">
                <a:solidFill>
                  <a:srgbClr val="FFFFFF"/>
                </a:solidFill>
              </a:defRPr>
            </a:lvl1pPr>
            <a:lvl2pPr>
              <a:buSzPct val="80000"/>
              <a:buFont typeface="Courier New" pitchFamily="49" charset="0"/>
              <a:buChar char="o"/>
              <a:defRPr sz="2199">
                <a:solidFill>
                  <a:srgbClr val="FFFFFF"/>
                </a:solidFill>
              </a:defRPr>
            </a:lvl2pPr>
            <a:lvl3pPr>
              <a:buFont typeface="Calibri" pitchFamily="34" charset="0"/>
              <a:buChar char="–"/>
              <a:defRPr sz="1999">
                <a:solidFill>
                  <a:srgbClr val="FFFFFF"/>
                </a:solidFill>
              </a:defRPr>
            </a:lvl3pPr>
            <a:lvl4pPr>
              <a:buFont typeface="Wingdings" pitchFamily="2" charset="2"/>
              <a:buChar char="§"/>
              <a:defRPr sz="1799">
                <a:solidFill>
                  <a:srgbClr val="FFFFFF"/>
                </a:solidFill>
              </a:defRPr>
            </a:lvl4pPr>
            <a:lvl5pPr>
              <a:defRPr sz="1799">
                <a:solidFill>
                  <a:srgbClr val="FFFFFF"/>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2399"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5484" y="1068381"/>
            <a:ext cx="5664220" cy="457200"/>
          </a:xfrm>
          <a:prstGeom prst="rect">
            <a:avLst/>
          </a:prstGeom>
        </p:spPr>
        <p:txBody>
          <a:bodyPr>
            <a:noAutofit/>
          </a:bodyPr>
          <a:lstStyle>
            <a:lvl1pPr>
              <a:buNone/>
              <a:defRPr sz="2399"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8879471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rt - green">
    <p:spTree>
      <p:nvGrpSpPr>
        <p:cNvPr id="1" name=""/>
        <p:cNvGrpSpPr/>
        <p:nvPr/>
      </p:nvGrpSpPr>
      <p:grpSpPr>
        <a:xfrm>
          <a:off x="0" y="0"/>
          <a:ext cx="0" cy="0"/>
          <a:chOff x="0" y="0"/>
          <a:chExt cx="0" cy="0"/>
        </a:xfrm>
      </p:grpSpPr>
      <p:sp>
        <p:nvSpPr>
          <p:cNvPr id="4" name="Rectangle 3"/>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573" y="1045595"/>
            <a:ext cx="1009798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15296516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 green">
    <p:spTree>
      <p:nvGrpSpPr>
        <p:cNvPr id="1" name=""/>
        <p:cNvGrpSpPr/>
        <p:nvPr/>
      </p:nvGrpSpPr>
      <p:grpSpPr>
        <a:xfrm>
          <a:off x="0" y="0"/>
          <a:ext cx="0" cy="0"/>
          <a:chOff x="0" y="0"/>
          <a:chExt cx="0" cy="0"/>
        </a:xfrm>
      </p:grpSpPr>
      <p:sp>
        <p:nvSpPr>
          <p:cNvPr id="3" name="Rectangle 2"/>
          <p:cNvSpPr/>
          <p:nvPr/>
        </p:nvSpPr>
        <p:spPr>
          <a:xfrm>
            <a:off x="0" y="2"/>
            <a:ext cx="12188825"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12188825"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a:defRPr/>
            </a:pPr>
            <a:r>
              <a:rPr sz="3299">
                <a:solidFill>
                  <a:srgbClr val="FFFFFF"/>
                </a:solidFill>
              </a:rPr>
              <a:t>Click to edit Master title style</a:t>
            </a:r>
          </a:p>
        </p:txBody>
      </p:sp>
      <p:sp>
        <p:nvSpPr>
          <p:cNvPr id="10"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8047072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2-Line Title + Content">
    <p:spTree>
      <p:nvGrpSpPr>
        <p:cNvPr id="1" name=""/>
        <p:cNvGrpSpPr/>
        <p:nvPr/>
      </p:nvGrpSpPr>
      <p:grpSpPr>
        <a:xfrm>
          <a:off x="0" y="0"/>
          <a:ext cx="0" cy="0"/>
          <a:chOff x="0" y="0"/>
          <a:chExt cx="0" cy="0"/>
        </a:xfrm>
      </p:grpSpPr>
      <p:sp>
        <p:nvSpPr>
          <p:cNvPr id="12" name="Rectangle 11"/>
          <p:cNvSpPr/>
          <p:nvPr/>
        </p:nvSpPr>
        <p:spPr>
          <a:xfrm>
            <a:off x="0" y="1371600"/>
            <a:ext cx="12188825"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609441" y="356617"/>
            <a:ext cx="8836898" cy="288412"/>
          </a:xfrm>
        </p:spPr>
        <p:txBody>
          <a:bodyPr lIns="0" tIns="0" rIns="0" bIns="0" anchor="t" anchorCtr="0">
            <a:spAutoFit/>
          </a:bodyPr>
          <a:lstStyle>
            <a:lvl1pPr algn="l">
              <a:defRPr sz="1874" b="1">
                <a:solidFill>
                  <a:srgbClr val="FFFFFF"/>
                </a:solidFill>
                <a:latin typeface="Arial"/>
                <a:cs typeface="Arial"/>
              </a:defRPr>
            </a:lvl1pPr>
          </a:lstStyle>
          <a:p>
            <a:r>
              <a:rPr lang="en-US"/>
              <a:t>Click to edit Master title style</a:t>
            </a:r>
          </a:p>
        </p:txBody>
      </p:sp>
      <p:sp>
        <p:nvSpPr>
          <p:cNvPr id="9" name="Date Placeholder 8"/>
          <p:cNvSpPr>
            <a:spLocks noGrp="1"/>
          </p:cNvSpPr>
          <p:nvPr>
            <p:ph type="dt" sz="half" idx="10"/>
          </p:nvPr>
        </p:nvSpPr>
        <p:spPr>
          <a:xfrm>
            <a:off x="609441" y="6356354"/>
            <a:ext cx="2844059" cy="365125"/>
          </a:xfrm>
          <a:prstGeom prst="rect">
            <a:avLst/>
          </a:prstGeom>
        </p:spPr>
        <p:txBody>
          <a:bodyPr lIns="0" tIns="0" rIns="0" bIns="0"/>
          <a:lstStyle>
            <a:lvl1pPr>
              <a:defRPr sz="675">
                <a:latin typeface="Arial"/>
                <a:cs typeface="Arial"/>
              </a:defRPr>
            </a:lvl1pPr>
          </a:lstStyle>
          <a:p>
            <a:fld id="{65268E41-E399-4042-A916-904BC0DF5316}" type="datetimeFigureOut">
              <a:rPr lang="en-US" smtClean="0">
                <a:solidFill>
                  <a:srgbClr val="50565C"/>
                </a:solidFill>
              </a:rPr>
              <a:pPr/>
              <a:t>9/13/2023</a:t>
            </a:fld>
            <a:endParaRPr lang="en-US">
              <a:solidFill>
                <a:srgbClr val="50565C"/>
              </a:solidFill>
            </a:endParaRPr>
          </a:p>
        </p:txBody>
      </p:sp>
      <p:sp>
        <p:nvSpPr>
          <p:cNvPr id="10" name="Slide Number Placeholder 9"/>
          <p:cNvSpPr>
            <a:spLocks noGrp="1"/>
          </p:cNvSpPr>
          <p:nvPr>
            <p:ph type="sldNum" sz="quarter" idx="11"/>
          </p:nvPr>
        </p:nvSpPr>
        <p:spPr>
          <a:xfrm>
            <a:off x="8735325" y="6356354"/>
            <a:ext cx="2844059" cy="365125"/>
          </a:xfrm>
          <a:prstGeom prst="rect">
            <a:avLst/>
          </a:prstGeom>
        </p:spPr>
        <p:txBody>
          <a:bodyPr lIns="0" tIns="0" rIns="0" bIns="0"/>
          <a:lstStyle>
            <a:lvl1pPr>
              <a:defRPr sz="675">
                <a:latin typeface="Arial"/>
                <a:cs typeface="Arial"/>
              </a:defRPr>
            </a:lvl1pPr>
          </a:lstStyle>
          <a:p>
            <a:fld id="{DE528867-2659-469E-AD6E-9DACB0FB3E5E}" type="slidenum">
              <a:rPr lang="en-US" smtClean="0">
                <a:solidFill>
                  <a:srgbClr val="50565C"/>
                </a:solidFill>
              </a:rPr>
              <a:pPr/>
              <a:t>‹#›</a:t>
            </a:fld>
            <a:endParaRPr lang="en-US">
              <a:solidFill>
                <a:srgbClr val="50565C"/>
              </a:solidFill>
            </a:endParaRPr>
          </a:p>
        </p:txBody>
      </p:sp>
      <p:sp>
        <p:nvSpPr>
          <p:cNvPr id="11" name="Footer Placeholder 10"/>
          <p:cNvSpPr>
            <a:spLocks noGrp="1"/>
          </p:cNvSpPr>
          <p:nvPr>
            <p:ph type="ftr" sz="quarter" idx="12"/>
          </p:nvPr>
        </p:nvSpPr>
        <p:spPr>
          <a:xfrm>
            <a:off x="4164515" y="6356354"/>
            <a:ext cx="3859795" cy="365125"/>
          </a:xfrm>
          <a:prstGeom prst="rect">
            <a:avLst/>
          </a:prstGeom>
        </p:spPr>
        <p:txBody>
          <a:bodyPr lIns="0" tIns="0" rIns="0" bIns="0"/>
          <a:lstStyle>
            <a:lvl1pPr>
              <a:defRPr sz="675">
                <a:latin typeface="Arial"/>
                <a:cs typeface="Arial"/>
              </a:defRPr>
            </a:lvl1pPr>
          </a:lstStyle>
          <a:p>
            <a:endParaRPr lang="en-US">
              <a:solidFill>
                <a:srgbClr val="50565C"/>
              </a:solidFill>
            </a:endParaRPr>
          </a:p>
        </p:txBody>
      </p:sp>
      <p:sp>
        <p:nvSpPr>
          <p:cNvPr id="8" name="Content Placeholder 2"/>
          <p:cNvSpPr>
            <a:spLocks noGrp="1"/>
          </p:cNvSpPr>
          <p:nvPr>
            <p:ph idx="13"/>
          </p:nvPr>
        </p:nvSpPr>
        <p:spPr>
          <a:xfrm>
            <a:off x="609441" y="1828802"/>
            <a:ext cx="10969943" cy="1089529"/>
          </a:xfrm>
          <a:prstGeom prst="rect">
            <a:avLst/>
          </a:prstGeom>
        </p:spPr>
        <p:txBody>
          <a:bodyPr lIns="0" tIns="0" rIns="0" bIns="0">
            <a:spAutoFit/>
          </a:bodyPr>
          <a:lstStyle>
            <a:lvl1pPr marL="257098" indent="-257098">
              <a:buSzPct val="100000"/>
              <a:buFontTx/>
              <a:buBlip>
                <a:blip r:embed="rId2"/>
              </a:buBlip>
              <a:defRPr sz="1500">
                <a:latin typeface="Arial"/>
                <a:cs typeface="Arial"/>
              </a:defRPr>
            </a:lvl1pPr>
            <a:lvl2pPr marL="557046" indent="-214249">
              <a:buSzPct val="100000"/>
              <a:buFontTx/>
              <a:buBlip>
                <a:blip r:embed="rId3"/>
              </a:buBlip>
              <a:defRPr sz="1350">
                <a:latin typeface="Arial"/>
                <a:cs typeface="Arial"/>
              </a:defRPr>
            </a:lvl2pPr>
            <a:lvl3pPr marL="856993" indent="-171399">
              <a:buSzPct val="100000"/>
              <a:buFontTx/>
              <a:buBlip>
                <a:blip r:embed="rId4"/>
              </a:buBlip>
              <a:defRPr sz="1200">
                <a:latin typeface="Arial"/>
                <a:cs typeface="Arial"/>
              </a:defRPr>
            </a:lvl3pPr>
            <a:lvl4pPr marL="1199790" indent="-171399">
              <a:buSzPct val="100000"/>
              <a:buFontTx/>
              <a:buBlip>
                <a:blip r:embed="rId5"/>
              </a:buBlip>
              <a:defRPr sz="1050">
                <a:latin typeface="Arial"/>
                <a:cs typeface="Arial"/>
              </a:defRPr>
            </a:lvl4pPr>
            <a:lvl5pPr marL="1542587" indent="-171399">
              <a:buSzPct val="100000"/>
              <a:buFontTx/>
              <a:buBlip>
                <a:blip r:embed="rId2"/>
              </a:buBlip>
              <a:defRPr sz="1050">
                <a:latin typeface="Arial"/>
                <a:cs typeface="Arial"/>
              </a:defRPr>
            </a:lvl5pPr>
            <a:lvl6pPr marL="1713986"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037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16041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Agenda Slide">
    <p:spTree>
      <p:nvGrpSpPr>
        <p:cNvPr id="1" name=""/>
        <p:cNvGrpSpPr/>
        <p:nvPr/>
      </p:nvGrpSpPr>
      <p:grpSpPr>
        <a:xfrm>
          <a:off x="0" y="0"/>
          <a:ext cx="0" cy="0"/>
          <a:chOff x="0" y="0"/>
          <a:chExt cx="0" cy="0"/>
        </a:xfrm>
      </p:grpSpPr>
      <p:pic>
        <p:nvPicPr>
          <p:cNvPr id="7" name="Picture 6" descr="Water droplets on a blue surface&#10;&#10;Description automatically generated with medium confidence">
            <a:extLst>
              <a:ext uri="{FF2B5EF4-FFF2-40B4-BE49-F238E27FC236}">
                <a16:creationId xmlns:a16="http://schemas.microsoft.com/office/drawing/2014/main" id="{9A8D62C4-2178-4954-9D8D-1252826E0E83}"/>
              </a:ext>
            </a:extLst>
          </p:cNvPr>
          <p:cNvPicPr>
            <a:picLocks noChangeAspect="1"/>
          </p:cNvPicPr>
          <p:nvPr userDrawn="1"/>
        </p:nvPicPr>
        <p:blipFill rotWithShape="1">
          <a:blip r:embed="rId2"/>
          <a:srcRect l="11303"/>
          <a:stretch/>
        </p:blipFill>
        <p:spPr>
          <a:xfrm>
            <a:off x="0" y="0"/>
            <a:ext cx="12188825" cy="6099684"/>
          </a:xfrm>
          <a:prstGeom prst="rect">
            <a:avLst/>
          </a:prstGeom>
        </p:spPr>
      </p:pic>
      <p:sp>
        <p:nvSpPr>
          <p:cNvPr id="2" name="Rectangle 1">
            <a:extLst>
              <a:ext uri="{FF2B5EF4-FFF2-40B4-BE49-F238E27FC236}">
                <a16:creationId xmlns:a16="http://schemas.microsoft.com/office/drawing/2014/main" id="{218773EE-1FAF-4321-B8B0-C4F97C3F8812}"/>
              </a:ext>
            </a:extLst>
          </p:cNvPr>
          <p:cNvSpPr/>
          <p:nvPr userDrawn="1"/>
        </p:nvSpPr>
        <p:spPr>
          <a:xfrm>
            <a:off x="0" y="0"/>
            <a:ext cx="12188825" cy="6099684"/>
          </a:xfrm>
          <a:prstGeom prst="rect">
            <a:avLst/>
          </a:prstGeom>
          <a:gradFill flip="none" rotWithShape="1">
            <a:gsLst>
              <a:gs pos="42000">
                <a:srgbClr val="56BDE5">
                  <a:alpha val="54000"/>
                </a:srgbClr>
              </a:gs>
              <a:gs pos="100000">
                <a:schemeClr val="accent2"/>
              </a:gs>
              <a:gs pos="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2" name="Content Placeholder 11">
            <a:extLst>
              <a:ext uri="{FF2B5EF4-FFF2-40B4-BE49-F238E27FC236}">
                <a16:creationId xmlns:a16="http://schemas.microsoft.com/office/drawing/2014/main" id="{8319150A-8E47-8C4E-AF0C-E38E374958A3}"/>
              </a:ext>
            </a:extLst>
          </p:cNvPr>
          <p:cNvSpPr>
            <a:spLocks noGrp="1"/>
          </p:cNvSpPr>
          <p:nvPr>
            <p:ph sz="quarter" idx="10"/>
          </p:nvPr>
        </p:nvSpPr>
        <p:spPr>
          <a:xfrm>
            <a:off x="5057561" y="859537"/>
            <a:ext cx="6197313" cy="4363581"/>
          </a:xfrm>
          <a:prstGeom prst="rect">
            <a:avLst/>
          </a:prstGeom>
        </p:spPr>
        <p:txBody>
          <a:bodyPr anchor="t" anchorCtr="0"/>
          <a:lstStyle>
            <a:lvl1pPr marL="0" indent="0">
              <a:lnSpc>
                <a:spcPct val="120000"/>
              </a:lnSpc>
              <a:buNone/>
              <a:defRPr sz="1999" b="0" i="0">
                <a:solidFill>
                  <a:schemeClr val="bg1"/>
                </a:solidFill>
                <a:latin typeface="+mn-lt"/>
                <a:cs typeface="Calibri Light" panose="020F0302020204030204" pitchFamily="34" charset="0"/>
              </a:defRPr>
            </a:lvl1pPr>
            <a:lvl2pPr>
              <a:lnSpc>
                <a:spcPct val="120000"/>
              </a:lnSpc>
              <a:defRPr sz="1799" b="0" i="0">
                <a:solidFill>
                  <a:schemeClr val="bg1"/>
                </a:solidFill>
                <a:latin typeface="+mn-lt"/>
                <a:cs typeface="Calibri Light" panose="020F0302020204030204" pitchFamily="34" charset="0"/>
              </a:defRPr>
            </a:lvl2pPr>
            <a:lvl3pPr>
              <a:lnSpc>
                <a:spcPct val="120000"/>
              </a:lnSpc>
              <a:defRPr sz="1600" b="0" i="0">
                <a:solidFill>
                  <a:schemeClr val="bg1"/>
                </a:solidFill>
                <a:latin typeface="+mn-lt"/>
                <a:cs typeface="Calibri Light" panose="020F0302020204030204" pitchFamily="34" charset="0"/>
              </a:defRPr>
            </a:lvl3pPr>
            <a:lvl4pPr>
              <a:lnSpc>
                <a:spcPct val="120000"/>
              </a:lnSpc>
              <a:defRPr sz="1400" b="0" i="0">
                <a:solidFill>
                  <a:schemeClr val="bg1"/>
                </a:solidFill>
                <a:latin typeface="+mn-lt"/>
                <a:cs typeface="Calibri Light" panose="020F0302020204030204" pitchFamily="34" charset="0"/>
              </a:defRPr>
            </a:lvl4pPr>
            <a:lvl5pPr>
              <a:lnSpc>
                <a:spcPct val="120000"/>
              </a:lnSpc>
              <a:defRPr sz="1400" b="0" i="0">
                <a:solidFill>
                  <a:schemeClr val="bg1"/>
                </a:solidFill>
                <a:latin typeface="+mn-lt"/>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Icon&#10;&#10;Description automatically generated">
            <a:extLst>
              <a:ext uri="{FF2B5EF4-FFF2-40B4-BE49-F238E27FC236}">
                <a16:creationId xmlns:a16="http://schemas.microsoft.com/office/drawing/2014/main" id="{F05CA119-B703-3045-9BF4-05DA99F24CDF}"/>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t="-3137" r="-244"/>
          <a:stretch/>
        </p:blipFill>
        <p:spPr>
          <a:xfrm>
            <a:off x="0" y="3049872"/>
            <a:ext cx="5249817" cy="3049812"/>
          </a:xfrm>
          <a:prstGeom prst="rect">
            <a:avLst/>
          </a:prstGeom>
        </p:spPr>
      </p:pic>
      <p:sp>
        <p:nvSpPr>
          <p:cNvPr id="9" name="Text Placeholder 4">
            <a:extLst>
              <a:ext uri="{FF2B5EF4-FFF2-40B4-BE49-F238E27FC236}">
                <a16:creationId xmlns:a16="http://schemas.microsoft.com/office/drawing/2014/main" id="{58AA5EEF-113E-46E6-9747-DB71A1C68110}"/>
              </a:ext>
            </a:extLst>
          </p:cNvPr>
          <p:cNvSpPr>
            <a:spLocks noGrp="1"/>
          </p:cNvSpPr>
          <p:nvPr>
            <p:ph type="body" sz="quarter" idx="13" hasCustomPrompt="1"/>
          </p:nvPr>
        </p:nvSpPr>
        <p:spPr>
          <a:xfrm>
            <a:off x="694763" y="643254"/>
            <a:ext cx="4028407" cy="881683"/>
          </a:xfrm>
          <a:prstGeom prst="rect">
            <a:avLst/>
          </a:prstGeom>
        </p:spPr>
        <p:txBody>
          <a:bodyPr lIns="0" tIns="0" rIns="0" bIns="0">
            <a:noAutofit/>
          </a:bodyPr>
          <a:lstStyle>
            <a:lvl1pPr marL="0" indent="0">
              <a:buNone/>
              <a:defRPr sz="5398" b="1" i="0">
                <a:solidFill>
                  <a:schemeClr val="bg1"/>
                </a:solidFill>
                <a:latin typeface="+mj-lt"/>
                <a:cs typeface="Arial" panose="020B0604020202020204" pitchFamily="34" charset="0"/>
              </a:defRPr>
            </a:lvl1pPr>
          </a:lstStyle>
          <a:p>
            <a:r>
              <a:rPr lang="en-US"/>
              <a:t>AGENDA</a:t>
            </a:r>
          </a:p>
        </p:txBody>
      </p:sp>
      <p:sp>
        <p:nvSpPr>
          <p:cNvPr id="10" name="Slide Number Placeholder 3">
            <a:extLst>
              <a:ext uri="{FF2B5EF4-FFF2-40B4-BE49-F238E27FC236}">
                <a16:creationId xmlns:a16="http://schemas.microsoft.com/office/drawing/2014/main" id="{B054AD13-B497-43EB-8DE0-B48CA71BC644}"/>
              </a:ext>
            </a:extLst>
          </p:cNvPr>
          <p:cNvSpPr>
            <a:spLocks noGrp="1"/>
          </p:cNvSpPr>
          <p:nvPr>
            <p:ph type="sldNum" sz="quarter" idx="11"/>
          </p:nvPr>
        </p:nvSpPr>
        <p:spPr>
          <a:xfrm>
            <a:off x="11350843" y="6356351"/>
            <a:ext cx="837982" cy="365125"/>
          </a:xfrm>
        </p:spPr>
        <p:txBody>
          <a:bodyPr/>
          <a:lstStyle>
            <a:lvl1pPr>
              <a:defRPr lang="en-GB" smtClean="0"/>
            </a:lvl1pPr>
          </a:lstStyle>
          <a:p>
            <a:fld id="{5555383D-DDC1-43E8-A776-68FB16C2D6BE}" type="slidenum">
              <a:rPr lang="en-US" smtClean="0"/>
              <a:pPr/>
              <a:t>‹#›</a:t>
            </a:fld>
            <a:endParaRPr lang="en-US"/>
          </a:p>
        </p:txBody>
      </p:sp>
    </p:spTree>
    <p:extLst>
      <p:ext uri="{BB962C8B-B14F-4D97-AF65-F5344CB8AC3E}">
        <p14:creationId xmlns:p14="http://schemas.microsoft.com/office/powerpoint/2010/main" val="23565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4C5381A-E384-4F01-9F38-4C6228FFA0E6}"/>
              </a:ext>
            </a:extLst>
          </p:cNvPr>
          <p:cNvSpPr>
            <a:spLocks noGrp="1"/>
          </p:cNvSpPr>
          <p:nvPr>
            <p:ph sz="quarter" idx="13"/>
          </p:nvPr>
        </p:nvSpPr>
        <p:spPr>
          <a:xfrm>
            <a:off x="837981" y="1166327"/>
            <a:ext cx="10512860" cy="4926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4958540-3506-48A8-B77A-44CF4F535473}"/>
              </a:ext>
            </a:extLst>
          </p:cNvPr>
          <p:cNvSpPr>
            <a:spLocks noGrp="1"/>
          </p:cNvSpPr>
          <p:nvPr>
            <p:ph type="title" hasCustomPrompt="1"/>
          </p:nvPr>
        </p:nvSpPr>
        <p:spPr/>
        <p:txBody>
          <a:bodyPr/>
          <a:lstStyle>
            <a:lvl1pPr>
              <a:defRPr/>
            </a:lvl1pPr>
          </a:lstStyle>
          <a:p>
            <a:r>
              <a:rPr lang="en-US"/>
              <a:t>Main Content Slide</a:t>
            </a:r>
          </a:p>
        </p:txBody>
      </p:sp>
      <p:sp>
        <p:nvSpPr>
          <p:cNvPr id="3" name="Footer Placeholder 2">
            <a:extLst>
              <a:ext uri="{FF2B5EF4-FFF2-40B4-BE49-F238E27FC236}">
                <a16:creationId xmlns:a16="http://schemas.microsoft.com/office/drawing/2014/main" id="{463678F9-64C0-4A99-8487-15955D041994}"/>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96EA2800-E482-4DF0-B7FD-70236DABF961}"/>
              </a:ext>
            </a:extLst>
          </p:cNvPr>
          <p:cNvSpPr>
            <a:spLocks noGrp="1"/>
          </p:cNvSpPr>
          <p:nvPr>
            <p:ph type="sldNum" sz="quarter" idx="11"/>
          </p:nvPr>
        </p:nvSpPr>
        <p:spPr/>
        <p:txBody>
          <a:bodyPr/>
          <a:lstStyle/>
          <a:p>
            <a:fld id="{5555383D-DDC1-43E8-A776-68FB16C2D6BE}" type="slidenum">
              <a:rPr lang="en-GB" smtClean="0"/>
              <a:pPr/>
              <a:t>‹#›</a:t>
            </a:fld>
            <a:endParaRPr lang="en-GB"/>
          </a:p>
        </p:txBody>
      </p:sp>
    </p:spTree>
    <p:extLst>
      <p:ext uri="{BB962C8B-B14F-4D97-AF65-F5344CB8AC3E}">
        <p14:creationId xmlns:p14="http://schemas.microsoft.com/office/powerpoint/2010/main" val="8322511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7"/>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val="0"/>
              </a:ext>
            </a:extLst>
          </a:blip>
          <a:srcRect t="28281"/>
          <a:stretch>
            <a:fillRect/>
          </a:stretch>
        </p:blipFill>
        <p:spPr bwMode="auto">
          <a:xfrm>
            <a:off x="863376" y="0"/>
            <a:ext cx="2475855"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581" y="4148138"/>
            <a:ext cx="12218452" cy="272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07765" y="1544720"/>
            <a:ext cx="11023468" cy="1381360"/>
          </a:xfrm>
          <a:prstGeom prst="rect">
            <a:avLst/>
          </a:prstGeom>
        </p:spPr>
        <p:txBody>
          <a:bodyPr>
            <a:normAutofit/>
          </a:bodyPr>
          <a:lstStyle>
            <a:lvl1pPr marL="0" indent="0" algn="l">
              <a:buNone/>
              <a:defRPr sz="3999" b="1" i="0">
                <a:solidFill>
                  <a:srgbClr val="282B2E"/>
                </a:solidFill>
                <a:latin typeface="+mj-lt"/>
                <a:cs typeface="Franklin Gothic Book"/>
              </a:defRPr>
            </a:lvl1pPr>
            <a:lvl2pPr marL="457100" indent="0" algn="ctr">
              <a:buNone/>
              <a:defRPr>
                <a:solidFill>
                  <a:schemeClr val="tx1">
                    <a:tint val="75000"/>
                  </a:schemeClr>
                </a:solidFill>
              </a:defRPr>
            </a:lvl2pPr>
            <a:lvl3pPr marL="914199" indent="0" algn="ctr">
              <a:buNone/>
              <a:defRPr>
                <a:solidFill>
                  <a:schemeClr val="tx1">
                    <a:tint val="75000"/>
                  </a:schemeClr>
                </a:solidFill>
              </a:defRPr>
            </a:lvl3pPr>
            <a:lvl4pPr marL="1371298" indent="0" algn="ctr">
              <a:buNone/>
              <a:defRPr>
                <a:solidFill>
                  <a:schemeClr val="tx1">
                    <a:tint val="75000"/>
                  </a:schemeClr>
                </a:solidFill>
              </a:defRPr>
            </a:lvl4pPr>
            <a:lvl5pPr marL="1828397" indent="0" algn="ctr">
              <a:buNone/>
              <a:defRPr>
                <a:solidFill>
                  <a:schemeClr val="tx1">
                    <a:tint val="75000"/>
                  </a:schemeClr>
                </a:solidFill>
              </a:defRPr>
            </a:lvl5pPr>
            <a:lvl6pPr marL="2285497" indent="0" algn="ctr">
              <a:buNone/>
              <a:defRPr>
                <a:solidFill>
                  <a:schemeClr val="tx1">
                    <a:tint val="75000"/>
                  </a:schemeClr>
                </a:solidFill>
              </a:defRPr>
            </a:lvl6pPr>
            <a:lvl7pPr marL="2742596" indent="0" algn="ctr">
              <a:buNone/>
              <a:defRPr>
                <a:solidFill>
                  <a:schemeClr val="tx1">
                    <a:tint val="75000"/>
                  </a:schemeClr>
                </a:solidFill>
              </a:defRPr>
            </a:lvl7pPr>
            <a:lvl8pPr marL="3199696" indent="0" algn="ctr">
              <a:buNone/>
              <a:defRPr>
                <a:solidFill>
                  <a:schemeClr val="tx1">
                    <a:tint val="75000"/>
                  </a:schemeClr>
                </a:solidFill>
              </a:defRPr>
            </a:lvl8pPr>
            <a:lvl9pPr marL="3656796"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368" y="2976354"/>
            <a:ext cx="5559955" cy="331125"/>
          </a:xfrm>
          <a:prstGeom prst="rect">
            <a:avLst/>
          </a:prstGeom>
        </p:spPr>
        <p:txBody>
          <a:bodyPr/>
          <a:lstStyle>
            <a:lvl1pPr marL="0" marR="0" indent="0" algn="l" defTabSz="4571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a:t>Click to edit Master text styles</a:t>
            </a:r>
          </a:p>
        </p:txBody>
      </p:sp>
      <p:sp>
        <p:nvSpPr>
          <p:cNvPr id="22" name="Text Placeholder 18"/>
          <p:cNvSpPr>
            <a:spLocks noGrp="1"/>
          </p:cNvSpPr>
          <p:nvPr>
            <p:ph type="body" sz="quarter" idx="13"/>
          </p:nvPr>
        </p:nvSpPr>
        <p:spPr>
          <a:xfrm>
            <a:off x="745281" y="3424169"/>
            <a:ext cx="3797914"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a:t>Click to edit Master text styles</a:t>
            </a:r>
          </a:p>
        </p:txBody>
      </p:sp>
    </p:spTree>
    <p:extLst>
      <p:ext uri="{BB962C8B-B14F-4D97-AF65-F5344CB8AC3E}">
        <p14:creationId xmlns:p14="http://schemas.microsoft.com/office/powerpoint/2010/main" val="30441768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492" y="1046533"/>
            <a:ext cx="11233341"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43989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99895" y="1677981"/>
            <a:ext cx="5504894" cy="4267200"/>
          </a:xfrm>
          <a:prstGeom prst="rect">
            <a:avLst/>
          </a:prstGeom>
        </p:spPr>
        <p:txBody>
          <a:bodyPr/>
          <a:lstStyle>
            <a:lvl1pPr marL="182840" indent="-182840">
              <a:defRPr sz="2199" b="0" baseline="0"/>
            </a:lvl1pPr>
            <a:lvl2pPr>
              <a:buSzPct val="80000"/>
              <a:buFont typeface="Courier New" pitchFamily="49" charset="0"/>
              <a:buChar char="o"/>
              <a:defRPr lang="en-US" sz="2199" kern="1200" dirty="0" smtClean="0">
                <a:solidFill>
                  <a:schemeClr val="tx1"/>
                </a:solidFill>
                <a:latin typeface="+mn-lt"/>
                <a:ea typeface="+mn-ea"/>
                <a:cs typeface="+mn-cs"/>
              </a:defRPr>
            </a:lvl2pPr>
            <a:lvl3pPr>
              <a:buFont typeface="Calibri" pitchFamily="34" charset="0"/>
              <a:buChar char="–"/>
              <a:defRPr sz="1999"/>
            </a:lvl3pPr>
            <a:lvl4pPr>
              <a:buFont typeface="Wingdings" pitchFamily="2" charset="2"/>
              <a:buChar cha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5484" y="1677981"/>
            <a:ext cx="5664220" cy="4267200"/>
          </a:xfrm>
          <a:prstGeom prst="rect">
            <a:avLst/>
          </a:prstGeom>
        </p:spPr>
        <p:txBody>
          <a:bodyPr/>
          <a:lstStyle>
            <a:lvl1pPr marL="182840" indent="-182840">
              <a:defRPr sz="2199" b="0"/>
            </a:lvl1pPr>
            <a:lvl2pPr>
              <a:buSzPct val="80000"/>
              <a:buFont typeface="Courier New" pitchFamily="49" charset="0"/>
              <a:buChar char="o"/>
              <a:defRPr sz="2199"/>
            </a:lvl2pPr>
            <a:lvl3pPr>
              <a:buFont typeface="Calibri" pitchFamily="34" charset="0"/>
              <a:buChar char="–"/>
              <a:defRPr sz="1999"/>
            </a:lvl3pPr>
            <a:lvl4pPr>
              <a:buFont typeface="Wingdings" pitchFamily="2" charset="2"/>
              <a:buChar cha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2399" b="1"/>
            </a:lvl1pPr>
          </a:lstStyle>
          <a:p>
            <a:pPr lvl="0"/>
            <a:r>
              <a:rPr lang="en-US"/>
              <a:t>Click to edit Master text styles</a:t>
            </a:r>
          </a:p>
        </p:txBody>
      </p:sp>
      <p:sp>
        <p:nvSpPr>
          <p:cNvPr id="9" name="Text Placeholder 8"/>
          <p:cNvSpPr>
            <a:spLocks noGrp="1"/>
          </p:cNvSpPr>
          <p:nvPr>
            <p:ph type="body" sz="quarter" idx="11"/>
          </p:nvPr>
        </p:nvSpPr>
        <p:spPr>
          <a:xfrm>
            <a:off x="6315484" y="1068381"/>
            <a:ext cx="5664220" cy="457200"/>
          </a:xfrm>
          <a:prstGeom prst="rect">
            <a:avLst/>
          </a:prstGeom>
        </p:spPr>
        <p:txBody>
          <a:bodyPr>
            <a:noAutofit/>
          </a:bodyPr>
          <a:lstStyle>
            <a:lvl1pPr>
              <a:buNone/>
              <a:defRPr sz="2399" b="1"/>
            </a:lvl1pPr>
          </a:lstStyle>
          <a:p>
            <a:pPr lvl="0"/>
            <a:r>
              <a:rPr lang="en-US"/>
              <a:t>Click to edit Master text styles</a:t>
            </a:r>
          </a:p>
        </p:txBody>
      </p:sp>
    </p:spTree>
    <p:extLst>
      <p:ext uri="{BB962C8B-B14F-4D97-AF65-F5344CB8AC3E}">
        <p14:creationId xmlns:p14="http://schemas.microsoft.com/office/powerpoint/2010/main" val="220742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573" y="1045595"/>
            <a:ext cx="1009798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964919295"/>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574" y="1045595"/>
            <a:ext cx="1009798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6459287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7"/>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9"/>
            <a:ext cx="12188825"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2" y="3257084"/>
            <a:ext cx="12188824"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8884995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492" y="1046533"/>
            <a:ext cx="11233341"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4801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499895" y="1677981"/>
            <a:ext cx="5504894" cy="4267200"/>
          </a:xfrm>
          <a:prstGeom prst="rect">
            <a:avLst/>
          </a:prstGeom>
        </p:spPr>
        <p:txBody>
          <a:bodyPr/>
          <a:lstStyle>
            <a:lvl1pPr marL="182840" indent="-182840">
              <a:defRPr sz="2199" b="0" baseline="0">
                <a:solidFill>
                  <a:srgbClr val="FFFFFF"/>
                </a:solidFill>
              </a:defRPr>
            </a:lvl1pPr>
            <a:lvl2pPr>
              <a:buSzPct val="80000"/>
              <a:buFont typeface="Courier New" pitchFamily="49" charset="0"/>
              <a:buChar char="o"/>
              <a:defRPr lang="en-US" sz="2199" kern="1200" dirty="0" smtClean="0">
                <a:solidFill>
                  <a:srgbClr val="FFFFFF"/>
                </a:solidFill>
                <a:latin typeface="+mn-lt"/>
                <a:ea typeface="+mn-ea"/>
                <a:cs typeface="+mn-cs"/>
              </a:defRPr>
            </a:lvl2pPr>
            <a:lvl3pPr>
              <a:buFont typeface="Calibri" pitchFamily="34" charset="0"/>
              <a:buChar char="–"/>
              <a:defRPr sz="1999">
                <a:solidFill>
                  <a:srgbClr val="FFFFFF"/>
                </a:solidFill>
              </a:defRPr>
            </a:lvl3pPr>
            <a:lvl4pPr>
              <a:buFont typeface="Wingdings" pitchFamily="2" charset="2"/>
              <a:buChar char="§"/>
              <a:defRPr sz="1799">
                <a:solidFill>
                  <a:srgbClr val="FFFFFF"/>
                </a:solidFill>
              </a:defRPr>
            </a:lvl4pPr>
            <a:lvl5pPr>
              <a:defRPr sz="1799">
                <a:solidFill>
                  <a:srgbClr val="FFFFFF"/>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5484" y="1677981"/>
            <a:ext cx="5664220" cy="4267200"/>
          </a:xfrm>
          <a:prstGeom prst="rect">
            <a:avLst/>
          </a:prstGeom>
        </p:spPr>
        <p:txBody>
          <a:bodyPr/>
          <a:lstStyle>
            <a:lvl1pPr marL="182840" indent="-182840">
              <a:defRPr sz="2199" b="0">
                <a:solidFill>
                  <a:srgbClr val="FFFFFF"/>
                </a:solidFill>
              </a:defRPr>
            </a:lvl1pPr>
            <a:lvl2pPr>
              <a:buSzPct val="80000"/>
              <a:buFont typeface="Courier New" pitchFamily="49" charset="0"/>
              <a:buChar char="o"/>
              <a:defRPr sz="2199">
                <a:solidFill>
                  <a:srgbClr val="FFFFFF"/>
                </a:solidFill>
              </a:defRPr>
            </a:lvl2pPr>
            <a:lvl3pPr>
              <a:buFont typeface="Calibri" pitchFamily="34" charset="0"/>
              <a:buChar char="–"/>
              <a:defRPr sz="1999">
                <a:solidFill>
                  <a:srgbClr val="FFFFFF"/>
                </a:solidFill>
              </a:defRPr>
            </a:lvl3pPr>
            <a:lvl4pPr>
              <a:buFont typeface="Wingdings" pitchFamily="2" charset="2"/>
              <a:buChar char="§"/>
              <a:defRPr sz="1799">
                <a:solidFill>
                  <a:srgbClr val="FFFFFF"/>
                </a:solidFill>
              </a:defRPr>
            </a:lvl4pPr>
            <a:lvl5pPr>
              <a:defRPr sz="1799">
                <a:solidFill>
                  <a:srgbClr val="FFFFFF"/>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2399"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5484" y="1068381"/>
            <a:ext cx="5664220" cy="457200"/>
          </a:xfrm>
          <a:prstGeom prst="rect">
            <a:avLst/>
          </a:prstGeom>
        </p:spPr>
        <p:txBody>
          <a:bodyPr>
            <a:noAutofit/>
          </a:bodyPr>
          <a:lstStyle>
            <a:lvl1pPr>
              <a:buNone/>
              <a:defRPr sz="2399"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769990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574" y="1045595"/>
            <a:ext cx="1009798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16787064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2"/>
            <a:ext cx="12188825"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12188825"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sz="3299">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2" y="3257084"/>
            <a:ext cx="12188824"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5965126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53324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09441" y="868708"/>
            <a:ext cx="10969943" cy="530352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609441" y="45750"/>
            <a:ext cx="10969943" cy="640080"/>
          </a:xfrm>
        </p:spPr>
        <p:txBody>
          <a:bodyPr anchor="b"/>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2745485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590675"/>
            <a:ext cx="10969943" cy="4876800"/>
          </a:xfrm>
          <a:prstGeom prst="rect">
            <a:avLst/>
          </a:prstGeom>
        </p:spPr>
        <p:txBody>
          <a:bodyPr/>
          <a:lstStyle>
            <a:lvl1pPr>
              <a:defRPr sz="2399">
                <a:latin typeface="Franklin Gothic Book"/>
              </a:defRPr>
            </a:lvl1pPr>
            <a:lvl2pPr>
              <a:defRPr sz="1999">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27341754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720" y="73152"/>
            <a:ext cx="8938472" cy="838200"/>
          </a:xfrm>
        </p:spPr>
        <p:txBody>
          <a:bodyPr/>
          <a:lstStyle/>
          <a:p>
            <a:r>
              <a:rPr lang="en-US"/>
              <a:t>Click to edit Master title style</a:t>
            </a:r>
          </a:p>
        </p:txBody>
      </p:sp>
      <p:sp>
        <p:nvSpPr>
          <p:cNvPr id="5" name="Date Placeholder 4"/>
          <p:cNvSpPr>
            <a:spLocks noGrp="1" noChangeArrowheads="1"/>
          </p:cNvSpPr>
          <p:nvPr>
            <p:ph type="dt" sz="half" idx="10"/>
          </p:nvPr>
        </p:nvSpPr>
        <p:spPr>
          <a:xfrm>
            <a:off x="812590" y="6662056"/>
            <a:ext cx="3858088"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73130" y="6477009"/>
            <a:ext cx="463186" cy="247637"/>
          </a:xfrm>
          <a:prstGeom prst="rect">
            <a:avLst/>
          </a:prstGeom>
          <a:ln/>
        </p:spPr>
        <p:txBody>
          <a:bodyPr/>
          <a:lstStyle>
            <a:lvl1pPr>
              <a:defRPr/>
            </a:lvl1pPr>
          </a:lstStyle>
          <a:p>
            <a:pPr fontAlgn="auto">
              <a:spcBef>
                <a:spcPts val="0"/>
              </a:spcBef>
              <a:spcAft>
                <a:spcPts val="0"/>
              </a:spcAft>
            </a:pPr>
            <a:fld id="{BE6D4B03-E339-4C9D-AC39-0BD7C921B5B0}" type="slidenum">
              <a:rPr lang="en-US" smtClean="0">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58014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12188825"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12188825"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rPr>
              <a:t>Click to edit Master title style</a:t>
            </a:r>
          </a:p>
        </p:txBody>
      </p:sp>
      <p:sp>
        <p:nvSpPr>
          <p:cNvPr id="10"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519810531"/>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441" y="2"/>
            <a:ext cx="10969943" cy="386644"/>
          </a:xfrm>
        </p:spPr>
        <p:txBody>
          <a:bodyPr/>
          <a:lstStyle>
            <a:lvl1pPr>
              <a:defRPr>
                <a:solidFill>
                  <a:srgbClr val="3C474F"/>
                </a:solidFill>
              </a:defRPr>
            </a:lvl1pPr>
          </a:lstStyle>
          <a:p>
            <a:r>
              <a:rPr lang="en-US"/>
              <a:t>Click to edit Master title style</a:t>
            </a:r>
          </a:p>
        </p:txBody>
      </p:sp>
    </p:spTree>
    <p:extLst>
      <p:ext uri="{BB962C8B-B14F-4D97-AF65-F5344CB8AC3E}">
        <p14:creationId xmlns:p14="http://schemas.microsoft.com/office/powerpoint/2010/main" val="6983652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12188825" cy="6858000"/>
          </a:xfrm>
          <a:prstGeom prst="rect">
            <a:avLst/>
          </a:prstGeom>
        </p:spPr>
      </p:pic>
      <p:sp>
        <p:nvSpPr>
          <p:cNvPr id="26" name="Title 4"/>
          <p:cNvSpPr>
            <a:spLocks noGrp="1"/>
          </p:cNvSpPr>
          <p:nvPr>
            <p:ph type="ctrTitle" hasCustomPrompt="1"/>
          </p:nvPr>
        </p:nvSpPr>
        <p:spPr>
          <a:xfrm>
            <a:off x="5322459" y="1231163"/>
            <a:ext cx="6484428" cy="2011094"/>
          </a:xfrm>
        </p:spPr>
        <p:txBody>
          <a:bodyPr tIns="457200" bIns="548640"/>
          <a:lstStyle>
            <a:lvl1pPr algn="r">
              <a:defRPr sz="2399" b="1" spc="30" baseline="0">
                <a:solidFill>
                  <a:schemeClr val="tx1"/>
                </a:solidFill>
                <a:latin typeface="Franklin Gothic Book"/>
                <a:cs typeface="Franklin Gothic Book"/>
              </a:defRPr>
            </a:lvl1pPr>
          </a:lstStyle>
          <a:p>
            <a:r>
              <a:rPr lang="en-US"/>
              <a:t>Main Title, Font: </a:t>
            </a:r>
            <a:br>
              <a:rPr lang="en-US"/>
            </a:br>
            <a:r>
              <a:rPr lang="en-US"/>
              <a:t>Arial Bold 32pt.</a:t>
            </a:r>
          </a:p>
        </p:txBody>
      </p:sp>
      <p:sp>
        <p:nvSpPr>
          <p:cNvPr id="27" name="Text Placeholder 32"/>
          <p:cNvSpPr>
            <a:spLocks noGrp="1"/>
          </p:cNvSpPr>
          <p:nvPr>
            <p:ph type="body" sz="quarter" idx="14" hasCustomPrompt="1"/>
          </p:nvPr>
        </p:nvSpPr>
        <p:spPr>
          <a:xfrm>
            <a:off x="5179496" y="4263457"/>
            <a:ext cx="6622427"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a:t>Meeting date(s), Arial 20pt.</a:t>
            </a:r>
          </a:p>
        </p:txBody>
      </p:sp>
      <p:sp>
        <p:nvSpPr>
          <p:cNvPr id="28" name="Text Placeholder 37"/>
          <p:cNvSpPr>
            <a:spLocks noGrp="1"/>
          </p:cNvSpPr>
          <p:nvPr>
            <p:ph type="body" sz="quarter" idx="15" hasCustomPrompt="1"/>
          </p:nvPr>
        </p:nvSpPr>
        <p:spPr>
          <a:xfrm>
            <a:off x="5180203" y="4722131"/>
            <a:ext cx="6628577"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a:t>Speaker’s name, Arial 20pt.</a:t>
            </a:r>
          </a:p>
        </p:txBody>
      </p:sp>
      <p:sp>
        <p:nvSpPr>
          <p:cNvPr id="29" name="Text Placeholder 40"/>
          <p:cNvSpPr>
            <a:spLocks noGrp="1"/>
          </p:cNvSpPr>
          <p:nvPr>
            <p:ph type="body" sz="quarter" idx="16" hasCustomPrompt="1"/>
          </p:nvPr>
        </p:nvSpPr>
        <p:spPr>
          <a:xfrm>
            <a:off x="5180204" y="5222875"/>
            <a:ext cx="6628574"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a:t>Speaker’s title, Arial 16pt.</a:t>
            </a:r>
          </a:p>
        </p:txBody>
      </p:sp>
      <p:sp>
        <p:nvSpPr>
          <p:cNvPr id="30" name="Text Placeholder 43"/>
          <p:cNvSpPr>
            <a:spLocks noGrp="1"/>
          </p:cNvSpPr>
          <p:nvPr>
            <p:ph type="body" sz="quarter" idx="17" hasCustomPrompt="1"/>
          </p:nvPr>
        </p:nvSpPr>
        <p:spPr>
          <a:xfrm>
            <a:off x="5191481" y="3760788"/>
            <a:ext cx="6611494" cy="457200"/>
          </a:xfrm>
          <a:prstGeom prst="rect">
            <a:avLst/>
          </a:prstGeom>
        </p:spPr>
        <p:txBody>
          <a:bodyPr wrap="square" anchor="ctr" anchorCtr="0">
            <a:noAutofit/>
          </a:bodyPr>
          <a:lstStyle>
            <a:lvl1pPr algn="r">
              <a:buNone/>
              <a:defRPr sz="1799"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491869" y="3209774"/>
            <a:ext cx="2570907" cy="569855"/>
          </a:xfrm>
          <a:prstGeom prst="rect">
            <a:avLst/>
          </a:prstGeom>
        </p:spPr>
      </p:pic>
      <p:sp>
        <p:nvSpPr>
          <p:cNvPr id="15" name="Text Placeholder 14"/>
          <p:cNvSpPr>
            <a:spLocks noGrp="1"/>
          </p:cNvSpPr>
          <p:nvPr>
            <p:ph type="body" sz="quarter" idx="22" hasCustomPrompt="1"/>
          </p:nvPr>
        </p:nvSpPr>
        <p:spPr>
          <a:xfrm>
            <a:off x="3" y="4972058"/>
            <a:ext cx="4376127"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6" y="5603875"/>
            <a:ext cx="8553339"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6" y="6224588"/>
            <a:ext cx="8553339"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20498368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12188825" cy="6858000"/>
          </a:xfrm>
          <a:prstGeom prst="rect">
            <a:avLst/>
          </a:prstGeom>
        </p:spPr>
      </p:pic>
      <p:sp>
        <p:nvSpPr>
          <p:cNvPr id="10" name="Rectangle 9"/>
          <p:cNvSpPr/>
          <p:nvPr userDrawn="1"/>
        </p:nvSpPr>
        <p:spPr>
          <a:xfrm>
            <a:off x="0" y="0"/>
            <a:ext cx="12188825"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4591130" y="3200400"/>
            <a:ext cx="7211850" cy="457200"/>
          </a:xfrm>
          <a:prstGeom prst="rect">
            <a:avLst/>
          </a:prstGeom>
        </p:spPr>
        <p:txBody>
          <a:bodyPr wrap="square" anchor="ctr" anchorCtr="0">
            <a:noAutofit/>
          </a:bodyPr>
          <a:lstStyle>
            <a:lvl1pPr algn="r">
              <a:buNone/>
              <a:defRPr sz="1799"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491869" y="3209774"/>
            <a:ext cx="2570907" cy="569855"/>
          </a:xfrm>
          <a:prstGeom prst="rect">
            <a:avLst/>
          </a:prstGeom>
        </p:spPr>
      </p:pic>
    </p:spTree>
    <p:extLst>
      <p:ext uri="{BB962C8B-B14F-4D97-AF65-F5344CB8AC3E}">
        <p14:creationId xmlns:p14="http://schemas.microsoft.com/office/powerpoint/2010/main" val="38060799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720" y="73152"/>
            <a:ext cx="8938472" cy="838200"/>
          </a:xfrm>
        </p:spPr>
        <p:txBody>
          <a:bodyPr/>
          <a:lstStyle/>
          <a:p>
            <a:r>
              <a:rPr lang="en-US"/>
              <a:t>Click to edit Master title style</a:t>
            </a:r>
          </a:p>
        </p:txBody>
      </p:sp>
      <p:sp>
        <p:nvSpPr>
          <p:cNvPr id="5" name="Rectangle 89"/>
          <p:cNvSpPr>
            <a:spLocks noGrp="1" noChangeArrowheads="1"/>
          </p:cNvSpPr>
          <p:nvPr>
            <p:ph type="sldNum" sz="quarter" idx="11"/>
          </p:nvPr>
        </p:nvSpPr>
        <p:spPr>
          <a:xfrm>
            <a:off x="73130" y="6477009"/>
            <a:ext cx="463186" cy="247637"/>
          </a:xfrm>
          <a:prstGeom prst="rect">
            <a:avLst/>
          </a:prstGeom>
          <a:ln/>
        </p:spPr>
        <p:txBody>
          <a:bodyPr/>
          <a:lstStyle>
            <a:lvl1pPr>
              <a:defRPr/>
            </a:lvl1pPr>
          </a:lstStyle>
          <a:p>
            <a:pPr fontAlgn="auto">
              <a:spcBef>
                <a:spcPts val="0"/>
              </a:spcBef>
              <a:spcAft>
                <a:spcPts val="0"/>
              </a:spcAft>
            </a:pPr>
            <a:fld id="{F6EFC63E-F8D9-44BB-A462-AC735E845F95}" type="slidenum">
              <a:rPr lang="en-US" smtClean="0">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6722189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654920" y="1310185"/>
            <a:ext cx="10977601"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609441" y="274638"/>
            <a:ext cx="10969943" cy="731520"/>
          </a:xfrm>
        </p:spPr>
        <p:txBody>
          <a:bodyPr/>
          <a:lstStyle>
            <a:lvl1pPr algn="l">
              <a:defRPr/>
            </a:lvl1pPr>
          </a:lstStyle>
          <a:p>
            <a:r>
              <a:rPr lang="en-US"/>
              <a:t>Click to edit Master title style</a:t>
            </a:r>
          </a:p>
        </p:txBody>
      </p:sp>
      <p:sp>
        <p:nvSpPr>
          <p:cNvPr id="4" name="Date Placeholder 2"/>
          <p:cNvSpPr>
            <a:spLocks noGrp="1"/>
          </p:cNvSpPr>
          <p:nvPr>
            <p:ph type="dt" sz="half" idx="14"/>
          </p:nvPr>
        </p:nvSpPr>
        <p:spPr>
          <a:xfrm>
            <a:off x="4873421" y="6478596"/>
            <a:ext cx="1705589"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7019320" y="6478595"/>
            <a:ext cx="454639"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0008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424257" y="496888"/>
            <a:ext cx="3009116"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1064" y="1365666"/>
            <a:ext cx="9834165" cy="1211283"/>
          </a:xfrm>
        </p:spPr>
        <p:txBody>
          <a:bodyPr>
            <a:normAutofit/>
          </a:bodyPr>
          <a:lstStyle>
            <a:lvl1pPr algn="l">
              <a:defRPr sz="2474">
                <a:solidFill>
                  <a:schemeClr val="tx2"/>
                </a:solidFill>
                <a:latin typeface="+mn-lt"/>
              </a:defRPr>
            </a:lvl1pPr>
          </a:lstStyle>
          <a:p>
            <a:r>
              <a:rPr lang="en-US"/>
              <a:t>Click to edit Master title style</a:t>
            </a:r>
          </a:p>
        </p:txBody>
      </p:sp>
      <p:sp>
        <p:nvSpPr>
          <p:cNvPr id="3" name="Subtitle 2"/>
          <p:cNvSpPr>
            <a:spLocks noGrp="1"/>
          </p:cNvSpPr>
          <p:nvPr>
            <p:ph type="subTitle" idx="1"/>
          </p:nvPr>
        </p:nvSpPr>
        <p:spPr>
          <a:xfrm>
            <a:off x="823144" y="2663899"/>
            <a:ext cx="9826251" cy="1492477"/>
          </a:xfrm>
        </p:spPr>
        <p:txBody>
          <a:bodyPr/>
          <a:lstStyle>
            <a:lvl1pPr marL="0" indent="0" algn="l">
              <a:buNone/>
              <a:defRPr sz="1069" baseline="0"/>
            </a:lvl1pPr>
            <a:lvl2pPr marL="257112" indent="0" algn="ctr">
              <a:buNone/>
              <a:defRPr sz="1125"/>
            </a:lvl2pPr>
            <a:lvl3pPr marL="514224" indent="0" algn="ctr">
              <a:buNone/>
              <a:defRPr sz="1013"/>
            </a:lvl3pPr>
            <a:lvl4pPr marL="771337" indent="0" algn="ctr">
              <a:buNone/>
              <a:defRPr sz="900"/>
            </a:lvl4pPr>
            <a:lvl5pPr marL="1028448" indent="0" algn="ctr">
              <a:buNone/>
              <a:defRPr sz="900"/>
            </a:lvl5pPr>
            <a:lvl6pPr marL="1285560" indent="0" algn="ctr">
              <a:buNone/>
              <a:defRPr sz="900"/>
            </a:lvl6pPr>
            <a:lvl7pPr marL="1542672" indent="0" algn="ctr">
              <a:buNone/>
              <a:defRPr sz="900"/>
            </a:lvl7pPr>
            <a:lvl8pPr marL="1799784" indent="0" algn="ctr">
              <a:buNone/>
              <a:defRPr sz="900"/>
            </a:lvl8pPr>
            <a:lvl9pPr marL="2056896" indent="0" algn="ctr">
              <a:buNone/>
              <a:defRPr sz="900"/>
            </a:lvl9pPr>
          </a:lstStyle>
          <a:p>
            <a:r>
              <a:rPr lang="en-US"/>
              <a:t>Click to edit Master subtitle style</a:t>
            </a:r>
          </a:p>
        </p:txBody>
      </p:sp>
      <p:sp>
        <p:nvSpPr>
          <p:cNvPr id="11" name="Text Placeholder 10"/>
          <p:cNvSpPr>
            <a:spLocks noGrp="1"/>
          </p:cNvSpPr>
          <p:nvPr>
            <p:ph type="body" sz="quarter" idx="10"/>
          </p:nvPr>
        </p:nvSpPr>
        <p:spPr>
          <a:xfrm>
            <a:off x="3013878" y="6200785"/>
            <a:ext cx="6284863"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12" indent="0" algn="ctr">
              <a:buFontTx/>
              <a:buNone/>
              <a:defRPr sz="1013">
                <a:solidFill>
                  <a:schemeClr val="bg1"/>
                </a:solidFill>
              </a:defRPr>
            </a:lvl3pPr>
            <a:lvl4pPr marL="514224" indent="0" algn="ctr">
              <a:buFontTx/>
              <a:buNone/>
              <a:defRPr sz="1013">
                <a:solidFill>
                  <a:schemeClr val="bg1"/>
                </a:solidFill>
              </a:defRPr>
            </a:lvl4pPr>
            <a:lvl5pPr marL="771337" indent="0" algn="ctr">
              <a:buFontTx/>
              <a:buNone/>
              <a:defRPr sz="101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3931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 y="0"/>
            <a:ext cx="765610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userDrawn="1"/>
        </p:nvSpPr>
        <p:spPr>
          <a:xfrm>
            <a:off x="7579927" y="5932488"/>
            <a:ext cx="420895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16" eaLnBrk="0" hangingPunct="0">
              <a:defRPr/>
            </a:pPr>
            <a:endParaRPr lang="en-US" altLang="en-US" sz="135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428515" y="2362882"/>
            <a:ext cx="11360613" cy="2019114"/>
          </a:xfrm>
        </p:spPr>
        <p:txBody>
          <a:bodyPr anchor="ctr">
            <a:normAutofit/>
          </a:bodyPr>
          <a:lstStyle>
            <a:lvl1pPr>
              <a:defRPr sz="2249">
                <a:solidFill>
                  <a:schemeClr val="tx2"/>
                </a:solidFill>
              </a:defRPr>
            </a:lvl1pPr>
          </a:lstStyle>
          <a:p>
            <a:r>
              <a:rPr lang="en-US"/>
              <a:t>Click to edit Master title style</a:t>
            </a:r>
          </a:p>
        </p:txBody>
      </p:sp>
    </p:spTree>
    <p:extLst>
      <p:ext uri="{BB962C8B-B14F-4D97-AF65-F5344CB8AC3E}">
        <p14:creationId xmlns:p14="http://schemas.microsoft.com/office/powerpoint/2010/main" val="24499524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4215302"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05216" y="1627188"/>
            <a:ext cx="305143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5216" y="2671763"/>
            <a:ext cx="305143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05216" y="3740150"/>
            <a:ext cx="305143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5216" y="4797425"/>
            <a:ext cx="305143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58657" y="6043613"/>
            <a:ext cx="11029194"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99919" y="83140"/>
            <a:ext cx="11098497" cy="1258785"/>
          </a:xfrm>
        </p:spPr>
        <p:txBody>
          <a:bodyPr/>
          <a:lstStyle>
            <a:lvl1pPr algn="ct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689533" y="2588445"/>
            <a:ext cx="7075849" cy="3028208"/>
          </a:xfrm>
        </p:spPr>
        <p:txBody>
          <a:bodyPr/>
          <a:lstStyle>
            <a:lvl1pPr marL="0" indent="-128556">
              <a:buClr>
                <a:schemeClr val="tx2"/>
              </a:buClr>
              <a:buSzPct val="90000"/>
              <a:buFont typeface="Wingdings" charset="2"/>
              <a:buChar char="§"/>
              <a:defRPr/>
            </a:lvl1pPr>
            <a:lvl2pPr marL="0" indent="-128556">
              <a:buClr>
                <a:schemeClr val="tx2"/>
              </a:buClr>
              <a:buSzPct val="90000"/>
              <a:buFont typeface="Wingdings" charset="2"/>
              <a:buChar char="§"/>
              <a:defRPr/>
            </a:lvl2pPr>
            <a:lvl3pPr marL="385669" indent="-128556">
              <a:buClr>
                <a:schemeClr val="tx2"/>
              </a:buClr>
              <a:buSzPct val="90000"/>
              <a:buFont typeface="Wingdings" charset="2"/>
              <a:buChar char="§"/>
              <a:defRPr sz="1125"/>
            </a:lvl3pPr>
            <a:lvl4pPr marL="642780" indent="-128556">
              <a:buClr>
                <a:schemeClr val="tx2"/>
              </a:buClr>
              <a:buSzPct val="90000"/>
              <a:buFont typeface="Wingdings" charset="2"/>
              <a:buChar char="§"/>
              <a:defRPr/>
            </a:lvl4pPr>
            <a:lvl5pPr marL="899893" indent="-128556">
              <a:buClr>
                <a:schemeClr val="tx2"/>
              </a:buClr>
              <a:buSzPct val="90000"/>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585636" y="1543056"/>
            <a:ext cx="3199567" cy="4086225"/>
          </a:xfrm>
        </p:spPr>
        <p:txBody>
          <a:bodyPr lIns="0" tIns="0" rIns="0" bIns="0">
            <a:noAutofit/>
          </a:bodyPr>
          <a:lstStyle>
            <a:lvl1pPr>
              <a:lnSpc>
                <a:spcPct val="160000"/>
              </a:lnSpc>
              <a:buFontTx/>
              <a:buNone/>
              <a:defRPr sz="2474"/>
            </a:lvl1pPr>
            <a:lvl2pPr marL="0" indent="0">
              <a:lnSpc>
                <a:spcPct val="160000"/>
              </a:lnSpc>
              <a:buFontTx/>
              <a:buNone/>
              <a:defRPr sz="2249"/>
            </a:lvl2pPr>
            <a:lvl3pPr marL="257112" indent="0">
              <a:lnSpc>
                <a:spcPct val="160000"/>
              </a:lnSpc>
              <a:buFontTx/>
              <a:buNone/>
              <a:defRPr sz="2024"/>
            </a:lvl3pPr>
            <a:lvl4pPr marL="514224" indent="0">
              <a:lnSpc>
                <a:spcPct val="160000"/>
              </a:lnSpc>
              <a:buFontTx/>
              <a:buNone/>
              <a:defRPr sz="1799"/>
            </a:lvl4pPr>
            <a:lvl5pPr marL="771337" indent="0">
              <a:lnSpc>
                <a:spcPct val="160000"/>
              </a:lnSpc>
              <a:buFontTx/>
              <a:buNone/>
              <a:defRPr sz="17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a:spLocks noGrp="1"/>
          </p:cNvSpPr>
          <p:nvPr>
            <p:ph type="dt" sz="half" idx="14"/>
          </p:nvPr>
        </p:nvSpPr>
        <p:spPr>
          <a:xfrm>
            <a:off x="8496204" y="6213484"/>
            <a:ext cx="2742486"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2137282" y="6226184"/>
            <a:ext cx="6303909"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11242926" y="6213484"/>
            <a:ext cx="440152"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6545593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605209" y="1627188"/>
            <a:ext cx="11135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05209" y="2671763"/>
            <a:ext cx="11135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05209" y="3740150"/>
            <a:ext cx="11135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5209" y="4797425"/>
            <a:ext cx="11135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58657" y="6043613"/>
            <a:ext cx="11029194"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642" y="83140"/>
            <a:ext cx="11169915" cy="1258785"/>
          </a:xfrm>
        </p:spPr>
        <p:txBody>
          <a:bodyPr/>
          <a:lstStyle>
            <a:lvl1pPr algn="ctr">
              <a:defRPr>
                <a:solidFill>
                  <a:schemeClr val="tx2"/>
                </a:solidFill>
              </a:defRPr>
            </a:lvl1pPr>
          </a:lstStyle>
          <a:p>
            <a:r>
              <a:rPr lang="en-US"/>
              <a:t>Click to edit Master title style</a:t>
            </a:r>
          </a:p>
        </p:txBody>
      </p:sp>
      <p:sp>
        <p:nvSpPr>
          <p:cNvPr id="19" name="Text Placeholder 18"/>
          <p:cNvSpPr>
            <a:spLocks noGrp="1"/>
          </p:cNvSpPr>
          <p:nvPr>
            <p:ph type="body" sz="quarter" idx="13"/>
          </p:nvPr>
        </p:nvSpPr>
        <p:spPr>
          <a:xfrm>
            <a:off x="585642" y="1585916"/>
            <a:ext cx="11141347" cy="4086225"/>
          </a:xfrm>
        </p:spPr>
        <p:txBody>
          <a:bodyPr lIns="0" tIns="0" rIns="0" bIns="0">
            <a:noAutofit/>
          </a:bodyPr>
          <a:lstStyle>
            <a:lvl1pPr algn="ctr">
              <a:lnSpc>
                <a:spcPct val="155000"/>
              </a:lnSpc>
              <a:buFontTx/>
              <a:buNone/>
              <a:defRPr sz="2474"/>
            </a:lvl1pPr>
            <a:lvl2pPr marL="0" indent="0" algn="ctr">
              <a:lnSpc>
                <a:spcPct val="155000"/>
              </a:lnSpc>
              <a:buFontTx/>
              <a:buNone/>
              <a:defRPr sz="2249"/>
            </a:lvl2pPr>
            <a:lvl3pPr marL="257112" indent="0" algn="ctr">
              <a:lnSpc>
                <a:spcPct val="155000"/>
              </a:lnSpc>
              <a:buFontTx/>
              <a:buNone/>
              <a:defRPr sz="2024"/>
            </a:lvl3pPr>
            <a:lvl4pPr marL="514224" indent="0" algn="ctr">
              <a:lnSpc>
                <a:spcPct val="155000"/>
              </a:lnSpc>
              <a:buFontTx/>
              <a:buNone/>
              <a:defRPr sz="1799"/>
            </a:lvl4pPr>
            <a:lvl5pPr marL="771337" indent="0" algn="ctr">
              <a:lnSpc>
                <a:spcPct val="155000"/>
              </a:lnSpc>
              <a:buFontTx/>
              <a:buNone/>
              <a:defRPr sz="17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4"/>
          </p:nvPr>
        </p:nvSpPr>
        <p:spPr>
          <a:xfrm>
            <a:off x="8496204" y="6213484"/>
            <a:ext cx="2742486"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2137282" y="6226184"/>
            <a:ext cx="6176942"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11242926" y="6213484"/>
            <a:ext cx="440152"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6808371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605209" y="1627188"/>
            <a:ext cx="11135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58657" y="6043613"/>
            <a:ext cx="11029194"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642" y="83140"/>
            <a:ext cx="11169915" cy="1258785"/>
          </a:xfrm>
        </p:spPr>
        <p:txBody>
          <a:bodyPr/>
          <a:lstStyle>
            <a:lvl1pPr algn="ctr">
              <a:defRPr>
                <a:solidFill>
                  <a:schemeClr val="tx2"/>
                </a:solidFill>
              </a:defRPr>
            </a:lvl1pPr>
          </a:lstStyle>
          <a:p>
            <a:r>
              <a:rPr lang="en-US"/>
              <a:t>Click to edit Master title style</a:t>
            </a:r>
          </a:p>
        </p:txBody>
      </p:sp>
      <p:sp>
        <p:nvSpPr>
          <p:cNvPr id="19" name="Text Placeholder 18"/>
          <p:cNvSpPr>
            <a:spLocks noGrp="1"/>
          </p:cNvSpPr>
          <p:nvPr>
            <p:ph type="body" sz="quarter" idx="13"/>
          </p:nvPr>
        </p:nvSpPr>
        <p:spPr>
          <a:xfrm>
            <a:off x="585642" y="2486025"/>
            <a:ext cx="11141347" cy="3271838"/>
          </a:xfrm>
        </p:spPr>
        <p:txBody>
          <a:bodyPr lIns="0" tIns="0" rIns="0" bIns="0">
            <a:noAutofit/>
          </a:bodyPr>
          <a:lstStyle>
            <a:lvl1pPr marL="257112" indent="-128556" algn="ctr">
              <a:lnSpc>
                <a:spcPct val="100000"/>
              </a:lnSpc>
              <a:spcBef>
                <a:spcPts val="900"/>
              </a:spcBef>
              <a:buFont typeface="Wingdings" charset="2"/>
              <a:buChar char="§"/>
              <a:defRPr sz="1575"/>
            </a:lvl1pPr>
            <a:lvl2pPr marL="257112" indent="-128556" algn="ctr">
              <a:lnSpc>
                <a:spcPct val="100000"/>
              </a:lnSpc>
              <a:spcBef>
                <a:spcPts val="900"/>
              </a:spcBef>
              <a:buFont typeface="Wingdings" charset="2"/>
              <a:buChar char="§"/>
              <a:defRPr sz="1575"/>
            </a:lvl2pPr>
            <a:lvl3pPr marL="514224" indent="-128556" algn="ctr">
              <a:lnSpc>
                <a:spcPct val="100000"/>
              </a:lnSpc>
              <a:spcBef>
                <a:spcPts val="900"/>
              </a:spcBef>
              <a:buFont typeface="Wingdings" charset="2"/>
              <a:buChar char="§"/>
              <a:defRPr sz="1575"/>
            </a:lvl3pPr>
            <a:lvl4pPr marL="771337" indent="-128556" algn="ctr">
              <a:lnSpc>
                <a:spcPct val="100000"/>
              </a:lnSpc>
              <a:spcBef>
                <a:spcPts val="900"/>
              </a:spcBef>
              <a:buFont typeface="Wingdings" charset="2"/>
              <a:buChar char="§"/>
              <a:defRPr sz="1575"/>
            </a:lvl4pPr>
            <a:lvl5pPr marL="1028448" indent="-128556" algn="ctr">
              <a:lnSpc>
                <a:spcPct val="100000"/>
              </a:lnSpc>
              <a:spcBef>
                <a:spcPts val="900"/>
              </a:spcBef>
              <a:buFont typeface="Wingdings" charset="2"/>
              <a:buChar char="§"/>
              <a:defRPr sz="15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4"/>
          </p:nvPr>
        </p:nvSpPr>
        <p:spPr>
          <a:xfrm>
            <a:off x="8496204" y="6213484"/>
            <a:ext cx="2742486"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2137277" y="6226184"/>
            <a:ext cx="6291212"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11242926" y="6213484"/>
            <a:ext cx="440152"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smtClean="0">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415681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image" Target="../media/image32.emf"/><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8.jpeg"/><Relationship Id="rId5" Type="http://schemas.openxmlformats.org/officeDocument/2006/relationships/theme" Target="../theme/theme3.xml"/><Relationship Id="rId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8.jpeg"/><Relationship Id="rId5" Type="http://schemas.openxmlformats.org/officeDocument/2006/relationships/theme" Target="../theme/theme4.xml"/><Relationship Id="rId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theme" Target="../theme/theme8.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9.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49438" y="6578600"/>
            <a:ext cx="10339387"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49438"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1013" y="-38100"/>
            <a:ext cx="1163002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5575" y="6605588"/>
            <a:ext cx="603250" cy="2413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defRPr/>
            </a:pPr>
            <a:fld id="{964C6B53-FBBF-5547-9B59-8D6BF7FA2888}" type="slidenum">
              <a:rPr lang="en-US" sz="900">
                <a:solidFill>
                  <a:srgbClr val="FFFFFF"/>
                </a:solidFill>
                <a:latin typeface="Franklin Gothic Book" charset="0"/>
                <a:cs typeface="Arial" charset="0"/>
              </a:rPr>
              <a:pPr algn="ctr" eaLnBrk="1" fontAlgn="auto" hangingPunct="1">
                <a:lnSpc>
                  <a:spcPct val="90000"/>
                </a:lnSpc>
                <a:spcBef>
                  <a:spcPct val="20000"/>
                </a:spcBef>
                <a:spcAft>
                  <a:spcPts val="0"/>
                </a:spcAft>
                <a:buFont typeface="Arial" charset="0"/>
                <a:buNone/>
                <a:defRPr/>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0" y="787400"/>
            <a:ext cx="12188825"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96838" y="6596063"/>
            <a:ext cx="6592887" cy="238125"/>
          </a:xfrm>
          <a:prstGeom prst="rect">
            <a:avLst/>
          </a:prstGeom>
          <a:noFill/>
        </p:spPr>
        <p:txBody>
          <a:bodyPr>
            <a:spAutoFit/>
          </a:bodyPr>
          <a:lstStyle/>
          <a:p>
            <a:pPr fontAlgn="auto">
              <a:spcBef>
                <a:spcPts val="0"/>
              </a:spcBef>
              <a:spcAft>
                <a:spcPts val="0"/>
              </a:spcAft>
              <a:defRPr/>
            </a:pPr>
            <a:r>
              <a:rPr lang="en-US" sz="95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1013" y="1047750"/>
            <a:ext cx="10969625"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9" r:id="rId1"/>
    <p:sldLayoutId id="2147483686" r:id="rId2"/>
    <p:sldLayoutId id="2147483687" r:id="rId3"/>
    <p:sldLayoutId id="2147483688" r:id="rId4"/>
    <p:sldLayoutId id="2147483690" r:id="rId5"/>
    <p:sldLayoutId id="2147483691" r:id="rId6"/>
    <p:sldLayoutId id="2147483692" r:id="rId7"/>
    <p:sldLayoutId id="2147483693" r:id="rId8"/>
    <p:sldLayoutId id="2147483694" r:id="rId9"/>
    <p:sldLayoutId id="2147483932" r:id="rId10"/>
    <p:sldLayoutId id="2147483920" r:id="rId11"/>
    <p:sldLayoutId id="2147483921" r:id="rId12"/>
    <p:sldLayoutId id="2147483922" r:id="rId13"/>
    <p:sldLayoutId id="2147483923" r:id="rId14"/>
    <p:sldLayoutId id="2147483939" r:id="rId15"/>
    <p:sldLayoutId id="2147483940" r:id="rId16"/>
    <p:sldLayoutId id="2147483941" r:id="rId17"/>
    <p:sldLayoutId id="2147483942" r:id="rId18"/>
    <p:sldLayoutId id="2147483943" r:id="rId19"/>
  </p:sldLayoutIdLst>
  <p:hf hdr="0" ftr="0" dt="0"/>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80359" y="12700"/>
            <a:ext cx="11630171"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2" name="Text Placeholder 8"/>
          <p:cNvSpPr>
            <a:spLocks noGrp="1"/>
          </p:cNvSpPr>
          <p:nvPr>
            <p:ph type="body" idx="1"/>
          </p:nvPr>
        </p:nvSpPr>
        <p:spPr bwMode="auto">
          <a:xfrm>
            <a:off x="480359" y="1047754"/>
            <a:ext cx="10969943"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7D966A3E-BA3B-F7AF-CAF1-99BF617D9CC9}"/>
              </a:ext>
            </a:extLst>
          </p:cNvPr>
          <p:cNvSpPr/>
          <p:nvPr userDrawn="1"/>
        </p:nvSpPr>
        <p:spPr>
          <a:xfrm>
            <a:off x="2309106" y="6235899"/>
            <a:ext cx="8650680" cy="36442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a:solidFill>
                <a:srgbClr val="FFFFFF"/>
              </a:solidFill>
              <a:ea typeface="ＭＳ Ｐゴシック" pitchFamily="-106" charset="-128"/>
              <a:cs typeface="ＭＳ Ｐゴシック" pitchFamily="-106" charset="-128"/>
            </a:endParaRPr>
          </a:p>
        </p:txBody>
      </p:sp>
      <p:sp>
        <p:nvSpPr>
          <p:cNvPr id="6" name="Rectangle 5">
            <a:extLst>
              <a:ext uri="{FF2B5EF4-FFF2-40B4-BE49-F238E27FC236}">
                <a16:creationId xmlns:a16="http://schemas.microsoft.com/office/drawing/2014/main" id="{42B04039-FA3B-3EF1-1465-4F2BD5BD0549}"/>
              </a:ext>
            </a:extLst>
          </p:cNvPr>
          <p:cNvSpPr>
            <a:spLocks/>
          </p:cNvSpPr>
          <p:nvPr userDrawn="1"/>
        </p:nvSpPr>
        <p:spPr>
          <a:xfrm flipH="1">
            <a:off x="-1" y="6235899"/>
            <a:ext cx="2321803" cy="36442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a:solidFill>
                <a:srgbClr val="FFFFFF"/>
              </a:solidFill>
              <a:ea typeface="ＭＳ Ｐゴシック" pitchFamily="-106" charset="-128"/>
              <a:cs typeface="ＭＳ Ｐゴシック" pitchFamily="-106" charset="-128"/>
            </a:endParaRPr>
          </a:p>
        </p:txBody>
      </p:sp>
      <p:sp>
        <p:nvSpPr>
          <p:cNvPr id="7" name="Text Placeholder 9">
            <a:extLst>
              <a:ext uri="{FF2B5EF4-FFF2-40B4-BE49-F238E27FC236}">
                <a16:creationId xmlns:a16="http://schemas.microsoft.com/office/drawing/2014/main" id="{AEB4160D-88D7-31B9-DD9E-7993D217D72A}"/>
              </a:ext>
            </a:extLst>
          </p:cNvPr>
          <p:cNvSpPr txBox="1">
            <a:spLocks/>
          </p:cNvSpPr>
          <p:nvPr userDrawn="1"/>
        </p:nvSpPr>
        <p:spPr>
          <a:xfrm>
            <a:off x="11468071" y="6307619"/>
            <a:ext cx="603092" cy="241300"/>
          </a:xfrm>
          <a:prstGeom prst="rect">
            <a:avLst/>
          </a:prstGeom>
        </p:spPr>
        <p:txBody>
          <a:bodyPr>
            <a:normAutofit fontScale="92500" lnSpcReduction="10000"/>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pPr>
            <a:fld id="{3B8FDC89-80CC-DB49-B2EA-BD0F5E541433}" type="slidenum">
              <a:rPr lang="en-US" sz="1200">
                <a:solidFill>
                  <a:schemeClr val="tx1"/>
                </a:solidFill>
                <a:latin typeface="Franklin Gothic Book" charset="0"/>
                <a:cs typeface="Arial" charset="0"/>
              </a:rPr>
              <a:pPr algn="ctr" eaLnBrk="1" hangingPunct="1">
                <a:lnSpc>
                  <a:spcPct val="90000"/>
                </a:lnSpc>
                <a:spcBef>
                  <a:spcPct val="20000"/>
                </a:spcBef>
                <a:buFont typeface="Arial" charset="0"/>
                <a:buNone/>
              </a:pPr>
              <a:t>‹#›</a:t>
            </a:fld>
            <a:endParaRPr lang="en-US" sz="1200">
              <a:solidFill>
                <a:schemeClr val="tx1"/>
              </a:solidFill>
              <a:latin typeface="Franklin Gothic Book" charset="0"/>
              <a:cs typeface="Arial" charset="0"/>
            </a:endParaRPr>
          </a:p>
        </p:txBody>
      </p:sp>
      <p:sp>
        <p:nvSpPr>
          <p:cNvPr id="8" name="TextBox 7">
            <a:extLst>
              <a:ext uri="{FF2B5EF4-FFF2-40B4-BE49-F238E27FC236}">
                <a16:creationId xmlns:a16="http://schemas.microsoft.com/office/drawing/2014/main" id="{202AE164-8BEA-AC26-7F6D-C70C9DCC59CA}"/>
              </a:ext>
            </a:extLst>
          </p:cNvPr>
          <p:cNvSpPr txBox="1"/>
          <p:nvPr userDrawn="1"/>
        </p:nvSpPr>
        <p:spPr>
          <a:xfrm>
            <a:off x="117663" y="6283265"/>
            <a:ext cx="6591700" cy="276999"/>
          </a:xfrm>
          <a:prstGeom prst="rect">
            <a:avLst/>
          </a:prstGeom>
          <a:noFill/>
        </p:spPr>
        <p:txBody>
          <a:bodyPr>
            <a:spAutoFit/>
          </a:bodyPr>
          <a:lstStyle/>
          <a:p>
            <a:pPr>
              <a:defRPr/>
            </a:pPr>
            <a:r>
              <a:rPr lang="en-US" sz="120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pic>
        <p:nvPicPr>
          <p:cNvPr id="9" name="Picture 8">
            <a:extLst>
              <a:ext uri="{FF2B5EF4-FFF2-40B4-BE49-F238E27FC236}">
                <a16:creationId xmlns:a16="http://schemas.microsoft.com/office/drawing/2014/main" id="{29038522-C6C5-54B8-6847-D3889A8E3E7A}"/>
              </a:ext>
            </a:extLst>
          </p:cNvPr>
          <p:cNvPicPr>
            <a:picLocks noChangeAspect="1"/>
          </p:cNvPicPr>
          <p:nvPr userDrawn="1"/>
        </p:nvPicPr>
        <p:blipFill>
          <a:blip r:embed="rId15"/>
          <a:stretch>
            <a:fillRect/>
          </a:stretch>
        </p:blipFill>
        <p:spPr>
          <a:xfrm>
            <a:off x="10351191" y="5912170"/>
            <a:ext cx="1099111" cy="875030"/>
          </a:xfrm>
          <a:prstGeom prst="rect">
            <a:avLst/>
          </a:prstGeom>
        </p:spPr>
      </p:pic>
    </p:spTree>
  </p:cSld>
  <p:clrMap bg1="lt1" tx1="dk1" bg2="lt2" tx2="dk2" accent1="accent1" accent2="accent2" accent3="accent3" accent4="accent4" accent5="accent5" accent6="accent6" hlink="hlink" folHlink="folHlink"/>
  <p:sldLayoutIdLst>
    <p:sldLayoutId id="2147483749" r:id="rId1"/>
    <p:sldLayoutId id="2147483778" r:id="rId2"/>
    <p:sldLayoutId id="2147483750" r:id="rId3"/>
    <p:sldLayoutId id="2147483751" r:id="rId4"/>
    <p:sldLayoutId id="2147483752" r:id="rId5"/>
    <p:sldLayoutId id="2147483753" r:id="rId6"/>
    <p:sldLayoutId id="2147483757" r:id="rId7"/>
    <p:sldLayoutId id="2147483779" r:id="rId8"/>
    <p:sldLayoutId id="2147483780" r:id="rId9"/>
    <p:sldLayoutId id="2147483781" r:id="rId10"/>
    <p:sldLayoutId id="2147483782" r:id="rId11"/>
    <p:sldLayoutId id="2147483783" r:id="rId12"/>
    <p:sldLayoutId id="2147483784" r:id="rId13"/>
  </p:sldLayoutIdLst>
  <p:txStyles>
    <p:titleStyle>
      <a:lvl1pPr algn="l" defTabSz="609387" rtl="0" eaLnBrk="1" fontAlgn="base" hangingPunct="1">
        <a:spcBef>
          <a:spcPct val="0"/>
        </a:spcBef>
        <a:spcAft>
          <a:spcPct val="0"/>
        </a:spcAft>
        <a:defRPr lang="en-US" sz="4399" b="1" kern="1200" dirty="0">
          <a:solidFill>
            <a:srgbClr val="007934"/>
          </a:solidFill>
          <a:latin typeface="+mj-lt"/>
          <a:ea typeface="ヒラギノ角ゴ Pro W3" charset="0"/>
          <a:cs typeface="Arial"/>
        </a:defRPr>
      </a:lvl1pPr>
      <a:lvl2pPr algn="l" defTabSz="609387" rtl="0" eaLnBrk="1" fontAlgn="base" hangingPunct="1">
        <a:spcBef>
          <a:spcPct val="0"/>
        </a:spcBef>
        <a:spcAft>
          <a:spcPct val="0"/>
        </a:spcAft>
        <a:defRPr sz="4399" b="1">
          <a:solidFill>
            <a:srgbClr val="007934"/>
          </a:solidFill>
          <a:latin typeface="Franklin Gothic Medium" charset="0"/>
          <a:ea typeface="ヒラギノ角ゴ Pro W3" charset="0"/>
        </a:defRPr>
      </a:lvl2pPr>
      <a:lvl3pPr algn="l" defTabSz="609387" rtl="0" eaLnBrk="1" fontAlgn="base" hangingPunct="1">
        <a:spcBef>
          <a:spcPct val="0"/>
        </a:spcBef>
        <a:spcAft>
          <a:spcPct val="0"/>
        </a:spcAft>
        <a:defRPr sz="4399" b="1">
          <a:solidFill>
            <a:srgbClr val="007934"/>
          </a:solidFill>
          <a:latin typeface="Franklin Gothic Medium" charset="0"/>
          <a:ea typeface="ヒラギノ角ゴ Pro W3" charset="0"/>
        </a:defRPr>
      </a:lvl3pPr>
      <a:lvl4pPr algn="l" defTabSz="609387" rtl="0" eaLnBrk="1" fontAlgn="base" hangingPunct="1">
        <a:spcBef>
          <a:spcPct val="0"/>
        </a:spcBef>
        <a:spcAft>
          <a:spcPct val="0"/>
        </a:spcAft>
        <a:defRPr sz="4399" b="1">
          <a:solidFill>
            <a:srgbClr val="007934"/>
          </a:solidFill>
          <a:latin typeface="Franklin Gothic Medium" charset="0"/>
          <a:ea typeface="ヒラギノ角ゴ Pro W3" charset="0"/>
        </a:defRPr>
      </a:lvl4pPr>
      <a:lvl5pPr algn="l" defTabSz="609387" rtl="0" eaLnBrk="1" fontAlgn="base" hangingPunct="1">
        <a:spcBef>
          <a:spcPct val="0"/>
        </a:spcBef>
        <a:spcAft>
          <a:spcPct val="0"/>
        </a:spcAft>
        <a:defRPr sz="4399" b="1">
          <a:solidFill>
            <a:srgbClr val="007934"/>
          </a:solidFill>
          <a:latin typeface="Franklin Gothic Medium" charset="0"/>
          <a:ea typeface="ヒラギノ角ゴ Pro W3" charset="0"/>
        </a:defRPr>
      </a:lvl5pPr>
      <a:lvl6pPr marL="609387" algn="l" defTabSz="609387" rtl="0" eaLnBrk="1" fontAlgn="base" hangingPunct="1">
        <a:spcBef>
          <a:spcPct val="0"/>
        </a:spcBef>
        <a:spcAft>
          <a:spcPct val="0"/>
        </a:spcAft>
        <a:defRPr sz="4399" b="1">
          <a:solidFill>
            <a:srgbClr val="007934"/>
          </a:solidFill>
          <a:latin typeface="Franklin Gothic Medium" charset="0"/>
          <a:ea typeface="ヒラギノ角ゴ Pro W3" charset="0"/>
        </a:defRPr>
      </a:lvl6pPr>
      <a:lvl7pPr marL="1218773" algn="l" defTabSz="609387" rtl="0" eaLnBrk="1" fontAlgn="base" hangingPunct="1">
        <a:spcBef>
          <a:spcPct val="0"/>
        </a:spcBef>
        <a:spcAft>
          <a:spcPct val="0"/>
        </a:spcAft>
        <a:defRPr sz="4399" b="1">
          <a:solidFill>
            <a:srgbClr val="007934"/>
          </a:solidFill>
          <a:latin typeface="Franklin Gothic Medium" charset="0"/>
          <a:ea typeface="ヒラギノ角ゴ Pro W3" charset="0"/>
        </a:defRPr>
      </a:lvl7pPr>
      <a:lvl8pPr marL="1828160" algn="l" defTabSz="609387" rtl="0" eaLnBrk="1" fontAlgn="base" hangingPunct="1">
        <a:spcBef>
          <a:spcPct val="0"/>
        </a:spcBef>
        <a:spcAft>
          <a:spcPct val="0"/>
        </a:spcAft>
        <a:defRPr sz="4399" b="1">
          <a:solidFill>
            <a:srgbClr val="007934"/>
          </a:solidFill>
          <a:latin typeface="Franklin Gothic Medium" charset="0"/>
          <a:ea typeface="ヒラギノ角ゴ Pro W3" charset="0"/>
        </a:defRPr>
      </a:lvl8pPr>
      <a:lvl9pPr marL="2437547" algn="l" defTabSz="609387" rtl="0" eaLnBrk="1" fontAlgn="base" hangingPunct="1">
        <a:spcBef>
          <a:spcPct val="0"/>
        </a:spcBef>
        <a:spcAft>
          <a:spcPct val="0"/>
        </a:spcAft>
        <a:defRPr sz="4399" b="1">
          <a:solidFill>
            <a:srgbClr val="007934"/>
          </a:solidFill>
          <a:latin typeface="Franklin Gothic Medium" charset="0"/>
          <a:ea typeface="ヒラギノ角ゴ Pro W3" charset="0"/>
        </a:defRPr>
      </a:lvl9pPr>
    </p:titleStyle>
    <p:bodyStyle>
      <a:lvl1pPr marL="457040" indent="-457040" algn="l" defTabSz="609387" rtl="0" eaLnBrk="1" fontAlgn="base" hangingPunct="1">
        <a:spcBef>
          <a:spcPct val="20000"/>
        </a:spcBef>
        <a:spcAft>
          <a:spcPct val="0"/>
        </a:spcAft>
        <a:buFont typeface="Arial" charset="0"/>
        <a:buChar char="•"/>
        <a:defRPr sz="3466" kern="1200">
          <a:solidFill>
            <a:srgbClr val="282B2E"/>
          </a:solidFill>
          <a:latin typeface="+mj-lt"/>
          <a:ea typeface="ヒラギノ角ゴ Pro W3" charset="0"/>
          <a:cs typeface="Arial"/>
        </a:defRPr>
      </a:lvl1pPr>
      <a:lvl2pPr marL="990254" indent="-380868" algn="l" defTabSz="609387" rtl="0" eaLnBrk="1" fontAlgn="base" hangingPunct="1">
        <a:spcBef>
          <a:spcPct val="20000"/>
        </a:spcBef>
        <a:spcAft>
          <a:spcPct val="0"/>
        </a:spcAft>
        <a:buFont typeface="Arial" charset="0"/>
        <a:buChar char="–"/>
        <a:defRPr sz="3199" kern="1200">
          <a:solidFill>
            <a:srgbClr val="282B2E"/>
          </a:solidFill>
          <a:latin typeface="+mn-lt"/>
          <a:ea typeface="ヒラギノ角ゴ Pro W3" charset="0"/>
          <a:cs typeface="Arial"/>
        </a:defRPr>
      </a:lvl2pPr>
      <a:lvl3pPr marL="1523466" indent="-304693" algn="l" defTabSz="609387" rtl="0" eaLnBrk="1" fontAlgn="base" hangingPunct="1">
        <a:spcBef>
          <a:spcPct val="20000"/>
        </a:spcBef>
        <a:spcAft>
          <a:spcPct val="0"/>
        </a:spcAft>
        <a:buFont typeface="Arial" charset="0"/>
        <a:buChar char="•"/>
        <a:defRPr sz="2932" kern="1200">
          <a:solidFill>
            <a:srgbClr val="282B2E"/>
          </a:solidFill>
          <a:latin typeface="+mn-lt"/>
          <a:ea typeface="ヒラギノ角ゴ Pro W3" charset="0"/>
          <a:cs typeface="Arial"/>
        </a:defRPr>
      </a:lvl3pPr>
      <a:lvl4pPr marL="2132853" indent="-304693" algn="l" defTabSz="609387" rtl="0" eaLnBrk="1" fontAlgn="base" hangingPunct="1">
        <a:spcBef>
          <a:spcPct val="20000"/>
        </a:spcBef>
        <a:spcAft>
          <a:spcPct val="0"/>
        </a:spcAft>
        <a:buFont typeface="Arial" charset="0"/>
        <a:buChar char="–"/>
        <a:defRPr sz="2666" kern="1200">
          <a:solidFill>
            <a:srgbClr val="282B2E"/>
          </a:solidFill>
          <a:latin typeface="+mn-lt"/>
          <a:ea typeface="ヒラギノ角ゴ Pro W3" charset="0"/>
          <a:cs typeface="Arial"/>
        </a:defRPr>
      </a:lvl4pPr>
      <a:lvl5pPr marL="2742240" indent="-304693" algn="l" defTabSz="609387"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3351626" indent="-304693" algn="l" defTabSz="609387" rtl="0" eaLnBrk="1" latinLnBrk="0" hangingPunct="1">
        <a:spcBef>
          <a:spcPct val="20000"/>
        </a:spcBef>
        <a:buFont typeface="Arial"/>
        <a:buChar char="•"/>
        <a:defRPr sz="2666" kern="1200">
          <a:solidFill>
            <a:schemeClr val="tx1"/>
          </a:solidFill>
          <a:latin typeface="+mn-lt"/>
          <a:ea typeface="+mn-ea"/>
          <a:cs typeface="+mn-cs"/>
        </a:defRPr>
      </a:lvl6pPr>
      <a:lvl7pPr marL="3961013" indent="-304693" algn="l" defTabSz="609387" rtl="0" eaLnBrk="1" latinLnBrk="0" hangingPunct="1">
        <a:spcBef>
          <a:spcPct val="20000"/>
        </a:spcBef>
        <a:buFont typeface="Arial"/>
        <a:buChar char="•"/>
        <a:defRPr sz="2666" kern="1200">
          <a:solidFill>
            <a:schemeClr val="tx1"/>
          </a:solidFill>
          <a:latin typeface="+mn-lt"/>
          <a:ea typeface="+mn-ea"/>
          <a:cs typeface="+mn-cs"/>
        </a:defRPr>
      </a:lvl7pPr>
      <a:lvl8pPr marL="4570399" indent="-304693" algn="l" defTabSz="609387" rtl="0" eaLnBrk="1" latinLnBrk="0" hangingPunct="1">
        <a:spcBef>
          <a:spcPct val="20000"/>
        </a:spcBef>
        <a:buFont typeface="Arial"/>
        <a:buChar char="•"/>
        <a:defRPr sz="2666" kern="1200">
          <a:solidFill>
            <a:schemeClr val="tx1"/>
          </a:solidFill>
          <a:latin typeface="+mn-lt"/>
          <a:ea typeface="+mn-ea"/>
          <a:cs typeface="+mn-cs"/>
        </a:defRPr>
      </a:lvl8pPr>
      <a:lvl9pPr marL="5179787" indent="-304693" algn="l" defTabSz="609387"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387" rtl="0" eaLnBrk="1" latinLnBrk="0" hangingPunct="1">
        <a:defRPr sz="2399" kern="1200">
          <a:solidFill>
            <a:schemeClr val="tx1"/>
          </a:solidFill>
          <a:latin typeface="+mn-lt"/>
          <a:ea typeface="+mn-ea"/>
          <a:cs typeface="+mn-cs"/>
        </a:defRPr>
      </a:lvl1pPr>
      <a:lvl2pPr marL="609387" algn="l" defTabSz="609387" rtl="0" eaLnBrk="1" latinLnBrk="0" hangingPunct="1">
        <a:defRPr sz="2399" kern="1200">
          <a:solidFill>
            <a:schemeClr val="tx1"/>
          </a:solidFill>
          <a:latin typeface="+mn-lt"/>
          <a:ea typeface="+mn-ea"/>
          <a:cs typeface="+mn-cs"/>
        </a:defRPr>
      </a:lvl2pPr>
      <a:lvl3pPr marL="1218773" algn="l" defTabSz="609387" rtl="0" eaLnBrk="1" latinLnBrk="0" hangingPunct="1">
        <a:defRPr sz="2399" kern="1200">
          <a:solidFill>
            <a:schemeClr val="tx1"/>
          </a:solidFill>
          <a:latin typeface="+mn-lt"/>
          <a:ea typeface="+mn-ea"/>
          <a:cs typeface="+mn-cs"/>
        </a:defRPr>
      </a:lvl3pPr>
      <a:lvl4pPr marL="1828160" algn="l" defTabSz="609387" rtl="0" eaLnBrk="1" latinLnBrk="0" hangingPunct="1">
        <a:defRPr sz="2399" kern="1200">
          <a:solidFill>
            <a:schemeClr val="tx1"/>
          </a:solidFill>
          <a:latin typeface="+mn-lt"/>
          <a:ea typeface="+mn-ea"/>
          <a:cs typeface="+mn-cs"/>
        </a:defRPr>
      </a:lvl4pPr>
      <a:lvl5pPr marL="2437547" algn="l" defTabSz="609387" rtl="0" eaLnBrk="1" latinLnBrk="0" hangingPunct="1">
        <a:defRPr sz="2399" kern="1200">
          <a:solidFill>
            <a:schemeClr val="tx1"/>
          </a:solidFill>
          <a:latin typeface="+mn-lt"/>
          <a:ea typeface="+mn-ea"/>
          <a:cs typeface="+mn-cs"/>
        </a:defRPr>
      </a:lvl5pPr>
      <a:lvl6pPr marL="3046934" algn="l" defTabSz="609387" rtl="0" eaLnBrk="1" latinLnBrk="0" hangingPunct="1">
        <a:defRPr sz="2399" kern="1200">
          <a:solidFill>
            <a:schemeClr val="tx1"/>
          </a:solidFill>
          <a:latin typeface="+mn-lt"/>
          <a:ea typeface="+mn-ea"/>
          <a:cs typeface="+mn-cs"/>
        </a:defRPr>
      </a:lvl6pPr>
      <a:lvl7pPr marL="3656320" algn="l" defTabSz="609387" rtl="0" eaLnBrk="1" latinLnBrk="0" hangingPunct="1">
        <a:defRPr sz="2399" kern="1200">
          <a:solidFill>
            <a:schemeClr val="tx1"/>
          </a:solidFill>
          <a:latin typeface="+mn-lt"/>
          <a:ea typeface="+mn-ea"/>
          <a:cs typeface="+mn-cs"/>
        </a:defRPr>
      </a:lvl7pPr>
      <a:lvl8pPr marL="4265707" algn="l" defTabSz="609387" rtl="0" eaLnBrk="1" latinLnBrk="0" hangingPunct="1">
        <a:defRPr sz="2399" kern="1200">
          <a:solidFill>
            <a:schemeClr val="tx1"/>
          </a:solidFill>
          <a:latin typeface="+mn-lt"/>
          <a:ea typeface="+mn-ea"/>
          <a:cs typeface="+mn-cs"/>
        </a:defRPr>
      </a:lvl8pPr>
      <a:lvl9pPr marL="4875094" algn="l" defTabSz="609387"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49438" y="6578602"/>
            <a:ext cx="10339387"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2"/>
            <a:ext cx="1849438"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1013" y="-38100"/>
            <a:ext cx="1163002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5576" y="6605588"/>
            <a:ext cx="603250" cy="2413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defRPr/>
            </a:pPr>
            <a:fld id="{964C6B53-FBBF-5547-9B59-8D6BF7FA2888}" type="slidenum">
              <a:rPr lang="en-US" sz="900">
                <a:solidFill>
                  <a:srgbClr val="FFFFFF"/>
                </a:solidFill>
                <a:latin typeface="Franklin Gothic Book" charset="0"/>
                <a:cs typeface="Arial" charset="0"/>
              </a:rPr>
              <a:pPr algn="ctr" eaLnBrk="1" fontAlgn="auto" hangingPunct="1">
                <a:lnSpc>
                  <a:spcPct val="90000"/>
                </a:lnSpc>
                <a:spcBef>
                  <a:spcPct val="20000"/>
                </a:spcBef>
                <a:spcAft>
                  <a:spcPts val="0"/>
                </a:spcAft>
                <a:buFont typeface="Arial" charset="0"/>
                <a:buNone/>
                <a:defRPr/>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1" y="787402"/>
            <a:ext cx="12188825"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5" name="TextBox 4"/>
          <p:cNvSpPr txBox="1"/>
          <p:nvPr/>
        </p:nvSpPr>
        <p:spPr>
          <a:xfrm>
            <a:off x="96839" y="6596065"/>
            <a:ext cx="6592887" cy="238125"/>
          </a:xfrm>
          <a:prstGeom prst="rect">
            <a:avLst/>
          </a:prstGeom>
          <a:noFill/>
        </p:spPr>
        <p:txBody>
          <a:bodyPr>
            <a:spAutoFit/>
          </a:bodyPr>
          <a:lstStyle/>
          <a:p>
            <a:pPr fontAlgn="auto">
              <a:spcBef>
                <a:spcPts val="0"/>
              </a:spcBef>
              <a:spcAft>
                <a:spcPts val="0"/>
              </a:spcAft>
              <a:defRPr/>
            </a:pPr>
            <a:r>
              <a:rPr lang="en-US" sz="95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1013" y="1047752"/>
            <a:ext cx="10969625"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3216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457063" rtl="0" eaLnBrk="1" fontAlgn="base" hangingPunct="1">
        <a:spcBef>
          <a:spcPct val="0"/>
        </a:spcBef>
        <a:spcAft>
          <a:spcPct val="0"/>
        </a:spcAft>
        <a:defRPr lang="en-US" sz="3299" b="1" kern="1200" dirty="0">
          <a:solidFill>
            <a:srgbClr val="007934"/>
          </a:solidFill>
          <a:latin typeface="+mj-lt"/>
          <a:ea typeface="ヒラギノ角ゴ Pro W3" charset="0"/>
          <a:cs typeface="Arial"/>
        </a:defRPr>
      </a:lvl1pPr>
      <a:lvl2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2pPr>
      <a:lvl3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3pPr>
      <a:lvl4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4pPr>
      <a:lvl5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5pPr>
      <a:lvl6pPr marL="457063"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6pPr>
      <a:lvl7pPr marL="914126"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7pPr>
      <a:lvl8pPr marL="1371189"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8pPr>
      <a:lvl9pPr marL="1828251"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9pPr>
    </p:titleStyle>
    <p:bodyStyle>
      <a:lvl1pPr marL="342797" indent="-342797" algn="l" defTabSz="457063" rtl="0" eaLnBrk="1" fontAlgn="base" hangingPunct="1">
        <a:spcBef>
          <a:spcPct val="20000"/>
        </a:spcBef>
        <a:spcAft>
          <a:spcPct val="0"/>
        </a:spcAft>
        <a:buFont typeface="Arial" charset="0"/>
        <a:buChar char="•"/>
        <a:defRPr sz="2599" kern="1200">
          <a:solidFill>
            <a:srgbClr val="282B2E"/>
          </a:solidFill>
          <a:latin typeface="+mj-lt"/>
          <a:ea typeface="ヒラギノ角ゴ Pro W3" charset="0"/>
          <a:cs typeface="Arial"/>
        </a:defRPr>
      </a:lvl1pPr>
      <a:lvl2pPr marL="742727" indent="-285664" algn="l" defTabSz="457063" rtl="0" eaLnBrk="1" fontAlgn="base" hangingPunct="1">
        <a:spcBef>
          <a:spcPct val="20000"/>
        </a:spcBef>
        <a:spcAft>
          <a:spcPct val="0"/>
        </a:spcAft>
        <a:buFont typeface="Arial" charset="0"/>
        <a:buChar char="–"/>
        <a:defRPr sz="2399" kern="1200">
          <a:solidFill>
            <a:srgbClr val="282B2E"/>
          </a:solidFill>
          <a:latin typeface="+mn-lt"/>
          <a:ea typeface="ヒラギノ角ゴ Pro W3" charset="0"/>
          <a:cs typeface="Arial"/>
        </a:defRPr>
      </a:lvl2pPr>
      <a:lvl3pPr marL="1142657" indent="-228531" algn="l" defTabSz="457063" rtl="0" eaLnBrk="1" fontAlgn="base" hangingPunct="1">
        <a:spcBef>
          <a:spcPct val="20000"/>
        </a:spcBef>
        <a:spcAft>
          <a:spcPct val="0"/>
        </a:spcAft>
        <a:buFont typeface="Arial" charset="0"/>
        <a:buChar char="•"/>
        <a:defRPr sz="2199" kern="1200">
          <a:solidFill>
            <a:srgbClr val="282B2E"/>
          </a:solidFill>
          <a:latin typeface="+mn-lt"/>
          <a:ea typeface="ヒラギノ角ゴ Pro W3" charset="0"/>
          <a:cs typeface="Arial"/>
        </a:defRPr>
      </a:lvl3pPr>
      <a:lvl4pPr marL="1599720" indent="-228531" algn="l" defTabSz="457063" rtl="0" eaLnBrk="1" fontAlgn="base" hangingPunct="1">
        <a:spcBef>
          <a:spcPct val="20000"/>
        </a:spcBef>
        <a:spcAft>
          <a:spcPct val="0"/>
        </a:spcAft>
        <a:buFont typeface="Arial" charset="0"/>
        <a:buChar char="–"/>
        <a:defRPr sz="1999" kern="1200">
          <a:solidFill>
            <a:srgbClr val="282B2E"/>
          </a:solidFill>
          <a:latin typeface="+mn-lt"/>
          <a:ea typeface="ヒラギノ角ゴ Pro W3" charset="0"/>
          <a:cs typeface="Arial"/>
        </a:defRPr>
      </a:lvl4pPr>
      <a:lvl5pPr marL="2056783" indent="-228531" algn="l" defTabSz="457063"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3846" indent="-228531" algn="l" defTabSz="457063" rtl="0" eaLnBrk="1" latinLnBrk="0" hangingPunct="1">
        <a:spcBef>
          <a:spcPct val="20000"/>
        </a:spcBef>
        <a:buFont typeface="Arial"/>
        <a:buChar char="•"/>
        <a:defRPr sz="1999" kern="1200">
          <a:solidFill>
            <a:schemeClr val="tx1"/>
          </a:solidFill>
          <a:latin typeface="+mn-lt"/>
          <a:ea typeface="+mn-ea"/>
          <a:cs typeface="+mn-cs"/>
        </a:defRPr>
      </a:lvl6pPr>
      <a:lvl7pPr marL="2970908" indent="-228531" algn="l" defTabSz="457063" rtl="0" eaLnBrk="1" latinLnBrk="0" hangingPunct="1">
        <a:spcBef>
          <a:spcPct val="20000"/>
        </a:spcBef>
        <a:buFont typeface="Arial"/>
        <a:buChar char="•"/>
        <a:defRPr sz="1999" kern="1200">
          <a:solidFill>
            <a:schemeClr val="tx1"/>
          </a:solidFill>
          <a:latin typeface="+mn-lt"/>
          <a:ea typeface="+mn-ea"/>
          <a:cs typeface="+mn-cs"/>
        </a:defRPr>
      </a:lvl7pPr>
      <a:lvl8pPr marL="3427971" indent="-228531" algn="l" defTabSz="457063" rtl="0" eaLnBrk="1" latinLnBrk="0" hangingPunct="1">
        <a:spcBef>
          <a:spcPct val="20000"/>
        </a:spcBef>
        <a:buFont typeface="Arial"/>
        <a:buChar char="•"/>
        <a:defRPr sz="1999" kern="1200">
          <a:solidFill>
            <a:schemeClr val="tx1"/>
          </a:solidFill>
          <a:latin typeface="+mn-lt"/>
          <a:ea typeface="+mn-ea"/>
          <a:cs typeface="+mn-cs"/>
        </a:defRPr>
      </a:lvl8pPr>
      <a:lvl9pPr marL="3885034" indent="-228531" algn="l" defTabSz="457063"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147" y="57795"/>
            <a:ext cx="8673957" cy="533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3147" y="702822"/>
            <a:ext cx="11640752" cy="553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9"/>
          <p:cNvSpPr txBox="1">
            <a:spLocks/>
          </p:cNvSpPr>
          <p:nvPr/>
        </p:nvSpPr>
        <p:spPr>
          <a:xfrm>
            <a:off x="56432" y="6532122"/>
            <a:ext cx="602920" cy="241300"/>
          </a:xfrm>
          <a:prstGeom prst="rect">
            <a:avLst/>
          </a:prstGeom>
        </p:spPr>
        <p:txBody>
          <a:bodyPr>
            <a:prstTxWarp prst="textNoShape">
              <a:avLst/>
            </a:prstTxWarp>
            <a:normAutofit/>
          </a:bodyPr>
          <a:lstStyle/>
          <a:p>
            <a:pPr marL="342900" indent="-342900" algn="ctr">
              <a:lnSpc>
                <a:spcPct val="90000"/>
              </a:lnSpc>
              <a:spcBef>
                <a:spcPct val="20000"/>
              </a:spcBef>
              <a:buFont typeface="Arial" pitchFamily="-106" charset="0"/>
              <a:buNone/>
            </a:pPr>
            <a:fld id="{1EF35371-194E-174F-9528-630C4585B8CC}" type="slidenum">
              <a:rPr lang="en-US" sz="1000" smtClean="0">
                <a:solidFill>
                  <a:schemeClr val="tx1"/>
                </a:solidFill>
                <a:ea typeface="Arial" pitchFamily="-106" charset="0"/>
                <a:cs typeface="Arial" pitchFamily="-106" charset="0"/>
              </a:rPr>
              <a:pPr marL="342900" indent="-342900" algn="ctr">
                <a:lnSpc>
                  <a:spcPct val="90000"/>
                </a:lnSpc>
                <a:spcBef>
                  <a:spcPct val="20000"/>
                </a:spcBef>
                <a:buFont typeface="Arial" pitchFamily="-106" charset="0"/>
                <a:buNone/>
              </a:pPr>
              <a:t>‹#›</a:t>
            </a:fld>
            <a:endParaRPr lang="en-US" sz="1000">
              <a:solidFill>
                <a:schemeClr val="tx1"/>
              </a:solidFill>
              <a:ea typeface="Arial" pitchFamily="-106" charset="0"/>
              <a:cs typeface="Arial" pitchFamily="-106" charset="0"/>
            </a:endParaRPr>
          </a:p>
        </p:txBody>
      </p:sp>
      <p:grpSp>
        <p:nvGrpSpPr>
          <p:cNvPr id="4" name="Group 3"/>
          <p:cNvGrpSpPr/>
          <p:nvPr/>
        </p:nvGrpSpPr>
        <p:grpSpPr>
          <a:xfrm>
            <a:off x="-1" y="656981"/>
            <a:ext cx="12188826" cy="55570"/>
            <a:chOff x="-1" y="656981"/>
            <a:chExt cx="9144001" cy="55570"/>
          </a:xfrm>
        </p:grpSpPr>
        <p:sp>
          <p:nvSpPr>
            <p:cNvPr id="11" name="Rectangle 10"/>
            <p:cNvSpPr/>
            <p:nvPr userDrawn="1"/>
          </p:nvSpPr>
          <p:spPr bwMode="auto">
            <a:xfrm flipH="1" flipV="1">
              <a:off x="-1" y="656982"/>
              <a:ext cx="4268788"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sp>
          <p:nvSpPr>
            <p:cNvPr id="17" name="Rectangle 16"/>
            <p:cNvSpPr/>
            <p:nvPr userDrawn="1"/>
          </p:nvSpPr>
          <p:spPr bwMode="auto">
            <a:xfrm flipH="1" flipV="1">
              <a:off x="4267200" y="656981"/>
              <a:ext cx="1704975"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106" charset="-128"/>
                <a:cs typeface="ＭＳ Ｐゴシック" pitchFamily="-106" charset="-128"/>
              </a:endParaRPr>
            </a:p>
          </p:txBody>
        </p:sp>
      </p:grpSp>
      <p:pic>
        <p:nvPicPr>
          <p:cNvPr id="10" name="Picture 9" descr="New_DOE_Logo_Color_Hi-Res_042808.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938472" y="6240022"/>
            <a:ext cx="27711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9005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p:hf hdr="0" ftr="0" dt="0"/>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147" y="57795"/>
            <a:ext cx="8673957" cy="533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3147" y="702822"/>
            <a:ext cx="11640752" cy="553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9"/>
          <p:cNvSpPr txBox="1">
            <a:spLocks/>
          </p:cNvSpPr>
          <p:nvPr/>
        </p:nvSpPr>
        <p:spPr>
          <a:xfrm>
            <a:off x="56432" y="6532122"/>
            <a:ext cx="602920" cy="241300"/>
          </a:xfrm>
          <a:prstGeom prst="rect">
            <a:avLst/>
          </a:prstGeom>
        </p:spPr>
        <p:txBody>
          <a:bodyPr>
            <a:prstTxWarp prst="textNoShape">
              <a:avLst/>
            </a:prstTxWarp>
            <a:normAutofit lnSpcReduction="10000"/>
          </a:bodyPr>
          <a:lstStyle/>
          <a:p>
            <a:pPr marL="342900" indent="-342900" algn="ctr">
              <a:buClr>
                <a:srgbClr val="EEECE1"/>
              </a:buClr>
              <a:buFont typeface="Arial" pitchFamily="-106" charset="0"/>
              <a:buNone/>
            </a:pPr>
            <a:fld id="{1EF35371-194E-174F-9528-630C4585B8CC}" type="slidenum">
              <a:rPr lang="en-US" sz="1000" smtClean="0">
                <a:solidFill>
                  <a:srgbClr val="4C4C4C"/>
                </a:solidFill>
                <a:ea typeface="Arial" pitchFamily="-106" charset="0"/>
                <a:cs typeface="Arial" pitchFamily="-106" charset="0"/>
              </a:rPr>
              <a:pPr marL="342900" indent="-342900" algn="ctr">
                <a:buClr>
                  <a:srgbClr val="EEECE1"/>
                </a:buClr>
                <a:buFont typeface="Arial" pitchFamily="-106" charset="0"/>
                <a:buNone/>
              </a:pPr>
              <a:t>‹#›</a:t>
            </a:fld>
            <a:endParaRPr lang="en-US" sz="1000">
              <a:solidFill>
                <a:srgbClr val="4C4C4C"/>
              </a:solidFill>
              <a:ea typeface="Arial" pitchFamily="-106" charset="0"/>
              <a:cs typeface="Arial" pitchFamily="-106" charset="0"/>
            </a:endParaRPr>
          </a:p>
        </p:txBody>
      </p:sp>
      <p:grpSp>
        <p:nvGrpSpPr>
          <p:cNvPr id="4" name="Group 3"/>
          <p:cNvGrpSpPr/>
          <p:nvPr/>
        </p:nvGrpSpPr>
        <p:grpSpPr>
          <a:xfrm>
            <a:off x="-1" y="656981"/>
            <a:ext cx="12188826" cy="55570"/>
            <a:chOff x="-1" y="656981"/>
            <a:chExt cx="9144001" cy="55570"/>
          </a:xfrm>
        </p:grpSpPr>
        <p:sp>
          <p:nvSpPr>
            <p:cNvPr id="11" name="Rectangle 10"/>
            <p:cNvSpPr/>
            <p:nvPr userDrawn="1"/>
          </p:nvSpPr>
          <p:spPr bwMode="auto">
            <a:xfrm flipH="1" flipV="1">
              <a:off x="-1" y="656982"/>
              <a:ext cx="4268788"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buClr>
                  <a:srgbClr val="EEECE1"/>
                </a:buClr>
              </a:pPr>
              <a:endParaRPr lang="en-US">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buClr>
                  <a:srgbClr val="EEECE1"/>
                </a:buClr>
              </a:pPr>
              <a:endParaRPr lang="en-US">
                <a:solidFill>
                  <a:srgbClr val="FFFFFF"/>
                </a:solidFill>
                <a:ea typeface="ＭＳ Ｐゴシック" pitchFamily="-106" charset="-128"/>
                <a:cs typeface="ＭＳ Ｐゴシック" pitchFamily="-106" charset="-128"/>
              </a:endParaRPr>
            </a:p>
          </p:txBody>
        </p:sp>
        <p:sp>
          <p:nvSpPr>
            <p:cNvPr id="17" name="Rectangle 16"/>
            <p:cNvSpPr/>
            <p:nvPr userDrawn="1"/>
          </p:nvSpPr>
          <p:spPr bwMode="auto">
            <a:xfrm flipH="1" flipV="1">
              <a:off x="4267200" y="656981"/>
              <a:ext cx="1704975"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buClr>
                  <a:srgbClr val="EEECE1"/>
                </a:buClr>
              </a:pPr>
              <a:endParaRPr lang="en-US">
                <a:solidFill>
                  <a:srgbClr val="FFFFFF"/>
                </a:solidFill>
                <a:ea typeface="ＭＳ Ｐゴシック" pitchFamily="-106" charset="-128"/>
                <a:cs typeface="ＭＳ Ｐゴシック" pitchFamily="-106" charset="-128"/>
              </a:endParaRPr>
            </a:p>
          </p:txBody>
        </p:sp>
      </p:grpSp>
      <p:pic>
        <p:nvPicPr>
          <p:cNvPr id="10" name="Picture 9" descr="New_DOE_Logo_Color_Hi-Res_042808.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938472" y="6240022"/>
            <a:ext cx="27711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81154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hf hdr="0" ftr="0" dt="0"/>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49438" y="6578600"/>
            <a:ext cx="10339387"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49438"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1013" y="-38100"/>
            <a:ext cx="1163002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5575" y="6605588"/>
            <a:ext cx="603250" cy="2413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defRPr/>
            </a:pPr>
            <a:fld id="{964C6B53-FBBF-5547-9B59-8D6BF7FA2888}" type="slidenum">
              <a:rPr lang="en-US" sz="900">
                <a:solidFill>
                  <a:srgbClr val="FFFFFF"/>
                </a:solidFill>
                <a:latin typeface="Franklin Gothic Book" charset="0"/>
                <a:cs typeface="Arial" charset="0"/>
              </a:rPr>
              <a:pPr algn="ctr" eaLnBrk="1" fontAlgn="auto" hangingPunct="1">
                <a:lnSpc>
                  <a:spcPct val="90000"/>
                </a:lnSpc>
                <a:spcBef>
                  <a:spcPct val="20000"/>
                </a:spcBef>
                <a:spcAft>
                  <a:spcPts val="0"/>
                </a:spcAft>
                <a:buFont typeface="Arial" charset="0"/>
                <a:buNone/>
                <a:defRPr/>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0" y="787400"/>
            <a:ext cx="12188825"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96838" y="6596063"/>
            <a:ext cx="6592887" cy="238125"/>
          </a:xfrm>
          <a:prstGeom prst="rect">
            <a:avLst/>
          </a:prstGeom>
          <a:noFill/>
        </p:spPr>
        <p:txBody>
          <a:bodyPr>
            <a:spAutoFit/>
          </a:bodyPr>
          <a:lstStyle/>
          <a:p>
            <a:pPr fontAlgn="auto">
              <a:spcBef>
                <a:spcPts val="0"/>
              </a:spcBef>
              <a:spcAft>
                <a:spcPts val="0"/>
              </a:spcAft>
              <a:defRPr/>
            </a:pPr>
            <a:r>
              <a:rPr lang="en-US" sz="95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1013" y="1047750"/>
            <a:ext cx="10969625"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09768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49438" y="6578602"/>
            <a:ext cx="10339387"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2"/>
            <a:ext cx="1849438"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1013" y="-38100"/>
            <a:ext cx="1163002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5576" y="6605588"/>
            <a:ext cx="603250" cy="2413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defRPr/>
            </a:pPr>
            <a:fld id="{964C6B53-FBBF-5547-9B59-8D6BF7FA2888}" type="slidenum">
              <a:rPr lang="en-US" sz="900">
                <a:solidFill>
                  <a:srgbClr val="FFFFFF"/>
                </a:solidFill>
                <a:latin typeface="Franklin Gothic Book" charset="0"/>
                <a:cs typeface="Arial" charset="0"/>
              </a:rPr>
              <a:pPr algn="ctr" eaLnBrk="1" fontAlgn="auto" hangingPunct="1">
                <a:lnSpc>
                  <a:spcPct val="90000"/>
                </a:lnSpc>
                <a:spcBef>
                  <a:spcPct val="20000"/>
                </a:spcBef>
                <a:spcAft>
                  <a:spcPts val="0"/>
                </a:spcAft>
                <a:buFont typeface="Arial" charset="0"/>
                <a:buNone/>
                <a:defRPr/>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1" y="787402"/>
            <a:ext cx="12188825"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9">
              <a:solidFill>
                <a:srgbClr val="FFFFFF"/>
              </a:solidFill>
              <a:ea typeface="ＭＳ Ｐゴシック" pitchFamily="-106" charset="-128"/>
              <a:cs typeface="ＭＳ Ｐゴシック" pitchFamily="-106" charset="-128"/>
            </a:endParaRPr>
          </a:p>
        </p:txBody>
      </p:sp>
      <p:sp>
        <p:nvSpPr>
          <p:cNvPr id="5" name="TextBox 4"/>
          <p:cNvSpPr txBox="1"/>
          <p:nvPr/>
        </p:nvSpPr>
        <p:spPr>
          <a:xfrm>
            <a:off x="96839" y="6596065"/>
            <a:ext cx="6592887" cy="238125"/>
          </a:xfrm>
          <a:prstGeom prst="rect">
            <a:avLst/>
          </a:prstGeom>
          <a:noFill/>
        </p:spPr>
        <p:txBody>
          <a:bodyPr>
            <a:spAutoFit/>
          </a:bodyPr>
          <a:lstStyle/>
          <a:p>
            <a:pPr fontAlgn="auto">
              <a:spcBef>
                <a:spcPts val="0"/>
              </a:spcBef>
              <a:spcAft>
                <a:spcPts val="0"/>
              </a:spcAft>
              <a:defRPr/>
            </a:pPr>
            <a:r>
              <a:rPr lang="en-US" sz="95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1013" y="1047752"/>
            <a:ext cx="10969625"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843814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924" r:id="rId6"/>
    <p:sldLayoutId id="2147483925" r:id="rId7"/>
    <p:sldLayoutId id="2147483926" r:id="rId8"/>
    <p:sldLayoutId id="2147483927" r:id="rId9"/>
    <p:sldLayoutId id="2147483928" r:id="rId10"/>
    <p:sldLayoutId id="2147483929" r:id="rId11"/>
  </p:sldLayoutIdLst>
  <p:hf hdr="0" ftr="0" dt="0"/>
  <p:txStyles>
    <p:titleStyle>
      <a:lvl1pPr algn="l" defTabSz="457063" rtl="0" eaLnBrk="1" fontAlgn="base" hangingPunct="1">
        <a:spcBef>
          <a:spcPct val="0"/>
        </a:spcBef>
        <a:spcAft>
          <a:spcPct val="0"/>
        </a:spcAft>
        <a:defRPr lang="en-US" sz="3299" b="1" kern="1200" dirty="0">
          <a:solidFill>
            <a:srgbClr val="007934"/>
          </a:solidFill>
          <a:latin typeface="+mj-lt"/>
          <a:ea typeface="ヒラギノ角ゴ Pro W3" charset="0"/>
          <a:cs typeface="Arial"/>
        </a:defRPr>
      </a:lvl1pPr>
      <a:lvl2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2pPr>
      <a:lvl3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3pPr>
      <a:lvl4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4pPr>
      <a:lvl5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5pPr>
      <a:lvl6pPr marL="457063"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6pPr>
      <a:lvl7pPr marL="914126"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7pPr>
      <a:lvl8pPr marL="1371189"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8pPr>
      <a:lvl9pPr marL="1828251"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9pPr>
    </p:titleStyle>
    <p:bodyStyle>
      <a:lvl1pPr marL="342797" indent="-342797" algn="l" defTabSz="457063" rtl="0" eaLnBrk="1" fontAlgn="base" hangingPunct="1">
        <a:spcBef>
          <a:spcPct val="20000"/>
        </a:spcBef>
        <a:spcAft>
          <a:spcPct val="0"/>
        </a:spcAft>
        <a:buFont typeface="Arial" charset="0"/>
        <a:buChar char="•"/>
        <a:defRPr sz="2599" kern="1200">
          <a:solidFill>
            <a:srgbClr val="282B2E"/>
          </a:solidFill>
          <a:latin typeface="+mj-lt"/>
          <a:ea typeface="ヒラギノ角ゴ Pro W3" charset="0"/>
          <a:cs typeface="Arial"/>
        </a:defRPr>
      </a:lvl1pPr>
      <a:lvl2pPr marL="742727" indent="-285664" algn="l" defTabSz="457063" rtl="0" eaLnBrk="1" fontAlgn="base" hangingPunct="1">
        <a:spcBef>
          <a:spcPct val="20000"/>
        </a:spcBef>
        <a:spcAft>
          <a:spcPct val="0"/>
        </a:spcAft>
        <a:buFont typeface="Arial" charset="0"/>
        <a:buChar char="–"/>
        <a:defRPr sz="2399" kern="1200">
          <a:solidFill>
            <a:srgbClr val="282B2E"/>
          </a:solidFill>
          <a:latin typeface="+mn-lt"/>
          <a:ea typeface="ヒラギノ角ゴ Pro W3" charset="0"/>
          <a:cs typeface="Arial"/>
        </a:defRPr>
      </a:lvl2pPr>
      <a:lvl3pPr marL="1142657" indent="-228531" algn="l" defTabSz="457063" rtl="0" eaLnBrk="1" fontAlgn="base" hangingPunct="1">
        <a:spcBef>
          <a:spcPct val="20000"/>
        </a:spcBef>
        <a:spcAft>
          <a:spcPct val="0"/>
        </a:spcAft>
        <a:buFont typeface="Arial" charset="0"/>
        <a:buChar char="•"/>
        <a:defRPr sz="2199" kern="1200">
          <a:solidFill>
            <a:srgbClr val="282B2E"/>
          </a:solidFill>
          <a:latin typeface="+mn-lt"/>
          <a:ea typeface="ヒラギノ角ゴ Pro W3" charset="0"/>
          <a:cs typeface="Arial"/>
        </a:defRPr>
      </a:lvl3pPr>
      <a:lvl4pPr marL="1599720" indent="-228531" algn="l" defTabSz="457063" rtl="0" eaLnBrk="1" fontAlgn="base" hangingPunct="1">
        <a:spcBef>
          <a:spcPct val="20000"/>
        </a:spcBef>
        <a:spcAft>
          <a:spcPct val="0"/>
        </a:spcAft>
        <a:buFont typeface="Arial" charset="0"/>
        <a:buChar char="–"/>
        <a:defRPr sz="1999" kern="1200">
          <a:solidFill>
            <a:srgbClr val="282B2E"/>
          </a:solidFill>
          <a:latin typeface="+mn-lt"/>
          <a:ea typeface="ヒラギノ角ゴ Pro W3" charset="0"/>
          <a:cs typeface="Arial"/>
        </a:defRPr>
      </a:lvl4pPr>
      <a:lvl5pPr marL="2056783" indent="-228531" algn="l" defTabSz="457063"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3846" indent="-228531" algn="l" defTabSz="457063" rtl="0" eaLnBrk="1" latinLnBrk="0" hangingPunct="1">
        <a:spcBef>
          <a:spcPct val="20000"/>
        </a:spcBef>
        <a:buFont typeface="Arial"/>
        <a:buChar char="•"/>
        <a:defRPr sz="1999" kern="1200">
          <a:solidFill>
            <a:schemeClr val="tx1"/>
          </a:solidFill>
          <a:latin typeface="+mn-lt"/>
          <a:ea typeface="+mn-ea"/>
          <a:cs typeface="+mn-cs"/>
        </a:defRPr>
      </a:lvl6pPr>
      <a:lvl7pPr marL="2970908" indent="-228531" algn="l" defTabSz="457063" rtl="0" eaLnBrk="1" latinLnBrk="0" hangingPunct="1">
        <a:spcBef>
          <a:spcPct val="20000"/>
        </a:spcBef>
        <a:buFont typeface="Arial"/>
        <a:buChar char="•"/>
        <a:defRPr sz="1999" kern="1200">
          <a:solidFill>
            <a:schemeClr val="tx1"/>
          </a:solidFill>
          <a:latin typeface="+mn-lt"/>
          <a:ea typeface="+mn-ea"/>
          <a:cs typeface="+mn-cs"/>
        </a:defRPr>
      </a:lvl7pPr>
      <a:lvl8pPr marL="3427971" indent="-228531" algn="l" defTabSz="457063" rtl="0" eaLnBrk="1" latinLnBrk="0" hangingPunct="1">
        <a:spcBef>
          <a:spcPct val="20000"/>
        </a:spcBef>
        <a:buFont typeface="Arial"/>
        <a:buChar char="•"/>
        <a:defRPr sz="1999" kern="1200">
          <a:solidFill>
            <a:schemeClr val="tx1"/>
          </a:solidFill>
          <a:latin typeface="+mn-lt"/>
          <a:ea typeface="+mn-ea"/>
          <a:cs typeface="+mn-cs"/>
        </a:defRPr>
      </a:lvl8pPr>
      <a:lvl9pPr marL="3885034" indent="-228531" algn="l" defTabSz="457063"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420837" y="6578602"/>
            <a:ext cx="9767989"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2" y="6578602"/>
            <a:ext cx="2433533"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0359" y="-38100"/>
            <a:ext cx="11630171"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5735" y="6605588"/>
            <a:ext cx="603092"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pPr>
            <a:fld id="{3B8FDC89-80CC-DB49-B2EA-BD0F5E541433}" type="slidenum">
              <a:rPr lang="en-US" sz="900">
                <a:solidFill>
                  <a:srgbClr val="FFFFFF"/>
                </a:solidFill>
                <a:latin typeface="Franklin Gothic Book" charset="0"/>
                <a:cs typeface="Arial" charset="0"/>
              </a:rPr>
              <a:pPr algn="ctr" eaLnBrk="1" hangingPunct="1">
                <a:lnSpc>
                  <a:spcPct val="90000"/>
                </a:lnSpc>
                <a:spcBef>
                  <a:spcPct val="20000"/>
                </a:spcBef>
                <a:buFont typeface="Arial" charset="0"/>
                <a:buNone/>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0" y="787402"/>
            <a:ext cx="12188825"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9">
              <a:solidFill>
                <a:srgbClr val="FFFFFF"/>
              </a:solidFill>
              <a:ea typeface="ＭＳ Ｐゴシック" pitchFamily="-106" charset="-128"/>
              <a:cs typeface="ＭＳ Ｐゴシック" pitchFamily="-106" charset="-128"/>
            </a:endParaRPr>
          </a:p>
        </p:txBody>
      </p:sp>
      <p:sp>
        <p:nvSpPr>
          <p:cNvPr id="5" name="TextBox 4"/>
          <p:cNvSpPr txBox="1"/>
          <p:nvPr/>
        </p:nvSpPr>
        <p:spPr>
          <a:xfrm>
            <a:off x="97343" y="6596065"/>
            <a:ext cx="6591700" cy="238125"/>
          </a:xfrm>
          <a:prstGeom prst="rect">
            <a:avLst/>
          </a:prstGeom>
          <a:noFill/>
        </p:spPr>
        <p:txBody>
          <a:bodyPr>
            <a:spAutoFit/>
          </a:bodyPr>
          <a:lstStyle/>
          <a:p>
            <a:pPr>
              <a:defRPr/>
            </a:pPr>
            <a:r>
              <a:rPr lang="en-US" sz="95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0359" y="1047752"/>
            <a:ext cx="10969943"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917346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846" r:id="rId10"/>
    <p:sldLayoutId id="2147483849" r:id="rId11"/>
    <p:sldLayoutId id="2147483850" r:id="rId12"/>
    <p:sldLayoutId id="2147483851" r:id="rId13"/>
  </p:sldLayoutIdLst>
  <p:txStyles>
    <p:titleStyle>
      <a:lvl1pPr algn="l" defTabSz="457063" rtl="0" eaLnBrk="1" fontAlgn="base" hangingPunct="1">
        <a:spcBef>
          <a:spcPct val="0"/>
        </a:spcBef>
        <a:spcAft>
          <a:spcPct val="0"/>
        </a:spcAft>
        <a:defRPr lang="en-US" sz="3299" b="1" kern="1200" dirty="0">
          <a:solidFill>
            <a:srgbClr val="007934"/>
          </a:solidFill>
          <a:latin typeface="+mj-lt"/>
          <a:ea typeface="ヒラギノ角ゴ Pro W3" charset="0"/>
          <a:cs typeface="Arial"/>
        </a:defRPr>
      </a:lvl1pPr>
      <a:lvl2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2pPr>
      <a:lvl3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3pPr>
      <a:lvl4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4pPr>
      <a:lvl5pPr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5pPr>
      <a:lvl6pPr marL="457063"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6pPr>
      <a:lvl7pPr marL="914126"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7pPr>
      <a:lvl8pPr marL="1371189"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8pPr>
      <a:lvl9pPr marL="1828251" algn="l" defTabSz="457063" rtl="0" eaLnBrk="1" fontAlgn="base" hangingPunct="1">
        <a:spcBef>
          <a:spcPct val="0"/>
        </a:spcBef>
        <a:spcAft>
          <a:spcPct val="0"/>
        </a:spcAft>
        <a:defRPr sz="3299" b="1">
          <a:solidFill>
            <a:srgbClr val="007934"/>
          </a:solidFill>
          <a:latin typeface="Franklin Gothic Medium" charset="0"/>
          <a:ea typeface="ヒラギノ角ゴ Pro W3" charset="0"/>
        </a:defRPr>
      </a:lvl9pPr>
    </p:titleStyle>
    <p:bodyStyle>
      <a:lvl1pPr marL="342797" indent="-342797" algn="l" defTabSz="457063" rtl="0" eaLnBrk="1" fontAlgn="base" hangingPunct="1">
        <a:spcBef>
          <a:spcPct val="20000"/>
        </a:spcBef>
        <a:spcAft>
          <a:spcPct val="0"/>
        </a:spcAft>
        <a:buFont typeface="Arial" charset="0"/>
        <a:buChar char="•"/>
        <a:defRPr sz="2599" kern="1200">
          <a:solidFill>
            <a:srgbClr val="282B2E"/>
          </a:solidFill>
          <a:latin typeface="+mj-lt"/>
          <a:ea typeface="ヒラギノ角ゴ Pro W3" charset="0"/>
          <a:cs typeface="Arial"/>
        </a:defRPr>
      </a:lvl1pPr>
      <a:lvl2pPr marL="742727" indent="-285664" algn="l" defTabSz="457063" rtl="0" eaLnBrk="1" fontAlgn="base" hangingPunct="1">
        <a:spcBef>
          <a:spcPct val="20000"/>
        </a:spcBef>
        <a:spcAft>
          <a:spcPct val="0"/>
        </a:spcAft>
        <a:buFont typeface="Arial" charset="0"/>
        <a:buChar char="–"/>
        <a:defRPr sz="2399" kern="1200">
          <a:solidFill>
            <a:srgbClr val="282B2E"/>
          </a:solidFill>
          <a:latin typeface="+mn-lt"/>
          <a:ea typeface="ヒラギノ角ゴ Pro W3" charset="0"/>
          <a:cs typeface="Arial"/>
        </a:defRPr>
      </a:lvl2pPr>
      <a:lvl3pPr marL="1142657" indent="-228531" algn="l" defTabSz="457063" rtl="0" eaLnBrk="1" fontAlgn="base" hangingPunct="1">
        <a:spcBef>
          <a:spcPct val="20000"/>
        </a:spcBef>
        <a:spcAft>
          <a:spcPct val="0"/>
        </a:spcAft>
        <a:buFont typeface="Arial" charset="0"/>
        <a:buChar char="•"/>
        <a:defRPr sz="2199" kern="1200">
          <a:solidFill>
            <a:srgbClr val="282B2E"/>
          </a:solidFill>
          <a:latin typeface="+mn-lt"/>
          <a:ea typeface="ヒラギノ角ゴ Pro W3" charset="0"/>
          <a:cs typeface="Arial"/>
        </a:defRPr>
      </a:lvl3pPr>
      <a:lvl4pPr marL="1599720" indent="-228531" algn="l" defTabSz="457063" rtl="0" eaLnBrk="1" fontAlgn="base" hangingPunct="1">
        <a:spcBef>
          <a:spcPct val="20000"/>
        </a:spcBef>
        <a:spcAft>
          <a:spcPct val="0"/>
        </a:spcAft>
        <a:buFont typeface="Arial" charset="0"/>
        <a:buChar char="–"/>
        <a:defRPr sz="1999" kern="1200">
          <a:solidFill>
            <a:srgbClr val="282B2E"/>
          </a:solidFill>
          <a:latin typeface="+mn-lt"/>
          <a:ea typeface="ヒラギノ角ゴ Pro W3" charset="0"/>
          <a:cs typeface="Arial"/>
        </a:defRPr>
      </a:lvl4pPr>
      <a:lvl5pPr marL="2056783" indent="-228531" algn="l" defTabSz="457063"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3846" indent="-228531" algn="l" defTabSz="457063" rtl="0" eaLnBrk="1" latinLnBrk="0" hangingPunct="1">
        <a:spcBef>
          <a:spcPct val="20000"/>
        </a:spcBef>
        <a:buFont typeface="Arial"/>
        <a:buChar char="•"/>
        <a:defRPr sz="1999" kern="1200">
          <a:solidFill>
            <a:schemeClr val="tx1"/>
          </a:solidFill>
          <a:latin typeface="+mn-lt"/>
          <a:ea typeface="+mn-ea"/>
          <a:cs typeface="+mn-cs"/>
        </a:defRPr>
      </a:lvl6pPr>
      <a:lvl7pPr marL="2970908" indent="-228531" algn="l" defTabSz="457063" rtl="0" eaLnBrk="1" latinLnBrk="0" hangingPunct="1">
        <a:spcBef>
          <a:spcPct val="20000"/>
        </a:spcBef>
        <a:buFont typeface="Arial"/>
        <a:buChar char="•"/>
        <a:defRPr sz="1999" kern="1200">
          <a:solidFill>
            <a:schemeClr val="tx1"/>
          </a:solidFill>
          <a:latin typeface="+mn-lt"/>
          <a:ea typeface="+mn-ea"/>
          <a:cs typeface="+mn-cs"/>
        </a:defRPr>
      </a:lvl7pPr>
      <a:lvl8pPr marL="3427971" indent="-228531" algn="l" defTabSz="457063" rtl="0" eaLnBrk="1" latinLnBrk="0" hangingPunct="1">
        <a:spcBef>
          <a:spcPct val="20000"/>
        </a:spcBef>
        <a:buFont typeface="Arial"/>
        <a:buChar char="•"/>
        <a:defRPr sz="1999" kern="1200">
          <a:solidFill>
            <a:schemeClr val="tx1"/>
          </a:solidFill>
          <a:latin typeface="+mn-lt"/>
          <a:ea typeface="+mn-ea"/>
          <a:cs typeface="+mn-cs"/>
        </a:defRPr>
      </a:lvl8pPr>
      <a:lvl9pPr marL="3885034" indent="-228531" algn="l" defTabSz="457063"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420838" y="6578602"/>
            <a:ext cx="9767989"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3" y="6578602"/>
            <a:ext cx="2433533"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0359" y="-38100"/>
            <a:ext cx="11630171"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5735" y="6605588"/>
            <a:ext cx="603092"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a:solidFill>
                <a:srgbClr val="FFFFFF"/>
              </a:solidFill>
              <a:latin typeface="Franklin Gothic Book" charset="0"/>
              <a:cs typeface="Franklin Gothic Book"/>
            </a:endParaRPr>
          </a:p>
        </p:txBody>
      </p:sp>
      <p:sp>
        <p:nvSpPr>
          <p:cNvPr id="11" name="Rectangle 10"/>
          <p:cNvSpPr/>
          <p:nvPr/>
        </p:nvSpPr>
        <p:spPr bwMode="auto">
          <a:xfrm flipH="1" flipV="1">
            <a:off x="0" y="787402"/>
            <a:ext cx="12188825"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97344" y="6596066"/>
            <a:ext cx="6591700" cy="238527"/>
          </a:xfrm>
          <a:prstGeom prst="rect">
            <a:avLst/>
          </a:prstGeom>
          <a:noFill/>
        </p:spPr>
        <p:txBody>
          <a:bodyPr>
            <a:spAutoFit/>
          </a:bodyPr>
          <a:lstStyle/>
          <a:p>
            <a:pPr fontAlgn="auto">
              <a:spcBef>
                <a:spcPts val="0"/>
              </a:spcBef>
              <a:spcAft>
                <a:spcPts val="0"/>
              </a:spcAft>
              <a:defRPr/>
            </a:pPr>
            <a:r>
              <a:rPr lang="en-US" sz="95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0359" y="1047752"/>
            <a:ext cx="10969943"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2567131"/>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 id="2147483895" r:id="rId21"/>
    <p:sldLayoutId id="2147483896" r:id="rId22"/>
    <p:sldLayoutId id="2147483897" r:id="rId23"/>
    <p:sldLayoutId id="2147483898" r:id="rId24"/>
    <p:sldLayoutId id="2147483899" r:id="rId25"/>
    <p:sldLayoutId id="2147483900" r:id="rId26"/>
    <p:sldLayoutId id="2147483901" r:id="rId27"/>
    <p:sldLayoutId id="2147483902" r:id="rId28"/>
    <p:sldLayoutId id="2147483903" r:id="rId29"/>
    <p:sldLayoutId id="2147483904" r:id="rId30"/>
    <p:sldLayoutId id="2147483905" r:id="rId31"/>
    <p:sldLayoutId id="2147483906" r:id="rId32"/>
  </p:sldLayoutIdLst>
  <p:txStyles>
    <p:titleStyle>
      <a:lvl1pPr algn="l" defTabSz="457100" rtl="0" eaLnBrk="1" fontAlgn="base" hangingPunct="1">
        <a:spcBef>
          <a:spcPct val="0"/>
        </a:spcBef>
        <a:spcAft>
          <a:spcPct val="0"/>
        </a:spcAft>
        <a:defRPr lang="en-US" sz="3299" b="1" kern="1200" dirty="0">
          <a:solidFill>
            <a:srgbClr val="007934"/>
          </a:solidFill>
          <a:latin typeface="+mj-lt"/>
          <a:ea typeface="ヒラギノ角ゴ Pro W3" charset="0"/>
          <a:cs typeface="Franklin Gothic Book"/>
        </a:defRPr>
      </a:lvl1pPr>
      <a:lvl2pPr algn="l" defTabSz="457100" rtl="0" eaLnBrk="1" fontAlgn="base" hangingPunct="1">
        <a:spcBef>
          <a:spcPct val="0"/>
        </a:spcBef>
        <a:spcAft>
          <a:spcPct val="0"/>
        </a:spcAft>
        <a:defRPr sz="3299" b="1">
          <a:solidFill>
            <a:srgbClr val="007934"/>
          </a:solidFill>
          <a:latin typeface="Franklin Gothic Medium" charset="0"/>
          <a:ea typeface="ヒラギノ角ゴ Pro W3" charset="0"/>
        </a:defRPr>
      </a:lvl2pPr>
      <a:lvl3pPr algn="l" defTabSz="457100" rtl="0" eaLnBrk="1" fontAlgn="base" hangingPunct="1">
        <a:spcBef>
          <a:spcPct val="0"/>
        </a:spcBef>
        <a:spcAft>
          <a:spcPct val="0"/>
        </a:spcAft>
        <a:defRPr sz="3299" b="1">
          <a:solidFill>
            <a:srgbClr val="007934"/>
          </a:solidFill>
          <a:latin typeface="Franklin Gothic Medium" charset="0"/>
          <a:ea typeface="ヒラギノ角ゴ Pro W3" charset="0"/>
        </a:defRPr>
      </a:lvl3pPr>
      <a:lvl4pPr algn="l" defTabSz="457100" rtl="0" eaLnBrk="1" fontAlgn="base" hangingPunct="1">
        <a:spcBef>
          <a:spcPct val="0"/>
        </a:spcBef>
        <a:spcAft>
          <a:spcPct val="0"/>
        </a:spcAft>
        <a:defRPr sz="3299" b="1">
          <a:solidFill>
            <a:srgbClr val="007934"/>
          </a:solidFill>
          <a:latin typeface="Franklin Gothic Medium" charset="0"/>
          <a:ea typeface="ヒラギノ角ゴ Pro W3" charset="0"/>
        </a:defRPr>
      </a:lvl4pPr>
      <a:lvl5pPr algn="l" defTabSz="457100" rtl="0" eaLnBrk="1" fontAlgn="base" hangingPunct="1">
        <a:spcBef>
          <a:spcPct val="0"/>
        </a:spcBef>
        <a:spcAft>
          <a:spcPct val="0"/>
        </a:spcAft>
        <a:defRPr sz="3299" b="1">
          <a:solidFill>
            <a:srgbClr val="007934"/>
          </a:solidFill>
          <a:latin typeface="Franklin Gothic Medium" charset="0"/>
          <a:ea typeface="ヒラギノ角ゴ Pro W3" charset="0"/>
        </a:defRPr>
      </a:lvl5pPr>
      <a:lvl6pPr marL="457100" algn="l" defTabSz="457100" rtl="0" eaLnBrk="1" fontAlgn="base" hangingPunct="1">
        <a:spcBef>
          <a:spcPct val="0"/>
        </a:spcBef>
        <a:spcAft>
          <a:spcPct val="0"/>
        </a:spcAft>
        <a:defRPr sz="3299" b="1">
          <a:solidFill>
            <a:srgbClr val="007934"/>
          </a:solidFill>
          <a:latin typeface="Franklin Gothic Medium" charset="0"/>
          <a:ea typeface="ヒラギノ角ゴ Pro W3" charset="0"/>
        </a:defRPr>
      </a:lvl6pPr>
      <a:lvl7pPr marL="914199" algn="l" defTabSz="457100" rtl="0" eaLnBrk="1" fontAlgn="base" hangingPunct="1">
        <a:spcBef>
          <a:spcPct val="0"/>
        </a:spcBef>
        <a:spcAft>
          <a:spcPct val="0"/>
        </a:spcAft>
        <a:defRPr sz="3299" b="1">
          <a:solidFill>
            <a:srgbClr val="007934"/>
          </a:solidFill>
          <a:latin typeface="Franklin Gothic Medium" charset="0"/>
          <a:ea typeface="ヒラギノ角ゴ Pro W3" charset="0"/>
        </a:defRPr>
      </a:lvl7pPr>
      <a:lvl8pPr marL="1371298" algn="l" defTabSz="457100" rtl="0" eaLnBrk="1" fontAlgn="base" hangingPunct="1">
        <a:spcBef>
          <a:spcPct val="0"/>
        </a:spcBef>
        <a:spcAft>
          <a:spcPct val="0"/>
        </a:spcAft>
        <a:defRPr sz="3299" b="1">
          <a:solidFill>
            <a:srgbClr val="007934"/>
          </a:solidFill>
          <a:latin typeface="Franklin Gothic Medium" charset="0"/>
          <a:ea typeface="ヒラギノ角ゴ Pro W3" charset="0"/>
        </a:defRPr>
      </a:lvl8pPr>
      <a:lvl9pPr marL="1828397" algn="l" defTabSz="457100" rtl="0" eaLnBrk="1" fontAlgn="base" hangingPunct="1">
        <a:spcBef>
          <a:spcPct val="0"/>
        </a:spcBef>
        <a:spcAft>
          <a:spcPct val="0"/>
        </a:spcAft>
        <a:defRPr sz="3299" b="1">
          <a:solidFill>
            <a:srgbClr val="007934"/>
          </a:solidFill>
          <a:latin typeface="Franklin Gothic Medium" charset="0"/>
          <a:ea typeface="ヒラギノ角ゴ Pro W3" charset="0"/>
        </a:defRPr>
      </a:lvl9pPr>
    </p:titleStyle>
    <p:bodyStyle>
      <a:lvl1pPr marL="342824" indent="-342824" algn="l" defTabSz="457100" rtl="0" eaLnBrk="1" fontAlgn="base" hangingPunct="1">
        <a:spcBef>
          <a:spcPct val="20000"/>
        </a:spcBef>
        <a:spcAft>
          <a:spcPct val="0"/>
        </a:spcAft>
        <a:buFont typeface="Arial" charset="0"/>
        <a:buChar char="•"/>
        <a:defRPr sz="2599" kern="1200">
          <a:solidFill>
            <a:srgbClr val="282B2E"/>
          </a:solidFill>
          <a:latin typeface="+mj-lt"/>
          <a:ea typeface="ヒラギノ角ゴ Pro W3" charset="0"/>
          <a:cs typeface="Franklin Gothic Book"/>
        </a:defRPr>
      </a:lvl1pPr>
      <a:lvl2pPr marL="742786" indent="-285687" algn="l" defTabSz="457100" rtl="0" eaLnBrk="1" fontAlgn="base" hangingPunct="1">
        <a:spcBef>
          <a:spcPct val="20000"/>
        </a:spcBef>
        <a:spcAft>
          <a:spcPct val="0"/>
        </a:spcAft>
        <a:buFont typeface="Arial" charset="0"/>
        <a:buChar char="–"/>
        <a:defRPr sz="2399" kern="1200">
          <a:solidFill>
            <a:srgbClr val="282B2E"/>
          </a:solidFill>
          <a:latin typeface="+mn-lt"/>
          <a:ea typeface="ヒラギノ角ゴ Pro W3" charset="0"/>
          <a:cs typeface="Franklin Gothic Book"/>
        </a:defRPr>
      </a:lvl2pPr>
      <a:lvl3pPr marL="1142748" indent="-228549" algn="l" defTabSz="457100" rtl="0" eaLnBrk="1" fontAlgn="base" hangingPunct="1">
        <a:spcBef>
          <a:spcPct val="20000"/>
        </a:spcBef>
        <a:spcAft>
          <a:spcPct val="0"/>
        </a:spcAft>
        <a:buFont typeface="Arial" charset="0"/>
        <a:buChar char="•"/>
        <a:defRPr sz="2199" kern="1200">
          <a:solidFill>
            <a:srgbClr val="282B2E"/>
          </a:solidFill>
          <a:latin typeface="+mn-lt"/>
          <a:ea typeface="ヒラギノ角ゴ Pro W3" charset="0"/>
          <a:cs typeface="Franklin Gothic Book"/>
        </a:defRPr>
      </a:lvl3pPr>
      <a:lvl4pPr marL="1599848" indent="-228549" algn="l" defTabSz="457100" rtl="0" eaLnBrk="1" fontAlgn="base" hangingPunct="1">
        <a:spcBef>
          <a:spcPct val="20000"/>
        </a:spcBef>
        <a:spcAft>
          <a:spcPct val="0"/>
        </a:spcAft>
        <a:buFont typeface="Arial" charset="0"/>
        <a:buChar char="–"/>
        <a:defRPr sz="1999" kern="1200">
          <a:solidFill>
            <a:srgbClr val="282B2E"/>
          </a:solidFill>
          <a:latin typeface="+mn-lt"/>
          <a:ea typeface="ヒラギノ角ゴ Pro W3" charset="0"/>
          <a:cs typeface="Franklin Gothic Book"/>
        </a:defRPr>
      </a:lvl4pPr>
      <a:lvl5pPr marL="2056948" indent="-228549" algn="l" defTabSz="4571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047" indent="-228549" algn="l" defTabSz="457100" rtl="0" eaLnBrk="1" latinLnBrk="0" hangingPunct="1">
        <a:spcBef>
          <a:spcPct val="20000"/>
        </a:spcBef>
        <a:buFont typeface="Arial"/>
        <a:buChar char="•"/>
        <a:defRPr sz="1999" kern="1200">
          <a:solidFill>
            <a:schemeClr val="tx1"/>
          </a:solidFill>
          <a:latin typeface="+mn-lt"/>
          <a:ea typeface="+mn-ea"/>
          <a:cs typeface="+mn-cs"/>
        </a:defRPr>
      </a:lvl6pPr>
      <a:lvl7pPr marL="2971146" indent="-228549" algn="l" defTabSz="457100" rtl="0" eaLnBrk="1" latinLnBrk="0" hangingPunct="1">
        <a:spcBef>
          <a:spcPct val="20000"/>
        </a:spcBef>
        <a:buFont typeface="Arial"/>
        <a:buChar char="•"/>
        <a:defRPr sz="1999" kern="1200">
          <a:solidFill>
            <a:schemeClr val="tx1"/>
          </a:solidFill>
          <a:latin typeface="+mn-lt"/>
          <a:ea typeface="+mn-ea"/>
          <a:cs typeface="+mn-cs"/>
        </a:defRPr>
      </a:lvl7pPr>
      <a:lvl8pPr marL="3428245" indent="-228549" algn="l" defTabSz="457100" rtl="0" eaLnBrk="1" latinLnBrk="0" hangingPunct="1">
        <a:spcBef>
          <a:spcPct val="20000"/>
        </a:spcBef>
        <a:buFont typeface="Arial"/>
        <a:buChar char="•"/>
        <a:defRPr sz="1999" kern="1200">
          <a:solidFill>
            <a:schemeClr val="tx1"/>
          </a:solidFill>
          <a:latin typeface="+mn-lt"/>
          <a:ea typeface="+mn-ea"/>
          <a:cs typeface="+mn-cs"/>
        </a:defRPr>
      </a:lvl8pPr>
      <a:lvl9pPr marL="3885345" indent="-228549" algn="l" defTabSz="457100"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100" rtl="0" eaLnBrk="1" latinLnBrk="0" hangingPunct="1">
        <a:defRPr sz="1799" kern="1200">
          <a:solidFill>
            <a:schemeClr val="tx1"/>
          </a:solidFill>
          <a:latin typeface="+mn-lt"/>
          <a:ea typeface="+mn-ea"/>
          <a:cs typeface="+mn-cs"/>
        </a:defRPr>
      </a:lvl1pPr>
      <a:lvl2pPr marL="457100" algn="l" defTabSz="457100" rtl="0" eaLnBrk="1" latinLnBrk="0" hangingPunct="1">
        <a:defRPr sz="1799" kern="1200">
          <a:solidFill>
            <a:schemeClr val="tx1"/>
          </a:solidFill>
          <a:latin typeface="+mn-lt"/>
          <a:ea typeface="+mn-ea"/>
          <a:cs typeface="+mn-cs"/>
        </a:defRPr>
      </a:lvl2pPr>
      <a:lvl3pPr marL="914199" algn="l" defTabSz="457100" rtl="0" eaLnBrk="1" latinLnBrk="0" hangingPunct="1">
        <a:defRPr sz="1799" kern="1200">
          <a:solidFill>
            <a:schemeClr val="tx1"/>
          </a:solidFill>
          <a:latin typeface="+mn-lt"/>
          <a:ea typeface="+mn-ea"/>
          <a:cs typeface="+mn-cs"/>
        </a:defRPr>
      </a:lvl3pPr>
      <a:lvl4pPr marL="1371298" algn="l" defTabSz="457100" rtl="0" eaLnBrk="1" latinLnBrk="0" hangingPunct="1">
        <a:defRPr sz="1799" kern="1200">
          <a:solidFill>
            <a:schemeClr val="tx1"/>
          </a:solidFill>
          <a:latin typeface="+mn-lt"/>
          <a:ea typeface="+mn-ea"/>
          <a:cs typeface="+mn-cs"/>
        </a:defRPr>
      </a:lvl4pPr>
      <a:lvl5pPr marL="1828397" algn="l" defTabSz="457100" rtl="0" eaLnBrk="1" latinLnBrk="0" hangingPunct="1">
        <a:defRPr sz="1799" kern="1200">
          <a:solidFill>
            <a:schemeClr val="tx1"/>
          </a:solidFill>
          <a:latin typeface="+mn-lt"/>
          <a:ea typeface="+mn-ea"/>
          <a:cs typeface="+mn-cs"/>
        </a:defRPr>
      </a:lvl5pPr>
      <a:lvl6pPr marL="2285497" algn="l" defTabSz="457100" rtl="0" eaLnBrk="1" latinLnBrk="0" hangingPunct="1">
        <a:defRPr sz="1799" kern="1200">
          <a:solidFill>
            <a:schemeClr val="tx1"/>
          </a:solidFill>
          <a:latin typeface="+mn-lt"/>
          <a:ea typeface="+mn-ea"/>
          <a:cs typeface="+mn-cs"/>
        </a:defRPr>
      </a:lvl6pPr>
      <a:lvl7pPr marL="2742596" algn="l" defTabSz="457100" rtl="0" eaLnBrk="1" latinLnBrk="0" hangingPunct="1">
        <a:defRPr sz="1799" kern="1200">
          <a:solidFill>
            <a:schemeClr val="tx1"/>
          </a:solidFill>
          <a:latin typeface="+mn-lt"/>
          <a:ea typeface="+mn-ea"/>
          <a:cs typeface="+mn-cs"/>
        </a:defRPr>
      </a:lvl7pPr>
      <a:lvl8pPr marL="3199696" algn="l" defTabSz="457100" rtl="0" eaLnBrk="1" latinLnBrk="0" hangingPunct="1">
        <a:defRPr sz="1799" kern="1200">
          <a:solidFill>
            <a:schemeClr val="tx1"/>
          </a:solidFill>
          <a:latin typeface="+mn-lt"/>
          <a:ea typeface="+mn-ea"/>
          <a:cs typeface="+mn-cs"/>
        </a:defRPr>
      </a:lvl8pPr>
      <a:lvl9pPr marL="3656796" algn="l" defTabSz="457100" rtl="0" eaLnBrk="1" latinLnBrk="0" hangingPunct="1">
        <a:defRPr sz="17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49438" y="6578604"/>
            <a:ext cx="10339387"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4"/>
            <a:ext cx="1849438"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1013" y="-38100"/>
            <a:ext cx="1163002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5577" y="6605588"/>
            <a:ext cx="603250" cy="2413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defRPr/>
            </a:pPr>
            <a:fld id="{964C6B53-FBBF-5547-9B59-8D6BF7FA2888}" type="slidenum">
              <a:rPr lang="en-US" sz="900">
                <a:solidFill>
                  <a:srgbClr val="FFFFFF"/>
                </a:solidFill>
                <a:latin typeface="Franklin Gothic Book" charset="0"/>
                <a:cs typeface="Arial" charset="0"/>
              </a:rPr>
              <a:pPr algn="ctr" eaLnBrk="1" fontAlgn="auto" hangingPunct="1">
                <a:lnSpc>
                  <a:spcPct val="90000"/>
                </a:lnSpc>
                <a:spcBef>
                  <a:spcPct val="20000"/>
                </a:spcBef>
                <a:spcAft>
                  <a:spcPts val="0"/>
                </a:spcAft>
                <a:buFont typeface="Arial" charset="0"/>
                <a:buNone/>
                <a:defRPr/>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2" y="787404"/>
            <a:ext cx="12188825"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8">
              <a:solidFill>
                <a:srgbClr val="FFFFFF"/>
              </a:solidFill>
              <a:ea typeface="ＭＳ Ｐゴシック" pitchFamily="-106" charset="-128"/>
              <a:cs typeface="ＭＳ Ｐゴシック" pitchFamily="-106" charset="-128"/>
            </a:endParaRPr>
          </a:p>
        </p:txBody>
      </p:sp>
      <p:sp>
        <p:nvSpPr>
          <p:cNvPr id="5" name="TextBox 4"/>
          <p:cNvSpPr txBox="1"/>
          <p:nvPr/>
        </p:nvSpPr>
        <p:spPr>
          <a:xfrm>
            <a:off x="96840" y="6596067"/>
            <a:ext cx="6592887" cy="238125"/>
          </a:xfrm>
          <a:prstGeom prst="rect">
            <a:avLst/>
          </a:prstGeom>
          <a:noFill/>
        </p:spPr>
        <p:txBody>
          <a:bodyPr>
            <a:spAutoFit/>
          </a:bodyPr>
          <a:lstStyle/>
          <a:p>
            <a:pPr fontAlgn="auto">
              <a:spcBef>
                <a:spcPts val="0"/>
              </a:spcBef>
              <a:spcAft>
                <a:spcPts val="0"/>
              </a:spcAft>
              <a:defRPr/>
            </a:pPr>
            <a:r>
              <a:rPr lang="en-US" sz="95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1013" y="1047754"/>
            <a:ext cx="10969625"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9009653"/>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hdr="0" ftr="0" dt="0"/>
  <p:txStyles>
    <p:titleStyle>
      <a:lvl1pPr algn="l" defTabSz="456926" rtl="0" eaLnBrk="1" fontAlgn="base" hangingPunct="1">
        <a:spcBef>
          <a:spcPct val="0"/>
        </a:spcBef>
        <a:spcAft>
          <a:spcPct val="0"/>
        </a:spcAft>
        <a:defRPr lang="en-US" sz="3298" b="1" kern="1200" dirty="0">
          <a:solidFill>
            <a:srgbClr val="007934"/>
          </a:solidFill>
          <a:latin typeface="+mj-lt"/>
          <a:ea typeface="ヒラギノ角ゴ Pro W3" charset="0"/>
          <a:cs typeface="Arial"/>
        </a:defRPr>
      </a:lvl1pPr>
      <a:lvl2pPr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2pPr>
      <a:lvl3pPr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3pPr>
      <a:lvl4pPr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4pPr>
      <a:lvl5pPr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5pPr>
      <a:lvl6pPr marL="456926"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6pPr>
      <a:lvl7pPr marL="913852"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7pPr>
      <a:lvl8pPr marL="1370778"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8pPr>
      <a:lvl9pPr marL="1827703"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9pPr>
    </p:titleStyle>
    <p:bodyStyle>
      <a:lvl1pPr marL="342694" indent="-342694" algn="l" defTabSz="456926" rtl="0" eaLnBrk="1" fontAlgn="base" hangingPunct="1">
        <a:spcBef>
          <a:spcPct val="20000"/>
        </a:spcBef>
        <a:spcAft>
          <a:spcPct val="0"/>
        </a:spcAft>
        <a:buFont typeface="Arial" charset="0"/>
        <a:buChar char="•"/>
        <a:defRPr sz="2598" kern="1200">
          <a:solidFill>
            <a:srgbClr val="282B2E"/>
          </a:solidFill>
          <a:latin typeface="+mj-lt"/>
          <a:ea typeface="ヒラギノ角ゴ Pro W3" charset="0"/>
          <a:cs typeface="Arial"/>
        </a:defRPr>
      </a:lvl1pPr>
      <a:lvl2pPr marL="742504" indent="-285578" algn="l" defTabSz="456926" rtl="0" eaLnBrk="1" fontAlgn="base" hangingPunct="1">
        <a:spcBef>
          <a:spcPct val="20000"/>
        </a:spcBef>
        <a:spcAft>
          <a:spcPct val="0"/>
        </a:spcAft>
        <a:buFont typeface="Arial" charset="0"/>
        <a:buChar char="–"/>
        <a:defRPr sz="2398" kern="1200">
          <a:solidFill>
            <a:srgbClr val="282B2E"/>
          </a:solidFill>
          <a:latin typeface="+mn-lt"/>
          <a:ea typeface="ヒラギノ角ゴ Pro W3" charset="0"/>
          <a:cs typeface="Arial"/>
        </a:defRPr>
      </a:lvl2pPr>
      <a:lvl3pPr marL="1142314" indent="-228462" algn="l" defTabSz="456926" rtl="0" eaLnBrk="1" fontAlgn="base" hangingPunct="1">
        <a:spcBef>
          <a:spcPct val="20000"/>
        </a:spcBef>
        <a:spcAft>
          <a:spcPct val="0"/>
        </a:spcAft>
        <a:buFont typeface="Arial" charset="0"/>
        <a:buChar char="•"/>
        <a:defRPr sz="2198" kern="1200">
          <a:solidFill>
            <a:srgbClr val="282B2E"/>
          </a:solidFill>
          <a:latin typeface="+mn-lt"/>
          <a:ea typeface="ヒラギノ角ゴ Pro W3" charset="0"/>
          <a:cs typeface="Arial"/>
        </a:defRPr>
      </a:lvl3pPr>
      <a:lvl4pPr marL="1599240" indent="-228462" algn="l" defTabSz="456926" rtl="0" eaLnBrk="1" fontAlgn="base" hangingPunct="1">
        <a:spcBef>
          <a:spcPct val="20000"/>
        </a:spcBef>
        <a:spcAft>
          <a:spcPct val="0"/>
        </a:spcAft>
        <a:buFont typeface="Arial" charset="0"/>
        <a:buChar char="–"/>
        <a:defRPr sz="1998" kern="1200">
          <a:solidFill>
            <a:srgbClr val="282B2E"/>
          </a:solidFill>
          <a:latin typeface="+mn-lt"/>
          <a:ea typeface="ヒラギノ角ゴ Pro W3" charset="0"/>
          <a:cs typeface="Arial"/>
        </a:defRPr>
      </a:lvl4pPr>
      <a:lvl5pPr marL="2056166" indent="-228462" algn="l" defTabSz="456926"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3092" indent="-228462" algn="l" defTabSz="456926" rtl="0" eaLnBrk="1" latinLnBrk="0" hangingPunct="1">
        <a:spcBef>
          <a:spcPct val="20000"/>
        </a:spcBef>
        <a:buFont typeface="Arial"/>
        <a:buChar char="•"/>
        <a:defRPr sz="1998" kern="1200">
          <a:solidFill>
            <a:schemeClr val="tx1"/>
          </a:solidFill>
          <a:latin typeface="+mn-lt"/>
          <a:ea typeface="+mn-ea"/>
          <a:cs typeface="+mn-cs"/>
        </a:defRPr>
      </a:lvl6pPr>
      <a:lvl7pPr marL="2970017" indent="-228462" algn="l" defTabSz="456926" rtl="0" eaLnBrk="1" latinLnBrk="0" hangingPunct="1">
        <a:spcBef>
          <a:spcPct val="20000"/>
        </a:spcBef>
        <a:buFont typeface="Arial"/>
        <a:buChar char="•"/>
        <a:defRPr sz="1998" kern="1200">
          <a:solidFill>
            <a:schemeClr val="tx1"/>
          </a:solidFill>
          <a:latin typeface="+mn-lt"/>
          <a:ea typeface="+mn-ea"/>
          <a:cs typeface="+mn-cs"/>
        </a:defRPr>
      </a:lvl7pPr>
      <a:lvl8pPr marL="3426943" indent="-228462" algn="l" defTabSz="456926" rtl="0" eaLnBrk="1" latinLnBrk="0" hangingPunct="1">
        <a:spcBef>
          <a:spcPct val="20000"/>
        </a:spcBef>
        <a:buFont typeface="Arial"/>
        <a:buChar char="•"/>
        <a:defRPr sz="1998" kern="1200">
          <a:solidFill>
            <a:schemeClr val="tx1"/>
          </a:solidFill>
          <a:latin typeface="+mn-lt"/>
          <a:ea typeface="+mn-ea"/>
          <a:cs typeface="+mn-cs"/>
        </a:defRPr>
      </a:lvl8pPr>
      <a:lvl9pPr marL="3883868" indent="-228462" algn="l" defTabSz="456926" rtl="0" eaLnBrk="1" latinLnBrk="0" hangingPunct="1">
        <a:spcBef>
          <a:spcPct val="20000"/>
        </a:spcBef>
        <a:buFont typeface="Arial"/>
        <a:buChar char="•"/>
        <a:defRPr sz="1998" kern="1200">
          <a:solidFill>
            <a:schemeClr val="tx1"/>
          </a:solidFill>
          <a:latin typeface="+mn-lt"/>
          <a:ea typeface="+mn-ea"/>
          <a:cs typeface="+mn-cs"/>
        </a:defRPr>
      </a:lvl9pPr>
    </p:bodyStyle>
    <p:otherStyle>
      <a:defPPr>
        <a:defRPr lang="en-US"/>
      </a:defPPr>
      <a:lvl1pPr marL="0" algn="l" defTabSz="456926" rtl="0" eaLnBrk="1" latinLnBrk="0" hangingPunct="1">
        <a:defRPr sz="1798" kern="1200">
          <a:solidFill>
            <a:schemeClr val="tx1"/>
          </a:solidFill>
          <a:latin typeface="+mn-lt"/>
          <a:ea typeface="+mn-ea"/>
          <a:cs typeface="+mn-cs"/>
        </a:defRPr>
      </a:lvl1pPr>
      <a:lvl2pPr marL="456926" algn="l" defTabSz="456926" rtl="0" eaLnBrk="1" latinLnBrk="0" hangingPunct="1">
        <a:defRPr sz="1798" kern="1200">
          <a:solidFill>
            <a:schemeClr val="tx1"/>
          </a:solidFill>
          <a:latin typeface="+mn-lt"/>
          <a:ea typeface="+mn-ea"/>
          <a:cs typeface="+mn-cs"/>
        </a:defRPr>
      </a:lvl2pPr>
      <a:lvl3pPr marL="913852" algn="l" defTabSz="456926" rtl="0" eaLnBrk="1" latinLnBrk="0" hangingPunct="1">
        <a:defRPr sz="1798" kern="1200">
          <a:solidFill>
            <a:schemeClr val="tx1"/>
          </a:solidFill>
          <a:latin typeface="+mn-lt"/>
          <a:ea typeface="+mn-ea"/>
          <a:cs typeface="+mn-cs"/>
        </a:defRPr>
      </a:lvl3pPr>
      <a:lvl4pPr marL="1370778" algn="l" defTabSz="456926" rtl="0" eaLnBrk="1" latinLnBrk="0" hangingPunct="1">
        <a:defRPr sz="1798" kern="1200">
          <a:solidFill>
            <a:schemeClr val="tx1"/>
          </a:solidFill>
          <a:latin typeface="+mn-lt"/>
          <a:ea typeface="+mn-ea"/>
          <a:cs typeface="+mn-cs"/>
        </a:defRPr>
      </a:lvl4pPr>
      <a:lvl5pPr marL="1827703" algn="l" defTabSz="456926" rtl="0" eaLnBrk="1" latinLnBrk="0" hangingPunct="1">
        <a:defRPr sz="1798" kern="1200">
          <a:solidFill>
            <a:schemeClr val="tx1"/>
          </a:solidFill>
          <a:latin typeface="+mn-lt"/>
          <a:ea typeface="+mn-ea"/>
          <a:cs typeface="+mn-cs"/>
        </a:defRPr>
      </a:lvl5pPr>
      <a:lvl6pPr marL="2284628" algn="l" defTabSz="456926" rtl="0" eaLnBrk="1" latinLnBrk="0" hangingPunct="1">
        <a:defRPr sz="1798" kern="1200">
          <a:solidFill>
            <a:schemeClr val="tx1"/>
          </a:solidFill>
          <a:latin typeface="+mn-lt"/>
          <a:ea typeface="+mn-ea"/>
          <a:cs typeface="+mn-cs"/>
        </a:defRPr>
      </a:lvl6pPr>
      <a:lvl7pPr marL="2741554" algn="l" defTabSz="456926" rtl="0" eaLnBrk="1" latinLnBrk="0" hangingPunct="1">
        <a:defRPr sz="1798" kern="1200">
          <a:solidFill>
            <a:schemeClr val="tx1"/>
          </a:solidFill>
          <a:latin typeface="+mn-lt"/>
          <a:ea typeface="+mn-ea"/>
          <a:cs typeface="+mn-cs"/>
        </a:defRPr>
      </a:lvl7pPr>
      <a:lvl8pPr marL="3198480" algn="l" defTabSz="456926" rtl="0" eaLnBrk="1" latinLnBrk="0" hangingPunct="1">
        <a:defRPr sz="1798" kern="1200">
          <a:solidFill>
            <a:schemeClr val="tx1"/>
          </a:solidFill>
          <a:latin typeface="+mn-lt"/>
          <a:ea typeface="+mn-ea"/>
          <a:cs typeface="+mn-cs"/>
        </a:defRPr>
      </a:lvl8pPr>
      <a:lvl9pPr marL="3655406" algn="l" defTabSz="456926"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sv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15.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png"/><Relationship Id="rId9" Type="http://schemas.openxmlformats.org/officeDocument/2006/relationships/image" Target="../media/image73.png"/></Relationships>
</file>

<file path=ppt/slides/_rels/slide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7.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7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image" Target="../media/image39.jpe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notesSlide" Target="../notesSlides/notesSlide2.xml"/><Relationship Id="rId16" Type="http://schemas.openxmlformats.org/officeDocument/2006/relationships/image" Target="../media/image52.sv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svg"/></Relationships>
</file>

<file path=ppt/slides/_rels/slide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9.png"/><Relationship Id="rId7" Type="http://schemas.openxmlformats.org/officeDocument/2006/relationships/hyperlink" Target="https://www.energy.gov/eere/iedo/manufacturing-energy-and-carbon-footprints-2018-mecs" TargetMode="External"/><Relationship Id="rId12"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s://www.energy.gov/sites/default/files/2022-09/Industrial%20Decarbonization%20Roadmap.pdf" TargetMode="External"/><Relationship Id="rId11" Type="http://schemas.openxmlformats.org/officeDocument/2006/relationships/hyperlink" Target="https://www.energy.gov/sites/default/files/2022-05/TPI%20Workshop%20Report_AMO.pdf" TargetMode="External"/><Relationship Id="rId5" Type="http://schemas.openxmlformats.org/officeDocument/2006/relationships/image" Target="../media/image61.png"/><Relationship Id="rId10" Type="http://schemas.openxmlformats.org/officeDocument/2006/relationships/image" Target="../media/image63.emf"/><Relationship Id="rId4" Type="http://schemas.openxmlformats.org/officeDocument/2006/relationships/image" Target="../media/image60.png"/><Relationship Id="rId9" Type="http://schemas.openxmlformats.org/officeDocument/2006/relationships/hyperlink" Target="https://www.energy.gov/sites/prod/files/2016/06/f32/QTR2015-6I-Process-Heating.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B0848DC-F957-0B04-48D5-F373EFEE152C}"/>
              </a:ext>
            </a:extLst>
          </p:cNvPr>
          <p:cNvSpPr>
            <a:spLocks noGrp="1"/>
          </p:cNvSpPr>
          <p:nvPr>
            <p:ph type="subTitle" idx="1"/>
          </p:nvPr>
        </p:nvSpPr>
        <p:spPr/>
        <p:txBody>
          <a:bodyPr/>
          <a:lstStyle/>
          <a:p>
            <a:r>
              <a:rPr lang="en-US" dirty="0"/>
              <a:t>Cross Sector Technologies Meeting: Day 1</a:t>
            </a:r>
          </a:p>
        </p:txBody>
      </p:sp>
      <p:sp>
        <p:nvSpPr>
          <p:cNvPr id="5" name="Text Placeholder 4">
            <a:extLst>
              <a:ext uri="{FF2B5EF4-FFF2-40B4-BE49-F238E27FC236}">
                <a16:creationId xmlns:a16="http://schemas.microsoft.com/office/drawing/2014/main" id="{10EDE680-5C54-0FAD-2DDA-8C588E1D81CD}"/>
              </a:ext>
            </a:extLst>
          </p:cNvPr>
          <p:cNvSpPr>
            <a:spLocks noGrp="1"/>
          </p:cNvSpPr>
          <p:nvPr>
            <p:ph type="body" sz="quarter" idx="10"/>
          </p:nvPr>
        </p:nvSpPr>
        <p:spPr/>
        <p:txBody>
          <a:bodyPr/>
          <a:lstStyle/>
          <a:p>
            <a:r>
              <a:rPr lang="en-US" dirty="0"/>
              <a:t>Low-Carbon Process Heating</a:t>
            </a:r>
          </a:p>
        </p:txBody>
      </p:sp>
      <p:sp>
        <p:nvSpPr>
          <p:cNvPr id="6" name="Text Placeholder 5">
            <a:extLst>
              <a:ext uri="{FF2B5EF4-FFF2-40B4-BE49-F238E27FC236}">
                <a16:creationId xmlns:a16="http://schemas.microsoft.com/office/drawing/2014/main" id="{1FCB62F3-0171-25A1-47BD-BC828FC29336}"/>
              </a:ext>
            </a:extLst>
          </p:cNvPr>
          <p:cNvSpPr>
            <a:spLocks noGrp="1"/>
          </p:cNvSpPr>
          <p:nvPr>
            <p:ph type="body" sz="quarter" idx="13"/>
          </p:nvPr>
        </p:nvSpPr>
        <p:spPr/>
        <p:txBody>
          <a:bodyPr/>
          <a:lstStyle/>
          <a:p>
            <a:r>
              <a:rPr lang="en-US"/>
              <a:t>Thursday, May 25, 2023</a:t>
            </a:r>
          </a:p>
          <a:p>
            <a:endParaRPr lang="en-US"/>
          </a:p>
        </p:txBody>
      </p:sp>
      <p:sp>
        <p:nvSpPr>
          <p:cNvPr id="2" name="Title 1">
            <a:extLst>
              <a:ext uri="{FF2B5EF4-FFF2-40B4-BE49-F238E27FC236}">
                <a16:creationId xmlns:a16="http://schemas.microsoft.com/office/drawing/2014/main" id="{42986D58-3B33-7517-76C4-EE8803560843}"/>
              </a:ext>
            </a:extLst>
          </p:cNvPr>
          <p:cNvSpPr>
            <a:spLocks noGrp="1"/>
          </p:cNvSpPr>
          <p:nvPr>
            <p:ph type="title" idx="4294967295"/>
          </p:nvPr>
        </p:nvSpPr>
        <p:spPr>
          <a:xfrm>
            <a:off x="481013" y="-812800"/>
            <a:ext cx="11630025" cy="812800"/>
          </a:xfrm>
        </p:spPr>
        <p:txBody>
          <a:bodyPr vert="horz" wrap="square" lIns="91440" tIns="45720" rIns="91440" bIns="45720" numCol="1" anchor="b" anchorCtr="0" compatLnSpc="1">
            <a:prstTxWarp prst="textNoShape">
              <a:avLst/>
            </a:prstTxWarp>
          </a:bodyPr>
          <a:lstStyle/>
          <a:p>
            <a:r>
              <a:rPr lang="en-US" dirty="0"/>
              <a:t>Cross Sector Technologies Meeting: Day 1 - Low-Carbon Process Heating</a:t>
            </a:r>
            <a:br>
              <a:rPr lang="en-US" dirty="0"/>
            </a:br>
            <a:endParaRPr lang="en-US" dirty="0"/>
          </a:p>
        </p:txBody>
      </p:sp>
    </p:spTree>
    <p:extLst>
      <p:ext uri="{BB962C8B-B14F-4D97-AF65-F5344CB8AC3E}">
        <p14:creationId xmlns:p14="http://schemas.microsoft.com/office/powerpoint/2010/main" val="3880558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ubtitle 1"/>
          <p:cNvSpPr>
            <a:spLocks noGrp="1"/>
          </p:cNvSpPr>
          <p:nvPr>
            <p:ph type="subTitle" idx="1"/>
          </p:nvPr>
        </p:nvSpPr>
        <p:spPr>
          <a:xfrm>
            <a:off x="582678" y="1897443"/>
            <a:ext cx="11023468" cy="1714705"/>
          </a:xfrm>
        </p:spPr>
        <p:txBody>
          <a:bodyPr>
            <a:normAutofit/>
          </a:bodyPr>
          <a:lstStyle/>
          <a:p>
            <a:r>
              <a:rPr lang="en-US" b="0" dirty="0">
                <a:cs typeface="Calibri" panose="020F0502020204030204" pitchFamily="34" charset="0"/>
              </a:rPr>
              <a:t>Low-Carbon Process Heating</a:t>
            </a:r>
          </a:p>
          <a:p>
            <a:r>
              <a:rPr lang="en-US" sz="2199" b="0" dirty="0">
                <a:latin typeface="+mn-lt"/>
                <a:cs typeface="Calibri" panose="020F0502020204030204" pitchFamily="34" charset="0"/>
              </a:rPr>
              <a:t>Keith Jamison, Technology Manager</a:t>
            </a:r>
          </a:p>
          <a:p>
            <a:r>
              <a:rPr lang="en-US" sz="2199" b="0" dirty="0">
                <a:latin typeface="+mn-lt"/>
                <a:cs typeface="Calibri" panose="020F0502020204030204" pitchFamily="34" charset="0"/>
              </a:rPr>
              <a:t>Industrial Efficiency and Decarbonization Office</a:t>
            </a:r>
          </a:p>
        </p:txBody>
      </p:sp>
      <p:sp>
        <p:nvSpPr>
          <p:cNvPr id="2" name="Text Placeholder 2">
            <a:extLst>
              <a:ext uri="{FF2B5EF4-FFF2-40B4-BE49-F238E27FC236}">
                <a16:creationId xmlns:a16="http://schemas.microsoft.com/office/drawing/2014/main" id="{66C1C4EB-6DEA-72C0-E2DB-082A3BD0E92F}"/>
              </a:ext>
            </a:extLst>
          </p:cNvPr>
          <p:cNvSpPr txBox="1">
            <a:spLocks/>
          </p:cNvSpPr>
          <p:nvPr/>
        </p:nvSpPr>
        <p:spPr>
          <a:xfrm>
            <a:off x="6992366" y="150855"/>
            <a:ext cx="4976307" cy="1172052"/>
          </a:xfrm>
          <a:prstGeom prst="rect">
            <a:avLst/>
          </a:prstGeom>
        </p:spPr>
        <p:txBody>
          <a:bodyPr/>
          <a:lst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defTabSz="457063" fontAlgn="auto">
              <a:spcAft>
                <a:spcPts val="0"/>
              </a:spcAft>
              <a:buNone/>
              <a:defRPr/>
            </a:pPr>
            <a:r>
              <a:rPr lang="en-US" sz="2399">
                <a:solidFill>
                  <a:srgbClr val="6ABC45">
                    <a:lumMod val="50000"/>
                  </a:srgbClr>
                </a:solidFill>
                <a:latin typeface="+mj-lt"/>
                <a:cs typeface="Calibri" panose="020F0502020204030204" pitchFamily="34" charset="0"/>
              </a:rPr>
              <a:t>Cross-Sector Technologies Stakeholder Meetings</a:t>
            </a:r>
          </a:p>
          <a:p>
            <a:pPr marL="0" indent="0" algn="r" defTabSz="457063" fontAlgn="auto">
              <a:spcAft>
                <a:spcPts val="0"/>
              </a:spcAft>
              <a:buNone/>
              <a:defRPr/>
            </a:pPr>
            <a:r>
              <a:rPr lang="en-US" sz="2399">
                <a:solidFill>
                  <a:srgbClr val="6ABC45">
                    <a:lumMod val="50000"/>
                  </a:srgbClr>
                </a:solidFill>
                <a:cs typeface="Calibri" panose="020F0502020204030204" pitchFamily="34" charset="0"/>
              </a:rPr>
              <a:t>May 25, 2023</a:t>
            </a:r>
          </a:p>
        </p:txBody>
      </p:sp>
      <p:sp>
        <p:nvSpPr>
          <p:cNvPr id="9" name="TextBox 8">
            <a:extLst>
              <a:ext uri="{FF2B5EF4-FFF2-40B4-BE49-F238E27FC236}">
                <a16:creationId xmlns:a16="http://schemas.microsoft.com/office/drawing/2014/main" id="{A7ED26CE-B0ED-9BC4-82CB-5BAD30C9D78E}"/>
              </a:ext>
            </a:extLst>
          </p:cNvPr>
          <p:cNvSpPr txBox="1"/>
          <p:nvPr/>
        </p:nvSpPr>
        <p:spPr>
          <a:xfrm>
            <a:off x="-8387" y="3803737"/>
            <a:ext cx="12222344" cy="369236"/>
          </a:xfrm>
          <a:prstGeom prst="rect">
            <a:avLst/>
          </a:prstGeom>
          <a:solidFill>
            <a:srgbClr val="007934"/>
          </a:solidFill>
        </p:spPr>
        <p:txBody>
          <a:bodyPr wrap="square">
            <a:spAutoFit/>
          </a:bodyPr>
          <a:lstStyle/>
          <a:p>
            <a:pPr algn="ctr" defTabSz="914126">
              <a:defRPr/>
            </a:pPr>
            <a:r>
              <a:rPr lang="en-US" altLang="en-US" sz="1799" i="1">
                <a:solidFill>
                  <a:prstClr val="white"/>
                </a:solidFill>
                <a:latin typeface="+mj-lt"/>
                <a:ea typeface="+mn-ea"/>
                <a:cs typeface="+mn-cs"/>
              </a:rPr>
              <a:t>This presentation does not contain any proprietary, confidential, or otherwise restricted information</a:t>
            </a:r>
          </a:p>
        </p:txBody>
      </p:sp>
      <p:sp>
        <p:nvSpPr>
          <p:cNvPr id="3" name="Title 2">
            <a:extLst>
              <a:ext uri="{FF2B5EF4-FFF2-40B4-BE49-F238E27FC236}">
                <a16:creationId xmlns:a16="http://schemas.microsoft.com/office/drawing/2014/main" id="{3E3C1DFE-7E92-0688-4706-82F92BC1B6B5}"/>
              </a:ext>
            </a:extLst>
          </p:cNvPr>
          <p:cNvSpPr>
            <a:spLocks noGrp="1"/>
          </p:cNvSpPr>
          <p:nvPr>
            <p:ph type="title" idx="4294967295"/>
          </p:nvPr>
        </p:nvSpPr>
        <p:spPr>
          <a:xfrm>
            <a:off x="481013" y="-812800"/>
            <a:ext cx="11630025" cy="812800"/>
          </a:xfrm>
        </p:spPr>
        <p:txBody>
          <a:bodyPr vert="horz" wrap="square" lIns="91440" tIns="45720" rIns="91440" bIns="45720" numCol="1" anchor="b" anchorCtr="0" compatLnSpc="1">
            <a:prstTxWarp prst="textNoShape">
              <a:avLst/>
            </a:prstTxWarp>
          </a:bodyPr>
          <a:lstStyle/>
          <a:p>
            <a:r>
              <a:rPr lang="en-US" b="0" dirty="0">
                <a:cs typeface="Calibri" panose="020F0502020204030204" pitchFamily="34" charset="0"/>
              </a:rPr>
              <a:t>Low-Carbon Process Heating</a:t>
            </a:r>
          </a:p>
        </p:txBody>
      </p:sp>
    </p:spTree>
    <p:extLst>
      <p:ext uri="{BB962C8B-B14F-4D97-AF65-F5344CB8AC3E}">
        <p14:creationId xmlns:p14="http://schemas.microsoft.com/office/powerpoint/2010/main" val="2618764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descr="2020 Energy-Related CO2 Emissions by U.S. Economic Sector">
            <a:extLst>
              <a:ext uri="{FF2B5EF4-FFF2-40B4-BE49-F238E27FC236}">
                <a16:creationId xmlns:a16="http://schemas.microsoft.com/office/drawing/2014/main" id="{97AEDE3E-2AED-4FD9-8ED1-1D5C1F3AA3C2}"/>
              </a:ext>
            </a:extLst>
          </p:cNvPr>
          <p:cNvGraphicFramePr>
            <a:graphicFrameLocks/>
          </p:cNvGraphicFramePr>
          <p:nvPr>
            <p:extLst>
              <p:ext uri="{D42A27DB-BD31-4B8C-83A1-F6EECF244321}">
                <p14:modId xmlns:p14="http://schemas.microsoft.com/office/powerpoint/2010/main" val="311538354"/>
              </p:ext>
            </p:extLst>
          </p:nvPr>
        </p:nvGraphicFramePr>
        <p:xfrm>
          <a:off x="227081" y="1670979"/>
          <a:ext cx="5734283" cy="359865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1A2A2CCE-9799-7762-66C8-EEF4FE9041C0}"/>
              </a:ext>
              <a:ext uri="{C183D7F6-B498-43B3-948B-1728B52AA6E4}">
                <adec:decorative xmlns:adec="http://schemas.microsoft.com/office/drawing/2017/decorative" val="1"/>
              </a:ext>
            </a:extLst>
          </p:cNvPr>
          <p:cNvCxnSpPr>
            <a:cxnSpLocks/>
          </p:cNvCxnSpPr>
          <p:nvPr/>
        </p:nvCxnSpPr>
        <p:spPr>
          <a:xfrm flipV="1">
            <a:off x="4519126" y="1780016"/>
            <a:ext cx="3620112" cy="515421"/>
          </a:xfrm>
          <a:prstGeom prst="line">
            <a:avLst/>
          </a:prstGeom>
          <a:ln w="38100">
            <a:solidFill>
              <a:schemeClr val="tx1"/>
            </a:solidFill>
            <a:prstDash val="sysDash"/>
          </a:ln>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a16="http://schemas.microsoft.com/office/drawing/2014/main" id="{3BB4874B-BEF9-A624-5360-C33C5106A5F6}"/>
              </a:ext>
              <a:ext uri="{C183D7F6-B498-43B3-948B-1728B52AA6E4}">
                <adec:decorative xmlns:adec="http://schemas.microsoft.com/office/drawing/2017/decorative" val="1"/>
              </a:ext>
            </a:extLst>
          </p:cNvPr>
          <p:cNvCxnSpPr>
            <a:cxnSpLocks/>
          </p:cNvCxnSpPr>
          <p:nvPr/>
        </p:nvCxnSpPr>
        <p:spPr>
          <a:xfrm>
            <a:off x="4519126" y="4650002"/>
            <a:ext cx="3873926" cy="217405"/>
          </a:xfrm>
          <a:prstGeom prst="line">
            <a:avLst/>
          </a:prstGeom>
          <a:ln w="38100">
            <a:solidFill>
              <a:schemeClr val="tx1"/>
            </a:solidFill>
            <a:prstDash val="sysDash"/>
          </a:ln>
        </p:spPr>
        <p:style>
          <a:lnRef idx="1">
            <a:schemeClr val="accent6"/>
          </a:lnRef>
          <a:fillRef idx="0">
            <a:schemeClr val="accent6"/>
          </a:fillRef>
          <a:effectRef idx="0">
            <a:schemeClr val="accent6"/>
          </a:effectRef>
          <a:fontRef idx="minor">
            <a:schemeClr val="tx1"/>
          </a:fontRef>
        </p:style>
      </p:cxnSp>
      <p:sp>
        <p:nvSpPr>
          <p:cNvPr id="26" name="TextBox 25">
            <a:extLst>
              <a:ext uri="{FF2B5EF4-FFF2-40B4-BE49-F238E27FC236}">
                <a16:creationId xmlns:a16="http://schemas.microsoft.com/office/drawing/2014/main" id="{62DB2EAD-E609-33EF-55A1-A7235998B6AD}"/>
              </a:ext>
            </a:extLst>
          </p:cNvPr>
          <p:cNvSpPr txBox="1"/>
          <p:nvPr/>
        </p:nvSpPr>
        <p:spPr>
          <a:xfrm>
            <a:off x="338290" y="6263035"/>
            <a:ext cx="7483150" cy="276927"/>
          </a:xfrm>
          <a:prstGeom prst="rect">
            <a:avLst/>
          </a:prstGeom>
          <a:noFill/>
        </p:spPr>
        <p:txBody>
          <a:bodyPr wrap="square" lIns="91416" tIns="45708" rIns="91416" bIns="45708" rtlCol="0" anchor="t">
            <a:spAutoFit/>
          </a:bodyPr>
          <a:lstStyle/>
          <a:p>
            <a:pPr defTabSz="914126">
              <a:defRPr/>
            </a:pPr>
            <a:r>
              <a:rPr lang="en-US" sz="1200" i="1">
                <a:solidFill>
                  <a:srgbClr val="080808"/>
                </a:solidFill>
                <a:latin typeface="Franklin Gothic Book"/>
                <a:ea typeface="+mn-ea"/>
                <a:cs typeface="+mn-cs"/>
              </a:rPr>
              <a:t>Sources: EIA Annual Energy Outlook (2021); AMO 2018 Manufacturing Energy and Carbon Footprints (2022)</a:t>
            </a:r>
          </a:p>
        </p:txBody>
      </p:sp>
      <p:sp>
        <p:nvSpPr>
          <p:cNvPr id="2" name="TextBox 1" descr="2020 Energy-Related CO2 Emissions by U.S. Economic Sector">
            <a:extLst>
              <a:ext uri="{FF2B5EF4-FFF2-40B4-BE49-F238E27FC236}">
                <a16:creationId xmlns:a16="http://schemas.microsoft.com/office/drawing/2014/main" id="{97877F4D-6431-6073-785F-7489F986429B}"/>
              </a:ext>
            </a:extLst>
          </p:cNvPr>
          <p:cNvSpPr txBox="1"/>
          <p:nvPr/>
        </p:nvSpPr>
        <p:spPr>
          <a:xfrm>
            <a:off x="1329835" y="5439657"/>
            <a:ext cx="3695036" cy="584623"/>
          </a:xfrm>
          <a:prstGeom prst="rect">
            <a:avLst/>
          </a:prstGeom>
          <a:noFill/>
        </p:spPr>
        <p:txBody>
          <a:bodyPr wrap="square" lIns="91416" tIns="45708" rIns="91416" bIns="45708" rtlCol="0" anchor="t">
            <a:spAutoFit/>
          </a:bodyPr>
          <a:lstStyle/>
          <a:p>
            <a:pPr algn="ctr" defTabSz="914126">
              <a:defRPr/>
            </a:pPr>
            <a:r>
              <a:rPr lang="en-US" sz="1600" i="1" dirty="0">
                <a:solidFill>
                  <a:srgbClr val="000000"/>
                </a:solidFill>
                <a:latin typeface="Arial" charset="0"/>
                <a:ea typeface="+mn-ea"/>
                <a:cs typeface="+mn-cs"/>
              </a:rPr>
              <a:t>2020 Energy-Related CO</a:t>
            </a:r>
            <a:r>
              <a:rPr lang="en-US" sz="1600" i="1" baseline="-25000" dirty="0">
                <a:solidFill>
                  <a:srgbClr val="000000"/>
                </a:solidFill>
                <a:latin typeface="Arial" charset="0"/>
                <a:ea typeface="+mn-ea"/>
                <a:cs typeface="+mn-cs"/>
              </a:rPr>
              <a:t>2</a:t>
            </a:r>
            <a:r>
              <a:rPr lang="en-US" sz="1600" i="1" dirty="0">
                <a:solidFill>
                  <a:srgbClr val="000000"/>
                </a:solidFill>
                <a:latin typeface="Arial" charset="0"/>
                <a:ea typeface="+mn-ea"/>
                <a:cs typeface="+mn-cs"/>
              </a:rPr>
              <a:t> Emissions by U.S. Economic Sector</a:t>
            </a:r>
          </a:p>
        </p:txBody>
      </p:sp>
      <p:graphicFrame>
        <p:nvGraphicFramePr>
          <p:cNvPr id="7" name="Chart 6" descr="2020 Estimated Industrial: Manufacturing Energy-Related CO2 Emissions by Source">
            <a:extLst>
              <a:ext uri="{FF2B5EF4-FFF2-40B4-BE49-F238E27FC236}">
                <a16:creationId xmlns:a16="http://schemas.microsoft.com/office/drawing/2014/main" id="{17894423-A6E7-419B-A633-8345FD41207D}"/>
              </a:ext>
            </a:extLst>
          </p:cNvPr>
          <p:cNvGraphicFramePr>
            <a:graphicFrameLocks/>
          </p:cNvGraphicFramePr>
          <p:nvPr>
            <p:extLst>
              <p:ext uri="{D42A27DB-BD31-4B8C-83A1-F6EECF244321}">
                <p14:modId xmlns:p14="http://schemas.microsoft.com/office/powerpoint/2010/main" val="2462104035"/>
              </p:ext>
            </p:extLst>
          </p:nvPr>
        </p:nvGraphicFramePr>
        <p:xfrm>
          <a:off x="5598529" y="1462885"/>
          <a:ext cx="5963687" cy="3598651"/>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CA426671-6BC8-83FA-1CE7-BB326E6F6860}"/>
              </a:ext>
            </a:extLst>
          </p:cNvPr>
          <p:cNvSpPr txBox="1"/>
          <p:nvPr/>
        </p:nvSpPr>
        <p:spPr>
          <a:xfrm>
            <a:off x="6329181" y="5393013"/>
            <a:ext cx="4465484" cy="584623"/>
          </a:xfrm>
          <a:prstGeom prst="rect">
            <a:avLst/>
          </a:prstGeom>
          <a:noFill/>
        </p:spPr>
        <p:txBody>
          <a:bodyPr wrap="square" rtlCol="0">
            <a:spAutoFit/>
          </a:bodyPr>
          <a:lstStyle/>
          <a:p>
            <a:pPr algn="ctr" defTabSz="914126">
              <a:defRPr/>
            </a:pPr>
            <a:r>
              <a:rPr lang="en-US" sz="1600" i="1" dirty="0">
                <a:solidFill>
                  <a:srgbClr val="000000"/>
                </a:solidFill>
                <a:latin typeface="Arial" charset="0"/>
                <a:ea typeface="+mn-ea"/>
                <a:cs typeface="+mn-cs"/>
              </a:rPr>
              <a:t>2020 Estimated Industrial: Manufacturing Energy-Related CO</a:t>
            </a:r>
            <a:r>
              <a:rPr lang="en-US" sz="1600" i="1" baseline="-25000" dirty="0">
                <a:solidFill>
                  <a:srgbClr val="000000"/>
                </a:solidFill>
                <a:latin typeface="Arial" charset="0"/>
                <a:ea typeface="+mn-ea"/>
                <a:cs typeface="+mn-cs"/>
              </a:rPr>
              <a:t>2</a:t>
            </a:r>
            <a:r>
              <a:rPr lang="en-US" sz="1600" i="1" dirty="0">
                <a:solidFill>
                  <a:srgbClr val="000000"/>
                </a:solidFill>
                <a:latin typeface="Arial" charset="0"/>
                <a:ea typeface="+mn-ea"/>
                <a:cs typeface="+mn-cs"/>
              </a:rPr>
              <a:t> Emissions by Source</a:t>
            </a:r>
          </a:p>
        </p:txBody>
      </p:sp>
      <p:sp>
        <p:nvSpPr>
          <p:cNvPr id="4" name="TextBox 3">
            <a:extLst>
              <a:ext uri="{FF2B5EF4-FFF2-40B4-BE49-F238E27FC236}">
                <a16:creationId xmlns:a16="http://schemas.microsoft.com/office/drawing/2014/main" id="{D52A53D8-8DE0-EF3C-E7FA-0DFAE3C8F3B1}"/>
              </a:ext>
            </a:extLst>
          </p:cNvPr>
          <p:cNvSpPr txBox="1"/>
          <p:nvPr/>
        </p:nvSpPr>
        <p:spPr>
          <a:xfrm>
            <a:off x="4079864" y="4872031"/>
            <a:ext cx="2407659" cy="523084"/>
          </a:xfrm>
          <a:prstGeom prst="rect">
            <a:avLst/>
          </a:prstGeom>
          <a:noFill/>
        </p:spPr>
        <p:txBody>
          <a:bodyPr wrap="square" rtlCol="0">
            <a:spAutoFit/>
          </a:bodyPr>
          <a:lstStyle/>
          <a:p>
            <a:pPr defTabSz="914126">
              <a:defRPr/>
            </a:pPr>
            <a:r>
              <a:rPr lang="en-US" sz="1400">
                <a:solidFill>
                  <a:srgbClr val="000000"/>
                </a:solidFill>
                <a:latin typeface="Arial" charset="0"/>
                <a:ea typeface="+mn-ea"/>
                <a:cs typeface="+mn-cs"/>
              </a:rPr>
              <a:t>Other: Mining, Agriculture, Construction, 5%</a:t>
            </a:r>
          </a:p>
        </p:txBody>
      </p:sp>
      <p:sp>
        <p:nvSpPr>
          <p:cNvPr id="12" name="Title 1">
            <a:extLst>
              <a:ext uri="{FF2B5EF4-FFF2-40B4-BE49-F238E27FC236}">
                <a16:creationId xmlns:a16="http://schemas.microsoft.com/office/drawing/2014/main" id="{740DA61F-CCB5-293E-7FC9-C39E939E398D}"/>
              </a:ext>
            </a:extLst>
          </p:cNvPr>
          <p:cNvSpPr txBox="1">
            <a:spLocks/>
          </p:cNvSpPr>
          <p:nvPr/>
        </p:nvSpPr>
        <p:spPr bwMode="auto">
          <a:xfrm>
            <a:off x="480358" y="-37197"/>
            <a:ext cx="11763485" cy="812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6" tIns="45708" rIns="91416" bIns="45708" numCol="1" anchor="ctr" anchorCtr="0" compatLnSpc="1">
            <a:prstTxWarp prst="textNoShape">
              <a:avLst/>
            </a:prstTxWarp>
          </a:bodyPr>
          <a:lstStyle>
            <a:lvl1pPr algn="l" defTabSz="457237"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37"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37"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37"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37"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37" algn="l" defTabSz="457237"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73" algn="l" defTabSz="457237"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710" algn="l" defTabSz="457237"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946" algn="l" defTabSz="457237"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defTabSz="457100">
              <a:defRPr/>
            </a:pPr>
            <a:r>
              <a:rPr lang="en-US" sz="3199" b="0" dirty="0">
                <a:latin typeface="Franklin Gothic Medium"/>
                <a:cs typeface="Arial"/>
              </a:rPr>
              <a:t>Thermal Processes are Key to Industrial Decarbonization</a:t>
            </a:r>
            <a:endParaRPr lang="en-US" sz="3199" b="0" dirty="0">
              <a:latin typeface="Franklin Gothic Medium"/>
            </a:endParaRPr>
          </a:p>
        </p:txBody>
      </p:sp>
      <p:sp>
        <p:nvSpPr>
          <p:cNvPr id="18" name="TextBox 17">
            <a:extLst>
              <a:ext uri="{FF2B5EF4-FFF2-40B4-BE49-F238E27FC236}">
                <a16:creationId xmlns:a16="http://schemas.microsoft.com/office/drawing/2014/main" id="{4DFBDE55-914A-08F8-63F5-7EF90683D463}"/>
              </a:ext>
            </a:extLst>
          </p:cNvPr>
          <p:cNvSpPr txBox="1"/>
          <p:nvPr/>
        </p:nvSpPr>
        <p:spPr>
          <a:xfrm>
            <a:off x="1201953" y="1080514"/>
            <a:ext cx="9835704" cy="461545"/>
          </a:xfrm>
          <a:prstGeom prst="rect">
            <a:avLst/>
          </a:prstGeom>
          <a:noFill/>
        </p:spPr>
        <p:txBody>
          <a:bodyPr wrap="square">
            <a:spAutoFit/>
          </a:bodyPr>
          <a:lstStyle/>
          <a:p>
            <a:pPr algn="ctr" defTabSz="914126">
              <a:defRPr/>
            </a:pPr>
            <a:r>
              <a:rPr lang="en-US" sz="2399" u="sng">
                <a:solidFill>
                  <a:srgbClr val="000000"/>
                </a:solidFill>
                <a:latin typeface="Franklin Gothic Medium"/>
                <a:ea typeface="+mn-ea"/>
                <a:cs typeface="Arial"/>
              </a:rPr>
              <a:t>Industrial Heat</a:t>
            </a:r>
            <a:r>
              <a:rPr lang="en-US" sz="2399">
                <a:solidFill>
                  <a:srgbClr val="000000"/>
                </a:solidFill>
                <a:latin typeface="Franklin Gothic Medium"/>
                <a:ea typeface="+mn-ea"/>
                <a:cs typeface="Arial"/>
              </a:rPr>
              <a:t> Causes 11%</a:t>
            </a:r>
            <a:r>
              <a:rPr lang="en-US" sz="2399">
                <a:solidFill>
                  <a:srgbClr val="000000"/>
                </a:solidFill>
                <a:latin typeface="Franklin Gothic Medium"/>
                <a:ea typeface="+mn-ea"/>
                <a:cs typeface="+mn-cs"/>
              </a:rPr>
              <a:t> of All</a:t>
            </a:r>
            <a:r>
              <a:rPr lang="en-US" sz="2399">
                <a:solidFill>
                  <a:srgbClr val="000000"/>
                </a:solidFill>
                <a:latin typeface="Franklin Gothic Medium"/>
                <a:ea typeface="+mn-ea"/>
                <a:cs typeface="Arial"/>
              </a:rPr>
              <a:t> U.S. </a:t>
            </a:r>
            <a:r>
              <a:rPr lang="en-US" sz="2399">
                <a:solidFill>
                  <a:srgbClr val="000000"/>
                </a:solidFill>
                <a:latin typeface="Franklin Gothic Medium"/>
                <a:ea typeface="+mn-ea"/>
                <a:cs typeface="+mn-cs"/>
              </a:rPr>
              <a:t>Energy-Related </a:t>
            </a:r>
            <a:r>
              <a:rPr lang="en-US" sz="2399">
                <a:solidFill>
                  <a:srgbClr val="000000"/>
                </a:solidFill>
                <a:latin typeface="Franklin Gothic Medium"/>
                <a:ea typeface="+mn-ea"/>
                <a:cs typeface="Arial"/>
              </a:rPr>
              <a:t>Emissions</a:t>
            </a:r>
            <a:endParaRPr lang="en-US" sz="2399">
              <a:solidFill>
                <a:srgbClr val="000000"/>
              </a:solidFill>
              <a:latin typeface="Arial" charset="0"/>
              <a:ea typeface="+mn-ea"/>
              <a:cs typeface="+mn-cs"/>
            </a:endParaRPr>
          </a:p>
        </p:txBody>
      </p:sp>
      <p:sp>
        <p:nvSpPr>
          <p:cNvPr id="3" name="Title 2">
            <a:extLst>
              <a:ext uri="{FF2B5EF4-FFF2-40B4-BE49-F238E27FC236}">
                <a16:creationId xmlns:a16="http://schemas.microsoft.com/office/drawing/2014/main" id="{C223F0B9-0981-A95D-8498-E3DBAA14C7B7}"/>
              </a:ext>
            </a:extLst>
          </p:cNvPr>
          <p:cNvSpPr>
            <a:spLocks noGrp="1"/>
          </p:cNvSpPr>
          <p:nvPr>
            <p:ph type="title"/>
          </p:nvPr>
        </p:nvSpPr>
        <p:spPr>
          <a:xfrm>
            <a:off x="481013" y="-812800"/>
            <a:ext cx="11630025" cy="812800"/>
          </a:xfrm>
        </p:spPr>
        <p:txBody>
          <a:bodyPr vert="horz" wrap="square" lIns="91440" tIns="45720" rIns="91440" bIns="45720" numCol="1" anchor="b" anchorCtr="0" compatLnSpc="1">
            <a:prstTxWarp prst="textNoShape">
              <a:avLst/>
            </a:prstTxWarp>
          </a:bodyPr>
          <a:lstStyle/>
          <a:p>
            <a:r>
              <a:rPr lang="en-US" sz="3600" b="0" dirty="0"/>
              <a:t>Thermal Processes are Key to Industrial Decarbonization</a:t>
            </a:r>
            <a:br>
              <a:rPr lang="en-US" sz="3600" b="0" dirty="0"/>
            </a:br>
            <a:endParaRPr lang="en-US" dirty="0"/>
          </a:p>
        </p:txBody>
      </p:sp>
    </p:spTree>
    <p:extLst>
      <p:ext uri="{BB962C8B-B14F-4D97-AF65-F5344CB8AC3E}">
        <p14:creationId xmlns:p14="http://schemas.microsoft.com/office/powerpoint/2010/main" val="3219493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E1428-7260-BAE8-41C7-095E7164F5E3}"/>
              </a:ext>
            </a:extLst>
          </p:cNvPr>
          <p:cNvSpPr>
            <a:spLocks noGrp="1"/>
          </p:cNvSpPr>
          <p:nvPr>
            <p:ph type="title"/>
          </p:nvPr>
        </p:nvSpPr>
        <p:spPr>
          <a:xfrm>
            <a:off x="480358" y="-37197"/>
            <a:ext cx="11708466" cy="812588"/>
          </a:xfrm>
        </p:spPr>
        <p:txBody>
          <a:bodyPr/>
          <a:lstStyle/>
          <a:p>
            <a:r>
              <a:rPr lang="en-US" sz="3199" b="0"/>
              <a:t>Cross-Sector Approach is Challenging but Necessary</a:t>
            </a:r>
          </a:p>
        </p:txBody>
      </p:sp>
      <p:grpSp>
        <p:nvGrpSpPr>
          <p:cNvPr id="23" name="Group 22" descr="Process temperatures needed for different types of industrial processes, from 300 to greater than 800 degrees Celsius, arraigned in increasing temperature order">
            <a:extLst>
              <a:ext uri="{FF2B5EF4-FFF2-40B4-BE49-F238E27FC236}">
                <a16:creationId xmlns:a16="http://schemas.microsoft.com/office/drawing/2014/main" id="{16D53287-522F-A855-46D6-AB2D02B60AFB}"/>
              </a:ext>
            </a:extLst>
          </p:cNvPr>
          <p:cNvGrpSpPr/>
          <p:nvPr/>
        </p:nvGrpSpPr>
        <p:grpSpPr>
          <a:xfrm>
            <a:off x="240321" y="2818012"/>
            <a:ext cx="11730815" cy="2998938"/>
            <a:chOff x="320753" y="2212975"/>
            <a:chExt cx="11733871" cy="2999719"/>
          </a:xfrm>
        </p:grpSpPr>
        <p:grpSp>
          <p:nvGrpSpPr>
            <p:cNvPr id="22" name="Group 21">
              <a:extLst>
                <a:ext uri="{FF2B5EF4-FFF2-40B4-BE49-F238E27FC236}">
                  <a16:creationId xmlns:a16="http://schemas.microsoft.com/office/drawing/2014/main" id="{FE3A5BEA-2425-A8A8-0ADC-04F283F261DC}"/>
                </a:ext>
              </a:extLst>
            </p:cNvPr>
            <p:cNvGrpSpPr/>
            <p:nvPr/>
          </p:nvGrpSpPr>
          <p:grpSpPr>
            <a:xfrm>
              <a:off x="320753" y="2212975"/>
              <a:ext cx="11733871" cy="2118455"/>
              <a:chOff x="320753" y="2212975"/>
              <a:chExt cx="11733871" cy="2118455"/>
            </a:xfrm>
          </p:grpSpPr>
          <p:grpSp>
            <p:nvGrpSpPr>
              <p:cNvPr id="3" name="Group 2">
                <a:extLst>
                  <a:ext uri="{FF2B5EF4-FFF2-40B4-BE49-F238E27FC236}">
                    <a16:creationId xmlns:a16="http://schemas.microsoft.com/office/drawing/2014/main" id="{043A8E07-A0B0-2028-13C5-2287311A1475}"/>
                  </a:ext>
                </a:extLst>
              </p:cNvPr>
              <p:cNvGrpSpPr/>
              <p:nvPr/>
            </p:nvGrpSpPr>
            <p:grpSpPr>
              <a:xfrm>
                <a:off x="320753" y="2212975"/>
                <a:ext cx="11733871" cy="2034933"/>
                <a:chOff x="320756" y="2760473"/>
                <a:chExt cx="11733871" cy="2034933"/>
              </a:xfrm>
            </p:grpSpPr>
            <p:pic>
              <p:nvPicPr>
                <p:cNvPr id="4" name="Graphic 3" descr="Flask outline">
                  <a:extLst>
                    <a:ext uri="{FF2B5EF4-FFF2-40B4-BE49-F238E27FC236}">
                      <a16:creationId xmlns:a16="http://schemas.microsoft.com/office/drawing/2014/main" id="{3261595B-CF2D-920C-0CE3-B1581B4355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02624" y="3698126"/>
                  <a:ext cx="1097280" cy="1097280"/>
                </a:xfrm>
                <a:prstGeom prst="rect">
                  <a:avLst/>
                </a:prstGeom>
              </p:spPr>
            </p:pic>
            <p:pic>
              <p:nvPicPr>
                <p:cNvPr id="5" name="Picture 4">
                  <a:extLst>
                    <a:ext uri="{FF2B5EF4-FFF2-40B4-BE49-F238E27FC236}">
                      <a16:creationId xmlns:a16="http://schemas.microsoft.com/office/drawing/2014/main" id="{1BFD9FED-22F5-E043-92A9-E0B20F6CB340}"/>
                    </a:ext>
                  </a:extLst>
                </p:cNvPr>
                <p:cNvPicPr>
                  <a:picLocks noChangeAspect="1"/>
                </p:cNvPicPr>
                <p:nvPr/>
              </p:nvPicPr>
              <p:blipFill>
                <a:blip r:embed="rId4"/>
                <a:stretch>
                  <a:fillRect/>
                </a:stretch>
              </p:blipFill>
              <p:spPr>
                <a:xfrm>
                  <a:off x="8290132" y="3918460"/>
                  <a:ext cx="1280160" cy="851609"/>
                </a:xfrm>
                <a:prstGeom prst="rect">
                  <a:avLst/>
                </a:prstGeom>
              </p:spPr>
            </p:pic>
            <p:pic>
              <p:nvPicPr>
                <p:cNvPr id="6" name="Picture 5">
                  <a:extLst>
                    <a:ext uri="{FF2B5EF4-FFF2-40B4-BE49-F238E27FC236}">
                      <a16:creationId xmlns:a16="http://schemas.microsoft.com/office/drawing/2014/main" id="{5857E47C-CF7E-E17C-A5DE-8A20349B23B6}"/>
                    </a:ext>
                  </a:extLst>
                </p:cNvPr>
                <p:cNvPicPr>
                  <a:picLocks noChangeAspect="1"/>
                </p:cNvPicPr>
                <p:nvPr/>
              </p:nvPicPr>
              <p:blipFill>
                <a:blip r:embed="rId5"/>
                <a:stretch>
                  <a:fillRect/>
                </a:stretch>
              </p:blipFill>
              <p:spPr>
                <a:xfrm>
                  <a:off x="10361198" y="3725260"/>
                  <a:ext cx="1097280" cy="1057688"/>
                </a:xfrm>
                <a:prstGeom prst="rect">
                  <a:avLst/>
                </a:prstGeom>
              </p:spPr>
            </p:pic>
            <p:sp>
              <p:nvSpPr>
                <p:cNvPr id="7" name="Content Placeholder 2">
                  <a:extLst>
                    <a:ext uri="{FF2B5EF4-FFF2-40B4-BE49-F238E27FC236}">
                      <a16:creationId xmlns:a16="http://schemas.microsoft.com/office/drawing/2014/main" id="{D9BA740D-6EE8-1F06-3B60-0345B58FF242}"/>
                    </a:ext>
                  </a:extLst>
                </p:cNvPr>
                <p:cNvSpPr txBox="1">
                  <a:spLocks/>
                </p:cNvSpPr>
                <p:nvPr/>
              </p:nvSpPr>
              <p:spPr>
                <a:xfrm>
                  <a:off x="2210230" y="2760473"/>
                  <a:ext cx="2103120" cy="1010490"/>
                </a:xfrm>
                <a:prstGeom prst="rect">
                  <a:avLst/>
                </a:prstGeom>
              </p:spPr>
              <p:txBody>
                <a:bodyPr vert="horz" lIns="91416" tIns="45708" rIns="91416" bIns="45708"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fontAlgn="auto">
                    <a:spcBef>
                      <a:spcPts val="0"/>
                    </a:spcBef>
                    <a:spcAft>
                      <a:spcPts val="0"/>
                    </a:spcAft>
                    <a:defRPr/>
                  </a:pPr>
                  <a:r>
                    <a:rPr lang="en-US" sz="2399">
                      <a:solidFill>
                        <a:srgbClr val="080808"/>
                      </a:solidFill>
                      <a:latin typeface="Franklin Gothic Medium"/>
                    </a:rPr>
                    <a:t>steam</a:t>
                  </a:r>
                  <a:br>
                    <a:rPr lang="en-US" sz="2399">
                      <a:solidFill>
                        <a:srgbClr val="080808"/>
                      </a:solidFill>
                      <a:latin typeface="Franklin Gothic Medium"/>
                    </a:rPr>
                  </a:br>
                  <a:r>
                    <a:rPr lang="en-US" sz="1600">
                      <a:solidFill>
                        <a:srgbClr val="080808"/>
                      </a:solidFill>
                      <a:latin typeface="Franklin Gothic Book"/>
                    </a:rPr>
                    <a:t>pasteurized food</a:t>
                  </a:r>
                </a:p>
              </p:txBody>
            </p:sp>
            <p:sp>
              <p:nvSpPr>
                <p:cNvPr id="8" name="Content Placeholder 2">
                  <a:extLst>
                    <a:ext uri="{FF2B5EF4-FFF2-40B4-BE49-F238E27FC236}">
                      <a16:creationId xmlns:a16="http://schemas.microsoft.com/office/drawing/2014/main" id="{385EBBBA-53B1-D199-3D75-1E158A42573F}"/>
                    </a:ext>
                  </a:extLst>
                </p:cNvPr>
                <p:cNvSpPr txBox="1">
                  <a:spLocks/>
                </p:cNvSpPr>
                <p:nvPr/>
              </p:nvSpPr>
              <p:spPr>
                <a:xfrm>
                  <a:off x="4099704" y="2760473"/>
                  <a:ext cx="2103120" cy="1010490"/>
                </a:xfrm>
                <a:prstGeom prst="rect">
                  <a:avLst/>
                </a:prstGeom>
              </p:spPr>
              <p:txBody>
                <a:bodyPr vert="horz" lIns="91416" tIns="45708" rIns="91416" bIns="45708"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fontAlgn="auto">
                    <a:spcBef>
                      <a:spcPts val="0"/>
                    </a:spcBef>
                    <a:spcAft>
                      <a:spcPts val="0"/>
                    </a:spcAft>
                    <a:defRPr/>
                  </a:pPr>
                  <a:r>
                    <a:rPr lang="en-US" sz="2399">
                      <a:solidFill>
                        <a:srgbClr val="080808"/>
                      </a:solidFill>
                      <a:latin typeface="Franklin Gothic Medium"/>
                    </a:rPr>
                    <a:t>distillation </a:t>
                  </a:r>
                  <a:br>
                    <a:rPr lang="en-US" sz="2399">
                      <a:solidFill>
                        <a:srgbClr val="080808"/>
                      </a:solidFill>
                      <a:latin typeface="Franklin Gothic Medium"/>
                    </a:rPr>
                  </a:br>
                  <a:r>
                    <a:rPr lang="en-US" sz="1600">
                      <a:solidFill>
                        <a:srgbClr val="080808"/>
                      </a:solidFill>
                      <a:latin typeface="Franklin Gothic Book"/>
                    </a:rPr>
                    <a:t>high purity </a:t>
                  </a:r>
                </a:p>
                <a:p>
                  <a:pPr algn="ctr" defTabSz="914126" fontAlgn="auto">
                    <a:spcBef>
                      <a:spcPts val="0"/>
                    </a:spcBef>
                    <a:spcAft>
                      <a:spcPts val="0"/>
                    </a:spcAft>
                    <a:defRPr/>
                  </a:pPr>
                  <a:r>
                    <a:rPr lang="en-US" sz="1600">
                      <a:solidFill>
                        <a:srgbClr val="080808"/>
                      </a:solidFill>
                      <a:latin typeface="Franklin Gothic Book"/>
                    </a:rPr>
                    <a:t>chemicals</a:t>
                  </a:r>
                </a:p>
              </p:txBody>
            </p:sp>
            <p:sp>
              <p:nvSpPr>
                <p:cNvPr id="9" name="Content Placeholder 2">
                  <a:extLst>
                    <a:ext uri="{FF2B5EF4-FFF2-40B4-BE49-F238E27FC236}">
                      <a16:creationId xmlns:a16="http://schemas.microsoft.com/office/drawing/2014/main" id="{F11C8B68-0C9C-3609-9435-6D753DD6E3D9}"/>
                    </a:ext>
                  </a:extLst>
                </p:cNvPr>
                <p:cNvSpPr txBox="1">
                  <a:spLocks/>
                </p:cNvSpPr>
                <p:nvPr/>
              </p:nvSpPr>
              <p:spPr>
                <a:xfrm>
                  <a:off x="5989178" y="2760473"/>
                  <a:ext cx="2103120" cy="1010490"/>
                </a:xfrm>
                <a:prstGeom prst="rect">
                  <a:avLst/>
                </a:prstGeom>
              </p:spPr>
              <p:txBody>
                <a:bodyPr vert="horz" lIns="91416" tIns="45708" rIns="91416" bIns="45708"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fontAlgn="auto">
                    <a:spcBef>
                      <a:spcPts val="0"/>
                    </a:spcBef>
                    <a:spcAft>
                      <a:spcPts val="0"/>
                    </a:spcAft>
                    <a:defRPr/>
                  </a:pPr>
                  <a:r>
                    <a:rPr lang="en-US" sz="2399">
                      <a:solidFill>
                        <a:srgbClr val="080808"/>
                      </a:solidFill>
                      <a:latin typeface="Franklin Gothic Medium"/>
                    </a:rPr>
                    <a:t>melting </a:t>
                  </a:r>
                  <a:br>
                    <a:rPr lang="en-US" sz="2399">
                      <a:solidFill>
                        <a:srgbClr val="55575B"/>
                      </a:solidFill>
                      <a:latin typeface="Franklin Gothic Medium"/>
                    </a:rPr>
                  </a:br>
                  <a:r>
                    <a:rPr lang="en-US" sz="1600">
                      <a:solidFill>
                        <a:srgbClr val="080808"/>
                      </a:solidFill>
                      <a:latin typeface="Franklin Gothic Book"/>
                    </a:rPr>
                    <a:t>formed plastics,</a:t>
                  </a:r>
                  <a:endParaRPr lang="en-US" sz="1799">
                    <a:solidFill>
                      <a:srgbClr val="55575B"/>
                    </a:solidFill>
                    <a:latin typeface="Franklin Gothic Book"/>
                  </a:endParaRPr>
                </a:p>
                <a:p>
                  <a:pPr algn="ctr" defTabSz="914126" fontAlgn="auto">
                    <a:spcBef>
                      <a:spcPts val="0"/>
                    </a:spcBef>
                    <a:spcAft>
                      <a:spcPts val="0"/>
                    </a:spcAft>
                    <a:defRPr/>
                  </a:pPr>
                  <a:r>
                    <a:rPr lang="en-US" sz="1600">
                      <a:solidFill>
                        <a:srgbClr val="080808"/>
                      </a:solidFill>
                      <a:latin typeface="Franklin Gothic Book"/>
                    </a:rPr>
                    <a:t>semiconductors</a:t>
                  </a:r>
                </a:p>
              </p:txBody>
            </p:sp>
            <p:sp>
              <p:nvSpPr>
                <p:cNvPr id="10" name="Content Placeholder 2">
                  <a:extLst>
                    <a:ext uri="{FF2B5EF4-FFF2-40B4-BE49-F238E27FC236}">
                      <a16:creationId xmlns:a16="http://schemas.microsoft.com/office/drawing/2014/main" id="{FAADD843-30E6-6C8D-6716-9ACBCDE1C121}"/>
                    </a:ext>
                  </a:extLst>
                </p:cNvPr>
                <p:cNvSpPr txBox="1">
                  <a:spLocks/>
                </p:cNvSpPr>
                <p:nvPr/>
              </p:nvSpPr>
              <p:spPr>
                <a:xfrm>
                  <a:off x="7878652" y="2760473"/>
                  <a:ext cx="2103120" cy="1010490"/>
                </a:xfrm>
                <a:prstGeom prst="rect">
                  <a:avLst/>
                </a:prstGeom>
              </p:spPr>
              <p:txBody>
                <a:bodyPr vert="horz" lIns="91416" tIns="45708" rIns="91416" bIns="45708"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399">
                      <a:solidFill>
                        <a:srgbClr val="080808"/>
                      </a:solidFill>
                      <a:latin typeface="Franklin Gothic Medium"/>
                    </a:rPr>
                    <a:t>smelting </a:t>
                  </a:r>
                  <a:br>
                    <a:rPr lang="en-US" sz="2399">
                      <a:solidFill>
                        <a:srgbClr val="080808"/>
                      </a:solidFill>
                      <a:latin typeface="Franklin Gothic Medium"/>
                    </a:rPr>
                  </a:br>
                  <a:r>
                    <a:rPr lang="en-US" sz="1600">
                      <a:solidFill>
                        <a:srgbClr val="080808"/>
                      </a:solidFill>
                      <a:latin typeface="Franklin Gothic Book"/>
                    </a:rPr>
                    <a:t>iron, copper, aluminum</a:t>
                  </a:r>
                  <a:endParaRPr lang="en-US" sz="1799"/>
                </a:p>
              </p:txBody>
            </p:sp>
            <p:pic>
              <p:nvPicPr>
                <p:cNvPr id="11" name="Picture 10">
                  <a:extLst>
                    <a:ext uri="{FF2B5EF4-FFF2-40B4-BE49-F238E27FC236}">
                      <a16:creationId xmlns:a16="http://schemas.microsoft.com/office/drawing/2014/main" id="{B53C6A7D-7C25-8B86-1890-241BD57B6FE2}"/>
                    </a:ext>
                  </a:extLst>
                </p:cNvPr>
                <p:cNvPicPr>
                  <a:picLocks noChangeAspect="1"/>
                </p:cNvPicPr>
                <p:nvPr/>
              </p:nvPicPr>
              <p:blipFill>
                <a:blip r:embed="rId6"/>
                <a:stretch>
                  <a:fillRect/>
                </a:stretch>
              </p:blipFill>
              <p:spPr>
                <a:xfrm>
                  <a:off x="2971946" y="3829911"/>
                  <a:ext cx="618185" cy="914400"/>
                </a:xfrm>
                <a:prstGeom prst="rect">
                  <a:avLst/>
                </a:prstGeom>
              </p:spPr>
            </p:pic>
            <p:sp>
              <p:nvSpPr>
                <p:cNvPr id="12" name="Content Placeholder 2">
                  <a:extLst>
                    <a:ext uri="{FF2B5EF4-FFF2-40B4-BE49-F238E27FC236}">
                      <a16:creationId xmlns:a16="http://schemas.microsoft.com/office/drawing/2014/main" id="{1E5E9276-1B5A-487F-268B-74D7061FDD6D}"/>
                    </a:ext>
                  </a:extLst>
                </p:cNvPr>
                <p:cNvSpPr txBox="1">
                  <a:spLocks/>
                </p:cNvSpPr>
                <p:nvPr/>
              </p:nvSpPr>
              <p:spPr>
                <a:xfrm>
                  <a:off x="9768124" y="2760473"/>
                  <a:ext cx="2286503" cy="1010490"/>
                </a:xfrm>
                <a:prstGeom prst="rect">
                  <a:avLst/>
                </a:prstGeom>
              </p:spPr>
              <p:txBody>
                <a:bodyPr vert="horz" lIns="91416" tIns="45708" rIns="91416" bIns="45708"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fontAlgn="auto">
                    <a:spcBef>
                      <a:spcPts val="0"/>
                    </a:spcBef>
                    <a:spcAft>
                      <a:spcPts val="0"/>
                    </a:spcAft>
                    <a:defRPr/>
                  </a:pPr>
                  <a:r>
                    <a:rPr lang="en-US" sz="2399">
                      <a:solidFill>
                        <a:srgbClr val="080808"/>
                      </a:solidFill>
                      <a:latin typeface="Franklin Gothic Medium"/>
                    </a:rPr>
                    <a:t>calcining </a:t>
                  </a:r>
                  <a:br>
                    <a:rPr lang="en-US" sz="2399">
                      <a:latin typeface="Franklin Gothic Medium"/>
                    </a:rPr>
                  </a:br>
                  <a:r>
                    <a:rPr lang="en-US" sz="1600">
                      <a:solidFill>
                        <a:srgbClr val="080808"/>
                      </a:solidFill>
                      <a:latin typeface="Franklin Gothic Book"/>
                    </a:rPr>
                    <a:t>cement,</a:t>
                  </a:r>
                </a:p>
                <a:p>
                  <a:pPr algn="ctr" defTabSz="914126" fontAlgn="auto">
                    <a:spcBef>
                      <a:spcPts val="0"/>
                    </a:spcBef>
                    <a:spcAft>
                      <a:spcPts val="0"/>
                    </a:spcAft>
                    <a:defRPr/>
                  </a:pPr>
                  <a:r>
                    <a:rPr lang="en-US" sz="1600">
                      <a:solidFill>
                        <a:srgbClr val="080808"/>
                      </a:solidFill>
                      <a:latin typeface="Franklin Gothic Book"/>
                    </a:rPr>
                    <a:t>lime</a:t>
                  </a:r>
                </a:p>
              </p:txBody>
            </p:sp>
            <p:pic>
              <p:nvPicPr>
                <p:cNvPr id="13" name="Graphic 12" descr="Tree With Roots outline">
                  <a:extLst>
                    <a:ext uri="{FF2B5EF4-FFF2-40B4-BE49-F238E27FC236}">
                      <a16:creationId xmlns:a16="http://schemas.microsoft.com/office/drawing/2014/main" id="{661C1429-3D0B-416C-9A9A-0B44883A8C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934" y="3698126"/>
                  <a:ext cx="1097280" cy="1097280"/>
                </a:xfrm>
                <a:prstGeom prst="rect">
                  <a:avLst/>
                </a:prstGeom>
              </p:spPr>
            </p:pic>
            <p:sp>
              <p:nvSpPr>
                <p:cNvPr id="14" name="Content Placeholder 2">
                  <a:extLst>
                    <a:ext uri="{FF2B5EF4-FFF2-40B4-BE49-F238E27FC236}">
                      <a16:creationId xmlns:a16="http://schemas.microsoft.com/office/drawing/2014/main" id="{53144501-588F-158E-319A-E659BF2636BD}"/>
                    </a:ext>
                  </a:extLst>
                </p:cNvPr>
                <p:cNvSpPr txBox="1">
                  <a:spLocks/>
                </p:cNvSpPr>
                <p:nvPr/>
              </p:nvSpPr>
              <p:spPr>
                <a:xfrm>
                  <a:off x="320756" y="2760473"/>
                  <a:ext cx="2103120" cy="1010490"/>
                </a:xfrm>
                <a:prstGeom prst="rect">
                  <a:avLst/>
                </a:prstGeom>
              </p:spPr>
              <p:txBody>
                <a:bodyPr vert="horz" lIns="91416" tIns="45708" rIns="91416" bIns="45708"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fontAlgn="auto">
                    <a:spcBef>
                      <a:spcPts val="0"/>
                    </a:spcBef>
                    <a:spcAft>
                      <a:spcPts val="0"/>
                    </a:spcAft>
                    <a:defRPr/>
                  </a:pPr>
                  <a:r>
                    <a:rPr lang="en-US" sz="2399">
                      <a:solidFill>
                        <a:srgbClr val="080808"/>
                      </a:solidFill>
                      <a:latin typeface="Franklin Gothic Medium"/>
                    </a:rPr>
                    <a:t>drying</a:t>
                  </a:r>
                  <a:br>
                    <a:rPr lang="en-US" sz="2399">
                      <a:solidFill>
                        <a:srgbClr val="080808"/>
                      </a:solidFill>
                      <a:latin typeface="Franklin Gothic Medium"/>
                    </a:rPr>
                  </a:br>
                  <a:r>
                    <a:rPr lang="en-US" sz="1600">
                      <a:solidFill>
                        <a:srgbClr val="080808"/>
                      </a:solidFill>
                      <a:latin typeface="Franklin Gothic Book"/>
                    </a:rPr>
                    <a:t>paper,</a:t>
                  </a:r>
                </a:p>
                <a:p>
                  <a:pPr algn="ctr" defTabSz="914126" fontAlgn="auto">
                    <a:spcBef>
                      <a:spcPts val="0"/>
                    </a:spcBef>
                    <a:spcAft>
                      <a:spcPts val="0"/>
                    </a:spcAft>
                    <a:defRPr/>
                  </a:pPr>
                  <a:r>
                    <a:rPr lang="en-US" sz="1600">
                      <a:solidFill>
                        <a:srgbClr val="080808"/>
                      </a:solidFill>
                      <a:latin typeface="Franklin Gothic Book"/>
                    </a:rPr>
                    <a:t>batteries</a:t>
                  </a:r>
                </a:p>
              </p:txBody>
            </p:sp>
          </p:grpSp>
          <p:pic>
            <p:nvPicPr>
              <p:cNvPr id="15" name="Graphic 14" descr="Water Bottle outline">
                <a:extLst>
                  <a:ext uri="{FF2B5EF4-FFF2-40B4-BE49-F238E27FC236}">
                    <a16:creationId xmlns:a16="http://schemas.microsoft.com/office/drawing/2014/main" id="{3525FE11-3F1A-1DD0-B123-5CE5D47B1CB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53458" y="3234150"/>
                <a:ext cx="1097280" cy="1097280"/>
              </a:xfrm>
              <a:prstGeom prst="rect">
                <a:avLst/>
              </a:prstGeom>
            </p:spPr>
          </p:pic>
        </p:grpSp>
        <p:sp>
          <p:nvSpPr>
            <p:cNvPr id="16" name="Arrow: Right 15">
              <a:extLst>
                <a:ext uri="{FF2B5EF4-FFF2-40B4-BE49-F238E27FC236}">
                  <a16:creationId xmlns:a16="http://schemas.microsoft.com/office/drawing/2014/main" id="{D6A9CA31-DEA8-DB13-279B-ADD774D5CB58}"/>
                </a:ext>
              </a:extLst>
            </p:cNvPr>
            <p:cNvSpPr/>
            <p:nvPr/>
          </p:nvSpPr>
          <p:spPr>
            <a:xfrm>
              <a:off x="612741" y="4400365"/>
              <a:ext cx="11234993" cy="812329"/>
            </a:xfrm>
            <a:prstGeom prst="rightArrow">
              <a:avLst/>
            </a:prstGeom>
            <a:gradFill flip="none" rotWithShape="1">
              <a:gsLst>
                <a:gs pos="0">
                  <a:srgbClr val="FFFF00"/>
                </a:gs>
                <a:gs pos="100000">
                  <a:srgbClr val="C00000"/>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126" fontAlgn="auto">
                <a:spcBef>
                  <a:spcPts val="0"/>
                </a:spcBef>
                <a:spcAft>
                  <a:spcPts val="0"/>
                </a:spcAft>
                <a:defRPr/>
              </a:pPr>
              <a:r>
                <a:rPr lang="en-US" sz="1999">
                  <a:solidFill>
                    <a:srgbClr val="000000"/>
                  </a:solidFill>
                  <a:latin typeface="Franklin Gothic Medium"/>
                </a:rPr>
                <a:t>Process Temperatures Needed</a:t>
              </a:r>
            </a:p>
          </p:txBody>
        </p:sp>
        <p:sp>
          <p:nvSpPr>
            <p:cNvPr id="17" name="TextBox 16">
              <a:extLst>
                <a:ext uri="{FF2B5EF4-FFF2-40B4-BE49-F238E27FC236}">
                  <a16:creationId xmlns:a16="http://schemas.microsoft.com/office/drawing/2014/main" id="{3462DF42-C0F7-8C10-98E2-B1E4D260B607}"/>
                </a:ext>
              </a:extLst>
            </p:cNvPr>
            <p:cNvSpPr txBox="1"/>
            <p:nvPr/>
          </p:nvSpPr>
          <p:spPr>
            <a:xfrm>
              <a:off x="612741" y="4606474"/>
              <a:ext cx="1024639" cy="400110"/>
            </a:xfrm>
            <a:prstGeom prst="rect">
              <a:avLst/>
            </a:prstGeom>
            <a:noFill/>
          </p:spPr>
          <p:txBody>
            <a:bodyPr wrap="none" rtlCol="0">
              <a:spAutoFit/>
            </a:bodyPr>
            <a:lstStyle/>
            <a:p>
              <a:pPr defTabSz="914126" fontAlgn="auto">
                <a:spcBef>
                  <a:spcPts val="0"/>
                </a:spcBef>
                <a:spcAft>
                  <a:spcPts val="0"/>
                </a:spcAft>
                <a:defRPr/>
              </a:pPr>
              <a:r>
                <a:rPr lang="en-US" sz="1999">
                  <a:solidFill>
                    <a:srgbClr val="000000"/>
                  </a:solidFill>
                  <a:latin typeface="Franklin Gothic Medium"/>
                  <a:ea typeface="+mn-ea"/>
                  <a:cs typeface="+mn-cs"/>
                </a:rPr>
                <a:t>~300ºC</a:t>
              </a:r>
            </a:p>
          </p:txBody>
        </p:sp>
        <p:sp>
          <p:nvSpPr>
            <p:cNvPr id="18" name="TextBox 17">
              <a:extLst>
                <a:ext uri="{FF2B5EF4-FFF2-40B4-BE49-F238E27FC236}">
                  <a16:creationId xmlns:a16="http://schemas.microsoft.com/office/drawing/2014/main" id="{4B425905-2196-C56C-5AE6-6B9AC3F4471C}"/>
                </a:ext>
              </a:extLst>
            </p:cNvPr>
            <p:cNvSpPr txBox="1"/>
            <p:nvPr/>
          </p:nvSpPr>
          <p:spPr>
            <a:xfrm>
              <a:off x="10627021" y="4606474"/>
              <a:ext cx="1024639" cy="400110"/>
            </a:xfrm>
            <a:prstGeom prst="rect">
              <a:avLst/>
            </a:prstGeom>
            <a:noFill/>
          </p:spPr>
          <p:txBody>
            <a:bodyPr wrap="none" rtlCol="0">
              <a:spAutoFit/>
            </a:bodyPr>
            <a:lstStyle/>
            <a:p>
              <a:pPr defTabSz="914126" fontAlgn="auto">
                <a:spcBef>
                  <a:spcPts val="0"/>
                </a:spcBef>
                <a:spcAft>
                  <a:spcPts val="0"/>
                </a:spcAft>
                <a:defRPr/>
              </a:pPr>
              <a:r>
                <a:rPr lang="en-US" sz="1999">
                  <a:solidFill>
                    <a:srgbClr val="000000"/>
                  </a:solidFill>
                  <a:latin typeface="Franklin Gothic Medium"/>
                  <a:ea typeface="+mn-ea"/>
                  <a:cs typeface="+mn-cs"/>
                </a:rPr>
                <a:t>&gt;800ºC</a:t>
              </a:r>
            </a:p>
          </p:txBody>
        </p:sp>
      </p:grpSp>
      <p:sp>
        <p:nvSpPr>
          <p:cNvPr id="19" name="Content Placeholder 2">
            <a:extLst>
              <a:ext uri="{FF2B5EF4-FFF2-40B4-BE49-F238E27FC236}">
                <a16:creationId xmlns:a16="http://schemas.microsoft.com/office/drawing/2014/main" id="{15517CA6-1BEA-45DE-B987-D3D0A9EB7057}"/>
              </a:ext>
            </a:extLst>
          </p:cNvPr>
          <p:cNvSpPr txBox="1">
            <a:spLocks/>
          </p:cNvSpPr>
          <p:nvPr/>
        </p:nvSpPr>
        <p:spPr>
          <a:xfrm>
            <a:off x="770265" y="1339610"/>
            <a:ext cx="10670924" cy="830781"/>
          </a:xfrm>
          <a:prstGeom prst="rect">
            <a:avLst/>
          </a:prstGeom>
        </p:spPr>
        <p:txBody>
          <a:bodyPr wrap="square">
            <a:spAutoFit/>
          </a:bodyPr>
          <a:lstStyle>
            <a:lvl1pPr marL="342900" indent="-342900" algn="l" defTabSz="457200" rtl="0" eaLnBrk="1" fontAlgn="base" hangingPunct="1">
              <a:spcBef>
                <a:spcPct val="20000"/>
              </a:spcBef>
              <a:spcAft>
                <a:spcPct val="0"/>
              </a:spcAft>
              <a:buFont typeface="Arial" charset="0"/>
              <a:buChar char="•"/>
              <a:defRPr sz="2600" kern="1200">
                <a:solidFill>
                  <a:schemeClr val="tx2"/>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2"/>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chemeClr val="tx2"/>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2"/>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chemeClr val="tx2"/>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57063">
              <a:spcBef>
                <a:spcPts val="0"/>
              </a:spcBef>
              <a:spcAft>
                <a:spcPts val="0"/>
              </a:spcAft>
              <a:buNone/>
              <a:defRPr/>
            </a:pPr>
            <a:r>
              <a:rPr lang="en-US" sz="2399">
                <a:solidFill>
                  <a:srgbClr val="000000"/>
                </a:solidFill>
                <a:latin typeface="Franklin Gothic Medium"/>
                <a:cs typeface="Arial" panose="020B0604020202020204" pitchFamily="34" charset="0"/>
              </a:rPr>
              <a:t>Thermal processes and systems are </a:t>
            </a:r>
            <a:r>
              <a:rPr lang="en-US" sz="2399" u="sng">
                <a:solidFill>
                  <a:srgbClr val="000000"/>
                </a:solidFill>
                <a:latin typeface="Franklin Gothic Medium"/>
                <a:cs typeface="Arial" panose="020B0604020202020204" pitchFamily="34" charset="0"/>
              </a:rPr>
              <a:t>essential</a:t>
            </a:r>
            <a:r>
              <a:rPr lang="en-US" sz="2399">
                <a:solidFill>
                  <a:srgbClr val="000000"/>
                </a:solidFill>
                <a:latin typeface="Franklin Gothic Medium"/>
                <a:cs typeface="Arial" panose="020B0604020202020204" pitchFamily="34" charset="0"/>
              </a:rPr>
              <a:t> and </a:t>
            </a:r>
            <a:r>
              <a:rPr lang="en-US" sz="2399" u="sng">
                <a:solidFill>
                  <a:srgbClr val="000000"/>
                </a:solidFill>
                <a:latin typeface="Franklin Gothic Medium"/>
                <a:cs typeface="Arial" panose="020B0604020202020204" pitchFamily="34" charset="0"/>
              </a:rPr>
              <a:t>pervasive</a:t>
            </a:r>
            <a:r>
              <a:rPr lang="en-US" sz="2399">
                <a:solidFill>
                  <a:srgbClr val="000000"/>
                </a:solidFill>
                <a:latin typeface="Franklin Gothic Medium"/>
                <a:cs typeface="Arial" panose="020B0604020202020204" pitchFamily="34" charset="0"/>
              </a:rPr>
              <a:t> in industry,</a:t>
            </a:r>
          </a:p>
          <a:p>
            <a:pPr marL="0" indent="0" algn="ctr" defTabSz="457063">
              <a:spcBef>
                <a:spcPts val="0"/>
              </a:spcBef>
              <a:spcAft>
                <a:spcPts val="0"/>
              </a:spcAft>
              <a:buNone/>
              <a:defRPr/>
            </a:pPr>
            <a:r>
              <a:rPr lang="en-US" sz="2399">
                <a:solidFill>
                  <a:srgbClr val="000000"/>
                </a:solidFill>
                <a:latin typeface="Franklin Gothic Medium"/>
                <a:cs typeface="Arial" panose="020B0604020202020204" pitchFamily="34" charset="0"/>
              </a:rPr>
              <a:t>but every major industrial subsector uses heat in </a:t>
            </a:r>
            <a:r>
              <a:rPr lang="en-US" sz="2399" u="sng">
                <a:solidFill>
                  <a:srgbClr val="000000"/>
                </a:solidFill>
                <a:latin typeface="Franklin Gothic Medium"/>
                <a:cs typeface="Arial" panose="020B0604020202020204" pitchFamily="34" charset="0"/>
              </a:rPr>
              <a:t>different ways</a:t>
            </a:r>
            <a:r>
              <a:rPr lang="en-US" sz="2399">
                <a:solidFill>
                  <a:srgbClr val="000000"/>
                </a:solidFill>
                <a:latin typeface="Franklin Gothic Medium"/>
                <a:cs typeface="Arial" panose="020B0604020202020204" pitchFamily="34" charset="0"/>
              </a:rPr>
              <a:t>...</a:t>
            </a:r>
          </a:p>
        </p:txBody>
      </p:sp>
    </p:spTree>
    <p:extLst>
      <p:ext uri="{BB962C8B-B14F-4D97-AF65-F5344CB8AC3E}">
        <p14:creationId xmlns:p14="http://schemas.microsoft.com/office/powerpoint/2010/main" val="2010145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7BD3-D08A-C8C5-FD61-DCA871C7719D}"/>
              </a:ext>
            </a:extLst>
          </p:cNvPr>
          <p:cNvSpPr>
            <a:spLocks noGrp="1"/>
          </p:cNvSpPr>
          <p:nvPr>
            <p:ph type="title"/>
          </p:nvPr>
        </p:nvSpPr>
        <p:spPr/>
        <p:txBody>
          <a:bodyPr/>
          <a:lstStyle/>
          <a:p>
            <a:r>
              <a:rPr lang="en-US" b="0"/>
              <a:t>Decarbonization of Thermal Processes &amp; Systems at IEDO</a:t>
            </a:r>
          </a:p>
        </p:txBody>
      </p:sp>
      <p:grpSp>
        <p:nvGrpSpPr>
          <p:cNvPr id="33" name="Group 32" descr="Industrial Heat Shot logo">
            <a:extLst>
              <a:ext uri="{FF2B5EF4-FFF2-40B4-BE49-F238E27FC236}">
                <a16:creationId xmlns:a16="http://schemas.microsoft.com/office/drawing/2014/main" id="{3DC6E323-57D3-108D-EB16-88B43F262D20}"/>
              </a:ext>
            </a:extLst>
          </p:cNvPr>
          <p:cNvGrpSpPr/>
          <p:nvPr/>
        </p:nvGrpSpPr>
        <p:grpSpPr>
          <a:xfrm>
            <a:off x="6552023" y="2452712"/>
            <a:ext cx="4938266" cy="3910052"/>
            <a:chOff x="6663267" y="1452033"/>
            <a:chExt cx="4939552" cy="3911071"/>
          </a:xfrm>
        </p:grpSpPr>
        <p:sp>
          <p:nvSpPr>
            <p:cNvPr id="18" name="Rectangle: Rounded Corners 17">
              <a:extLst>
                <a:ext uri="{FF2B5EF4-FFF2-40B4-BE49-F238E27FC236}">
                  <a16:creationId xmlns:a16="http://schemas.microsoft.com/office/drawing/2014/main" id="{6031B205-F207-6C82-9507-A11AA794326C}"/>
                </a:ext>
              </a:extLst>
            </p:cNvPr>
            <p:cNvSpPr/>
            <p:nvPr/>
          </p:nvSpPr>
          <p:spPr>
            <a:xfrm>
              <a:off x="6663267" y="1452033"/>
              <a:ext cx="4905686" cy="3911071"/>
            </a:xfrm>
            <a:prstGeom prst="roundRect">
              <a:avLst>
                <a:gd name="adj" fmla="val 4125"/>
              </a:avLst>
            </a:prstGeom>
            <a:solidFill>
              <a:srgbClr val="F3FAF0"/>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126">
                <a:defRPr/>
              </a:pPr>
              <a:endParaRPr lang="en-US" sz="1799">
                <a:solidFill>
                  <a:srgbClr val="000000"/>
                </a:solidFill>
                <a:latin typeface="Franklin Gothic Book"/>
              </a:endParaRPr>
            </a:p>
          </p:txBody>
        </p:sp>
        <p:pic>
          <p:nvPicPr>
            <p:cNvPr id="4" name="Picture 3" descr="Graphical user interface&#10;&#10;Description automatically generated with low confidence">
              <a:extLst>
                <a:ext uri="{FF2B5EF4-FFF2-40B4-BE49-F238E27FC236}">
                  <a16:creationId xmlns:a16="http://schemas.microsoft.com/office/drawing/2014/main" id="{B7F2F076-3917-2B89-86B1-64A8A8D3CA4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2222"/>
            <a:stretch/>
          </p:blipFill>
          <p:spPr>
            <a:xfrm>
              <a:off x="6836085" y="1577231"/>
              <a:ext cx="4627782" cy="967982"/>
            </a:xfrm>
            <a:prstGeom prst="rect">
              <a:avLst/>
            </a:prstGeom>
          </p:spPr>
        </p:pic>
        <p:sp>
          <p:nvSpPr>
            <p:cNvPr id="5" name="Content Placeholder 2">
              <a:extLst>
                <a:ext uri="{FF2B5EF4-FFF2-40B4-BE49-F238E27FC236}">
                  <a16:creationId xmlns:a16="http://schemas.microsoft.com/office/drawing/2014/main" id="{221AE17B-5BA9-DC28-D6E6-15669DFD1706}"/>
                </a:ext>
              </a:extLst>
            </p:cNvPr>
            <p:cNvSpPr txBox="1">
              <a:spLocks/>
            </p:cNvSpPr>
            <p:nvPr/>
          </p:nvSpPr>
          <p:spPr bwMode="auto">
            <a:xfrm>
              <a:off x="6697133" y="2386023"/>
              <a:ext cx="4905686" cy="1812938"/>
            </a:xfrm>
            <a:prstGeom prst="rect">
              <a:avLst/>
            </a:prstGeom>
            <a:noFill/>
            <a:ln w="28575">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32" tIns="91416" rIns="182832" bIns="91416" numCol="1" anchor="ctr"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sz="2600" kern="1200">
                  <a:solidFill>
                    <a:schemeClr val="tx2"/>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2"/>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chemeClr val="tx2"/>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2"/>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chemeClr val="tx2"/>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063">
                <a:buNone/>
                <a:defRPr/>
              </a:pPr>
              <a:r>
                <a:rPr lang="en-US" sz="1999">
                  <a:solidFill>
                    <a:srgbClr val="000000"/>
                  </a:solidFill>
                  <a:latin typeface="Franklin Gothic Book"/>
                </a:rPr>
                <a:t>Develop cost competitive industrial heat decarbonization technologies with </a:t>
              </a:r>
              <a:r>
                <a:rPr lang="en-US" sz="1999" b="1">
                  <a:solidFill>
                    <a:srgbClr val="000000"/>
                  </a:solidFill>
                  <a:latin typeface="Franklin Gothic Book"/>
                </a:rPr>
                <a:t>at least 85% lower greenhouse gas emissions by 2035</a:t>
              </a:r>
            </a:p>
          </p:txBody>
        </p:sp>
        <p:pic>
          <p:nvPicPr>
            <p:cNvPr id="32" name="Picture 31">
              <a:extLst>
                <a:ext uri="{FF2B5EF4-FFF2-40B4-BE49-F238E27FC236}">
                  <a16:creationId xmlns:a16="http://schemas.microsoft.com/office/drawing/2014/main" id="{253E8A1C-5B58-7EAC-FE2C-2D63EE2CA05B}"/>
                </a:ext>
              </a:extLst>
            </p:cNvPr>
            <p:cNvPicPr>
              <a:picLocks noChangeAspect="1"/>
            </p:cNvPicPr>
            <p:nvPr/>
          </p:nvPicPr>
          <p:blipFill>
            <a:blip r:embed="rId3"/>
            <a:stretch>
              <a:fillRect/>
            </a:stretch>
          </p:blipFill>
          <p:spPr>
            <a:xfrm>
              <a:off x="7231457" y="3928197"/>
              <a:ext cx="3769306" cy="1434907"/>
            </a:xfrm>
            <a:prstGeom prst="rect">
              <a:avLst/>
            </a:prstGeom>
          </p:spPr>
        </p:pic>
      </p:grpSp>
      <p:sp>
        <p:nvSpPr>
          <p:cNvPr id="34" name="Rectangle 33">
            <a:extLst>
              <a:ext uri="{FF2B5EF4-FFF2-40B4-BE49-F238E27FC236}">
                <a16:creationId xmlns:a16="http://schemas.microsoft.com/office/drawing/2014/main" id="{462D94EE-15D3-C8BA-B8AC-4D952EB93BCD}"/>
              </a:ext>
            </a:extLst>
          </p:cNvPr>
          <p:cNvSpPr/>
          <p:nvPr/>
        </p:nvSpPr>
        <p:spPr>
          <a:xfrm>
            <a:off x="917887" y="4226364"/>
            <a:ext cx="4904408" cy="372948"/>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t"/>
          <a:lstStyle/>
          <a:p>
            <a:pPr algn="ctr" defTabSz="914126">
              <a:spcAft>
                <a:spcPts val="600"/>
              </a:spcAft>
              <a:defRPr/>
            </a:pPr>
            <a:r>
              <a:rPr lang="en-US" sz="1999">
                <a:solidFill>
                  <a:srgbClr val="007934"/>
                </a:solidFill>
                <a:latin typeface="Franklin Gothic Medium"/>
              </a:rPr>
              <a:t>Advancing Key Technologies</a:t>
            </a:r>
            <a:endParaRPr lang="en-US" sz="1799">
              <a:solidFill>
                <a:srgbClr val="000000"/>
              </a:solidFill>
              <a:latin typeface="Franklin Gothic Book"/>
            </a:endParaRPr>
          </a:p>
        </p:txBody>
      </p:sp>
      <p:sp>
        <p:nvSpPr>
          <p:cNvPr id="36" name="TextBox 35">
            <a:extLst>
              <a:ext uri="{FF2B5EF4-FFF2-40B4-BE49-F238E27FC236}">
                <a16:creationId xmlns:a16="http://schemas.microsoft.com/office/drawing/2014/main" id="{CC7B15ED-DF3C-66F3-9954-4155B33BD3C9}"/>
              </a:ext>
            </a:extLst>
          </p:cNvPr>
          <p:cNvSpPr txBox="1"/>
          <p:nvPr/>
        </p:nvSpPr>
        <p:spPr>
          <a:xfrm>
            <a:off x="6702841" y="1994481"/>
            <a:ext cx="4787447" cy="400006"/>
          </a:xfrm>
          <a:prstGeom prst="rect">
            <a:avLst/>
          </a:prstGeom>
          <a:noFill/>
        </p:spPr>
        <p:txBody>
          <a:bodyPr wrap="square">
            <a:spAutoFit/>
          </a:bodyPr>
          <a:lstStyle/>
          <a:p>
            <a:pPr algn="ctr" defTabSz="914126">
              <a:spcAft>
                <a:spcPts val="600"/>
              </a:spcAft>
              <a:defRPr/>
            </a:pPr>
            <a:r>
              <a:rPr lang="en-US" sz="1999">
                <a:solidFill>
                  <a:srgbClr val="007934"/>
                </a:solidFill>
                <a:latin typeface="Franklin Gothic Medium"/>
                <a:ea typeface="+mn-ea"/>
                <a:cs typeface="+mn-cs"/>
              </a:rPr>
              <a:t>Supporting DOE’s Industrial Heat Shot</a:t>
            </a:r>
          </a:p>
        </p:txBody>
      </p:sp>
      <p:sp>
        <p:nvSpPr>
          <p:cNvPr id="37" name="Rectangle: Rounded Corners 36">
            <a:extLst>
              <a:ext uri="{FF2B5EF4-FFF2-40B4-BE49-F238E27FC236}">
                <a16:creationId xmlns:a16="http://schemas.microsoft.com/office/drawing/2014/main" id="{C73B08E4-CE2A-5AB2-646B-C6ED6B01DE9B}"/>
              </a:ext>
            </a:extLst>
          </p:cNvPr>
          <p:cNvSpPr/>
          <p:nvPr/>
        </p:nvSpPr>
        <p:spPr>
          <a:xfrm>
            <a:off x="732393" y="4578157"/>
            <a:ext cx="5227780" cy="1969919"/>
          </a:xfrm>
          <a:prstGeom prst="roundRect">
            <a:avLst>
              <a:gd name="adj" fmla="val 4125"/>
            </a:avLst>
          </a:prstGeom>
          <a:solidFill>
            <a:srgbClr val="F3FAF0"/>
          </a:solidFill>
          <a:ln>
            <a:noFill/>
          </a:ln>
        </p:spPr>
        <p:style>
          <a:lnRef idx="2">
            <a:schemeClr val="dk1"/>
          </a:lnRef>
          <a:fillRef idx="1">
            <a:schemeClr val="lt1"/>
          </a:fillRef>
          <a:effectRef idx="0">
            <a:schemeClr val="dk1"/>
          </a:effectRef>
          <a:fontRef idx="minor">
            <a:schemeClr val="dk1"/>
          </a:fontRef>
        </p:style>
        <p:txBody>
          <a:bodyPr rtlCol="0" anchor="t"/>
          <a:lstStyle/>
          <a:p>
            <a:pPr marL="285664" indent="-285664" defTabSz="914126">
              <a:buFont typeface="Arial" panose="020B0604020202020204" pitchFamily="34" charset="0"/>
              <a:buChar char="•"/>
              <a:defRPr/>
            </a:pPr>
            <a:r>
              <a:rPr lang="en-US" sz="1799">
                <a:solidFill>
                  <a:srgbClr val="000000"/>
                </a:solidFill>
                <a:latin typeface="Franklin Gothic Book"/>
              </a:rPr>
              <a:t>Electro-technologies &amp; industrial heat pumps</a:t>
            </a:r>
          </a:p>
          <a:p>
            <a:pPr marL="285664" indent="-285664" defTabSz="914126">
              <a:buFont typeface="Arial" panose="020B0604020202020204" pitchFamily="34" charset="0"/>
              <a:buChar char="•"/>
              <a:defRPr/>
            </a:pPr>
            <a:r>
              <a:rPr lang="en-US" sz="1799">
                <a:solidFill>
                  <a:srgbClr val="000000"/>
                </a:solidFill>
                <a:latin typeface="Franklin Gothic Book"/>
              </a:rPr>
              <a:t>Innovative low- and no-heat processes &amp; advanced non-thermal separations (e.g., membranes)</a:t>
            </a:r>
          </a:p>
          <a:p>
            <a:pPr marL="285664" indent="-285664" defTabSz="914126">
              <a:buFont typeface="Arial" panose="020B0604020202020204" pitchFamily="34" charset="0"/>
              <a:buChar char="•"/>
              <a:defRPr/>
            </a:pPr>
            <a:r>
              <a:rPr lang="en-US">
                <a:solidFill>
                  <a:srgbClr val="000000"/>
                </a:solidFill>
                <a:latin typeface="Franklin Gothic Book"/>
              </a:rPr>
              <a:t>Low-carbon fuels and energy sources</a:t>
            </a:r>
            <a:endParaRPr lang="en-US" sz="1799">
              <a:solidFill>
                <a:srgbClr val="000000"/>
              </a:solidFill>
              <a:latin typeface="Franklin Gothic Book"/>
            </a:endParaRPr>
          </a:p>
          <a:p>
            <a:pPr marL="285664" indent="-285664" defTabSz="914126">
              <a:buFont typeface="Arial" panose="020B0604020202020204" pitchFamily="34" charset="0"/>
              <a:buChar char="•"/>
              <a:defRPr/>
            </a:pPr>
            <a:r>
              <a:rPr lang="en-US" sz="1799">
                <a:solidFill>
                  <a:srgbClr val="000000"/>
                </a:solidFill>
                <a:latin typeface="Franklin Gothic Book"/>
              </a:rPr>
              <a:t>Advanced furnace equipment and process control technologies</a:t>
            </a:r>
          </a:p>
        </p:txBody>
      </p:sp>
      <p:sp>
        <p:nvSpPr>
          <p:cNvPr id="38" name="Rectangle 37">
            <a:extLst>
              <a:ext uri="{FF2B5EF4-FFF2-40B4-BE49-F238E27FC236}">
                <a16:creationId xmlns:a16="http://schemas.microsoft.com/office/drawing/2014/main" id="{B11CF2A7-0FF1-8858-748B-6CF574029165}"/>
              </a:ext>
            </a:extLst>
          </p:cNvPr>
          <p:cNvSpPr/>
          <p:nvPr/>
        </p:nvSpPr>
        <p:spPr>
          <a:xfrm>
            <a:off x="917887" y="1900788"/>
            <a:ext cx="4904408" cy="372948"/>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t"/>
          <a:lstStyle/>
          <a:p>
            <a:pPr algn="ctr" defTabSz="914126">
              <a:spcAft>
                <a:spcPts val="600"/>
              </a:spcAft>
              <a:defRPr/>
            </a:pPr>
            <a:r>
              <a:rPr lang="en-US" sz="1999">
                <a:solidFill>
                  <a:srgbClr val="007934"/>
                </a:solidFill>
                <a:latin typeface="Franklin Gothic Medium"/>
              </a:rPr>
              <a:t>Overcoming Critical Barriers</a:t>
            </a:r>
            <a:endParaRPr lang="en-US" sz="1799">
              <a:solidFill>
                <a:srgbClr val="000000"/>
              </a:solidFill>
              <a:latin typeface="Franklin Gothic Book"/>
            </a:endParaRPr>
          </a:p>
        </p:txBody>
      </p:sp>
      <p:sp>
        <p:nvSpPr>
          <p:cNvPr id="39" name="Rectangle: Rounded Corners 38">
            <a:extLst>
              <a:ext uri="{FF2B5EF4-FFF2-40B4-BE49-F238E27FC236}">
                <a16:creationId xmlns:a16="http://schemas.microsoft.com/office/drawing/2014/main" id="{0C3C44F7-94F0-518A-FBE6-59CBCA439E86}"/>
              </a:ext>
            </a:extLst>
          </p:cNvPr>
          <p:cNvSpPr/>
          <p:nvPr/>
        </p:nvSpPr>
        <p:spPr>
          <a:xfrm>
            <a:off x="756201" y="2345100"/>
            <a:ext cx="5227780" cy="1780735"/>
          </a:xfrm>
          <a:prstGeom prst="roundRect">
            <a:avLst>
              <a:gd name="adj" fmla="val 4125"/>
            </a:avLst>
          </a:prstGeom>
          <a:solidFill>
            <a:srgbClr val="F3FAF0"/>
          </a:solidFill>
          <a:ln>
            <a:noFill/>
          </a:ln>
        </p:spPr>
        <p:style>
          <a:lnRef idx="2">
            <a:schemeClr val="dk1"/>
          </a:lnRef>
          <a:fillRef idx="1">
            <a:schemeClr val="lt1"/>
          </a:fillRef>
          <a:effectRef idx="0">
            <a:schemeClr val="dk1"/>
          </a:effectRef>
          <a:fontRef idx="minor">
            <a:schemeClr val="dk1"/>
          </a:fontRef>
        </p:style>
        <p:txBody>
          <a:bodyPr lIns="91416" tIns="45708" rIns="91416" bIns="45708" rtlCol="0" anchor="t"/>
          <a:lstStyle/>
          <a:p>
            <a:pPr marL="285664" indent="-285664" defTabSz="914126">
              <a:buFont typeface="Arial" panose="020B0604020202020204" pitchFamily="34" charset="0"/>
              <a:buChar char="•"/>
              <a:defRPr/>
            </a:pPr>
            <a:r>
              <a:rPr lang="en-US" sz="1799">
                <a:solidFill>
                  <a:srgbClr val="000000"/>
                </a:solidFill>
                <a:latin typeface="Franklin Gothic Book"/>
              </a:rPr>
              <a:t>Develop diverse technology portfolio to address industry’s heterogeneous heat demands</a:t>
            </a:r>
          </a:p>
          <a:p>
            <a:pPr marL="285664" indent="-285664" defTabSz="914126">
              <a:buFont typeface="Arial" panose="020B0604020202020204" pitchFamily="34" charset="0"/>
              <a:buChar char="•"/>
              <a:defRPr/>
            </a:pPr>
            <a:r>
              <a:rPr lang="en-US" sz="1799">
                <a:solidFill>
                  <a:srgbClr val="000000"/>
                </a:solidFill>
                <a:latin typeface="Franklin Gothic Book"/>
              </a:rPr>
              <a:t>Meet or exceed operational demands</a:t>
            </a:r>
          </a:p>
          <a:p>
            <a:pPr marL="285664" indent="-285664" defTabSz="914126">
              <a:buFont typeface="Arial" panose="020B0604020202020204" pitchFamily="34" charset="0"/>
              <a:buChar char="•"/>
              <a:defRPr/>
            </a:pPr>
            <a:r>
              <a:rPr lang="en-US">
                <a:solidFill>
                  <a:srgbClr val="000000"/>
                </a:solidFill>
                <a:latin typeface="Franklin Gothic Book"/>
              </a:rPr>
              <a:t>Address</a:t>
            </a:r>
            <a:r>
              <a:rPr lang="en-US" sz="1799">
                <a:solidFill>
                  <a:srgbClr val="000000"/>
                </a:solidFill>
                <a:latin typeface="Franklin Gothic Book"/>
              </a:rPr>
              <a:t> cost competitiveness</a:t>
            </a:r>
          </a:p>
          <a:p>
            <a:pPr marL="285664" indent="-285664" defTabSz="914126">
              <a:buFont typeface="Arial" panose="020B0604020202020204" pitchFamily="34" charset="0"/>
              <a:buChar char="•"/>
              <a:defRPr/>
            </a:pPr>
            <a:r>
              <a:rPr lang="en-US" sz="1799">
                <a:solidFill>
                  <a:srgbClr val="000000"/>
                </a:solidFill>
                <a:latin typeface="Franklin Gothic Book"/>
              </a:rPr>
              <a:t>Quantify non-energy/non-emissions benefits</a:t>
            </a:r>
          </a:p>
          <a:p>
            <a:pPr marL="285664" indent="-285664" defTabSz="914126">
              <a:buFont typeface="Arial" panose="020B0604020202020204" pitchFamily="34" charset="0"/>
              <a:buChar char="•"/>
              <a:defRPr/>
            </a:pPr>
            <a:r>
              <a:rPr lang="en-US" sz="1799">
                <a:solidFill>
                  <a:srgbClr val="000000"/>
                </a:solidFill>
                <a:latin typeface="Franklin Gothic Book"/>
              </a:rPr>
              <a:t>Scale-up towards commercialization</a:t>
            </a:r>
          </a:p>
        </p:txBody>
      </p:sp>
      <p:sp>
        <p:nvSpPr>
          <p:cNvPr id="46" name="TextBox 45">
            <a:extLst>
              <a:ext uri="{FF2B5EF4-FFF2-40B4-BE49-F238E27FC236}">
                <a16:creationId xmlns:a16="http://schemas.microsoft.com/office/drawing/2014/main" id="{1EBFEBB1-3D30-9203-9236-0085EE1E066E}"/>
              </a:ext>
            </a:extLst>
          </p:cNvPr>
          <p:cNvSpPr txBox="1"/>
          <p:nvPr/>
        </p:nvSpPr>
        <p:spPr>
          <a:xfrm>
            <a:off x="2361584" y="929686"/>
            <a:ext cx="7465657" cy="830781"/>
          </a:xfrm>
          <a:prstGeom prst="rect">
            <a:avLst/>
          </a:prstGeom>
          <a:noFill/>
        </p:spPr>
        <p:txBody>
          <a:bodyPr wrap="square" lIns="91416" tIns="45708" rIns="91416" bIns="45708" anchor="t">
            <a:spAutoFit/>
          </a:bodyPr>
          <a:lstStyle/>
          <a:p>
            <a:pPr algn="ctr" defTabSz="914126">
              <a:defRPr/>
            </a:pPr>
            <a:r>
              <a:rPr lang="en-US" sz="2399" i="1">
                <a:solidFill>
                  <a:srgbClr val="000000"/>
                </a:solidFill>
                <a:latin typeface="Franklin Gothic Medium"/>
              </a:rPr>
              <a:t>Reduce</a:t>
            </a:r>
            <a:r>
              <a:rPr lang="en-US" sz="2399" i="1">
                <a:solidFill>
                  <a:srgbClr val="000000"/>
                </a:solidFill>
                <a:latin typeface="Franklin Gothic Medium"/>
                <a:ea typeface="+mn-ea"/>
                <a:cs typeface="+mn-cs"/>
              </a:rPr>
              <a:t> the </a:t>
            </a:r>
            <a:r>
              <a:rPr lang="en-US" sz="2399" i="1">
                <a:solidFill>
                  <a:srgbClr val="007934"/>
                </a:solidFill>
                <a:latin typeface="Franklin Gothic Demi"/>
              </a:rPr>
              <a:t>amount of heat used</a:t>
            </a:r>
            <a:r>
              <a:rPr lang="en-US" sz="2399" i="1">
                <a:solidFill>
                  <a:srgbClr val="007934"/>
                </a:solidFill>
                <a:latin typeface="Franklin Gothic Medium"/>
                <a:ea typeface="+mn-ea"/>
                <a:cs typeface="+mn-cs"/>
              </a:rPr>
              <a:t> </a:t>
            </a:r>
            <a:r>
              <a:rPr lang="en-US" sz="2399" i="1">
                <a:solidFill>
                  <a:srgbClr val="000000"/>
                </a:solidFill>
                <a:latin typeface="Franklin Gothic Medium"/>
                <a:ea typeface="+mn-ea"/>
                <a:cs typeface="+mn-cs"/>
              </a:rPr>
              <a:t>and the </a:t>
            </a:r>
            <a:r>
              <a:rPr lang="en-US" sz="2399" i="1">
                <a:solidFill>
                  <a:srgbClr val="007934"/>
                </a:solidFill>
                <a:latin typeface="Franklin Gothic Demi"/>
              </a:rPr>
              <a:t>emissions from generating heat </a:t>
            </a:r>
            <a:r>
              <a:rPr lang="en-US" sz="2399" i="1">
                <a:solidFill>
                  <a:srgbClr val="000000"/>
                </a:solidFill>
                <a:latin typeface="Franklin Gothic Medium"/>
                <a:ea typeface="+mn-ea"/>
                <a:cs typeface="+mn-cs"/>
              </a:rPr>
              <a:t>to make cleaner products by…</a:t>
            </a:r>
          </a:p>
        </p:txBody>
      </p:sp>
    </p:spTree>
    <p:extLst>
      <p:ext uri="{BB962C8B-B14F-4D97-AF65-F5344CB8AC3E}">
        <p14:creationId xmlns:p14="http://schemas.microsoft.com/office/powerpoint/2010/main" val="2675722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25FE-EB57-1A45-60A8-B6B71B56A301}"/>
              </a:ext>
            </a:extLst>
          </p:cNvPr>
          <p:cNvSpPr>
            <a:spLocks noGrp="1"/>
          </p:cNvSpPr>
          <p:nvPr>
            <p:ph type="title"/>
          </p:nvPr>
        </p:nvSpPr>
        <p:spPr>
          <a:xfrm>
            <a:off x="279400" y="-37197"/>
            <a:ext cx="11630025" cy="812588"/>
          </a:xfrm>
        </p:spPr>
        <p:txBody>
          <a:bodyPr/>
          <a:lstStyle/>
          <a:p>
            <a:r>
              <a:rPr lang="en-US"/>
              <a:t>Industrial Heat Shot: 3 Pathways to Decarbonize Industrial Heat</a:t>
            </a:r>
          </a:p>
        </p:txBody>
      </p:sp>
      <p:grpSp>
        <p:nvGrpSpPr>
          <p:cNvPr id="6" name="Group 5">
            <a:extLst>
              <a:ext uri="{FF2B5EF4-FFF2-40B4-BE49-F238E27FC236}">
                <a16:creationId xmlns:a16="http://schemas.microsoft.com/office/drawing/2014/main" id="{57F00ACF-E2CC-A3BA-21C6-F305E1554165}"/>
              </a:ext>
              <a:ext uri="{C183D7F6-B498-43B3-948B-1728B52AA6E4}">
                <adec:decorative xmlns:adec="http://schemas.microsoft.com/office/drawing/2017/decorative" val="1"/>
              </a:ext>
            </a:extLst>
          </p:cNvPr>
          <p:cNvGrpSpPr/>
          <p:nvPr/>
        </p:nvGrpSpPr>
        <p:grpSpPr>
          <a:xfrm>
            <a:off x="279400" y="1976897"/>
            <a:ext cx="3707281" cy="3506573"/>
            <a:chOff x="279473" y="2302595"/>
            <a:chExt cx="3708247" cy="3535497"/>
          </a:xfrm>
        </p:grpSpPr>
        <p:sp>
          <p:nvSpPr>
            <p:cNvPr id="26" name="TextBox 25">
              <a:extLst>
                <a:ext uri="{FF2B5EF4-FFF2-40B4-BE49-F238E27FC236}">
                  <a16:creationId xmlns:a16="http://schemas.microsoft.com/office/drawing/2014/main" id="{4454FA0B-3671-B321-73B0-8B995DEA2073}"/>
                </a:ext>
              </a:extLst>
            </p:cNvPr>
            <p:cNvSpPr txBox="1"/>
            <p:nvPr/>
          </p:nvSpPr>
          <p:spPr>
            <a:xfrm>
              <a:off x="279473" y="3228852"/>
              <a:ext cx="3708246" cy="2609240"/>
            </a:xfrm>
            <a:prstGeom prst="rect">
              <a:avLst/>
            </a:prstGeom>
            <a:solidFill>
              <a:schemeClr val="accent1">
                <a:lumMod val="20000"/>
                <a:lumOff val="80000"/>
              </a:schemeClr>
            </a:solidFill>
          </p:spPr>
          <p:txBody>
            <a:bodyPr wrap="square" lIns="182832" tIns="45708" rIns="182832" bIns="45708" anchor="t">
              <a:noAutofit/>
            </a:bodyPr>
            <a:lstStyle/>
            <a:p>
              <a:pPr defTabSz="914126" fontAlgn="auto">
                <a:spcBef>
                  <a:spcPts val="0"/>
                </a:spcBef>
                <a:spcAft>
                  <a:spcPts val="0"/>
                </a:spcAft>
                <a:defRPr/>
              </a:pPr>
              <a:r>
                <a:rPr lang="en-US" sz="1799">
                  <a:solidFill>
                    <a:srgbClr val="000000"/>
                  </a:solidFill>
                  <a:latin typeface="Franklin Gothic Medium"/>
                  <a:ea typeface="+mn-ea"/>
                  <a:cs typeface="+mn-cs"/>
                </a:rPr>
                <a:t>Reduce Emissions:</a:t>
              </a:r>
            </a:p>
            <a:p>
              <a:pPr defTabSz="914126" fontAlgn="auto">
                <a:spcBef>
                  <a:spcPts val="0"/>
                </a:spcBef>
                <a:spcAft>
                  <a:spcPts val="0"/>
                </a:spcAft>
                <a:defRPr/>
              </a:pPr>
              <a:r>
                <a:rPr lang="en-US" sz="1799">
                  <a:solidFill>
                    <a:srgbClr val="000000"/>
                  </a:solidFill>
                  <a:latin typeface="Franklin Gothic Book"/>
                  <a:ea typeface="+mn-ea"/>
                  <a:cs typeface="+mn-cs"/>
                </a:rPr>
                <a:t>electrify equipment &amp; use clean electricity, improve energy efficiency</a:t>
              </a:r>
            </a:p>
            <a:p>
              <a:pPr defTabSz="914126" fontAlgn="auto">
                <a:spcBef>
                  <a:spcPts val="0"/>
                </a:spcBef>
                <a:spcAft>
                  <a:spcPts val="0"/>
                </a:spcAft>
                <a:defRPr/>
              </a:pPr>
              <a:endParaRPr lang="en-US" sz="1799">
                <a:solidFill>
                  <a:srgbClr val="000000"/>
                </a:solidFill>
                <a:latin typeface="Franklin Gothic Book"/>
                <a:ea typeface="+mn-ea"/>
                <a:cs typeface="+mn-cs"/>
              </a:endParaRPr>
            </a:p>
            <a:p>
              <a:pPr defTabSz="914126" fontAlgn="auto">
                <a:spcBef>
                  <a:spcPts val="0"/>
                </a:spcBef>
                <a:spcAft>
                  <a:spcPts val="0"/>
                </a:spcAft>
                <a:defRPr/>
              </a:pPr>
              <a:r>
                <a:rPr lang="en-US" sz="1799">
                  <a:solidFill>
                    <a:srgbClr val="000000"/>
                  </a:solidFill>
                  <a:latin typeface="Franklin Gothic Medium"/>
                  <a:ea typeface="+mn-ea"/>
                  <a:cs typeface="+mn-cs"/>
                </a:rPr>
                <a:t>Examples:</a:t>
              </a:r>
            </a:p>
            <a:p>
              <a:pPr>
                <a:defRPr/>
              </a:pPr>
              <a:r>
                <a:rPr lang="en-US" sz="1799">
                  <a:solidFill>
                    <a:srgbClr val="000000"/>
                  </a:solidFill>
                  <a:latin typeface="Franklin Gothic Book"/>
                  <a:ea typeface="+mn-ea"/>
                  <a:cs typeface="+mn-cs"/>
                </a:rPr>
                <a:t>heat pumps, microwave heating, </a:t>
              </a:r>
              <a:r>
                <a:rPr lang="en-US">
                  <a:solidFill>
                    <a:srgbClr val="000000"/>
                  </a:solidFill>
                  <a:latin typeface="Franklin Gothic Book"/>
                </a:rPr>
                <a:t>resistive heating, thermal</a:t>
              </a:r>
              <a:r>
                <a:rPr lang="en-US" sz="1799">
                  <a:solidFill>
                    <a:srgbClr val="000000"/>
                  </a:solidFill>
                  <a:latin typeface="Franklin Gothic Book"/>
                  <a:ea typeface="+mn-ea"/>
                  <a:cs typeface="+mn-cs"/>
                </a:rPr>
                <a:t> storage, etc.</a:t>
              </a:r>
            </a:p>
            <a:p>
              <a:pPr defTabSz="914126" fontAlgn="auto">
                <a:spcBef>
                  <a:spcPts val="0"/>
                </a:spcBef>
                <a:spcAft>
                  <a:spcPts val="0"/>
                </a:spcAft>
                <a:defRPr/>
              </a:pPr>
              <a:endParaRPr lang="en-US" sz="1799">
                <a:solidFill>
                  <a:srgbClr val="000000"/>
                </a:solidFill>
                <a:latin typeface="Franklin Gothic Book"/>
                <a:ea typeface="+mn-ea"/>
                <a:cs typeface="+mn-cs"/>
              </a:endParaRPr>
            </a:p>
          </p:txBody>
        </p:sp>
        <p:sp>
          <p:nvSpPr>
            <p:cNvPr id="8" name="TextBox 7">
              <a:extLst>
                <a:ext uri="{FF2B5EF4-FFF2-40B4-BE49-F238E27FC236}">
                  <a16:creationId xmlns:a16="http://schemas.microsoft.com/office/drawing/2014/main" id="{397931E1-06FB-6CB2-8BF0-C1D91F0E667A}"/>
                </a:ext>
              </a:extLst>
            </p:cNvPr>
            <p:cNvSpPr txBox="1"/>
            <p:nvPr/>
          </p:nvSpPr>
          <p:spPr>
            <a:xfrm>
              <a:off x="279474" y="2302595"/>
              <a:ext cx="3708246" cy="926257"/>
            </a:xfrm>
            <a:prstGeom prst="rect">
              <a:avLst/>
            </a:prstGeom>
            <a:solidFill>
              <a:schemeClr val="accent1"/>
            </a:solidFill>
          </p:spPr>
          <p:txBody>
            <a:bodyPr wrap="square" anchor="ctr">
              <a:noAutofit/>
            </a:bodyPr>
            <a:lstStyle/>
            <a:p>
              <a:pPr marL="571329" algn="ctr" defTabSz="914126" fontAlgn="auto">
                <a:spcBef>
                  <a:spcPts val="0"/>
                </a:spcBef>
                <a:spcAft>
                  <a:spcPts val="0"/>
                </a:spcAft>
                <a:defRPr/>
              </a:pPr>
              <a:r>
                <a:rPr lang="en-US" sz="1999" b="1" dirty="0">
                  <a:solidFill>
                    <a:prstClr val="white"/>
                  </a:solidFill>
                  <a:latin typeface="Franklin Gothic Book"/>
                  <a:ea typeface="+mn-ea"/>
                  <a:cs typeface="+mn-cs"/>
                </a:rPr>
                <a:t>Generate Heat</a:t>
              </a:r>
            </a:p>
            <a:p>
              <a:pPr marL="571329" algn="ctr" defTabSz="914126" fontAlgn="auto">
                <a:spcBef>
                  <a:spcPts val="0"/>
                </a:spcBef>
                <a:spcAft>
                  <a:spcPts val="0"/>
                </a:spcAft>
                <a:defRPr/>
              </a:pPr>
              <a:r>
                <a:rPr lang="en-US" sz="1999" b="1" dirty="0">
                  <a:solidFill>
                    <a:prstClr val="white"/>
                  </a:solidFill>
                  <a:latin typeface="Franklin Gothic Book"/>
                  <a:ea typeface="+mn-ea"/>
                  <a:cs typeface="+mn-cs"/>
                </a:rPr>
                <a:t>from Clean Electricity</a:t>
              </a:r>
            </a:p>
          </p:txBody>
        </p:sp>
        <p:pic>
          <p:nvPicPr>
            <p:cNvPr id="27" name="Graphic 26" descr="Lightning bolt with solid fill">
              <a:extLst>
                <a:ext uri="{FF2B5EF4-FFF2-40B4-BE49-F238E27FC236}">
                  <a16:creationId xmlns:a16="http://schemas.microsoft.com/office/drawing/2014/main" id="{1B6634A6-E78B-C66E-BECA-FFF7EFBF4F21}"/>
                </a:ext>
              </a:extLst>
            </p:cNvPr>
            <p:cNvPicPr>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9473" y="2434729"/>
              <a:ext cx="731520" cy="731520"/>
            </a:xfrm>
            <a:prstGeom prst="rect">
              <a:avLst/>
            </a:prstGeom>
          </p:spPr>
        </p:pic>
      </p:grpSp>
      <p:grpSp>
        <p:nvGrpSpPr>
          <p:cNvPr id="4" name="Group 3">
            <a:extLst>
              <a:ext uri="{FF2B5EF4-FFF2-40B4-BE49-F238E27FC236}">
                <a16:creationId xmlns:a16="http://schemas.microsoft.com/office/drawing/2014/main" id="{42972560-91A2-AA12-92CD-6A4407847AE9}"/>
              </a:ext>
              <a:ext uri="{C183D7F6-B498-43B3-948B-1728B52AA6E4}">
                <adec:decorative xmlns:adec="http://schemas.microsoft.com/office/drawing/2017/decorative" val="1"/>
              </a:ext>
            </a:extLst>
          </p:cNvPr>
          <p:cNvGrpSpPr/>
          <p:nvPr/>
        </p:nvGrpSpPr>
        <p:grpSpPr>
          <a:xfrm>
            <a:off x="8202136" y="1976897"/>
            <a:ext cx="3707282" cy="3506573"/>
            <a:chOff x="4241873" y="2302595"/>
            <a:chExt cx="3708248" cy="3838646"/>
          </a:xfrm>
        </p:grpSpPr>
        <p:sp>
          <p:nvSpPr>
            <p:cNvPr id="29" name="TextBox 28">
              <a:extLst>
                <a:ext uri="{FF2B5EF4-FFF2-40B4-BE49-F238E27FC236}">
                  <a16:creationId xmlns:a16="http://schemas.microsoft.com/office/drawing/2014/main" id="{BAFA5AA7-81B3-8DE1-B260-5F19F5BF75A8}"/>
                </a:ext>
              </a:extLst>
            </p:cNvPr>
            <p:cNvSpPr txBox="1"/>
            <p:nvPr/>
          </p:nvSpPr>
          <p:spPr>
            <a:xfrm>
              <a:off x="4241873" y="3228851"/>
              <a:ext cx="3708248" cy="2912390"/>
            </a:xfrm>
            <a:prstGeom prst="rect">
              <a:avLst/>
            </a:prstGeom>
            <a:solidFill>
              <a:schemeClr val="accent1">
                <a:lumMod val="20000"/>
                <a:lumOff val="80000"/>
              </a:schemeClr>
            </a:solidFill>
          </p:spPr>
          <p:txBody>
            <a:bodyPr wrap="square" lIns="182832" tIns="45708" rIns="182832" bIns="45708" anchor="t">
              <a:noAutofit/>
            </a:bodyPr>
            <a:lstStyle/>
            <a:p>
              <a:pPr defTabSz="914126" fontAlgn="auto">
                <a:spcBef>
                  <a:spcPts val="0"/>
                </a:spcBef>
                <a:spcAft>
                  <a:spcPts val="0"/>
                </a:spcAft>
                <a:defRPr/>
              </a:pPr>
              <a:r>
                <a:rPr lang="en-US" sz="1799">
                  <a:solidFill>
                    <a:srgbClr val="000000"/>
                  </a:solidFill>
                  <a:latin typeface="Franklin Gothic Medium"/>
                  <a:ea typeface="+mn-ea"/>
                  <a:cs typeface="+mn-cs"/>
                </a:rPr>
                <a:t>Reduce Emissions:</a:t>
              </a:r>
            </a:p>
            <a:p>
              <a:pPr defTabSz="914126" fontAlgn="auto">
                <a:spcBef>
                  <a:spcPts val="0"/>
                </a:spcBef>
                <a:spcAft>
                  <a:spcPts val="0"/>
                </a:spcAft>
                <a:defRPr/>
              </a:pPr>
              <a:r>
                <a:rPr lang="en-US" sz="1799">
                  <a:solidFill>
                    <a:srgbClr val="000000"/>
                  </a:solidFill>
                  <a:latin typeface="Franklin Gothic Book"/>
                  <a:ea typeface="+mn-ea"/>
                  <a:cs typeface="+mn-cs"/>
                </a:rPr>
                <a:t>switch to low-emissions heat sources and increase thermal storage</a:t>
              </a:r>
            </a:p>
            <a:p>
              <a:pPr defTabSz="914126" fontAlgn="auto">
                <a:spcBef>
                  <a:spcPts val="0"/>
                </a:spcBef>
                <a:spcAft>
                  <a:spcPts val="0"/>
                </a:spcAft>
                <a:defRPr/>
              </a:pPr>
              <a:endParaRPr lang="en-US" sz="1799">
                <a:solidFill>
                  <a:srgbClr val="000000"/>
                </a:solidFill>
                <a:latin typeface="Franklin Gothic Book"/>
                <a:ea typeface="+mn-ea"/>
                <a:cs typeface="+mn-cs"/>
              </a:endParaRPr>
            </a:p>
            <a:p>
              <a:pPr defTabSz="914126" fontAlgn="auto">
                <a:spcBef>
                  <a:spcPts val="0"/>
                </a:spcBef>
                <a:spcAft>
                  <a:spcPts val="0"/>
                </a:spcAft>
                <a:defRPr/>
              </a:pPr>
              <a:r>
                <a:rPr lang="en-US" sz="1799">
                  <a:solidFill>
                    <a:srgbClr val="000000"/>
                  </a:solidFill>
                  <a:latin typeface="Franklin Gothic Medium"/>
                  <a:ea typeface="+mn-ea"/>
                  <a:cs typeface="+mn-cs"/>
                </a:rPr>
                <a:t>Examples:</a:t>
              </a:r>
            </a:p>
            <a:p>
              <a:pPr defTabSz="914126" fontAlgn="auto">
                <a:spcBef>
                  <a:spcPts val="0"/>
                </a:spcBef>
                <a:spcAft>
                  <a:spcPts val="0"/>
                </a:spcAft>
                <a:defRPr/>
              </a:pPr>
              <a:r>
                <a:rPr lang="en-US" sz="1799">
                  <a:solidFill>
                    <a:srgbClr val="000000"/>
                  </a:solidFill>
                  <a:latin typeface="Franklin Gothic Book"/>
                  <a:ea typeface="+mn-ea"/>
                  <a:cs typeface="+mn-cs"/>
                </a:rPr>
                <a:t>solar thermal, nuclear, geothermal, hydrogen, some sustainable fuels</a:t>
              </a:r>
            </a:p>
            <a:p>
              <a:pPr defTabSz="914126" fontAlgn="auto">
                <a:spcBef>
                  <a:spcPts val="0"/>
                </a:spcBef>
                <a:spcAft>
                  <a:spcPts val="0"/>
                </a:spcAft>
                <a:defRPr/>
              </a:pPr>
              <a:endParaRPr lang="en-US" sz="1799">
                <a:solidFill>
                  <a:srgbClr val="000000"/>
                </a:solidFill>
                <a:latin typeface="Franklin Gothic Book"/>
                <a:ea typeface="+mn-ea"/>
                <a:cs typeface="+mn-cs"/>
              </a:endParaRPr>
            </a:p>
          </p:txBody>
        </p:sp>
        <p:sp>
          <p:nvSpPr>
            <p:cNvPr id="30" name="TextBox 29">
              <a:extLst>
                <a:ext uri="{FF2B5EF4-FFF2-40B4-BE49-F238E27FC236}">
                  <a16:creationId xmlns:a16="http://schemas.microsoft.com/office/drawing/2014/main" id="{65936F7A-B699-C1CB-4486-8D63F0C1FF7A}"/>
                </a:ext>
              </a:extLst>
            </p:cNvPr>
            <p:cNvSpPr txBox="1"/>
            <p:nvPr/>
          </p:nvSpPr>
          <p:spPr>
            <a:xfrm>
              <a:off x="4241873" y="2302595"/>
              <a:ext cx="3708248" cy="926257"/>
            </a:xfrm>
            <a:prstGeom prst="rect">
              <a:avLst/>
            </a:prstGeom>
            <a:solidFill>
              <a:schemeClr val="accent1"/>
            </a:solidFill>
          </p:spPr>
          <p:txBody>
            <a:bodyPr wrap="square" anchor="ctr">
              <a:noAutofit/>
            </a:bodyPr>
            <a:lstStyle/>
            <a:p>
              <a:pPr marL="571329" algn="ctr" defTabSz="914126" fontAlgn="auto">
                <a:spcBef>
                  <a:spcPts val="0"/>
                </a:spcBef>
                <a:spcAft>
                  <a:spcPts val="0"/>
                </a:spcAft>
                <a:defRPr/>
              </a:pPr>
              <a:r>
                <a:rPr lang="en-US" sz="1999" b="1">
                  <a:solidFill>
                    <a:prstClr val="white"/>
                  </a:solidFill>
                  <a:latin typeface="Franklin Gothic Book"/>
                  <a:ea typeface="+mn-ea"/>
                  <a:cs typeface="+mn-cs"/>
                </a:rPr>
                <a:t>Integrate Clean Heat </a:t>
              </a:r>
            </a:p>
            <a:p>
              <a:pPr marL="571329" algn="ctr" defTabSz="914126" fontAlgn="auto">
                <a:spcBef>
                  <a:spcPts val="0"/>
                </a:spcBef>
                <a:spcAft>
                  <a:spcPts val="0"/>
                </a:spcAft>
                <a:defRPr/>
              </a:pPr>
              <a:r>
                <a:rPr lang="en-US" sz="1999" b="1">
                  <a:solidFill>
                    <a:prstClr val="white"/>
                  </a:solidFill>
                  <a:latin typeface="Franklin Gothic Book"/>
                  <a:ea typeface="+mn-ea"/>
                  <a:cs typeface="+mn-cs"/>
                </a:rPr>
                <a:t>from Alternative Sources</a:t>
              </a:r>
            </a:p>
          </p:txBody>
        </p:sp>
        <p:pic>
          <p:nvPicPr>
            <p:cNvPr id="39" name="Graphic 38" descr="Sun with solid fill">
              <a:extLst>
                <a:ext uri="{FF2B5EF4-FFF2-40B4-BE49-F238E27FC236}">
                  <a16:creationId xmlns:a16="http://schemas.microsoft.com/office/drawing/2014/main" id="{D26BF5F8-CAA5-B021-6438-07B04544E18B}"/>
                </a:ext>
              </a:extLst>
            </p:cNvPr>
            <p:cNvPicPr>
              <a:picLocks/>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19464" y="2420775"/>
              <a:ext cx="685800" cy="685800"/>
            </a:xfrm>
            <a:prstGeom prst="rect">
              <a:avLst/>
            </a:prstGeom>
          </p:spPr>
        </p:pic>
      </p:grpSp>
      <p:grpSp>
        <p:nvGrpSpPr>
          <p:cNvPr id="3" name="Group 2">
            <a:extLst>
              <a:ext uri="{FF2B5EF4-FFF2-40B4-BE49-F238E27FC236}">
                <a16:creationId xmlns:a16="http://schemas.microsoft.com/office/drawing/2014/main" id="{9F949CC6-BAC5-AF96-B541-55387F422B44}"/>
              </a:ext>
              <a:ext uri="{C183D7F6-B498-43B3-948B-1728B52AA6E4}">
                <adec:decorative xmlns:adec="http://schemas.microsoft.com/office/drawing/2017/decorative" val="1"/>
              </a:ext>
            </a:extLst>
          </p:cNvPr>
          <p:cNvGrpSpPr/>
          <p:nvPr/>
        </p:nvGrpSpPr>
        <p:grpSpPr>
          <a:xfrm>
            <a:off x="4240765" y="1976897"/>
            <a:ext cx="3707284" cy="3506574"/>
            <a:chOff x="8204272" y="2302594"/>
            <a:chExt cx="3708250" cy="3507487"/>
          </a:xfrm>
        </p:grpSpPr>
        <p:sp>
          <p:nvSpPr>
            <p:cNvPr id="41" name="TextBox 40">
              <a:extLst>
                <a:ext uri="{FF2B5EF4-FFF2-40B4-BE49-F238E27FC236}">
                  <a16:creationId xmlns:a16="http://schemas.microsoft.com/office/drawing/2014/main" id="{38095F74-3C61-4B9F-0E4C-840C849DAE49}"/>
                </a:ext>
              </a:extLst>
            </p:cNvPr>
            <p:cNvSpPr txBox="1"/>
            <p:nvPr/>
          </p:nvSpPr>
          <p:spPr>
            <a:xfrm>
              <a:off x="8204272" y="3224758"/>
              <a:ext cx="3708249" cy="2585323"/>
            </a:xfrm>
            <a:prstGeom prst="rect">
              <a:avLst/>
            </a:prstGeom>
            <a:solidFill>
              <a:schemeClr val="accent1">
                <a:lumMod val="20000"/>
                <a:lumOff val="80000"/>
              </a:schemeClr>
            </a:solidFill>
          </p:spPr>
          <p:txBody>
            <a:bodyPr wrap="square" lIns="182832" tIns="45708" rIns="182832" bIns="45708" anchor="t">
              <a:spAutoFit/>
            </a:bodyPr>
            <a:lstStyle/>
            <a:p>
              <a:pPr defTabSz="914126" fontAlgn="auto">
                <a:spcBef>
                  <a:spcPts val="0"/>
                </a:spcBef>
                <a:spcAft>
                  <a:spcPts val="0"/>
                </a:spcAft>
                <a:defRPr/>
              </a:pPr>
              <a:r>
                <a:rPr lang="en-US" sz="1799">
                  <a:solidFill>
                    <a:srgbClr val="000000"/>
                  </a:solidFill>
                  <a:latin typeface="Franklin Gothic Medium"/>
                  <a:ea typeface="+mn-ea"/>
                  <a:cs typeface="+mn-cs"/>
                </a:rPr>
                <a:t>Reduce Emissions:</a:t>
              </a:r>
            </a:p>
            <a:p>
              <a:pPr>
                <a:defRPr/>
              </a:pPr>
              <a:r>
                <a:rPr lang="en-US" sz="1799">
                  <a:solidFill>
                    <a:srgbClr val="000000"/>
                  </a:solidFill>
                  <a:latin typeface="Franklin Gothic Book"/>
                  <a:ea typeface="+mn-ea"/>
                  <a:cs typeface="+mn-cs"/>
                </a:rPr>
                <a:t>new chemistry and emerging </a:t>
              </a:r>
              <a:r>
                <a:rPr lang="en-US">
                  <a:solidFill>
                    <a:srgbClr val="000000"/>
                  </a:solidFill>
                  <a:latin typeface="Franklin Gothic Book"/>
                </a:rPr>
                <a:t>approaches </a:t>
              </a:r>
              <a:r>
                <a:rPr lang="en-US" sz="1799">
                  <a:solidFill>
                    <a:srgbClr val="000000"/>
                  </a:solidFill>
                  <a:latin typeface="Franklin Gothic Book"/>
                  <a:ea typeface="+mn-ea"/>
                  <a:cs typeface="+mn-cs"/>
                </a:rPr>
                <a:t>to</a:t>
              </a:r>
              <a:r>
                <a:rPr lang="en-US">
                  <a:solidFill>
                    <a:srgbClr val="000000"/>
                  </a:solidFill>
                  <a:latin typeface="Franklin Gothic Book"/>
                </a:rPr>
                <a:t> </a:t>
              </a:r>
              <a:r>
                <a:rPr lang="en-US" sz="1799">
                  <a:solidFill>
                    <a:srgbClr val="000000"/>
                  </a:solidFill>
                  <a:latin typeface="Franklin Gothic Book"/>
                  <a:ea typeface="+mn-ea"/>
                  <a:cs typeface="+mn-cs"/>
                </a:rPr>
                <a:t>reduce heat demand</a:t>
              </a:r>
              <a:endParaRPr lang="en-US" sz="1799">
                <a:solidFill>
                  <a:srgbClr val="000000"/>
                </a:solidFill>
                <a:latin typeface="Franklin Gothic Book"/>
              </a:endParaRPr>
            </a:p>
            <a:p>
              <a:pPr defTabSz="914126" fontAlgn="auto">
                <a:spcBef>
                  <a:spcPts val="0"/>
                </a:spcBef>
                <a:spcAft>
                  <a:spcPts val="0"/>
                </a:spcAft>
                <a:defRPr/>
              </a:pPr>
              <a:endParaRPr lang="en-US" sz="1799">
                <a:solidFill>
                  <a:srgbClr val="000000"/>
                </a:solidFill>
                <a:latin typeface="Franklin Gothic Book"/>
                <a:ea typeface="+mn-ea"/>
                <a:cs typeface="+mn-cs"/>
              </a:endParaRPr>
            </a:p>
            <a:p>
              <a:pPr defTabSz="914126" fontAlgn="auto">
                <a:spcBef>
                  <a:spcPts val="0"/>
                </a:spcBef>
                <a:spcAft>
                  <a:spcPts val="0"/>
                </a:spcAft>
                <a:defRPr/>
              </a:pPr>
              <a:r>
                <a:rPr lang="en-US" sz="1799">
                  <a:solidFill>
                    <a:srgbClr val="000000"/>
                  </a:solidFill>
                  <a:latin typeface="Franklin Gothic Medium"/>
                  <a:ea typeface="+mn-ea"/>
                  <a:cs typeface="+mn-cs"/>
                </a:rPr>
                <a:t>Examples:</a:t>
              </a:r>
            </a:p>
            <a:p>
              <a:pPr>
                <a:defRPr/>
              </a:pPr>
              <a:r>
                <a:rPr lang="en-US">
                  <a:solidFill>
                    <a:srgbClr val="000000"/>
                  </a:solidFill>
                  <a:latin typeface="Franklin Gothic Book"/>
                </a:rPr>
                <a:t>advanced separations,</a:t>
              </a:r>
              <a:r>
                <a:rPr lang="en-US" sz="1799">
                  <a:solidFill>
                    <a:srgbClr val="000000"/>
                  </a:solidFill>
                  <a:latin typeface="Franklin Gothic Book"/>
                  <a:ea typeface="+mn-ea"/>
                  <a:cs typeface="+mn-cs"/>
                </a:rPr>
                <a:t> </a:t>
              </a:r>
              <a:r>
                <a:rPr lang="en-US">
                  <a:solidFill>
                    <a:srgbClr val="000000"/>
                  </a:solidFill>
                  <a:latin typeface="Franklin Gothic Book"/>
                </a:rPr>
                <a:t>electrolysis, ultraviolet</a:t>
              </a:r>
              <a:r>
                <a:rPr lang="en-US" sz="1799">
                  <a:solidFill>
                    <a:srgbClr val="000000"/>
                  </a:solidFill>
                  <a:latin typeface="Franklin Gothic Book"/>
                  <a:ea typeface="+mn-ea"/>
                  <a:cs typeface="+mn-cs"/>
                </a:rPr>
                <a:t> curing,</a:t>
              </a:r>
              <a:r>
                <a:rPr lang="en-US">
                  <a:solidFill>
                    <a:srgbClr val="000000"/>
                  </a:solidFill>
                  <a:latin typeface="Franklin Gothic Book"/>
                </a:rPr>
                <a:t> biobased manufacturing</a:t>
              </a:r>
              <a:r>
                <a:rPr lang="en-US" sz="1799">
                  <a:solidFill>
                    <a:srgbClr val="000000"/>
                  </a:solidFill>
                  <a:latin typeface="Franklin Gothic Book"/>
                  <a:ea typeface="+mn-ea"/>
                  <a:cs typeface="+mn-cs"/>
                </a:rPr>
                <a:t>, etc.</a:t>
              </a:r>
              <a:endParaRPr lang="en-US"/>
            </a:p>
          </p:txBody>
        </p:sp>
        <p:sp>
          <p:nvSpPr>
            <p:cNvPr id="42" name="TextBox 41">
              <a:extLst>
                <a:ext uri="{FF2B5EF4-FFF2-40B4-BE49-F238E27FC236}">
                  <a16:creationId xmlns:a16="http://schemas.microsoft.com/office/drawing/2014/main" id="{574F468B-C394-54A6-6BA2-3693B8091672}"/>
                </a:ext>
              </a:extLst>
            </p:cNvPr>
            <p:cNvSpPr txBox="1"/>
            <p:nvPr/>
          </p:nvSpPr>
          <p:spPr>
            <a:xfrm>
              <a:off x="8204273" y="2302594"/>
              <a:ext cx="3708249" cy="922164"/>
            </a:xfrm>
            <a:prstGeom prst="rect">
              <a:avLst/>
            </a:prstGeom>
            <a:solidFill>
              <a:schemeClr val="accent1"/>
            </a:solidFill>
          </p:spPr>
          <p:txBody>
            <a:bodyPr wrap="square" anchor="ctr">
              <a:noAutofit/>
            </a:bodyPr>
            <a:lstStyle/>
            <a:p>
              <a:pPr marL="571329" algn="ctr" defTabSz="914126" fontAlgn="auto">
                <a:spcBef>
                  <a:spcPts val="0"/>
                </a:spcBef>
                <a:spcAft>
                  <a:spcPts val="0"/>
                </a:spcAft>
                <a:defRPr/>
              </a:pPr>
              <a:r>
                <a:rPr lang="en-US" sz="1999" b="1">
                  <a:solidFill>
                    <a:prstClr val="white"/>
                  </a:solidFill>
                  <a:latin typeface="Franklin Gothic Book"/>
                  <a:ea typeface="+mn-ea"/>
                  <a:cs typeface="+mn-cs"/>
                </a:rPr>
                <a:t>Innovative Low- or No-Heat Process Technologies</a:t>
              </a:r>
            </a:p>
          </p:txBody>
        </p:sp>
        <p:pic>
          <p:nvPicPr>
            <p:cNvPr id="51" name="Graphic 50" descr="Beaker with solid fill">
              <a:extLst>
                <a:ext uri="{FF2B5EF4-FFF2-40B4-BE49-F238E27FC236}">
                  <a16:creationId xmlns:a16="http://schemas.microsoft.com/office/drawing/2014/main" id="{7DB9675E-7F13-CCE6-3C81-F7D6355494C4}"/>
                </a:ext>
              </a:extLst>
            </p:cNvPr>
            <p:cNvPicPr>
              <a:picLocks/>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204272" y="2394515"/>
              <a:ext cx="731520" cy="731520"/>
            </a:xfrm>
            <a:prstGeom prst="rect">
              <a:avLst/>
            </a:prstGeom>
          </p:spPr>
        </p:pic>
      </p:grpSp>
      <p:sp>
        <p:nvSpPr>
          <p:cNvPr id="13" name="Rectangle: Rounded Corners 12">
            <a:extLst>
              <a:ext uri="{FF2B5EF4-FFF2-40B4-BE49-F238E27FC236}">
                <a16:creationId xmlns:a16="http://schemas.microsoft.com/office/drawing/2014/main" id="{97A4BCF7-4065-C775-B010-EA9BD75677E4}"/>
              </a:ext>
            </a:extLst>
          </p:cNvPr>
          <p:cNvSpPr/>
          <p:nvPr/>
        </p:nvSpPr>
        <p:spPr>
          <a:xfrm>
            <a:off x="403232" y="1102980"/>
            <a:ext cx="11382355" cy="580185"/>
          </a:xfrm>
          <a:prstGeom prst="roundRect">
            <a:avLst/>
          </a:prstGeom>
          <a:solidFill>
            <a:srgbClr val="007934"/>
          </a:solidFill>
          <a:ln>
            <a:solidFill>
              <a:srgbClr val="007934"/>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126">
              <a:defRPr/>
            </a:pPr>
            <a:r>
              <a:rPr lang="en-US" sz="2399" b="1">
                <a:solidFill>
                  <a:prstClr val="white"/>
                </a:solidFill>
                <a:latin typeface="Franklin Gothic Book"/>
              </a:rPr>
              <a:t>Reduce the amount of heat and/or emissions from heat to make cleaner products</a:t>
            </a:r>
          </a:p>
        </p:txBody>
      </p:sp>
    </p:spTree>
    <p:extLst>
      <p:ext uri="{BB962C8B-B14F-4D97-AF65-F5344CB8AC3E}">
        <p14:creationId xmlns:p14="http://schemas.microsoft.com/office/powerpoint/2010/main" val="196988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5"/>
          <p:cNvSpPr>
            <a:spLocks noGrp="1"/>
          </p:cNvSpPr>
          <p:nvPr>
            <p:ph type="title"/>
          </p:nvPr>
        </p:nvSpPr>
        <p:spPr/>
        <p:txBody>
          <a:bodyPr/>
          <a:lstStyle/>
          <a:p>
            <a:r>
              <a:rPr lang="en-US">
                <a:latin typeface="Franklin Gothic Medium" charset="0"/>
              </a:rPr>
              <a:t>Objective and Targets</a:t>
            </a:r>
          </a:p>
        </p:txBody>
      </p:sp>
      <p:sp>
        <p:nvSpPr>
          <p:cNvPr id="2" name="Content Placeholder 1">
            <a:extLst>
              <a:ext uri="{FF2B5EF4-FFF2-40B4-BE49-F238E27FC236}">
                <a16:creationId xmlns:a16="http://schemas.microsoft.com/office/drawing/2014/main" id="{041A37D9-7CFE-65EB-A686-B8C5CEF5F5A0}"/>
              </a:ext>
            </a:extLst>
          </p:cNvPr>
          <p:cNvSpPr>
            <a:spLocks noGrp="1"/>
          </p:cNvSpPr>
          <p:nvPr>
            <p:ph sz="quarter" idx="10"/>
          </p:nvPr>
        </p:nvSpPr>
        <p:spPr/>
        <p:txBody>
          <a:bodyPr/>
          <a:lstStyle/>
          <a:p>
            <a:pPr marL="0" indent="0">
              <a:spcBef>
                <a:spcPct val="0"/>
              </a:spcBef>
              <a:spcAft>
                <a:spcPts val="600"/>
              </a:spcAft>
              <a:buNone/>
            </a:pPr>
            <a:r>
              <a:rPr lang="en-US" sz="2399">
                <a:solidFill>
                  <a:srgbClr val="000000"/>
                </a:solidFill>
              </a:rPr>
              <a:t>Objective</a:t>
            </a:r>
          </a:p>
          <a:p>
            <a:pPr marL="0" indent="0">
              <a:spcBef>
                <a:spcPct val="0"/>
              </a:spcBef>
              <a:buNone/>
            </a:pPr>
            <a:r>
              <a:rPr lang="en-US" sz="1999">
                <a:solidFill>
                  <a:srgbClr val="000000"/>
                </a:solidFill>
                <a:latin typeface="Franklin Gothic Book"/>
              </a:rPr>
              <a:t>Advance cost-effective technologies for process heating that improve the properties of manufactured products, and develop alternative, low thermal budget technologies that reduce the energy and carbon requirements of materials processing.</a:t>
            </a:r>
          </a:p>
          <a:p>
            <a:pPr marL="0" indent="0">
              <a:spcBef>
                <a:spcPct val="0"/>
              </a:spcBef>
              <a:buNone/>
            </a:pPr>
            <a:endParaRPr lang="en-US" sz="1999">
              <a:solidFill>
                <a:srgbClr val="000000"/>
              </a:solidFill>
              <a:latin typeface="Franklin Gothic Book"/>
            </a:endParaRPr>
          </a:p>
          <a:p>
            <a:pPr marL="0" indent="0">
              <a:spcBef>
                <a:spcPct val="0"/>
              </a:spcBef>
              <a:spcAft>
                <a:spcPts val="600"/>
              </a:spcAft>
              <a:buNone/>
            </a:pPr>
            <a:r>
              <a:rPr lang="en-US" sz="2399">
                <a:solidFill>
                  <a:srgbClr val="000000"/>
                </a:solidFill>
              </a:rPr>
              <a:t>Targets</a:t>
            </a:r>
          </a:p>
          <a:p>
            <a:pPr marL="457063" indent="-457063">
              <a:spcBef>
                <a:spcPct val="0"/>
              </a:spcBef>
              <a:spcAft>
                <a:spcPts val="600"/>
              </a:spcAft>
              <a:buAutoNum type="arabicPeriod"/>
            </a:pPr>
            <a:r>
              <a:rPr lang="en-US" sz="1999">
                <a:solidFill>
                  <a:srgbClr val="000000"/>
                </a:solidFill>
                <a:latin typeface="Franklin Gothic Book"/>
                <a:ea typeface="+mj-lt"/>
                <a:cs typeface="+mj-lt"/>
              </a:rPr>
              <a:t>Develop </a:t>
            </a:r>
            <a:r>
              <a:rPr lang="en-US" sz="1999">
                <a:solidFill>
                  <a:srgbClr val="000000"/>
                </a:solidFill>
                <a:ea typeface="+mj-lt"/>
                <a:cs typeface="+mj-lt"/>
              </a:rPr>
              <a:t>electrified process heating technologies </a:t>
            </a:r>
            <a:r>
              <a:rPr lang="en-US" sz="1999">
                <a:solidFill>
                  <a:srgbClr val="000000"/>
                </a:solidFill>
                <a:latin typeface="Franklin Gothic Book"/>
              </a:rPr>
              <a:t>to replace existing fuel-based technologies through </a:t>
            </a:r>
            <a:r>
              <a:rPr lang="en-US" sz="1999">
                <a:solidFill>
                  <a:srgbClr val="000000"/>
                </a:solidFill>
                <a:latin typeface="Franklin Gothic Medium"/>
              </a:rPr>
              <a:t>cost competitiveness, reduced emissions, improved flexibility, and greater efficiency.</a:t>
            </a:r>
            <a:endParaRPr lang="en-US" sz="1999">
              <a:ea typeface="+mj-lt"/>
              <a:cs typeface="+mj-lt"/>
            </a:endParaRPr>
          </a:p>
          <a:p>
            <a:pPr marL="457063" indent="-457063">
              <a:spcBef>
                <a:spcPct val="0"/>
              </a:spcBef>
              <a:spcAft>
                <a:spcPts val="600"/>
              </a:spcAft>
              <a:buAutoNum type="arabicPeriod"/>
            </a:pPr>
            <a:r>
              <a:rPr lang="en-US" sz="1999">
                <a:solidFill>
                  <a:srgbClr val="000000"/>
                </a:solidFill>
                <a:latin typeface="Franklin Gothic Book"/>
              </a:rPr>
              <a:t>Develop low-carbon fuel- and energy source-based process heating equipment that emphasizes </a:t>
            </a:r>
            <a:r>
              <a:rPr lang="en-US" sz="1999" b="1">
                <a:solidFill>
                  <a:srgbClr val="000000"/>
                </a:solidFill>
                <a:latin typeface="Franklin Gothic Book"/>
              </a:rPr>
              <a:t>integration to industrial processes, product validation, and reduced emissions.</a:t>
            </a:r>
          </a:p>
          <a:p>
            <a:pPr marL="457063" indent="-457063">
              <a:spcBef>
                <a:spcPct val="0"/>
              </a:spcBef>
              <a:spcAft>
                <a:spcPts val="600"/>
              </a:spcAft>
              <a:buAutoNum type="arabicPeriod"/>
            </a:pPr>
            <a:r>
              <a:rPr lang="en-US" sz="1999">
                <a:solidFill>
                  <a:srgbClr val="000000"/>
                </a:solidFill>
                <a:latin typeface="Franklin Gothic Book"/>
              </a:rPr>
              <a:t>Develop </a:t>
            </a:r>
            <a:r>
              <a:rPr lang="en-US" sz="1999">
                <a:solidFill>
                  <a:srgbClr val="000000"/>
                </a:solidFill>
              </a:rPr>
              <a:t>low-thermal-budget manufacturing technologies </a:t>
            </a:r>
            <a:r>
              <a:rPr lang="en-US" sz="1999">
                <a:solidFill>
                  <a:srgbClr val="000000"/>
                </a:solidFill>
                <a:latin typeface="Franklin Gothic Book"/>
              </a:rPr>
              <a:t>that </a:t>
            </a:r>
            <a:r>
              <a:rPr lang="en-US" sz="1999">
                <a:solidFill>
                  <a:srgbClr val="000000"/>
                </a:solidFill>
                <a:latin typeface="Franklin Gothic Medium"/>
              </a:rPr>
              <a:t>reduce energy intensity </a:t>
            </a:r>
            <a:r>
              <a:rPr lang="en-US" sz="1999">
                <a:solidFill>
                  <a:srgbClr val="000000"/>
                </a:solidFill>
                <a:latin typeface="Franklin Gothic Book"/>
              </a:rPr>
              <a:t>(energy consumed per unit of physical output) by at least 50% compared to typical technology.</a:t>
            </a:r>
            <a:endParaRPr lang="en-US"/>
          </a:p>
          <a:p>
            <a:pPr marL="457063" indent="-457063">
              <a:spcBef>
                <a:spcPct val="0"/>
              </a:spcBef>
              <a:spcAft>
                <a:spcPts val="600"/>
              </a:spcAft>
              <a:buFont typeface="+mj-lt"/>
              <a:buAutoNum type="arabicPeriod"/>
            </a:pPr>
            <a:r>
              <a:rPr lang="en-US" sz="1999">
                <a:solidFill>
                  <a:srgbClr val="000000"/>
                </a:solidFill>
                <a:latin typeface="Franklin Gothic Book"/>
              </a:rPr>
              <a:t>Develop </a:t>
            </a:r>
            <a:r>
              <a:rPr lang="en-US" sz="1999">
                <a:solidFill>
                  <a:srgbClr val="000000"/>
                </a:solidFill>
              </a:rPr>
              <a:t>advanced process heating unit operations </a:t>
            </a:r>
            <a:r>
              <a:rPr lang="en-US" sz="1999">
                <a:solidFill>
                  <a:srgbClr val="000000"/>
                </a:solidFill>
                <a:latin typeface="Franklin Gothic Book"/>
              </a:rPr>
              <a:t>that provide </a:t>
            </a:r>
            <a:r>
              <a:rPr lang="en-US" sz="1999">
                <a:solidFill>
                  <a:srgbClr val="000000"/>
                </a:solidFill>
                <a:latin typeface="Franklin Gothic Medium" panose="020B0603020102020204" pitchFamily="34" charset="0"/>
              </a:rPr>
              <a:t>improved properties, quality, and/or product value</a:t>
            </a:r>
            <a:r>
              <a:rPr lang="en-US" sz="1999">
                <a:solidFill>
                  <a:srgbClr val="000000"/>
                </a:solidFill>
                <a:latin typeface="Franklin Gothic Book"/>
              </a:rPr>
              <a:t> at cost parity to conventional techniques.</a:t>
            </a:r>
          </a:p>
          <a:p>
            <a:pPr marL="457063" indent="-457063">
              <a:spcBef>
                <a:spcPct val="0"/>
              </a:spcBef>
              <a:spcAft>
                <a:spcPts val="600"/>
              </a:spcAft>
              <a:buFont typeface="+mj-lt"/>
              <a:buAutoNum type="arabicPeriod"/>
            </a:pPr>
            <a:endParaRPr lang="en-US" sz="1999">
              <a:solidFill>
                <a:srgbClr val="000000"/>
              </a:solidFill>
              <a:latin typeface="Franklin Gothic Boo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66EC-4430-8C12-E8ED-1C5324F2390D}"/>
              </a:ext>
            </a:extLst>
          </p:cNvPr>
          <p:cNvSpPr>
            <a:spLocks noGrp="1"/>
          </p:cNvSpPr>
          <p:nvPr>
            <p:ph type="title"/>
          </p:nvPr>
        </p:nvSpPr>
        <p:spPr/>
        <p:txBody>
          <a:bodyPr/>
          <a:lstStyle/>
          <a:p>
            <a:r>
              <a:rPr lang="en-US"/>
              <a:t>Role of LCFFES in Process Heat Decarbonization</a:t>
            </a:r>
          </a:p>
        </p:txBody>
      </p:sp>
      <p:pic>
        <p:nvPicPr>
          <p:cNvPr id="1026" name="Picture 2" descr="Chart showing thermal processes and industrial sectors; boxes are colored indicated by temperature each process uses, from blue at low temperatures to red at high temperatures">
            <a:extLst>
              <a:ext uri="{FF2B5EF4-FFF2-40B4-BE49-F238E27FC236}">
                <a16:creationId xmlns:a16="http://schemas.microsoft.com/office/drawing/2014/main" id="{10C69B4C-CEBC-3330-BE43-C142536A2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36" y="1217229"/>
            <a:ext cx="7465655" cy="42470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10C44E19-4BDC-C3CA-A8C1-F241604A537E}"/>
              </a:ext>
            </a:extLst>
          </p:cNvPr>
          <p:cNvSpPr txBox="1"/>
          <p:nvPr/>
        </p:nvSpPr>
        <p:spPr>
          <a:xfrm>
            <a:off x="281863" y="5464273"/>
            <a:ext cx="6099853" cy="10218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Bef>
                <a:spcPts val="0"/>
              </a:spcBef>
              <a:spcAft>
                <a:spcPts val="0"/>
              </a:spcAft>
            </a:pPr>
            <a:r>
              <a:rPr lang="en-US" sz="1799" b="1">
                <a:solidFill>
                  <a:srgbClr val="0070C0"/>
                </a:solidFill>
                <a:latin typeface="Arial" panose="020B0604020202020204" pitchFamily="34" charset="0"/>
                <a:ea typeface="Times New Roman" panose="02020603050405020304" pitchFamily="18" charset="0"/>
                <a:cs typeface="Arial" panose="020B0604020202020204" pitchFamily="34" charset="0"/>
              </a:rPr>
              <a:t>Blue</a:t>
            </a:r>
            <a:r>
              <a:rPr lang="en-US" sz="1799" b="1">
                <a:latin typeface="Arial" panose="020B0604020202020204" pitchFamily="34" charset="0"/>
                <a:ea typeface="Times New Roman" panose="02020603050405020304" pitchFamily="18" charset="0"/>
                <a:cs typeface="Arial" panose="020B0604020202020204" pitchFamily="34" charset="0"/>
              </a:rPr>
              <a:t> = low temperature (&lt;800°F);</a:t>
            </a:r>
          </a:p>
          <a:p>
            <a:pPr>
              <a:lnSpc>
                <a:spcPct val="115000"/>
              </a:lnSpc>
              <a:spcBef>
                <a:spcPts val="0"/>
              </a:spcBef>
              <a:spcAft>
                <a:spcPts val="0"/>
              </a:spcAft>
            </a:pPr>
            <a:r>
              <a:rPr lang="en-US" sz="1799" b="1">
                <a:solidFill>
                  <a:srgbClr val="FFC000"/>
                </a:solidFill>
                <a:latin typeface="Arial" panose="020B0604020202020204" pitchFamily="34" charset="0"/>
                <a:ea typeface="Times New Roman" panose="02020603050405020304" pitchFamily="18" charset="0"/>
                <a:cs typeface="Arial" panose="020B0604020202020204" pitchFamily="34" charset="0"/>
              </a:rPr>
              <a:t>Orange</a:t>
            </a:r>
            <a:r>
              <a:rPr lang="en-US" sz="1799" b="1">
                <a:latin typeface="Arial" panose="020B0604020202020204" pitchFamily="34" charset="0"/>
                <a:ea typeface="Times New Roman" panose="02020603050405020304" pitchFamily="18" charset="0"/>
                <a:cs typeface="Arial" panose="020B0604020202020204" pitchFamily="34" charset="0"/>
              </a:rPr>
              <a:t> = medium temperature (800°F to 1,400°F);</a:t>
            </a:r>
          </a:p>
          <a:p>
            <a:pPr>
              <a:lnSpc>
                <a:spcPct val="115000"/>
              </a:lnSpc>
              <a:spcBef>
                <a:spcPts val="0"/>
              </a:spcBef>
              <a:spcAft>
                <a:spcPts val="0"/>
              </a:spcAft>
            </a:pPr>
            <a:r>
              <a:rPr lang="en-US" sz="1799" b="1">
                <a:solidFill>
                  <a:srgbClr val="C00000"/>
                </a:solidFill>
                <a:latin typeface="Arial" panose="020B0604020202020204" pitchFamily="34" charset="0"/>
                <a:ea typeface="Times New Roman" panose="02020603050405020304" pitchFamily="18" charset="0"/>
                <a:cs typeface="Arial" panose="020B0604020202020204" pitchFamily="34" charset="0"/>
              </a:rPr>
              <a:t>Red</a:t>
            </a:r>
            <a:r>
              <a:rPr lang="en-US" sz="1799" b="1">
                <a:latin typeface="Arial" panose="020B0604020202020204" pitchFamily="34" charset="0"/>
                <a:ea typeface="Times New Roman" panose="02020603050405020304" pitchFamily="18" charset="0"/>
                <a:cs typeface="Arial" panose="020B0604020202020204" pitchFamily="34" charset="0"/>
              </a:rPr>
              <a:t> = high temperature (&gt;1,400°F).</a:t>
            </a:r>
            <a:endParaRPr lang="en-US" sz="1799" b="1">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 Box 10">
            <a:extLst>
              <a:ext uri="{FF2B5EF4-FFF2-40B4-BE49-F238E27FC236}">
                <a16:creationId xmlns:a16="http://schemas.microsoft.com/office/drawing/2014/main" id="{1384CE31-2E19-458C-8880-F532E0FB9647}"/>
              </a:ext>
            </a:extLst>
          </p:cNvPr>
          <p:cNvSpPr txBox="1">
            <a:spLocks noChangeArrowheads="1"/>
          </p:cNvSpPr>
          <p:nvPr>
            <p:custDataLst>
              <p:tags r:id="rId1"/>
            </p:custDataLst>
          </p:nvPr>
        </p:nvSpPr>
        <p:spPr bwMode="auto">
          <a:xfrm>
            <a:off x="8097578" y="6019041"/>
            <a:ext cx="4091247" cy="46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8" tIns="45708" rIns="45708" bIns="45708" numCol="1" anchor="t" anchorCtr="0" compatLnSpc="1">
            <a:prstTxWarp prst="textNoShape">
              <a:avLst/>
            </a:prstTxWarp>
            <a:noAutofit/>
          </a:bodyPr>
          <a:lstStyle>
            <a:lvl1pPr marL="171450" indent="-171450" algn="l" defTabSz="457200" rtl="0" eaLnBrk="0" fontAlgn="base" hangingPunct="0">
              <a:spcBef>
                <a:spcPct val="20000"/>
              </a:spcBef>
              <a:spcAft>
                <a:spcPct val="0"/>
              </a:spcAft>
              <a:buFont typeface="Arial" charset="0"/>
              <a:buChar char="•"/>
              <a:defRPr sz="2600" kern="1200">
                <a:solidFill>
                  <a:schemeClr val="tx1"/>
                </a:solidFill>
                <a:latin typeface="Arial" charset="0"/>
                <a:ea typeface="Arial" panose="020B0604020202020204" pitchFamily="34" charset="0"/>
                <a:cs typeface="Arial" panose="020B0604020202020204" pitchFamily="34"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panose="020B0604020202020204" pitchFamily="34" charset="0"/>
                <a:cs typeface="Arial" panose="020B0604020202020204" pitchFamily="34" charset="0"/>
              </a:defRPr>
            </a:lvl2pPr>
            <a:lvl3pPr marL="1143000" indent="-228600" algn="l" defTabSz="457200" rtl="0" eaLnBrk="0" fontAlgn="base" hangingPunct="0">
              <a:spcBef>
                <a:spcPct val="20000"/>
              </a:spcBef>
              <a:spcAft>
                <a:spcPct val="0"/>
              </a:spcAft>
              <a:buFont typeface="Arial" charset="0"/>
              <a:buChar char="•"/>
              <a:defRPr sz="2200" kern="1200">
                <a:solidFill>
                  <a:schemeClr val="tx1"/>
                </a:solidFill>
                <a:latin typeface="Arial" charset="0"/>
                <a:ea typeface="Arial" panose="020B0604020202020204" pitchFamily="34" charset="0"/>
                <a:cs typeface="Arial" panose="020B0604020202020204"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Arial" panose="020B0604020202020204" pitchFamily="34" charset="0"/>
                <a:cs typeface="Arial" panose="020B0604020202020204" pitchFamily="34"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charset="0"/>
                <a:ea typeface="Arial" panose="020B0604020202020204" pitchFamily="34" charset="0"/>
                <a:cs typeface="Arial" panose="020B0604020202020204" pitchFamily="34" charset="0"/>
              </a:defRPr>
            </a:lvl5pPr>
            <a:lvl6pPr marL="2514600" indent="-228600" algn="ctr" defTabSz="457200" rtl="0" eaLnBrk="0" fontAlgn="base" latinLnBrk="0" hangingPunct="0">
              <a:spcBef>
                <a:spcPct val="0"/>
              </a:spcBef>
              <a:spcAft>
                <a:spcPct val="0"/>
              </a:spcAft>
              <a:buFont typeface="Arial"/>
              <a:buChar char="•"/>
              <a:defRPr sz="2000" kern="1200">
                <a:solidFill>
                  <a:schemeClr val="tx1"/>
                </a:solidFill>
                <a:latin typeface="Arial" charset="0"/>
                <a:ea typeface="+mn-ea"/>
                <a:cs typeface="+mn-cs"/>
              </a:defRPr>
            </a:lvl6pPr>
            <a:lvl7pPr marL="2971800" indent="-228600" algn="ctr" defTabSz="457200" rtl="0" eaLnBrk="0" fontAlgn="base" latinLnBrk="0" hangingPunct="0">
              <a:spcBef>
                <a:spcPct val="0"/>
              </a:spcBef>
              <a:spcAft>
                <a:spcPct val="0"/>
              </a:spcAft>
              <a:buFont typeface="Arial"/>
              <a:buChar char="•"/>
              <a:defRPr sz="2000" kern="1200">
                <a:solidFill>
                  <a:schemeClr val="tx1"/>
                </a:solidFill>
                <a:latin typeface="Arial" charset="0"/>
                <a:ea typeface="+mn-ea"/>
                <a:cs typeface="+mn-cs"/>
              </a:defRPr>
            </a:lvl7pPr>
            <a:lvl8pPr marL="3429000" indent="-228600" algn="ctr" defTabSz="457200" rtl="0" eaLnBrk="0" fontAlgn="base" latinLnBrk="0" hangingPunct="0">
              <a:spcBef>
                <a:spcPct val="0"/>
              </a:spcBef>
              <a:spcAft>
                <a:spcPct val="0"/>
              </a:spcAft>
              <a:buFont typeface="Arial"/>
              <a:buChar char="•"/>
              <a:defRPr sz="2000" kern="1200">
                <a:solidFill>
                  <a:schemeClr val="tx1"/>
                </a:solidFill>
                <a:latin typeface="Arial" charset="0"/>
                <a:ea typeface="+mn-ea"/>
                <a:cs typeface="+mn-cs"/>
              </a:defRPr>
            </a:lvl8pPr>
            <a:lvl9pPr marL="3886200" indent="-228600" algn="ctr" defTabSz="457200" rtl="0" eaLnBrk="0" fontAlgn="base" latinLnBrk="0" hangingPunct="0">
              <a:spcBef>
                <a:spcPct val="0"/>
              </a:spcBef>
              <a:spcAft>
                <a:spcPct val="0"/>
              </a:spcAft>
              <a:buFont typeface="Arial"/>
              <a:buChar char="•"/>
              <a:defRPr sz="2000" kern="1200">
                <a:solidFill>
                  <a:schemeClr val="tx1"/>
                </a:solidFill>
                <a:latin typeface="Arial" charset="0"/>
                <a:ea typeface="+mn-ea"/>
                <a:cs typeface="+mn-cs"/>
              </a:defRPr>
            </a:lvl9pPr>
          </a:lstStyle>
          <a:p>
            <a:pPr marL="0" indent="0" eaLnBrk="1" hangingPunct="1">
              <a:buNone/>
            </a:pPr>
            <a:r>
              <a:rPr lang="en-US" sz="1050" b="1">
                <a:solidFill>
                  <a:prstClr val="black"/>
                </a:solidFill>
                <a:latin typeface="Arial" panose="020B0604020202020204" pitchFamily="34" charset="0"/>
              </a:rPr>
              <a:t>Sources:</a:t>
            </a:r>
          </a:p>
          <a:p>
            <a:pPr marL="0" indent="0" eaLnBrk="1" hangingPunct="1">
              <a:buNone/>
            </a:pPr>
            <a:r>
              <a:rPr lang="en-US" sz="1000">
                <a:solidFill>
                  <a:prstClr val="black"/>
                </a:solidFill>
                <a:latin typeface="Arial" panose="020B0604020202020204" pitchFamily="34" charset="0"/>
              </a:rPr>
              <a:t>(1) Department of Energy Thermal Process Intensification Report, 2022</a:t>
            </a:r>
          </a:p>
        </p:txBody>
      </p:sp>
      <p:grpSp>
        <p:nvGrpSpPr>
          <p:cNvPr id="7" name="Group 6">
            <a:extLst>
              <a:ext uri="{FF2B5EF4-FFF2-40B4-BE49-F238E27FC236}">
                <a16:creationId xmlns:a16="http://schemas.microsoft.com/office/drawing/2014/main" id="{3141FFC7-0846-DEBA-4AC3-E5E90FC1A6B8}"/>
              </a:ext>
              <a:ext uri="{C183D7F6-B498-43B3-948B-1728B52AA6E4}">
                <adec:decorative xmlns:adec="http://schemas.microsoft.com/office/drawing/2017/decorative" val="1"/>
              </a:ext>
            </a:extLst>
          </p:cNvPr>
          <p:cNvGrpSpPr/>
          <p:nvPr/>
        </p:nvGrpSpPr>
        <p:grpSpPr>
          <a:xfrm>
            <a:off x="8218033" y="1090119"/>
            <a:ext cx="3379492" cy="4885090"/>
            <a:chOff x="4241873" y="2302595"/>
            <a:chExt cx="3708248" cy="4886362"/>
          </a:xfrm>
        </p:grpSpPr>
        <p:sp>
          <p:nvSpPr>
            <p:cNvPr id="8" name="TextBox 7">
              <a:extLst>
                <a:ext uri="{FF2B5EF4-FFF2-40B4-BE49-F238E27FC236}">
                  <a16:creationId xmlns:a16="http://schemas.microsoft.com/office/drawing/2014/main" id="{3DC9252B-04A9-4D96-2555-B610288BA3C6}"/>
                </a:ext>
              </a:extLst>
            </p:cNvPr>
            <p:cNvSpPr txBox="1"/>
            <p:nvPr/>
          </p:nvSpPr>
          <p:spPr>
            <a:xfrm>
              <a:off x="4241873" y="3228850"/>
              <a:ext cx="3708248" cy="3960107"/>
            </a:xfrm>
            <a:prstGeom prst="rect">
              <a:avLst/>
            </a:prstGeom>
            <a:solidFill>
              <a:schemeClr val="accent1">
                <a:lumMod val="40000"/>
                <a:lumOff val="60000"/>
              </a:schemeClr>
            </a:solidFill>
          </p:spPr>
          <p:txBody>
            <a:bodyPr wrap="square" lIns="182832" rIns="182832">
              <a:noAutofit/>
            </a:bodyPr>
            <a:lstStyle/>
            <a:p>
              <a:pPr defTabSz="914126" fontAlgn="auto">
                <a:spcBef>
                  <a:spcPts val="0"/>
                </a:spcBef>
                <a:spcAft>
                  <a:spcPts val="0"/>
                </a:spcAft>
                <a:defRPr/>
              </a:pPr>
              <a:r>
                <a:rPr lang="en-US">
                  <a:solidFill>
                    <a:srgbClr val="000000"/>
                  </a:solidFill>
                  <a:latin typeface="Franklin Gothic Medium"/>
                  <a:ea typeface="+mn-ea"/>
                  <a:cs typeface="+mn-cs"/>
                </a:rPr>
                <a:t>Reduce Emissions:</a:t>
              </a:r>
            </a:p>
            <a:p>
              <a:pPr defTabSz="914126" fontAlgn="auto">
                <a:spcBef>
                  <a:spcPts val="0"/>
                </a:spcBef>
                <a:spcAft>
                  <a:spcPts val="0"/>
                </a:spcAft>
                <a:defRPr/>
              </a:pPr>
              <a:r>
                <a:rPr lang="en-US">
                  <a:solidFill>
                    <a:srgbClr val="000000"/>
                  </a:solidFill>
                  <a:latin typeface="Franklin Gothic Book"/>
                  <a:ea typeface="+mn-ea"/>
                  <a:cs typeface="+mn-cs"/>
                </a:rPr>
                <a:t>switch to low-emissions heat sources</a:t>
              </a:r>
            </a:p>
            <a:p>
              <a:pPr defTabSz="914126" fontAlgn="auto">
                <a:spcBef>
                  <a:spcPts val="0"/>
                </a:spcBef>
                <a:spcAft>
                  <a:spcPts val="0"/>
                </a:spcAft>
                <a:defRPr/>
              </a:pPr>
              <a:endParaRPr lang="en-US">
                <a:solidFill>
                  <a:srgbClr val="000000"/>
                </a:solidFill>
                <a:latin typeface="Franklin Gothic Book"/>
                <a:ea typeface="+mn-ea"/>
                <a:cs typeface="+mn-cs"/>
              </a:endParaRPr>
            </a:p>
            <a:p>
              <a:pPr defTabSz="914126" fontAlgn="auto">
                <a:spcBef>
                  <a:spcPts val="0"/>
                </a:spcBef>
                <a:spcAft>
                  <a:spcPts val="0"/>
                </a:spcAft>
                <a:defRPr/>
              </a:pPr>
              <a:r>
                <a:rPr lang="en-US">
                  <a:solidFill>
                    <a:srgbClr val="000000"/>
                  </a:solidFill>
                  <a:latin typeface="Franklin Gothic Medium"/>
                </a:rPr>
                <a:t>Alternative for hard-to-electrify applications: </a:t>
              </a:r>
              <a:r>
                <a:rPr lang="en-US">
                  <a:solidFill>
                    <a:srgbClr val="000000"/>
                  </a:solidFill>
                  <a:latin typeface="Franklin Gothic Book"/>
                  <a:ea typeface="+mn-ea"/>
                  <a:cs typeface="+mn-cs"/>
                </a:rPr>
                <a:t>high-temperature applications or processes that require direct-fired heating</a:t>
              </a:r>
              <a:endParaRPr lang="en-US">
                <a:solidFill>
                  <a:srgbClr val="000000"/>
                </a:solidFill>
                <a:latin typeface="Franklin Gothic Medium"/>
                <a:ea typeface="+mn-ea"/>
                <a:cs typeface="+mn-cs"/>
              </a:endParaRPr>
            </a:p>
            <a:p>
              <a:pPr defTabSz="914126" fontAlgn="auto">
                <a:spcBef>
                  <a:spcPts val="0"/>
                </a:spcBef>
                <a:spcAft>
                  <a:spcPts val="0"/>
                </a:spcAft>
                <a:defRPr/>
              </a:pPr>
              <a:endParaRPr lang="en-US">
                <a:solidFill>
                  <a:srgbClr val="000000"/>
                </a:solidFill>
                <a:latin typeface="Franklin Gothic Medium"/>
              </a:endParaRPr>
            </a:p>
            <a:p>
              <a:pPr defTabSz="914126" fontAlgn="auto">
                <a:spcBef>
                  <a:spcPts val="0"/>
                </a:spcBef>
                <a:spcAft>
                  <a:spcPts val="0"/>
                </a:spcAft>
                <a:defRPr/>
              </a:pPr>
              <a:r>
                <a:rPr lang="en-US">
                  <a:solidFill>
                    <a:srgbClr val="000000"/>
                  </a:solidFill>
                  <a:latin typeface="Franklin Gothic Medium"/>
                  <a:ea typeface="+mn-ea"/>
                  <a:cs typeface="+mn-cs"/>
                </a:rPr>
                <a:t>Examples:</a:t>
              </a:r>
            </a:p>
            <a:p>
              <a:pPr defTabSz="914126" fontAlgn="auto">
                <a:spcBef>
                  <a:spcPts val="0"/>
                </a:spcBef>
                <a:spcAft>
                  <a:spcPts val="0"/>
                </a:spcAft>
                <a:defRPr/>
              </a:pPr>
              <a:r>
                <a:rPr lang="en-US">
                  <a:solidFill>
                    <a:srgbClr val="000000"/>
                  </a:solidFill>
                  <a:latin typeface="Franklin Gothic Book"/>
                  <a:ea typeface="+mn-ea"/>
                  <a:cs typeface="+mn-cs"/>
                </a:rPr>
                <a:t>solar thermal, advanced nuclear, geothermal, hydrogen, some sustainable fuels</a:t>
              </a:r>
            </a:p>
            <a:p>
              <a:pPr defTabSz="914126" fontAlgn="auto">
                <a:spcBef>
                  <a:spcPts val="0"/>
                </a:spcBef>
                <a:spcAft>
                  <a:spcPts val="0"/>
                </a:spcAft>
                <a:defRPr/>
              </a:pPr>
              <a:endParaRPr lang="en-US">
                <a:solidFill>
                  <a:srgbClr val="000000"/>
                </a:solidFill>
                <a:latin typeface="Franklin Gothic Book"/>
                <a:ea typeface="+mn-ea"/>
                <a:cs typeface="+mn-cs"/>
              </a:endParaRPr>
            </a:p>
            <a:p>
              <a:pPr defTabSz="914126" fontAlgn="auto">
                <a:spcBef>
                  <a:spcPts val="0"/>
                </a:spcBef>
                <a:spcAft>
                  <a:spcPts val="0"/>
                </a:spcAft>
                <a:defRPr/>
              </a:pPr>
              <a:endParaRPr lang="en-US">
                <a:solidFill>
                  <a:srgbClr val="000000"/>
                </a:solidFill>
                <a:latin typeface="Franklin Gothic Book"/>
                <a:ea typeface="+mn-ea"/>
                <a:cs typeface="+mn-cs"/>
              </a:endParaRPr>
            </a:p>
          </p:txBody>
        </p:sp>
        <p:sp>
          <p:nvSpPr>
            <p:cNvPr id="9" name="TextBox 8">
              <a:extLst>
                <a:ext uri="{FF2B5EF4-FFF2-40B4-BE49-F238E27FC236}">
                  <a16:creationId xmlns:a16="http://schemas.microsoft.com/office/drawing/2014/main" id="{4F833A99-3889-C1B9-88D2-AF884D65121F}"/>
                </a:ext>
              </a:extLst>
            </p:cNvPr>
            <p:cNvSpPr txBox="1"/>
            <p:nvPr/>
          </p:nvSpPr>
          <p:spPr>
            <a:xfrm>
              <a:off x="4241873" y="2302595"/>
              <a:ext cx="3708248" cy="926257"/>
            </a:xfrm>
            <a:prstGeom prst="rect">
              <a:avLst/>
            </a:prstGeom>
            <a:solidFill>
              <a:schemeClr val="accent5"/>
            </a:solidFill>
            <a:ln>
              <a:solidFill>
                <a:schemeClr val="accent1"/>
              </a:solidFill>
            </a:ln>
          </p:spPr>
          <p:txBody>
            <a:bodyPr wrap="square" anchor="ctr">
              <a:noAutofit/>
            </a:bodyPr>
            <a:lstStyle/>
            <a:p>
              <a:pPr marL="571329" algn="ctr" defTabSz="914126" fontAlgn="auto">
                <a:spcBef>
                  <a:spcPts val="0"/>
                </a:spcBef>
                <a:spcAft>
                  <a:spcPts val="0"/>
                </a:spcAft>
                <a:defRPr/>
              </a:pPr>
              <a:r>
                <a:rPr lang="en-US" sz="1999" b="1">
                  <a:solidFill>
                    <a:prstClr val="white"/>
                  </a:solidFill>
                  <a:latin typeface="Franklin Gothic Book"/>
                  <a:ea typeface="+mn-ea"/>
                  <a:cs typeface="+mn-cs"/>
                </a:rPr>
                <a:t>Integrate Clean Heat </a:t>
              </a:r>
            </a:p>
            <a:p>
              <a:pPr marL="571329" algn="ctr" defTabSz="914126" fontAlgn="auto">
                <a:spcBef>
                  <a:spcPts val="0"/>
                </a:spcBef>
                <a:spcAft>
                  <a:spcPts val="0"/>
                </a:spcAft>
                <a:defRPr/>
              </a:pPr>
              <a:r>
                <a:rPr lang="en-US" sz="1999" b="1">
                  <a:solidFill>
                    <a:prstClr val="white"/>
                  </a:solidFill>
                  <a:latin typeface="Franklin Gothic Book"/>
                  <a:ea typeface="+mn-ea"/>
                  <a:cs typeface="+mn-cs"/>
                </a:rPr>
                <a:t>from Alternative Sources</a:t>
              </a:r>
            </a:p>
          </p:txBody>
        </p:sp>
        <p:pic>
          <p:nvPicPr>
            <p:cNvPr id="10" name="Graphic 9" descr="Sun with solid fill">
              <a:extLst>
                <a:ext uri="{FF2B5EF4-FFF2-40B4-BE49-F238E27FC236}">
                  <a16:creationId xmlns:a16="http://schemas.microsoft.com/office/drawing/2014/main" id="{541430E3-D33A-B625-2FEF-B9FCB5443717}"/>
                </a:ext>
              </a:extLst>
            </p:cNvPr>
            <p:cNvPicPr>
              <a:picLocks/>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19464" y="2420775"/>
              <a:ext cx="685800" cy="685800"/>
            </a:xfrm>
            <a:prstGeom prst="rect">
              <a:avLst/>
            </a:prstGeom>
          </p:spPr>
        </p:pic>
      </p:grpSp>
    </p:spTree>
    <p:extLst>
      <p:ext uri="{BB962C8B-B14F-4D97-AF65-F5344CB8AC3E}">
        <p14:creationId xmlns:p14="http://schemas.microsoft.com/office/powerpoint/2010/main" val="1837277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Down 2">
            <a:extLst>
              <a:ext uri="{FF2B5EF4-FFF2-40B4-BE49-F238E27FC236}">
                <a16:creationId xmlns:a16="http://schemas.microsoft.com/office/drawing/2014/main" id="{B4AACE65-8D7C-A213-9C4B-990D09F4E16E}"/>
              </a:ext>
              <a:ext uri="{C183D7F6-B498-43B3-948B-1728B52AA6E4}">
                <adec:decorative xmlns:adec="http://schemas.microsoft.com/office/drawing/2017/decorative" val="1"/>
              </a:ext>
            </a:extLst>
          </p:cNvPr>
          <p:cNvSpPr/>
          <p:nvPr/>
        </p:nvSpPr>
        <p:spPr>
          <a:xfrm>
            <a:off x="818381" y="997718"/>
            <a:ext cx="374841" cy="4998152"/>
          </a:xfrm>
          <a:prstGeom prst="downArrow">
            <a:avLst>
              <a:gd name="adj1" fmla="val 50000"/>
              <a:gd name="adj2" fmla="val 77272"/>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126">
              <a:defRPr/>
            </a:pPr>
            <a:endParaRPr lang="en-US" sz="1799">
              <a:solidFill>
                <a:srgbClr val="000000"/>
              </a:solidFill>
              <a:latin typeface="Franklin Gothic Book"/>
            </a:endParaRPr>
          </a:p>
        </p:txBody>
      </p:sp>
      <p:sp>
        <p:nvSpPr>
          <p:cNvPr id="53" name="TextBox 52">
            <a:extLst>
              <a:ext uri="{FF2B5EF4-FFF2-40B4-BE49-F238E27FC236}">
                <a16:creationId xmlns:a16="http://schemas.microsoft.com/office/drawing/2014/main" id="{4DFA0C46-2134-4B7C-BFCD-20CB83F56E0D}"/>
              </a:ext>
            </a:extLst>
          </p:cNvPr>
          <p:cNvSpPr txBox="1"/>
          <p:nvPr/>
        </p:nvSpPr>
        <p:spPr>
          <a:xfrm>
            <a:off x="875261" y="997718"/>
            <a:ext cx="10855012" cy="5123146"/>
          </a:xfrm>
          <a:prstGeom prst="rect">
            <a:avLst/>
          </a:prstGeom>
          <a:noFill/>
        </p:spPr>
        <p:txBody>
          <a:bodyPr wrap="square" lIns="91416" tIns="45708" rIns="91416" bIns="45708" anchor="t">
            <a:spAutoFit/>
          </a:bodyPr>
          <a:lstStyle/>
          <a:p>
            <a:pPr marL="345971" indent="-345971" defTabSz="914126">
              <a:buClr>
                <a:prstClr val="white"/>
              </a:buClr>
              <a:buFont typeface="Arial" panose="020B0604020202020204" pitchFamily="34" charset="0"/>
              <a:buChar char="•"/>
              <a:defRPr/>
            </a:pPr>
            <a:r>
              <a:rPr lang="en-US" sz="1799">
                <a:solidFill>
                  <a:srgbClr val="000000"/>
                </a:solidFill>
                <a:latin typeface="Franklin Gothic Medium"/>
                <a:ea typeface="Calibri" panose="020F0502020204030204" pitchFamily="34" charset="0"/>
                <a:cs typeface="Arial" panose="020B0604020202020204" pitchFamily="34" charset="0"/>
              </a:rPr>
              <a:t>AMO Multi-Topic FOA. </a:t>
            </a:r>
            <a:r>
              <a:rPr lang="en-US" sz="1799">
                <a:solidFill>
                  <a:srgbClr val="000000"/>
                </a:solidFill>
                <a:latin typeface="Franklin Gothic Book"/>
                <a:ea typeface="Calibri" panose="020F0502020204030204" pitchFamily="34" charset="0"/>
                <a:cs typeface="Arial" panose="020B0604020202020204" pitchFamily="34" charset="0"/>
              </a:rPr>
              <a:t>Topic 2: Lower Thermal Budget Processes for Industrial Efficiency &amp; Productivity</a:t>
            </a:r>
          </a:p>
          <a:p>
            <a:pPr marL="742756" lvl="1" indent="-285664" defTabSz="914126">
              <a:buFont typeface="Arial" panose="020B0604020202020204" pitchFamily="34" charset="0"/>
              <a:buChar char="•"/>
              <a:defRPr/>
            </a:pPr>
            <a:r>
              <a:rPr lang="en-US" sz="1600">
                <a:solidFill>
                  <a:srgbClr val="000000"/>
                </a:solidFill>
                <a:latin typeface="Franklin Gothic Book"/>
                <a:ea typeface="Calibri" panose="020F0502020204030204" pitchFamily="34" charset="0"/>
                <a:cs typeface="Arial" panose="020B0604020202020204" pitchFamily="34" charset="0"/>
              </a:rPr>
              <a:t>Subtopic 2.1: </a:t>
            </a:r>
            <a:r>
              <a:rPr lang="en-US" sz="1600" i="1">
                <a:solidFill>
                  <a:srgbClr val="000000"/>
                </a:solidFill>
                <a:latin typeface="Franklin Gothic Book"/>
                <a:ea typeface="Calibri" panose="020F0502020204030204" pitchFamily="34" charset="0"/>
                <a:cs typeface="Arial" panose="020B0604020202020204" pitchFamily="34" charset="0"/>
              </a:rPr>
              <a:t>Advances in Industrial and Process Drying </a:t>
            </a:r>
            <a:r>
              <a:rPr lang="en-US" sz="1600">
                <a:solidFill>
                  <a:srgbClr val="000000"/>
                </a:solidFill>
                <a:latin typeface="Franklin Gothic Book"/>
                <a:ea typeface="Calibri" panose="020F0502020204030204" pitchFamily="34" charset="0"/>
                <a:cs typeface="Arial" panose="020B0604020202020204" pitchFamily="34" charset="0"/>
              </a:rPr>
              <a:t>(6 awards; ~$11.7M)</a:t>
            </a:r>
          </a:p>
          <a:p>
            <a:pPr marL="1199820" lvl="2" indent="-285664" defTabSz="914126">
              <a:buFont typeface="Arial" panose="020B0604020202020204" pitchFamily="34" charset="0"/>
              <a:buChar char="•"/>
              <a:defRPr/>
            </a:pPr>
            <a:r>
              <a:rPr lang="en-US" sz="1600">
                <a:solidFill>
                  <a:srgbClr val="000000"/>
                </a:solidFill>
                <a:latin typeface="Franklin Gothic Book"/>
                <a:ea typeface="Calibri" panose="020F0502020204030204" pitchFamily="34" charset="0"/>
                <a:cs typeface="Arial" panose="020B0604020202020204" pitchFamily="34" charset="0"/>
              </a:rPr>
              <a:t>Area of Interest 1 – </a:t>
            </a:r>
            <a:r>
              <a:rPr lang="en-US" sz="1600" i="1">
                <a:solidFill>
                  <a:srgbClr val="000000"/>
                </a:solidFill>
                <a:latin typeface="Franklin Gothic Book"/>
                <a:ea typeface="Calibri" panose="020F0502020204030204" pitchFamily="34" charset="0"/>
                <a:cs typeface="Arial" panose="020B0604020202020204" pitchFamily="34" charset="0"/>
              </a:rPr>
              <a:t>Novel Drying Systems in Manufacturing</a:t>
            </a:r>
          </a:p>
          <a:p>
            <a:pPr marL="1199820" lvl="2" indent="-285664" defTabSz="914126">
              <a:buFont typeface="Arial" panose="020B0604020202020204" pitchFamily="34" charset="0"/>
              <a:buChar char="•"/>
              <a:defRPr/>
            </a:pPr>
            <a:r>
              <a:rPr lang="en-US" sz="1600">
                <a:solidFill>
                  <a:srgbClr val="000000"/>
                </a:solidFill>
                <a:latin typeface="Franklin Gothic Book"/>
                <a:ea typeface="Calibri" panose="020F0502020204030204" pitchFamily="34" charset="0"/>
                <a:cs typeface="Arial" panose="020B0604020202020204" pitchFamily="34" charset="0"/>
              </a:rPr>
              <a:t>Area of Interest 2 – </a:t>
            </a:r>
            <a:r>
              <a:rPr lang="en-US" sz="1600" i="1">
                <a:solidFill>
                  <a:srgbClr val="000000"/>
                </a:solidFill>
                <a:latin typeface="Franklin Gothic Book"/>
                <a:ea typeface="Calibri" panose="020F0502020204030204" pitchFamily="34" charset="0"/>
                <a:cs typeface="Arial" panose="020B0604020202020204" pitchFamily="34" charset="0"/>
              </a:rPr>
              <a:t>Drying Modeling, Sensing, and Control Strategies</a:t>
            </a:r>
          </a:p>
          <a:p>
            <a:pPr marL="742756" lvl="1" indent="-285664" defTabSz="914126">
              <a:buFont typeface="Arial" panose="020B0604020202020204" pitchFamily="34" charset="0"/>
              <a:buChar char="•"/>
              <a:defRPr/>
            </a:pPr>
            <a:r>
              <a:rPr lang="en-US" sz="1600">
                <a:solidFill>
                  <a:srgbClr val="000000"/>
                </a:solidFill>
                <a:latin typeface="Franklin Gothic Book"/>
                <a:ea typeface="Calibri" panose="020F0502020204030204" pitchFamily="34" charset="0"/>
                <a:cs typeface="Arial" panose="020B0604020202020204" pitchFamily="34" charset="0"/>
              </a:rPr>
              <a:t>Subtopic 2.2: </a:t>
            </a:r>
            <a:r>
              <a:rPr lang="en-US" sz="1600" i="1">
                <a:solidFill>
                  <a:srgbClr val="000000"/>
                </a:solidFill>
                <a:latin typeface="Franklin Gothic Book"/>
                <a:ea typeface="Calibri" panose="020F0502020204030204" pitchFamily="34" charset="0"/>
                <a:cs typeface="Arial" panose="020B0604020202020204" pitchFamily="34" charset="0"/>
              </a:rPr>
              <a:t>Thermal Process Intensification </a:t>
            </a:r>
            <a:r>
              <a:rPr lang="en-US" sz="1600">
                <a:solidFill>
                  <a:srgbClr val="000000"/>
                </a:solidFill>
                <a:latin typeface="Franklin Gothic Book"/>
                <a:ea typeface="Calibri" panose="020F0502020204030204" pitchFamily="34" charset="0"/>
                <a:cs typeface="Arial" panose="020B0604020202020204" pitchFamily="34" charset="0"/>
              </a:rPr>
              <a:t>(2 awards; ~$9.4M)</a:t>
            </a:r>
          </a:p>
          <a:p>
            <a:pPr marL="1199820" lvl="2" indent="-285664" defTabSz="914126">
              <a:buFont typeface="Arial" panose="020B0604020202020204" pitchFamily="34" charset="0"/>
              <a:buChar char="•"/>
              <a:defRPr/>
            </a:pPr>
            <a:r>
              <a:rPr lang="en-US" sz="1600">
                <a:solidFill>
                  <a:srgbClr val="000000"/>
                </a:solidFill>
                <a:latin typeface="Franklin Gothic Book"/>
                <a:ea typeface="Calibri" panose="020F0502020204030204" pitchFamily="34" charset="0"/>
                <a:cs typeface="Arial" panose="020B0604020202020204" pitchFamily="34" charset="0"/>
              </a:rPr>
              <a:t>Area of Interest 1 – </a:t>
            </a:r>
            <a:r>
              <a:rPr lang="en-US" sz="1600" i="1">
                <a:solidFill>
                  <a:srgbClr val="000000"/>
                </a:solidFill>
                <a:latin typeface="Franklin Gothic Book"/>
                <a:ea typeface="Calibri" panose="020F0502020204030204" pitchFamily="34" charset="0"/>
                <a:cs typeface="Arial" panose="020B0604020202020204" pitchFamily="34" charset="0"/>
              </a:rPr>
              <a:t>R&amp;D of Electromagnetic Sources for Manufacturing</a:t>
            </a:r>
          </a:p>
          <a:p>
            <a:pPr marL="1199820" lvl="2" indent="-285664" defTabSz="914126">
              <a:buFont typeface="Arial" panose="020B0604020202020204" pitchFamily="34" charset="0"/>
              <a:buChar char="•"/>
              <a:defRPr/>
            </a:pPr>
            <a:r>
              <a:rPr lang="en-US" sz="1600">
                <a:solidFill>
                  <a:srgbClr val="000000"/>
                </a:solidFill>
                <a:latin typeface="Franklin Gothic Book"/>
                <a:ea typeface="Calibri" panose="020F0502020204030204" pitchFamily="34" charset="0"/>
                <a:cs typeface="Arial" panose="020B0604020202020204" pitchFamily="34" charset="0"/>
              </a:rPr>
              <a:t>Area of Interest 2 – </a:t>
            </a:r>
            <a:r>
              <a:rPr lang="en-US" sz="1600" i="1">
                <a:solidFill>
                  <a:srgbClr val="000000"/>
                </a:solidFill>
                <a:latin typeface="Franklin Gothic Book"/>
                <a:ea typeface="Calibri" panose="020F0502020204030204" pitchFamily="34" charset="0"/>
                <a:cs typeface="Arial" panose="020B0604020202020204" pitchFamily="34" charset="0"/>
              </a:rPr>
              <a:t>Electromagnetic Energy for Advanced Manufacturing Applications</a:t>
            </a:r>
          </a:p>
          <a:p>
            <a:pPr marL="345971" indent="-345971" defTabSz="914126">
              <a:spcBef>
                <a:spcPts val="600"/>
              </a:spcBef>
              <a:buClr>
                <a:prstClr val="white"/>
              </a:buClr>
              <a:buFont typeface="Arial" panose="020B0604020202020204" pitchFamily="34" charset="0"/>
              <a:buChar char="•"/>
              <a:defRPr/>
            </a:pPr>
            <a:r>
              <a:rPr lang="en-US" sz="1799">
                <a:solidFill>
                  <a:srgbClr val="000000"/>
                </a:solidFill>
                <a:latin typeface="Franklin Gothic Medium"/>
                <a:ea typeface="Calibri" panose="020F0502020204030204" pitchFamily="34" charset="0"/>
                <a:cs typeface="Arial" panose="020B0604020202020204" pitchFamily="34" charset="0"/>
              </a:rPr>
              <a:t>AMO Multi-Topic FOA. </a:t>
            </a:r>
            <a:r>
              <a:rPr lang="en-US" sz="1799">
                <a:solidFill>
                  <a:srgbClr val="000000"/>
                </a:solidFill>
                <a:latin typeface="Franklin Gothic Book"/>
                <a:ea typeface="+mn-ea"/>
                <a:cs typeface="+mn-cs"/>
              </a:rPr>
              <a:t>Topic 1: Efficiency Improvements in Advanced Manufacturing Processes</a:t>
            </a:r>
          </a:p>
          <a:p>
            <a:pPr marL="799889" lvl="1" indent="-342797" defTabSz="914126">
              <a:buFont typeface="Arial" panose="020B0604020202020204" pitchFamily="34" charset="0"/>
              <a:buChar char="•"/>
              <a:defRPr/>
            </a:pPr>
            <a:r>
              <a:rPr lang="en-US" sz="1600">
                <a:solidFill>
                  <a:srgbClr val="000000"/>
                </a:solidFill>
                <a:latin typeface="Franklin Gothic Book"/>
                <a:ea typeface="+mn-ea"/>
                <a:cs typeface="+mn-cs"/>
              </a:rPr>
              <a:t>Subtopic 1.2: </a:t>
            </a:r>
            <a:r>
              <a:rPr lang="en-US" sz="1600" i="1">
                <a:solidFill>
                  <a:srgbClr val="000000"/>
                </a:solidFill>
                <a:latin typeface="Franklin Gothic Book"/>
                <a:ea typeface="+mn-ea"/>
                <a:cs typeface="+mn-cs"/>
              </a:rPr>
              <a:t>Enhanced Efficiency of Drying Processes </a:t>
            </a:r>
            <a:r>
              <a:rPr lang="en-US" sz="1600">
                <a:solidFill>
                  <a:srgbClr val="000000"/>
                </a:solidFill>
                <a:latin typeface="Franklin Gothic Book"/>
                <a:ea typeface="+mn-ea"/>
                <a:cs typeface="+mn-cs"/>
              </a:rPr>
              <a:t>(3 awards; ~$7.7M)</a:t>
            </a:r>
          </a:p>
          <a:p>
            <a:pPr marL="342797" indent="-342797" defTabSz="914126">
              <a:spcBef>
                <a:spcPts val="600"/>
              </a:spcBef>
              <a:buClr>
                <a:prstClr val="white"/>
              </a:buClr>
              <a:buFont typeface="Arial" panose="020B0604020202020204" pitchFamily="34" charset="0"/>
              <a:buChar char="•"/>
              <a:defRPr/>
            </a:pPr>
            <a:r>
              <a:rPr lang="en-US" sz="1799">
                <a:solidFill>
                  <a:srgbClr val="000000"/>
                </a:solidFill>
                <a:latin typeface="Franklin Gothic Medium"/>
                <a:ea typeface="+mn-ea"/>
                <a:cs typeface="+mn-cs"/>
              </a:rPr>
              <a:t>AMO Multi-Topic FOA. </a:t>
            </a:r>
            <a:r>
              <a:rPr lang="en-US" sz="1799">
                <a:solidFill>
                  <a:srgbClr val="000000"/>
                </a:solidFill>
                <a:latin typeface="Franklin Gothic Book"/>
                <a:ea typeface="+mn-ea"/>
                <a:cs typeface="+mn-cs"/>
              </a:rPr>
              <a:t>Topic Area 1: Manufacturing Process Innovation</a:t>
            </a:r>
          </a:p>
          <a:p>
            <a:pPr marL="799889" lvl="1" indent="-342797" defTabSz="914126">
              <a:buFont typeface="Arial" panose="020B0604020202020204" pitchFamily="34" charset="0"/>
              <a:buChar char="•"/>
              <a:defRPr/>
            </a:pPr>
            <a:r>
              <a:rPr lang="en-US" sz="1600">
                <a:solidFill>
                  <a:srgbClr val="000000"/>
                </a:solidFill>
                <a:latin typeface="Franklin Gothic Book"/>
                <a:ea typeface="+mn-ea"/>
                <a:cs typeface="+mn-cs"/>
              </a:rPr>
              <a:t>Topic Area 1a: </a:t>
            </a:r>
            <a:r>
              <a:rPr lang="en-US" sz="1600" i="1">
                <a:solidFill>
                  <a:srgbClr val="000000"/>
                </a:solidFill>
                <a:latin typeface="Franklin Gothic Book"/>
                <a:ea typeface="+mn-ea"/>
                <a:cs typeface="+mn-cs"/>
              </a:rPr>
              <a:t>Efficiency Improvements to Drying Processes </a:t>
            </a:r>
            <a:r>
              <a:rPr lang="en-US" sz="1600">
                <a:solidFill>
                  <a:srgbClr val="000000"/>
                </a:solidFill>
                <a:latin typeface="Franklin Gothic Book"/>
                <a:ea typeface="+mn-ea"/>
                <a:cs typeface="+mn-cs"/>
              </a:rPr>
              <a:t>(3 awards; ~$6.2M) </a:t>
            </a:r>
          </a:p>
          <a:p>
            <a:pPr marL="342797" indent="-342797">
              <a:spcBef>
                <a:spcPts val="600"/>
              </a:spcBef>
              <a:buClr>
                <a:prstClr val="white"/>
              </a:buClr>
              <a:buFont typeface="Arial" panose="020B0604020202020204" pitchFamily="34" charset="0"/>
              <a:buChar char="•"/>
              <a:defRPr/>
            </a:pPr>
            <a:r>
              <a:rPr lang="en-US" sz="1799">
                <a:solidFill>
                  <a:srgbClr val="000000"/>
                </a:solidFill>
                <a:latin typeface="Franklin Gothic Medium"/>
                <a:ea typeface="+mn-ea"/>
                <a:cs typeface="+mn-cs"/>
              </a:rPr>
              <a:t>Clean Energy Manufacturing Innovation Institute for Electrification of Process Heating</a:t>
            </a:r>
            <a:r>
              <a:rPr lang="en-US">
                <a:solidFill>
                  <a:srgbClr val="000000"/>
                </a:solidFill>
                <a:latin typeface="Franklin Gothic Medium"/>
              </a:rPr>
              <a:t> (Institute 7)</a:t>
            </a:r>
            <a:endParaRPr lang="en-US" sz="1799">
              <a:solidFill>
                <a:srgbClr val="000000"/>
              </a:solidFill>
              <a:latin typeface="Franklin Gothic Medium"/>
            </a:endParaRPr>
          </a:p>
          <a:p>
            <a:pPr marL="799860" lvl="1" indent="-342797" defTabSz="914126">
              <a:buFont typeface="Arial" panose="020B0604020202020204" pitchFamily="34" charset="0"/>
              <a:buChar char="•"/>
              <a:defRPr/>
            </a:pPr>
            <a:r>
              <a:rPr lang="en-US" sz="1600">
                <a:solidFill>
                  <a:srgbClr val="000000"/>
                </a:solidFill>
                <a:latin typeface="Franklin Gothic Book"/>
                <a:ea typeface="+mn-ea"/>
                <a:cs typeface="+mn-cs"/>
              </a:rPr>
              <a:t>FOA released June 2022; Selection announcement May 2023 (Arizona State University to lead)</a:t>
            </a:r>
          </a:p>
          <a:p>
            <a:pPr marL="345971" defTabSz="914126" fontAlgn="auto">
              <a:spcBef>
                <a:spcPts val="600"/>
              </a:spcBef>
              <a:spcAft>
                <a:spcPts val="0"/>
              </a:spcAft>
              <a:buClr>
                <a:prstClr val="white"/>
              </a:buClr>
              <a:defRPr/>
            </a:pPr>
            <a:r>
              <a:rPr lang="en-US" sz="1799">
                <a:solidFill>
                  <a:srgbClr val="000000"/>
                </a:solidFill>
                <a:latin typeface="Franklin Gothic Medium"/>
                <a:ea typeface="+mn-ea"/>
                <a:cs typeface="Calibri" panose="020F0502020204030204" pitchFamily="34" charset="0"/>
              </a:rPr>
              <a:t>Industrial Efficiency and Decarbonization FOA.</a:t>
            </a:r>
            <a:r>
              <a:rPr lang="en-US" sz="1799">
                <a:solidFill>
                  <a:srgbClr val="000000"/>
                </a:solidFill>
                <a:latin typeface="Franklin Gothic Book"/>
                <a:ea typeface="+mn-ea"/>
                <a:cs typeface="Calibri" panose="020F0502020204030204" pitchFamily="34" charset="0"/>
              </a:rPr>
              <a:t> Topic Area 6: Cross-sector Decarbonization Technologies</a:t>
            </a:r>
          </a:p>
          <a:p>
            <a:pPr marL="799831" lvl="1" indent="-342797" defTabSz="914126" fontAlgn="auto">
              <a:spcBef>
                <a:spcPts val="0"/>
              </a:spcBef>
              <a:spcAft>
                <a:spcPts val="0"/>
              </a:spcAft>
              <a:buFont typeface="Arial" panose="020B0604020202020204" pitchFamily="34" charset="0"/>
              <a:buChar char="•"/>
              <a:defRPr/>
            </a:pPr>
            <a:r>
              <a:rPr lang="en-US" sz="1600">
                <a:solidFill>
                  <a:srgbClr val="000000"/>
                </a:solidFill>
                <a:latin typeface="Franklin Gothic Book"/>
                <a:ea typeface="+mn-ea"/>
                <a:cs typeface="Calibri" panose="020F0502020204030204" pitchFamily="34" charset="0"/>
              </a:rPr>
              <a:t>Area of Interest 2 – </a:t>
            </a:r>
            <a:r>
              <a:rPr lang="en-US" sz="1600" i="1">
                <a:solidFill>
                  <a:srgbClr val="000000"/>
                </a:solidFill>
                <a:latin typeface="Franklin Gothic Book"/>
                <a:ea typeface="+mn-ea"/>
                <a:cs typeface="Calibri" panose="020F0502020204030204" pitchFamily="34" charset="0"/>
              </a:rPr>
              <a:t>Electric Generation from Low Temperature Waste Heat</a:t>
            </a:r>
          </a:p>
          <a:p>
            <a:pPr marL="799831" lvl="1" indent="-342797" defTabSz="914126" fontAlgn="auto">
              <a:spcBef>
                <a:spcPts val="0"/>
              </a:spcBef>
              <a:spcAft>
                <a:spcPts val="0"/>
              </a:spcAft>
              <a:buFont typeface="Arial" panose="020B0604020202020204" pitchFamily="34" charset="0"/>
              <a:buChar char="•"/>
              <a:defRPr/>
            </a:pPr>
            <a:r>
              <a:rPr lang="en-US" sz="1600">
                <a:solidFill>
                  <a:srgbClr val="000000"/>
                </a:solidFill>
                <a:latin typeface="Franklin Gothic Book"/>
                <a:ea typeface="+mn-ea"/>
                <a:cs typeface="Calibri" panose="020F0502020204030204" pitchFamily="34" charset="0"/>
              </a:rPr>
              <a:t>Area of Interest 3 – </a:t>
            </a:r>
            <a:r>
              <a:rPr lang="en-US" sz="1600" i="1">
                <a:solidFill>
                  <a:srgbClr val="000000"/>
                </a:solidFill>
                <a:latin typeface="Franklin Gothic Book"/>
                <a:ea typeface="+mn-ea"/>
                <a:cs typeface="Calibri" panose="020F0502020204030204" pitchFamily="34" charset="0"/>
              </a:rPr>
              <a:t>Industrial Heat Pumps</a:t>
            </a:r>
          </a:p>
          <a:p>
            <a:pPr marL="342797" indent="-342797" defTabSz="914126" fontAlgn="auto">
              <a:spcBef>
                <a:spcPts val="600"/>
              </a:spcBef>
              <a:spcAft>
                <a:spcPts val="0"/>
              </a:spcAft>
              <a:buClr>
                <a:prstClr val="white"/>
              </a:buClr>
              <a:buFont typeface="Arial" panose="020B0604020202020204" pitchFamily="34" charset="0"/>
              <a:buChar char="•"/>
              <a:defRPr/>
            </a:pPr>
            <a:r>
              <a:rPr lang="en-US" sz="1799">
                <a:solidFill>
                  <a:srgbClr val="000000"/>
                </a:solidFill>
                <a:latin typeface="Franklin Gothic Medium"/>
                <a:ea typeface="+mn-ea"/>
                <a:cs typeface="+mn-cs"/>
              </a:rPr>
              <a:t>IEDO Multi-Topic FOA. </a:t>
            </a:r>
            <a:r>
              <a:rPr lang="en-US" sz="1799">
                <a:solidFill>
                  <a:srgbClr val="000000"/>
                </a:solidFill>
                <a:latin typeface="Franklin Gothic Book"/>
                <a:ea typeface="+mn-ea"/>
                <a:cs typeface="+mn-cs"/>
              </a:rPr>
              <a:t>Topic Area 1: Decarbonizing Industrial Heat &amp; Topic Area 2: Low-Carbon Fuels Utilization R&amp;D</a:t>
            </a:r>
            <a:endParaRPr lang="en-US" sz="1600" i="1">
              <a:solidFill>
                <a:srgbClr val="000000"/>
              </a:solidFill>
              <a:latin typeface="Franklin Gothic Book"/>
              <a:ea typeface="+mn-ea"/>
              <a:cs typeface="+mn-cs"/>
            </a:endParaRPr>
          </a:p>
        </p:txBody>
      </p:sp>
      <p:sp>
        <p:nvSpPr>
          <p:cNvPr id="5" name="TextBox 4">
            <a:extLst>
              <a:ext uri="{FF2B5EF4-FFF2-40B4-BE49-F238E27FC236}">
                <a16:creationId xmlns:a16="http://schemas.microsoft.com/office/drawing/2014/main" id="{C82B331A-914E-D69C-55F9-37BFD568D2C1}"/>
              </a:ext>
            </a:extLst>
          </p:cNvPr>
          <p:cNvSpPr txBox="1"/>
          <p:nvPr/>
        </p:nvSpPr>
        <p:spPr>
          <a:xfrm>
            <a:off x="184778" y="1006766"/>
            <a:ext cx="743971" cy="369236"/>
          </a:xfrm>
          <a:prstGeom prst="rect">
            <a:avLst/>
          </a:prstGeom>
          <a:noFill/>
        </p:spPr>
        <p:txBody>
          <a:bodyPr wrap="square" rtlCol="0">
            <a:spAutoFit/>
          </a:bodyPr>
          <a:lstStyle/>
          <a:p>
            <a:pPr algn="r" defTabSz="914126">
              <a:defRPr/>
            </a:pPr>
            <a:r>
              <a:rPr lang="en-US" sz="1799">
                <a:solidFill>
                  <a:srgbClr val="000000"/>
                </a:solidFill>
                <a:latin typeface="Franklin Gothic Medium"/>
                <a:ea typeface="+mn-ea"/>
                <a:cs typeface="+mn-cs"/>
              </a:rPr>
              <a:t>FY19</a:t>
            </a:r>
          </a:p>
        </p:txBody>
      </p:sp>
      <p:sp>
        <p:nvSpPr>
          <p:cNvPr id="6" name="TextBox 5">
            <a:extLst>
              <a:ext uri="{FF2B5EF4-FFF2-40B4-BE49-F238E27FC236}">
                <a16:creationId xmlns:a16="http://schemas.microsoft.com/office/drawing/2014/main" id="{E8895A4E-A6A1-8931-6B46-780CF0AC331E}"/>
              </a:ext>
            </a:extLst>
          </p:cNvPr>
          <p:cNvSpPr txBox="1"/>
          <p:nvPr/>
        </p:nvSpPr>
        <p:spPr>
          <a:xfrm>
            <a:off x="184778" y="2800525"/>
            <a:ext cx="743971" cy="369236"/>
          </a:xfrm>
          <a:prstGeom prst="rect">
            <a:avLst/>
          </a:prstGeom>
          <a:noFill/>
        </p:spPr>
        <p:txBody>
          <a:bodyPr wrap="square" rtlCol="0">
            <a:spAutoFit/>
          </a:bodyPr>
          <a:lstStyle/>
          <a:p>
            <a:pPr algn="r" defTabSz="914126">
              <a:defRPr/>
            </a:pPr>
            <a:r>
              <a:rPr lang="en-US" sz="1799">
                <a:solidFill>
                  <a:srgbClr val="000000"/>
                </a:solidFill>
                <a:latin typeface="Franklin Gothic Medium"/>
                <a:ea typeface="+mn-ea"/>
                <a:cs typeface="+mn-cs"/>
              </a:rPr>
              <a:t>FY20</a:t>
            </a:r>
          </a:p>
        </p:txBody>
      </p:sp>
      <p:sp>
        <p:nvSpPr>
          <p:cNvPr id="7" name="TextBox 6">
            <a:extLst>
              <a:ext uri="{FF2B5EF4-FFF2-40B4-BE49-F238E27FC236}">
                <a16:creationId xmlns:a16="http://schemas.microsoft.com/office/drawing/2014/main" id="{F9962C50-CF29-7F4D-4BAA-7A0F3BB11DAC}"/>
              </a:ext>
            </a:extLst>
          </p:cNvPr>
          <p:cNvSpPr txBox="1"/>
          <p:nvPr/>
        </p:nvSpPr>
        <p:spPr>
          <a:xfrm>
            <a:off x="184778" y="3403475"/>
            <a:ext cx="743971" cy="369236"/>
          </a:xfrm>
          <a:prstGeom prst="rect">
            <a:avLst/>
          </a:prstGeom>
          <a:noFill/>
        </p:spPr>
        <p:txBody>
          <a:bodyPr wrap="square" rtlCol="0">
            <a:spAutoFit/>
          </a:bodyPr>
          <a:lstStyle/>
          <a:p>
            <a:pPr algn="r" defTabSz="914126">
              <a:defRPr/>
            </a:pPr>
            <a:r>
              <a:rPr lang="en-US" sz="1799">
                <a:solidFill>
                  <a:srgbClr val="000000"/>
                </a:solidFill>
                <a:latin typeface="Franklin Gothic Medium"/>
                <a:ea typeface="+mn-ea"/>
                <a:cs typeface="+mn-cs"/>
              </a:rPr>
              <a:t>FY21</a:t>
            </a:r>
          </a:p>
        </p:txBody>
      </p:sp>
      <p:sp>
        <p:nvSpPr>
          <p:cNvPr id="8" name="TextBox 7">
            <a:extLst>
              <a:ext uri="{FF2B5EF4-FFF2-40B4-BE49-F238E27FC236}">
                <a16:creationId xmlns:a16="http://schemas.microsoft.com/office/drawing/2014/main" id="{EC19ECDF-1A7D-7080-B697-9C8C952A256B}"/>
              </a:ext>
            </a:extLst>
          </p:cNvPr>
          <p:cNvSpPr txBox="1"/>
          <p:nvPr/>
        </p:nvSpPr>
        <p:spPr>
          <a:xfrm>
            <a:off x="184778" y="3998829"/>
            <a:ext cx="743971" cy="369236"/>
          </a:xfrm>
          <a:prstGeom prst="rect">
            <a:avLst/>
          </a:prstGeom>
          <a:noFill/>
        </p:spPr>
        <p:txBody>
          <a:bodyPr wrap="square" rtlCol="0">
            <a:spAutoFit/>
          </a:bodyPr>
          <a:lstStyle/>
          <a:p>
            <a:pPr algn="r" defTabSz="914126">
              <a:defRPr/>
            </a:pPr>
            <a:r>
              <a:rPr lang="en-US" sz="1799">
                <a:solidFill>
                  <a:srgbClr val="000000"/>
                </a:solidFill>
                <a:latin typeface="Franklin Gothic Medium"/>
                <a:ea typeface="+mn-ea"/>
                <a:cs typeface="+mn-cs"/>
              </a:rPr>
              <a:t>FY22</a:t>
            </a:r>
          </a:p>
        </p:txBody>
      </p:sp>
      <p:sp>
        <p:nvSpPr>
          <p:cNvPr id="9" name="TextBox 8">
            <a:extLst>
              <a:ext uri="{FF2B5EF4-FFF2-40B4-BE49-F238E27FC236}">
                <a16:creationId xmlns:a16="http://schemas.microsoft.com/office/drawing/2014/main" id="{109A35AB-2BD8-4D74-9B55-18913E8A0FD9}"/>
              </a:ext>
            </a:extLst>
          </p:cNvPr>
          <p:cNvSpPr txBox="1"/>
          <p:nvPr/>
        </p:nvSpPr>
        <p:spPr>
          <a:xfrm>
            <a:off x="184778" y="5420483"/>
            <a:ext cx="743971" cy="369236"/>
          </a:xfrm>
          <a:prstGeom prst="rect">
            <a:avLst/>
          </a:prstGeom>
          <a:noFill/>
        </p:spPr>
        <p:txBody>
          <a:bodyPr wrap="square" rtlCol="0">
            <a:spAutoFit/>
          </a:bodyPr>
          <a:lstStyle/>
          <a:p>
            <a:pPr algn="r" defTabSz="914126">
              <a:defRPr/>
            </a:pPr>
            <a:r>
              <a:rPr lang="en-US" sz="1799">
                <a:solidFill>
                  <a:srgbClr val="000000"/>
                </a:solidFill>
                <a:latin typeface="Franklin Gothic Medium"/>
                <a:ea typeface="+mn-ea"/>
                <a:cs typeface="+mn-cs"/>
              </a:rPr>
              <a:t>FY23</a:t>
            </a:r>
          </a:p>
        </p:txBody>
      </p:sp>
      <p:sp>
        <p:nvSpPr>
          <p:cNvPr id="11" name="Title 10">
            <a:extLst>
              <a:ext uri="{FF2B5EF4-FFF2-40B4-BE49-F238E27FC236}">
                <a16:creationId xmlns:a16="http://schemas.microsoft.com/office/drawing/2014/main" id="{A2E5DE6C-1482-0A32-B832-A1875AD04E2A}"/>
              </a:ext>
            </a:extLst>
          </p:cNvPr>
          <p:cNvSpPr>
            <a:spLocks noGrp="1"/>
          </p:cNvSpPr>
          <p:nvPr>
            <p:ph type="title"/>
          </p:nvPr>
        </p:nvSpPr>
        <p:spPr/>
        <p:txBody>
          <a:bodyPr/>
          <a:lstStyle/>
          <a:p>
            <a:r>
              <a:rPr lang="en-US"/>
              <a:t>Thermal Processes &amp; Systems Portfolio</a:t>
            </a:r>
          </a:p>
        </p:txBody>
      </p:sp>
    </p:spTree>
    <p:extLst>
      <p:ext uri="{BB962C8B-B14F-4D97-AF65-F5344CB8AC3E}">
        <p14:creationId xmlns:p14="http://schemas.microsoft.com/office/powerpoint/2010/main" val="1175667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FD82D31-686A-8677-86D8-A5044F56A413}"/>
              </a:ext>
            </a:extLst>
          </p:cNvPr>
          <p:cNvSpPr>
            <a:spLocks noGrp="1"/>
          </p:cNvSpPr>
          <p:nvPr>
            <p:ph type="title"/>
          </p:nvPr>
        </p:nvSpPr>
        <p:spPr>
          <a:xfrm>
            <a:off x="757997" y="623371"/>
            <a:ext cx="8152348" cy="2826625"/>
          </a:xfrm>
        </p:spPr>
        <p:txBody>
          <a:bodyPr anchor="t"/>
          <a:lstStyle/>
          <a:p>
            <a:pPr algn="l"/>
            <a:r>
              <a:rPr lang="en-US" sz="3199"/>
              <a:t>Thermal Processes &amp; Systems</a:t>
            </a:r>
            <a:br>
              <a:rPr lang="en-US"/>
            </a:br>
            <a:r>
              <a:rPr lang="en-US" sz="1999" i="1">
                <a:solidFill>
                  <a:schemeClr val="tx2"/>
                </a:solidFill>
              </a:rPr>
              <a:t>Cross-Sector Technologies</a:t>
            </a:r>
            <a:br>
              <a:rPr lang="en-US" sz="1999" i="1">
                <a:solidFill>
                  <a:schemeClr val="tx2"/>
                </a:solidFill>
              </a:rPr>
            </a:br>
            <a:r>
              <a:rPr lang="en-US" sz="1999" i="1">
                <a:solidFill>
                  <a:schemeClr val="tx2"/>
                </a:solidFill>
              </a:rPr>
              <a:t>Industrial Efficiency &amp; Decarbonization Office</a:t>
            </a:r>
            <a:br>
              <a:rPr lang="en-US" sz="1999" i="1"/>
            </a:br>
            <a:br>
              <a:rPr lang="en-US" sz="1999" i="1"/>
            </a:br>
            <a:r>
              <a:rPr lang="en-US" sz="1999" i="1"/>
              <a:t>Keith Jamison, Technology Manager</a:t>
            </a:r>
            <a:br>
              <a:rPr lang="en-US" sz="1999" i="1"/>
            </a:br>
            <a:br>
              <a:rPr lang="en-US" sz="1999" i="1"/>
            </a:br>
            <a:r>
              <a:rPr lang="en-US" sz="4399" i="1">
                <a:solidFill>
                  <a:schemeClr val="accent1"/>
                </a:solidFill>
                <a:latin typeface="Franklin Gothic Demi" panose="020B0703020102020204" pitchFamily="34" charset="0"/>
              </a:rPr>
              <a:t>Questions?</a:t>
            </a:r>
            <a:endParaRPr lang="en-US" sz="4399" i="1">
              <a:solidFill>
                <a:schemeClr val="accent1"/>
              </a:solidFill>
            </a:endParaRPr>
          </a:p>
        </p:txBody>
      </p:sp>
      <p:grpSp>
        <p:nvGrpSpPr>
          <p:cNvPr id="14" name="Group 13">
            <a:extLst>
              <a:ext uri="{FF2B5EF4-FFF2-40B4-BE49-F238E27FC236}">
                <a16:creationId xmlns:a16="http://schemas.microsoft.com/office/drawing/2014/main" id="{7E7DA046-CCCF-E9AF-7908-C4B7D9D2F938}"/>
              </a:ext>
              <a:ext uri="{C183D7F6-B498-43B3-948B-1728B52AA6E4}">
                <adec:decorative xmlns:adec="http://schemas.microsoft.com/office/drawing/2017/decorative" val="1"/>
              </a:ext>
            </a:extLst>
          </p:cNvPr>
          <p:cNvGrpSpPr/>
          <p:nvPr/>
        </p:nvGrpSpPr>
        <p:grpSpPr>
          <a:xfrm>
            <a:off x="887755" y="962324"/>
            <a:ext cx="10916854" cy="5504809"/>
            <a:chOff x="480484" y="1046163"/>
            <a:chExt cx="10919698" cy="5506243"/>
          </a:xfrm>
        </p:grpSpPr>
        <p:sp>
          <p:nvSpPr>
            <p:cNvPr id="6" name="Shape 5">
              <a:extLst>
                <a:ext uri="{FF2B5EF4-FFF2-40B4-BE49-F238E27FC236}">
                  <a16:creationId xmlns:a16="http://schemas.microsoft.com/office/drawing/2014/main" id="{79EC97D9-F3C9-7A68-6100-4D345A7ACFEC}"/>
                </a:ext>
              </a:extLst>
            </p:cNvPr>
            <p:cNvSpPr/>
            <p:nvPr/>
          </p:nvSpPr>
          <p:spPr>
            <a:xfrm>
              <a:off x="480484" y="1046163"/>
              <a:ext cx="10545818" cy="5370512"/>
            </a:xfrm>
            <a:prstGeom prst="swooshArrow">
              <a:avLst>
                <a:gd name="adj1" fmla="val 23823"/>
                <a:gd name="adj2" fmla="val 28713"/>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Oval 6">
              <a:extLst>
                <a:ext uri="{FF2B5EF4-FFF2-40B4-BE49-F238E27FC236}">
                  <a16:creationId xmlns:a16="http://schemas.microsoft.com/office/drawing/2014/main" id="{C08A53F2-BD32-D52C-354A-66B510F1A383}"/>
                </a:ext>
              </a:extLst>
            </p:cNvPr>
            <p:cNvSpPr/>
            <p:nvPr/>
          </p:nvSpPr>
          <p:spPr>
            <a:xfrm>
              <a:off x="1960994" y="4642219"/>
              <a:ext cx="274191" cy="27432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Freeform: Shape 7">
              <a:extLst>
                <a:ext uri="{FF2B5EF4-FFF2-40B4-BE49-F238E27FC236}">
                  <a16:creationId xmlns:a16="http://schemas.microsoft.com/office/drawing/2014/main" id="{302D4E87-EE49-C57C-1D48-8761ADCAB46F}"/>
                </a:ext>
              </a:extLst>
            </p:cNvPr>
            <p:cNvSpPr/>
            <p:nvPr/>
          </p:nvSpPr>
          <p:spPr>
            <a:xfrm>
              <a:off x="2100142" y="5000329"/>
              <a:ext cx="8437388" cy="1552077"/>
            </a:xfrm>
            <a:custGeom>
              <a:avLst/>
              <a:gdLst>
                <a:gd name="connsiteX0" fmla="*/ 0 w 6292364"/>
                <a:gd name="connsiteY0" fmla="*/ 0 h 1552077"/>
                <a:gd name="connsiteX1" fmla="*/ 6292364 w 6292364"/>
                <a:gd name="connsiteY1" fmla="*/ 0 h 1552077"/>
                <a:gd name="connsiteX2" fmla="*/ 6292364 w 6292364"/>
                <a:gd name="connsiteY2" fmla="*/ 1552077 h 1552077"/>
                <a:gd name="connsiteX3" fmla="*/ 0 w 6292364"/>
                <a:gd name="connsiteY3" fmla="*/ 1552077 h 1552077"/>
                <a:gd name="connsiteX4" fmla="*/ 0 w 6292364"/>
                <a:gd name="connsiteY4" fmla="*/ 0 h 155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2364" h="1552077">
                  <a:moveTo>
                    <a:pt x="0" y="0"/>
                  </a:moveTo>
                  <a:lnTo>
                    <a:pt x="6292364" y="0"/>
                  </a:lnTo>
                  <a:lnTo>
                    <a:pt x="6292364" y="1552077"/>
                  </a:lnTo>
                  <a:lnTo>
                    <a:pt x="0" y="15520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8351" tIns="0" rIns="0" bIns="0" numCol="1" spcCol="1270" anchor="t" anchorCtr="0">
              <a:noAutofit/>
            </a:bodyPr>
            <a:lstStyle/>
            <a:p>
              <a:pPr defTabSz="888733">
                <a:lnSpc>
                  <a:spcPct val="110000"/>
                </a:lnSpc>
                <a:spcAft>
                  <a:spcPts val="600"/>
                </a:spcAft>
                <a:defRPr/>
              </a:pPr>
              <a:r>
                <a:rPr lang="en-US" sz="1999">
                  <a:solidFill>
                    <a:srgbClr val="000000">
                      <a:hueOff val="0"/>
                      <a:satOff val="0"/>
                      <a:lumOff val="0"/>
                      <a:alphaOff val="0"/>
                    </a:srgbClr>
                  </a:solidFill>
                  <a:latin typeface="Franklin Gothic Medium"/>
                </a:rPr>
                <a:t>Recent Achievements</a:t>
              </a:r>
            </a:p>
            <a:p>
              <a:pPr marL="342797" indent="-342797" defTabSz="888733">
                <a:lnSpc>
                  <a:spcPct val="110000"/>
                </a:lnSpc>
                <a:buFont typeface="Arial" panose="020B0604020202020204" pitchFamily="34" charset="0"/>
                <a:buChar char="•"/>
                <a:defRPr/>
              </a:pPr>
              <a:r>
                <a:rPr lang="en-US" sz="1799">
                  <a:solidFill>
                    <a:srgbClr val="000000">
                      <a:hueOff val="0"/>
                      <a:satOff val="0"/>
                      <a:lumOff val="0"/>
                      <a:alphaOff val="0"/>
                    </a:srgbClr>
                  </a:solidFill>
                  <a:latin typeface="Franklin Gothic Book"/>
                </a:rPr>
                <a:t>Completion of CEMI Institute #7 FOA</a:t>
              </a:r>
              <a:r>
                <a:rPr lang="en-US">
                  <a:solidFill>
                    <a:srgbClr val="000000">
                      <a:hueOff val="0"/>
                      <a:satOff val="0"/>
                      <a:lumOff val="0"/>
                      <a:alphaOff val="0"/>
                    </a:srgbClr>
                  </a:solidFill>
                  <a:latin typeface="Franklin Gothic Book"/>
                </a:rPr>
                <a:t> and selection announcement</a:t>
              </a:r>
              <a:endParaRPr lang="en-US" sz="1799">
                <a:solidFill>
                  <a:srgbClr val="000000">
                    <a:hueOff val="0"/>
                    <a:satOff val="0"/>
                    <a:lumOff val="0"/>
                    <a:alphaOff val="0"/>
                  </a:srgbClr>
                </a:solidFill>
                <a:latin typeface="Franklin Gothic Book"/>
              </a:endParaRPr>
            </a:p>
            <a:p>
              <a:pPr marL="342797" indent="-342797" defTabSz="888733">
                <a:lnSpc>
                  <a:spcPct val="110000"/>
                </a:lnSpc>
                <a:buFont typeface="Arial" panose="020B0604020202020204" pitchFamily="34" charset="0"/>
                <a:buChar char="•"/>
                <a:defRPr/>
              </a:pPr>
              <a:r>
                <a:rPr lang="en-US" sz="1799">
                  <a:solidFill>
                    <a:srgbClr val="000000">
                      <a:hueOff val="0"/>
                      <a:satOff val="0"/>
                      <a:lumOff val="0"/>
                      <a:alphaOff val="0"/>
                    </a:srgbClr>
                  </a:solidFill>
                  <a:latin typeface="Franklin Gothic Book"/>
                </a:rPr>
                <a:t>Completion of Industrial Efficiency &amp; Decarbonization FOA</a:t>
              </a:r>
              <a:r>
                <a:rPr lang="en-US">
                  <a:solidFill>
                    <a:srgbClr val="000000">
                      <a:hueOff val="0"/>
                      <a:satOff val="0"/>
                      <a:lumOff val="0"/>
                      <a:alphaOff val="0"/>
                    </a:srgbClr>
                  </a:solidFill>
                  <a:latin typeface="Franklin Gothic Book"/>
                </a:rPr>
                <a:t> (selections</a:t>
              </a:r>
              <a:r>
                <a:rPr lang="en-US" sz="1799">
                  <a:solidFill>
                    <a:srgbClr val="000000">
                      <a:hueOff val="0"/>
                      <a:satOff val="0"/>
                      <a:lumOff val="0"/>
                      <a:alphaOff val="0"/>
                    </a:srgbClr>
                  </a:solidFill>
                  <a:latin typeface="Franklin Gothic Book"/>
                </a:rPr>
                <a:t> </a:t>
              </a:r>
              <a:r>
                <a:rPr lang="en-US">
                  <a:solidFill>
                    <a:srgbClr val="000000">
                      <a:hueOff val="0"/>
                      <a:satOff val="0"/>
                      <a:lumOff val="0"/>
                      <a:alphaOff val="0"/>
                    </a:srgbClr>
                  </a:solidFill>
                  <a:latin typeface="Franklin Gothic Book"/>
                </a:rPr>
                <a:t>forthcoming)</a:t>
              </a:r>
              <a:endParaRPr lang="en-US" sz="1799">
                <a:solidFill>
                  <a:srgbClr val="000000">
                    <a:hueOff val="0"/>
                    <a:satOff val="0"/>
                    <a:lumOff val="0"/>
                    <a:alphaOff val="0"/>
                  </a:srgbClr>
                </a:solidFill>
                <a:latin typeface="Franklin Gothic Book"/>
              </a:endParaRPr>
            </a:p>
          </p:txBody>
        </p:sp>
        <p:sp>
          <p:nvSpPr>
            <p:cNvPr id="9" name="Oval 8">
              <a:extLst>
                <a:ext uri="{FF2B5EF4-FFF2-40B4-BE49-F238E27FC236}">
                  <a16:creationId xmlns:a16="http://schemas.microsoft.com/office/drawing/2014/main" id="{FEB74973-5E36-B9DD-B100-BC17FA496887}"/>
                </a:ext>
              </a:extLst>
            </p:cNvPr>
            <p:cNvSpPr/>
            <p:nvPr/>
          </p:nvSpPr>
          <p:spPr>
            <a:xfrm>
              <a:off x="5587348" y="2854003"/>
              <a:ext cx="457200" cy="4572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B8B08EB8-4F65-C376-42B7-860B007CD5F9}"/>
                </a:ext>
              </a:extLst>
            </p:cNvPr>
            <p:cNvSpPr/>
            <p:nvPr/>
          </p:nvSpPr>
          <p:spPr>
            <a:xfrm>
              <a:off x="5753393" y="3582666"/>
              <a:ext cx="5646789" cy="2921558"/>
            </a:xfrm>
            <a:custGeom>
              <a:avLst/>
              <a:gdLst>
                <a:gd name="connsiteX0" fmla="*/ 0 w 2062276"/>
                <a:gd name="connsiteY0" fmla="*/ 0 h 2921558"/>
                <a:gd name="connsiteX1" fmla="*/ 2062276 w 2062276"/>
                <a:gd name="connsiteY1" fmla="*/ 0 h 2921558"/>
                <a:gd name="connsiteX2" fmla="*/ 2062276 w 2062276"/>
                <a:gd name="connsiteY2" fmla="*/ 2921558 h 2921558"/>
                <a:gd name="connsiteX3" fmla="*/ 0 w 2062276"/>
                <a:gd name="connsiteY3" fmla="*/ 2921558 h 2921558"/>
                <a:gd name="connsiteX4" fmla="*/ 0 w 2062276"/>
                <a:gd name="connsiteY4" fmla="*/ 0 h 2921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276" h="2921558">
                  <a:moveTo>
                    <a:pt x="0" y="0"/>
                  </a:moveTo>
                  <a:lnTo>
                    <a:pt x="2062276" y="0"/>
                  </a:lnTo>
                  <a:lnTo>
                    <a:pt x="2062276" y="2921558"/>
                  </a:lnTo>
                  <a:lnTo>
                    <a:pt x="0" y="29215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3942" tIns="0" rIns="0" bIns="0" numCol="1" spcCol="1270" anchor="t" anchorCtr="0">
              <a:noAutofit/>
            </a:bodyPr>
            <a:lstStyle/>
            <a:p>
              <a:pPr defTabSz="2843947">
                <a:lnSpc>
                  <a:spcPct val="90000"/>
                </a:lnSpc>
                <a:spcAft>
                  <a:spcPct val="35000"/>
                </a:spcAft>
                <a:defRPr/>
              </a:pPr>
              <a:r>
                <a:rPr lang="en-US" sz="1999">
                  <a:solidFill>
                    <a:srgbClr val="000000">
                      <a:hueOff val="0"/>
                      <a:satOff val="0"/>
                      <a:lumOff val="0"/>
                      <a:alphaOff val="0"/>
                    </a:srgbClr>
                  </a:solidFill>
                  <a:latin typeface="Franklin Gothic Medium"/>
                </a:rPr>
                <a:t>Future Priorities</a:t>
              </a:r>
            </a:p>
            <a:p>
              <a:pPr marL="342797" indent="-342797" defTabSz="2843947">
                <a:lnSpc>
                  <a:spcPct val="90000"/>
                </a:lnSpc>
                <a:spcAft>
                  <a:spcPct val="35000"/>
                </a:spcAft>
                <a:buFont typeface="Arial" panose="020B0604020202020204" pitchFamily="34" charset="0"/>
                <a:buChar char="•"/>
                <a:defRPr/>
              </a:pPr>
              <a:r>
                <a:rPr lang="en-US" sz="1799">
                  <a:solidFill>
                    <a:srgbClr val="000000">
                      <a:hueOff val="0"/>
                      <a:satOff val="0"/>
                      <a:lumOff val="0"/>
                      <a:alphaOff val="0"/>
                    </a:srgbClr>
                  </a:solidFill>
                  <a:latin typeface="Franklin Gothic Book"/>
                </a:rPr>
                <a:t>Stakeholder engagement through Industrial Heat Shot Summit</a:t>
              </a:r>
            </a:p>
            <a:p>
              <a:pPr marL="342797" indent="-342797" defTabSz="2843947">
                <a:lnSpc>
                  <a:spcPct val="90000"/>
                </a:lnSpc>
                <a:spcAft>
                  <a:spcPct val="35000"/>
                </a:spcAft>
                <a:buFont typeface="Arial" panose="020B0604020202020204" pitchFamily="34" charset="0"/>
                <a:buChar char="•"/>
                <a:defRPr/>
              </a:pPr>
              <a:r>
                <a:rPr lang="en-US" sz="1799">
                  <a:solidFill>
                    <a:srgbClr val="000000">
                      <a:hueOff val="0"/>
                      <a:satOff val="0"/>
                      <a:lumOff val="0"/>
                      <a:alphaOff val="0"/>
                    </a:srgbClr>
                  </a:solidFill>
                  <a:latin typeface="Franklin Gothic Book"/>
                </a:rPr>
                <a:t>Advance technologies to achieve IEDO and Industrial Heat Shot goals</a:t>
              </a:r>
            </a:p>
          </p:txBody>
        </p:sp>
      </p:grpSp>
    </p:spTree>
    <p:extLst>
      <p:ext uri="{BB962C8B-B14F-4D97-AF65-F5344CB8AC3E}">
        <p14:creationId xmlns:p14="http://schemas.microsoft.com/office/powerpoint/2010/main" val="1014460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7653-7B88-DB9F-678E-84ACEEAECC50}"/>
              </a:ext>
            </a:extLst>
          </p:cNvPr>
          <p:cNvSpPr>
            <a:spLocks noGrp="1"/>
          </p:cNvSpPr>
          <p:nvPr>
            <p:ph type="title"/>
          </p:nvPr>
        </p:nvSpPr>
        <p:spPr>
          <a:xfrm>
            <a:off x="0" y="0"/>
            <a:ext cx="12188825" cy="766069"/>
          </a:xfrm>
        </p:spPr>
        <p:txBody>
          <a:bodyPr/>
          <a:lstStyle/>
          <a:p>
            <a:pPr algn="ctr"/>
            <a:r>
              <a:rPr lang="en-US" sz="2800"/>
              <a:t>Cross-Sector Technologies Session 1: Low-Carbon Process Heating</a:t>
            </a:r>
          </a:p>
        </p:txBody>
      </p:sp>
      <p:sp>
        <p:nvSpPr>
          <p:cNvPr id="3" name="Content Placeholder 2">
            <a:extLst>
              <a:ext uri="{FF2B5EF4-FFF2-40B4-BE49-F238E27FC236}">
                <a16:creationId xmlns:a16="http://schemas.microsoft.com/office/drawing/2014/main" id="{AF3654EA-FA6D-5B68-D468-AD5F9F9AB3B2}"/>
              </a:ext>
            </a:extLst>
          </p:cNvPr>
          <p:cNvSpPr>
            <a:spLocks noGrp="1"/>
          </p:cNvSpPr>
          <p:nvPr>
            <p:ph sz="quarter" idx="10"/>
          </p:nvPr>
        </p:nvSpPr>
        <p:spPr/>
        <p:txBody>
          <a:bodyPr/>
          <a:lstStyle/>
          <a:p>
            <a:r>
              <a:rPr lang="en-US" sz="2800" b="1"/>
              <a:t>Breakout Session Group 1</a:t>
            </a:r>
            <a:r>
              <a:rPr lang="en-US" sz="2800"/>
              <a:t>: </a:t>
            </a:r>
            <a:r>
              <a:rPr lang="en-US" sz="2800" err="1"/>
              <a:t>Electrotechnologies</a:t>
            </a:r>
            <a:endParaRPr lang="en-US" sz="2800"/>
          </a:p>
          <a:p>
            <a:endParaRPr lang="en-US" sz="2800"/>
          </a:p>
          <a:p>
            <a:r>
              <a:rPr lang="en-US" sz="2800" b="1"/>
              <a:t>Breakout Session Group 2</a:t>
            </a:r>
            <a:r>
              <a:rPr lang="en-US" sz="2800"/>
              <a:t>: Low-Carbon Fuels and Energy Sources</a:t>
            </a:r>
          </a:p>
          <a:p>
            <a:endParaRPr lang="en-US" sz="2800"/>
          </a:p>
          <a:p>
            <a:r>
              <a:rPr lang="en-US" sz="2800" b="1"/>
              <a:t>Breakout Session Group 3</a:t>
            </a:r>
            <a:r>
              <a:rPr lang="en-US" sz="2800"/>
              <a:t>: Low-Thermal Budget Pathways</a:t>
            </a:r>
          </a:p>
        </p:txBody>
      </p:sp>
    </p:spTree>
    <p:extLst>
      <p:ext uri="{BB962C8B-B14F-4D97-AF65-F5344CB8AC3E}">
        <p14:creationId xmlns:p14="http://schemas.microsoft.com/office/powerpoint/2010/main" val="332859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5940-F946-0235-D1B7-7158E9ACC0F4}"/>
              </a:ext>
            </a:extLst>
          </p:cNvPr>
          <p:cNvSpPr>
            <a:spLocks noGrp="1"/>
          </p:cNvSpPr>
          <p:nvPr>
            <p:ph type="title"/>
          </p:nvPr>
        </p:nvSpPr>
        <p:spPr>
          <a:xfrm>
            <a:off x="481013" y="-38100"/>
            <a:ext cx="11630025" cy="812800"/>
          </a:xfrm>
        </p:spPr>
        <p:txBody>
          <a:bodyPr wrap="square" anchor="ctr">
            <a:normAutofit/>
          </a:bodyPr>
          <a:lstStyle/>
          <a:p>
            <a:r>
              <a:rPr lang="en-US" dirty="0"/>
              <a:t>Agenda</a:t>
            </a:r>
          </a:p>
        </p:txBody>
      </p:sp>
      <p:graphicFrame>
        <p:nvGraphicFramePr>
          <p:cNvPr id="4" name="Content Placeholder 3">
            <a:extLst>
              <a:ext uri="{FF2B5EF4-FFF2-40B4-BE49-F238E27FC236}">
                <a16:creationId xmlns:a16="http://schemas.microsoft.com/office/drawing/2014/main" id="{F7BE1AD0-A99A-5BE4-BBE2-3AF8FE62EDB5}"/>
              </a:ext>
            </a:extLst>
          </p:cNvPr>
          <p:cNvGraphicFramePr>
            <a:graphicFrameLocks noGrp="1"/>
          </p:cNvGraphicFramePr>
          <p:nvPr>
            <p:ph type="chart" sz="quarter" idx="10"/>
            <p:extLst>
              <p:ext uri="{D42A27DB-BD31-4B8C-83A1-F6EECF244321}">
                <p14:modId xmlns:p14="http://schemas.microsoft.com/office/powerpoint/2010/main" val="3767052266"/>
              </p:ext>
            </p:extLst>
          </p:nvPr>
        </p:nvGraphicFramePr>
        <p:xfrm>
          <a:off x="625429" y="836867"/>
          <a:ext cx="11331440" cy="5726899"/>
        </p:xfrm>
        <a:graphic>
          <a:graphicData uri="http://schemas.openxmlformats.org/drawingml/2006/table">
            <a:tbl>
              <a:tblPr firstRow="1">
                <a:tableStyleId>{69CF1AB2-1976-4502-BF36-3FF5EA218861}</a:tableStyleId>
              </a:tblPr>
              <a:tblGrid>
                <a:gridCol w="920229">
                  <a:extLst>
                    <a:ext uri="{9D8B030D-6E8A-4147-A177-3AD203B41FA5}">
                      <a16:colId xmlns:a16="http://schemas.microsoft.com/office/drawing/2014/main" val="896093947"/>
                    </a:ext>
                  </a:extLst>
                </a:gridCol>
                <a:gridCol w="4036536">
                  <a:extLst>
                    <a:ext uri="{9D8B030D-6E8A-4147-A177-3AD203B41FA5}">
                      <a16:colId xmlns:a16="http://schemas.microsoft.com/office/drawing/2014/main" val="3776305459"/>
                    </a:ext>
                  </a:extLst>
                </a:gridCol>
                <a:gridCol w="6374675">
                  <a:extLst>
                    <a:ext uri="{9D8B030D-6E8A-4147-A177-3AD203B41FA5}">
                      <a16:colId xmlns:a16="http://schemas.microsoft.com/office/drawing/2014/main" val="73590453"/>
                    </a:ext>
                  </a:extLst>
                </a:gridCol>
              </a:tblGrid>
              <a:tr h="584467">
                <a:tc>
                  <a:txBody>
                    <a:bodyPr/>
                    <a:lstStyle/>
                    <a:p>
                      <a:pPr algn="ctr" fontAlgn="b"/>
                      <a:r>
                        <a:rPr lang="en-US" sz="1900" b="1" u="sng" strike="noStrike">
                          <a:solidFill>
                            <a:srgbClr val="000000"/>
                          </a:solidFill>
                          <a:effectLst/>
                        </a:rPr>
                        <a:t>Time (ET)</a:t>
                      </a:r>
                      <a:endParaRPr lang="en-US" sz="1900" b="1" i="0" u="sng" strike="noStrike">
                        <a:solidFill>
                          <a:srgbClr val="000000"/>
                        </a:solidFill>
                        <a:effectLst/>
                        <a:latin typeface="Calibri" panose="020F0502020204030204" pitchFamily="34" charset="0"/>
                      </a:endParaRPr>
                    </a:p>
                  </a:txBody>
                  <a:tcPr marL="10853" marR="10853" marT="10853" marB="0" anchor="ctr"/>
                </a:tc>
                <a:tc>
                  <a:txBody>
                    <a:bodyPr/>
                    <a:lstStyle/>
                    <a:p>
                      <a:pPr algn="ctr" fontAlgn="b"/>
                      <a:r>
                        <a:rPr lang="en-US" sz="1900" b="1" u="sng" strike="noStrike">
                          <a:solidFill>
                            <a:srgbClr val="000000"/>
                          </a:solidFill>
                          <a:effectLst/>
                        </a:rPr>
                        <a:t>Presentation</a:t>
                      </a:r>
                      <a:endParaRPr lang="en-US" sz="1900" b="1" i="0" u="sng" strike="noStrike">
                        <a:solidFill>
                          <a:srgbClr val="000000"/>
                        </a:solidFill>
                        <a:effectLst/>
                        <a:latin typeface="Calibri" panose="020F0502020204030204" pitchFamily="34" charset="0"/>
                      </a:endParaRPr>
                    </a:p>
                  </a:txBody>
                  <a:tcPr marL="10853" marR="10853" marT="10853" marB="0" anchor="ctr"/>
                </a:tc>
                <a:tc>
                  <a:txBody>
                    <a:bodyPr/>
                    <a:lstStyle/>
                    <a:p>
                      <a:pPr algn="ctr" fontAlgn="b"/>
                      <a:r>
                        <a:rPr lang="en-US" sz="1900" b="1" u="sng" strike="noStrike">
                          <a:solidFill>
                            <a:srgbClr val="000000"/>
                          </a:solidFill>
                          <a:effectLst/>
                        </a:rPr>
                        <a:t>Presenter</a:t>
                      </a:r>
                      <a:endParaRPr lang="en-US" sz="1900" b="1" i="0" u="sng" strike="noStrike">
                        <a:solidFill>
                          <a:srgbClr val="000000"/>
                        </a:solidFill>
                        <a:effectLst/>
                        <a:latin typeface="Calibri" panose="020F0502020204030204" pitchFamily="34" charset="0"/>
                      </a:endParaRPr>
                    </a:p>
                  </a:txBody>
                  <a:tcPr marL="10853" marR="10853" marT="10853" marB="0" anchor="ctr"/>
                </a:tc>
                <a:extLst>
                  <a:ext uri="{0D108BD9-81ED-4DB2-BD59-A6C34878D82A}">
                    <a16:rowId xmlns:a16="http://schemas.microsoft.com/office/drawing/2014/main" val="642376073"/>
                  </a:ext>
                </a:extLst>
              </a:tr>
              <a:tr h="493881">
                <a:tc>
                  <a:txBody>
                    <a:bodyPr/>
                    <a:lstStyle/>
                    <a:p>
                      <a:pPr algn="ctr" fontAlgn="b"/>
                      <a:r>
                        <a:rPr lang="en-US" sz="1600" u="none" strike="noStrike">
                          <a:effectLst/>
                        </a:rPr>
                        <a:t>12:00</a:t>
                      </a:r>
                      <a:endParaRPr lang="en-US" sz="1600" b="0" i="0" u="none" strike="noStrike">
                        <a:solidFill>
                          <a:srgbClr val="000000"/>
                        </a:solidFill>
                        <a:effectLst/>
                        <a:latin typeface="+mn-lt"/>
                      </a:endParaRPr>
                    </a:p>
                  </a:txBody>
                  <a:tcPr marL="10853" marR="10853" marT="10853" marB="0" anchor="ctr"/>
                </a:tc>
                <a:tc>
                  <a:txBody>
                    <a:bodyPr/>
                    <a:lstStyle/>
                    <a:p>
                      <a:pPr algn="l" fontAlgn="b"/>
                      <a:r>
                        <a:rPr lang="en-US" sz="1600" b="1" u="none" strike="noStrike">
                          <a:effectLst/>
                        </a:rPr>
                        <a:t>Introduction to Cross Sector Technologies Subprogram</a:t>
                      </a:r>
                      <a:endParaRPr lang="en-US" sz="1600" b="1" i="0" u="none" strike="noStrike">
                        <a:solidFill>
                          <a:srgbClr val="000000"/>
                        </a:solidFill>
                        <a:effectLst/>
                        <a:latin typeface="+mn-lt"/>
                      </a:endParaRPr>
                    </a:p>
                  </a:txBody>
                  <a:tcPr marL="10853" marR="10853" marT="10853" marB="0" anchor="ctr"/>
                </a:tc>
                <a:tc>
                  <a:txBody>
                    <a:bodyPr/>
                    <a:lstStyle/>
                    <a:p>
                      <a:pPr algn="l" fontAlgn="b"/>
                      <a:r>
                        <a:rPr lang="en-US" sz="1600" b="1" u="none" strike="noStrike">
                          <a:effectLst/>
                        </a:rPr>
                        <a:t>Isaac Chan</a:t>
                      </a:r>
                      <a:r>
                        <a:rPr lang="en-US" sz="1600" u="none" strike="noStrike">
                          <a:effectLst/>
                        </a:rPr>
                        <a:t>, Program Manager, DOE Industrial Efficiency and Decarbonization Office</a:t>
                      </a:r>
                      <a:endParaRPr lang="en-US" sz="1600" b="1" i="0" u="none" strike="noStrike">
                        <a:solidFill>
                          <a:srgbClr val="000000"/>
                        </a:solidFill>
                        <a:effectLst/>
                        <a:latin typeface="+mn-lt"/>
                      </a:endParaRPr>
                    </a:p>
                  </a:txBody>
                  <a:tcPr marL="10853" marR="10853" marT="10853" marB="0" anchor="ctr"/>
                </a:tc>
                <a:extLst>
                  <a:ext uri="{0D108BD9-81ED-4DB2-BD59-A6C34878D82A}">
                    <a16:rowId xmlns:a16="http://schemas.microsoft.com/office/drawing/2014/main" val="1093930981"/>
                  </a:ext>
                </a:extLst>
              </a:tr>
              <a:tr h="395436">
                <a:tc>
                  <a:txBody>
                    <a:bodyPr/>
                    <a:lstStyle/>
                    <a:p>
                      <a:pPr algn="ctr" fontAlgn="b"/>
                      <a:r>
                        <a:rPr lang="en-US" sz="1600" u="none" strike="noStrike">
                          <a:effectLst/>
                        </a:rPr>
                        <a:t>12:10</a:t>
                      </a:r>
                      <a:endParaRPr lang="en-US" sz="1600" b="0" i="0" u="none" strike="noStrike">
                        <a:solidFill>
                          <a:srgbClr val="000000"/>
                        </a:solidFill>
                        <a:effectLst/>
                        <a:latin typeface="+mn-lt"/>
                      </a:endParaRPr>
                    </a:p>
                  </a:txBody>
                  <a:tcPr marL="10853" marR="10853" marT="10853" marB="0" anchor="ctr"/>
                </a:tc>
                <a:tc>
                  <a:txBody>
                    <a:bodyPr/>
                    <a:lstStyle/>
                    <a:p>
                      <a:pPr algn="l" fontAlgn="b"/>
                      <a:r>
                        <a:rPr lang="en-US" sz="1600" b="1" u="none" strike="noStrike">
                          <a:effectLst/>
                        </a:rPr>
                        <a:t>Introduction to Low-Carbon Process Heating</a:t>
                      </a:r>
                      <a:endParaRPr lang="en-US" sz="1600" b="1" i="0" u="none" strike="noStrike">
                        <a:solidFill>
                          <a:srgbClr val="000000"/>
                        </a:solidFill>
                        <a:effectLst/>
                        <a:latin typeface="+mn-lt"/>
                      </a:endParaRPr>
                    </a:p>
                  </a:txBody>
                  <a:tcPr marL="10853" marR="10853" marT="10853" marB="0" anchor="ctr"/>
                </a:tc>
                <a:tc>
                  <a:txBody>
                    <a:bodyPr/>
                    <a:lstStyle/>
                    <a:p>
                      <a:pPr algn="l" fontAlgn="b"/>
                      <a:r>
                        <a:rPr lang="en-US" sz="1600" b="1" u="none" strike="noStrike">
                          <a:effectLst/>
                        </a:rPr>
                        <a:t>Keith Jamison</a:t>
                      </a:r>
                      <a:r>
                        <a:rPr lang="en-US" sz="1600" u="none" strike="noStrike">
                          <a:effectLst/>
                        </a:rPr>
                        <a:t>, Technology Manager, DOE IEDO</a:t>
                      </a:r>
                      <a:endParaRPr lang="en-US" sz="1600" b="1" i="0" u="none" strike="noStrike">
                        <a:solidFill>
                          <a:srgbClr val="000000"/>
                        </a:solidFill>
                        <a:effectLst/>
                        <a:latin typeface="+mn-lt"/>
                      </a:endParaRPr>
                    </a:p>
                  </a:txBody>
                  <a:tcPr marL="10853" marR="10853" marT="10853" marB="0" anchor="ctr"/>
                </a:tc>
                <a:extLst>
                  <a:ext uri="{0D108BD9-81ED-4DB2-BD59-A6C34878D82A}">
                    <a16:rowId xmlns:a16="http://schemas.microsoft.com/office/drawing/2014/main" val="3073175225"/>
                  </a:ext>
                </a:extLst>
              </a:tr>
              <a:tr h="1460138">
                <a:tc>
                  <a:txBody>
                    <a:bodyPr/>
                    <a:lstStyle/>
                    <a:p>
                      <a:pPr algn="ctr" fontAlgn="b"/>
                      <a:r>
                        <a:rPr lang="en-US" sz="1600" u="none" strike="noStrike">
                          <a:effectLst/>
                        </a:rPr>
                        <a:t>12:25</a:t>
                      </a:r>
                      <a:endParaRPr lang="en-US" sz="1600" b="0" i="0" u="none" strike="noStrike">
                        <a:solidFill>
                          <a:srgbClr val="000000"/>
                        </a:solidFill>
                        <a:effectLst/>
                        <a:latin typeface="+mn-lt"/>
                      </a:endParaRPr>
                    </a:p>
                  </a:txBody>
                  <a:tcPr marL="10853" marR="10853" marT="10853" marB="0" anchor="ctr"/>
                </a:tc>
                <a:tc>
                  <a:txBody>
                    <a:bodyPr/>
                    <a:lstStyle/>
                    <a:p>
                      <a:pPr algn="l" fontAlgn="b"/>
                      <a:r>
                        <a:rPr lang="en-US" sz="1600" b="1" u="none" strike="noStrike">
                          <a:effectLst/>
                        </a:rPr>
                        <a:t>Panelist session and facilitated Q&amp;A</a:t>
                      </a:r>
                      <a:endParaRPr lang="en-US" sz="1600" b="1" i="0" u="none" strike="noStrike">
                        <a:solidFill>
                          <a:srgbClr val="000000"/>
                        </a:solidFill>
                        <a:effectLst/>
                        <a:latin typeface="+mn-lt"/>
                      </a:endParaRPr>
                    </a:p>
                  </a:txBody>
                  <a:tcPr marL="10853" marR="10853" marT="10853" marB="0" anchor="ctr"/>
                </a:tc>
                <a:tc>
                  <a:txBody>
                    <a:bodyPr/>
                    <a:lstStyle/>
                    <a:p>
                      <a:pPr algn="l" fontAlgn="b"/>
                      <a:r>
                        <a:rPr lang="en-US" sz="1600" b="1" u="none" strike="noStrike">
                          <a:solidFill>
                            <a:srgbClr val="000000"/>
                          </a:solidFill>
                          <a:effectLst/>
                        </a:rPr>
                        <a:t>Charles Baukal</a:t>
                      </a:r>
                      <a:r>
                        <a:rPr lang="en-US" sz="1600" b="0" u="none" strike="noStrike">
                          <a:solidFill>
                            <a:srgbClr val="000000"/>
                          </a:solidFill>
                          <a:effectLst/>
                        </a:rPr>
                        <a:t>, Founding Engineering Program Director at Oklahoma Baptist University</a:t>
                      </a:r>
                    </a:p>
                    <a:p>
                      <a:pPr algn="l" fontAlgn="b"/>
                      <a:r>
                        <a:rPr lang="en-US" sz="1600" b="1" u="none" strike="noStrike">
                          <a:solidFill>
                            <a:srgbClr val="000000"/>
                          </a:solidFill>
                          <a:effectLst/>
                        </a:rPr>
                        <a:t>James Checkeye</a:t>
                      </a:r>
                      <a:r>
                        <a:rPr lang="en-US" sz="1600" b="0" u="none" strike="noStrike">
                          <a:solidFill>
                            <a:srgbClr val="000000"/>
                          </a:solidFill>
                          <a:effectLst/>
                        </a:rPr>
                        <a:t>, Director - Aluminum Sales and Business Development, Bloom Engineering</a:t>
                      </a:r>
                    </a:p>
                    <a:p>
                      <a:pPr algn="l" fontAlgn="b"/>
                      <a:r>
                        <a:rPr lang="en-US" sz="1600" b="1" u="none" strike="noStrike">
                          <a:solidFill>
                            <a:srgbClr val="000000"/>
                          </a:solidFill>
                          <a:effectLst/>
                        </a:rPr>
                        <a:t>Sridhar Seetharaman</a:t>
                      </a:r>
                      <a:r>
                        <a:rPr lang="en-US" sz="1600" b="0" u="none" strike="noStrike">
                          <a:solidFill>
                            <a:srgbClr val="000000"/>
                          </a:solidFill>
                          <a:effectLst/>
                        </a:rPr>
                        <a:t>, Vice Dean for Research and Innovation in the Ira A. Fulton Schools of Engineering at Arizona State University</a:t>
                      </a:r>
                      <a:endParaRPr lang="en-US" sz="1600" b="1" i="0" u="none" strike="noStrike">
                        <a:solidFill>
                          <a:srgbClr val="000000"/>
                        </a:solidFill>
                        <a:effectLst/>
                        <a:latin typeface="+mn-lt"/>
                      </a:endParaRPr>
                    </a:p>
                  </a:txBody>
                  <a:tcPr marL="10853" marR="10853" marT="10853" marB="0" anchor="ctr"/>
                </a:tc>
                <a:extLst>
                  <a:ext uri="{0D108BD9-81ED-4DB2-BD59-A6C34878D82A}">
                    <a16:rowId xmlns:a16="http://schemas.microsoft.com/office/drawing/2014/main" val="1430705337"/>
                  </a:ext>
                </a:extLst>
              </a:tr>
              <a:tr h="252316">
                <a:tc>
                  <a:txBody>
                    <a:bodyPr/>
                    <a:lstStyle/>
                    <a:p>
                      <a:pPr algn="ctr" fontAlgn="b"/>
                      <a:r>
                        <a:rPr lang="en-US" sz="1600" u="none" strike="noStrike">
                          <a:effectLst/>
                        </a:rPr>
                        <a:t>13:00</a:t>
                      </a:r>
                      <a:endParaRPr lang="en-US" sz="1600" b="0" i="0" u="none" strike="noStrike">
                        <a:solidFill>
                          <a:srgbClr val="000000"/>
                        </a:solidFill>
                        <a:effectLst/>
                        <a:latin typeface="+mn-lt"/>
                      </a:endParaRPr>
                    </a:p>
                  </a:txBody>
                  <a:tcPr marL="10853" marR="10853" marT="10853" marB="0" anchor="ctr"/>
                </a:tc>
                <a:tc>
                  <a:txBody>
                    <a:bodyPr/>
                    <a:lstStyle/>
                    <a:p>
                      <a:pPr algn="l" fontAlgn="b"/>
                      <a:r>
                        <a:rPr lang="en-US" sz="1600" b="1" u="none" strike="noStrike">
                          <a:effectLst/>
                        </a:rPr>
                        <a:t>Breakout sessions</a:t>
                      </a:r>
                      <a:endParaRPr lang="en-US" sz="1600" b="1" i="0" u="none" strike="noStrike">
                        <a:solidFill>
                          <a:srgbClr val="000000"/>
                        </a:solidFill>
                        <a:effectLst/>
                        <a:latin typeface="+mn-lt"/>
                      </a:endParaRPr>
                    </a:p>
                  </a:txBody>
                  <a:tcPr marL="10853" marR="10853" marT="10853" marB="0" anchor="ctr"/>
                </a:tc>
                <a:tc>
                  <a:txBody>
                    <a:bodyPr/>
                    <a:lstStyle/>
                    <a:p>
                      <a:pPr algn="l" fontAlgn="b"/>
                      <a:endParaRPr lang="en-US" sz="1600" b="1" i="0" u="none" strike="noStrike">
                        <a:solidFill>
                          <a:srgbClr val="000000"/>
                        </a:solidFill>
                        <a:effectLst/>
                        <a:latin typeface="+mn-lt"/>
                      </a:endParaRPr>
                    </a:p>
                  </a:txBody>
                  <a:tcPr marL="10853" marR="10853" marT="10853" marB="0" anchor="ctr"/>
                </a:tc>
                <a:extLst>
                  <a:ext uri="{0D108BD9-81ED-4DB2-BD59-A6C34878D82A}">
                    <a16:rowId xmlns:a16="http://schemas.microsoft.com/office/drawing/2014/main" val="2995676714"/>
                  </a:ext>
                </a:extLst>
              </a:tr>
              <a:tr h="252316">
                <a:tc>
                  <a:txBody>
                    <a:bodyPr/>
                    <a:lstStyle/>
                    <a:p>
                      <a:pPr algn="ctr" fontAlgn="b"/>
                      <a:endParaRPr lang="en-US" sz="1600" b="0" i="0" u="none" strike="noStrike">
                        <a:solidFill>
                          <a:srgbClr val="000000"/>
                        </a:solidFill>
                        <a:effectLst/>
                        <a:latin typeface="+mn-lt"/>
                      </a:endParaRPr>
                    </a:p>
                  </a:txBody>
                  <a:tcPr marL="10853" marR="10853" marT="10853" marB="0" anchor="ctr"/>
                </a:tc>
                <a:tc>
                  <a:txBody>
                    <a:bodyPr/>
                    <a:lstStyle/>
                    <a:p>
                      <a:pPr lvl="1" algn="l" fontAlgn="b"/>
                      <a:r>
                        <a:rPr lang="en-US" sz="1600" u="none" strike="noStrike">
                          <a:effectLst/>
                        </a:rPr>
                        <a:t>Breakout Room 1: Electrotechnologies</a:t>
                      </a:r>
                      <a:endParaRPr lang="en-US" sz="1600" b="0" i="0" u="none" strike="noStrike">
                        <a:solidFill>
                          <a:srgbClr val="000000"/>
                        </a:solidFill>
                        <a:effectLst/>
                        <a:latin typeface="+mn-lt"/>
                      </a:endParaRPr>
                    </a:p>
                  </a:txBody>
                  <a:tcPr marL="10853" marR="10853" marT="10853" marB="0" anchor="ctr"/>
                </a:tc>
                <a:tc>
                  <a:txBody>
                    <a:bodyPr/>
                    <a:lstStyle/>
                    <a:p>
                      <a:pPr lvl="0" algn="l" fontAlgn="b"/>
                      <a:r>
                        <a:rPr lang="en-US" sz="1600" b="0" u="none" strike="noStrike">
                          <a:solidFill>
                            <a:srgbClr val="000000"/>
                          </a:solidFill>
                          <a:effectLst/>
                        </a:rPr>
                        <a:t>Lead: Keith Jamison; Notetaker: David Thaller</a:t>
                      </a:r>
                    </a:p>
                  </a:txBody>
                  <a:tcPr marL="10853" marR="10853" marT="10853" marB="0" anchor="ctr"/>
                </a:tc>
                <a:extLst>
                  <a:ext uri="{0D108BD9-81ED-4DB2-BD59-A6C34878D82A}">
                    <a16:rowId xmlns:a16="http://schemas.microsoft.com/office/drawing/2014/main" val="2977053495"/>
                  </a:ext>
                </a:extLst>
              </a:tr>
              <a:tr h="493881">
                <a:tc>
                  <a:txBody>
                    <a:bodyPr/>
                    <a:lstStyle/>
                    <a:p>
                      <a:pPr algn="ctr" fontAlgn="b"/>
                      <a:endParaRPr lang="en-US" sz="1600" b="0" i="0" u="none" strike="noStrike">
                        <a:solidFill>
                          <a:srgbClr val="000000"/>
                        </a:solidFill>
                        <a:effectLst/>
                        <a:latin typeface="+mn-lt"/>
                      </a:endParaRPr>
                    </a:p>
                  </a:txBody>
                  <a:tcPr marL="10853" marR="10853" marT="10853" marB="0" anchor="ctr"/>
                </a:tc>
                <a:tc>
                  <a:txBody>
                    <a:bodyPr/>
                    <a:lstStyle/>
                    <a:p>
                      <a:pPr lvl="1" algn="l" fontAlgn="b"/>
                      <a:r>
                        <a:rPr lang="en-US" sz="1600" u="none" strike="noStrike">
                          <a:effectLst/>
                        </a:rPr>
                        <a:t>Breakout Room 2: Low-carbon Fuels and Energy Sources</a:t>
                      </a:r>
                      <a:endParaRPr lang="en-US" sz="1600" b="0" i="0" u="none" strike="noStrike">
                        <a:solidFill>
                          <a:srgbClr val="000000"/>
                        </a:solidFill>
                        <a:effectLst/>
                        <a:latin typeface="+mn-lt"/>
                      </a:endParaRPr>
                    </a:p>
                  </a:txBody>
                  <a:tcPr marL="10853" marR="10853" marT="10853" marB="0" anchor="ctr"/>
                </a:tc>
                <a:tc>
                  <a:txBody>
                    <a:bodyPr/>
                    <a:lstStyle/>
                    <a:p>
                      <a:pPr lvl="0" algn="l" fontAlgn="b"/>
                      <a:r>
                        <a:rPr lang="en-US" sz="1600" b="0" u="none" strike="noStrike">
                          <a:solidFill>
                            <a:srgbClr val="000000"/>
                          </a:solidFill>
                          <a:effectLst/>
                        </a:rPr>
                        <a:t>Lead: Emmeline Kao; Notetaker: Cameron Bordinat</a:t>
                      </a:r>
                      <a:endParaRPr lang="en-US" sz="1600" b="0" i="0" u="none" strike="noStrike">
                        <a:solidFill>
                          <a:srgbClr val="000000"/>
                        </a:solidFill>
                        <a:effectLst/>
                        <a:latin typeface="+mn-lt"/>
                      </a:endParaRPr>
                    </a:p>
                  </a:txBody>
                  <a:tcPr marL="10853" marR="10853" marT="10853" marB="0" anchor="ctr"/>
                </a:tc>
                <a:extLst>
                  <a:ext uri="{0D108BD9-81ED-4DB2-BD59-A6C34878D82A}">
                    <a16:rowId xmlns:a16="http://schemas.microsoft.com/office/drawing/2014/main" val="3394331023"/>
                  </a:ext>
                </a:extLst>
              </a:tr>
              <a:tr h="493881">
                <a:tc>
                  <a:txBody>
                    <a:bodyPr/>
                    <a:lstStyle/>
                    <a:p>
                      <a:pPr algn="ctr" fontAlgn="b"/>
                      <a:endParaRPr lang="en-US" sz="1600" b="0" i="0" u="none" strike="noStrike">
                        <a:solidFill>
                          <a:srgbClr val="000000"/>
                        </a:solidFill>
                        <a:effectLst/>
                        <a:latin typeface="+mn-lt"/>
                      </a:endParaRPr>
                    </a:p>
                  </a:txBody>
                  <a:tcPr marL="10853" marR="10853" marT="10853" marB="0" anchor="ctr"/>
                </a:tc>
                <a:tc>
                  <a:txBody>
                    <a:bodyPr/>
                    <a:lstStyle/>
                    <a:p>
                      <a:pPr lvl="1" algn="l" fontAlgn="b"/>
                      <a:r>
                        <a:rPr lang="en-US" sz="1600" u="none" strike="noStrike">
                          <a:effectLst/>
                        </a:rPr>
                        <a:t>Breakout Room 3: Low-thermal Budget Pathways</a:t>
                      </a:r>
                      <a:endParaRPr lang="en-US" sz="1600" b="0" i="0" u="none" strike="noStrike">
                        <a:solidFill>
                          <a:srgbClr val="000000"/>
                        </a:solidFill>
                        <a:effectLst/>
                        <a:latin typeface="+mn-lt"/>
                      </a:endParaRPr>
                    </a:p>
                  </a:txBody>
                  <a:tcPr marL="10853" marR="10853" marT="10853" marB="0" anchor="ctr"/>
                </a:tc>
                <a:tc>
                  <a:txBody>
                    <a:bodyPr/>
                    <a:lstStyle/>
                    <a:p>
                      <a:pPr lvl="0" algn="l" fontAlgn="b"/>
                      <a:r>
                        <a:rPr lang="en-US" sz="1600" b="0" u="none" strike="noStrike">
                          <a:solidFill>
                            <a:srgbClr val="000000"/>
                          </a:solidFill>
                          <a:effectLst/>
                        </a:rPr>
                        <a:t>Lead: Zachary Pritchard; Notetaker: Daniel Stewart</a:t>
                      </a:r>
                      <a:endParaRPr lang="en-US" sz="1600" b="0" i="0" u="none" strike="noStrike">
                        <a:solidFill>
                          <a:srgbClr val="000000"/>
                        </a:solidFill>
                        <a:effectLst/>
                        <a:latin typeface="+mn-lt"/>
                      </a:endParaRPr>
                    </a:p>
                  </a:txBody>
                  <a:tcPr marL="10853" marR="10853" marT="10853" marB="0" anchor="ctr"/>
                </a:tc>
                <a:extLst>
                  <a:ext uri="{0D108BD9-81ED-4DB2-BD59-A6C34878D82A}">
                    <a16:rowId xmlns:a16="http://schemas.microsoft.com/office/drawing/2014/main" val="3025529572"/>
                  </a:ext>
                </a:extLst>
              </a:tr>
              <a:tr h="252316">
                <a:tc>
                  <a:txBody>
                    <a:bodyPr/>
                    <a:lstStyle/>
                    <a:p>
                      <a:pPr algn="ctr" fontAlgn="b"/>
                      <a:r>
                        <a:rPr lang="en-US" sz="1600" u="none" strike="noStrike">
                          <a:effectLst/>
                        </a:rPr>
                        <a:t>14:00</a:t>
                      </a:r>
                      <a:endParaRPr lang="en-US" sz="1600" b="0" i="0" u="none" strike="noStrike">
                        <a:solidFill>
                          <a:srgbClr val="000000"/>
                        </a:solidFill>
                        <a:effectLst/>
                        <a:latin typeface="+mn-lt"/>
                      </a:endParaRPr>
                    </a:p>
                  </a:txBody>
                  <a:tcPr marL="10853" marR="10853" marT="10853" marB="0" anchor="ctr">
                    <a:solidFill>
                      <a:schemeClr val="bg1">
                        <a:lumMod val="65000"/>
                      </a:schemeClr>
                    </a:solidFill>
                  </a:tcPr>
                </a:tc>
                <a:tc gridSpan="2">
                  <a:txBody>
                    <a:bodyPr/>
                    <a:lstStyle/>
                    <a:p>
                      <a:pPr lvl="8" algn="l" fontAlgn="b"/>
                      <a:r>
                        <a:rPr lang="en-US" sz="1600" b="1" u="none" strike="noStrike">
                          <a:effectLst/>
                        </a:rPr>
                        <a:t>Break</a:t>
                      </a:r>
                    </a:p>
                  </a:txBody>
                  <a:tcPr marL="10853" marR="10853" marT="10853" marB="0" anchor="ctr">
                    <a:solidFill>
                      <a:schemeClr val="bg1">
                        <a:lumMod val="65000"/>
                      </a:schemeClr>
                    </a:solidFill>
                  </a:tcPr>
                </a:tc>
                <a:tc hMerge="1">
                  <a:txBody>
                    <a:bodyPr/>
                    <a:lstStyle/>
                    <a:p>
                      <a:endParaRPr lang="en-US"/>
                    </a:p>
                  </a:txBody>
                  <a:tcPr/>
                </a:tc>
                <a:extLst>
                  <a:ext uri="{0D108BD9-81ED-4DB2-BD59-A6C34878D82A}">
                    <a16:rowId xmlns:a16="http://schemas.microsoft.com/office/drawing/2014/main" val="2282547759"/>
                  </a:ext>
                </a:extLst>
              </a:tr>
              <a:tr h="252316">
                <a:tc>
                  <a:txBody>
                    <a:bodyPr/>
                    <a:lstStyle/>
                    <a:p>
                      <a:pPr algn="ctr" fontAlgn="b"/>
                      <a:r>
                        <a:rPr lang="en-US" sz="1600" u="none" strike="noStrike">
                          <a:effectLst/>
                        </a:rPr>
                        <a:t>14:15</a:t>
                      </a:r>
                      <a:endParaRPr lang="en-US" sz="1600" b="0" i="0" u="none" strike="noStrike">
                        <a:solidFill>
                          <a:srgbClr val="000000"/>
                        </a:solidFill>
                        <a:effectLst/>
                        <a:latin typeface="+mn-lt"/>
                      </a:endParaRPr>
                    </a:p>
                  </a:txBody>
                  <a:tcPr marL="10853" marR="10853" marT="10853" marB="0" anchor="ctr"/>
                </a:tc>
                <a:tc>
                  <a:txBody>
                    <a:bodyPr/>
                    <a:lstStyle/>
                    <a:p>
                      <a:pPr algn="l" fontAlgn="b"/>
                      <a:r>
                        <a:rPr lang="en-US" sz="1600" b="1" u="none" strike="noStrike">
                          <a:effectLst/>
                        </a:rPr>
                        <a:t>Breakout Group Report Outs</a:t>
                      </a:r>
                      <a:endParaRPr lang="en-US" sz="1600" b="1" i="0" u="none" strike="noStrike">
                        <a:solidFill>
                          <a:srgbClr val="000000"/>
                        </a:solidFill>
                        <a:effectLst/>
                        <a:latin typeface="+mn-lt"/>
                      </a:endParaRPr>
                    </a:p>
                  </a:txBody>
                  <a:tcPr marL="10853" marR="10853" marT="10853" marB="0" anchor="ctr"/>
                </a:tc>
                <a:tc>
                  <a:txBody>
                    <a:bodyPr/>
                    <a:lstStyle/>
                    <a:p>
                      <a:pPr algn="l" fontAlgn="b"/>
                      <a:endParaRPr lang="en-US" sz="1600" b="1" i="0" u="none" strike="noStrike">
                        <a:solidFill>
                          <a:srgbClr val="000000"/>
                        </a:solidFill>
                        <a:effectLst/>
                        <a:latin typeface="+mn-lt"/>
                      </a:endParaRPr>
                    </a:p>
                  </a:txBody>
                  <a:tcPr marL="10853" marR="10853" marT="10853" marB="0" anchor="ctr"/>
                </a:tc>
                <a:extLst>
                  <a:ext uri="{0D108BD9-81ED-4DB2-BD59-A6C34878D82A}">
                    <a16:rowId xmlns:a16="http://schemas.microsoft.com/office/drawing/2014/main" val="111584179"/>
                  </a:ext>
                </a:extLst>
              </a:tr>
              <a:tr h="493881">
                <a:tc>
                  <a:txBody>
                    <a:bodyPr/>
                    <a:lstStyle/>
                    <a:p>
                      <a:pPr algn="ctr" fontAlgn="b"/>
                      <a:r>
                        <a:rPr lang="en-US" sz="1600" u="none" strike="noStrike">
                          <a:effectLst/>
                        </a:rPr>
                        <a:t>15:00</a:t>
                      </a:r>
                      <a:endParaRPr lang="en-US" sz="1600" b="0" i="0" u="none" strike="noStrike">
                        <a:solidFill>
                          <a:srgbClr val="000000"/>
                        </a:solidFill>
                        <a:effectLst/>
                        <a:latin typeface="+mn-lt"/>
                      </a:endParaRPr>
                    </a:p>
                  </a:txBody>
                  <a:tcPr marL="10853" marR="10853" marT="10853" marB="0" anchor="ctr"/>
                </a:tc>
                <a:tc>
                  <a:txBody>
                    <a:bodyPr/>
                    <a:lstStyle/>
                    <a:p>
                      <a:pPr algn="l" fontAlgn="b"/>
                      <a:r>
                        <a:rPr lang="en-US" sz="1600" b="1" u="none" strike="noStrike">
                          <a:effectLst/>
                        </a:rPr>
                        <a:t>Facilitated discussion of potential near- and long-term metrics and goals</a:t>
                      </a:r>
                      <a:endParaRPr lang="en-US" sz="1600" b="1" i="0" u="none" strike="noStrike">
                        <a:solidFill>
                          <a:srgbClr val="000000"/>
                        </a:solidFill>
                        <a:effectLst/>
                        <a:latin typeface="+mn-lt"/>
                      </a:endParaRPr>
                    </a:p>
                  </a:txBody>
                  <a:tcPr marL="10853" marR="10853" marT="10853" marB="0" anchor="ctr"/>
                </a:tc>
                <a:tc>
                  <a:txBody>
                    <a:bodyPr/>
                    <a:lstStyle/>
                    <a:p>
                      <a:pPr algn="l" fontAlgn="b"/>
                      <a:r>
                        <a:rPr lang="en-US" sz="1600" u="none" strike="noStrike">
                          <a:effectLst/>
                        </a:rPr>
                        <a:t>Emmanuel Taylor</a:t>
                      </a:r>
                      <a:endParaRPr lang="en-US" sz="1600" b="1" i="0" u="none" strike="noStrike">
                        <a:solidFill>
                          <a:srgbClr val="000000"/>
                        </a:solidFill>
                        <a:effectLst/>
                        <a:latin typeface="+mn-lt"/>
                      </a:endParaRPr>
                    </a:p>
                  </a:txBody>
                  <a:tcPr marL="10853" marR="10853" marT="10853" marB="0" anchor="ctr"/>
                </a:tc>
                <a:extLst>
                  <a:ext uri="{0D108BD9-81ED-4DB2-BD59-A6C34878D82A}">
                    <a16:rowId xmlns:a16="http://schemas.microsoft.com/office/drawing/2014/main" val="952742223"/>
                  </a:ext>
                </a:extLst>
              </a:tr>
              <a:tr h="252316">
                <a:tc>
                  <a:txBody>
                    <a:bodyPr/>
                    <a:lstStyle/>
                    <a:p>
                      <a:pPr algn="ctr" fontAlgn="b"/>
                      <a:r>
                        <a:rPr lang="en-US" sz="1600" u="none" strike="noStrike">
                          <a:effectLst/>
                        </a:rPr>
                        <a:t>15:30</a:t>
                      </a:r>
                      <a:endParaRPr lang="en-US" sz="1600" b="0" i="0" u="none" strike="noStrike">
                        <a:solidFill>
                          <a:srgbClr val="000000"/>
                        </a:solidFill>
                        <a:effectLst/>
                        <a:latin typeface="+mn-lt"/>
                      </a:endParaRPr>
                    </a:p>
                  </a:txBody>
                  <a:tcPr marL="10853" marR="10853" marT="10853" marB="0" anchor="ctr">
                    <a:solidFill>
                      <a:schemeClr val="bg1">
                        <a:lumMod val="65000"/>
                      </a:schemeClr>
                    </a:solidFill>
                  </a:tcPr>
                </a:tc>
                <a:tc gridSpan="2">
                  <a:txBody>
                    <a:bodyPr/>
                    <a:lstStyle/>
                    <a:p>
                      <a:pPr lvl="8" algn="l" fontAlgn="b"/>
                      <a:r>
                        <a:rPr lang="en-US" sz="1600" b="1" u="none" strike="noStrike" dirty="0">
                          <a:effectLst/>
                        </a:rPr>
                        <a:t>Adjourn</a:t>
                      </a:r>
                    </a:p>
                  </a:txBody>
                  <a:tcPr marL="10853" marR="10853" marT="10853" marB="0" anchor="ctr">
                    <a:solidFill>
                      <a:schemeClr val="bg1">
                        <a:lumMod val="65000"/>
                      </a:schemeClr>
                    </a:solidFill>
                  </a:tcPr>
                </a:tc>
                <a:tc hMerge="1">
                  <a:txBody>
                    <a:bodyPr/>
                    <a:lstStyle/>
                    <a:p>
                      <a:endParaRPr lang="en-US"/>
                    </a:p>
                  </a:txBody>
                  <a:tcPr/>
                </a:tc>
                <a:extLst>
                  <a:ext uri="{0D108BD9-81ED-4DB2-BD59-A6C34878D82A}">
                    <a16:rowId xmlns:a16="http://schemas.microsoft.com/office/drawing/2014/main" val="3221278819"/>
                  </a:ext>
                </a:extLst>
              </a:tr>
            </a:tbl>
          </a:graphicData>
        </a:graphic>
      </p:graphicFrame>
    </p:spTree>
    <p:extLst>
      <p:ext uri="{BB962C8B-B14F-4D97-AF65-F5344CB8AC3E}">
        <p14:creationId xmlns:p14="http://schemas.microsoft.com/office/powerpoint/2010/main" val="2879410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F81E-953E-B970-ED02-43B0BD1854F3}"/>
              </a:ext>
            </a:extLst>
          </p:cNvPr>
          <p:cNvSpPr>
            <a:spLocks noGrp="1"/>
          </p:cNvSpPr>
          <p:nvPr>
            <p:ph type="title"/>
          </p:nvPr>
        </p:nvSpPr>
        <p:spPr/>
        <p:txBody>
          <a:bodyPr/>
          <a:lstStyle/>
          <a:p>
            <a:r>
              <a:rPr lang="en-US"/>
              <a:t>Breakout Group 1: </a:t>
            </a:r>
            <a:r>
              <a:rPr lang="en-US" err="1"/>
              <a:t>Electrotechnologies</a:t>
            </a:r>
            <a:endParaRPr lang="en-US"/>
          </a:p>
        </p:txBody>
      </p:sp>
      <p:sp>
        <p:nvSpPr>
          <p:cNvPr id="3" name="Content Placeholder 2">
            <a:extLst>
              <a:ext uri="{FF2B5EF4-FFF2-40B4-BE49-F238E27FC236}">
                <a16:creationId xmlns:a16="http://schemas.microsoft.com/office/drawing/2014/main" id="{F660C884-193B-1EAD-18AA-B830BDD530D6}"/>
              </a:ext>
            </a:extLst>
          </p:cNvPr>
          <p:cNvSpPr>
            <a:spLocks noGrp="1"/>
          </p:cNvSpPr>
          <p:nvPr>
            <p:ph sz="quarter" idx="10"/>
          </p:nvPr>
        </p:nvSpPr>
        <p:spPr/>
        <p:txBody>
          <a:bodyPr/>
          <a:lstStyle/>
          <a:p>
            <a:r>
              <a:rPr lang="en-US" sz="2800" b="1" i="1"/>
              <a:t>Background</a:t>
            </a:r>
            <a:r>
              <a:rPr lang="en-US" sz="2800" b="1"/>
              <a:t>: </a:t>
            </a:r>
            <a:r>
              <a:rPr lang="en-US" sz="2800" b="1" err="1"/>
              <a:t>Electrotechnologies</a:t>
            </a:r>
            <a:r>
              <a:rPr lang="en-US" sz="2800" b="1"/>
              <a:t> refer to solutions and/or equipment that can support electrification of process heating and use of clean electricity. </a:t>
            </a:r>
          </a:p>
          <a:p>
            <a:r>
              <a:rPr lang="en-US" sz="2800" b="1" i="1"/>
              <a:t>Examples:</a:t>
            </a:r>
          </a:p>
          <a:p>
            <a:pPr lvl="1"/>
            <a:r>
              <a:rPr lang="en-US" sz="2600" b="1"/>
              <a:t>Heat Pumps</a:t>
            </a:r>
          </a:p>
          <a:p>
            <a:pPr lvl="1"/>
            <a:r>
              <a:rPr lang="en-US" sz="2600" b="1"/>
              <a:t>Electromagnetic Heating</a:t>
            </a:r>
          </a:p>
          <a:p>
            <a:pPr lvl="1"/>
            <a:r>
              <a:rPr lang="en-US" sz="2600" b="1"/>
              <a:t>Resistive Heating</a:t>
            </a:r>
          </a:p>
          <a:p>
            <a:r>
              <a:rPr lang="en-US" sz="2800" b="1" i="1"/>
              <a:t>Potential Discussion Topics:</a:t>
            </a:r>
          </a:p>
          <a:p>
            <a:pPr lvl="1"/>
            <a:r>
              <a:rPr lang="en-US" sz="2600" b="1"/>
              <a:t>Technologies of Interest</a:t>
            </a:r>
          </a:p>
          <a:p>
            <a:pPr lvl="1"/>
            <a:r>
              <a:rPr lang="en-US" sz="2600" b="1"/>
              <a:t>Challenges &amp; Barriers for Implementation</a:t>
            </a:r>
          </a:p>
          <a:p>
            <a:pPr lvl="1"/>
            <a:r>
              <a:rPr lang="en-US" sz="2600" b="1"/>
              <a:t>R&amp;D Opportunities </a:t>
            </a:r>
          </a:p>
          <a:p>
            <a:pPr lvl="1"/>
            <a:endParaRPr lang="en-US" sz="2600" b="1"/>
          </a:p>
          <a:p>
            <a:pPr lvl="1"/>
            <a:endParaRPr lang="en-US" sz="2600" b="1"/>
          </a:p>
          <a:p>
            <a:pPr marL="457200" lvl="1" indent="0">
              <a:buNone/>
            </a:pPr>
            <a:endParaRPr lang="en-US" sz="2600" b="1"/>
          </a:p>
          <a:p>
            <a:pPr lvl="1"/>
            <a:endParaRPr lang="en-US" sz="2600" b="1" i="1"/>
          </a:p>
          <a:p>
            <a:pPr lvl="1"/>
            <a:endParaRPr lang="en-US" sz="2600" i="1"/>
          </a:p>
        </p:txBody>
      </p:sp>
    </p:spTree>
    <p:extLst>
      <p:ext uri="{BB962C8B-B14F-4D97-AF65-F5344CB8AC3E}">
        <p14:creationId xmlns:p14="http://schemas.microsoft.com/office/powerpoint/2010/main" val="1692094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7653-7B88-DB9F-678E-84ACEEAECC50}"/>
              </a:ext>
            </a:extLst>
          </p:cNvPr>
          <p:cNvSpPr>
            <a:spLocks noGrp="1"/>
          </p:cNvSpPr>
          <p:nvPr>
            <p:ph type="title"/>
          </p:nvPr>
        </p:nvSpPr>
        <p:spPr>
          <a:xfrm>
            <a:off x="0" y="0"/>
            <a:ext cx="12188825" cy="766069"/>
          </a:xfrm>
        </p:spPr>
        <p:txBody>
          <a:bodyPr/>
          <a:lstStyle/>
          <a:p>
            <a:pPr algn="ctr"/>
            <a:r>
              <a:rPr lang="en-US" sz="2800"/>
              <a:t>Session 1: Review of Metrics and R&amp;D Focus Areas</a:t>
            </a:r>
          </a:p>
        </p:txBody>
      </p:sp>
      <p:sp>
        <p:nvSpPr>
          <p:cNvPr id="3" name="Content Placeholder 2">
            <a:extLst>
              <a:ext uri="{FF2B5EF4-FFF2-40B4-BE49-F238E27FC236}">
                <a16:creationId xmlns:a16="http://schemas.microsoft.com/office/drawing/2014/main" id="{AF3654EA-FA6D-5B68-D468-AD5F9F9AB3B2}"/>
              </a:ext>
            </a:extLst>
          </p:cNvPr>
          <p:cNvSpPr>
            <a:spLocks noGrp="1"/>
          </p:cNvSpPr>
          <p:nvPr>
            <p:ph sz="quarter" idx="10"/>
          </p:nvPr>
        </p:nvSpPr>
        <p:spPr>
          <a:xfrm>
            <a:off x="1" y="906573"/>
            <a:ext cx="5449078" cy="5370703"/>
          </a:xfrm>
        </p:spPr>
        <p:txBody>
          <a:bodyPr/>
          <a:lstStyle/>
          <a:p>
            <a:r>
              <a:rPr lang="en-US" sz="2800" b="1"/>
              <a:t>Technology Focus Areas Include:</a:t>
            </a:r>
          </a:p>
          <a:p>
            <a:pPr lvl="1"/>
            <a:r>
              <a:rPr lang="en-US" b="1" i="1"/>
              <a:t>Electrification of Industrial Heat</a:t>
            </a:r>
            <a:r>
              <a:rPr lang="en-US" b="1"/>
              <a:t>: development, optimization, and/or integration of electrified thermal processing solutions </a:t>
            </a:r>
          </a:p>
          <a:p>
            <a:pPr lvl="1"/>
            <a:r>
              <a:rPr lang="en-US" b="1" i="1"/>
              <a:t>Innovated Low- and No-Heat Processes</a:t>
            </a:r>
            <a:r>
              <a:rPr lang="en-US" b="1"/>
              <a:t>: Low-thermal budget processes to achieve similar end products to current processes while using much less thermal energy (i.e. mechanical separations, EM, thermomagnetic processing, acoustic/microwave advanced drying processes) </a:t>
            </a:r>
          </a:p>
          <a:p>
            <a:endParaRPr lang="en-US" sz="2800" b="1"/>
          </a:p>
          <a:p>
            <a:endParaRPr lang="en-US" sz="2800"/>
          </a:p>
        </p:txBody>
      </p:sp>
      <p:pic>
        <p:nvPicPr>
          <p:cNvPr id="5" name="Picture 4" descr="Chart showing technology focus objectives, metrics for measurement, targets and baseline performance metrics">
            <a:extLst>
              <a:ext uri="{FF2B5EF4-FFF2-40B4-BE49-F238E27FC236}">
                <a16:creationId xmlns:a16="http://schemas.microsoft.com/office/drawing/2014/main" id="{8DB125F3-C84E-E4D3-8CB1-86424866BBBD}"/>
              </a:ext>
            </a:extLst>
          </p:cNvPr>
          <p:cNvPicPr>
            <a:picLocks noChangeAspect="1"/>
          </p:cNvPicPr>
          <p:nvPr/>
        </p:nvPicPr>
        <p:blipFill>
          <a:blip r:embed="rId2"/>
          <a:stretch>
            <a:fillRect/>
          </a:stretch>
        </p:blipFill>
        <p:spPr>
          <a:xfrm>
            <a:off x="5583213" y="1055208"/>
            <a:ext cx="5854696" cy="3208882"/>
          </a:xfrm>
          <a:prstGeom prst="rect">
            <a:avLst/>
          </a:prstGeom>
        </p:spPr>
      </p:pic>
      <p:pic>
        <p:nvPicPr>
          <p:cNvPr id="7" name="Picture 6" descr="Chart showing technology focus objectives, metrics for measurement, targets and baseline performance metrics">
            <a:extLst>
              <a:ext uri="{FF2B5EF4-FFF2-40B4-BE49-F238E27FC236}">
                <a16:creationId xmlns:a16="http://schemas.microsoft.com/office/drawing/2014/main" id="{D6C73E90-D0B5-791C-D875-E720E5273522}"/>
              </a:ext>
            </a:extLst>
          </p:cNvPr>
          <p:cNvPicPr>
            <a:picLocks noChangeAspect="1"/>
          </p:cNvPicPr>
          <p:nvPr/>
        </p:nvPicPr>
        <p:blipFill>
          <a:blip r:embed="rId3"/>
          <a:stretch>
            <a:fillRect/>
          </a:stretch>
        </p:blipFill>
        <p:spPr>
          <a:xfrm>
            <a:off x="5583213" y="4264089"/>
            <a:ext cx="5854696" cy="1590687"/>
          </a:xfrm>
          <a:prstGeom prst="rect">
            <a:avLst/>
          </a:prstGeom>
        </p:spPr>
      </p:pic>
    </p:spTree>
    <p:extLst>
      <p:ext uri="{BB962C8B-B14F-4D97-AF65-F5344CB8AC3E}">
        <p14:creationId xmlns:p14="http://schemas.microsoft.com/office/powerpoint/2010/main" val="2408619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F81E-953E-B970-ED02-43B0BD1854F3}"/>
              </a:ext>
            </a:extLst>
          </p:cNvPr>
          <p:cNvSpPr>
            <a:spLocks noGrp="1"/>
          </p:cNvSpPr>
          <p:nvPr>
            <p:ph type="title"/>
          </p:nvPr>
        </p:nvSpPr>
        <p:spPr/>
        <p:txBody>
          <a:bodyPr/>
          <a:lstStyle/>
          <a:p>
            <a:r>
              <a:rPr lang="en-US"/>
              <a:t>Breakout Group 2: Low-Carbon Fuels and Energy Sources</a:t>
            </a:r>
          </a:p>
        </p:txBody>
      </p:sp>
      <p:sp>
        <p:nvSpPr>
          <p:cNvPr id="3" name="Content Placeholder 2">
            <a:extLst>
              <a:ext uri="{FF2B5EF4-FFF2-40B4-BE49-F238E27FC236}">
                <a16:creationId xmlns:a16="http://schemas.microsoft.com/office/drawing/2014/main" id="{F660C884-193B-1EAD-18AA-B830BDD530D6}"/>
              </a:ext>
            </a:extLst>
          </p:cNvPr>
          <p:cNvSpPr>
            <a:spLocks noGrp="1"/>
          </p:cNvSpPr>
          <p:nvPr>
            <p:ph sz="quarter" idx="10"/>
          </p:nvPr>
        </p:nvSpPr>
        <p:spPr/>
        <p:txBody>
          <a:bodyPr/>
          <a:lstStyle/>
          <a:p>
            <a:r>
              <a:rPr lang="en-US" sz="2800" b="1" i="1"/>
              <a:t>Background</a:t>
            </a:r>
            <a:r>
              <a:rPr lang="en-US" sz="2800" b="1"/>
              <a:t>: Low-carbon fuels encompasses clean fuel technologies, clean energy sources, and alternative feedstocks to decarbonize industrial process heating applications (i.e. focus on end use). </a:t>
            </a:r>
          </a:p>
          <a:p>
            <a:r>
              <a:rPr lang="en-US" sz="2800" b="1" i="1"/>
              <a:t>Examples:</a:t>
            </a:r>
          </a:p>
          <a:p>
            <a:pPr lvl="1"/>
            <a:r>
              <a:rPr lang="en-US" sz="2600" b="1"/>
              <a:t>Hydrogen</a:t>
            </a:r>
          </a:p>
          <a:p>
            <a:pPr lvl="1"/>
            <a:r>
              <a:rPr lang="en-US" sz="2600" b="1"/>
              <a:t>Biofuels &amp; Biomass</a:t>
            </a:r>
          </a:p>
          <a:p>
            <a:pPr lvl="1"/>
            <a:r>
              <a:rPr lang="en-US" sz="2600" b="1"/>
              <a:t>Integration of Renewables </a:t>
            </a:r>
          </a:p>
          <a:p>
            <a:r>
              <a:rPr lang="en-US" sz="2800" b="1" i="1"/>
              <a:t>Potential Discussion Topics:</a:t>
            </a:r>
          </a:p>
          <a:p>
            <a:pPr lvl="1"/>
            <a:r>
              <a:rPr lang="en-US" sz="2600" b="1"/>
              <a:t>Technologies of Interest</a:t>
            </a:r>
          </a:p>
          <a:p>
            <a:pPr lvl="1"/>
            <a:r>
              <a:rPr lang="en-US" sz="2600" b="1"/>
              <a:t>Challenges &amp; Barriers for Implementation</a:t>
            </a:r>
          </a:p>
          <a:p>
            <a:pPr lvl="1"/>
            <a:r>
              <a:rPr lang="en-US" sz="2600" b="1"/>
              <a:t>R&amp;D Opportunities </a:t>
            </a:r>
          </a:p>
          <a:p>
            <a:pPr lvl="1"/>
            <a:endParaRPr lang="en-US" sz="2600" b="1"/>
          </a:p>
          <a:p>
            <a:pPr lvl="1"/>
            <a:endParaRPr lang="en-US" sz="2600" b="1"/>
          </a:p>
          <a:p>
            <a:pPr marL="457200" lvl="1" indent="0">
              <a:buNone/>
            </a:pPr>
            <a:endParaRPr lang="en-US" sz="2600" b="1"/>
          </a:p>
          <a:p>
            <a:pPr lvl="1"/>
            <a:endParaRPr lang="en-US" sz="2600" b="1" i="1"/>
          </a:p>
          <a:p>
            <a:pPr lvl="1"/>
            <a:endParaRPr lang="en-US" sz="2600" i="1"/>
          </a:p>
        </p:txBody>
      </p:sp>
    </p:spTree>
    <p:extLst>
      <p:ext uri="{BB962C8B-B14F-4D97-AF65-F5344CB8AC3E}">
        <p14:creationId xmlns:p14="http://schemas.microsoft.com/office/powerpoint/2010/main" val="1296249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7653-7B88-DB9F-678E-84ACEEAECC50}"/>
              </a:ext>
            </a:extLst>
          </p:cNvPr>
          <p:cNvSpPr>
            <a:spLocks noGrp="1"/>
          </p:cNvSpPr>
          <p:nvPr>
            <p:ph type="title"/>
          </p:nvPr>
        </p:nvSpPr>
        <p:spPr>
          <a:xfrm>
            <a:off x="0" y="0"/>
            <a:ext cx="12188825" cy="766069"/>
          </a:xfrm>
        </p:spPr>
        <p:txBody>
          <a:bodyPr/>
          <a:lstStyle/>
          <a:p>
            <a:pPr algn="ctr"/>
            <a:r>
              <a:rPr lang="en-US" sz="2800"/>
              <a:t>Review of Metrics and R&amp;D Focus Areas Continued…</a:t>
            </a:r>
          </a:p>
        </p:txBody>
      </p:sp>
      <p:sp>
        <p:nvSpPr>
          <p:cNvPr id="3" name="Content Placeholder 2">
            <a:extLst>
              <a:ext uri="{FF2B5EF4-FFF2-40B4-BE49-F238E27FC236}">
                <a16:creationId xmlns:a16="http://schemas.microsoft.com/office/drawing/2014/main" id="{AF3654EA-FA6D-5B68-D468-AD5F9F9AB3B2}"/>
              </a:ext>
            </a:extLst>
          </p:cNvPr>
          <p:cNvSpPr>
            <a:spLocks noGrp="1"/>
          </p:cNvSpPr>
          <p:nvPr>
            <p:ph sz="quarter" idx="10"/>
          </p:nvPr>
        </p:nvSpPr>
        <p:spPr>
          <a:xfrm>
            <a:off x="1" y="906573"/>
            <a:ext cx="5449078" cy="5370703"/>
          </a:xfrm>
        </p:spPr>
        <p:txBody>
          <a:bodyPr/>
          <a:lstStyle/>
          <a:p>
            <a:r>
              <a:rPr lang="en-US" sz="2800" b="1"/>
              <a:t>Technology Focus Areas Include:</a:t>
            </a:r>
          </a:p>
          <a:p>
            <a:pPr lvl="1"/>
            <a:r>
              <a:rPr lang="en-US" b="1" i="1"/>
              <a:t>Mitigating H</a:t>
            </a:r>
            <a:r>
              <a:rPr lang="en-US" b="1" i="1" baseline="-25000"/>
              <a:t>2</a:t>
            </a:r>
            <a:r>
              <a:rPr lang="en-US" b="1" i="1"/>
              <a:t> Combustion Impacts on Material and Product Quality</a:t>
            </a:r>
            <a:r>
              <a:rPr lang="en-US" b="1"/>
              <a:t>: Solutions to address altered heat transfer, heating profiles, and exhaust gas. </a:t>
            </a:r>
          </a:p>
          <a:p>
            <a:pPr lvl="1"/>
            <a:r>
              <a:rPr lang="en-US" b="1" i="1"/>
              <a:t>Developing H</a:t>
            </a:r>
            <a:r>
              <a:rPr lang="en-US" b="1" i="1" baseline="-25000"/>
              <a:t>2</a:t>
            </a:r>
            <a:r>
              <a:rPr lang="en-US" b="1" i="1"/>
              <a:t>-Based Combustion Systems</a:t>
            </a:r>
            <a:r>
              <a:rPr lang="en-US" b="1"/>
              <a:t>: Technologies to enable safe and effective hydrogen-blended combustion for process heating. </a:t>
            </a:r>
          </a:p>
          <a:p>
            <a:endParaRPr lang="en-US" sz="2800" b="1"/>
          </a:p>
          <a:p>
            <a:endParaRPr lang="en-US" sz="2800"/>
          </a:p>
        </p:txBody>
      </p:sp>
      <p:pic>
        <p:nvPicPr>
          <p:cNvPr id="6" name="Picture 5" descr="Chart showing technology focus objectives, metrics for measurement, targets and baseline performance metrics">
            <a:extLst>
              <a:ext uri="{FF2B5EF4-FFF2-40B4-BE49-F238E27FC236}">
                <a16:creationId xmlns:a16="http://schemas.microsoft.com/office/drawing/2014/main" id="{BA54A5EB-5CA6-FBA5-E33A-4B6B6A7344D3}"/>
              </a:ext>
            </a:extLst>
          </p:cNvPr>
          <p:cNvPicPr>
            <a:picLocks noChangeAspect="1"/>
          </p:cNvPicPr>
          <p:nvPr/>
        </p:nvPicPr>
        <p:blipFill>
          <a:blip r:embed="rId2"/>
          <a:stretch>
            <a:fillRect/>
          </a:stretch>
        </p:blipFill>
        <p:spPr>
          <a:xfrm>
            <a:off x="5530498" y="1110759"/>
            <a:ext cx="6125881" cy="2000990"/>
          </a:xfrm>
          <a:prstGeom prst="rect">
            <a:avLst/>
          </a:prstGeom>
        </p:spPr>
      </p:pic>
      <p:pic>
        <p:nvPicPr>
          <p:cNvPr id="9" name="Picture 8" descr="Chart showing technology focus objectives, metrics for measurement, targets and baseline performance metrics">
            <a:extLst>
              <a:ext uri="{FF2B5EF4-FFF2-40B4-BE49-F238E27FC236}">
                <a16:creationId xmlns:a16="http://schemas.microsoft.com/office/drawing/2014/main" id="{30FF41DF-E063-EB7F-A1F6-8A80AF937BBF}"/>
              </a:ext>
            </a:extLst>
          </p:cNvPr>
          <p:cNvPicPr>
            <a:picLocks noChangeAspect="1"/>
          </p:cNvPicPr>
          <p:nvPr/>
        </p:nvPicPr>
        <p:blipFill>
          <a:blip r:embed="rId3"/>
          <a:stretch>
            <a:fillRect/>
          </a:stretch>
        </p:blipFill>
        <p:spPr>
          <a:xfrm>
            <a:off x="5530499" y="3239243"/>
            <a:ext cx="6125881" cy="2712184"/>
          </a:xfrm>
          <a:prstGeom prst="rect">
            <a:avLst/>
          </a:prstGeom>
        </p:spPr>
      </p:pic>
    </p:spTree>
    <p:extLst>
      <p:ext uri="{BB962C8B-B14F-4D97-AF65-F5344CB8AC3E}">
        <p14:creationId xmlns:p14="http://schemas.microsoft.com/office/powerpoint/2010/main" val="1392735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F81E-953E-B970-ED02-43B0BD1854F3}"/>
              </a:ext>
            </a:extLst>
          </p:cNvPr>
          <p:cNvSpPr>
            <a:spLocks noGrp="1"/>
          </p:cNvSpPr>
          <p:nvPr>
            <p:ph type="title"/>
          </p:nvPr>
        </p:nvSpPr>
        <p:spPr/>
        <p:txBody>
          <a:bodyPr/>
          <a:lstStyle/>
          <a:p>
            <a:r>
              <a:rPr lang="en-US"/>
              <a:t>Breakout Group 3: Low-Thermal Budget Processes</a:t>
            </a:r>
          </a:p>
        </p:txBody>
      </p:sp>
      <p:sp>
        <p:nvSpPr>
          <p:cNvPr id="3" name="Content Placeholder 2">
            <a:extLst>
              <a:ext uri="{FF2B5EF4-FFF2-40B4-BE49-F238E27FC236}">
                <a16:creationId xmlns:a16="http://schemas.microsoft.com/office/drawing/2014/main" id="{F660C884-193B-1EAD-18AA-B830BDD530D6}"/>
              </a:ext>
            </a:extLst>
          </p:cNvPr>
          <p:cNvSpPr>
            <a:spLocks noGrp="1"/>
          </p:cNvSpPr>
          <p:nvPr>
            <p:ph sz="quarter" idx="10"/>
          </p:nvPr>
        </p:nvSpPr>
        <p:spPr>
          <a:xfrm>
            <a:off x="477741" y="774700"/>
            <a:ext cx="11233341" cy="5370703"/>
          </a:xfrm>
        </p:spPr>
        <p:txBody>
          <a:bodyPr/>
          <a:lstStyle/>
          <a:p>
            <a:r>
              <a:rPr lang="en-US" sz="2800" b="1" i="1"/>
              <a:t>Background</a:t>
            </a:r>
            <a:r>
              <a:rPr lang="en-US" sz="2800" b="1"/>
              <a:t>: Low-thermal budget processes refer to transformative technologies that use alternative processing routes and/or technologies to achieve equivalent end products manufactured by current processes. </a:t>
            </a:r>
          </a:p>
          <a:p>
            <a:r>
              <a:rPr lang="en-US" sz="2800" b="1" i="1"/>
              <a:t>Examples:</a:t>
            </a:r>
          </a:p>
          <a:p>
            <a:pPr lvl="1"/>
            <a:r>
              <a:rPr lang="en-US" sz="2600" b="1"/>
              <a:t>Non-Thermal Separations via durable and scalable membranes</a:t>
            </a:r>
          </a:p>
          <a:p>
            <a:pPr lvl="1"/>
            <a:r>
              <a:rPr lang="en-US" sz="2600" b="1"/>
              <a:t>Non-Heat Based Technologies</a:t>
            </a:r>
          </a:p>
          <a:p>
            <a:r>
              <a:rPr lang="en-US" sz="2800" b="1" i="1"/>
              <a:t>Potential Discussion Topics:</a:t>
            </a:r>
          </a:p>
          <a:p>
            <a:pPr lvl="1"/>
            <a:r>
              <a:rPr lang="en-US" sz="2600" b="1"/>
              <a:t>Technologies of Interest</a:t>
            </a:r>
          </a:p>
          <a:p>
            <a:pPr lvl="1"/>
            <a:r>
              <a:rPr lang="en-US" sz="2600" b="1"/>
              <a:t>Challenges &amp; Barriers for Implementation</a:t>
            </a:r>
          </a:p>
          <a:p>
            <a:pPr lvl="1"/>
            <a:r>
              <a:rPr lang="en-US" sz="2600" b="1"/>
              <a:t>R&amp;D Opportunities </a:t>
            </a:r>
          </a:p>
          <a:p>
            <a:pPr lvl="1"/>
            <a:endParaRPr lang="en-US" sz="2600" b="1"/>
          </a:p>
          <a:p>
            <a:pPr lvl="1"/>
            <a:endParaRPr lang="en-US" sz="2600" b="1"/>
          </a:p>
          <a:p>
            <a:pPr marL="457200" lvl="1" indent="0">
              <a:buNone/>
            </a:pPr>
            <a:endParaRPr lang="en-US" sz="2600" b="1"/>
          </a:p>
          <a:p>
            <a:pPr lvl="1"/>
            <a:endParaRPr lang="en-US" sz="2600" b="1" i="1"/>
          </a:p>
          <a:p>
            <a:pPr lvl="1"/>
            <a:endParaRPr lang="en-US" sz="2600" i="1"/>
          </a:p>
        </p:txBody>
      </p:sp>
    </p:spTree>
    <p:extLst>
      <p:ext uri="{BB962C8B-B14F-4D97-AF65-F5344CB8AC3E}">
        <p14:creationId xmlns:p14="http://schemas.microsoft.com/office/powerpoint/2010/main" val="1203236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1875-AA04-B9CA-7A0B-9C720D90F784}"/>
              </a:ext>
            </a:extLst>
          </p:cNvPr>
          <p:cNvSpPr>
            <a:spLocks noGrp="1"/>
          </p:cNvSpPr>
          <p:nvPr>
            <p:ph type="title"/>
          </p:nvPr>
        </p:nvSpPr>
        <p:spPr/>
        <p:txBody>
          <a:bodyPr/>
          <a:lstStyle/>
          <a:p>
            <a:r>
              <a:rPr lang="en-US"/>
              <a:t>Breakout Session Group 1 Report Out: </a:t>
            </a:r>
            <a:r>
              <a:rPr lang="en-US" err="1"/>
              <a:t>Electrotechnologies</a:t>
            </a:r>
            <a:endParaRPr lang="en-US"/>
          </a:p>
        </p:txBody>
      </p:sp>
      <p:sp>
        <p:nvSpPr>
          <p:cNvPr id="8" name="Content Placeholder 2">
            <a:extLst>
              <a:ext uri="{FF2B5EF4-FFF2-40B4-BE49-F238E27FC236}">
                <a16:creationId xmlns:a16="http://schemas.microsoft.com/office/drawing/2014/main" id="{3FB0DF3D-7A47-7554-0726-9C166B0B688E}"/>
              </a:ext>
            </a:extLst>
          </p:cNvPr>
          <p:cNvSpPr>
            <a:spLocks noGrp="1"/>
          </p:cNvSpPr>
          <p:nvPr>
            <p:ph sz="quarter" idx="10"/>
          </p:nvPr>
        </p:nvSpPr>
        <p:spPr>
          <a:xfrm>
            <a:off x="249920" y="705089"/>
            <a:ext cx="5670753" cy="5370703"/>
          </a:xfrm>
        </p:spPr>
        <p:txBody>
          <a:bodyPr/>
          <a:lstStyle/>
          <a:p>
            <a:r>
              <a:rPr lang="en-US"/>
              <a:t>Technologies</a:t>
            </a:r>
          </a:p>
          <a:p>
            <a:pPr lvl="1"/>
            <a:r>
              <a:rPr lang="en-US" sz="2300">
                <a:latin typeface="Franklin Gothic Medium"/>
              </a:rPr>
              <a:t>Resistive Heating</a:t>
            </a:r>
          </a:p>
          <a:p>
            <a:pPr lvl="1"/>
            <a:r>
              <a:rPr lang="en-US" sz="2300">
                <a:latin typeface="Franklin Gothic Medium"/>
              </a:rPr>
              <a:t>Microwave Heating</a:t>
            </a:r>
          </a:p>
          <a:p>
            <a:pPr lvl="1"/>
            <a:r>
              <a:rPr lang="en-US" sz="2300">
                <a:latin typeface="Franklin Gothic Medium"/>
              </a:rPr>
              <a:t>Optical Techniques</a:t>
            </a:r>
            <a:endParaRPr lang="en-US" sz="2300"/>
          </a:p>
          <a:p>
            <a:pPr lvl="1"/>
            <a:r>
              <a:rPr lang="en-US" sz="2300">
                <a:latin typeface="Franklin Gothic Medium"/>
              </a:rPr>
              <a:t>New Reaction Pathways</a:t>
            </a:r>
            <a:endParaRPr lang="en-US" sz="2300"/>
          </a:p>
          <a:p>
            <a:r>
              <a:rPr lang="en-US"/>
              <a:t>Challenges &amp; Barriers</a:t>
            </a:r>
          </a:p>
          <a:p>
            <a:pPr lvl="1"/>
            <a:r>
              <a:rPr lang="en-US" sz="2300">
                <a:latin typeface="Franklin Gothic Medium"/>
              </a:rPr>
              <a:t>Power electronic needs for grid interface</a:t>
            </a:r>
          </a:p>
          <a:p>
            <a:pPr lvl="1"/>
            <a:r>
              <a:rPr lang="en-US" sz="2300">
                <a:latin typeface="Franklin Gothic Medium"/>
              </a:rPr>
              <a:t>Material limitations at high temperatures</a:t>
            </a:r>
          </a:p>
          <a:p>
            <a:pPr lvl="1"/>
            <a:r>
              <a:rPr lang="en-US" sz="2300">
                <a:latin typeface="Franklin Gothic Medium"/>
              </a:rPr>
              <a:t>Larger turndown ratios </a:t>
            </a:r>
          </a:p>
          <a:p>
            <a:pPr lvl="1"/>
            <a:r>
              <a:rPr lang="en-US" sz="2300">
                <a:latin typeface="Franklin Gothic Medium"/>
              </a:rPr>
              <a:t>Scaling heating elements in electrified equipment for very high temperature processes</a:t>
            </a:r>
          </a:p>
          <a:p>
            <a:endParaRPr lang="en-US"/>
          </a:p>
        </p:txBody>
      </p:sp>
      <p:sp>
        <p:nvSpPr>
          <p:cNvPr id="3" name="TextBox 2">
            <a:extLst>
              <a:ext uri="{FF2B5EF4-FFF2-40B4-BE49-F238E27FC236}">
                <a16:creationId xmlns:a16="http://schemas.microsoft.com/office/drawing/2014/main" id="{EFB90D46-0D24-05F0-49BC-EAB03CDFA3D0}"/>
              </a:ext>
            </a:extLst>
          </p:cNvPr>
          <p:cNvSpPr txBox="1"/>
          <p:nvPr/>
        </p:nvSpPr>
        <p:spPr>
          <a:xfrm>
            <a:off x="5249067" y="1222873"/>
            <a:ext cx="6739064" cy="48505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r>
              <a:rPr lang="en-US" sz="2600" dirty="0">
                <a:solidFill>
                  <a:srgbClr val="282B2E"/>
                </a:solidFill>
                <a:latin typeface="+mj-lt"/>
                <a:cs typeface="Arial"/>
              </a:rPr>
              <a:t>R&amp;D Opportunities</a:t>
            </a:r>
          </a:p>
          <a:p>
            <a:pPr marL="800100" lvl="1" indent="-342900">
              <a:spcBef>
                <a:spcPct val="20000"/>
              </a:spcBef>
              <a:buFont typeface="Calibri"/>
              <a:buChar char="-"/>
            </a:pPr>
            <a:r>
              <a:rPr lang="en-US" sz="2400">
                <a:latin typeface="Franklin Gothic Medium"/>
              </a:rPr>
              <a:t>Combining plasma and hydrogen or other combined technologies (i.e. plasma and microwave)</a:t>
            </a:r>
          </a:p>
          <a:p>
            <a:pPr marL="800100" lvl="1" indent="-342900">
              <a:spcBef>
                <a:spcPct val="20000"/>
              </a:spcBef>
              <a:buFont typeface="Calibri"/>
              <a:buChar char="-"/>
            </a:pPr>
            <a:r>
              <a:rPr lang="en-US" sz="2400" dirty="0">
                <a:latin typeface="Franklin Gothic Medium"/>
              </a:rPr>
              <a:t>Driving Chemical Driven Processes with electrical potential as opposed to thermal potential </a:t>
            </a:r>
          </a:p>
          <a:p>
            <a:pPr marL="800100" lvl="1" indent="-342900">
              <a:spcBef>
                <a:spcPct val="20000"/>
              </a:spcBef>
              <a:buFont typeface="Calibri"/>
              <a:buChar char="-"/>
            </a:pPr>
            <a:r>
              <a:rPr lang="en-US" sz="2400" dirty="0">
                <a:latin typeface="Franklin Gothic Medium"/>
              </a:rPr>
              <a:t>Multiple power sources for feed forward control to improve product quality and consistenc</a:t>
            </a:r>
            <a:r>
              <a:rPr lang="en-US" sz="2400" dirty="0">
                <a:solidFill>
                  <a:srgbClr val="282B2E"/>
                </a:solidFill>
                <a:latin typeface="Franklin Gothic Medium"/>
                <a:cs typeface="Arial"/>
              </a:rPr>
              <a:t>y</a:t>
            </a:r>
          </a:p>
          <a:p>
            <a:pPr marL="800100" lvl="1" indent="-342900">
              <a:spcBef>
                <a:spcPct val="20000"/>
              </a:spcBef>
              <a:buFont typeface="Calibri"/>
              <a:buChar char="-"/>
            </a:pPr>
            <a:r>
              <a:rPr lang="en-US" sz="2400" dirty="0">
                <a:solidFill>
                  <a:srgbClr val="282B2E"/>
                </a:solidFill>
                <a:latin typeface="Franklin Gothic Medium"/>
                <a:cs typeface="Arial"/>
              </a:rPr>
              <a:t>Heat Pumps that can achieve higher temperatures to expand applications</a:t>
            </a:r>
          </a:p>
        </p:txBody>
      </p:sp>
    </p:spTree>
    <p:extLst>
      <p:ext uri="{BB962C8B-B14F-4D97-AF65-F5344CB8AC3E}">
        <p14:creationId xmlns:p14="http://schemas.microsoft.com/office/powerpoint/2010/main" val="4123962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1875-AA04-B9CA-7A0B-9C720D90F784}"/>
              </a:ext>
            </a:extLst>
          </p:cNvPr>
          <p:cNvSpPr>
            <a:spLocks noGrp="1"/>
          </p:cNvSpPr>
          <p:nvPr>
            <p:ph type="title"/>
          </p:nvPr>
        </p:nvSpPr>
        <p:spPr>
          <a:xfrm>
            <a:off x="129175" y="0"/>
            <a:ext cx="11929970" cy="812800"/>
          </a:xfrm>
        </p:spPr>
        <p:txBody>
          <a:bodyPr/>
          <a:lstStyle/>
          <a:p>
            <a:r>
              <a:rPr lang="en-US" sz="2800"/>
              <a:t>Breakout Session Group 2 Report Out: Low-Carbon Fuels and Energy Sources</a:t>
            </a:r>
          </a:p>
        </p:txBody>
      </p:sp>
      <p:sp>
        <p:nvSpPr>
          <p:cNvPr id="8" name="Content Placeholder 2">
            <a:extLst>
              <a:ext uri="{FF2B5EF4-FFF2-40B4-BE49-F238E27FC236}">
                <a16:creationId xmlns:a16="http://schemas.microsoft.com/office/drawing/2014/main" id="{3FB0DF3D-7A47-7554-0726-9C166B0B688E}"/>
              </a:ext>
            </a:extLst>
          </p:cNvPr>
          <p:cNvSpPr>
            <a:spLocks noGrp="1"/>
          </p:cNvSpPr>
          <p:nvPr>
            <p:ph sz="quarter" idx="10"/>
          </p:nvPr>
        </p:nvSpPr>
        <p:spPr>
          <a:xfrm>
            <a:off x="477489" y="912968"/>
            <a:ext cx="11233341" cy="5754960"/>
          </a:xfrm>
        </p:spPr>
        <p:txBody>
          <a:bodyPr/>
          <a:lstStyle/>
          <a:p>
            <a:r>
              <a:rPr lang="en-US" sz="2400"/>
              <a:t>Equipment development needs to be future-proof for ALL possible fuels</a:t>
            </a:r>
          </a:p>
          <a:p>
            <a:pPr lvl="1"/>
            <a:r>
              <a:rPr lang="en-US" sz="2000"/>
              <a:t>Fuels of the future will vary by industry and process</a:t>
            </a:r>
          </a:p>
          <a:p>
            <a:pPr lvl="1"/>
            <a:r>
              <a:rPr lang="en-US" sz="2000"/>
              <a:t>Still technology issues to be solved to make cross-sectoral impact</a:t>
            </a:r>
          </a:p>
          <a:p>
            <a:r>
              <a:rPr lang="en-US" sz="2400"/>
              <a:t>Direct vs. indirect heating will dictate much of the technology development</a:t>
            </a:r>
          </a:p>
          <a:p>
            <a:pPr lvl="1"/>
            <a:r>
              <a:rPr lang="en-US" sz="2000"/>
              <a:t>Getting the right wavelengths (emissivity) is important. Can utilize fuel switching, burner design, or different combustion environments (e.g.: O2 content), or preparation of surfaces to achieve the right heating profiles</a:t>
            </a:r>
          </a:p>
          <a:p>
            <a:pPr lvl="1"/>
            <a:r>
              <a:rPr lang="en-US" sz="2000"/>
              <a:t>Material properties can be affected by fuel switching (e.g.: steam in exhaust). Tolerances vary but exhaust parameters not completely fixed. </a:t>
            </a:r>
          </a:p>
          <a:p>
            <a:pPr lvl="1"/>
            <a:r>
              <a:rPr lang="en-US" sz="2000"/>
              <a:t>Flame to flameless technologies are a potential area of interest with boosts in efficiency</a:t>
            </a:r>
          </a:p>
          <a:p>
            <a:r>
              <a:rPr lang="en-US" sz="2400"/>
              <a:t>Fuels of opportunity include hydrogen, ammonia, ethanol, butanol, waste streams like dilute syngas, and blends such as </a:t>
            </a:r>
            <a:r>
              <a:rPr lang="en-US" sz="2400" err="1"/>
              <a:t>hythane</a:t>
            </a:r>
            <a:r>
              <a:rPr lang="en-US" sz="2400"/>
              <a:t>. </a:t>
            </a:r>
          </a:p>
          <a:p>
            <a:r>
              <a:rPr lang="en-US" sz="2400"/>
              <a:t>Fuel switching (H2 in particular) unlikely to achieve significantly increased yield—looking at breaking even or even losing on yield/heat input. </a:t>
            </a:r>
          </a:p>
          <a:p>
            <a:r>
              <a:rPr lang="en-US" sz="2400"/>
              <a:t>Permitting for fuel switching will be a significant barrier toward industry adoption</a:t>
            </a:r>
          </a:p>
        </p:txBody>
      </p:sp>
    </p:spTree>
    <p:extLst>
      <p:ext uri="{BB962C8B-B14F-4D97-AF65-F5344CB8AC3E}">
        <p14:creationId xmlns:p14="http://schemas.microsoft.com/office/powerpoint/2010/main" val="379156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1875-AA04-B9CA-7A0B-9C720D90F784}"/>
              </a:ext>
            </a:extLst>
          </p:cNvPr>
          <p:cNvSpPr>
            <a:spLocks noGrp="1"/>
          </p:cNvSpPr>
          <p:nvPr>
            <p:ph type="title"/>
          </p:nvPr>
        </p:nvSpPr>
        <p:spPr/>
        <p:txBody>
          <a:bodyPr/>
          <a:lstStyle/>
          <a:p>
            <a:r>
              <a:rPr lang="en-US" sz="3000"/>
              <a:t>Breakout Session Group 3 Report Out: Low-Thermal Budget Processes</a:t>
            </a:r>
          </a:p>
        </p:txBody>
      </p:sp>
      <p:sp>
        <p:nvSpPr>
          <p:cNvPr id="8" name="Content Placeholder 2">
            <a:extLst>
              <a:ext uri="{FF2B5EF4-FFF2-40B4-BE49-F238E27FC236}">
                <a16:creationId xmlns:a16="http://schemas.microsoft.com/office/drawing/2014/main" id="{3FB0DF3D-7A47-7554-0726-9C166B0B688E}"/>
              </a:ext>
            </a:extLst>
          </p:cNvPr>
          <p:cNvSpPr>
            <a:spLocks noGrp="1"/>
          </p:cNvSpPr>
          <p:nvPr>
            <p:ph sz="half" idx="1"/>
          </p:nvPr>
        </p:nvSpPr>
        <p:spPr>
          <a:xfrm>
            <a:off x="499895" y="1068381"/>
            <a:ext cx="5504894" cy="4876800"/>
          </a:xfrm>
        </p:spPr>
        <p:txBody>
          <a:bodyPr/>
          <a:lstStyle/>
          <a:p>
            <a:r>
              <a:rPr lang="en-US" sz="2000"/>
              <a:t>Technologies &amp; Approaches</a:t>
            </a:r>
          </a:p>
          <a:p>
            <a:pPr lvl="1"/>
            <a:r>
              <a:rPr lang="en-US" sz="2000"/>
              <a:t>Drying: centrifugal drying, electro-osmotic separations, reducing energy for freeze drying</a:t>
            </a:r>
          </a:p>
          <a:p>
            <a:pPr lvl="1"/>
            <a:r>
              <a:rPr lang="en-US" sz="2000"/>
              <a:t>High efficiency technologies: industrial heat pumps, supercritical water oxidation</a:t>
            </a:r>
          </a:p>
          <a:p>
            <a:pPr lvl="1"/>
            <a:r>
              <a:rPr lang="en-US" sz="2000"/>
              <a:t>Microwave-enhanced chemistry</a:t>
            </a:r>
          </a:p>
          <a:p>
            <a:pPr lvl="1"/>
            <a:r>
              <a:rPr lang="en-US" sz="2000"/>
              <a:t>Hybrid and multi-stage approaches</a:t>
            </a:r>
          </a:p>
          <a:p>
            <a:pPr lvl="1"/>
            <a:r>
              <a:rPr lang="en-US" sz="2000"/>
              <a:t>Alternate feedstocks and products that fulfill same need</a:t>
            </a:r>
          </a:p>
          <a:p>
            <a:r>
              <a:rPr lang="en-US" sz="2000"/>
              <a:t>Opportunities for Collaboration </a:t>
            </a:r>
          </a:p>
          <a:p>
            <a:pPr lvl="1"/>
            <a:r>
              <a:rPr lang="en-US" sz="2000"/>
              <a:t>Industrial Heat Pumps: international partners (Japan, Europe)</a:t>
            </a:r>
          </a:p>
          <a:p>
            <a:pPr lvl="1"/>
            <a:r>
              <a:rPr lang="en-US" sz="2000"/>
              <a:t>Manufacturing Institutes, including NAWI for membranes</a:t>
            </a:r>
          </a:p>
        </p:txBody>
      </p:sp>
      <p:sp>
        <p:nvSpPr>
          <p:cNvPr id="3" name="Content Placeholder 2">
            <a:extLst>
              <a:ext uri="{FF2B5EF4-FFF2-40B4-BE49-F238E27FC236}">
                <a16:creationId xmlns:a16="http://schemas.microsoft.com/office/drawing/2014/main" id="{6C9CDADC-32B5-F519-5F75-42C1DB3813D0}"/>
              </a:ext>
            </a:extLst>
          </p:cNvPr>
          <p:cNvSpPr>
            <a:spLocks noGrp="1"/>
          </p:cNvSpPr>
          <p:nvPr>
            <p:ph sz="half" idx="2"/>
          </p:nvPr>
        </p:nvSpPr>
        <p:spPr>
          <a:xfrm>
            <a:off x="6315484" y="1068381"/>
            <a:ext cx="5664219" cy="4876800"/>
          </a:xfrm>
        </p:spPr>
        <p:txBody>
          <a:bodyPr/>
          <a:lstStyle/>
          <a:p>
            <a:r>
              <a:rPr lang="en-US" sz="2000"/>
              <a:t>Industrial Heat Pumps</a:t>
            </a:r>
          </a:p>
          <a:p>
            <a:pPr lvl="1"/>
            <a:r>
              <a:rPr lang="en-US" sz="2000"/>
              <a:t>Smaller plants can use “off-the-shelf” designs, especially for steam generation; larger plants will need to leverage expertise in heat integration to design optimal systems</a:t>
            </a:r>
          </a:p>
          <a:p>
            <a:pPr lvl="1"/>
            <a:r>
              <a:rPr lang="en-US" sz="2000"/>
              <a:t>Big opportunity for collaboration with boiler manufacturers to develop alternative product lines</a:t>
            </a:r>
          </a:p>
          <a:p>
            <a:pPr lvl="1"/>
            <a:r>
              <a:rPr lang="en-US" sz="2000"/>
              <a:t>Application is essential when considering heat pump metrics; ultimately CAPEX/OPEX are what matters</a:t>
            </a:r>
          </a:p>
          <a:p>
            <a:endParaRPr lang="en-US" sz="2000"/>
          </a:p>
        </p:txBody>
      </p:sp>
    </p:spTree>
    <p:extLst>
      <p:ext uri="{BB962C8B-B14F-4D97-AF65-F5344CB8AC3E}">
        <p14:creationId xmlns:p14="http://schemas.microsoft.com/office/powerpoint/2010/main" val="119719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D791203-5177-263A-7FCF-0DEFAAE2FAB7}"/>
              </a:ext>
            </a:extLst>
          </p:cNvPr>
          <p:cNvSpPr>
            <a:spLocks noGrp="1"/>
          </p:cNvSpPr>
          <p:nvPr>
            <p:ph type="subTitle" idx="1"/>
          </p:nvPr>
        </p:nvSpPr>
        <p:spPr>
          <a:xfrm>
            <a:off x="6290342" y="2244543"/>
            <a:ext cx="5994711" cy="1381000"/>
          </a:xfrm>
        </p:spPr>
        <p:txBody>
          <a:bodyPr>
            <a:noAutofit/>
          </a:bodyPr>
          <a:lstStyle/>
          <a:p>
            <a:r>
              <a:rPr lang="en-US" sz="3199" dirty="0"/>
              <a:t>IEDO Cross-Sector Technologies (CST) Subprogram Overview</a:t>
            </a:r>
          </a:p>
          <a:p>
            <a:endParaRPr lang="en-US" dirty="0"/>
          </a:p>
          <a:p>
            <a:endParaRPr lang="en-US" dirty="0"/>
          </a:p>
        </p:txBody>
      </p:sp>
      <p:sp>
        <p:nvSpPr>
          <p:cNvPr id="3" name="Text Placeholder 2">
            <a:extLst>
              <a:ext uri="{FF2B5EF4-FFF2-40B4-BE49-F238E27FC236}">
                <a16:creationId xmlns:a16="http://schemas.microsoft.com/office/drawing/2014/main" id="{DBCBA92A-22B6-B445-BE3C-48F67E7AB3BB}"/>
              </a:ext>
            </a:extLst>
          </p:cNvPr>
          <p:cNvSpPr>
            <a:spLocks noGrp="1"/>
          </p:cNvSpPr>
          <p:nvPr>
            <p:ph type="body" sz="quarter" idx="10"/>
          </p:nvPr>
        </p:nvSpPr>
        <p:spPr>
          <a:xfrm>
            <a:off x="6366039" y="3335777"/>
            <a:ext cx="5368616" cy="925403"/>
          </a:xfrm>
        </p:spPr>
        <p:txBody>
          <a:bodyPr/>
          <a:lstStyle/>
          <a:p>
            <a:r>
              <a:rPr lang="en-US"/>
              <a:t>Isaac Chan, Program Manager</a:t>
            </a:r>
          </a:p>
          <a:p>
            <a:r>
              <a:rPr lang="en-US"/>
              <a:t>Industrial Efficiency and Decarbonization Office</a:t>
            </a:r>
          </a:p>
          <a:p>
            <a:endParaRPr lang="en-US"/>
          </a:p>
          <a:p>
            <a:endParaRPr lang="en-US"/>
          </a:p>
        </p:txBody>
      </p:sp>
      <p:sp>
        <p:nvSpPr>
          <p:cNvPr id="5" name="Text Placeholder 4">
            <a:extLst>
              <a:ext uri="{FF2B5EF4-FFF2-40B4-BE49-F238E27FC236}">
                <a16:creationId xmlns:a16="http://schemas.microsoft.com/office/drawing/2014/main" id="{D6228428-4481-789C-EB74-4831090672C0}"/>
              </a:ext>
            </a:extLst>
          </p:cNvPr>
          <p:cNvSpPr>
            <a:spLocks noGrp="1"/>
          </p:cNvSpPr>
          <p:nvPr>
            <p:ph type="body" sz="quarter" idx="13"/>
          </p:nvPr>
        </p:nvSpPr>
        <p:spPr>
          <a:xfrm>
            <a:off x="6366040" y="4049515"/>
            <a:ext cx="4125622" cy="288612"/>
          </a:xfrm>
        </p:spPr>
        <p:txBody>
          <a:bodyPr/>
          <a:lstStyle/>
          <a:p>
            <a:r>
              <a:rPr lang="en-US"/>
              <a:t>Cross-Sector Technologies Stakeholder Meetings</a:t>
            </a:r>
          </a:p>
          <a:p>
            <a:endParaRPr lang="en-US"/>
          </a:p>
        </p:txBody>
      </p:sp>
      <p:sp>
        <p:nvSpPr>
          <p:cNvPr id="4" name="Title 3">
            <a:extLst>
              <a:ext uri="{FF2B5EF4-FFF2-40B4-BE49-F238E27FC236}">
                <a16:creationId xmlns:a16="http://schemas.microsoft.com/office/drawing/2014/main" id="{EFF8D033-FF96-D6E6-CAEA-D7FBA793FB6C}"/>
              </a:ext>
            </a:extLst>
          </p:cNvPr>
          <p:cNvSpPr>
            <a:spLocks noGrp="1"/>
          </p:cNvSpPr>
          <p:nvPr>
            <p:ph type="title" idx="4294967295"/>
          </p:nvPr>
        </p:nvSpPr>
        <p:spPr>
          <a:xfrm>
            <a:off x="481013" y="-812800"/>
            <a:ext cx="11630025" cy="812800"/>
          </a:xfrm>
        </p:spPr>
        <p:txBody>
          <a:bodyPr vert="horz" wrap="square" lIns="91440" tIns="45720" rIns="91440" bIns="45720" numCol="1" anchor="b" anchorCtr="0" compatLnSpc="1">
            <a:prstTxWarp prst="textNoShape">
              <a:avLst/>
            </a:prstTxWarp>
          </a:bodyPr>
          <a:lstStyle/>
          <a:p>
            <a:r>
              <a:rPr lang="en-US" sz="3600" dirty="0"/>
              <a:t>IEDO Cross-Sector Technologies (CST) Subprogram Overview</a:t>
            </a:r>
          </a:p>
        </p:txBody>
      </p:sp>
    </p:spTree>
    <p:extLst>
      <p:ext uri="{BB962C8B-B14F-4D97-AF65-F5344CB8AC3E}">
        <p14:creationId xmlns:p14="http://schemas.microsoft.com/office/powerpoint/2010/main" val="390311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E20DC37E-D0C3-B312-6D5D-F75808BF411E}"/>
              </a:ext>
            </a:extLst>
          </p:cNvPr>
          <p:cNvSpPr txBox="1"/>
          <p:nvPr/>
        </p:nvSpPr>
        <p:spPr>
          <a:xfrm>
            <a:off x="478781" y="3625862"/>
            <a:ext cx="5221105" cy="2877396"/>
          </a:xfrm>
          <a:prstGeom prst="roundRect">
            <a:avLst>
              <a:gd name="adj" fmla="val 10085"/>
            </a:avLst>
          </a:prstGeom>
          <a:solidFill>
            <a:srgbClr val="E0E9DF"/>
          </a:solidFill>
        </p:spPr>
        <p:txBody>
          <a:bodyPr wrap="square" lIns="91416" tIns="45708" rIns="91416" bIns="45708" anchor="t">
            <a:noAutofit/>
          </a:bodyPr>
          <a:lstStyle>
            <a:defPPr>
              <a:defRPr lang="en-US"/>
            </a:defPPr>
            <a:lvl1pPr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5pPr>
            <a:lvl6pPr marL="2286000" algn="l" defTabSz="457200" rtl="0" eaLnBrk="1" latinLnBrk="0" hangingPunct="1">
              <a:defRPr kern="1200">
                <a:solidFill>
                  <a:schemeClr val="tx1"/>
                </a:solidFill>
                <a:latin typeface="Franklin Gothic Book" charset="0"/>
                <a:ea typeface="ヒラギノ角ゴ Pro W3" charset="0"/>
                <a:cs typeface="ヒラギノ角ゴ Pro W3" charset="0"/>
              </a:defRPr>
            </a:lvl6pPr>
            <a:lvl7pPr marL="2743200" algn="l" defTabSz="457200" rtl="0" eaLnBrk="1" latinLnBrk="0" hangingPunct="1">
              <a:defRPr kern="1200">
                <a:solidFill>
                  <a:schemeClr val="tx1"/>
                </a:solidFill>
                <a:latin typeface="Franklin Gothic Book" charset="0"/>
                <a:ea typeface="ヒラギノ角ゴ Pro W3" charset="0"/>
                <a:cs typeface="ヒラギノ角ゴ Pro W3" charset="0"/>
              </a:defRPr>
            </a:lvl7pPr>
            <a:lvl8pPr marL="3200400" algn="l" defTabSz="457200" rtl="0" eaLnBrk="1" latinLnBrk="0" hangingPunct="1">
              <a:defRPr kern="1200">
                <a:solidFill>
                  <a:schemeClr val="tx1"/>
                </a:solidFill>
                <a:latin typeface="Franklin Gothic Book" charset="0"/>
                <a:ea typeface="ヒラギノ角ゴ Pro W3" charset="0"/>
                <a:cs typeface="ヒラギノ角ゴ Pro W3" charset="0"/>
              </a:defRPr>
            </a:lvl8pPr>
            <a:lvl9pPr marL="3657600" algn="l" defTabSz="457200" rtl="0" eaLnBrk="1" latinLnBrk="0" hangingPunct="1">
              <a:defRPr kern="1200">
                <a:solidFill>
                  <a:schemeClr val="tx1"/>
                </a:solidFill>
                <a:latin typeface="Franklin Gothic Book" charset="0"/>
                <a:ea typeface="ヒラギノ角ゴ Pro W3" charset="0"/>
                <a:cs typeface="ヒラギノ角ゴ Pro W3" charset="0"/>
              </a:defRPr>
            </a:lvl9pPr>
          </a:lstStyle>
          <a:p>
            <a:pPr algn="ctr">
              <a:spcAft>
                <a:spcPts val="600"/>
              </a:spcAft>
            </a:pPr>
            <a:r>
              <a:rPr lang="en-US">
                <a:solidFill>
                  <a:srgbClr val="000000"/>
                </a:solidFill>
                <a:latin typeface="+mj-lt"/>
              </a:rPr>
              <a:t>Industrial Decarbonization Roadmap</a:t>
            </a:r>
          </a:p>
          <a:p>
            <a:pPr algn="ctr"/>
            <a:r>
              <a:rPr lang="en-US" sz="1400" b="1">
                <a:solidFill>
                  <a:srgbClr val="006633"/>
                </a:solidFill>
                <a:latin typeface="Franklin Gothic Book"/>
              </a:rPr>
              <a:t>Net-zero CO</a:t>
            </a:r>
            <a:r>
              <a:rPr lang="en-US" sz="1400" b="1" baseline="-25000">
                <a:solidFill>
                  <a:srgbClr val="006633"/>
                </a:solidFill>
                <a:latin typeface="Franklin Gothic Book"/>
              </a:rPr>
              <a:t>2</a:t>
            </a:r>
            <a:r>
              <a:rPr lang="en-US" sz="1400" b="1">
                <a:solidFill>
                  <a:srgbClr val="006633"/>
                </a:solidFill>
                <a:latin typeface="Franklin Gothic Book"/>
              </a:rPr>
              <a:t> emissions </a:t>
            </a:r>
            <a:r>
              <a:rPr lang="en-US" sz="1400" b="1">
                <a:solidFill>
                  <a:srgbClr val="006633"/>
                </a:solidFill>
                <a:latin typeface="+mn-lt"/>
              </a:rPr>
              <a:t>by 2050</a:t>
            </a:r>
          </a:p>
        </p:txBody>
      </p:sp>
      <p:sp>
        <p:nvSpPr>
          <p:cNvPr id="11" name="Title 10">
            <a:extLst>
              <a:ext uri="{FF2B5EF4-FFF2-40B4-BE49-F238E27FC236}">
                <a16:creationId xmlns:a16="http://schemas.microsoft.com/office/drawing/2014/main" id="{F7BBC8F5-B2AC-378E-A2FA-77E4AACA62E4}"/>
              </a:ext>
            </a:extLst>
          </p:cNvPr>
          <p:cNvSpPr>
            <a:spLocks noGrp="1"/>
          </p:cNvSpPr>
          <p:nvPr>
            <p:ph type="title"/>
          </p:nvPr>
        </p:nvSpPr>
        <p:spPr/>
        <p:txBody>
          <a:bodyPr/>
          <a:lstStyle/>
          <a:p>
            <a:r>
              <a:rPr lang="en-US" dirty="0"/>
              <a:t>DOE Commitments to Industrial Decarbonization </a:t>
            </a:r>
          </a:p>
        </p:txBody>
      </p:sp>
      <p:pic>
        <p:nvPicPr>
          <p:cNvPr id="5" name="Picture 4" descr="G7 Industrial Decarbonization Agenda logo">
            <a:extLst>
              <a:ext uri="{FF2B5EF4-FFF2-40B4-BE49-F238E27FC236}">
                <a16:creationId xmlns:a16="http://schemas.microsoft.com/office/drawing/2014/main" id="{D40B8DA9-3BDB-E178-EA33-CCE8C1C1C13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3873" r="22859"/>
          <a:stretch/>
        </p:blipFill>
        <p:spPr bwMode="auto">
          <a:xfrm>
            <a:off x="7227206" y="3439669"/>
            <a:ext cx="603414" cy="623446"/>
          </a:xfrm>
          <a:prstGeom prst="rect">
            <a:avLst/>
          </a:prstGeom>
          <a:noFill/>
          <a:ln>
            <a:noFill/>
          </a:ln>
        </p:spPr>
      </p:pic>
      <p:pic>
        <p:nvPicPr>
          <p:cNvPr id="6" name="Picture 5" descr="logo">
            <a:extLst>
              <a:ext uri="{FF2B5EF4-FFF2-40B4-BE49-F238E27FC236}">
                <a16:creationId xmlns:a16="http://schemas.microsoft.com/office/drawing/2014/main" id="{5B75AE57-FE2C-F459-E2A2-A0667E12C0A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3003" y="5047480"/>
            <a:ext cx="2271844" cy="729441"/>
          </a:xfrm>
          <a:prstGeom prst="rect">
            <a:avLst/>
          </a:prstGeom>
          <a:noFill/>
          <a:ln>
            <a:noFill/>
          </a:ln>
        </p:spPr>
      </p:pic>
      <p:pic>
        <p:nvPicPr>
          <p:cNvPr id="4" name="Picture 3" descr="Net Zero World Initiative logo">
            <a:extLst>
              <a:ext uri="{FF2B5EF4-FFF2-40B4-BE49-F238E27FC236}">
                <a16:creationId xmlns:a16="http://schemas.microsoft.com/office/drawing/2014/main" id="{CE1FFD18-D9FF-49DE-298C-05DD4A44AF08}"/>
              </a:ext>
            </a:extLst>
          </p:cNvPr>
          <p:cNvPicPr>
            <a:picLocks noChangeAspect="1"/>
          </p:cNvPicPr>
          <p:nvPr/>
        </p:nvPicPr>
        <p:blipFill rotWithShape="1">
          <a:blip r:embed="rId5"/>
          <a:srcRect t="1" r="4222" b="37982"/>
          <a:stretch/>
        </p:blipFill>
        <p:spPr>
          <a:xfrm>
            <a:off x="7108194" y="2523417"/>
            <a:ext cx="853602" cy="567897"/>
          </a:xfrm>
          <a:prstGeom prst="rect">
            <a:avLst/>
          </a:prstGeom>
        </p:spPr>
      </p:pic>
      <p:pic>
        <p:nvPicPr>
          <p:cNvPr id="14" name="Content Placeholder 6" descr="Mission Innovation">
            <a:extLst>
              <a:ext uri="{FF2B5EF4-FFF2-40B4-BE49-F238E27FC236}">
                <a16:creationId xmlns:a16="http://schemas.microsoft.com/office/drawing/2014/main" id="{3C005C01-6D0E-FDE5-B8C0-A4DD472434D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bwMode="auto">
          <a:xfrm>
            <a:off x="6133832" y="4258638"/>
            <a:ext cx="1811509" cy="39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Content Placeholder 2">
            <a:extLst>
              <a:ext uri="{FF2B5EF4-FFF2-40B4-BE49-F238E27FC236}">
                <a16:creationId xmlns:a16="http://schemas.microsoft.com/office/drawing/2014/main" id="{6F5C79C9-ABF7-809E-728C-B40807B17471}"/>
              </a:ext>
            </a:extLst>
          </p:cNvPr>
          <p:cNvSpPr txBox="1">
            <a:spLocks/>
          </p:cNvSpPr>
          <p:nvPr/>
        </p:nvSpPr>
        <p:spPr bwMode="auto">
          <a:xfrm>
            <a:off x="7952608" y="5048603"/>
            <a:ext cx="4797578" cy="7815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6" tIns="45708" rIns="91416" bIns="45708"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a:t>UNIDO Industrial Deep </a:t>
            </a:r>
            <a:r>
              <a:rPr lang="en-US" sz="1400" b="1" err="1"/>
              <a:t>Decarbonisation</a:t>
            </a:r>
            <a:r>
              <a:rPr lang="en-US" sz="1400" b="1"/>
              <a:t> Initiative</a:t>
            </a:r>
          </a:p>
          <a:p>
            <a:pPr marL="0" indent="0">
              <a:buNone/>
            </a:pPr>
            <a:r>
              <a:rPr lang="en-US" sz="1400">
                <a:latin typeface="+mn-lt"/>
              </a:rPr>
              <a:t>Global coalition of public and private organizations to stimulate demand for low-carbon steel and cement</a:t>
            </a:r>
          </a:p>
        </p:txBody>
      </p:sp>
      <p:sp>
        <p:nvSpPr>
          <p:cNvPr id="7" name="TextBox 6">
            <a:extLst>
              <a:ext uri="{FF2B5EF4-FFF2-40B4-BE49-F238E27FC236}">
                <a16:creationId xmlns:a16="http://schemas.microsoft.com/office/drawing/2014/main" id="{968CD7F8-99E0-E316-5962-6EA76009B4B1}"/>
              </a:ext>
            </a:extLst>
          </p:cNvPr>
          <p:cNvSpPr txBox="1"/>
          <p:nvPr/>
        </p:nvSpPr>
        <p:spPr>
          <a:xfrm>
            <a:off x="7949691" y="4185089"/>
            <a:ext cx="4252904" cy="738472"/>
          </a:xfrm>
          <a:prstGeom prst="rect">
            <a:avLst/>
          </a:prstGeom>
          <a:noFill/>
        </p:spPr>
        <p:txBody>
          <a:bodyPr wrap="square">
            <a:spAutoFit/>
          </a:bodyPr>
          <a:lstStyle/>
          <a:p>
            <a:pPr defTabSz="457063">
              <a:spcBef>
                <a:spcPct val="20000"/>
              </a:spcBef>
            </a:pPr>
            <a:r>
              <a:rPr lang="en-US" sz="1400" b="1">
                <a:solidFill>
                  <a:srgbClr val="282B2E"/>
                </a:solidFill>
                <a:latin typeface="+mj-lt"/>
                <a:cs typeface="Arial"/>
              </a:rPr>
              <a:t>Mission Innovation’s Net-Zero Industries Mission</a:t>
            </a:r>
          </a:p>
          <a:p>
            <a:r>
              <a:rPr lang="en-US" sz="1400">
                <a:solidFill>
                  <a:srgbClr val="282B2E"/>
                </a:solidFill>
                <a:cs typeface="Arial"/>
              </a:rPr>
              <a:t>Global initiative to catalyze action and investment toward net-zero carbon emissions</a:t>
            </a:r>
          </a:p>
        </p:txBody>
      </p:sp>
      <p:sp>
        <p:nvSpPr>
          <p:cNvPr id="9" name="TextBox 8">
            <a:extLst>
              <a:ext uri="{FF2B5EF4-FFF2-40B4-BE49-F238E27FC236}">
                <a16:creationId xmlns:a16="http://schemas.microsoft.com/office/drawing/2014/main" id="{6DC7D52E-AAB4-6168-55E9-D840F2DEAC51}"/>
              </a:ext>
            </a:extLst>
          </p:cNvPr>
          <p:cNvSpPr txBox="1"/>
          <p:nvPr/>
        </p:nvSpPr>
        <p:spPr>
          <a:xfrm>
            <a:off x="7959224" y="3392274"/>
            <a:ext cx="3851264" cy="738472"/>
          </a:xfrm>
          <a:prstGeom prst="rect">
            <a:avLst/>
          </a:prstGeom>
          <a:noFill/>
        </p:spPr>
        <p:txBody>
          <a:bodyPr wrap="square">
            <a:spAutoFit/>
          </a:bodyPr>
          <a:lstStyle/>
          <a:p>
            <a:pPr defTabSz="457063">
              <a:spcBef>
                <a:spcPct val="20000"/>
              </a:spcBef>
            </a:pPr>
            <a:r>
              <a:rPr lang="en-US" sz="1400" b="1">
                <a:solidFill>
                  <a:srgbClr val="282B2E"/>
                </a:solidFill>
                <a:latin typeface="+mj-lt"/>
                <a:cs typeface="Arial"/>
              </a:rPr>
              <a:t>G7 Industrial Decarbonization Agenda (IDA)</a:t>
            </a:r>
          </a:p>
          <a:p>
            <a:r>
              <a:rPr lang="en-US" sz="1400">
                <a:solidFill>
                  <a:srgbClr val="282B2E"/>
                </a:solidFill>
                <a:cs typeface="Arial"/>
              </a:rPr>
              <a:t>Initiative to reduce GHG emissions from heavy industries such as steel, cement, and chemicals</a:t>
            </a:r>
          </a:p>
        </p:txBody>
      </p:sp>
      <p:sp>
        <p:nvSpPr>
          <p:cNvPr id="12" name="TextBox 11">
            <a:extLst>
              <a:ext uri="{FF2B5EF4-FFF2-40B4-BE49-F238E27FC236}">
                <a16:creationId xmlns:a16="http://schemas.microsoft.com/office/drawing/2014/main" id="{0E63BB57-0DBA-CFD7-40E5-BC832EDC86C2}"/>
              </a:ext>
            </a:extLst>
          </p:cNvPr>
          <p:cNvSpPr txBox="1"/>
          <p:nvPr/>
        </p:nvSpPr>
        <p:spPr>
          <a:xfrm>
            <a:off x="7950457" y="2412070"/>
            <a:ext cx="3847016" cy="953859"/>
          </a:xfrm>
          <a:prstGeom prst="rect">
            <a:avLst/>
          </a:prstGeom>
          <a:noFill/>
        </p:spPr>
        <p:txBody>
          <a:bodyPr wrap="square">
            <a:spAutoFit/>
          </a:bodyPr>
          <a:lstStyle/>
          <a:p>
            <a:pPr defTabSz="457063">
              <a:spcBef>
                <a:spcPct val="20000"/>
              </a:spcBef>
            </a:pPr>
            <a:r>
              <a:rPr lang="en-US" sz="1400" b="1">
                <a:solidFill>
                  <a:srgbClr val="282B2E"/>
                </a:solidFill>
                <a:latin typeface="+mj-lt"/>
                <a:cs typeface="Arial"/>
              </a:rPr>
              <a:t>Net Zero World Initiative </a:t>
            </a:r>
          </a:p>
          <a:p>
            <a:r>
              <a:rPr lang="en-US" sz="1400">
                <a:solidFill>
                  <a:srgbClr val="282B2E"/>
                </a:solidFill>
                <a:cs typeface="Arial"/>
              </a:rPr>
              <a:t>Partnership between U.S., international governments, and organizations to decarbonize global energy systems</a:t>
            </a:r>
          </a:p>
        </p:txBody>
      </p:sp>
      <p:sp>
        <p:nvSpPr>
          <p:cNvPr id="19" name="TextBox 1">
            <a:extLst>
              <a:ext uri="{FF2B5EF4-FFF2-40B4-BE49-F238E27FC236}">
                <a16:creationId xmlns:a16="http://schemas.microsoft.com/office/drawing/2014/main" id="{4F866E9B-6189-D0A2-9A25-35F5F2577915}"/>
              </a:ext>
            </a:extLst>
          </p:cNvPr>
          <p:cNvSpPr txBox="1"/>
          <p:nvPr/>
        </p:nvSpPr>
        <p:spPr>
          <a:xfrm>
            <a:off x="447538" y="932409"/>
            <a:ext cx="5261702" cy="2580626"/>
          </a:xfrm>
          <a:prstGeom prst="roundRect">
            <a:avLst>
              <a:gd name="adj" fmla="val 7032"/>
            </a:avLst>
          </a:prstGeom>
          <a:solidFill>
            <a:srgbClr val="E0E9DF"/>
          </a:solidFill>
        </p:spPr>
        <p:txBody>
          <a:bodyPr wrap="square" lIns="91416" tIns="45708" rIns="91416" bIns="45708" anchor="t">
            <a:noAutofit/>
          </a:bodyPr>
          <a:lstStyle>
            <a:defPPr>
              <a:defRPr lang="en-US"/>
            </a:defPPr>
            <a:lvl1pPr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5pPr>
            <a:lvl6pPr marL="2286000" algn="l" defTabSz="457200" rtl="0" eaLnBrk="1" latinLnBrk="0" hangingPunct="1">
              <a:defRPr kern="1200">
                <a:solidFill>
                  <a:schemeClr val="tx1"/>
                </a:solidFill>
                <a:latin typeface="Franklin Gothic Book" charset="0"/>
                <a:ea typeface="ヒラギノ角ゴ Pro W3" charset="0"/>
                <a:cs typeface="ヒラギノ角ゴ Pro W3" charset="0"/>
              </a:defRPr>
            </a:lvl6pPr>
            <a:lvl7pPr marL="2743200" algn="l" defTabSz="457200" rtl="0" eaLnBrk="1" latinLnBrk="0" hangingPunct="1">
              <a:defRPr kern="1200">
                <a:solidFill>
                  <a:schemeClr val="tx1"/>
                </a:solidFill>
                <a:latin typeface="Franklin Gothic Book" charset="0"/>
                <a:ea typeface="ヒラギノ角ゴ Pro W3" charset="0"/>
                <a:cs typeface="ヒラギノ角ゴ Pro W3" charset="0"/>
              </a:defRPr>
            </a:lvl7pPr>
            <a:lvl8pPr marL="3200400" algn="l" defTabSz="457200" rtl="0" eaLnBrk="1" latinLnBrk="0" hangingPunct="1">
              <a:defRPr kern="1200">
                <a:solidFill>
                  <a:schemeClr val="tx1"/>
                </a:solidFill>
                <a:latin typeface="Franklin Gothic Book" charset="0"/>
                <a:ea typeface="ヒラギノ角ゴ Pro W3" charset="0"/>
                <a:cs typeface="ヒラギノ角ゴ Pro W3" charset="0"/>
              </a:defRPr>
            </a:lvl8pPr>
            <a:lvl9pPr marL="3657600" algn="l" defTabSz="457200" rtl="0" eaLnBrk="1" latinLnBrk="0" hangingPunct="1">
              <a:defRPr kern="1200">
                <a:solidFill>
                  <a:schemeClr val="tx1"/>
                </a:solidFill>
                <a:latin typeface="Franklin Gothic Book" charset="0"/>
                <a:ea typeface="ヒラギノ角ゴ Pro W3" charset="0"/>
                <a:cs typeface="ヒラギノ角ゴ Pro W3" charset="0"/>
              </a:defRPr>
            </a:lvl9pPr>
          </a:lstStyle>
          <a:p>
            <a:pPr algn="ctr">
              <a:spcAft>
                <a:spcPts val="600"/>
              </a:spcAft>
            </a:pPr>
            <a:r>
              <a:rPr lang="en-US">
                <a:solidFill>
                  <a:srgbClr val="000000"/>
                </a:solidFill>
                <a:latin typeface="+mj-lt"/>
              </a:rPr>
              <a:t>Industrial Heat </a:t>
            </a:r>
            <a:r>
              <a:rPr lang="en-US" err="1">
                <a:solidFill>
                  <a:srgbClr val="000000"/>
                </a:solidFill>
                <a:latin typeface="+mj-lt"/>
              </a:rPr>
              <a:t>Shot</a:t>
            </a:r>
            <a:r>
              <a:rPr lang="en-US" baseline="30000" err="1">
                <a:solidFill>
                  <a:srgbClr val="000000"/>
                </a:solidFill>
                <a:latin typeface="+mj-lt"/>
              </a:rPr>
              <a:t>TM</a:t>
            </a:r>
            <a:endParaRPr lang="en-US" baseline="30000">
              <a:solidFill>
                <a:srgbClr val="000000"/>
              </a:solidFill>
              <a:latin typeface="+mj-lt"/>
            </a:endParaRPr>
          </a:p>
          <a:p>
            <a:pPr algn="ctr"/>
            <a:r>
              <a:rPr lang="en-US" sz="1400" b="1">
                <a:solidFill>
                  <a:srgbClr val="006633"/>
                </a:solidFill>
                <a:latin typeface="Franklin Gothic Book"/>
              </a:rPr>
              <a:t>Develop </a:t>
            </a:r>
            <a:r>
              <a:rPr lang="en-US" sz="1400" b="1">
                <a:solidFill>
                  <a:srgbClr val="006633"/>
                </a:solidFill>
                <a:latin typeface="+mn-lt"/>
              </a:rPr>
              <a:t>technologies to reduce process heating </a:t>
            </a:r>
            <a:br>
              <a:rPr lang="en-US" sz="1400" b="1">
                <a:latin typeface="+mn-lt"/>
              </a:rPr>
            </a:br>
            <a:r>
              <a:rPr lang="en-US" sz="1400" b="1">
                <a:solidFill>
                  <a:srgbClr val="006633"/>
                </a:solidFill>
                <a:latin typeface="+mn-lt"/>
              </a:rPr>
              <a:t>GHG emissions by 85% by 2035</a:t>
            </a:r>
          </a:p>
        </p:txBody>
      </p:sp>
      <p:sp>
        <p:nvSpPr>
          <p:cNvPr id="27" name="TextBox 3">
            <a:extLst>
              <a:ext uri="{FF2B5EF4-FFF2-40B4-BE49-F238E27FC236}">
                <a16:creationId xmlns:a16="http://schemas.microsoft.com/office/drawing/2014/main" id="{E845337F-7A9B-DC78-3B02-0D3744063CB0}"/>
              </a:ext>
            </a:extLst>
          </p:cNvPr>
          <p:cNvSpPr txBox="1"/>
          <p:nvPr/>
        </p:nvSpPr>
        <p:spPr>
          <a:xfrm>
            <a:off x="535263" y="1852086"/>
            <a:ext cx="2369068" cy="738472"/>
          </a:xfrm>
          <a:prstGeom prst="rect">
            <a:avLst/>
          </a:prstGeom>
          <a:solidFill>
            <a:srgbClr val="006633"/>
          </a:solidFill>
        </p:spPr>
        <p:txBody>
          <a:bodyPr wrap="square" anchor="ctr">
            <a:spAutoFit/>
          </a:bodyPr>
          <a:lstStyle>
            <a:defPPr>
              <a:defRPr lang="en-US"/>
            </a:defPPr>
            <a:lvl1pPr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5pPr>
            <a:lvl6pPr marL="2286000" algn="l" defTabSz="457200" rtl="0" eaLnBrk="1" latinLnBrk="0" hangingPunct="1">
              <a:defRPr kern="1200">
                <a:solidFill>
                  <a:schemeClr val="tx1"/>
                </a:solidFill>
                <a:latin typeface="Franklin Gothic Book" charset="0"/>
                <a:ea typeface="ヒラギノ角ゴ Pro W3" charset="0"/>
                <a:cs typeface="ヒラギノ角ゴ Pro W3" charset="0"/>
              </a:defRPr>
            </a:lvl6pPr>
            <a:lvl7pPr marL="2743200" algn="l" defTabSz="457200" rtl="0" eaLnBrk="1" latinLnBrk="0" hangingPunct="1">
              <a:defRPr kern="1200">
                <a:solidFill>
                  <a:schemeClr val="tx1"/>
                </a:solidFill>
                <a:latin typeface="Franklin Gothic Book" charset="0"/>
                <a:ea typeface="ヒラギノ角ゴ Pro W3" charset="0"/>
                <a:cs typeface="ヒラギノ角ゴ Pro W3" charset="0"/>
              </a:defRPr>
            </a:lvl7pPr>
            <a:lvl8pPr marL="3200400" algn="l" defTabSz="457200" rtl="0" eaLnBrk="1" latinLnBrk="0" hangingPunct="1">
              <a:defRPr kern="1200">
                <a:solidFill>
                  <a:schemeClr val="tx1"/>
                </a:solidFill>
                <a:latin typeface="Franklin Gothic Book" charset="0"/>
                <a:ea typeface="ヒラギノ角ゴ Pro W3" charset="0"/>
                <a:cs typeface="ヒラギノ角ゴ Pro W3" charset="0"/>
              </a:defRPr>
            </a:lvl8pPr>
            <a:lvl9pPr marL="3657600" algn="l" defTabSz="457200" rtl="0" eaLnBrk="1" latinLnBrk="0" hangingPunct="1">
              <a:defRPr kern="1200">
                <a:solidFill>
                  <a:schemeClr val="tx1"/>
                </a:solidFill>
                <a:latin typeface="Franklin Gothic Book" charset="0"/>
                <a:ea typeface="ヒラギノ角ゴ Pro W3" charset="0"/>
                <a:cs typeface="ヒラギノ角ゴ Pro W3" charset="0"/>
              </a:defRPr>
            </a:lvl9pPr>
          </a:lstStyle>
          <a:p>
            <a:pPr marL="571158" algn="ctr" defTabSz="913852">
              <a:defRPr/>
            </a:pPr>
            <a:r>
              <a:rPr lang="en-US" sz="1400" b="1">
                <a:solidFill>
                  <a:prstClr val="white"/>
                </a:solidFill>
                <a:latin typeface="+mj-lt"/>
              </a:rPr>
              <a:t>Generate Heat</a:t>
            </a:r>
          </a:p>
          <a:p>
            <a:pPr marL="571158" algn="ctr" defTabSz="913852">
              <a:defRPr/>
            </a:pPr>
            <a:r>
              <a:rPr lang="en-US" sz="1400" b="1">
                <a:solidFill>
                  <a:prstClr val="white"/>
                </a:solidFill>
                <a:latin typeface="+mj-lt"/>
              </a:rPr>
              <a:t>from Clean Electricity</a:t>
            </a:r>
          </a:p>
        </p:txBody>
      </p:sp>
      <p:grpSp>
        <p:nvGrpSpPr>
          <p:cNvPr id="21" name="Group 20" descr="Sun logo with &quot;Integrate Clean Heat from Alternative Sources&quot; written next to it">
            <a:extLst>
              <a:ext uri="{FF2B5EF4-FFF2-40B4-BE49-F238E27FC236}">
                <a16:creationId xmlns:a16="http://schemas.microsoft.com/office/drawing/2014/main" id="{5C287659-A3FB-4140-0CB0-38FC79E9A210}"/>
              </a:ext>
            </a:extLst>
          </p:cNvPr>
          <p:cNvGrpSpPr/>
          <p:nvPr/>
        </p:nvGrpSpPr>
        <p:grpSpPr>
          <a:xfrm>
            <a:off x="1597784" y="2671657"/>
            <a:ext cx="2708290" cy="752845"/>
            <a:chOff x="7357879" y="4989358"/>
            <a:chExt cx="2637814" cy="718228"/>
          </a:xfrm>
        </p:grpSpPr>
        <p:sp>
          <p:nvSpPr>
            <p:cNvPr id="25" name="TextBox 6">
              <a:extLst>
                <a:ext uri="{FF2B5EF4-FFF2-40B4-BE49-F238E27FC236}">
                  <a16:creationId xmlns:a16="http://schemas.microsoft.com/office/drawing/2014/main" id="{2782008D-2BE6-32A5-5F43-E18581815220}"/>
                </a:ext>
              </a:extLst>
            </p:cNvPr>
            <p:cNvSpPr txBox="1"/>
            <p:nvPr/>
          </p:nvSpPr>
          <p:spPr>
            <a:xfrm>
              <a:off x="7357879" y="4989358"/>
              <a:ext cx="2637814" cy="718228"/>
            </a:xfrm>
            <a:prstGeom prst="rect">
              <a:avLst/>
            </a:prstGeom>
            <a:solidFill>
              <a:srgbClr val="006633"/>
            </a:solidFill>
          </p:spPr>
          <p:txBody>
            <a:bodyPr wrap="square" lIns="91416" tIns="45708" rIns="91416" bIns="45708" anchor="ctr">
              <a:spAutoFit/>
            </a:bodyPr>
            <a:lstStyle>
              <a:defPPr>
                <a:defRPr lang="en-US"/>
              </a:defPPr>
              <a:lvl1pPr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5pPr>
              <a:lvl6pPr marL="2286000" algn="l" defTabSz="457200" rtl="0" eaLnBrk="1" latinLnBrk="0" hangingPunct="1">
                <a:defRPr kern="1200">
                  <a:solidFill>
                    <a:schemeClr val="tx1"/>
                  </a:solidFill>
                  <a:latin typeface="Franklin Gothic Book" charset="0"/>
                  <a:ea typeface="ヒラギノ角ゴ Pro W3" charset="0"/>
                  <a:cs typeface="ヒラギノ角ゴ Pro W3" charset="0"/>
                </a:defRPr>
              </a:lvl6pPr>
              <a:lvl7pPr marL="2743200" algn="l" defTabSz="457200" rtl="0" eaLnBrk="1" latinLnBrk="0" hangingPunct="1">
                <a:defRPr kern="1200">
                  <a:solidFill>
                    <a:schemeClr val="tx1"/>
                  </a:solidFill>
                  <a:latin typeface="Franklin Gothic Book" charset="0"/>
                  <a:ea typeface="ヒラギノ角ゴ Pro W3" charset="0"/>
                  <a:cs typeface="ヒラギノ角ゴ Pro W3" charset="0"/>
                </a:defRPr>
              </a:lvl7pPr>
              <a:lvl8pPr marL="3200400" algn="l" defTabSz="457200" rtl="0" eaLnBrk="1" latinLnBrk="0" hangingPunct="1">
                <a:defRPr kern="1200">
                  <a:solidFill>
                    <a:schemeClr val="tx1"/>
                  </a:solidFill>
                  <a:latin typeface="Franklin Gothic Book" charset="0"/>
                  <a:ea typeface="ヒラギノ角ゴ Pro W3" charset="0"/>
                  <a:cs typeface="ヒラギノ角ゴ Pro W3" charset="0"/>
                </a:defRPr>
              </a:lvl8pPr>
              <a:lvl9pPr marL="3657600" algn="l" defTabSz="457200" rtl="0" eaLnBrk="1" latinLnBrk="0" hangingPunct="1">
                <a:defRPr kern="1200">
                  <a:solidFill>
                    <a:schemeClr val="tx1"/>
                  </a:solidFill>
                  <a:latin typeface="Franklin Gothic Book" charset="0"/>
                  <a:ea typeface="ヒラギノ角ゴ Pro W3" charset="0"/>
                  <a:cs typeface="ヒラギノ角ゴ Pro W3" charset="0"/>
                </a:defRPr>
              </a:lvl9pPr>
            </a:lstStyle>
            <a:p>
              <a:pPr marL="570694" algn="ctr" defTabSz="913852">
                <a:defRPr/>
              </a:pPr>
              <a:r>
                <a:rPr lang="en-US" sz="1400" b="1">
                  <a:solidFill>
                    <a:schemeClr val="bg1"/>
                  </a:solidFill>
                  <a:latin typeface="+mj-lt"/>
                </a:rPr>
                <a:t>Integrate Clean Heat </a:t>
              </a:r>
            </a:p>
            <a:p>
              <a:pPr marL="570694" algn="ctr" defTabSz="913852">
                <a:defRPr/>
              </a:pPr>
              <a:r>
                <a:rPr lang="en-US" sz="1400" b="1">
                  <a:solidFill>
                    <a:schemeClr val="bg1"/>
                  </a:solidFill>
                  <a:latin typeface="+mj-lt"/>
                </a:rPr>
                <a:t>from Alternative Sources</a:t>
              </a:r>
            </a:p>
            <a:p>
              <a:pPr marL="570694" algn="ctr" defTabSz="913852">
                <a:defRPr/>
              </a:pPr>
              <a:endParaRPr lang="en-US" sz="1400" b="1">
                <a:latin typeface="+mj-lt"/>
              </a:endParaRPr>
            </a:p>
          </p:txBody>
        </p:sp>
        <p:pic>
          <p:nvPicPr>
            <p:cNvPr id="26" name="Graphic 7" descr="Sun with solid fill">
              <a:extLst>
                <a:ext uri="{FF2B5EF4-FFF2-40B4-BE49-F238E27FC236}">
                  <a16:creationId xmlns:a16="http://schemas.microsoft.com/office/drawing/2014/main" id="{D56EF21E-ACE6-D1CA-9EEF-797D54C1CFAE}"/>
                </a:ext>
              </a:extLst>
            </p:cNvPr>
            <p:cNvPicPr>
              <a:picLocks/>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421709" y="5101128"/>
              <a:ext cx="542026" cy="532025"/>
            </a:xfrm>
            <a:prstGeom prst="rect">
              <a:avLst/>
            </a:prstGeom>
          </p:spPr>
        </p:pic>
      </p:grpSp>
      <p:grpSp>
        <p:nvGrpSpPr>
          <p:cNvPr id="22" name="Group 21" descr="Beaker logo with &quot;Integrate Clean Heat from Alternative Sources&quot; written next to it">
            <a:extLst>
              <a:ext uri="{FF2B5EF4-FFF2-40B4-BE49-F238E27FC236}">
                <a16:creationId xmlns:a16="http://schemas.microsoft.com/office/drawing/2014/main" id="{1E079615-3E8A-AA0D-5BB3-FC44E407A54C}"/>
              </a:ext>
            </a:extLst>
          </p:cNvPr>
          <p:cNvGrpSpPr/>
          <p:nvPr/>
        </p:nvGrpSpPr>
        <p:grpSpPr>
          <a:xfrm>
            <a:off x="3006706" y="1859126"/>
            <a:ext cx="2618564" cy="738472"/>
            <a:chOff x="8626201" y="3804756"/>
            <a:chExt cx="2619246" cy="734493"/>
          </a:xfrm>
        </p:grpSpPr>
        <p:sp>
          <p:nvSpPr>
            <p:cNvPr id="23" name="TextBox 9">
              <a:extLst>
                <a:ext uri="{FF2B5EF4-FFF2-40B4-BE49-F238E27FC236}">
                  <a16:creationId xmlns:a16="http://schemas.microsoft.com/office/drawing/2014/main" id="{1E6A81D8-E3DE-FE31-8024-F096A531728D}"/>
                </a:ext>
              </a:extLst>
            </p:cNvPr>
            <p:cNvSpPr txBox="1"/>
            <p:nvPr/>
          </p:nvSpPr>
          <p:spPr>
            <a:xfrm>
              <a:off x="8626201" y="3804756"/>
              <a:ext cx="2619246" cy="734493"/>
            </a:xfrm>
            <a:prstGeom prst="rect">
              <a:avLst/>
            </a:prstGeom>
            <a:solidFill>
              <a:srgbClr val="006633"/>
            </a:solidFill>
          </p:spPr>
          <p:txBody>
            <a:bodyPr wrap="square" lIns="91416" tIns="45708" rIns="91416" bIns="45708" anchor="ctr">
              <a:spAutoFit/>
            </a:bodyPr>
            <a:lstStyle>
              <a:defPPr>
                <a:defRPr lang="en-US"/>
              </a:defPPr>
              <a:lvl1pPr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5pPr>
              <a:lvl6pPr marL="2286000" algn="l" defTabSz="457200" rtl="0" eaLnBrk="1" latinLnBrk="0" hangingPunct="1">
                <a:defRPr kern="1200">
                  <a:solidFill>
                    <a:schemeClr val="tx1"/>
                  </a:solidFill>
                  <a:latin typeface="Franklin Gothic Book" charset="0"/>
                  <a:ea typeface="ヒラギノ角ゴ Pro W3" charset="0"/>
                  <a:cs typeface="ヒラギノ角ゴ Pro W3" charset="0"/>
                </a:defRPr>
              </a:lvl6pPr>
              <a:lvl7pPr marL="2743200" algn="l" defTabSz="457200" rtl="0" eaLnBrk="1" latinLnBrk="0" hangingPunct="1">
                <a:defRPr kern="1200">
                  <a:solidFill>
                    <a:schemeClr val="tx1"/>
                  </a:solidFill>
                  <a:latin typeface="Franklin Gothic Book" charset="0"/>
                  <a:ea typeface="ヒラギノ角ゴ Pro W3" charset="0"/>
                  <a:cs typeface="ヒラギノ角ゴ Pro W3" charset="0"/>
                </a:defRPr>
              </a:lvl7pPr>
              <a:lvl8pPr marL="3200400" algn="l" defTabSz="457200" rtl="0" eaLnBrk="1" latinLnBrk="0" hangingPunct="1">
                <a:defRPr kern="1200">
                  <a:solidFill>
                    <a:schemeClr val="tx1"/>
                  </a:solidFill>
                  <a:latin typeface="Franklin Gothic Book" charset="0"/>
                  <a:ea typeface="ヒラギノ角ゴ Pro W3" charset="0"/>
                  <a:cs typeface="ヒラギノ角ゴ Pro W3" charset="0"/>
                </a:defRPr>
              </a:lvl8pPr>
              <a:lvl9pPr marL="3657600" algn="l" defTabSz="457200" rtl="0" eaLnBrk="1" latinLnBrk="0" hangingPunct="1">
                <a:defRPr kern="1200">
                  <a:solidFill>
                    <a:schemeClr val="tx1"/>
                  </a:solidFill>
                  <a:latin typeface="Franklin Gothic Book" charset="0"/>
                  <a:ea typeface="ヒラギノ角ゴ Pro W3" charset="0"/>
                  <a:cs typeface="ヒラギノ角ゴ Pro W3" charset="0"/>
                </a:defRPr>
              </a:lvl9pPr>
            </a:lstStyle>
            <a:p>
              <a:pPr marL="570694" algn="ctr" defTabSz="913852">
                <a:defRPr/>
              </a:pPr>
              <a:r>
                <a:rPr lang="en-US" sz="1400" b="1" dirty="0">
                  <a:solidFill>
                    <a:schemeClr val="bg1"/>
                  </a:solidFill>
                  <a:latin typeface="+mj-lt"/>
                </a:rPr>
                <a:t>Innovative Low- or </a:t>
              </a:r>
              <a:br>
                <a:rPr lang="en-US" sz="1400" b="1" dirty="0">
                  <a:solidFill>
                    <a:schemeClr val="bg1"/>
                  </a:solidFill>
                  <a:latin typeface="+mj-lt"/>
                </a:rPr>
              </a:br>
              <a:r>
                <a:rPr lang="en-US" sz="1400" b="1" dirty="0">
                  <a:solidFill>
                    <a:schemeClr val="bg1"/>
                  </a:solidFill>
                  <a:latin typeface="+mj-lt"/>
                </a:rPr>
                <a:t>No-Heat Process Technologies</a:t>
              </a:r>
              <a:endParaRPr lang="en-US" dirty="0">
                <a:solidFill>
                  <a:schemeClr val="bg1"/>
                </a:solidFill>
              </a:endParaRPr>
            </a:p>
          </p:txBody>
        </p:sp>
        <p:pic>
          <p:nvPicPr>
            <p:cNvPr id="24" name="Graphic 10" descr="Beaker with solid fill">
              <a:extLst>
                <a:ext uri="{FF2B5EF4-FFF2-40B4-BE49-F238E27FC236}">
                  <a16:creationId xmlns:a16="http://schemas.microsoft.com/office/drawing/2014/main" id="{CFFFC92C-7C27-49F4-52B3-814EC932AA60}"/>
                </a:ext>
              </a:extLst>
            </p:cNvPr>
            <p:cNvPicPr>
              <a:picLocks/>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727327" y="3844296"/>
              <a:ext cx="515725" cy="619120"/>
            </a:xfrm>
            <a:prstGeom prst="rect">
              <a:avLst/>
            </a:prstGeom>
          </p:spPr>
        </p:pic>
      </p:grpSp>
      <p:pic>
        <p:nvPicPr>
          <p:cNvPr id="30" name="Graphic 1" descr="Lightning bolt with solid fill">
            <a:extLst>
              <a:ext uri="{FF2B5EF4-FFF2-40B4-BE49-F238E27FC236}">
                <a16:creationId xmlns:a16="http://schemas.microsoft.com/office/drawing/2014/main" id="{87C26306-4245-E6BE-117B-1F3CB4C2EB4D}"/>
              </a:ext>
            </a:extLst>
          </p:cNvPr>
          <p:cNvPicPr>
            <a:picLocks/>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54555" y="1933968"/>
            <a:ext cx="415002" cy="587403"/>
          </a:xfrm>
          <a:prstGeom prst="rect">
            <a:avLst/>
          </a:prstGeom>
        </p:spPr>
      </p:pic>
      <p:grpSp>
        <p:nvGrpSpPr>
          <p:cNvPr id="32" name="Group 31" descr="Logos for three roadmap areas: Energy Efficiency, Electrification, and Low-Carbon Fuels, Feedstocks and Energy Sources">
            <a:extLst>
              <a:ext uri="{FF2B5EF4-FFF2-40B4-BE49-F238E27FC236}">
                <a16:creationId xmlns:a16="http://schemas.microsoft.com/office/drawing/2014/main" id="{68158C83-8688-91E7-129F-67D113179E5B}"/>
              </a:ext>
              <a:ext uri="{C183D7F6-B498-43B3-948B-1728B52AA6E4}">
                <adec:decorative xmlns:adec="http://schemas.microsoft.com/office/drawing/2017/decorative" val="0"/>
              </a:ext>
            </a:extLst>
          </p:cNvPr>
          <p:cNvGrpSpPr/>
          <p:nvPr/>
        </p:nvGrpSpPr>
        <p:grpSpPr>
          <a:xfrm>
            <a:off x="870612" y="4338905"/>
            <a:ext cx="4346820" cy="2212899"/>
            <a:chOff x="1098407" y="3837731"/>
            <a:chExt cx="4347952" cy="2213475"/>
          </a:xfrm>
        </p:grpSpPr>
        <p:sp>
          <p:nvSpPr>
            <p:cNvPr id="33" name="Freeform: Shape 32">
              <a:extLst>
                <a:ext uri="{FF2B5EF4-FFF2-40B4-BE49-F238E27FC236}">
                  <a16:creationId xmlns:a16="http://schemas.microsoft.com/office/drawing/2014/main" id="{8FA9925B-9547-7748-6B4C-A206E143E3A9}"/>
                </a:ext>
              </a:extLst>
            </p:cNvPr>
            <p:cNvSpPr/>
            <p:nvPr/>
          </p:nvSpPr>
          <p:spPr>
            <a:xfrm>
              <a:off x="1098407" y="3837731"/>
              <a:ext cx="1420899" cy="2213475"/>
            </a:xfrm>
            <a:custGeom>
              <a:avLst/>
              <a:gdLst>
                <a:gd name="connsiteX0" fmla="*/ 0 w 1420899"/>
                <a:gd name="connsiteY0" fmla="*/ 142090 h 2651976"/>
                <a:gd name="connsiteX1" fmla="*/ 142090 w 1420899"/>
                <a:gd name="connsiteY1" fmla="*/ 0 h 2651976"/>
                <a:gd name="connsiteX2" fmla="*/ 1278809 w 1420899"/>
                <a:gd name="connsiteY2" fmla="*/ 0 h 2651976"/>
                <a:gd name="connsiteX3" fmla="*/ 1420899 w 1420899"/>
                <a:gd name="connsiteY3" fmla="*/ 142090 h 2651976"/>
                <a:gd name="connsiteX4" fmla="*/ 1420899 w 1420899"/>
                <a:gd name="connsiteY4" fmla="*/ 2509886 h 2651976"/>
                <a:gd name="connsiteX5" fmla="*/ 1278809 w 1420899"/>
                <a:gd name="connsiteY5" fmla="*/ 2651976 h 2651976"/>
                <a:gd name="connsiteX6" fmla="*/ 142090 w 1420899"/>
                <a:gd name="connsiteY6" fmla="*/ 2651976 h 2651976"/>
                <a:gd name="connsiteX7" fmla="*/ 0 w 1420899"/>
                <a:gd name="connsiteY7" fmla="*/ 2509886 h 2651976"/>
                <a:gd name="connsiteX8" fmla="*/ 0 w 1420899"/>
                <a:gd name="connsiteY8" fmla="*/ 142090 h 265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899" h="2651976">
                  <a:moveTo>
                    <a:pt x="0" y="142090"/>
                  </a:moveTo>
                  <a:cubicBezTo>
                    <a:pt x="0" y="63616"/>
                    <a:pt x="63616" y="0"/>
                    <a:pt x="142090" y="0"/>
                  </a:cubicBezTo>
                  <a:lnTo>
                    <a:pt x="1278809" y="0"/>
                  </a:lnTo>
                  <a:cubicBezTo>
                    <a:pt x="1357283" y="0"/>
                    <a:pt x="1420899" y="63616"/>
                    <a:pt x="1420899" y="142090"/>
                  </a:cubicBezTo>
                  <a:lnTo>
                    <a:pt x="1420899" y="2509886"/>
                  </a:lnTo>
                  <a:cubicBezTo>
                    <a:pt x="1420899" y="2588360"/>
                    <a:pt x="1357283" y="2651976"/>
                    <a:pt x="1278809" y="2651976"/>
                  </a:cubicBezTo>
                  <a:lnTo>
                    <a:pt x="142090" y="2651976"/>
                  </a:lnTo>
                  <a:cubicBezTo>
                    <a:pt x="63616" y="2651976"/>
                    <a:pt x="0" y="2588360"/>
                    <a:pt x="0" y="2509886"/>
                  </a:cubicBezTo>
                  <a:lnTo>
                    <a:pt x="0" y="1420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32" tIns="91416" rIns="92432" bIns="457081" numCol="1" spcCol="1270" anchor="b" anchorCtr="0">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577677">
                <a:lnSpc>
                  <a:spcPct val="90000"/>
                </a:lnSpc>
                <a:spcAft>
                  <a:spcPts val="0"/>
                </a:spcAft>
              </a:pPr>
              <a:r>
                <a:rPr lang="en-US" sz="1300" b="1">
                  <a:latin typeface="+mj-lt"/>
                  <a:cs typeface="Arial"/>
                </a:rPr>
                <a:t>Energy Efficiency</a:t>
              </a:r>
            </a:p>
          </p:txBody>
        </p:sp>
        <p:sp>
          <p:nvSpPr>
            <p:cNvPr id="34" name="Oval 33" descr="Renewable Energy with solid fill">
              <a:extLst>
                <a:ext uri="{FF2B5EF4-FFF2-40B4-BE49-F238E27FC236}">
                  <a16:creationId xmlns:a16="http://schemas.microsoft.com/office/drawing/2014/main" id="{25D833EB-054C-D98C-CB2B-915B79318895}"/>
                </a:ext>
              </a:extLst>
            </p:cNvPr>
            <p:cNvSpPr/>
            <p:nvPr/>
          </p:nvSpPr>
          <p:spPr>
            <a:xfrm>
              <a:off x="1367303" y="3999310"/>
              <a:ext cx="883108" cy="878189"/>
            </a:xfrm>
            <a:prstGeom prst="ellipse">
              <a:avLst/>
            </a:prstGeom>
            <a:blipFill>
              <a:blip r:embed="rId13">
                <a:extLst>
                  <a:ext uri="{96DAC541-7B7A-43D3-8B79-37D633B846F1}">
                    <asvg:svgBlip xmlns:asvg="http://schemas.microsoft.com/office/drawing/2016/SVG/main" r:embed="rId1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5" name="Freeform: Shape 34">
              <a:extLst>
                <a:ext uri="{FF2B5EF4-FFF2-40B4-BE49-F238E27FC236}">
                  <a16:creationId xmlns:a16="http://schemas.microsoft.com/office/drawing/2014/main" id="{A58CA21F-2C83-0982-0294-D1F68867279D}"/>
                </a:ext>
              </a:extLst>
            </p:cNvPr>
            <p:cNvSpPr/>
            <p:nvPr/>
          </p:nvSpPr>
          <p:spPr>
            <a:xfrm>
              <a:off x="2561934" y="3837731"/>
              <a:ext cx="1420899" cy="2213475"/>
            </a:xfrm>
            <a:custGeom>
              <a:avLst/>
              <a:gdLst>
                <a:gd name="connsiteX0" fmla="*/ 0 w 1420899"/>
                <a:gd name="connsiteY0" fmla="*/ 142090 h 2651976"/>
                <a:gd name="connsiteX1" fmla="*/ 142090 w 1420899"/>
                <a:gd name="connsiteY1" fmla="*/ 0 h 2651976"/>
                <a:gd name="connsiteX2" fmla="*/ 1278809 w 1420899"/>
                <a:gd name="connsiteY2" fmla="*/ 0 h 2651976"/>
                <a:gd name="connsiteX3" fmla="*/ 1420899 w 1420899"/>
                <a:gd name="connsiteY3" fmla="*/ 142090 h 2651976"/>
                <a:gd name="connsiteX4" fmla="*/ 1420899 w 1420899"/>
                <a:gd name="connsiteY4" fmla="*/ 2509886 h 2651976"/>
                <a:gd name="connsiteX5" fmla="*/ 1278809 w 1420899"/>
                <a:gd name="connsiteY5" fmla="*/ 2651976 h 2651976"/>
                <a:gd name="connsiteX6" fmla="*/ 142090 w 1420899"/>
                <a:gd name="connsiteY6" fmla="*/ 2651976 h 2651976"/>
                <a:gd name="connsiteX7" fmla="*/ 0 w 1420899"/>
                <a:gd name="connsiteY7" fmla="*/ 2509886 h 2651976"/>
                <a:gd name="connsiteX8" fmla="*/ 0 w 1420899"/>
                <a:gd name="connsiteY8" fmla="*/ 142090 h 265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899" h="2651976">
                  <a:moveTo>
                    <a:pt x="0" y="142090"/>
                  </a:moveTo>
                  <a:cubicBezTo>
                    <a:pt x="0" y="63616"/>
                    <a:pt x="63616" y="0"/>
                    <a:pt x="142090" y="0"/>
                  </a:cubicBezTo>
                  <a:lnTo>
                    <a:pt x="1278809" y="0"/>
                  </a:lnTo>
                  <a:cubicBezTo>
                    <a:pt x="1357283" y="0"/>
                    <a:pt x="1420899" y="63616"/>
                    <a:pt x="1420899" y="142090"/>
                  </a:cubicBezTo>
                  <a:lnTo>
                    <a:pt x="1420899" y="2509886"/>
                  </a:lnTo>
                  <a:cubicBezTo>
                    <a:pt x="1420899" y="2588360"/>
                    <a:pt x="1357283" y="2651976"/>
                    <a:pt x="1278809" y="2651976"/>
                  </a:cubicBezTo>
                  <a:lnTo>
                    <a:pt x="142090" y="2651976"/>
                  </a:lnTo>
                  <a:cubicBezTo>
                    <a:pt x="63616" y="2651976"/>
                    <a:pt x="0" y="2588360"/>
                    <a:pt x="0" y="2509886"/>
                  </a:cubicBezTo>
                  <a:lnTo>
                    <a:pt x="0" y="1420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32" tIns="91416" rIns="92432" bIns="457081" numCol="1" spcCol="1270" anchor="b" anchorCtr="0">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577677">
                <a:lnSpc>
                  <a:spcPct val="90000"/>
                </a:lnSpc>
                <a:spcAft>
                  <a:spcPts val="0"/>
                </a:spcAft>
              </a:pPr>
              <a:r>
                <a:rPr lang="en-US" sz="1300" b="1">
                  <a:latin typeface="+mj-lt"/>
                  <a:cs typeface="Arial"/>
                </a:rPr>
                <a:t>Electrification</a:t>
              </a:r>
            </a:p>
          </p:txBody>
        </p:sp>
        <p:sp>
          <p:nvSpPr>
            <p:cNvPr id="36" name="Oval 35" descr="Electric Tower with solid fill">
              <a:extLst>
                <a:ext uri="{FF2B5EF4-FFF2-40B4-BE49-F238E27FC236}">
                  <a16:creationId xmlns:a16="http://schemas.microsoft.com/office/drawing/2014/main" id="{B35F0F2A-ADE5-6095-72F9-AF7B960B4AB8}"/>
                </a:ext>
              </a:extLst>
            </p:cNvPr>
            <p:cNvSpPr/>
            <p:nvPr/>
          </p:nvSpPr>
          <p:spPr>
            <a:xfrm>
              <a:off x="2830829" y="3999310"/>
              <a:ext cx="883108" cy="878189"/>
            </a:xfrm>
            <a:prstGeom prst="ellipse">
              <a:avLst/>
            </a:prstGeom>
            <a:blipFill>
              <a:blip r:embed="rId15">
                <a:extLst>
                  <a:ext uri="{96DAC541-7B7A-43D3-8B79-37D633B846F1}">
                    <asvg:svgBlip xmlns:asvg="http://schemas.microsoft.com/office/drawing/2016/SVG/main" r:embed="rId16"/>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7" name="Freeform: Shape 36">
              <a:extLst>
                <a:ext uri="{FF2B5EF4-FFF2-40B4-BE49-F238E27FC236}">
                  <a16:creationId xmlns:a16="http://schemas.microsoft.com/office/drawing/2014/main" id="{35B86CB6-110D-6084-000A-E8A9E2280639}"/>
                </a:ext>
              </a:extLst>
            </p:cNvPr>
            <p:cNvSpPr/>
            <p:nvPr/>
          </p:nvSpPr>
          <p:spPr>
            <a:xfrm>
              <a:off x="4025460" y="3837731"/>
              <a:ext cx="1420899" cy="2213475"/>
            </a:xfrm>
            <a:custGeom>
              <a:avLst/>
              <a:gdLst>
                <a:gd name="connsiteX0" fmla="*/ 0 w 1420899"/>
                <a:gd name="connsiteY0" fmla="*/ 142090 h 2651976"/>
                <a:gd name="connsiteX1" fmla="*/ 142090 w 1420899"/>
                <a:gd name="connsiteY1" fmla="*/ 0 h 2651976"/>
                <a:gd name="connsiteX2" fmla="*/ 1278809 w 1420899"/>
                <a:gd name="connsiteY2" fmla="*/ 0 h 2651976"/>
                <a:gd name="connsiteX3" fmla="*/ 1420899 w 1420899"/>
                <a:gd name="connsiteY3" fmla="*/ 142090 h 2651976"/>
                <a:gd name="connsiteX4" fmla="*/ 1420899 w 1420899"/>
                <a:gd name="connsiteY4" fmla="*/ 2509886 h 2651976"/>
                <a:gd name="connsiteX5" fmla="*/ 1278809 w 1420899"/>
                <a:gd name="connsiteY5" fmla="*/ 2651976 h 2651976"/>
                <a:gd name="connsiteX6" fmla="*/ 142090 w 1420899"/>
                <a:gd name="connsiteY6" fmla="*/ 2651976 h 2651976"/>
                <a:gd name="connsiteX7" fmla="*/ 0 w 1420899"/>
                <a:gd name="connsiteY7" fmla="*/ 2509886 h 2651976"/>
                <a:gd name="connsiteX8" fmla="*/ 0 w 1420899"/>
                <a:gd name="connsiteY8" fmla="*/ 142090 h 265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899" h="2651976">
                  <a:moveTo>
                    <a:pt x="0" y="142090"/>
                  </a:moveTo>
                  <a:cubicBezTo>
                    <a:pt x="0" y="63616"/>
                    <a:pt x="63616" y="0"/>
                    <a:pt x="142090" y="0"/>
                  </a:cubicBezTo>
                  <a:lnTo>
                    <a:pt x="1278809" y="0"/>
                  </a:lnTo>
                  <a:cubicBezTo>
                    <a:pt x="1357283" y="0"/>
                    <a:pt x="1420899" y="63616"/>
                    <a:pt x="1420899" y="142090"/>
                  </a:cubicBezTo>
                  <a:lnTo>
                    <a:pt x="1420899" y="2509886"/>
                  </a:lnTo>
                  <a:cubicBezTo>
                    <a:pt x="1420899" y="2588360"/>
                    <a:pt x="1357283" y="2651976"/>
                    <a:pt x="1278809" y="2651976"/>
                  </a:cubicBezTo>
                  <a:lnTo>
                    <a:pt x="142090" y="2651976"/>
                  </a:lnTo>
                  <a:cubicBezTo>
                    <a:pt x="63616" y="2651976"/>
                    <a:pt x="0" y="2588360"/>
                    <a:pt x="0" y="2509886"/>
                  </a:cubicBezTo>
                  <a:lnTo>
                    <a:pt x="0" y="1420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32" tIns="91416" rIns="92432" bIns="182832" numCol="1" spcCol="1270" anchor="b" anchorCtr="0">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577677">
                <a:lnSpc>
                  <a:spcPct val="90000"/>
                </a:lnSpc>
                <a:spcAft>
                  <a:spcPts val="0"/>
                </a:spcAft>
              </a:pPr>
              <a:r>
                <a:rPr lang="en-US" sz="1300" b="1">
                  <a:latin typeface="+mj-lt"/>
                  <a:cs typeface="Arial"/>
                </a:rPr>
                <a:t>Low-Carbon Fuels, Feedstocks, and Energy Sources (LCFFES)</a:t>
              </a:r>
            </a:p>
          </p:txBody>
        </p:sp>
        <p:sp>
          <p:nvSpPr>
            <p:cNvPr id="38" name="Oval 37" descr="Solar Panels with solid fill">
              <a:extLst>
                <a:ext uri="{FF2B5EF4-FFF2-40B4-BE49-F238E27FC236}">
                  <a16:creationId xmlns:a16="http://schemas.microsoft.com/office/drawing/2014/main" id="{F42109A9-726D-D298-71E4-161F1478E602}"/>
                </a:ext>
              </a:extLst>
            </p:cNvPr>
            <p:cNvSpPr/>
            <p:nvPr/>
          </p:nvSpPr>
          <p:spPr>
            <a:xfrm>
              <a:off x="4294356" y="3999310"/>
              <a:ext cx="883108" cy="878189"/>
            </a:xfrm>
            <a:prstGeom prst="ellipse">
              <a:avLst/>
            </a:prstGeom>
            <a:blipFill>
              <a:blip r:embed="rId17">
                <a:extLst>
                  <a:ext uri="{96DAC541-7B7A-43D3-8B79-37D633B846F1}">
                    <asvg:svgBlip xmlns:asvg="http://schemas.microsoft.com/office/drawing/2016/SVG/main" r:embed="rId18"/>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sp>
        <p:nvSpPr>
          <p:cNvPr id="39" name="TextBox 38">
            <a:extLst>
              <a:ext uri="{FF2B5EF4-FFF2-40B4-BE49-F238E27FC236}">
                <a16:creationId xmlns:a16="http://schemas.microsoft.com/office/drawing/2014/main" id="{C5D21E01-3CAB-08E0-7D2E-44FFED1549B9}"/>
              </a:ext>
            </a:extLst>
          </p:cNvPr>
          <p:cNvSpPr txBox="1"/>
          <p:nvPr/>
        </p:nvSpPr>
        <p:spPr>
          <a:xfrm>
            <a:off x="7103138" y="1592231"/>
            <a:ext cx="4423655" cy="646163"/>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r>
              <a:rPr lang="en-US" b="1" i="1">
                <a:solidFill>
                  <a:srgbClr val="006633"/>
                </a:solidFill>
                <a:latin typeface="Franklin Gothic Book"/>
              </a:rPr>
              <a:t>U.S. joins international collaborations to decarbonize energy-intensive industries</a:t>
            </a:r>
            <a:endParaRPr lang="en-US" b="1" i="1">
              <a:solidFill>
                <a:srgbClr val="006633"/>
              </a:solidFill>
            </a:endParaRPr>
          </a:p>
        </p:txBody>
      </p:sp>
    </p:spTree>
    <p:extLst>
      <p:ext uri="{BB962C8B-B14F-4D97-AF65-F5344CB8AC3E}">
        <p14:creationId xmlns:p14="http://schemas.microsoft.com/office/powerpoint/2010/main" val="418266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88EEB-0431-4935-B7A0-4322C6DBE05B}"/>
              </a:ext>
            </a:extLst>
          </p:cNvPr>
          <p:cNvSpPr>
            <a:spLocks noGrp="1"/>
          </p:cNvSpPr>
          <p:nvPr>
            <p:ph type="title"/>
          </p:nvPr>
        </p:nvSpPr>
        <p:spPr/>
        <p:txBody>
          <a:bodyPr/>
          <a:lstStyle/>
          <a:p>
            <a:r>
              <a:rPr lang="en-US"/>
              <a:t>Industrial Efficiency and Decarbonization Office</a:t>
            </a:r>
          </a:p>
        </p:txBody>
      </p:sp>
      <p:sp>
        <p:nvSpPr>
          <p:cNvPr id="4" name="Content Placeholder 2">
            <a:extLst>
              <a:ext uri="{FF2B5EF4-FFF2-40B4-BE49-F238E27FC236}">
                <a16:creationId xmlns:a16="http://schemas.microsoft.com/office/drawing/2014/main" id="{862EACC7-A4E6-43D1-82D2-3C0AE1D35CAE}"/>
              </a:ext>
            </a:extLst>
          </p:cNvPr>
          <p:cNvSpPr txBox="1">
            <a:spLocks/>
          </p:cNvSpPr>
          <p:nvPr/>
        </p:nvSpPr>
        <p:spPr>
          <a:xfrm>
            <a:off x="481012" y="1197102"/>
            <a:ext cx="11199944" cy="2611212"/>
          </a:xfrm>
          <a:prstGeom prst="rect">
            <a:avLst/>
          </a:prstGeom>
        </p:spPr>
        <p:txBody>
          <a:bodyPr vert="horz" lIns="91416" tIns="45708" rIns="91416" bIns="45708" rtlCol="0" anchor="t">
            <a:noAutofit/>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063">
              <a:lnSpc>
                <a:spcPts val="1200"/>
              </a:lnSpc>
              <a:spcBef>
                <a:spcPts val="1200"/>
              </a:spcBef>
              <a:buNone/>
              <a:defRPr/>
            </a:pPr>
            <a:r>
              <a:rPr lang="en-US" sz="2399" b="1">
                <a:solidFill>
                  <a:srgbClr val="005B82"/>
                </a:solidFill>
                <a:latin typeface="Franklin Gothic Book"/>
              </a:rPr>
              <a:t>MISSION</a:t>
            </a:r>
            <a:endParaRPr lang="en-US" sz="2599"/>
          </a:p>
          <a:p>
            <a:pPr marL="0" indent="0">
              <a:spcBef>
                <a:spcPts val="1200"/>
              </a:spcBef>
              <a:buNone/>
              <a:defRPr/>
            </a:pPr>
            <a:r>
              <a:rPr lang="en-US" sz="2399">
                <a:latin typeface="Franklin Gothic Book"/>
                <a:ea typeface="+mj-lt"/>
                <a:cs typeface="+mj-lt"/>
              </a:rPr>
              <a:t>Accelerates the innovation and adoption of cost-effective technologies that eliminate industrial GHG emissions through investments in research, development, and demonstration activities, as well as technical assistance and workforce development.</a:t>
            </a:r>
          </a:p>
          <a:p>
            <a:pPr marL="0" indent="0">
              <a:lnSpc>
                <a:spcPts val="1400"/>
              </a:lnSpc>
              <a:spcBef>
                <a:spcPts val="1200"/>
              </a:spcBef>
              <a:spcAft>
                <a:spcPts val="600"/>
              </a:spcAft>
              <a:buNone/>
              <a:defRPr/>
            </a:pPr>
            <a:endParaRPr lang="en-US" sz="2399" b="1">
              <a:solidFill>
                <a:srgbClr val="005B82"/>
              </a:solidFill>
              <a:latin typeface="Franklin Gothic Book"/>
            </a:endParaRPr>
          </a:p>
          <a:p>
            <a:pPr marL="0" indent="0">
              <a:lnSpc>
                <a:spcPts val="1400"/>
              </a:lnSpc>
              <a:spcBef>
                <a:spcPts val="1200"/>
              </a:spcBef>
              <a:buNone/>
              <a:defRPr/>
            </a:pPr>
            <a:r>
              <a:rPr lang="en-US" sz="2399" b="1">
                <a:solidFill>
                  <a:srgbClr val="005B82"/>
                </a:solidFill>
                <a:latin typeface="Franklin Gothic Book"/>
              </a:rPr>
              <a:t>MAJOR PROGRAM PILLARS</a:t>
            </a:r>
            <a:endParaRPr lang="en-US" sz="2599"/>
          </a:p>
          <a:p>
            <a:pPr marL="742727" lvl="1" indent="-285664" defTabSz="457063">
              <a:lnSpc>
                <a:spcPts val="1500"/>
              </a:lnSpc>
              <a:spcBef>
                <a:spcPts val="300"/>
              </a:spcBef>
              <a:buClr>
                <a:srgbClr val="00B050"/>
              </a:buClr>
              <a:buFont typeface="Arial" panose="020B0604020202020204" pitchFamily="34" charset="0"/>
              <a:buChar char="•"/>
              <a:defRPr/>
            </a:pPr>
            <a:endParaRPr lang="en-US" sz="1600">
              <a:solidFill>
                <a:srgbClr val="005B82"/>
              </a:solidFill>
              <a:latin typeface="Franklin Gothic Book"/>
            </a:endParaRPr>
          </a:p>
        </p:txBody>
      </p:sp>
      <p:grpSp>
        <p:nvGrpSpPr>
          <p:cNvPr id="8" name="Group 7" descr="Illustration of an energy efficient factory">
            <a:extLst>
              <a:ext uri="{FF2B5EF4-FFF2-40B4-BE49-F238E27FC236}">
                <a16:creationId xmlns:a16="http://schemas.microsoft.com/office/drawing/2014/main" id="{F1BA7348-6402-8E61-BFD1-5C722D39DD5B}"/>
              </a:ext>
            </a:extLst>
          </p:cNvPr>
          <p:cNvGrpSpPr/>
          <p:nvPr/>
        </p:nvGrpSpPr>
        <p:grpSpPr>
          <a:xfrm>
            <a:off x="480359" y="3818516"/>
            <a:ext cx="3987862" cy="2568274"/>
            <a:chOff x="3885964" y="3652659"/>
            <a:chExt cx="3988901" cy="2568943"/>
          </a:xfrm>
        </p:grpSpPr>
        <p:pic>
          <p:nvPicPr>
            <p:cNvPr id="34" name="Picture 33">
              <a:extLst>
                <a:ext uri="{FF2B5EF4-FFF2-40B4-BE49-F238E27FC236}">
                  <a16:creationId xmlns:a16="http://schemas.microsoft.com/office/drawing/2014/main" id="{4A8FD418-F924-4EB4-9D0B-D8A6C491EE2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63166" y="3652659"/>
              <a:ext cx="1623760" cy="1623760"/>
            </a:xfrm>
            <a:prstGeom prst="rect">
              <a:avLst/>
            </a:prstGeom>
          </p:spPr>
        </p:pic>
        <p:sp>
          <p:nvSpPr>
            <p:cNvPr id="36" name="TextBox 35">
              <a:extLst>
                <a:ext uri="{FF2B5EF4-FFF2-40B4-BE49-F238E27FC236}">
                  <a16:creationId xmlns:a16="http://schemas.microsoft.com/office/drawing/2014/main" id="{201E65BE-E50B-4946-B052-BDF2EF252C87}"/>
                </a:ext>
                <a:ext uri="{C183D7F6-B498-43B3-948B-1728B52AA6E4}">
                  <adec:decorative xmlns:adec="http://schemas.microsoft.com/office/drawing/2017/decorative" val="0"/>
                </a:ext>
              </a:extLst>
            </p:cNvPr>
            <p:cNvSpPr txBox="1"/>
            <p:nvPr/>
          </p:nvSpPr>
          <p:spPr>
            <a:xfrm>
              <a:off x="3885964" y="5606049"/>
              <a:ext cx="3988901" cy="615553"/>
            </a:xfrm>
            <a:prstGeom prst="rect">
              <a:avLst/>
            </a:prstGeom>
            <a:noFill/>
          </p:spPr>
          <p:txBody>
            <a:bodyPr wrap="square" lIns="91416" tIns="45708" rIns="91416" bIns="45708" rtlCol="0" anchor="t">
              <a:spAutoFit/>
            </a:bodyPr>
            <a:lstStyle/>
            <a:p>
              <a:pPr algn="ctr" defTabSz="914126" fontAlgn="auto">
                <a:spcBef>
                  <a:spcPts val="0"/>
                </a:spcBef>
                <a:spcAft>
                  <a:spcPts val="0"/>
                </a:spcAft>
                <a:defRPr/>
              </a:pPr>
              <a:r>
                <a:rPr lang="en-US" sz="1799" b="1">
                  <a:solidFill>
                    <a:srgbClr val="00A8DF"/>
                  </a:solidFill>
                  <a:latin typeface="Franklin Gothic Book"/>
                  <a:ea typeface="+mn-ea"/>
                  <a:cs typeface="+mn-cs"/>
                </a:rPr>
                <a:t>CROSS-SECTOR TECHNOLOGIES</a:t>
              </a:r>
              <a:endParaRPr lang="en-US">
                <a:ea typeface="+mn-ea"/>
                <a:cs typeface="+mn-cs"/>
              </a:endParaRPr>
            </a:p>
            <a:p>
              <a:pPr>
                <a:defRPr/>
              </a:pPr>
              <a:endParaRPr lang="en-US" sz="1600"/>
            </a:p>
          </p:txBody>
        </p:sp>
      </p:grpSp>
      <p:grpSp>
        <p:nvGrpSpPr>
          <p:cNvPr id="9" name="Group 8" descr="Illustration of a person working at a drill press">
            <a:extLst>
              <a:ext uri="{FF2B5EF4-FFF2-40B4-BE49-F238E27FC236}">
                <a16:creationId xmlns:a16="http://schemas.microsoft.com/office/drawing/2014/main" id="{C43BB29C-EF98-A6C0-399E-3701F071BE0E}"/>
              </a:ext>
            </a:extLst>
          </p:cNvPr>
          <p:cNvGrpSpPr/>
          <p:nvPr/>
        </p:nvGrpSpPr>
        <p:grpSpPr>
          <a:xfrm>
            <a:off x="8082527" y="3529904"/>
            <a:ext cx="3889407" cy="2879735"/>
            <a:chOff x="8084633" y="3529930"/>
            <a:chExt cx="3890420" cy="2880485"/>
          </a:xfrm>
        </p:grpSpPr>
        <p:pic>
          <p:nvPicPr>
            <p:cNvPr id="39" name="Picture 38">
              <a:extLst>
                <a:ext uri="{FF2B5EF4-FFF2-40B4-BE49-F238E27FC236}">
                  <a16:creationId xmlns:a16="http://schemas.microsoft.com/office/drawing/2014/main" id="{51E02213-0817-47EC-846F-37A1775612C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38887" y="3529930"/>
              <a:ext cx="1775824" cy="1745745"/>
            </a:xfrm>
            <a:prstGeom prst="rect">
              <a:avLst/>
            </a:prstGeom>
          </p:spPr>
        </p:pic>
        <p:sp>
          <p:nvSpPr>
            <p:cNvPr id="40" name="TextBox 39">
              <a:extLst>
                <a:ext uri="{FF2B5EF4-FFF2-40B4-BE49-F238E27FC236}">
                  <a16:creationId xmlns:a16="http://schemas.microsoft.com/office/drawing/2014/main" id="{15D87C9D-3287-4151-871A-8E505B6DA07B}"/>
                </a:ext>
                <a:ext uri="{C183D7F6-B498-43B3-948B-1728B52AA6E4}">
                  <adec:decorative xmlns:adec="http://schemas.microsoft.com/office/drawing/2017/decorative" val="0"/>
                </a:ext>
              </a:extLst>
            </p:cNvPr>
            <p:cNvSpPr txBox="1"/>
            <p:nvPr/>
          </p:nvSpPr>
          <p:spPr>
            <a:xfrm>
              <a:off x="8084633" y="5517863"/>
              <a:ext cx="3890420" cy="892552"/>
            </a:xfrm>
            <a:prstGeom prst="rect">
              <a:avLst/>
            </a:prstGeom>
            <a:noFill/>
          </p:spPr>
          <p:txBody>
            <a:bodyPr wrap="square" lIns="91416" tIns="45708" rIns="91416" bIns="45708" rtlCol="0" anchor="t">
              <a:spAutoFit/>
            </a:bodyPr>
            <a:lstStyle/>
            <a:p>
              <a:pPr algn="ctr">
                <a:defRPr/>
              </a:pPr>
              <a:r>
                <a:rPr lang="en-US" sz="1799" b="1">
                  <a:solidFill>
                    <a:srgbClr val="005B82"/>
                  </a:solidFill>
                  <a:latin typeface="Franklin Gothic Book"/>
                  <a:ea typeface="+mn-ea"/>
                  <a:cs typeface="+mn-cs"/>
                </a:rPr>
                <a:t>TECHNICAL ASSISTANCE AND WORKFORCE DEVELOPMENT</a:t>
              </a:r>
              <a:r>
                <a:rPr lang="en-US">
                  <a:solidFill>
                    <a:srgbClr val="005B82"/>
                  </a:solidFill>
                  <a:latin typeface="Franklin Gothic Book"/>
                </a:rPr>
                <a:t> </a:t>
              </a:r>
              <a:endParaRPr lang="en-US">
                <a:ea typeface="+mn-ea"/>
                <a:cs typeface="+mn-cs"/>
              </a:endParaRPr>
            </a:p>
            <a:p>
              <a:pPr>
                <a:defRPr/>
              </a:pPr>
              <a:endParaRPr lang="en-US" sz="1600"/>
            </a:p>
          </p:txBody>
        </p:sp>
      </p:grpSp>
      <p:grpSp>
        <p:nvGrpSpPr>
          <p:cNvPr id="6" name="Group 5" descr="Illustration of a robotic arm with a green leaf sprouting from the base">
            <a:extLst>
              <a:ext uri="{FF2B5EF4-FFF2-40B4-BE49-F238E27FC236}">
                <a16:creationId xmlns:a16="http://schemas.microsoft.com/office/drawing/2014/main" id="{3DA442AF-F8F4-3AAE-41A1-26BF8E861546}"/>
              </a:ext>
            </a:extLst>
          </p:cNvPr>
          <p:cNvGrpSpPr/>
          <p:nvPr/>
        </p:nvGrpSpPr>
        <p:grpSpPr>
          <a:xfrm>
            <a:off x="4262317" y="3423505"/>
            <a:ext cx="3664190" cy="2986134"/>
            <a:chOff x="226565" y="3428418"/>
            <a:chExt cx="3665144" cy="2986912"/>
          </a:xfrm>
        </p:grpSpPr>
        <p:sp>
          <p:nvSpPr>
            <p:cNvPr id="21" name="TextBox 20">
              <a:extLst>
                <a:ext uri="{FF2B5EF4-FFF2-40B4-BE49-F238E27FC236}">
                  <a16:creationId xmlns:a16="http://schemas.microsoft.com/office/drawing/2014/main" id="{E7DAECC4-2D47-4CBF-97F8-CEAAAF5FD0B6}"/>
                </a:ext>
                <a:ext uri="{C183D7F6-B498-43B3-948B-1728B52AA6E4}">
                  <adec:decorative xmlns:adec="http://schemas.microsoft.com/office/drawing/2017/decorative" val="0"/>
                </a:ext>
              </a:extLst>
            </p:cNvPr>
            <p:cNvSpPr txBox="1"/>
            <p:nvPr/>
          </p:nvSpPr>
          <p:spPr>
            <a:xfrm>
              <a:off x="226565" y="5522778"/>
              <a:ext cx="3665144" cy="892552"/>
            </a:xfrm>
            <a:prstGeom prst="rect">
              <a:avLst/>
            </a:prstGeom>
            <a:noFill/>
          </p:spPr>
          <p:txBody>
            <a:bodyPr wrap="square" lIns="91416" tIns="45708" rIns="91416" bIns="45708" rtlCol="0" anchor="t">
              <a:spAutoFit/>
            </a:bodyPr>
            <a:lstStyle/>
            <a:p>
              <a:pPr algn="ctr" defTabSz="914126" fontAlgn="auto">
                <a:spcBef>
                  <a:spcPts val="0"/>
                </a:spcBef>
                <a:spcAft>
                  <a:spcPts val="0"/>
                </a:spcAft>
                <a:defRPr/>
              </a:pPr>
              <a:r>
                <a:rPr lang="en-US" sz="1799" b="1">
                  <a:solidFill>
                    <a:srgbClr val="2A8F55"/>
                  </a:solidFill>
                  <a:latin typeface="Franklin Gothic Book"/>
                  <a:ea typeface="+mn-ea"/>
                  <a:cs typeface="+mn-cs"/>
                </a:rPr>
                <a:t>ENERGY- AND EMISSIONS-INTENSIVE INDUSTRIES</a:t>
              </a:r>
              <a:endParaRPr lang="en-US">
                <a:ea typeface="+mn-ea"/>
                <a:cs typeface="+mn-cs"/>
              </a:endParaRPr>
            </a:p>
            <a:p>
              <a:pPr>
                <a:defRPr/>
              </a:pPr>
              <a:endParaRPr lang="en-US" sz="1600">
                <a:ea typeface="+mn-lt"/>
                <a:cs typeface="+mn-lt"/>
              </a:endParaRPr>
            </a:p>
          </p:txBody>
        </p:sp>
        <p:pic>
          <p:nvPicPr>
            <p:cNvPr id="14" name="Picture 13">
              <a:extLst>
                <a:ext uri="{FF2B5EF4-FFF2-40B4-BE49-F238E27FC236}">
                  <a16:creationId xmlns:a16="http://schemas.microsoft.com/office/drawing/2014/main" id="{CB790623-6860-44B7-8A61-3DD5E9FCA6A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44398" y="3428418"/>
              <a:ext cx="2797762" cy="1943900"/>
            </a:xfrm>
            <a:prstGeom prst="rect">
              <a:avLst/>
            </a:prstGeom>
          </p:spPr>
        </p:pic>
      </p:grpSp>
    </p:spTree>
    <p:extLst>
      <p:ext uri="{BB962C8B-B14F-4D97-AF65-F5344CB8AC3E}">
        <p14:creationId xmlns:p14="http://schemas.microsoft.com/office/powerpoint/2010/main" val="91520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50D35E-02C9-49BE-F64E-E3BB409DF0F2}"/>
              </a:ext>
            </a:extLst>
          </p:cNvPr>
          <p:cNvSpPr>
            <a:spLocks noGrp="1"/>
          </p:cNvSpPr>
          <p:nvPr>
            <p:ph type="title"/>
          </p:nvPr>
        </p:nvSpPr>
        <p:spPr/>
        <p:txBody>
          <a:bodyPr/>
          <a:lstStyle/>
          <a:p>
            <a:r>
              <a:rPr lang="en-US"/>
              <a:t>Cross-Sector Technologies within IEDO RD&amp;D </a:t>
            </a:r>
            <a:br>
              <a:rPr lang="en-US"/>
            </a:br>
            <a:endParaRPr lang="en-US"/>
          </a:p>
        </p:txBody>
      </p:sp>
      <p:sp>
        <p:nvSpPr>
          <p:cNvPr id="5" name="Content Placeholder 2">
            <a:extLst>
              <a:ext uri="{FF2B5EF4-FFF2-40B4-BE49-F238E27FC236}">
                <a16:creationId xmlns:a16="http://schemas.microsoft.com/office/drawing/2014/main" id="{72B01049-5E89-3083-133D-AE873FB9944C}"/>
              </a:ext>
            </a:extLst>
          </p:cNvPr>
          <p:cNvSpPr>
            <a:spLocks noGrp="1"/>
          </p:cNvSpPr>
          <p:nvPr>
            <p:ph sz="quarter" idx="10"/>
          </p:nvPr>
        </p:nvSpPr>
        <p:spPr>
          <a:xfrm>
            <a:off x="477492" y="1078245"/>
            <a:ext cx="5538761" cy="4545689"/>
          </a:xfrm>
        </p:spPr>
        <p:txBody>
          <a:bodyPr/>
          <a:lstStyle/>
          <a:p>
            <a:r>
              <a:rPr lang="en-US" sz="1999" b="1"/>
              <a:t>Accelerates the readiness of component and equipment technologies with decarbonization impact across multiple industries.</a:t>
            </a:r>
          </a:p>
          <a:p>
            <a:pPr marL="285664" indent="-285664">
              <a:buFont typeface="Arial" panose="020B0604020202020204" pitchFamily="34" charset="0"/>
              <a:buChar char="•"/>
            </a:pPr>
            <a:r>
              <a:rPr lang="en-US"/>
              <a:t>Industrialize emerging </a:t>
            </a:r>
            <a:r>
              <a:rPr lang="en-US">
                <a:latin typeface="+mn-lt"/>
              </a:rPr>
              <a:t>technologies that can be integrated with existing facilities and processes.</a:t>
            </a:r>
          </a:p>
          <a:p>
            <a:pPr lvl="1"/>
            <a:r>
              <a:rPr lang="en-US">
                <a:latin typeface="+mn-lt"/>
              </a:rPr>
              <a:t>Enabling technologies developed under CST (mid-TRL) that present integration challenges in industry-specific applications can be further advanced under EEII. </a:t>
            </a:r>
          </a:p>
          <a:p>
            <a:pPr marL="285664" indent="-285664">
              <a:buFont typeface="Arial" panose="020B0604020202020204" pitchFamily="34" charset="0"/>
              <a:buChar char="•"/>
            </a:pPr>
            <a:r>
              <a:rPr lang="en-US">
                <a:latin typeface="+mn-lt"/>
              </a:rPr>
              <a:t>Advance energy systems and auxiliary components, e.g., waste heat recovery, sensors and controls, thermal energy storage (CST only). </a:t>
            </a:r>
          </a:p>
          <a:p>
            <a:pPr marL="285664" indent="-285664">
              <a:buFont typeface="Arial" panose="020B0604020202020204" pitchFamily="34" charset="0"/>
              <a:buChar char="•"/>
            </a:pPr>
            <a:r>
              <a:rPr lang="en-US">
                <a:latin typeface="+mn-lt"/>
              </a:rPr>
              <a:t>Develop next-generation production technologies.</a:t>
            </a:r>
          </a:p>
          <a:p>
            <a:pPr marL="285664" indent="-285664">
              <a:buFont typeface="Arial" panose="020B0604020202020204" pitchFamily="34" charset="0"/>
              <a:buChar char="•"/>
            </a:pPr>
            <a:r>
              <a:rPr lang="en-US">
                <a:latin typeface="+mn-lt"/>
              </a:rPr>
              <a:t>Reduce energy and emissions from water and wastewater treatment</a:t>
            </a:r>
          </a:p>
        </p:txBody>
      </p:sp>
      <p:grpSp>
        <p:nvGrpSpPr>
          <p:cNvPr id="31" name="Group 30" descr="Plot chart showing primary energy use and carbon dioxide emissions for different industries, with certain industries categorized as Energy- and Emissions-Intensive Industries and others as Cross-Sector Technologies">
            <a:extLst>
              <a:ext uri="{FF2B5EF4-FFF2-40B4-BE49-F238E27FC236}">
                <a16:creationId xmlns:a16="http://schemas.microsoft.com/office/drawing/2014/main" id="{4C44C463-E60B-4313-D286-4DAF080F74AF}"/>
              </a:ext>
            </a:extLst>
          </p:cNvPr>
          <p:cNvGrpSpPr/>
          <p:nvPr/>
        </p:nvGrpSpPr>
        <p:grpSpPr>
          <a:xfrm>
            <a:off x="6199528" y="997006"/>
            <a:ext cx="5674718" cy="5598086"/>
            <a:chOff x="6447738" y="957701"/>
            <a:chExt cx="5676196" cy="5599544"/>
          </a:xfrm>
        </p:grpSpPr>
        <p:grpSp>
          <p:nvGrpSpPr>
            <p:cNvPr id="38" name="Group 37">
              <a:extLst>
                <a:ext uri="{FF2B5EF4-FFF2-40B4-BE49-F238E27FC236}">
                  <a16:creationId xmlns:a16="http://schemas.microsoft.com/office/drawing/2014/main" id="{80ACB6EC-4978-1A46-346F-73BCC0FE35A8}"/>
                </a:ext>
              </a:extLst>
            </p:cNvPr>
            <p:cNvGrpSpPr/>
            <p:nvPr/>
          </p:nvGrpSpPr>
          <p:grpSpPr>
            <a:xfrm>
              <a:off x="6447738" y="1486466"/>
              <a:ext cx="5676196" cy="5070779"/>
              <a:chOff x="6447738" y="1486466"/>
              <a:chExt cx="5676196" cy="5070779"/>
            </a:xfrm>
          </p:grpSpPr>
          <p:sp>
            <p:nvSpPr>
              <p:cNvPr id="40" name="TextBox 39">
                <a:extLst>
                  <a:ext uri="{FF2B5EF4-FFF2-40B4-BE49-F238E27FC236}">
                    <a16:creationId xmlns:a16="http://schemas.microsoft.com/office/drawing/2014/main" id="{30750227-B8FC-1573-0875-1A0294BDDF78}"/>
                  </a:ext>
                </a:extLst>
              </p:cNvPr>
              <p:cNvSpPr txBox="1"/>
              <p:nvPr/>
            </p:nvSpPr>
            <p:spPr>
              <a:xfrm>
                <a:off x="9929091" y="6187913"/>
                <a:ext cx="2194843" cy="369332"/>
              </a:xfrm>
              <a:prstGeom prst="rect">
                <a:avLst/>
              </a:prstGeom>
              <a:noFill/>
            </p:spPr>
            <p:txBody>
              <a:bodyPr wrap="square" rtlCol="0">
                <a:spAutoFit/>
              </a:bodyPr>
              <a:lstStyle/>
              <a:p>
                <a:pPr algn="r"/>
                <a:r>
                  <a:rPr lang="en-US" sz="900">
                    <a:solidFill>
                      <a:schemeClr val="tx2"/>
                    </a:solidFill>
                  </a:rPr>
                  <a:t>Manufacturing Energy and Carbon Footprints, DOE AMO, 2022.</a:t>
                </a:r>
              </a:p>
            </p:txBody>
          </p:sp>
          <p:grpSp>
            <p:nvGrpSpPr>
              <p:cNvPr id="41" name="Group 40">
                <a:extLst>
                  <a:ext uri="{FF2B5EF4-FFF2-40B4-BE49-F238E27FC236}">
                    <a16:creationId xmlns:a16="http://schemas.microsoft.com/office/drawing/2014/main" id="{74FA5BF7-0639-071B-0A54-75153A2E3C5D}"/>
                  </a:ext>
                </a:extLst>
              </p:cNvPr>
              <p:cNvGrpSpPr/>
              <p:nvPr/>
            </p:nvGrpSpPr>
            <p:grpSpPr>
              <a:xfrm>
                <a:off x="6447738" y="1486466"/>
                <a:ext cx="5567316" cy="4696247"/>
                <a:chOff x="6447738" y="1486466"/>
                <a:chExt cx="5567316" cy="4696247"/>
              </a:xfrm>
            </p:grpSpPr>
            <p:grpSp>
              <p:nvGrpSpPr>
                <p:cNvPr id="42" name="Group 41">
                  <a:extLst>
                    <a:ext uri="{FF2B5EF4-FFF2-40B4-BE49-F238E27FC236}">
                      <a16:creationId xmlns:a16="http://schemas.microsoft.com/office/drawing/2014/main" id="{68DC00F9-1464-FB98-671C-4A37A563BF53}"/>
                    </a:ext>
                  </a:extLst>
                </p:cNvPr>
                <p:cNvGrpSpPr/>
                <p:nvPr/>
              </p:nvGrpSpPr>
              <p:grpSpPr>
                <a:xfrm>
                  <a:off x="6447738" y="1486466"/>
                  <a:ext cx="5567316" cy="4696247"/>
                  <a:chOff x="6447738" y="1134041"/>
                  <a:chExt cx="5567316" cy="4696247"/>
                </a:xfrm>
              </p:grpSpPr>
              <p:grpSp>
                <p:nvGrpSpPr>
                  <p:cNvPr id="44" name="Group 43">
                    <a:extLst>
                      <a:ext uri="{FF2B5EF4-FFF2-40B4-BE49-F238E27FC236}">
                        <a16:creationId xmlns:a16="http://schemas.microsoft.com/office/drawing/2014/main" id="{2FA18528-E25E-7BC2-9EB9-8C6BDB9BA96F}"/>
                      </a:ext>
                    </a:extLst>
                  </p:cNvPr>
                  <p:cNvGrpSpPr/>
                  <p:nvPr/>
                </p:nvGrpSpPr>
                <p:grpSpPr>
                  <a:xfrm>
                    <a:off x="6447738" y="1697326"/>
                    <a:ext cx="5567316" cy="4132962"/>
                    <a:chOff x="5701895" y="1267472"/>
                    <a:chExt cx="5940109" cy="4261290"/>
                  </a:xfrm>
                </p:grpSpPr>
                <p:grpSp>
                  <p:nvGrpSpPr>
                    <p:cNvPr id="48" name="Group 47">
                      <a:extLst>
                        <a:ext uri="{FF2B5EF4-FFF2-40B4-BE49-F238E27FC236}">
                          <a16:creationId xmlns:a16="http://schemas.microsoft.com/office/drawing/2014/main" id="{12C75B62-71C1-76D8-3D76-E73E4E85086B}"/>
                        </a:ext>
                      </a:extLst>
                    </p:cNvPr>
                    <p:cNvGrpSpPr/>
                    <p:nvPr/>
                  </p:nvGrpSpPr>
                  <p:grpSpPr>
                    <a:xfrm>
                      <a:off x="5701895" y="1267472"/>
                      <a:ext cx="5940109" cy="4261290"/>
                      <a:chOff x="5701895" y="1267472"/>
                      <a:chExt cx="5940109" cy="4261290"/>
                    </a:xfrm>
                  </p:grpSpPr>
                  <p:pic>
                    <p:nvPicPr>
                      <p:cNvPr id="50" name="Picture 49">
                        <a:extLst>
                          <a:ext uri="{FF2B5EF4-FFF2-40B4-BE49-F238E27FC236}">
                            <a16:creationId xmlns:a16="http://schemas.microsoft.com/office/drawing/2014/main" id="{6DD45345-6348-163B-553D-B62247E5F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1895" y="1290637"/>
                        <a:ext cx="5940109" cy="4238125"/>
                      </a:xfrm>
                      <a:prstGeom prst="rect">
                        <a:avLst/>
                      </a:prstGeom>
                    </p:spPr>
                  </p:pic>
                  <p:sp>
                    <p:nvSpPr>
                      <p:cNvPr id="51" name="Rectangle: Rounded Corners 50">
                        <a:extLst>
                          <a:ext uri="{FF2B5EF4-FFF2-40B4-BE49-F238E27FC236}">
                            <a16:creationId xmlns:a16="http://schemas.microsoft.com/office/drawing/2014/main" id="{AF9953C9-239A-1F8E-FC4A-5823CB2BEDF2}"/>
                          </a:ext>
                        </a:extLst>
                      </p:cNvPr>
                      <p:cNvSpPr/>
                      <p:nvPr/>
                    </p:nvSpPr>
                    <p:spPr>
                      <a:xfrm>
                        <a:off x="7446637" y="1267472"/>
                        <a:ext cx="4114897" cy="3071363"/>
                      </a:xfrm>
                      <a:prstGeom prst="roundRect">
                        <a:avLst/>
                      </a:prstGeom>
                      <a:solidFill>
                        <a:schemeClr val="accent3">
                          <a:lumMod val="20000"/>
                          <a:lumOff val="8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934697FB-C147-F698-FAC9-A7825AEE6E1E}"/>
                          </a:ext>
                        </a:extLst>
                      </p:cNvPr>
                      <p:cNvSpPr/>
                      <p:nvPr/>
                    </p:nvSpPr>
                    <p:spPr>
                      <a:xfrm>
                        <a:off x="8517179" y="1375501"/>
                        <a:ext cx="2881749" cy="1662363"/>
                      </a:xfrm>
                      <a:prstGeom prst="round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EA247D28-7AAE-C748-5125-B309C9BD4836}"/>
                          </a:ext>
                        </a:extLst>
                      </p:cNvPr>
                      <p:cNvGrpSpPr/>
                      <p:nvPr/>
                    </p:nvGrpSpPr>
                    <p:grpSpPr>
                      <a:xfrm>
                        <a:off x="7508534" y="1698219"/>
                        <a:ext cx="4081596" cy="2558824"/>
                        <a:chOff x="7508534" y="1698219"/>
                        <a:chExt cx="4081596" cy="2558824"/>
                      </a:xfrm>
                    </p:grpSpPr>
                    <p:sp>
                      <p:nvSpPr>
                        <p:cNvPr id="56" name="Oval 55">
                          <a:extLst>
                            <a:ext uri="{FF2B5EF4-FFF2-40B4-BE49-F238E27FC236}">
                              <a16:creationId xmlns:a16="http://schemas.microsoft.com/office/drawing/2014/main" id="{1415EC5A-7BCB-4C74-C8ED-B034641286EA}"/>
                            </a:ext>
                          </a:extLst>
                        </p:cNvPr>
                        <p:cNvSpPr/>
                        <p:nvPr/>
                      </p:nvSpPr>
                      <p:spPr>
                        <a:xfrm>
                          <a:off x="10846403" y="1942306"/>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52D0AF9-833E-2D01-4FD2-0A6B4F247C4C}"/>
                            </a:ext>
                          </a:extLst>
                        </p:cNvPr>
                        <p:cNvSpPr/>
                        <p:nvPr/>
                      </p:nvSpPr>
                      <p:spPr>
                        <a:xfrm>
                          <a:off x="10646160" y="2099765"/>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B31C513-33CD-2559-3DDA-DB657E5821D8}"/>
                            </a:ext>
                          </a:extLst>
                        </p:cNvPr>
                        <p:cNvSpPr/>
                        <p:nvPr/>
                      </p:nvSpPr>
                      <p:spPr>
                        <a:xfrm>
                          <a:off x="10141882" y="2604132"/>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3955961A-D9AA-59B9-F2D0-BB7407BDE6FC}"/>
                            </a:ext>
                          </a:extLst>
                        </p:cNvPr>
                        <p:cNvSpPr/>
                        <p:nvPr/>
                      </p:nvSpPr>
                      <p:spPr>
                        <a:xfrm>
                          <a:off x="10059204" y="2471514"/>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AE9CDDDD-503B-E88A-EADF-E74C0B04F039}"/>
                            </a:ext>
                          </a:extLst>
                        </p:cNvPr>
                        <p:cNvSpPr/>
                        <p:nvPr/>
                      </p:nvSpPr>
                      <p:spPr>
                        <a:xfrm>
                          <a:off x="10465732" y="2701942"/>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00BF6559-6B57-A166-09D2-DAD5E4E8B98F}"/>
                            </a:ext>
                          </a:extLst>
                        </p:cNvPr>
                        <p:cNvSpPr/>
                        <p:nvPr/>
                      </p:nvSpPr>
                      <p:spPr>
                        <a:xfrm>
                          <a:off x="8923110" y="2801342"/>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94E408F-A344-F899-2260-579385BC4D54}"/>
                            </a:ext>
                          </a:extLst>
                        </p:cNvPr>
                        <p:cNvSpPr/>
                        <p:nvPr/>
                      </p:nvSpPr>
                      <p:spPr>
                        <a:xfrm>
                          <a:off x="9356498" y="3170245"/>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197BBCF9-7EF0-C812-F672-0C481709E2AB}"/>
                            </a:ext>
                          </a:extLst>
                        </p:cNvPr>
                        <p:cNvSpPr/>
                        <p:nvPr/>
                      </p:nvSpPr>
                      <p:spPr>
                        <a:xfrm>
                          <a:off x="9239817" y="3288433"/>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054E3BB6-F1E3-602E-4E3A-CFC890321DF5}"/>
                            </a:ext>
                          </a:extLst>
                        </p:cNvPr>
                        <p:cNvSpPr/>
                        <p:nvPr/>
                      </p:nvSpPr>
                      <p:spPr>
                        <a:xfrm>
                          <a:off x="9120017" y="3352338"/>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239E5EE-F46F-5EB7-0238-4868CCFEDA37}"/>
                            </a:ext>
                          </a:extLst>
                        </p:cNvPr>
                        <p:cNvSpPr/>
                        <p:nvPr/>
                      </p:nvSpPr>
                      <p:spPr>
                        <a:xfrm>
                          <a:off x="8963175" y="3329452"/>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CE7F319F-E270-5281-FAE9-D9C1C51277C5}"/>
                            </a:ext>
                          </a:extLst>
                        </p:cNvPr>
                        <p:cNvSpPr/>
                        <p:nvPr/>
                      </p:nvSpPr>
                      <p:spPr>
                        <a:xfrm>
                          <a:off x="8765767" y="3632223"/>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C3D490A-77E2-5279-3A57-82DDB88498C3}"/>
                            </a:ext>
                          </a:extLst>
                        </p:cNvPr>
                        <p:cNvSpPr/>
                        <p:nvPr/>
                      </p:nvSpPr>
                      <p:spPr>
                        <a:xfrm>
                          <a:off x="8702130" y="3590742"/>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45EFF70B-BA0F-240E-3AA2-DCD72E340282}"/>
                            </a:ext>
                          </a:extLst>
                        </p:cNvPr>
                        <p:cNvSpPr/>
                        <p:nvPr/>
                      </p:nvSpPr>
                      <p:spPr>
                        <a:xfrm>
                          <a:off x="8401436" y="3864795"/>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4447750-7059-7AF5-2A44-3B3202CBAE5A}"/>
                            </a:ext>
                          </a:extLst>
                        </p:cNvPr>
                        <p:cNvSpPr/>
                        <p:nvPr/>
                      </p:nvSpPr>
                      <p:spPr>
                        <a:xfrm>
                          <a:off x="8294279" y="3968678"/>
                          <a:ext cx="82962" cy="8296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2FB8388F-6195-B455-1EDF-0CB205BC8C7F}"/>
                            </a:ext>
                          </a:extLst>
                        </p:cNvPr>
                        <p:cNvGrpSpPr/>
                        <p:nvPr/>
                      </p:nvGrpSpPr>
                      <p:grpSpPr>
                        <a:xfrm>
                          <a:off x="7508534" y="1698219"/>
                          <a:ext cx="4081596" cy="2558824"/>
                          <a:chOff x="7508534" y="1698219"/>
                          <a:chExt cx="4081596" cy="2558824"/>
                        </a:xfrm>
                      </p:grpSpPr>
                      <p:sp>
                        <p:nvSpPr>
                          <p:cNvPr id="71" name="TextBox 70">
                            <a:extLst>
                              <a:ext uri="{FF2B5EF4-FFF2-40B4-BE49-F238E27FC236}">
                                <a16:creationId xmlns:a16="http://schemas.microsoft.com/office/drawing/2014/main" id="{712F53AE-FEAC-A04F-F6F1-8C26840CF10C}"/>
                              </a:ext>
                            </a:extLst>
                          </p:cNvPr>
                          <p:cNvSpPr txBox="1"/>
                          <p:nvPr/>
                        </p:nvSpPr>
                        <p:spPr>
                          <a:xfrm>
                            <a:off x="10539855" y="1698219"/>
                            <a:ext cx="857223" cy="269733"/>
                          </a:xfrm>
                          <a:prstGeom prst="rect">
                            <a:avLst/>
                          </a:prstGeom>
                          <a:noFill/>
                        </p:spPr>
                        <p:txBody>
                          <a:bodyPr wrap="none" rtlCol="0">
                            <a:spAutoFit/>
                          </a:bodyPr>
                          <a:lstStyle/>
                          <a:p>
                            <a:r>
                              <a:rPr lang="en-US" sz="1100"/>
                              <a:t>Chemicals</a:t>
                            </a:r>
                          </a:p>
                        </p:txBody>
                      </p:sp>
                      <p:sp>
                        <p:nvSpPr>
                          <p:cNvPr id="72" name="TextBox 71">
                            <a:extLst>
                              <a:ext uri="{FF2B5EF4-FFF2-40B4-BE49-F238E27FC236}">
                                <a16:creationId xmlns:a16="http://schemas.microsoft.com/office/drawing/2014/main" id="{D8F0F6E1-C6EC-4CFE-1F97-0179F1F5C299}"/>
                              </a:ext>
                            </a:extLst>
                          </p:cNvPr>
                          <p:cNvSpPr txBox="1"/>
                          <p:nvPr/>
                        </p:nvSpPr>
                        <p:spPr>
                          <a:xfrm>
                            <a:off x="9268920" y="2020311"/>
                            <a:ext cx="1411374" cy="269733"/>
                          </a:xfrm>
                          <a:prstGeom prst="rect">
                            <a:avLst/>
                          </a:prstGeom>
                          <a:noFill/>
                        </p:spPr>
                        <p:txBody>
                          <a:bodyPr wrap="none" rtlCol="0">
                            <a:spAutoFit/>
                          </a:bodyPr>
                          <a:lstStyle/>
                          <a:p>
                            <a:r>
                              <a:rPr lang="en-US" sz="1100"/>
                              <a:t>Petroleum Refining</a:t>
                            </a:r>
                          </a:p>
                        </p:txBody>
                      </p:sp>
                      <p:sp>
                        <p:nvSpPr>
                          <p:cNvPr id="73" name="TextBox 72">
                            <a:extLst>
                              <a:ext uri="{FF2B5EF4-FFF2-40B4-BE49-F238E27FC236}">
                                <a16:creationId xmlns:a16="http://schemas.microsoft.com/office/drawing/2014/main" id="{ED6506E9-6E5E-7EEF-6C00-97AC5129D4B5}"/>
                              </a:ext>
                            </a:extLst>
                          </p:cNvPr>
                          <p:cNvSpPr txBox="1"/>
                          <p:nvPr/>
                        </p:nvSpPr>
                        <p:spPr>
                          <a:xfrm>
                            <a:off x="10574139" y="2585898"/>
                            <a:ext cx="758023" cy="444266"/>
                          </a:xfrm>
                          <a:prstGeom prst="rect">
                            <a:avLst/>
                          </a:prstGeom>
                          <a:noFill/>
                        </p:spPr>
                        <p:txBody>
                          <a:bodyPr wrap="none" rtlCol="0">
                            <a:spAutoFit/>
                          </a:bodyPr>
                          <a:lstStyle/>
                          <a:p>
                            <a:r>
                              <a:rPr lang="en-US" sz="1100"/>
                              <a:t>Forest </a:t>
                            </a:r>
                          </a:p>
                          <a:p>
                            <a:r>
                              <a:rPr lang="en-US" sz="1100"/>
                              <a:t>Products</a:t>
                            </a:r>
                          </a:p>
                        </p:txBody>
                      </p:sp>
                      <p:sp>
                        <p:nvSpPr>
                          <p:cNvPr id="74" name="TextBox 73">
                            <a:extLst>
                              <a:ext uri="{FF2B5EF4-FFF2-40B4-BE49-F238E27FC236}">
                                <a16:creationId xmlns:a16="http://schemas.microsoft.com/office/drawing/2014/main" id="{94046A29-1EF9-E50E-F3DB-9B51C196AECA}"/>
                              </a:ext>
                            </a:extLst>
                          </p:cNvPr>
                          <p:cNvSpPr txBox="1"/>
                          <p:nvPr/>
                        </p:nvSpPr>
                        <p:spPr>
                          <a:xfrm>
                            <a:off x="8935139" y="2303845"/>
                            <a:ext cx="1149692" cy="269733"/>
                          </a:xfrm>
                          <a:prstGeom prst="rect">
                            <a:avLst/>
                          </a:prstGeom>
                          <a:noFill/>
                        </p:spPr>
                        <p:txBody>
                          <a:bodyPr wrap="none" rtlCol="0">
                            <a:spAutoFit/>
                          </a:bodyPr>
                          <a:lstStyle/>
                          <a:p>
                            <a:r>
                              <a:rPr lang="en-US" sz="1100"/>
                              <a:t>Primary Metals</a:t>
                            </a:r>
                          </a:p>
                        </p:txBody>
                      </p:sp>
                      <p:sp>
                        <p:nvSpPr>
                          <p:cNvPr id="75" name="TextBox 74">
                            <a:extLst>
                              <a:ext uri="{FF2B5EF4-FFF2-40B4-BE49-F238E27FC236}">
                                <a16:creationId xmlns:a16="http://schemas.microsoft.com/office/drawing/2014/main" id="{9C4F88C7-4E1D-F9BF-3769-301A4F090537}"/>
                              </a:ext>
                            </a:extLst>
                          </p:cNvPr>
                          <p:cNvSpPr txBox="1"/>
                          <p:nvPr/>
                        </p:nvSpPr>
                        <p:spPr>
                          <a:xfrm>
                            <a:off x="10161653" y="2420435"/>
                            <a:ext cx="1428477" cy="269733"/>
                          </a:xfrm>
                          <a:prstGeom prst="rect">
                            <a:avLst/>
                          </a:prstGeom>
                          <a:noFill/>
                        </p:spPr>
                        <p:txBody>
                          <a:bodyPr wrap="none" rtlCol="0">
                            <a:spAutoFit/>
                          </a:bodyPr>
                          <a:lstStyle/>
                          <a:p>
                            <a:r>
                              <a:rPr lang="en-US" sz="1100"/>
                              <a:t>Food and Beverage</a:t>
                            </a:r>
                          </a:p>
                        </p:txBody>
                      </p:sp>
                      <p:sp>
                        <p:nvSpPr>
                          <p:cNvPr id="76" name="TextBox 75">
                            <a:extLst>
                              <a:ext uri="{FF2B5EF4-FFF2-40B4-BE49-F238E27FC236}">
                                <a16:creationId xmlns:a16="http://schemas.microsoft.com/office/drawing/2014/main" id="{E92F6360-9EFE-AEB5-81DB-893DDC296FA3}"/>
                              </a:ext>
                            </a:extLst>
                          </p:cNvPr>
                          <p:cNvSpPr txBox="1"/>
                          <p:nvPr/>
                        </p:nvSpPr>
                        <p:spPr>
                          <a:xfrm>
                            <a:off x="8988108" y="2718395"/>
                            <a:ext cx="693031" cy="269733"/>
                          </a:xfrm>
                          <a:prstGeom prst="rect">
                            <a:avLst/>
                          </a:prstGeom>
                          <a:noFill/>
                        </p:spPr>
                        <p:txBody>
                          <a:bodyPr wrap="none" rtlCol="0">
                            <a:spAutoFit/>
                          </a:bodyPr>
                          <a:lstStyle/>
                          <a:p>
                            <a:r>
                              <a:rPr lang="en-US" sz="1100"/>
                              <a:t>Cement</a:t>
                            </a:r>
                          </a:p>
                        </p:txBody>
                      </p:sp>
                      <p:sp>
                        <p:nvSpPr>
                          <p:cNvPr id="77" name="TextBox 76">
                            <a:extLst>
                              <a:ext uri="{FF2B5EF4-FFF2-40B4-BE49-F238E27FC236}">
                                <a16:creationId xmlns:a16="http://schemas.microsoft.com/office/drawing/2014/main" id="{DF651457-0319-0D41-1BA5-65346E8702BF}"/>
                              </a:ext>
                            </a:extLst>
                          </p:cNvPr>
                          <p:cNvSpPr txBox="1"/>
                          <p:nvPr/>
                        </p:nvSpPr>
                        <p:spPr>
                          <a:xfrm>
                            <a:off x="9464607" y="3009971"/>
                            <a:ext cx="1856063" cy="269733"/>
                          </a:xfrm>
                          <a:prstGeom prst="rect">
                            <a:avLst/>
                          </a:prstGeom>
                          <a:noFill/>
                        </p:spPr>
                        <p:txBody>
                          <a:bodyPr wrap="none" rtlCol="0">
                            <a:spAutoFit/>
                          </a:bodyPr>
                          <a:lstStyle/>
                          <a:p>
                            <a:r>
                              <a:rPr lang="en-US" sz="1100"/>
                              <a:t>Transportation Equipment</a:t>
                            </a:r>
                          </a:p>
                        </p:txBody>
                      </p:sp>
                      <p:sp>
                        <p:nvSpPr>
                          <p:cNvPr id="78" name="TextBox 77">
                            <a:extLst>
                              <a:ext uri="{FF2B5EF4-FFF2-40B4-BE49-F238E27FC236}">
                                <a16:creationId xmlns:a16="http://schemas.microsoft.com/office/drawing/2014/main" id="{BD16556A-D47E-633E-42FD-478022B0B9FB}"/>
                              </a:ext>
                            </a:extLst>
                          </p:cNvPr>
                          <p:cNvSpPr txBox="1"/>
                          <p:nvPr/>
                        </p:nvSpPr>
                        <p:spPr>
                          <a:xfrm>
                            <a:off x="9288382" y="3238195"/>
                            <a:ext cx="686189" cy="269733"/>
                          </a:xfrm>
                          <a:prstGeom prst="rect">
                            <a:avLst/>
                          </a:prstGeom>
                          <a:noFill/>
                        </p:spPr>
                        <p:txBody>
                          <a:bodyPr wrap="none" rtlCol="0">
                            <a:spAutoFit/>
                          </a:bodyPr>
                          <a:lstStyle/>
                          <a:p>
                            <a:r>
                              <a:rPr lang="en-US" sz="1100"/>
                              <a:t>Plastics</a:t>
                            </a:r>
                          </a:p>
                        </p:txBody>
                      </p:sp>
                      <p:sp>
                        <p:nvSpPr>
                          <p:cNvPr id="79" name="TextBox 78">
                            <a:extLst>
                              <a:ext uri="{FF2B5EF4-FFF2-40B4-BE49-F238E27FC236}">
                                <a16:creationId xmlns:a16="http://schemas.microsoft.com/office/drawing/2014/main" id="{2AA7C572-F6E0-A0B5-CA54-6E3BA5E5015D}"/>
                              </a:ext>
                            </a:extLst>
                          </p:cNvPr>
                          <p:cNvSpPr txBox="1"/>
                          <p:nvPr/>
                        </p:nvSpPr>
                        <p:spPr>
                          <a:xfrm>
                            <a:off x="9136552" y="3397276"/>
                            <a:ext cx="1342960" cy="269733"/>
                          </a:xfrm>
                          <a:prstGeom prst="rect">
                            <a:avLst/>
                          </a:prstGeom>
                          <a:noFill/>
                        </p:spPr>
                        <p:txBody>
                          <a:bodyPr wrap="none" rtlCol="0">
                            <a:spAutoFit/>
                          </a:bodyPr>
                          <a:lstStyle/>
                          <a:p>
                            <a:r>
                              <a:rPr lang="en-US" sz="1100"/>
                              <a:t>Fabricated Metals</a:t>
                            </a:r>
                          </a:p>
                        </p:txBody>
                      </p:sp>
                      <p:sp>
                        <p:nvSpPr>
                          <p:cNvPr id="80" name="TextBox 79">
                            <a:extLst>
                              <a:ext uri="{FF2B5EF4-FFF2-40B4-BE49-F238E27FC236}">
                                <a16:creationId xmlns:a16="http://schemas.microsoft.com/office/drawing/2014/main" id="{43B7284C-8E1C-49EF-B0FE-D56E4110144A}"/>
                              </a:ext>
                            </a:extLst>
                          </p:cNvPr>
                          <p:cNvSpPr txBox="1"/>
                          <p:nvPr/>
                        </p:nvSpPr>
                        <p:spPr>
                          <a:xfrm>
                            <a:off x="7508534" y="2903465"/>
                            <a:ext cx="1211264" cy="444266"/>
                          </a:xfrm>
                          <a:prstGeom prst="rect">
                            <a:avLst/>
                          </a:prstGeom>
                          <a:noFill/>
                        </p:spPr>
                        <p:txBody>
                          <a:bodyPr wrap="none" rtlCol="0">
                            <a:spAutoFit/>
                          </a:bodyPr>
                          <a:lstStyle/>
                          <a:p>
                            <a:r>
                              <a:rPr lang="en-US" sz="1100"/>
                              <a:t>Computers and </a:t>
                            </a:r>
                          </a:p>
                          <a:p>
                            <a:r>
                              <a:rPr lang="en-US" sz="1100"/>
                              <a:t>Electronics</a:t>
                            </a:r>
                          </a:p>
                        </p:txBody>
                      </p:sp>
                      <p:sp>
                        <p:nvSpPr>
                          <p:cNvPr id="81" name="TextBox 80">
                            <a:extLst>
                              <a:ext uri="{FF2B5EF4-FFF2-40B4-BE49-F238E27FC236}">
                                <a16:creationId xmlns:a16="http://schemas.microsoft.com/office/drawing/2014/main" id="{045D1791-E272-1BC3-2635-7F11E9267234}"/>
                              </a:ext>
                            </a:extLst>
                          </p:cNvPr>
                          <p:cNvSpPr txBox="1"/>
                          <p:nvPr/>
                        </p:nvSpPr>
                        <p:spPr>
                          <a:xfrm>
                            <a:off x="8144266" y="3455770"/>
                            <a:ext cx="549362" cy="269733"/>
                          </a:xfrm>
                          <a:prstGeom prst="rect">
                            <a:avLst/>
                          </a:prstGeom>
                          <a:noFill/>
                        </p:spPr>
                        <p:txBody>
                          <a:bodyPr wrap="none" rtlCol="0">
                            <a:spAutoFit/>
                          </a:bodyPr>
                          <a:lstStyle/>
                          <a:p>
                            <a:r>
                              <a:rPr lang="en-US" sz="1100"/>
                              <a:t>Glass</a:t>
                            </a:r>
                          </a:p>
                        </p:txBody>
                      </p:sp>
                      <p:sp>
                        <p:nvSpPr>
                          <p:cNvPr id="82" name="TextBox 81">
                            <a:extLst>
                              <a:ext uri="{FF2B5EF4-FFF2-40B4-BE49-F238E27FC236}">
                                <a16:creationId xmlns:a16="http://schemas.microsoft.com/office/drawing/2014/main" id="{71087E8A-1C4E-84BF-9418-85C517220616}"/>
                              </a:ext>
                            </a:extLst>
                          </p:cNvPr>
                          <p:cNvSpPr txBox="1"/>
                          <p:nvPr/>
                        </p:nvSpPr>
                        <p:spPr>
                          <a:xfrm>
                            <a:off x="8871648" y="3633291"/>
                            <a:ext cx="858934" cy="269733"/>
                          </a:xfrm>
                          <a:prstGeom prst="rect">
                            <a:avLst/>
                          </a:prstGeom>
                          <a:noFill/>
                        </p:spPr>
                        <p:txBody>
                          <a:bodyPr wrap="none" rtlCol="0">
                            <a:spAutoFit/>
                          </a:bodyPr>
                          <a:lstStyle/>
                          <a:p>
                            <a:r>
                              <a:rPr lang="en-US" sz="1100"/>
                              <a:t>Machinery</a:t>
                            </a:r>
                          </a:p>
                        </p:txBody>
                      </p:sp>
                      <p:sp>
                        <p:nvSpPr>
                          <p:cNvPr id="83" name="TextBox 82">
                            <a:extLst>
                              <a:ext uri="{FF2B5EF4-FFF2-40B4-BE49-F238E27FC236}">
                                <a16:creationId xmlns:a16="http://schemas.microsoft.com/office/drawing/2014/main" id="{22A7FC57-5B57-C25B-95F3-BEE38D76B94B}"/>
                              </a:ext>
                            </a:extLst>
                          </p:cNvPr>
                          <p:cNvSpPr txBox="1"/>
                          <p:nvPr/>
                        </p:nvSpPr>
                        <p:spPr>
                          <a:xfrm>
                            <a:off x="7686564" y="3682283"/>
                            <a:ext cx="675927" cy="269733"/>
                          </a:xfrm>
                          <a:prstGeom prst="rect">
                            <a:avLst/>
                          </a:prstGeom>
                          <a:noFill/>
                        </p:spPr>
                        <p:txBody>
                          <a:bodyPr wrap="none" rtlCol="0">
                            <a:spAutoFit/>
                          </a:bodyPr>
                          <a:lstStyle/>
                          <a:p>
                            <a:r>
                              <a:rPr lang="en-US" sz="1100"/>
                              <a:t>Textiles</a:t>
                            </a:r>
                          </a:p>
                        </p:txBody>
                      </p:sp>
                      <p:sp>
                        <p:nvSpPr>
                          <p:cNvPr id="84" name="TextBox 83">
                            <a:extLst>
                              <a:ext uri="{FF2B5EF4-FFF2-40B4-BE49-F238E27FC236}">
                                <a16:creationId xmlns:a16="http://schemas.microsoft.com/office/drawing/2014/main" id="{B43C0386-780C-8D62-9DA1-94C0DB6F7C9F}"/>
                              </a:ext>
                            </a:extLst>
                          </p:cNvPr>
                          <p:cNvSpPr txBox="1"/>
                          <p:nvPr/>
                        </p:nvSpPr>
                        <p:spPr>
                          <a:xfrm>
                            <a:off x="8333610" y="3987310"/>
                            <a:ext cx="829858" cy="269733"/>
                          </a:xfrm>
                          <a:prstGeom prst="rect">
                            <a:avLst/>
                          </a:prstGeom>
                          <a:noFill/>
                        </p:spPr>
                        <p:txBody>
                          <a:bodyPr wrap="none" rtlCol="0">
                            <a:spAutoFit/>
                          </a:bodyPr>
                          <a:lstStyle/>
                          <a:p>
                            <a:r>
                              <a:rPr lang="en-US" sz="1100"/>
                              <a:t>Foundries</a:t>
                            </a:r>
                          </a:p>
                        </p:txBody>
                      </p:sp>
                    </p:grpSp>
                  </p:grpSp>
                  <p:cxnSp>
                    <p:nvCxnSpPr>
                      <p:cNvPr id="54" name="Straight Connector 53">
                        <a:extLst>
                          <a:ext uri="{FF2B5EF4-FFF2-40B4-BE49-F238E27FC236}">
                            <a16:creationId xmlns:a16="http://schemas.microsoft.com/office/drawing/2014/main" id="{B1BB8BC3-7440-3CD2-3492-EE261007220A}"/>
                          </a:ext>
                        </a:extLst>
                      </p:cNvPr>
                      <p:cNvCxnSpPr/>
                      <p:nvPr/>
                    </p:nvCxnSpPr>
                    <p:spPr>
                      <a:xfrm>
                        <a:off x="6291887" y="2618418"/>
                        <a:ext cx="5104660" cy="0"/>
                      </a:xfrm>
                      <a:prstGeom prst="line">
                        <a:avLst/>
                      </a:prstGeom>
                      <a:ln w="6350">
                        <a:solidFill>
                          <a:schemeClr val="tx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ADBE40BB-A741-735D-0F92-F71A7E549CD2}"/>
                          </a:ext>
                        </a:extLst>
                      </p:cNvPr>
                      <p:cNvCxnSpPr/>
                      <p:nvPr/>
                    </p:nvCxnSpPr>
                    <p:spPr>
                      <a:xfrm>
                        <a:off x="6280385" y="3847170"/>
                        <a:ext cx="5104660" cy="0"/>
                      </a:xfrm>
                      <a:prstGeom prst="line">
                        <a:avLst/>
                      </a:prstGeom>
                      <a:ln w="6350">
                        <a:solidFill>
                          <a:schemeClr val="tx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grpSp>
                <p:cxnSp>
                  <p:nvCxnSpPr>
                    <p:cNvPr id="49" name="Straight Connector 48">
                      <a:extLst>
                        <a:ext uri="{FF2B5EF4-FFF2-40B4-BE49-F238E27FC236}">
                          <a16:creationId xmlns:a16="http://schemas.microsoft.com/office/drawing/2014/main" id="{5A32F967-914F-9144-F8E2-061B85FFFD07}"/>
                        </a:ext>
                      </a:extLst>
                    </p:cNvPr>
                    <p:cNvCxnSpPr>
                      <a:cxnSpLocks/>
                    </p:cNvCxnSpPr>
                    <p:nvPr/>
                  </p:nvCxnSpPr>
                  <p:spPr>
                    <a:xfrm flipH="1" flipV="1">
                      <a:off x="8517179" y="3218358"/>
                      <a:ext cx="405931" cy="125054"/>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45" name="TextBox 44">
                    <a:extLst>
                      <a:ext uri="{FF2B5EF4-FFF2-40B4-BE49-F238E27FC236}">
                        <a16:creationId xmlns:a16="http://schemas.microsoft.com/office/drawing/2014/main" id="{4810B5C5-FC7D-CDEB-3B81-57E6E433EBBA}"/>
                      </a:ext>
                    </a:extLst>
                  </p:cNvPr>
                  <p:cNvSpPr txBox="1"/>
                  <p:nvPr/>
                </p:nvSpPr>
                <p:spPr>
                  <a:xfrm>
                    <a:off x="6826462" y="1442581"/>
                    <a:ext cx="2863758" cy="253916"/>
                  </a:xfrm>
                  <a:prstGeom prst="rect">
                    <a:avLst/>
                  </a:prstGeom>
                  <a:noFill/>
                </p:spPr>
                <p:txBody>
                  <a:bodyPr wrap="square" rtlCol="0">
                    <a:spAutoFit/>
                  </a:bodyPr>
                  <a:lstStyle/>
                  <a:p>
                    <a:r>
                      <a:rPr lang="en-US" sz="1050">
                        <a:latin typeface="+mj-lt"/>
                      </a:rPr>
                      <a:t>Cross-Sector Technologies</a:t>
                    </a:r>
                  </a:p>
                </p:txBody>
              </p:sp>
              <p:cxnSp>
                <p:nvCxnSpPr>
                  <p:cNvPr id="46" name="Connector: Elbow 45">
                    <a:extLst>
                      <a:ext uri="{FF2B5EF4-FFF2-40B4-BE49-F238E27FC236}">
                        <a16:creationId xmlns:a16="http://schemas.microsoft.com/office/drawing/2014/main" id="{20A3449C-4361-2C7F-4BDA-322AF9104EFB}"/>
                      </a:ext>
                    </a:extLst>
                  </p:cNvPr>
                  <p:cNvCxnSpPr>
                    <a:cxnSpLocks/>
                  </p:cNvCxnSpPr>
                  <p:nvPr/>
                </p:nvCxnSpPr>
                <p:spPr>
                  <a:xfrm rot="16200000" flipH="1">
                    <a:off x="7372845" y="1867033"/>
                    <a:ext cx="635223" cy="334383"/>
                  </a:xfrm>
                  <a:prstGeom prst="bentConnector3">
                    <a:avLst>
                      <a:gd name="adj1" fmla="val 103467"/>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26CF0B85-D7B5-8876-658C-529205DE0293}"/>
                      </a:ext>
                    </a:extLst>
                  </p:cNvPr>
                  <p:cNvSpPr txBox="1"/>
                  <p:nvPr/>
                </p:nvSpPr>
                <p:spPr>
                  <a:xfrm>
                    <a:off x="8830896" y="1134041"/>
                    <a:ext cx="2438488" cy="369332"/>
                  </a:xfrm>
                  <a:prstGeom prst="rect">
                    <a:avLst/>
                  </a:prstGeom>
                  <a:noFill/>
                </p:spPr>
                <p:txBody>
                  <a:bodyPr wrap="none" rtlCol="0">
                    <a:spAutoFit/>
                  </a:bodyPr>
                  <a:lstStyle/>
                  <a:p>
                    <a:r>
                      <a:rPr lang="en-US" u="sng"/>
                      <a:t>IEDO RD&amp;D Landscape</a:t>
                    </a:r>
                  </a:p>
                </p:txBody>
              </p:sp>
            </p:grpSp>
            <p:sp>
              <p:nvSpPr>
                <p:cNvPr id="43" name="TextBox 42">
                  <a:extLst>
                    <a:ext uri="{FF2B5EF4-FFF2-40B4-BE49-F238E27FC236}">
                      <a16:creationId xmlns:a16="http://schemas.microsoft.com/office/drawing/2014/main" id="{F10E2968-78ED-B4BD-312F-8770E22132E9}"/>
                    </a:ext>
                  </a:extLst>
                </p:cNvPr>
                <p:cNvSpPr txBox="1"/>
                <p:nvPr/>
              </p:nvSpPr>
              <p:spPr>
                <a:xfrm>
                  <a:off x="9140294" y="2156839"/>
                  <a:ext cx="2727513" cy="253916"/>
                </a:xfrm>
                <a:prstGeom prst="rect">
                  <a:avLst/>
                </a:prstGeom>
                <a:noFill/>
              </p:spPr>
              <p:txBody>
                <a:bodyPr wrap="square" rtlCol="0">
                  <a:spAutoFit/>
                </a:bodyPr>
                <a:lstStyle/>
                <a:p>
                  <a:r>
                    <a:rPr lang="en-US" sz="1050">
                      <a:latin typeface="+mj-lt"/>
                    </a:rPr>
                    <a:t>Energy- and Emissions-Intensive Industries</a:t>
                  </a:r>
                </a:p>
              </p:txBody>
            </p:sp>
          </p:grpSp>
        </p:grpSp>
        <p:sp>
          <p:nvSpPr>
            <p:cNvPr id="39" name="TextBox 38">
              <a:extLst>
                <a:ext uri="{FF2B5EF4-FFF2-40B4-BE49-F238E27FC236}">
                  <a16:creationId xmlns:a16="http://schemas.microsoft.com/office/drawing/2014/main" id="{B1F0ECAA-0361-0B0D-6764-F05B40A90A9E}"/>
                </a:ext>
              </a:extLst>
            </p:cNvPr>
            <p:cNvSpPr txBox="1"/>
            <p:nvPr/>
          </p:nvSpPr>
          <p:spPr>
            <a:xfrm>
              <a:off x="6772988" y="957701"/>
              <a:ext cx="2169319" cy="769441"/>
            </a:xfrm>
            <a:prstGeom prst="rect">
              <a:avLst/>
            </a:prstGeom>
            <a:noFill/>
          </p:spPr>
          <p:txBody>
            <a:bodyPr wrap="square">
              <a:spAutoFit/>
            </a:bodyPr>
            <a:lstStyle/>
            <a:p>
              <a:r>
                <a:rPr lang="en-US" sz="1100">
                  <a:solidFill>
                    <a:schemeClr val="accent3">
                      <a:lumMod val="50000"/>
                    </a:schemeClr>
                  </a:solidFill>
                </a:rPr>
                <a:t>A significant number of energy and emissions reduction challenges are common across all industrial subsectors.</a:t>
              </a:r>
            </a:p>
          </p:txBody>
        </p:sp>
      </p:grpSp>
    </p:spTree>
    <p:extLst>
      <p:ext uri="{BB962C8B-B14F-4D97-AF65-F5344CB8AC3E}">
        <p14:creationId xmlns:p14="http://schemas.microsoft.com/office/powerpoint/2010/main" val="294408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F9BE-935F-D057-931E-7EBAA785B22E}"/>
              </a:ext>
            </a:extLst>
          </p:cNvPr>
          <p:cNvSpPr>
            <a:spLocks noGrp="1"/>
          </p:cNvSpPr>
          <p:nvPr>
            <p:ph type="title"/>
          </p:nvPr>
        </p:nvSpPr>
        <p:spPr>
          <a:xfrm>
            <a:off x="417013" y="67183"/>
            <a:ext cx="10117794" cy="812588"/>
          </a:xfrm>
        </p:spPr>
        <p:txBody>
          <a:bodyPr/>
          <a:lstStyle/>
          <a:p>
            <a:r>
              <a:rPr lang="en-US" sz="3199"/>
              <a:t>Key Insights from Stakeholder Engagement and Analysis</a:t>
            </a:r>
          </a:p>
        </p:txBody>
      </p:sp>
      <p:grpSp>
        <p:nvGrpSpPr>
          <p:cNvPr id="24" name="Group 23" descr="Industrial Decarbonization Roadmap report cover and chart">
            <a:extLst>
              <a:ext uri="{FF2B5EF4-FFF2-40B4-BE49-F238E27FC236}">
                <a16:creationId xmlns:a16="http://schemas.microsoft.com/office/drawing/2014/main" id="{FCB351CB-8F3E-96A3-A613-F812BCACA615}"/>
              </a:ext>
            </a:extLst>
          </p:cNvPr>
          <p:cNvGrpSpPr/>
          <p:nvPr/>
        </p:nvGrpSpPr>
        <p:grpSpPr>
          <a:xfrm>
            <a:off x="2436519" y="1615205"/>
            <a:ext cx="9625524" cy="2265956"/>
            <a:chOff x="2437155" y="1656380"/>
            <a:chExt cx="9628032" cy="2266545"/>
          </a:xfrm>
        </p:grpSpPr>
        <p:sp>
          <p:nvSpPr>
            <p:cNvPr id="25" name="Rectangle: Rounded Corners 24">
              <a:extLst>
                <a:ext uri="{FF2B5EF4-FFF2-40B4-BE49-F238E27FC236}">
                  <a16:creationId xmlns:a16="http://schemas.microsoft.com/office/drawing/2014/main" id="{5FD3C0E4-ECE8-E57D-0F37-26D4A695858F}"/>
                </a:ext>
              </a:extLst>
            </p:cNvPr>
            <p:cNvSpPr/>
            <p:nvPr/>
          </p:nvSpPr>
          <p:spPr>
            <a:xfrm>
              <a:off x="2450778" y="3159891"/>
              <a:ext cx="7199159" cy="584632"/>
            </a:xfrm>
            <a:prstGeom prst="round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126" fontAlgn="auto">
                <a:spcBef>
                  <a:spcPts val="0"/>
                </a:spcBef>
                <a:spcAft>
                  <a:spcPts val="0"/>
                </a:spcAft>
                <a:defRPr/>
              </a:pPr>
              <a:endParaRPr lang="en-US" sz="1799">
                <a:solidFill>
                  <a:srgbClr val="000000"/>
                </a:solidFill>
                <a:latin typeface="Franklin Gothic Book"/>
              </a:endParaRPr>
            </a:p>
          </p:txBody>
        </p:sp>
        <p:grpSp>
          <p:nvGrpSpPr>
            <p:cNvPr id="26" name="Group 25">
              <a:extLst>
                <a:ext uri="{FF2B5EF4-FFF2-40B4-BE49-F238E27FC236}">
                  <a16:creationId xmlns:a16="http://schemas.microsoft.com/office/drawing/2014/main" id="{4F8A75F3-A913-B844-6DC5-78BF8BA42BF4}"/>
                </a:ext>
              </a:extLst>
            </p:cNvPr>
            <p:cNvGrpSpPr/>
            <p:nvPr/>
          </p:nvGrpSpPr>
          <p:grpSpPr>
            <a:xfrm>
              <a:off x="9253143" y="1656380"/>
              <a:ext cx="2812044" cy="2266545"/>
              <a:chOff x="5843136" y="1020726"/>
              <a:chExt cx="3395336" cy="2736685"/>
            </a:xfrm>
          </p:grpSpPr>
          <p:pic>
            <p:nvPicPr>
              <p:cNvPr id="28" name="Picture 15" descr="Chart, waterfall chart&#10;&#10;Description automatically generated">
                <a:extLst>
                  <a:ext uri="{FF2B5EF4-FFF2-40B4-BE49-F238E27FC236}">
                    <a16:creationId xmlns:a16="http://schemas.microsoft.com/office/drawing/2014/main" id="{83DB1DFB-0967-297F-5A6B-2A0078A847D6}"/>
                  </a:ext>
                </a:extLst>
              </p:cNvPr>
              <p:cNvPicPr>
                <a:picLocks noChangeAspect="1"/>
              </p:cNvPicPr>
              <p:nvPr/>
            </p:nvPicPr>
            <p:blipFill>
              <a:blip r:embed="rId3"/>
              <a:stretch>
                <a:fillRect/>
              </a:stretch>
            </p:blipFill>
            <p:spPr>
              <a:xfrm>
                <a:off x="6000112" y="1020726"/>
                <a:ext cx="2740748" cy="1548488"/>
              </a:xfrm>
              <a:prstGeom prst="rect">
                <a:avLst/>
              </a:prstGeom>
            </p:spPr>
          </p:pic>
          <p:pic>
            <p:nvPicPr>
              <p:cNvPr id="29" name="Picture 12" descr="Diagram, timeline&#10;&#10;Description automatically generated">
                <a:extLst>
                  <a:ext uri="{FF2B5EF4-FFF2-40B4-BE49-F238E27FC236}">
                    <a16:creationId xmlns:a16="http://schemas.microsoft.com/office/drawing/2014/main" id="{C57F5B2A-010B-9F3F-DE31-CEBC133CA10E}"/>
                  </a:ext>
                </a:extLst>
              </p:cNvPr>
              <p:cNvPicPr>
                <a:picLocks noChangeAspect="1"/>
              </p:cNvPicPr>
              <p:nvPr/>
            </p:nvPicPr>
            <p:blipFill>
              <a:blip r:embed="rId4"/>
              <a:stretch>
                <a:fillRect/>
              </a:stretch>
            </p:blipFill>
            <p:spPr bwMode="auto">
              <a:xfrm>
                <a:off x="6627258" y="2050469"/>
                <a:ext cx="2611214" cy="128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30" name="Picture 29">
                <a:extLst>
                  <a:ext uri="{FF2B5EF4-FFF2-40B4-BE49-F238E27FC236}">
                    <a16:creationId xmlns:a16="http://schemas.microsoft.com/office/drawing/2014/main" id="{D86699A8-E542-DE19-5380-5DE7DC7B6005}"/>
                  </a:ext>
                </a:extLst>
              </p:cNvPr>
              <p:cNvPicPr>
                <a:picLocks noChangeAspect="1"/>
              </p:cNvPicPr>
              <p:nvPr/>
            </p:nvPicPr>
            <p:blipFill>
              <a:blip r:embed="rId5"/>
              <a:stretch>
                <a:fillRect/>
              </a:stretch>
            </p:blipFill>
            <p:spPr>
              <a:xfrm>
                <a:off x="5843136" y="1778979"/>
                <a:ext cx="1527350" cy="1978432"/>
              </a:xfrm>
              <a:prstGeom prst="rect">
                <a:avLst/>
              </a:prstGeom>
              <a:ln>
                <a:solidFill>
                  <a:schemeClr val="bg1">
                    <a:lumMod val="85000"/>
                  </a:schemeClr>
                </a:solidFill>
              </a:ln>
              <a:effectLst>
                <a:outerShdw blurRad="50800" dist="38100" dir="8100000" algn="tr" rotWithShape="0">
                  <a:prstClr val="black">
                    <a:alpha val="40000"/>
                  </a:prstClr>
                </a:outerShdw>
              </a:effectLst>
            </p:spPr>
          </p:pic>
        </p:grpSp>
        <p:sp>
          <p:nvSpPr>
            <p:cNvPr id="27" name="TextBox 26">
              <a:extLst>
                <a:ext uri="{FF2B5EF4-FFF2-40B4-BE49-F238E27FC236}">
                  <a16:creationId xmlns:a16="http://schemas.microsoft.com/office/drawing/2014/main" id="{B4917C29-9C4B-98CA-BE8F-90DDDE88F20F}"/>
                </a:ext>
              </a:extLst>
            </p:cNvPr>
            <p:cNvSpPr txBox="1"/>
            <p:nvPr/>
          </p:nvSpPr>
          <p:spPr>
            <a:xfrm>
              <a:off x="2437155" y="2816629"/>
              <a:ext cx="6750895" cy="938719"/>
            </a:xfrm>
            <a:prstGeom prst="rect">
              <a:avLst/>
            </a:prstGeom>
            <a:noFill/>
          </p:spPr>
          <p:txBody>
            <a:bodyPr wrap="square">
              <a:spAutoFit/>
            </a:bodyPr>
            <a:lstStyle/>
            <a:p>
              <a:pPr algn="r" defTabSz="913852">
                <a:spcBef>
                  <a:spcPts val="0"/>
                </a:spcBef>
                <a:spcAft>
                  <a:spcPts val="600"/>
                </a:spcAft>
                <a:defRPr/>
              </a:pPr>
              <a:r>
                <a:rPr lang="en-US" sz="1799" u="sng">
                  <a:solidFill>
                    <a:srgbClr val="006633"/>
                  </a:solidFill>
                  <a:latin typeface="Franklin Gothic Medium"/>
                  <a:ea typeface="+mn-ea"/>
                  <a:cs typeface="Arial"/>
                  <a:hlinkClick r:id="rId6"/>
                </a:rPr>
                <a:t>Industrial Decarbonization Roadmap</a:t>
              </a:r>
              <a:endParaRPr lang="en-US" sz="1799" u="sng">
                <a:solidFill>
                  <a:srgbClr val="006633"/>
                </a:solidFill>
                <a:latin typeface="Franklin Gothic Medium"/>
                <a:ea typeface="+mn-ea"/>
                <a:cs typeface="Arial"/>
              </a:endParaRPr>
            </a:p>
            <a:p>
              <a:pPr algn="r" defTabSz="913852">
                <a:spcBef>
                  <a:spcPts val="0"/>
                </a:spcBef>
                <a:spcAft>
                  <a:spcPts val="0"/>
                </a:spcAft>
                <a:defRPr/>
              </a:pPr>
              <a:r>
                <a:rPr lang="en-US" sz="1600">
                  <a:solidFill>
                    <a:srgbClr val="000000"/>
                  </a:solidFill>
                  <a:latin typeface="Franklin Gothic Book"/>
                  <a:ea typeface="+mn-ea"/>
                  <a:cs typeface="Arial"/>
                </a:rPr>
                <a:t>Key cross-cutting opportunities, including scaling of electrotechnologies, enabling technologies for hydrogen as a LCFFES, and thermal energy storage </a:t>
              </a:r>
              <a:endParaRPr lang="en-US" sz="1600">
                <a:solidFill>
                  <a:srgbClr val="000000"/>
                </a:solidFill>
                <a:latin typeface="Franklin Gothic Book"/>
                <a:ea typeface="+mn-ea"/>
                <a:cs typeface="+mn-cs"/>
              </a:endParaRPr>
            </a:p>
          </p:txBody>
        </p:sp>
      </p:grpSp>
      <p:grpSp>
        <p:nvGrpSpPr>
          <p:cNvPr id="31" name="Group 30" descr="Flowchart showing manufacturing energy and carbon footprints">
            <a:extLst>
              <a:ext uri="{FF2B5EF4-FFF2-40B4-BE49-F238E27FC236}">
                <a16:creationId xmlns:a16="http://schemas.microsoft.com/office/drawing/2014/main" id="{66008329-0B32-54AE-5D43-EF1D87DDE0EF}"/>
              </a:ext>
            </a:extLst>
          </p:cNvPr>
          <p:cNvGrpSpPr/>
          <p:nvPr/>
        </p:nvGrpSpPr>
        <p:grpSpPr>
          <a:xfrm>
            <a:off x="284209" y="946550"/>
            <a:ext cx="7827237" cy="1781281"/>
            <a:chOff x="284283" y="3692982"/>
            <a:chExt cx="7829276" cy="1781745"/>
          </a:xfrm>
        </p:grpSpPr>
        <p:sp>
          <p:nvSpPr>
            <p:cNvPr id="32" name="Rectangle: Rounded Corners 31">
              <a:extLst>
                <a:ext uri="{FF2B5EF4-FFF2-40B4-BE49-F238E27FC236}">
                  <a16:creationId xmlns:a16="http://schemas.microsoft.com/office/drawing/2014/main" id="{A654FAB8-0EA5-A81E-BCA6-47D06B57C40F}"/>
                </a:ext>
              </a:extLst>
            </p:cNvPr>
            <p:cNvSpPr/>
            <p:nvPr/>
          </p:nvSpPr>
          <p:spPr>
            <a:xfrm>
              <a:off x="2153714" y="4187939"/>
              <a:ext cx="5959845" cy="1261541"/>
            </a:xfrm>
            <a:prstGeom prst="roundRect">
              <a:avLst/>
            </a:prstGeom>
            <a:solidFill>
              <a:srgbClr val="FFF9E1"/>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126" fontAlgn="auto">
                <a:spcBef>
                  <a:spcPts val="0"/>
                </a:spcBef>
                <a:spcAft>
                  <a:spcPts val="0"/>
                </a:spcAft>
                <a:defRPr/>
              </a:pPr>
              <a:endParaRPr lang="en-US" sz="1799">
                <a:solidFill>
                  <a:srgbClr val="000000"/>
                </a:solidFill>
                <a:latin typeface="Franklin Gothic Book"/>
              </a:endParaRPr>
            </a:p>
          </p:txBody>
        </p:sp>
        <p:sp>
          <p:nvSpPr>
            <p:cNvPr id="33" name="TextBox 32">
              <a:extLst>
                <a:ext uri="{FF2B5EF4-FFF2-40B4-BE49-F238E27FC236}">
                  <a16:creationId xmlns:a16="http://schemas.microsoft.com/office/drawing/2014/main" id="{FC9D4BF6-B002-A643-81BB-EAB35E6FD320}"/>
                </a:ext>
              </a:extLst>
            </p:cNvPr>
            <p:cNvSpPr txBox="1"/>
            <p:nvPr/>
          </p:nvSpPr>
          <p:spPr>
            <a:xfrm>
              <a:off x="2618647" y="3797182"/>
              <a:ext cx="5494912" cy="1677382"/>
            </a:xfrm>
            <a:prstGeom prst="rect">
              <a:avLst/>
            </a:prstGeom>
            <a:noFill/>
          </p:spPr>
          <p:txBody>
            <a:bodyPr wrap="square">
              <a:spAutoFit/>
            </a:bodyPr>
            <a:lstStyle/>
            <a:p>
              <a:pPr defTabSz="913852" fontAlgn="auto">
                <a:spcBef>
                  <a:spcPts val="0"/>
                </a:spcBef>
                <a:spcAft>
                  <a:spcPts val="600"/>
                </a:spcAft>
                <a:defRPr/>
              </a:pPr>
              <a:r>
                <a:rPr lang="en-US" sz="1799">
                  <a:solidFill>
                    <a:srgbClr val="FFCB06">
                      <a:lumMod val="50000"/>
                    </a:srgbClr>
                  </a:solidFill>
                  <a:latin typeface="Franklin Gothic Medium"/>
                  <a:ea typeface="+mn-ea"/>
                  <a:cs typeface="Arial"/>
                  <a:hlinkClick r:id="rId7">
                    <a:extLst>
                      <a:ext uri="{A12FA001-AC4F-418D-AE19-62706E023703}">
                        <ahyp:hlinkClr xmlns:ahyp="http://schemas.microsoft.com/office/drawing/2018/hyperlinkcolor" val="tx"/>
                      </a:ext>
                    </a:extLst>
                  </a:hlinkClick>
                </a:rPr>
                <a:t>Manufacturing Energy and Carbon Footprints</a:t>
              </a:r>
              <a:endParaRPr lang="en-US" sz="1799">
                <a:solidFill>
                  <a:srgbClr val="FFCB06">
                    <a:lumMod val="50000"/>
                  </a:srgbClr>
                </a:solidFill>
                <a:latin typeface="Franklin Gothic Medium"/>
                <a:ea typeface="+mn-ea"/>
                <a:cs typeface="Arial"/>
              </a:endParaRPr>
            </a:p>
            <a:p>
              <a:pPr defTabSz="913852" fontAlgn="auto">
                <a:spcBef>
                  <a:spcPts val="0"/>
                </a:spcBef>
                <a:spcAft>
                  <a:spcPts val="0"/>
                </a:spcAft>
                <a:defRPr/>
              </a:pPr>
              <a:r>
                <a:rPr lang="en-US" sz="1600">
                  <a:solidFill>
                    <a:srgbClr val="000000"/>
                  </a:solidFill>
                  <a:latin typeface="Franklin Gothic Book"/>
                  <a:ea typeface="+mn-ea"/>
                  <a:cs typeface="Arial"/>
                </a:rPr>
                <a:t>Analytical basis to identify cross-cutting opportunities through mapping of energy and emissions by manufacturing end-use </a:t>
              </a:r>
            </a:p>
            <a:p>
              <a:pPr marL="285664" indent="-285664" defTabSz="913852" fontAlgn="auto">
                <a:spcBef>
                  <a:spcPts val="0"/>
                </a:spcBef>
                <a:spcAft>
                  <a:spcPts val="0"/>
                </a:spcAft>
                <a:buFont typeface="Arial" panose="020B0604020202020204" pitchFamily="34" charset="0"/>
                <a:buChar char="•"/>
                <a:defRPr/>
              </a:pPr>
              <a:r>
                <a:rPr lang="en-US" sz="1600">
                  <a:solidFill>
                    <a:srgbClr val="000000"/>
                  </a:solidFill>
                  <a:latin typeface="Franklin Gothic Book"/>
                  <a:ea typeface="+mn-ea"/>
                  <a:cs typeface="Arial"/>
                </a:rPr>
                <a:t>Process heating is the largest source of end-use energy</a:t>
              </a:r>
            </a:p>
            <a:p>
              <a:pPr marL="285664" indent="-285664" defTabSz="913852" fontAlgn="auto">
                <a:spcBef>
                  <a:spcPts val="0"/>
                </a:spcBef>
                <a:spcAft>
                  <a:spcPts val="0"/>
                </a:spcAft>
                <a:buFont typeface="Arial" panose="020B0604020202020204" pitchFamily="34" charset="0"/>
                <a:buChar char="•"/>
                <a:defRPr/>
              </a:pPr>
              <a:r>
                <a:rPr lang="en-US" sz="1600">
                  <a:solidFill>
                    <a:srgbClr val="000000"/>
                  </a:solidFill>
                  <a:latin typeface="Franklin Gothic Book"/>
                  <a:ea typeface="+mn-ea"/>
                  <a:cs typeface="Arial"/>
                </a:rPr>
                <a:t>&gt;60% of energy consumed in the manufacturing sector is from fossil fuels </a:t>
              </a:r>
            </a:p>
          </p:txBody>
        </p:sp>
        <p:pic>
          <p:nvPicPr>
            <p:cNvPr id="34" name="Picture 33" descr="onsite energy diagram - 2018">
              <a:extLst>
                <a:ext uri="{FF2B5EF4-FFF2-40B4-BE49-F238E27FC236}">
                  <a16:creationId xmlns:a16="http://schemas.microsoft.com/office/drawing/2014/main" id="{94525790-007C-6B65-7D9B-F7343C5C01ED}"/>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84283" y="3692982"/>
              <a:ext cx="2272210" cy="1781745"/>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grpSp>
      <p:grpSp>
        <p:nvGrpSpPr>
          <p:cNvPr id="35" name="Group 34" descr="DOE Quadrennial Technology Review 2015">
            <a:extLst>
              <a:ext uri="{FF2B5EF4-FFF2-40B4-BE49-F238E27FC236}">
                <a16:creationId xmlns:a16="http://schemas.microsoft.com/office/drawing/2014/main" id="{902F4498-C926-BF9D-501D-792E62D1F963}"/>
              </a:ext>
            </a:extLst>
          </p:cNvPr>
          <p:cNvGrpSpPr/>
          <p:nvPr/>
        </p:nvGrpSpPr>
        <p:grpSpPr>
          <a:xfrm>
            <a:off x="3432904" y="4448827"/>
            <a:ext cx="8418718" cy="1971276"/>
            <a:chOff x="3294550" y="4467241"/>
            <a:chExt cx="8420911" cy="1971789"/>
          </a:xfrm>
        </p:grpSpPr>
        <p:sp>
          <p:nvSpPr>
            <p:cNvPr id="36" name="Rectangle: Rounded Corners 35">
              <a:extLst>
                <a:ext uri="{FF2B5EF4-FFF2-40B4-BE49-F238E27FC236}">
                  <a16:creationId xmlns:a16="http://schemas.microsoft.com/office/drawing/2014/main" id="{E8A82C9F-0522-C91B-413C-6279CB9AFEF9}"/>
                </a:ext>
              </a:extLst>
            </p:cNvPr>
            <p:cNvSpPr/>
            <p:nvPr/>
          </p:nvSpPr>
          <p:spPr>
            <a:xfrm>
              <a:off x="3294550" y="5842390"/>
              <a:ext cx="7576133" cy="577926"/>
            </a:xfrm>
            <a:prstGeom prst="roundRect">
              <a:avLst/>
            </a:prstGeom>
            <a:solidFill>
              <a:srgbClr val="E6EEFA"/>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126" fontAlgn="auto">
                <a:spcBef>
                  <a:spcPts val="0"/>
                </a:spcBef>
                <a:spcAft>
                  <a:spcPts val="0"/>
                </a:spcAft>
                <a:defRPr/>
              </a:pPr>
              <a:endParaRPr lang="en-US" sz="1799">
                <a:solidFill>
                  <a:srgbClr val="000000"/>
                </a:solidFill>
                <a:latin typeface="Franklin Gothic Book"/>
              </a:endParaRPr>
            </a:p>
          </p:txBody>
        </p:sp>
        <p:sp>
          <p:nvSpPr>
            <p:cNvPr id="37" name="TextBox 36">
              <a:extLst>
                <a:ext uri="{FF2B5EF4-FFF2-40B4-BE49-F238E27FC236}">
                  <a16:creationId xmlns:a16="http://schemas.microsoft.com/office/drawing/2014/main" id="{A01F131D-869E-C502-4403-CF992BBF5DB5}"/>
                </a:ext>
              </a:extLst>
            </p:cNvPr>
            <p:cNvSpPr txBox="1"/>
            <p:nvPr/>
          </p:nvSpPr>
          <p:spPr>
            <a:xfrm>
              <a:off x="3294550" y="5483532"/>
              <a:ext cx="6870376" cy="938719"/>
            </a:xfrm>
            <a:prstGeom prst="rect">
              <a:avLst/>
            </a:prstGeom>
            <a:noFill/>
          </p:spPr>
          <p:txBody>
            <a:bodyPr wrap="square">
              <a:spAutoFit/>
            </a:bodyPr>
            <a:lstStyle/>
            <a:p>
              <a:pPr algn="r" defTabSz="913852" fontAlgn="auto">
                <a:spcBef>
                  <a:spcPts val="0"/>
                </a:spcBef>
                <a:spcAft>
                  <a:spcPts val="600"/>
                </a:spcAft>
                <a:defRPr/>
              </a:pPr>
              <a:r>
                <a:rPr lang="en-US" sz="1799" dirty="0">
                  <a:solidFill>
                    <a:srgbClr val="1B4489"/>
                  </a:solidFill>
                  <a:latin typeface="Franklin Gothic Medium"/>
                  <a:ea typeface="+mn-ea"/>
                  <a:cs typeface="Arial"/>
                  <a:hlinkClick r:id="rId9">
                    <a:extLst>
                      <a:ext uri="{A12FA001-AC4F-418D-AE19-62706E023703}">
                        <ahyp:hlinkClr xmlns:ahyp="http://schemas.microsoft.com/office/drawing/2018/hyperlinkcolor" val="tx"/>
                      </a:ext>
                    </a:extLst>
                  </a:hlinkClick>
                </a:rPr>
                <a:t>DOE Quadrennial Technology Review 2015</a:t>
              </a:r>
              <a:endParaRPr lang="en-US" sz="1799" dirty="0">
                <a:solidFill>
                  <a:srgbClr val="1B4489"/>
                </a:solidFill>
                <a:latin typeface="Franklin Gothic Medium"/>
                <a:ea typeface="+mn-ea"/>
                <a:cs typeface="Arial"/>
              </a:endParaRPr>
            </a:p>
            <a:p>
              <a:pPr algn="r" defTabSz="913852" fontAlgn="auto">
                <a:spcBef>
                  <a:spcPts val="0"/>
                </a:spcBef>
                <a:spcAft>
                  <a:spcPts val="0"/>
                </a:spcAft>
                <a:defRPr/>
              </a:pPr>
              <a:r>
                <a:rPr lang="en-US" sz="1600" dirty="0">
                  <a:solidFill>
                    <a:srgbClr val="000000"/>
                  </a:solidFill>
                  <a:latin typeface="Franklin Gothic Book"/>
                  <a:ea typeface="+mn-ea"/>
                  <a:cs typeface="Arial"/>
                </a:rPr>
                <a:t>R&amp;D opportunities for process heating technologies, including next-generation heat generation systems, sensors and controls, and modeling and simulation.</a:t>
              </a:r>
            </a:p>
          </p:txBody>
        </p:sp>
        <p:pic>
          <p:nvPicPr>
            <p:cNvPr id="38" name="Picture 37">
              <a:extLst>
                <a:ext uri="{FF2B5EF4-FFF2-40B4-BE49-F238E27FC236}">
                  <a16:creationId xmlns:a16="http://schemas.microsoft.com/office/drawing/2014/main" id="{F16C12AF-81E9-CE79-65BF-1641A7263959}"/>
                </a:ext>
              </a:extLst>
            </p:cNvPr>
            <p:cNvPicPr>
              <a:picLocks noChangeAspect="1"/>
            </p:cNvPicPr>
            <p:nvPr/>
          </p:nvPicPr>
          <p:blipFill>
            <a:blip r:embed="rId10"/>
            <a:stretch>
              <a:fillRect/>
            </a:stretch>
          </p:blipFill>
          <p:spPr>
            <a:xfrm>
              <a:off x="10214981" y="4467241"/>
              <a:ext cx="1500480" cy="1971789"/>
            </a:xfrm>
            <a:prstGeom prst="rect">
              <a:avLst/>
            </a:prstGeom>
            <a:ln>
              <a:solidFill>
                <a:srgbClr val="1B4489"/>
              </a:solidFill>
            </a:ln>
          </p:spPr>
        </p:pic>
      </p:grpSp>
      <p:grpSp>
        <p:nvGrpSpPr>
          <p:cNvPr id="39" name="Group 38" descr="Thermal Process Intensification (TPI) Workshop report cover">
            <a:extLst>
              <a:ext uri="{FF2B5EF4-FFF2-40B4-BE49-F238E27FC236}">
                <a16:creationId xmlns:a16="http://schemas.microsoft.com/office/drawing/2014/main" id="{7032951E-8FD4-EF04-F2D8-4BA9686C188B}"/>
              </a:ext>
            </a:extLst>
          </p:cNvPr>
          <p:cNvGrpSpPr/>
          <p:nvPr/>
        </p:nvGrpSpPr>
        <p:grpSpPr>
          <a:xfrm>
            <a:off x="417013" y="3775362"/>
            <a:ext cx="8803151" cy="2376693"/>
            <a:chOff x="417122" y="945311"/>
            <a:chExt cx="8805443" cy="2377311"/>
          </a:xfrm>
        </p:grpSpPr>
        <p:sp>
          <p:nvSpPr>
            <p:cNvPr id="40" name="Rectangle: Rounded Corners 39">
              <a:extLst>
                <a:ext uri="{FF2B5EF4-FFF2-40B4-BE49-F238E27FC236}">
                  <a16:creationId xmlns:a16="http://schemas.microsoft.com/office/drawing/2014/main" id="{DF8ACD5F-EBB9-0BE0-3495-3CAB296C8C36}"/>
                </a:ext>
              </a:extLst>
            </p:cNvPr>
            <p:cNvSpPr/>
            <p:nvPr/>
          </p:nvSpPr>
          <p:spPr>
            <a:xfrm>
              <a:off x="1704472" y="1314830"/>
              <a:ext cx="7447369" cy="1272168"/>
            </a:xfrm>
            <a:prstGeom prst="round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126" fontAlgn="auto">
                <a:spcBef>
                  <a:spcPts val="0"/>
                </a:spcBef>
                <a:spcAft>
                  <a:spcPts val="0"/>
                </a:spcAft>
                <a:defRPr/>
              </a:pPr>
              <a:endParaRPr lang="en-US" sz="1799">
                <a:solidFill>
                  <a:srgbClr val="000000"/>
                </a:solidFill>
                <a:latin typeface="Franklin Gothic Book"/>
              </a:endParaRPr>
            </a:p>
          </p:txBody>
        </p:sp>
        <p:sp>
          <p:nvSpPr>
            <p:cNvPr id="41" name="TextBox 40">
              <a:extLst>
                <a:ext uri="{FF2B5EF4-FFF2-40B4-BE49-F238E27FC236}">
                  <a16:creationId xmlns:a16="http://schemas.microsoft.com/office/drawing/2014/main" id="{88CD84FC-3AE0-32FB-1887-E9BA902FBE51}"/>
                </a:ext>
              </a:extLst>
            </p:cNvPr>
            <p:cNvSpPr txBox="1"/>
            <p:nvPr/>
          </p:nvSpPr>
          <p:spPr>
            <a:xfrm>
              <a:off x="2295286" y="945311"/>
              <a:ext cx="6927279" cy="1677382"/>
            </a:xfrm>
            <a:prstGeom prst="rect">
              <a:avLst/>
            </a:prstGeom>
            <a:noFill/>
          </p:spPr>
          <p:txBody>
            <a:bodyPr wrap="square">
              <a:spAutoFit/>
            </a:bodyPr>
            <a:lstStyle/>
            <a:p>
              <a:pPr defTabSz="913852" fontAlgn="auto">
                <a:spcBef>
                  <a:spcPts val="0"/>
                </a:spcBef>
                <a:spcAft>
                  <a:spcPts val="600"/>
                </a:spcAft>
                <a:defRPr/>
              </a:pPr>
              <a:r>
                <a:rPr lang="en-US" sz="1799" dirty="0">
                  <a:solidFill>
                    <a:srgbClr val="000000">
                      <a:lumMod val="75000"/>
                      <a:lumOff val="25000"/>
                    </a:srgbClr>
                  </a:solidFill>
                  <a:latin typeface="Franklin Gothic Medium"/>
                  <a:ea typeface="+mn-ea"/>
                  <a:cs typeface="Arial"/>
                  <a:hlinkClick r:id="rId11">
                    <a:extLst>
                      <a:ext uri="{A12FA001-AC4F-418D-AE19-62706E023703}">
                        <ahyp:hlinkClr xmlns:ahyp="http://schemas.microsoft.com/office/drawing/2018/hyperlinkcolor" val="tx"/>
                      </a:ext>
                    </a:extLst>
                  </a:hlinkClick>
                </a:rPr>
                <a:t>Thermal Process Intensification (TPI) Workshop</a:t>
              </a:r>
              <a:endParaRPr lang="en-US" sz="1799" dirty="0">
                <a:solidFill>
                  <a:srgbClr val="000000">
                    <a:lumMod val="75000"/>
                    <a:lumOff val="25000"/>
                  </a:srgbClr>
                </a:solidFill>
                <a:latin typeface="Franklin Gothic Medium"/>
                <a:ea typeface="+mn-ea"/>
                <a:cs typeface="Arial"/>
              </a:endParaRPr>
            </a:p>
            <a:p>
              <a:pPr defTabSz="914126" fontAlgn="auto">
                <a:spcBef>
                  <a:spcPts val="0"/>
                </a:spcBef>
                <a:spcAft>
                  <a:spcPts val="0"/>
                </a:spcAft>
                <a:defRPr/>
              </a:pPr>
              <a:r>
                <a:rPr lang="en-US" sz="1600" dirty="0">
                  <a:solidFill>
                    <a:srgbClr val="000000"/>
                  </a:solidFill>
                  <a:latin typeface="Franklin Gothic Book"/>
                  <a:ea typeface="+mn-ea"/>
                  <a:cs typeface="Arial"/>
                </a:rPr>
                <a:t>R&amp;D needs for thermal processing systems, including: </a:t>
              </a:r>
              <a:endParaRPr lang="en-US" sz="1600" dirty="0">
                <a:solidFill>
                  <a:srgbClr val="000000"/>
                </a:solidFill>
                <a:latin typeface="Franklin Gothic Book"/>
                <a:ea typeface="+mn-ea"/>
                <a:cs typeface="Arial" panose="020B0604020202020204" pitchFamily="34" charset="0"/>
              </a:endParaRPr>
            </a:p>
            <a:p>
              <a:pPr marL="182825" indent="-182825" defTabSz="914126" fontAlgn="auto">
                <a:spcBef>
                  <a:spcPts val="0"/>
                </a:spcBef>
                <a:spcAft>
                  <a:spcPts val="0"/>
                </a:spcAft>
                <a:buFont typeface="Arial" panose="020B0604020202020204" pitchFamily="34" charset="0"/>
                <a:buChar char="•"/>
                <a:defRPr/>
              </a:pPr>
              <a:r>
                <a:rPr lang="en-US" sz="1600" dirty="0">
                  <a:solidFill>
                    <a:srgbClr val="000000"/>
                  </a:solidFill>
                  <a:latin typeface="Franklin Gothic Book"/>
                  <a:ea typeface="+mn-ea"/>
                  <a:cs typeface="Arial" panose="020B0604020202020204" pitchFamily="34" charset="0"/>
                </a:rPr>
                <a:t>Increasing use of </a:t>
              </a:r>
              <a:r>
                <a:rPr lang="en-US" sz="1600" dirty="0" err="1">
                  <a:solidFill>
                    <a:srgbClr val="000000"/>
                  </a:solidFill>
                  <a:latin typeface="Franklin Gothic Book"/>
                  <a:ea typeface="+mn-ea"/>
                  <a:cs typeface="Arial" panose="020B0604020202020204" pitchFamily="34" charset="0"/>
                </a:rPr>
                <a:t>electrotechnologies</a:t>
              </a:r>
              <a:r>
                <a:rPr lang="en-US" sz="1600" dirty="0">
                  <a:solidFill>
                    <a:srgbClr val="000000"/>
                  </a:solidFill>
                  <a:latin typeface="Franklin Gothic Book"/>
                  <a:ea typeface="+mn-ea"/>
                  <a:cs typeface="Arial" panose="020B0604020202020204" pitchFamily="34" charset="0"/>
                </a:rPr>
                <a:t> and systems utilizing low carbon fuels</a:t>
              </a:r>
            </a:p>
            <a:p>
              <a:pPr marL="182825" indent="-182825" defTabSz="914126" fontAlgn="auto">
                <a:spcBef>
                  <a:spcPts val="0"/>
                </a:spcBef>
                <a:spcAft>
                  <a:spcPts val="0"/>
                </a:spcAft>
                <a:buFont typeface="Arial" panose="020B0604020202020204" pitchFamily="34" charset="0"/>
                <a:buChar char="•"/>
                <a:defRPr/>
              </a:pPr>
              <a:r>
                <a:rPr lang="en-US" sz="1600" dirty="0">
                  <a:solidFill>
                    <a:srgbClr val="000000"/>
                  </a:solidFill>
                  <a:latin typeface="Franklin Gothic Book"/>
                  <a:ea typeface="+mn-ea"/>
                  <a:cs typeface="Arial" panose="020B0604020202020204" pitchFamily="34" charset="0"/>
                </a:rPr>
                <a:t>Development and use of smart manufacturing technologies</a:t>
              </a:r>
            </a:p>
            <a:p>
              <a:pPr marL="182825" indent="-182825" defTabSz="914126" fontAlgn="auto">
                <a:spcBef>
                  <a:spcPts val="0"/>
                </a:spcBef>
                <a:spcAft>
                  <a:spcPts val="0"/>
                </a:spcAft>
                <a:buFont typeface="Arial" panose="020B0604020202020204" pitchFamily="34" charset="0"/>
                <a:buChar char="•"/>
                <a:defRPr/>
              </a:pPr>
              <a:r>
                <a:rPr lang="en-US" sz="1600" dirty="0">
                  <a:solidFill>
                    <a:srgbClr val="000000"/>
                  </a:solidFill>
                  <a:latin typeface="Franklin Gothic Book"/>
                  <a:ea typeface="+mn-ea"/>
                  <a:cs typeface="Arial" panose="020B0604020202020204" pitchFamily="34" charset="0"/>
                </a:rPr>
                <a:t>Improvements to waste heat management systems </a:t>
              </a:r>
            </a:p>
            <a:p>
              <a:pPr marL="182825" indent="-182825" defTabSz="914126" fontAlgn="auto">
                <a:spcBef>
                  <a:spcPts val="0"/>
                </a:spcBef>
                <a:spcAft>
                  <a:spcPts val="0"/>
                </a:spcAft>
                <a:buFont typeface="Arial" panose="020B0604020202020204" pitchFamily="34" charset="0"/>
                <a:buChar char="•"/>
                <a:defRPr/>
              </a:pPr>
              <a:r>
                <a:rPr lang="en-US" sz="1600" dirty="0">
                  <a:solidFill>
                    <a:srgbClr val="000000"/>
                  </a:solidFill>
                  <a:latin typeface="Franklin Gothic Book"/>
                  <a:ea typeface="+mn-ea"/>
                  <a:cs typeface="Arial" panose="020B0604020202020204" pitchFamily="34" charset="0"/>
                </a:rPr>
                <a:t>Materials R&amp;D for next generation thermal systems </a:t>
              </a:r>
            </a:p>
          </p:txBody>
        </p:sp>
        <p:pic>
          <p:nvPicPr>
            <p:cNvPr id="42" name="Picture 41">
              <a:extLst>
                <a:ext uri="{FF2B5EF4-FFF2-40B4-BE49-F238E27FC236}">
                  <a16:creationId xmlns:a16="http://schemas.microsoft.com/office/drawing/2014/main" id="{9E32F1A9-2F40-0DA9-3D25-18DEC9C5BAF5}"/>
                </a:ext>
              </a:extLst>
            </p:cNvPr>
            <p:cNvPicPr>
              <a:picLocks noChangeAspect="1"/>
            </p:cNvPicPr>
            <p:nvPr/>
          </p:nvPicPr>
          <p:blipFill>
            <a:blip r:embed="rId12" cstate="email">
              <a:extLst>
                <a:ext uri="{28A0092B-C50C-407E-A947-70E740481C1C}">
                  <a14:useLocalDpi xmlns:a14="http://schemas.microsoft.com/office/drawing/2010/main" val="0"/>
                </a:ext>
              </a:extLst>
            </a:blip>
            <a:srcRect/>
            <a:stretch/>
          </p:blipFill>
          <p:spPr>
            <a:xfrm>
              <a:off x="417122" y="945311"/>
              <a:ext cx="1813057" cy="2377311"/>
            </a:xfrm>
            <a:prstGeom prst="rect">
              <a:avLst/>
            </a:prstGeom>
            <a:ln>
              <a:noFill/>
            </a:ln>
          </p:spPr>
        </p:pic>
      </p:grpSp>
    </p:spTree>
    <p:extLst>
      <p:ext uri="{BB962C8B-B14F-4D97-AF65-F5344CB8AC3E}">
        <p14:creationId xmlns:p14="http://schemas.microsoft.com/office/powerpoint/2010/main" val="162503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79A5-3950-0022-A939-D167C812FEB0}"/>
              </a:ext>
            </a:extLst>
          </p:cNvPr>
          <p:cNvSpPr>
            <a:spLocks noGrp="1"/>
          </p:cNvSpPr>
          <p:nvPr>
            <p:ph type="title"/>
          </p:nvPr>
        </p:nvSpPr>
        <p:spPr/>
        <p:txBody>
          <a:bodyPr/>
          <a:lstStyle/>
          <a:p>
            <a:r>
              <a:rPr lang="en-US"/>
              <a:t>CST Program Priorities and Budget Structure </a:t>
            </a:r>
          </a:p>
        </p:txBody>
      </p:sp>
      <p:sp>
        <p:nvSpPr>
          <p:cNvPr id="3" name="Content Placeholder 2">
            <a:extLst>
              <a:ext uri="{FF2B5EF4-FFF2-40B4-BE49-F238E27FC236}">
                <a16:creationId xmlns:a16="http://schemas.microsoft.com/office/drawing/2014/main" id="{0EB59633-4E22-132B-64DD-3DF147E7EB9C}"/>
              </a:ext>
            </a:extLst>
          </p:cNvPr>
          <p:cNvSpPr>
            <a:spLocks noGrp="1"/>
          </p:cNvSpPr>
          <p:nvPr>
            <p:ph sz="quarter" idx="10"/>
          </p:nvPr>
        </p:nvSpPr>
        <p:spPr>
          <a:xfrm>
            <a:off x="477492" y="1547396"/>
            <a:ext cx="11233341" cy="812588"/>
          </a:xfrm>
        </p:spPr>
        <p:txBody>
          <a:bodyPr/>
          <a:lstStyle/>
          <a:p>
            <a:pPr marL="342797" indent="-342797">
              <a:buFont typeface="Arial" panose="020B0604020202020204" pitchFamily="34" charset="0"/>
              <a:buChar char="•"/>
            </a:pPr>
            <a:r>
              <a:rPr lang="en-US">
                <a:latin typeface="+mn-lt"/>
              </a:rPr>
              <a:t>DOE-wide initiatives, inter-office working groups, analysis, and stakeholder technical workshops will continue to refine and inform future priorities.</a:t>
            </a:r>
          </a:p>
        </p:txBody>
      </p:sp>
      <p:sp>
        <p:nvSpPr>
          <p:cNvPr id="4" name="Text Placeholder 3">
            <a:extLst>
              <a:ext uri="{FF2B5EF4-FFF2-40B4-BE49-F238E27FC236}">
                <a16:creationId xmlns:a16="http://schemas.microsoft.com/office/drawing/2014/main" id="{9D4A0AC1-3FEC-0D6D-EEE3-8BED486C834D}"/>
              </a:ext>
            </a:extLst>
          </p:cNvPr>
          <p:cNvSpPr>
            <a:spLocks noGrp="1"/>
          </p:cNvSpPr>
          <p:nvPr>
            <p:ph type="body" sz="quarter" idx="11"/>
          </p:nvPr>
        </p:nvSpPr>
        <p:spPr/>
        <p:txBody>
          <a:bodyPr/>
          <a:lstStyle/>
          <a:p>
            <a:r>
              <a:rPr lang="en-US" b="1"/>
              <a:t>Industrial Decarbonization is a decades-long journey</a:t>
            </a:r>
            <a:r>
              <a:rPr lang="en-US"/>
              <a:t>. </a:t>
            </a:r>
          </a:p>
        </p:txBody>
      </p:sp>
      <p:graphicFrame>
        <p:nvGraphicFramePr>
          <p:cNvPr id="5" name="Content Placeholder 1">
            <a:extLst>
              <a:ext uri="{FF2B5EF4-FFF2-40B4-BE49-F238E27FC236}">
                <a16:creationId xmlns:a16="http://schemas.microsoft.com/office/drawing/2014/main" id="{8732BF9E-B1B6-8529-164A-7DA151BDF850}"/>
              </a:ext>
            </a:extLst>
          </p:cNvPr>
          <p:cNvGraphicFramePr>
            <a:graphicFrameLocks/>
          </p:cNvGraphicFramePr>
          <p:nvPr/>
        </p:nvGraphicFramePr>
        <p:xfrm>
          <a:off x="340121" y="2399679"/>
          <a:ext cx="6077100" cy="3972855"/>
        </p:xfrm>
        <a:graphic>
          <a:graphicData uri="http://schemas.openxmlformats.org/drawingml/2006/table">
            <a:tbl>
              <a:tblPr firstRow="1">
                <a:tableStyleId>{1E171933-4619-4E11-9A3F-F7608DF75F80}</a:tableStyleId>
              </a:tblPr>
              <a:tblGrid>
                <a:gridCol w="6077100">
                  <a:extLst>
                    <a:ext uri="{9D8B030D-6E8A-4147-A177-3AD203B41FA5}">
                      <a16:colId xmlns:a16="http://schemas.microsoft.com/office/drawing/2014/main" val="20000"/>
                    </a:ext>
                  </a:extLst>
                </a:gridCol>
              </a:tblGrid>
              <a:tr h="502192">
                <a:tc>
                  <a:txBody>
                    <a:bodyPr/>
                    <a:lstStyle/>
                    <a:p>
                      <a:pPr marL="0" marR="0" algn="ctr" defTabSz="457200" rtl="0" eaLnBrk="1" fontAlgn="base" latinLnBrk="0" hangingPunct="1">
                        <a:spcBef>
                          <a:spcPts val="0"/>
                        </a:spcBef>
                        <a:spcAft>
                          <a:spcPts val="0"/>
                        </a:spcAft>
                      </a:pPr>
                      <a:r>
                        <a:rPr lang="en-US" sz="2000" b="1" kern="1200">
                          <a:solidFill>
                            <a:srgbClr val="FFFFFF"/>
                          </a:solidFill>
                          <a:effectLst/>
                          <a:latin typeface="+mj-lt"/>
                          <a:ea typeface="+mn-ea"/>
                          <a:cs typeface="+mn-cs"/>
                        </a:rPr>
                        <a:t>Key Activity and FY23 Priorities</a:t>
                      </a:r>
                      <a:endParaRPr lang="en-US" sz="2400" b="1" kern="1200">
                        <a:solidFill>
                          <a:srgbClr val="FFFFFF"/>
                        </a:solidFill>
                        <a:effectLst/>
                        <a:latin typeface="+mj-lt"/>
                        <a:ea typeface="+mn-ea"/>
                        <a:cs typeface="+mn-cs"/>
                      </a:endParaRPr>
                    </a:p>
                  </a:txBody>
                  <a:tcPr marL="9523" marR="9523" marT="9523" marB="9523" anchor="ctr"/>
                </a:tc>
                <a:extLst>
                  <a:ext uri="{0D108BD9-81ED-4DB2-BD59-A6C34878D82A}">
                    <a16:rowId xmlns:a16="http://schemas.microsoft.com/office/drawing/2014/main" val="10000"/>
                  </a:ext>
                </a:extLst>
              </a:tr>
              <a:tr h="800294">
                <a:tc>
                  <a:txBody>
                    <a:bodyPr/>
                    <a:lstStyle/>
                    <a:p>
                      <a:pPr marL="365760" marR="0" fontAlgn="base">
                        <a:spcBef>
                          <a:spcPts val="0"/>
                        </a:spcBef>
                        <a:spcAft>
                          <a:spcPts val="0"/>
                        </a:spcAft>
                      </a:pPr>
                      <a:r>
                        <a:rPr lang="en-US" sz="1600" i="1" kern="1200">
                          <a:solidFill>
                            <a:schemeClr val="tx1"/>
                          </a:solidFill>
                          <a:latin typeface="+mj-lt"/>
                          <a:ea typeface="+mn-ea"/>
                          <a:cs typeface="+mn-cs"/>
                        </a:rPr>
                        <a:t>Thermal Processes and Systems ​</a:t>
                      </a:r>
                    </a:p>
                    <a:p>
                      <a:pPr marL="651510" marR="0" indent="-285750" fontAlgn="base">
                        <a:spcBef>
                          <a:spcPts val="0"/>
                        </a:spcBef>
                        <a:spcAft>
                          <a:spcPts val="0"/>
                        </a:spcAft>
                        <a:buFont typeface="Arial" panose="020B0604020202020204" pitchFamily="34" charset="0"/>
                        <a:buChar char="•"/>
                      </a:pPr>
                      <a:r>
                        <a:rPr lang="en-US" sz="1600" b="0" i="0" kern="1200">
                          <a:solidFill>
                            <a:schemeClr val="tx1"/>
                          </a:solidFill>
                          <a:latin typeface="+mn-lt"/>
                          <a:ea typeface="+mn-ea"/>
                          <a:cs typeface="+mn-cs"/>
                        </a:rPr>
                        <a:t>Electrification</a:t>
                      </a:r>
                    </a:p>
                    <a:p>
                      <a:pPr marL="651510" marR="0" indent="-285750" fontAlgn="base">
                        <a:spcBef>
                          <a:spcPts val="0"/>
                        </a:spcBef>
                        <a:spcAft>
                          <a:spcPts val="0"/>
                        </a:spcAft>
                        <a:buFont typeface="Arial" panose="020B0604020202020204" pitchFamily="34" charset="0"/>
                        <a:buChar char="•"/>
                      </a:pPr>
                      <a:r>
                        <a:rPr lang="en-US" sz="1600" b="0" i="0" kern="1200">
                          <a:solidFill>
                            <a:schemeClr val="tx1"/>
                          </a:solidFill>
                          <a:latin typeface="+mn-lt"/>
                          <a:ea typeface="+mn-ea"/>
                          <a:cs typeface="+mn-cs"/>
                        </a:rPr>
                        <a:t>Innovative low- and no-heat processes</a:t>
                      </a:r>
                    </a:p>
                  </a:txBody>
                  <a:tcPr marL="9523" marR="9523" marT="9523" marB="9523"/>
                </a:tc>
                <a:extLst>
                  <a:ext uri="{0D108BD9-81ED-4DB2-BD59-A6C34878D82A}">
                    <a16:rowId xmlns:a16="http://schemas.microsoft.com/office/drawing/2014/main" val="866928927"/>
                  </a:ext>
                </a:extLst>
              </a:tr>
              <a:tr h="783567">
                <a:tc>
                  <a:txBody>
                    <a:bodyPr/>
                    <a:lstStyle/>
                    <a:p>
                      <a:pPr marL="365760" marR="0" fontAlgn="base">
                        <a:spcBef>
                          <a:spcPts val="0"/>
                        </a:spcBef>
                        <a:spcAft>
                          <a:spcPts val="0"/>
                        </a:spcAft>
                      </a:pPr>
                      <a:r>
                        <a:rPr lang="en-US" sz="1600" i="1" kern="1200">
                          <a:solidFill>
                            <a:schemeClr val="tx1"/>
                          </a:solidFill>
                          <a:latin typeface="+mj-lt"/>
                          <a:ea typeface="+mn-ea"/>
                          <a:cs typeface="+mn-cs"/>
                        </a:rPr>
                        <a:t>Low Carbon Fuels, Feedstocks, and Energy Sources (LCFFES)</a:t>
                      </a:r>
                    </a:p>
                    <a:p>
                      <a:pPr marL="651510" marR="0" indent="-285750" fontAlgn="base">
                        <a:spcBef>
                          <a:spcPts val="0"/>
                        </a:spcBef>
                        <a:spcAft>
                          <a:spcPts val="0"/>
                        </a:spcAft>
                        <a:buFont typeface="Arial" panose="020B0604020202020204" pitchFamily="34" charset="0"/>
                        <a:buChar char="•"/>
                      </a:pPr>
                      <a:r>
                        <a:rPr lang="en-US" sz="1600" i="0" kern="1200">
                          <a:solidFill>
                            <a:schemeClr val="tx1"/>
                          </a:solidFill>
                          <a:latin typeface="+mn-lt"/>
                          <a:ea typeface="+mn-ea"/>
                          <a:cs typeface="+mn-cs"/>
                        </a:rPr>
                        <a:t>Enable use of low carbon fuels and feedstocks, including H</a:t>
                      </a:r>
                      <a:r>
                        <a:rPr lang="en-US" sz="1600" i="0" kern="1200" baseline="-25000">
                          <a:solidFill>
                            <a:schemeClr val="tx1"/>
                          </a:solidFill>
                          <a:latin typeface="+mn-lt"/>
                          <a:ea typeface="+mn-ea"/>
                          <a:cs typeface="+mn-cs"/>
                        </a:rPr>
                        <a:t>2</a:t>
                      </a:r>
                      <a:r>
                        <a:rPr lang="en-US" sz="1600" i="0" kern="1200" baseline="0">
                          <a:solidFill>
                            <a:schemeClr val="tx1"/>
                          </a:solidFill>
                          <a:latin typeface="+mn-lt"/>
                          <a:ea typeface="+mn-ea"/>
                          <a:cs typeface="+mn-cs"/>
                        </a:rPr>
                        <a:t>, bio-derived fuels.</a:t>
                      </a:r>
                      <a:endParaRPr lang="en-US" sz="1600" i="0" kern="1200" baseline="-25000">
                        <a:solidFill>
                          <a:schemeClr val="tx1"/>
                        </a:solidFill>
                        <a:latin typeface="+mn-lt"/>
                        <a:ea typeface="+mn-ea"/>
                        <a:cs typeface="+mn-cs"/>
                      </a:endParaRPr>
                    </a:p>
                  </a:txBody>
                  <a:tcPr marL="9523" marR="9523" marT="9523" marB="9523"/>
                </a:tc>
                <a:extLst>
                  <a:ext uri="{0D108BD9-81ED-4DB2-BD59-A6C34878D82A}">
                    <a16:rowId xmlns:a16="http://schemas.microsoft.com/office/drawing/2014/main" val="4183675978"/>
                  </a:ext>
                </a:extLst>
              </a:tr>
              <a:tr h="994151">
                <a:tc>
                  <a:txBody>
                    <a:bodyPr/>
                    <a:lstStyle/>
                    <a:p>
                      <a:pPr marL="365760" marR="0" fontAlgn="base">
                        <a:spcBef>
                          <a:spcPts val="0"/>
                        </a:spcBef>
                        <a:spcAft>
                          <a:spcPts val="0"/>
                        </a:spcAft>
                      </a:pPr>
                      <a:r>
                        <a:rPr lang="en-US" sz="1600" i="1" kern="1200">
                          <a:solidFill>
                            <a:schemeClr val="tx1"/>
                          </a:solidFill>
                          <a:latin typeface="+mj-lt"/>
                          <a:ea typeface="+mn-ea"/>
                          <a:cs typeface="+mn-cs"/>
                        </a:rPr>
                        <a:t>Emerging Efficiency and Other Decarbonization Technologies​</a:t>
                      </a:r>
                    </a:p>
                    <a:p>
                      <a:pPr marL="651510" marR="0" indent="-285750" fontAlgn="base">
                        <a:spcBef>
                          <a:spcPts val="0"/>
                        </a:spcBef>
                        <a:spcAft>
                          <a:spcPts val="0"/>
                        </a:spcAft>
                        <a:buFont typeface="Arial" panose="020B0604020202020204" pitchFamily="34" charset="0"/>
                        <a:buChar char="•"/>
                      </a:pPr>
                      <a:r>
                        <a:rPr lang="en-US" sz="1600" i="0" kern="1200">
                          <a:solidFill>
                            <a:schemeClr val="tx1"/>
                          </a:solidFill>
                          <a:latin typeface="+mn-lt"/>
                          <a:ea typeface="+mn-ea"/>
                          <a:cs typeface="+mn-cs"/>
                        </a:rPr>
                        <a:t>Next generation innovations</a:t>
                      </a:r>
                    </a:p>
                    <a:p>
                      <a:pPr marL="651510" marR="0" indent="-285750" fontAlgn="base">
                        <a:spcBef>
                          <a:spcPts val="0"/>
                        </a:spcBef>
                        <a:spcAft>
                          <a:spcPts val="0"/>
                        </a:spcAft>
                        <a:buFont typeface="Arial" panose="020B0604020202020204" pitchFamily="34" charset="0"/>
                        <a:buChar char="•"/>
                      </a:pPr>
                      <a:r>
                        <a:rPr lang="en-US" sz="1600" i="0" kern="1200">
                          <a:solidFill>
                            <a:schemeClr val="tx1"/>
                          </a:solidFill>
                          <a:latin typeface="+mn-lt"/>
                          <a:ea typeface="+mn-ea"/>
                          <a:cs typeface="+mn-cs"/>
                        </a:rPr>
                        <a:t>Flexible industrial energy use</a:t>
                      </a:r>
                    </a:p>
                    <a:p>
                      <a:pPr marL="651510" marR="0" indent="-285750" fontAlgn="base">
                        <a:spcBef>
                          <a:spcPts val="0"/>
                        </a:spcBef>
                        <a:spcAft>
                          <a:spcPts val="0"/>
                        </a:spcAft>
                        <a:buFont typeface="Arial" panose="020B0604020202020204" pitchFamily="34" charset="0"/>
                        <a:buChar char="•"/>
                      </a:pPr>
                      <a:r>
                        <a:rPr lang="en-US" sz="1600" i="0" kern="1200">
                          <a:solidFill>
                            <a:schemeClr val="tx1"/>
                          </a:solidFill>
                          <a:latin typeface="+mn-lt"/>
                          <a:ea typeface="+mn-ea"/>
                          <a:cs typeface="+mn-cs"/>
                        </a:rPr>
                        <a:t>Thermal energy storage</a:t>
                      </a:r>
                    </a:p>
                  </a:txBody>
                  <a:tcPr marL="9523" marR="9523" marT="9523" marB="9523"/>
                </a:tc>
                <a:extLst>
                  <a:ext uri="{0D108BD9-81ED-4DB2-BD59-A6C34878D82A}">
                    <a16:rowId xmlns:a16="http://schemas.microsoft.com/office/drawing/2014/main" val="1929133"/>
                  </a:ext>
                </a:extLst>
              </a:tr>
              <a:tr h="892396">
                <a:tc>
                  <a:txBody>
                    <a:bodyPr/>
                    <a:lstStyle/>
                    <a:p>
                      <a:pPr marL="365760" marR="0" fontAlgn="base">
                        <a:spcBef>
                          <a:spcPts val="0"/>
                        </a:spcBef>
                        <a:spcAft>
                          <a:spcPts val="0"/>
                        </a:spcAft>
                      </a:pPr>
                      <a:r>
                        <a:rPr lang="en-US" sz="1600" b="0" i="1" kern="1200">
                          <a:solidFill>
                            <a:schemeClr val="tx1"/>
                          </a:solidFill>
                          <a:latin typeface="+mj-lt"/>
                          <a:ea typeface="+mn-ea"/>
                          <a:cs typeface="+mn-cs"/>
                        </a:rPr>
                        <a:t>Energy &amp; Emissions Reductions from Water and Wastewater Treatment</a:t>
                      </a:r>
                    </a:p>
                    <a:p>
                      <a:pPr marL="651510" marR="0" indent="-285750" fontAlgn="base">
                        <a:spcBef>
                          <a:spcPts val="0"/>
                        </a:spcBef>
                        <a:spcAft>
                          <a:spcPts val="0"/>
                        </a:spcAft>
                        <a:buFont typeface="Arial" panose="020B0604020202020204" pitchFamily="34" charset="0"/>
                        <a:buChar char="•"/>
                      </a:pPr>
                      <a:r>
                        <a:rPr lang="en-US" sz="1600" b="0" i="0" kern="1200">
                          <a:solidFill>
                            <a:schemeClr val="tx1"/>
                          </a:solidFill>
                          <a:latin typeface="+mn-lt"/>
                          <a:ea typeface="+mn-ea"/>
                          <a:cs typeface="+mn-cs"/>
                        </a:rPr>
                        <a:t>Decarbonization of water resource recovery facilities</a:t>
                      </a:r>
                    </a:p>
                  </a:txBody>
                  <a:tcPr marL="9523" marR="9523" marT="9523" marB="9523"/>
                </a:tc>
                <a:extLst>
                  <a:ext uri="{0D108BD9-81ED-4DB2-BD59-A6C34878D82A}">
                    <a16:rowId xmlns:a16="http://schemas.microsoft.com/office/drawing/2014/main" val="1849076655"/>
                  </a:ext>
                </a:extLst>
              </a:tr>
            </a:tbl>
          </a:graphicData>
        </a:graphic>
      </p:graphicFrame>
      <p:grpSp>
        <p:nvGrpSpPr>
          <p:cNvPr id="6" name="Group 5" descr="CST budget breakdown by activities, with blocks tied to relative size of the investment in that activity">
            <a:extLst>
              <a:ext uri="{FF2B5EF4-FFF2-40B4-BE49-F238E27FC236}">
                <a16:creationId xmlns:a16="http://schemas.microsoft.com/office/drawing/2014/main" id="{0D36D14D-D356-6C17-1D51-9E171EAA8E78}"/>
              </a:ext>
            </a:extLst>
          </p:cNvPr>
          <p:cNvGrpSpPr/>
          <p:nvPr/>
        </p:nvGrpSpPr>
        <p:grpSpPr>
          <a:xfrm>
            <a:off x="6955948" y="2617918"/>
            <a:ext cx="5072682" cy="3779417"/>
            <a:chOff x="6707388" y="1942792"/>
            <a:chExt cx="5074003" cy="3780401"/>
          </a:xfrm>
        </p:grpSpPr>
        <p:sp>
          <p:nvSpPr>
            <p:cNvPr id="7" name="TextBox 6">
              <a:extLst>
                <a:ext uri="{FF2B5EF4-FFF2-40B4-BE49-F238E27FC236}">
                  <a16:creationId xmlns:a16="http://schemas.microsoft.com/office/drawing/2014/main" id="{2F34E483-C70F-343E-9313-AB572A5FF782}"/>
                </a:ext>
              </a:extLst>
            </p:cNvPr>
            <p:cNvSpPr txBox="1"/>
            <p:nvPr/>
          </p:nvSpPr>
          <p:spPr>
            <a:xfrm>
              <a:off x="8009894" y="1942792"/>
              <a:ext cx="2632259" cy="646331"/>
            </a:xfrm>
            <a:prstGeom prst="rect">
              <a:avLst/>
            </a:prstGeom>
            <a:noFill/>
          </p:spPr>
          <p:txBody>
            <a:bodyPr wrap="none" rtlCol="0">
              <a:spAutoFit/>
            </a:bodyPr>
            <a:lstStyle/>
            <a:p>
              <a:pPr algn="ctr"/>
              <a:r>
                <a:rPr lang="en-US">
                  <a:latin typeface="+mj-lt"/>
                </a:rPr>
                <a:t>CST Budget Breakdown*</a:t>
              </a:r>
            </a:p>
            <a:p>
              <a:pPr algn="ctr"/>
              <a:r>
                <a:rPr lang="en-US">
                  <a:latin typeface="+mj-lt"/>
                </a:rPr>
                <a:t>FY24 Request: $141M</a:t>
              </a:r>
            </a:p>
          </p:txBody>
        </p:sp>
        <p:pic>
          <p:nvPicPr>
            <p:cNvPr id="8" name="Picture 7">
              <a:extLst>
                <a:ext uri="{FF2B5EF4-FFF2-40B4-BE49-F238E27FC236}">
                  <a16:creationId xmlns:a16="http://schemas.microsoft.com/office/drawing/2014/main" id="{783EC888-FEB9-C59A-4311-EFF234399BDA}"/>
                </a:ext>
              </a:extLst>
            </p:cNvPr>
            <p:cNvPicPr>
              <a:picLocks noChangeAspect="1"/>
            </p:cNvPicPr>
            <p:nvPr/>
          </p:nvPicPr>
          <p:blipFill>
            <a:blip r:embed="rId3"/>
            <a:stretch>
              <a:fillRect/>
            </a:stretch>
          </p:blipFill>
          <p:spPr>
            <a:xfrm>
              <a:off x="6707388" y="2533526"/>
              <a:ext cx="5074003" cy="3051167"/>
            </a:xfrm>
            <a:prstGeom prst="rect">
              <a:avLst/>
            </a:prstGeom>
          </p:spPr>
        </p:pic>
        <p:sp>
          <p:nvSpPr>
            <p:cNvPr id="9" name="TextBox 8">
              <a:extLst>
                <a:ext uri="{FF2B5EF4-FFF2-40B4-BE49-F238E27FC236}">
                  <a16:creationId xmlns:a16="http://schemas.microsoft.com/office/drawing/2014/main" id="{5AEA4221-31DB-7470-2A7A-06CEFE7A386A}"/>
                </a:ext>
              </a:extLst>
            </p:cNvPr>
            <p:cNvSpPr txBox="1"/>
            <p:nvPr/>
          </p:nvSpPr>
          <p:spPr>
            <a:xfrm>
              <a:off x="8562077" y="5446194"/>
              <a:ext cx="3130826" cy="276999"/>
            </a:xfrm>
            <a:prstGeom prst="rect">
              <a:avLst/>
            </a:prstGeom>
            <a:noFill/>
          </p:spPr>
          <p:txBody>
            <a:bodyPr wrap="square">
              <a:spAutoFit/>
            </a:bodyPr>
            <a:lstStyle/>
            <a:p>
              <a:pPr algn="r"/>
              <a:r>
                <a:rPr lang="en-US" sz="1200" baseline="30000"/>
                <a:t>*</a:t>
              </a:r>
              <a:r>
                <a:rPr lang="en-US" sz="1200"/>
                <a:t>Relative size of investment</a:t>
              </a:r>
            </a:p>
          </p:txBody>
        </p:sp>
      </p:grpSp>
    </p:spTree>
    <p:extLst>
      <p:ext uri="{BB962C8B-B14F-4D97-AF65-F5344CB8AC3E}">
        <p14:creationId xmlns:p14="http://schemas.microsoft.com/office/powerpoint/2010/main" val="3085485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4294967295"/>
          </p:nvPr>
        </p:nvSpPr>
        <p:spPr>
          <a:xfrm>
            <a:off x="-1" y="2143461"/>
            <a:ext cx="12188825" cy="2571079"/>
          </a:xfrm>
          <a:prstGeom prst="rect">
            <a:avLst/>
          </a:prstGeom>
        </p:spPr>
        <p:txBody>
          <a:bodyPr/>
          <a:lstStyle/>
          <a:p>
            <a:pPr marL="0" indent="0" algn="ctr">
              <a:spcAft>
                <a:spcPts val="600"/>
              </a:spcAft>
              <a:buNone/>
            </a:pPr>
            <a:r>
              <a:rPr lang="en-US" sz="5998" b="1" dirty="0">
                <a:latin typeface="Franklin Gothic Medium" panose="020B0603020102020204" pitchFamily="34" charset="0"/>
              </a:rPr>
              <a:t>Thank you</a:t>
            </a:r>
          </a:p>
          <a:p>
            <a:pPr algn="ctr"/>
            <a:r>
              <a:rPr lang="en-US" sz="2799" dirty="0"/>
              <a:t>Isaac Chan, Program Manager</a:t>
            </a:r>
          </a:p>
          <a:p>
            <a:pPr algn="ctr"/>
            <a:r>
              <a:rPr lang="en-US" sz="2799" dirty="0"/>
              <a:t>Industrial Efficiency and Decarbonization Office</a:t>
            </a:r>
          </a:p>
          <a:p>
            <a:pPr marL="0" indent="0">
              <a:buNone/>
            </a:pPr>
            <a:endParaRPr lang="en-US" sz="3599" dirty="0">
              <a:latin typeface="Franklin Gothic Book"/>
            </a:endParaRPr>
          </a:p>
        </p:txBody>
      </p:sp>
      <p:sp>
        <p:nvSpPr>
          <p:cNvPr id="3" name="Title 2">
            <a:extLst>
              <a:ext uri="{FF2B5EF4-FFF2-40B4-BE49-F238E27FC236}">
                <a16:creationId xmlns:a16="http://schemas.microsoft.com/office/drawing/2014/main" id="{CB3A440C-8C00-3B39-1CC6-7CF880E63E9C}"/>
              </a:ext>
            </a:extLst>
          </p:cNvPr>
          <p:cNvSpPr>
            <a:spLocks noGrp="1"/>
          </p:cNvSpPr>
          <p:nvPr>
            <p:ph type="title"/>
          </p:nvPr>
        </p:nvSpPr>
        <p:spPr>
          <a:xfrm>
            <a:off x="428515" y="-2019114"/>
            <a:ext cx="11360613" cy="2019114"/>
          </a:xfrm>
        </p:spPr>
        <p:txBody>
          <a:bodyPr vert="horz" wrap="square" lIns="91440" tIns="45720" rIns="91440" bIns="45720" numCol="1" anchor="b" anchorCtr="0" compatLnSpc="1">
            <a:prstTxWarp prst="textNoShape">
              <a:avLst/>
            </a:prstTxWarp>
            <a:normAutofit/>
          </a:bodyPr>
          <a:lstStyle/>
          <a:p>
            <a:r>
              <a:rPr lang="en-US" dirty="0"/>
              <a:t>Thank You</a:t>
            </a:r>
          </a:p>
        </p:txBody>
      </p:sp>
    </p:spTree>
    <p:extLst>
      <p:ext uri="{BB962C8B-B14F-4D97-AF65-F5344CB8AC3E}">
        <p14:creationId xmlns:p14="http://schemas.microsoft.com/office/powerpoint/2010/main" val="10999563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G7qrAzD7S8Uvf4x9CkJXDt"/>
</p:tagLst>
</file>

<file path=ppt/theme/theme1.xml><?xml version="1.0" encoding="utf-8"?>
<a:theme xmlns:a="http://schemas.openxmlformats.org/drawingml/2006/main" name="EERE PPT_widescreen">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C1FE4158-618C-1F44-BFD8-3A93CE1563E2}" vid="{D23018C5-22F4-B340-ACB6-ECEA4A3621B3}"/>
    </a:ext>
  </a:extLst>
</a:theme>
</file>

<file path=ppt/theme/theme10.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ERE PPT_widescreen_09_2021.potx" id="{E33724A0-CBE0-4E07-89F2-54AD5CC59443}" vid="{85DFE995-D2D7-4CD2-B238-BAFDE3535E74}"/>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ERE PPT_widescreen">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C1FE4158-618C-1F44-BFD8-3A93CE1563E2}" vid="{D23018C5-22F4-B340-ACB6-ECEA4A3621B3}"/>
    </a:ext>
  </a:extLst>
</a:theme>
</file>

<file path=ppt/theme/theme3.xml><?xml version="1.0" encoding="utf-8"?>
<a:theme xmlns:a="http://schemas.openxmlformats.org/drawingml/2006/main" name="IPL">
  <a:themeElements>
    <a:clrScheme name="Custom 2">
      <a:dk1>
        <a:srgbClr val="4C4C4C"/>
      </a:dk1>
      <a:lt1>
        <a:sysClr val="window" lastClr="FFFFFF"/>
      </a:lt1>
      <a:dk2>
        <a:srgbClr val="666666"/>
      </a:dk2>
      <a:lt2>
        <a:srgbClr val="EEECE1"/>
      </a:lt2>
      <a:accent1>
        <a:srgbClr val="99CC33"/>
      </a:accent1>
      <a:accent2>
        <a:srgbClr val="006699"/>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IPL">
  <a:themeElements>
    <a:clrScheme name="Custom 2">
      <a:dk1>
        <a:srgbClr val="4C4C4C"/>
      </a:dk1>
      <a:lt1>
        <a:sysClr val="window" lastClr="FFFFFF"/>
      </a:lt1>
      <a:dk2>
        <a:srgbClr val="666666"/>
      </a:dk2>
      <a:lt2>
        <a:srgbClr val="EEECE1"/>
      </a:lt2>
      <a:accent1>
        <a:srgbClr val="99CC33"/>
      </a:accent1>
      <a:accent2>
        <a:srgbClr val="006699"/>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ERE PPT_widescreen">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C1FE4158-618C-1F44-BFD8-3A93CE1563E2}" vid="{D23018C5-22F4-B340-ACB6-ECEA4A3621B3}"/>
    </a:ext>
  </a:extLst>
</a:theme>
</file>

<file path=ppt/theme/theme6.xml><?xml version="1.0" encoding="utf-8"?>
<a:theme xmlns:a="http://schemas.openxmlformats.org/drawingml/2006/main" name="2_EERE PPT_widescreen">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C1FE4158-618C-1F44-BFD8-3A93CE1563E2}" vid="{D23018C5-22F4-B340-ACB6-ECEA4A3621B3}"/>
    </a:ext>
  </a:extLst>
</a:theme>
</file>

<file path=ppt/theme/theme7.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EERE PPT_widescreen">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C1FE4158-618C-1F44-BFD8-3A93CE1563E2}" vid="{D23018C5-22F4-B340-ACB6-ECEA4A3621B3}"/>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0958B31957894A92BF408BEC75495A" ma:contentTypeVersion="13" ma:contentTypeDescription="Create a new document." ma:contentTypeScope="" ma:versionID="c301412131c5f6247a20f5a7e3803a3b">
  <xsd:schema xmlns:xsd="http://www.w3.org/2001/XMLSchema" xmlns:xs="http://www.w3.org/2001/XMLSchema" xmlns:p="http://schemas.microsoft.com/office/2006/metadata/properties" xmlns:ns2="bc4d3709-fb5e-4ea2-a83d-54a854e6b375" xmlns:ns3="5d109f06-97e0-4f6f-b626-bbf47fcfae7d" targetNamespace="http://schemas.microsoft.com/office/2006/metadata/properties" ma:root="true" ma:fieldsID="51470bf334b18e5c3fe7eba87d1de6d8" ns2:_="" ns3:_="">
    <xsd:import namespace="bc4d3709-fb5e-4ea2-a83d-54a854e6b375"/>
    <xsd:import namespace="5d109f06-97e0-4f6f-b626-bbf47fcfae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4d3709-fb5e-4ea2-a83d-54a854e6b3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109f06-97e0-4f6f-b626-bbf47fcfae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d9f2dde-d76b-4f9f-89b1-a85b14b948cd}" ma:internalName="TaxCatchAll" ma:showField="CatchAllData" ma:web="5d109f06-97e0-4f6f-b626-bbf47fcfae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4d3709-fb5e-4ea2-a83d-54a854e6b375">
      <Terms xmlns="http://schemas.microsoft.com/office/infopath/2007/PartnerControls"/>
    </lcf76f155ced4ddcb4097134ff3c332f>
    <TaxCatchAll xmlns="5d109f06-97e0-4f6f-b626-bbf47fcfae7d" xsi:nil="true"/>
    <SharedWithUsers xmlns="5d109f06-97e0-4f6f-b626-bbf47fcfae7d">
      <UserInfo>
        <DisplayName>Rourke, Micaeli (CONTR)</DisplayName>
        <AccountId>47</AccountId>
        <AccountType/>
      </UserInfo>
      <UserInfo>
        <DisplayName>Gainer, Matherly</DisplayName>
        <AccountId>43</AccountId>
        <AccountType/>
      </UserInfo>
    </SharedWithUsers>
  </documentManagement>
</p:properties>
</file>

<file path=customXml/itemProps1.xml><?xml version="1.0" encoding="utf-8"?>
<ds:datastoreItem xmlns:ds="http://schemas.openxmlformats.org/officeDocument/2006/customXml" ds:itemID="{2E548ED4-474B-40A9-BE66-A117494647A4}">
  <ds:schemaRefs>
    <ds:schemaRef ds:uri="http://schemas.microsoft.com/sharepoint/v3/contenttype/forms"/>
  </ds:schemaRefs>
</ds:datastoreItem>
</file>

<file path=customXml/itemProps2.xml><?xml version="1.0" encoding="utf-8"?>
<ds:datastoreItem xmlns:ds="http://schemas.openxmlformats.org/officeDocument/2006/customXml" ds:itemID="{B66F7D56-0D7B-4C7B-81D6-6E3D0373B0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4d3709-fb5e-4ea2-a83d-54a854e6b375"/>
    <ds:schemaRef ds:uri="5d109f06-97e0-4f6f-b626-bbf47fcfae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3B347D-F583-4856-8C3C-A9EE9583CD27}">
  <ds:schemaRefs>
    <ds:schemaRef ds:uri="5d109f06-97e0-4f6f-b626-bbf47fcfae7d"/>
    <ds:schemaRef ds:uri="bc4d3709-fb5e-4ea2-a83d-54a854e6b3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EERE PPT_widescreen_05_2018</Template>
  <TotalTime>70</TotalTime>
  <Words>3147</Words>
  <Application>Microsoft Office PowerPoint</Application>
  <PresentationFormat>Custom</PresentationFormat>
  <Paragraphs>404</Paragraphs>
  <Slides>27</Slides>
  <Notes>12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27</vt:i4>
      </vt:variant>
    </vt:vector>
  </HeadingPairs>
  <TitlesOfParts>
    <vt:vector size="48" baseType="lpstr">
      <vt:lpstr>Arial</vt:lpstr>
      <vt:lpstr>Arial Narrow</vt:lpstr>
      <vt:lpstr>Calibri</vt:lpstr>
      <vt:lpstr>Courier New</vt:lpstr>
      <vt:lpstr>Franklin Gothic Book</vt:lpstr>
      <vt:lpstr>Franklin Gothic Demi</vt:lpstr>
      <vt:lpstr>Franklin Gothic Medium</vt:lpstr>
      <vt:lpstr>Helvetica</vt:lpstr>
      <vt:lpstr>Helvetica Light</vt:lpstr>
      <vt:lpstr>PT Sans</vt:lpstr>
      <vt:lpstr>Wingdings</vt:lpstr>
      <vt:lpstr>EERE PPT_widescreen</vt:lpstr>
      <vt:lpstr>EERE PPT_widescreen</vt:lpstr>
      <vt:lpstr>IPL</vt:lpstr>
      <vt:lpstr>1_IPL</vt:lpstr>
      <vt:lpstr>1_EERE PPT_widescreen</vt:lpstr>
      <vt:lpstr>2_EERE PPT_widescreen</vt:lpstr>
      <vt:lpstr>1_EERE PPT</vt:lpstr>
      <vt:lpstr>EERE PPT</vt:lpstr>
      <vt:lpstr>3_EERE PPT_widescreen</vt:lpstr>
      <vt:lpstr>EERE PPT</vt:lpstr>
      <vt:lpstr>Cross Sector Technologies Meeting: Day 1 - Low-Carbon Process Heating </vt:lpstr>
      <vt:lpstr>Agenda</vt:lpstr>
      <vt:lpstr>IEDO Cross-Sector Technologies (CST) Subprogram Overview</vt:lpstr>
      <vt:lpstr>DOE Commitments to Industrial Decarbonization </vt:lpstr>
      <vt:lpstr>Industrial Efficiency and Decarbonization Office</vt:lpstr>
      <vt:lpstr>Cross-Sector Technologies within IEDO RD&amp;D  </vt:lpstr>
      <vt:lpstr>Key Insights from Stakeholder Engagement and Analysis</vt:lpstr>
      <vt:lpstr>CST Program Priorities and Budget Structure </vt:lpstr>
      <vt:lpstr>Thank You</vt:lpstr>
      <vt:lpstr>Low-Carbon Process Heating</vt:lpstr>
      <vt:lpstr>Thermal Processes are Key to Industrial Decarbonization </vt:lpstr>
      <vt:lpstr>Cross-Sector Approach is Challenging but Necessary</vt:lpstr>
      <vt:lpstr>Decarbonization of Thermal Processes &amp; Systems at IEDO</vt:lpstr>
      <vt:lpstr>Industrial Heat Shot: 3 Pathways to Decarbonize Industrial Heat</vt:lpstr>
      <vt:lpstr>Objective and Targets</vt:lpstr>
      <vt:lpstr>Role of LCFFES in Process Heat Decarbonization</vt:lpstr>
      <vt:lpstr>Thermal Processes &amp; Systems Portfolio</vt:lpstr>
      <vt:lpstr>Thermal Processes &amp; Systems Cross-Sector Technologies Industrial Efficiency &amp; Decarbonization Office  Keith Jamison, Technology Manager  Questions?</vt:lpstr>
      <vt:lpstr>Cross-Sector Technologies Session 1: Low-Carbon Process Heating</vt:lpstr>
      <vt:lpstr>Breakout Group 1: Electrotechnologies</vt:lpstr>
      <vt:lpstr>Session 1: Review of Metrics and R&amp;D Focus Areas</vt:lpstr>
      <vt:lpstr>Breakout Group 2: Low-Carbon Fuels and Energy Sources</vt:lpstr>
      <vt:lpstr>Review of Metrics and R&amp;D Focus Areas Continued…</vt:lpstr>
      <vt:lpstr>Breakout Group 3: Low-Thermal Budget Processes</vt:lpstr>
      <vt:lpstr>Breakout Session Group 1 Report Out: Electrotechnologies</vt:lpstr>
      <vt:lpstr>Breakout Session Group 2 Report Out: Low-Carbon Fuels and Energy Sources</vt:lpstr>
      <vt:lpstr>Breakout Session Group 3 Report Out: Low-Thermal Budget Processes</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Walrond, Christina (CONTR)</dc:creator>
  <cp:lastModifiedBy>Szabelski, Brian</cp:lastModifiedBy>
  <cp:revision>12</cp:revision>
  <dcterms:created xsi:type="dcterms:W3CDTF">2020-05-26T20:36:10Z</dcterms:created>
  <dcterms:modified xsi:type="dcterms:W3CDTF">2023-09-13T21:36:16Z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0x010100970958B31957894A92BF408BEC75495A</vt:lpwstr>
  </property>
  <property fmtid="{D5CDD505-2E9C-101B-9397-08002B2CF9AE}" pid="3" name="MediaServiceImageTags">
    <vt:lpwstr/>
  </property>
</Properties>
</file>