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531E438.xml" ContentType="application/vnd.ms-powerpoint.comments+xml"/>
  <Override PartName="/ppt/comments/modernComment_102_3A3E1725.xml" ContentType="application/vnd.ms-powerpoint.comments+xml"/>
  <Override PartName="/ppt/comments/modernComment_103_33BE2F71.xml" ContentType="application/vnd.ms-powerpoint.comments+xml"/>
  <Override PartName="/ppt/comments/modernComment_104_CBC5EC45.xml" ContentType="application/vnd.ms-powerpoint.comments+xml"/>
  <Override PartName="/ppt/comments/modernComment_105_C1086000.xml" ContentType="application/vnd.ms-powerpoint.comments+xml"/>
  <Override PartName="/ppt/comments/modernComment_106_CC4644B0.xml" ContentType="application/vnd.ms-powerpoint.comments+xml"/>
  <Override PartName="/ppt/comments/modernComment_107_D5049C75.xml" ContentType="application/vnd.ms-powerpoint.comments+xml"/>
  <Override PartName="/ppt/comments/modernComment_108_DE60A967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  <p:sldMasterId id="2147483679" r:id="rId6"/>
  </p:sldMasterIdLst>
  <p:notesMasterIdLst>
    <p:notesMasterId r:id="rId18"/>
  </p:notesMasterIdLst>
  <p:sldIdLst>
    <p:sldId id="265" r:id="rId7"/>
    <p:sldId id="256" r:id="rId8"/>
    <p:sldId id="26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5AAAA5-7CC4-68E6-C303-B30EFB78B3B2}" name="Worthington, Kerry (CONTR)" initials="WK(" userId="S::kerry.worthington@ee.doe.gov::65f46567-4aee-424f-8e17-28143ea2e1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EA9A9-8D7C-49C7-AA42-EB2A4C98BCFA}" v="1" dt="2023-05-04T20:37:25.089"/>
    <p1510:client id="{3BE1B2E1-F2CB-9EC3-1BF9-FAE8EB6AFD75}" v="6" dt="2023-05-18T16:16:18.190"/>
    <p1510:client id="{41818B85-7CD3-3E4A-C6D9-3482067DF951}" v="89" dt="2023-05-09T20:41:57.816"/>
    <p1510:client id="{822F2FE5-E3FA-545C-2A3B-E4C078A6BF11}" v="5" dt="2023-05-18T15:44:51.847"/>
    <p1510:client id="{D84E52FC-1E4F-EC07-45A6-39439F4C1A9A}" v="37" dt="2023-05-16T13:52:39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8131" autoAdjust="0"/>
  </p:normalViewPr>
  <p:slideViewPr>
    <p:cSldViewPr snapToGrid="0">
      <p:cViewPr varScale="1">
        <p:scale>
          <a:sx n="100" d="100"/>
          <a:sy n="100" d="100"/>
        </p:scale>
        <p:origin x="8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omments/modernComment_100_531E43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CFE6C03-2AD5-4E3E-BD29-28C9FE69C205}" authorId="{BA5AAAA5-7CC4-68E6-C303-B30EFB78B3B2}" created="2023-05-03T16:42:07.71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7155768" sldId="256"/>
      <ac:spMk id="6" creationId="{F2B34ED9-F381-6A7E-DACB-49805E983A36}"/>
    </ac:deMkLst>
    <p188:replyLst/>
    <p188:txBody>
      <a:bodyPr/>
      <a:lstStyle/>
      <a:p>
        <a:r>
          <a:rPr lang="en-US"/>
          <a:t>Minimum font size: 12 (smaller size for captions ok.)
Images ok. 
Notes to see more information in the full proposal ok (list slide #)</a:t>
        </a:r>
      </a:p>
    </p188:txBody>
  </p188:cm>
  <p188:cm id="{EED1C1A9-4AAD-40AD-95B0-CA7D6CAA4DD5}" authorId="{BA5AAAA5-7CC4-68E6-C303-B30EFB78B3B2}" created="2023-05-03T16:48:50.58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7155768" sldId="256"/>
      <ac:spMk id="6" creationId="{F2B34ED9-F381-6A7E-DACB-49805E983A36}"/>
    </ac:deMkLst>
    <p188:replyLst>
      <p188:reply id="{11C4B59B-B77C-4BFF-8FEB-EC6238282664}" authorId="{BA5AAAA5-7CC4-68E6-C303-B30EFB78B3B2}" created="2023-05-09T20:36:40.937">
        <p188:txBody>
          <a:bodyPr/>
          <a:lstStyle/>
          <a:p>
            <a:r>
              <a:rPr lang="en-US"/>
              <a:t>More/Less than 3 Objectives ok</a:t>
            </a:r>
          </a:p>
        </p188:txBody>
      </p188:reply>
    </p188:replyLst>
    <p188:txBody>
      <a:bodyPr/>
      <a:lstStyle/>
      <a:p>
        <a:r>
          <a:rPr lang="en-US"/>
          <a:t>Consider responding to:
- what is the problem statement? What gaps exist and what are the needs? 
- What is the innovation? 
- what are the near and long-term impacts? 
- how does this project align with GMI pillar areas and pillar objectives? What other pillars are relevant? Are there connections to previous GMLC projects? 
- what is the technical approach? What are the high-level tasks on a year to year basis? 
 - how mature is the concept? What is the risk of the project? What is the risk if the project does not move forward? </a:t>
        </a:r>
      </a:p>
    </p188:txBody>
  </p188:cm>
  <p188:cm id="{C2549422-56DE-4104-89E3-6D133C116A6D}" authorId="{BA5AAAA5-7CC4-68E6-C303-B30EFB78B3B2}" created="2023-05-03T16:50:50.98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7155768" sldId="256"/>
      <ac:spMk id="5" creationId="{CBC13676-AECF-6CD4-E991-77DDA7038538}"/>
    </ac:deMkLst>
    <p188:txBody>
      <a:bodyPr/>
      <a:lstStyle/>
      <a:p>
        <a:r>
          <a:rPr lang="en-US"/>
          <a:t>Place lead point of contact in a footer</a:t>
        </a:r>
      </a:p>
    </p188:txBody>
  </p188:cm>
</p188:cmLst>
</file>

<file path=ppt/comments/modernComment_102_3A3E172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EA10EE0-A4B4-42E7-9B17-DCBC2FE6C97D}" authorId="{BA5AAAA5-7CC4-68E6-C303-B30EFB78B3B2}" created="2023-05-09T20:40:26.3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77147685" sldId="258"/>
      <ac:spMk id="5" creationId="{B24C919A-EEA3-AFAE-52E9-B6F2E53E06BD}"/>
    </ac:deMkLst>
    <p188:txBody>
      <a:bodyPr/>
      <a:lstStyle/>
      <a:p>
        <a:r>
          <a:rPr lang="en-US"/>
          <a:t>Consider addressing the challenge that will be addressed by the project; identify existing gaps and needs.</a:t>
        </a:r>
      </a:p>
    </p188:txBody>
  </p188:cm>
</p188:cmLst>
</file>

<file path=ppt/comments/modernComment_103_33BE2F7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1E4B116-D63F-4738-B494-100CA6805DA0}" authorId="{BA5AAAA5-7CC4-68E6-C303-B30EFB78B3B2}" created="2023-05-18T15:33:07.08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68102001" sldId="259"/>
      <ac:spMk id="8" creationId="{4AEC4F2A-94CE-3960-93CF-AF18E183A424}"/>
    </ac:deMkLst>
    <p188:txBody>
      <a:bodyPr/>
      <a:lstStyle/>
      <a:p>
        <a:r>
          <a:rPr lang="en-US"/>
          <a:t>Consider addressing: 
- What is this proposal achieving?
- What are the desired outcomes? 
- What is this proposal addressing? </a:t>
        </a:r>
      </a:p>
    </p188:txBody>
  </p188:cm>
</p188:cmLst>
</file>

<file path=ppt/comments/modernComment_104_CBC5EC4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AA8C56D-94AD-4B14-9A41-8CE1CAC6ECA3}" authorId="{BA5AAAA5-7CC4-68E6-C303-B30EFB78B3B2}" created="2023-05-18T15:35:17.68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418745925" sldId="260"/>
      <ac:spMk id="5" creationId="{45E890F6-E93E-30DD-61F1-D33B74188E3A}"/>
    </ac:deMkLst>
    <p188:txBody>
      <a:bodyPr/>
      <a:lstStyle/>
      <a:p>
        <a:r>
          <a:rPr lang="en-US"/>
          <a:t>Consider addressing: 
- How is proposal unique? 
- How does this proposal contribute new science to the industry? 
- How does this proposal uniquely leverage the resources of the National Lab system? </a:t>
        </a:r>
      </a:p>
    </p188:txBody>
  </p188:cm>
</p188:cmLst>
</file>

<file path=ppt/comments/modernComment_105_C108600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B8FA2CD-93C5-4F1B-907B-F1EFCD1BAAEE}" authorId="{BA5AAAA5-7CC4-68E6-C303-B30EFB78B3B2}" created="2023-05-09T20:41:57.81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38551552" sldId="261"/>
      <ac:spMk id="5" creationId="{F0689909-8734-B5DC-A686-DC1CD2DD737D}"/>
    </ac:deMkLst>
    <p188:txBody>
      <a:bodyPr/>
      <a:lstStyle/>
      <a:p>
        <a:r>
          <a:rPr lang="en-US"/>
          <a:t>Consider addressing:
-  expected contributions
what success looks like
alignment with Topic and Lab Call objectives (can also be discussed on slide 11)</a:t>
        </a:r>
      </a:p>
    </p188:txBody>
  </p188:cm>
</p188:cmLst>
</file>

<file path=ppt/comments/modernComment_106_CC4644B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D27AB7E-6E6A-4A7D-973E-3C293050020A}" authorId="{BA5AAAA5-7CC4-68E6-C303-B30EFB78B3B2}" created="2023-05-18T15:43:40.736">
    <pc:sldMkLst xmlns:pc="http://schemas.microsoft.com/office/powerpoint/2013/main/command">
      <pc:docMk/>
      <pc:sldMk cId="3427157168" sldId="262"/>
    </pc:sldMkLst>
    <p188:txBody>
      <a:bodyPr/>
      <a:lstStyle/>
      <a:p>
        <a:r>
          <a:rPr lang="en-US"/>
          <a:t>Consider describing: 
- budget period accomplishments year to year
- major milestones</a:t>
        </a:r>
      </a:p>
    </p188:txBody>
  </p188:cm>
</p188:cmLst>
</file>

<file path=ppt/comments/modernComment_107_D5049C7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F77DE90-2385-4829-A041-158A48C8506D}" authorId="{BA5AAAA5-7CC4-68E6-C303-B30EFB78B3B2}" created="2023-05-18T15:44:51.831">
    <pc:sldMkLst xmlns:pc="http://schemas.microsoft.com/office/powerpoint/2013/main/command">
      <pc:docMk/>
      <pc:sldMk cId="3573849205" sldId="263"/>
    </pc:sldMkLst>
    <p188:txBody>
      <a:bodyPr/>
      <a:lstStyle/>
      <a:p>
        <a:r>
          <a:rPr lang="en-US"/>
          <a:t>Include point of contact, PI(s), partners
considering including:
- specific equipment and facilities that are leveraged in the proposal
- specific resources that partners are able to contribute </a:t>
        </a:r>
      </a:p>
    </p188:txBody>
  </p188:cm>
</p188:cmLst>
</file>

<file path=ppt/comments/modernComment_108_DE60A96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46917C4-CF52-4C07-B08F-8EE9F3B77584}" authorId="{BA5AAAA5-7CC4-68E6-C303-B30EFB78B3B2}" created="2023-05-09T20:32:53.43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730876775" sldId="264"/>
      <ac:spMk id="4" creationId="{CF1F9F51-5638-6F0B-CB2F-F409A0842B71}"/>
    </ac:deMkLst>
    <p188:txBody>
      <a:bodyPr/>
      <a:lstStyle/>
      <a:p>
        <a:r>
          <a:rPr lang="en-US"/>
          <a:t>Connections to Principles is required. 
Connections to Prior GMLC Projects, and Pillar area connections are optional. Noting connections to other topic areas is also not required, but informative if applicable.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11F3F-C19B-4ECA-901A-162D3C1A990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80C15-900F-4271-AA04-19DA53025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80C15-900F-4271-AA04-19DA530250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4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68" y="0"/>
            <a:ext cx="12189433" cy="4277252"/>
          </a:xfrm>
          <a:prstGeom prst="rect">
            <a:avLst/>
          </a:prstGeom>
          <a:gradFill>
            <a:gsLst>
              <a:gs pos="50000">
                <a:schemeClr val="bg1">
                  <a:lumMod val="93000"/>
                </a:schemeClr>
              </a:gs>
              <a:gs pos="0">
                <a:schemeClr val="bg1">
                  <a:lumMod val="81000"/>
                </a:schemeClr>
              </a:gs>
              <a:gs pos="100000">
                <a:schemeClr val="bg1">
                  <a:lumMod val="99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1" y="4690589"/>
            <a:ext cx="8874492" cy="457200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Presenter </a:t>
            </a:r>
            <a:r>
              <a:rPr lang="en-US" err="1"/>
              <a:t>Name(S</a:t>
            </a:r>
            <a:r>
              <a:rPr lang="en-US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356351"/>
            <a:ext cx="4876800" cy="365125"/>
          </a:xfrm>
        </p:spPr>
        <p:txBody>
          <a:bodyPr/>
          <a:lstStyle>
            <a:lvl1pPr>
              <a:defRPr sz="900">
                <a:solidFill>
                  <a:srgbClr val="848689"/>
                </a:solidFill>
              </a:defRPr>
            </a:lvl1pPr>
          </a:lstStyle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55552" y="6356351"/>
            <a:ext cx="402336" cy="365125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rgbClr val="848689"/>
                </a:solidFill>
              </a:defRPr>
            </a:lvl1pPr>
          </a:lstStyle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65761" y="5147789"/>
            <a:ext cx="8874492" cy="2743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add presenter organization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65761" y="5430466"/>
            <a:ext cx="8874492" cy="2743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add presentation event or location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34614" y="1859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0" y="6356351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707276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6/5/2023</a:t>
            </a:r>
          </a:p>
        </p:txBody>
      </p: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176708" y="195263"/>
            <a:ext cx="5944960" cy="3889522"/>
            <a:chOff x="577" y="151"/>
            <a:chExt cx="4606" cy="4018"/>
          </a:xfr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8000"/>
                </a:schemeClr>
              </a:gs>
            </a:gsLst>
            <a:lin ang="5400000" scaled="1"/>
          </a:gradFill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6" name="Freeform 23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8" name="Freeform 25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1" name="Freeform 28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9" name="Freeform 36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0" name="Freeform 37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1" name="Freeform 38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2" name="Freeform 39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4" name="Freeform 41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5" name="Freeform 42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6" name="Freeform 43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7" name="Freeform 44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8" name="Freeform 45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9" name="Freeform 46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0" name="Freeform 47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1" name="Freeform 48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2" name="Freeform 49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5" name="Freeform 52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6" name="Freeform 53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7" name="Freeform 54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8" name="Freeform 55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9" name="Freeform 56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0" name="Freeform 57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1" name="Freeform 58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2" name="Freeform 59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3" name="Freeform 60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4" name="Freeform 61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5" name="Freeform 62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6" name="Freeform 63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1" name="Freeform 68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2" name="Freeform 69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3" name="Freeform 70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4" name="Freeform 71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5" name="Freeform 72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6" name="Freeform 73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7" name="Freeform 74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8" name="Freeform 75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9" name="Freeform 76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78643"/>
            <a:ext cx="11720285" cy="2854756"/>
          </a:xfrm>
          <a:noFill/>
          <a:ln w="25400">
            <a:noFill/>
          </a:ln>
          <a:effectLst/>
        </p:spPr>
        <p:txBody>
          <a:bodyPr lIns="274320" tIns="274320" rIns="274320" bIns="274320" anchor="b">
            <a:noAutofit/>
          </a:bodyPr>
          <a:lstStyle>
            <a:lvl1pPr algn="l">
              <a:defRPr sz="36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277252"/>
            <a:ext cx="12192000" cy="91440"/>
          </a:xfrm>
          <a:prstGeom prst="rect">
            <a:avLst/>
          </a:prstGeom>
          <a:gradFill flip="none" rotWithShape="1">
            <a:gsLst>
              <a:gs pos="0">
                <a:srgbClr val="F47B29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0" name="Group 89"/>
          <p:cNvGrpSpPr/>
          <p:nvPr/>
        </p:nvGrpSpPr>
        <p:grpSpPr>
          <a:xfrm>
            <a:off x="368766" y="6362776"/>
            <a:ext cx="1470473" cy="303859"/>
            <a:chOff x="819150" y="3665466"/>
            <a:chExt cx="3203575" cy="882651"/>
          </a:xfrm>
          <a:solidFill>
            <a:schemeClr val="bg1">
              <a:lumMod val="65000"/>
            </a:schemeClr>
          </a:solidFill>
        </p:grpSpPr>
        <p:sp>
          <p:nvSpPr>
            <p:cNvPr id="91" name="Freeform 5"/>
            <p:cNvSpPr>
              <a:spLocks/>
            </p:cNvSpPr>
            <p:nvPr/>
          </p:nvSpPr>
          <p:spPr bwMode="auto">
            <a:xfrm>
              <a:off x="819150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2" name="Freeform 6"/>
            <p:cNvSpPr>
              <a:spLocks/>
            </p:cNvSpPr>
            <p:nvPr/>
          </p:nvSpPr>
          <p:spPr bwMode="auto">
            <a:xfrm>
              <a:off x="1327150" y="3943279"/>
              <a:ext cx="463550" cy="595313"/>
            </a:xfrm>
            <a:custGeom>
              <a:avLst/>
              <a:gdLst>
                <a:gd name="T0" fmla="*/ 200 w 292"/>
                <a:gd name="T1" fmla="*/ 194 h 375"/>
                <a:gd name="T2" fmla="*/ 88 w 292"/>
                <a:gd name="T3" fmla="*/ 0 h 375"/>
                <a:gd name="T4" fmla="*/ 0 w 292"/>
                <a:gd name="T5" fmla="*/ 0 h 375"/>
                <a:gd name="T6" fmla="*/ 0 w 292"/>
                <a:gd name="T7" fmla="*/ 375 h 375"/>
                <a:gd name="T8" fmla="*/ 90 w 292"/>
                <a:gd name="T9" fmla="*/ 375 h 375"/>
                <a:gd name="T10" fmla="*/ 90 w 292"/>
                <a:gd name="T11" fmla="*/ 186 h 375"/>
                <a:gd name="T12" fmla="*/ 202 w 292"/>
                <a:gd name="T13" fmla="*/ 375 h 375"/>
                <a:gd name="T14" fmla="*/ 292 w 292"/>
                <a:gd name="T15" fmla="*/ 375 h 375"/>
                <a:gd name="T16" fmla="*/ 292 w 292"/>
                <a:gd name="T17" fmla="*/ 0 h 375"/>
                <a:gd name="T18" fmla="*/ 200 w 292"/>
                <a:gd name="T19" fmla="*/ 0 h 375"/>
                <a:gd name="T20" fmla="*/ 200 w 292"/>
                <a:gd name="T21" fmla="*/ 19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375">
                  <a:moveTo>
                    <a:pt x="200" y="194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0" y="375"/>
                  </a:lnTo>
                  <a:lnTo>
                    <a:pt x="90" y="186"/>
                  </a:lnTo>
                  <a:lnTo>
                    <a:pt x="202" y="375"/>
                  </a:lnTo>
                  <a:lnTo>
                    <a:pt x="292" y="375"/>
                  </a:lnTo>
                  <a:lnTo>
                    <a:pt x="292" y="0"/>
                  </a:lnTo>
                  <a:lnTo>
                    <a:pt x="200" y="0"/>
                  </a:lnTo>
                  <a:lnTo>
                    <a:pt x="200" y="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3" name="Freeform 7"/>
            <p:cNvSpPr>
              <a:spLocks/>
            </p:cNvSpPr>
            <p:nvPr/>
          </p:nvSpPr>
          <p:spPr bwMode="auto">
            <a:xfrm>
              <a:off x="1876425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4" name="Freeform 8"/>
            <p:cNvSpPr>
              <a:spLocks noEditPoints="1"/>
            </p:cNvSpPr>
            <p:nvPr/>
          </p:nvSpPr>
          <p:spPr bwMode="auto">
            <a:xfrm>
              <a:off x="2384425" y="3943279"/>
              <a:ext cx="533400" cy="595313"/>
            </a:xfrm>
            <a:custGeom>
              <a:avLst/>
              <a:gdLst>
                <a:gd name="T0" fmla="*/ 244 w 336"/>
                <a:gd name="T1" fmla="*/ 228 h 375"/>
                <a:gd name="T2" fmla="*/ 230 w 336"/>
                <a:gd name="T3" fmla="*/ 214 h 375"/>
                <a:gd name="T4" fmla="*/ 254 w 336"/>
                <a:gd name="T5" fmla="*/ 202 h 375"/>
                <a:gd name="T6" fmla="*/ 274 w 336"/>
                <a:gd name="T7" fmla="*/ 184 h 375"/>
                <a:gd name="T8" fmla="*/ 284 w 336"/>
                <a:gd name="T9" fmla="*/ 170 h 375"/>
                <a:gd name="T10" fmla="*/ 298 w 336"/>
                <a:gd name="T11" fmla="*/ 132 h 375"/>
                <a:gd name="T12" fmla="*/ 298 w 336"/>
                <a:gd name="T13" fmla="*/ 110 h 375"/>
                <a:gd name="T14" fmla="*/ 294 w 336"/>
                <a:gd name="T15" fmla="*/ 78 h 375"/>
                <a:gd name="T16" fmla="*/ 282 w 336"/>
                <a:gd name="T17" fmla="*/ 48 h 375"/>
                <a:gd name="T18" fmla="*/ 274 w 336"/>
                <a:gd name="T19" fmla="*/ 36 h 375"/>
                <a:gd name="T20" fmla="*/ 250 w 336"/>
                <a:gd name="T21" fmla="*/ 16 h 375"/>
                <a:gd name="T22" fmla="*/ 238 w 336"/>
                <a:gd name="T23" fmla="*/ 10 h 375"/>
                <a:gd name="T24" fmla="*/ 204 w 336"/>
                <a:gd name="T25" fmla="*/ 2 h 375"/>
                <a:gd name="T26" fmla="*/ 154 w 336"/>
                <a:gd name="T27" fmla="*/ 0 h 375"/>
                <a:gd name="T28" fmla="*/ 0 w 336"/>
                <a:gd name="T29" fmla="*/ 375 h 375"/>
                <a:gd name="T30" fmla="*/ 96 w 336"/>
                <a:gd name="T31" fmla="*/ 230 h 375"/>
                <a:gd name="T32" fmla="*/ 114 w 336"/>
                <a:gd name="T33" fmla="*/ 232 h 375"/>
                <a:gd name="T34" fmla="*/ 124 w 336"/>
                <a:gd name="T35" fmla="*/ 234 h 375"/>
                <a:gd name="T36" fmla="*/ 138 w 336"/>
                <a:gd name="T37" fmla="*/ 244 h 375"/>
                <a:gd name="T38" fmla="*/ 148 w 336"/>
                <a:gd name="T39" fmla="*/ 258 h 375"/>
                <a:gd name="T40" fmla="*/ 224 w 336"/>
                <a:gd name="T41" fmla="*/ 375 h 375"/>
                <a:gd name="T42" fmla="*/ 284 w 336"/>
                <a:gd name="T43" fmla="*/ 285 h 375"/>
                <a:gd name="T44" fmla="*/ 262 w 336"/>
                <a:gd name="T45" fmla="*/ 250 h 375"/>
                <a:gd name="T46" fmla="*/ 244 w 336"/>
                <a:gd name="T47" fmla="*/ 228 h 375"/>
                <a:gd name="T48" fmla="*/ 134 w 336"/>
                <a:gd name="T49" fmla="*/ 86 h 375"/>
                <a:gd name="T50" fmla="*/ 180 w 336"/>
                <a:gd name="T51" fmla="*/ 88 h 375"/>
                <a:gd name="T52" fmla="*/ 190 w 336"/>
                <a:gd name="T53" fmla="*/ 90 h 375"/>
                <a:gd name="T54" fmla="*/ 196 w 336"/>
                <a:gd name="T55" fmla="*/ 96 h 375"/>
                <a:gd name="T56" fmla="*/ 202 w 336"/>
                <a:gd name="T57" fmla="*/ 116 h 375"/>
                <a:gd name="T58" fmla="*/ 200 w 336"/>
                <a:gd name="T59" fmla="*/ 126 h 375"/>
                <a:gd name="T60" fmla="*/ 198 w 336"/>
                <a:gd name="T61" fmla="*/ 134 h 375"/>
                <a:gd name="T62" fmla="*/ 186 w 336"/>
                <a:gd name="T63" fmla="*/ 142 h 375"/>
                <a:gd name="T64" fmla="*/ 172 w 336"/>
                <a:gd name="T65" fmla="*/ 146 h 375"/>
                <a:gd name="T66" fmla="*/ 96 w 336"/>
                <a:gd name="T67" fmla="*/ 14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6" h="375">
                  <a:moveTo>
                    <a:pt x="244" y="228"/>
                  </a:moveTo>
                  <a:lnTo>
                    <a:pt x="244" y="228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42" y="208"/>
                  </a:lnTo>
                  <a:lnTo>
                    <a:pt x="254" y="202"/>
                  </a:lnTo>
                  <a:lnTo>
                    <a:pt x="264" y="194"/>
                  </a:lnTo>
                  <a:lnTo>
                    <a:pt x="274" y="184"/>
                  </a:lnTo>
                  <a:lnTo>
                    <a:pt x="274" y="184"/>
                  </a:lnTo>
                  <a:lnTo>
                    <a:pt x="284" y="170"/>
                  </a:lnTo>
                  <a:lnTo>
                    <a:pt x="292" y="152"/>
                  </a:lnTo>
                  <a:lnTo>
                    <a:pt x="298" y="132"/>
                  </a:lnTo>
                  <a:lnTo>
                    <a:pt x="298" y="110"/>
                  </a:lnTo>
                  <a:lnTo>
                    <a:pt x="298" y="110"/>
                  </a:lnTo>
                  <a:lnTo>
                    <a:pt x="298" y="94"/>
                  </a:lnTo>
                  <a:lnTo>
                    <a:pt x="294" y="78"/>
                  </a:lnTo>
                  <a:lnTo>
                    <a:pt x="290" y="62"/>
                  </a:lnTo>
                  <a:lnTo>
                    <a:pt x="282" y="48"/>
                  </a:lnTo>
                  <a:lnTo>
                    <a:pt x="282" y="48"/>
                  </a:lnTo>
                  <a:lnTo>
                    <a:pt x="274" y="36"/>
                  </a:lnTo>
                  <a:lnTo>
                    <a:pt x="262" y="24"/>
                  </a:lnTo>
                  <a:lnTo>
                    <a:pt x="250" y="16"/>
                  </a:lnTo>
                  <a:lnTo>
                    <a:pt x="238" y="10"/>
                  </a:lnTo>
                  <a:lnTo>
                    <a:pt x="238" y="10"/>
                  </a:lnTo>
                  <a:lnTo>
                    <a:pt x="222" y="4"/>
                  </a:lnTo>
                  <a:lnTo>
                    <a:pt x="204" y="2"/>
                  </a:lnTo>
                  <a:lnTo>
                    <a:pt x="180" y="0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6" y="375"/>
                  </a:lnTo>
                  <a:lnTo>
                    <a:pt x="96" y="230"/>
                  </a:lnTo>
                  <a:lnTo>
                    <a:pt x="96" y="230"/>
                  </a:lnTo>
                  <a:lnTo>
                    <a:pt x="114" y="232"/>
                  </a:lnTo>
                  <a:lnTo>
                    <a:pt x="124" y="234"/>
                  </a:lnTo>
                  <a:lnTo>
                    <a:pt x="124" y="234"/>
                  </a:lnTo>
                  <a:lnTo>
                    <a:pt x="130" y="238"/>
                  </a:lnTo>
                  <a:lnTo>
                    <a:pt x="138" y="244"/>
                  </a:lnTo>
                  <a:lnTo>
                    <a:pt x="138" y="244"/>
                  </a:lnTo>
                  <a:lnTo>
                    <a:pt x="148" y="258"/>
                  </a:lnTo>
                  <a:lnTo>
                    <a:pt x="172" y="293"/>
                  </a:lnTo>
                  <a:lnTo>
                    <a:pt x="224" y="375"/>
                  </a:lnTo>
                  <a:lnTo>
                    <a:pt x="336" y="375"/>
                  </a:lnTo>
                  <a:lnTo>
                    <a:pt x="284" y="285"/>
                  </a:lnTo>
                  <a:lnTo>
                    <a:pt x="284" y="285"/>
                  </a:lnTo>
                  <a:lnTo>
                    <a:pt x="262" y="250"/>
                  </a:lnTo>
                  <a:lnTo>
                    <a:pt x="244" y="228"/>
                  </a:lnTo>
                  <a:lnTo>
                    <a:pt x="244" y="228"/>
                  </a:lnTo>
                  <a:close/>
                  <a:moveTo>
                    <a:pt x="96" y="86"/>
                  </a:moveTo>
                  <a:lnTo>
                    <a:pt x="134" y="86"/>
                  </a:lnTo>
                  <a:lnTo>
                    <a:pt x="134" y="86"/>
                  </a:lnTo>
                  <a:lnTo>
                    <a:pt x="180" y="88"/>
                  </a:lnTo>
                  <a:lnTo>
                    <a:pt x="180" y="88"/>
                  </a:lnTo>
                  <a:lnTo>
                    <a:pt x="190" y="90"/>
                  </a:lnTo>
                  <a:lnTo>
                    <a:pt x="196" y="96"/>
                  </a:lnTo>
                  <a:lnTo>
                    <a:pt x="196" y="96"/>
                  </a:lnTo>
                  <a:lnTo>
                    <a:pt x="200" y="104"/>
                  </a:lnTo>
                  <a:lnTo>
                    <a:pt x="202" y="116"/>
                  </a:lnTo>
                  <a:lnTo>
                    <a:pt x="202" y="116"/>
                  </a:lnTo>
                  <a:lnTo>
                    <a:pt x="200" y="126"/>
                  </a:lnTo>
                  <a:lnTo>
                    <a:pt x="198" y="134"/>
                  </a:lnTo>
                  <a:lnTo>
                    <a:pt x="198" y="134"/>
                  </a:lnTo>
                  <a:lnTo>
                    <a:pt x="192" y="140"/>
                  </a:lnTo>
                  <a:lnTo>
                    <a:pt x="186" y="142"/>
                  </a:lnTo>
                  <a:lnTo>
                    <a:pt x="186" y="142"/>
                  </a:lnTo>
                  <a:lnTo>
                    <a:pt x="172" y="146"/>
                  </a:lnTo>
                  <a:lnTo>
                    <a:pt x="130" y="146"/>
                  </a:lnTo>
                  <a:lnTo>
                    <a:pt x="96" y="146"/>
                  </a:lnTo>
                  <a:lnTo>
                    <a:pt x="96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5" name="Freeform 9"/>
            <p:cNvSpPr>
              <a:spLocks/>
            </p:cNvSpPr>
            <p:nvPr/>
          </p:nvSpPr>
          <p:spPr bwMode="auto">
            <a:xfrm>
              <a:off x="2914650" y="3933754"/>
              <a:ext cx="536575" cy="614363"/>
            </a:xfrm>
            <a:custGeom>
              <a:avLst/>
              <a:gdLst>
                <a:gd name="T0" fmla="*/ 242 w 338"/>
                <a:gd name="T1" fmla="*/ 254 h 387"/>
                <a:gd name="T2" fmla="*/ 242 w 338"/>
                <a:gd name="T3" fmla="*/ 276 h 387"/>
                <a:gd name="T4" fmla="*/ 214 w 338"/>
                <a:gd name="T5" fmla="*/ 291 h 387"/>
                <a:gd name="T6" fmla="*/ 196 w 338"/>
                <a:gd name="T7" fmla="*/ 297 h 387"/>
                <a:gd name="T8" fmla="*/ 178 w 338"/>
                <a:gd name="T9" fmla="*/ 299 h 387"/>
                <a:gd name="T10" fmla="*/ 146 w 338"/>
                <a:gd name="T11" fmla="*/ 291 h 387"/>
                <a:gd name="T12" fmla="*/ 120 w 338"/>
                <a:gd name="T13" fmla="*/ 274 h 387"/>
                <a:gd name="T14" fmla="*/ 110 w 338"/>
                <a:gd name="T15" fmla="*/ 258 h 387"/>
                <a:gd name="T16" fmla="*/ 98 w 338"/>
                <a:gd name="T17" fmla="*/ 216 h 387"/>
                <a:gd name="T18" fmla="*/ 98 w 338"/>
                <a:gd name="T19" fmla="*/ 190 h 387"/>
                <a:gd name="T20" fmla="*/ 102 w 338"/>
                <a:gd name="T21" fmla="*/ 144 h 387"/>
                <a:gd name="T22" fmla="*/ 120 w 338"/>
                <a:gd name="T23" fmla="*/ 112 h 387"/>
                <a:gd name="T24" fmla="*/ 132 w 338"/>
                <a:gd name="T25" fmla="*/ 102 h 387"/>
                <a:gd name="T26" fmla="*/ 160 w 338"/>
                <a:gd name="T27" fmla="*/ 90 h 387"/>
                <a:gd name="T28" fmla="*/ 178 w 338"/>
                <a:gd name="T29" fmla="*/ 88 h 387"/>
                <a:gd name="T30" fmla="*/ 200 w 338"/>
                <a:gd name="T31" fmla="*/ 90 h 387"/>
                <a:gd name="T32" fmla="*/ 218 w 338"/>
                <a:gd name="T33" fmla="*/ 100 h 387"/>
                <a:gd name="T34" fmla="*/ 226 w 338"/>
                <a:gd name="T35" fmla="*/ 106 h 387"/>
                <a:gd name="T36" fmla="*/ 236 w 338"/>
                <a:gd name="T37" fmla="*/ 122 h 387"/>
                <a:gd name="T38" fmla="*/ 242 w 338"/>
                <a:gd name="T39" fmla="*/ 146 h 387"/>
                <a:gd name="T40" fmla="*/ 334 w 338"/>
                <a:gd name="T41" fmla="*/ 112 h 387"/>
                <a:gd name="T42" fmla="*/ 326 w 338"/>
                <a:gd name="T43" fmla="*/ 88 h 387"/>
                <a:gd name="T44" fmla="*/ 302 w 338"/>
                <a:gd name="T45" fmla="*/ 46 h 387"/>
                <a:gd name="T46" fmla="*/ 284 w 338"/>
                <a:gd name="T47" fmla="*/ 30 h 387"/>
                <a:gd name="T48" fmla="*/ 262 w 338"/>
                <a:gd name="T49" fmla="*/ 16 h 387"/>
                <a:gd name="T50" fmla="*/ 210 w 338"/>
                <a:gd name="T51" fmla="*/ 2 h 387"/>
                <a:gd name="T52" fmla="*/ 178 w 338"/>
                <a:gd name="T53" fmla="*/ 0 h 387"/>
                <a:gd name="T54" fmla="*/ 132 w 338"/>
                <a:gd name="T55" fmla="*/ 4 h 387"/>
                <a:gd name="T56" fmla="*/ 92 w 338"/>
                <a:gd name="T57" fmla="*/ 18 h 387"/>
                <a:gd name="T58" fmla="*/ 72 w 338"/>
                <a:gd name="T59" fmla="*/ 32 h 387"/>
                <a:gd name="T60" fmla="*/ 36 w 338"/>
                <a:gd name="T61" fmla="*/ 68 h 387"/>
                <a:gd name="T62" fmla="*/ 24 w 338"/>
                <a:gd name="T63" fmla="*/ 90 h 387"/>
                <a:gd name="T64" fmla="*/ 6 w 338"/>
                <a:gd name="T65" fmla="*/ 138 h 387"/>
                <a:gd name="T66" fmla="*/ 0 w 338"/>
                <a:gd name="T67" fmla="*/ 192 h 387"/>
                <a:gd name="T68" fmla="*/ 2 w 338"/>
                <a:gd name="T69" fmla="*/ 218 h 387"/>
                <a:gd name="T70" fmla="*/ 12 w 338"/>
                <a:gd name="T71" fmla="*/ 268 h 387"/>
                <a:gd name="T72" fmla="*/ 20 w 338"/>
                <a:gd name="T73" fmla="*/ 289 h 387"/>
                <a:gd name="T74" fmla="*/ 48 w 338"/>
                <a:gd name="T75" fmla="*/ 331 h 387"/>
                <a:gd name="T76" fmla="*/ 84 w 338"/>
                <a:gd name="T77" fmla="*/ 361 h 387"/>
                <a:gd name="T78" fmla="*/ 106 w 338"/>
                <a:gd name="T79" fmla="*/ 373 h 387"/>
                <a:gd name="T80" fmla="*/ 156 w 338"/>
                <a:gd name="T81" fmla="*/ 385 h 387"/>
                <a:gd name="T82" fmla="*/ 182 w 338"/>
                <a:gd name="T83" fmla="*/ 387 h 387"/>
                <a:gd name="T84" fmla="*/ 226 w 338"/>
                <a:gd name="T85" fmla="*/ 383 h 387"/>
                <a:gd name="T86" fmla="*/ 268 w 338"/>
                <a:gd name="T87" fmla="*/ 369 h 387"/>
                <a:gd name="T88" fmla="*/ 288 w 338"/>
                <a:gd name="T89" fmla="*/ 361 h 387"/>
                <a:gd name="T90" fmla="*/ 322 w 338"/>
                <a:gd name="T91" fmla="*/ 339 h 387"/>
                <a:gd name="T92" fmla="*/ 338 w 338"/>
                <a:gd name="T93" fmla="*/ 325 h 387"/>
                <a:gd name="T94" fmla="*/ 166 w 338"/>
                <a:gd name="T95" fmla="*/ 16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" h="387">
                  <a:moveTo>
                    <a:pt x="166" y="254"/>
                  </a:moveTo>
                  <a:lnTo>
                    <a:pt x="242" y="254"/>
                  </a:lnTo>
                  <a:lnTo>
                    <a:pt x="242" y="276"/>
                  </a:lnTo>
                  <a:lnTo>
                    <a:pt x="242" y="276"/>
                  </a:lnTo>
                  <a:lnTo>
                    <a:pt x="230" y="283"/>
                  </a:lnTo>
                  <a:lnTo>
                    <a:pt x="214" y="291"/>
                  </a:lnTo>
                  <a:lnTo>
                    <a:pt x="214" y="291"/>
                  </a:lnTo>
                  <a:lnTo>
                    <a:pt x="196" y="297"/>
                  </a:lnTo>
                  <a:lnTo>
                    <a:pt x="178" y="299"/>
                  </a:lnTo>
                  <a:lnTo>
                    <a:pt x="178" y="299"/>
                  </a:lnTo>
                  <a:lnTo>
                    <a:pt x="160" y="297"/>
                  </a:lnTo>
                  <a:lnTo>
                    <a:pt x="146" y="291"/>
                  </a:lnTo>
                  <a:lnTo>
                    <a:pt x="132" y="283"/>
                  </a:lnTo>
                  <a:lnTo>
                    <a:pt x="120" y="274"/>
                  </a:lnTo>
                  <a:lnTo>
                    <a:pt x="120" y="274"/>
                  </a:lnTo>
                  <a:lnTo>
                    <a:pt x="110" y="258"/>
                  </a:lnTo>
                  <a:lnTo>
                    <a:pt x="102" y="238"/>
                  </a:lnTo>
                  <a:lnTo>
                    <a:pt x="98" y="216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98" y="166"/>
                  </a:lnTo>
                  <a:lnTo>
                    <a:pt x="102" y="144"/>
                  </a:lnTo>
                  <a:lnTo>
                    <a:pt x="110" y="126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32" y="102"/>
                  </a:lnTo>
                  <a:lnTo>
                    <a:pt x="146" y="94"/>
                  </a:lnTo>
                  <a:lnTo>
                    <a:pt x="160" y="90"/>
                  </a:lnTo>
                  <a:lnTo>
                    <a:pt x="178" y="88"/>
                  </a:lnTo>
                  <a:lnTo>
                    <a:pt x="178" y="88"/>
                  </a:lnTo>
                  <a:lnTo>
                    <a:pt x="190" y="88"/>
                  </a:lnTo>
                  <a:lnTo>
                    <a:pt x="200" y="90"/>
                  </a:lnTo>
                  <a:lnTo>
                    <a:pt x="210" y="94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26" y="106"/>
                  </a:lnTo>
                  <a:lnTo>
                    <a:pt x="232" y="114"/>
                  </a:lnTo>
                  <a:lnTo>
                    <a:pt x="236" y="122"/>
                  </a:lnTo>
                  <a:lnTo>
                    <a:pt x="240" y="132"/>
                  </a:lnTo>
                  <a:lnTo>
                    <a:pt x="242" y="146"/>
                  </a:lnTo>
                  <a:lnTo>
                    <a:pt x="336" y="126"/>
                  </a:lnTo>
                  <a:lnTo>
                    <a:pt x="334" y="112"/>
                  </a:lnTo>
                  <a:lnTo>
                    <a:pt x="334" y="112"/>
                  </a:lnTo>
                  <a:lnTo>
                    <a:pt x="326" y="88"/>
                  </a:lnTo>
                  <a:lnTo>
                    <a:pt x="316" y="66"/>
                  </a:lnTo>
                  <a:lnTo>
                    <a:pt x="302" y="46"/>
                  </a:lnTo>
                  <a:lnTo>
                    <a:pt x="284" y="30"/>
                  </a:lnTo>
                  <a:lnTo>
                    <a:pt x="284" y="30"/>
                  </a:lnTo>
                  <a:lnTo>
                    <a:pt x="274" y="22"/>
                  </a:lnTo>
                  <a:lnTo>
                    <a:pt x="262" y="16"/>
                  </a:lnTo>
                  <a:lnTo>
                    <a:pt x="238" y="6"/>
                  </a:lnTo>
                  <a:lnTo>
                    <a:pt x="210" y="2"/>
                  </a:lnTo>
                  <a:lnTo>
                    <a:pt x="178" y="0"/>
                  </a:lnTo>
                  <a:lnTo>
                    <a:pt x="178" y="0"/>
                  </a:lnTo>
                  <a:lnTo>
                    <a:pt x="154" y="0"/>
                  </a:lnTo>
                  <a:lnTo>
                    <a:pt x="132" y="4"/>
                  </a:lnTo>
                  <a:lnTo>
                    <a:pt x="112" y="10"/>
                  </a:lnTo>
                  <a:lnTo>
                    <a:pt x="92" y="18"/>
                  </a:lnTo>
                  <a:lnTo>
                    <a:pt x="92" y="18"/>
                  </a:lnTo>
                  <a:lnTo>
                    <a:pt x="72" y="32"/>
                  </a:lnTo>
                  <a:lnTo>
                    <a:pt x="52" y="48"/>
                  </a:lnTo>
                  <a:lnTo>
                    <a:pt x="36" y="68"/>
                  </a:lnTo>
                  <a:lnTo>
                    <a:pt x="24" y="90"/>
                  </a:lnTo>
                  <a:lnTo>
                    <a:pt x="24" y="90"/>
                  </a:lnTo>
                  <a:lnTo>
                    <a:pt x="14" y="112"/>
                  </a:lnTo>
                  <a:lnTo>
                    <a:pt x="6" y="138"/>
                  </a:lnTo>
                  <a:lnTo>
                    <a:pt x="2" y="16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18"/>
                  </a:lnTo>
                  <a:lnTo>
                    <a:pt x="6" y="244"/>
                  </a:lnTo>
                  <a:lnTo>
                    <a:pt x="12" y="268"/>
                  </a:lnTo>
                  <a:lnTo>
                    <a:pt x="20" y="289"/>
                  </a:lnTo>
                  <a:lnTo>
                    <a:pt x="20" y="289"/>
                  </a:lnTo>
                  <a:lnTo>
                    <a:pt x="32" y="311"/>
                  </a:lnTo>
                  <a:lnTo>
                    <a:pt x="48" y="331"/>
                  </a:lnTo>
                  <a:lnTo>
                    <a:pt x="64" y="347"/>
                  </a:lnTo>
                  <a:lnTo>
                    <a:pt x="84" y="361"/>
                  </a:lnTo>
                  <a:lnTo>
                    <a:pt x="84" y="361"/>
                  </a:lnTo>
                  <a:lnTo>
                    <a:pt x="106" y="373"/>
                  </a:lnTo>
                  <a:lnTo>
                    <a:pt x="130" y="381"/>
                  </a:lnTo>
                  <a:lnTo>
                    <a:pt x="156" y="385"/>
                  </a:lnTo>
                  <a:lnTo>
                    <a:pt x="182" y="387"/>
                  </a:lnTo>
                  <a:lnTo>
                    <a:pt x="182" y="387"/>
                  </a:lnTo>
                  <a:lnTo>
                    <a:pt x="204" y="385"/>
                  </a:lnTo>
                  <a:lnTo>
                    <a:pt x="226" y="383"/>
                  </a:lnTo>
                  <a:lnTo>
                    <a:pt x="246" y="377"/>
                  </a:lnTo>
                  <a:lnTo>
                    <a:pt x="268" y="369"/>
                  </a:lnTo>
                  <a:lnTo>
                    <a:pt x="268" y="369"/>
                  </a:lnTo>
                  <a:lnTo>
                    <a:pt x="288" y="361"/>
                  </a:lnTo>
                  <a:lnTo>
                    <a:pt x="306" y="351"/>
                  </a:lnTo>
                  <a:lnTo>
                    <a:pt x="322" y="339"/>
                  </a:lnTo>
                  <a:lnTo>
                    <a:pt x="334" y="329"/>
                  </a:lnTo>
                  <a:lnTo>
                    <a:pt x="338" y="325"/>
                  </a:lnTo>
                  <a:lnTo>
                    <a:pt x="338" y="166"/>
                  </a:lnTo>
                  <a:lnTo>
                    <a:pt x="166" y="166"/>
                  </a:lnTo>
                  <a:lnTo>
                    <a:pt x="166" y="2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6" name="Freeform 10"/>
            <p:cNvSpPr>
              <a:spLocks/>
            </p:cNvSpPr>
            <p:nvPr/>
          </p:nvSpPr>
          <p:spPr bwMode="auto">
            <a:xfrm>
              <a:off x="3451225" y="3943279"/>
              <a:ext cx="571500" cy="595313"/>
            </a:xfrm>
            <a:custGeom>
              <a:avLst/>
              <a:gdLst>
                <a:gd name="T0" fmla="*/ 250 w 360"/>
                <a:gd name="T1" fmla="*/ 0 h 375"/>
                <a:gd name="T2" fmla="*/ 180 w 360"/>
                <a:gd name="T3" fmla="*/ 122 h 375"/>
                <a:gd name="T4" fmla="*/ 112 w 360"/>
                <a:gd name="T5" fmla="*/ 0 h 375"/>
                <a:gd name="T6" fmla="*/ 0 w 360"/>
                <a:gd name="T7" fmla="*/ 0 h 375"/>
                <a:gd name="T8" fmla="*/ 132 w 360"/>
                <a:gd name="T9" fmla="*/ 218 h 375"/>
                <a:gd name="T10" fmla="*/ 132 w 360"/>
                <a:gd name="T11" fmla="*/ 375 h 375"/>
                <a:gd name="T12" fmla="*/ 226 w 360"/>
                <a:gd name="T13" fmla="*/ 375 h 375"/>
                <a:gd name="T14" fmla="*/ 226 w 360"/>
                <a:gd name="T15" fmla="*/ 220 h 375"/>
                <a:gd name="T16" fmla="*/ 360 w 360"/>
                <a:gd name="T17" fmla="*/ 0 h 375"/>
                <a:gd name="T18" fmla="*/ 250 w 360"/>
                <a:gd name="T19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75">
                  <a:moveTo>
                    <a:pt x="250" y="0"/>
                  </a:moveTo>
                  <a:lnTo>
                    <a:pt x="180" y="122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132" y="218"/>
                  </a:lnTo>
                  <a:lnTo>
                    <a:pt x="132" y="375"/>
                  </a:lnTo>
                  <a:lnTo>
                    <a:pt x="226" y="375"/>
                  </a:lnTo>
                  <a:lnTo>
                    <a:pt x="226" y="220"/>
                  </a:lnTo>
                  <a:lnTo>
                    <a:pt x="360" y="0"/>
                  </a:lnTo>
                  <a:lnTo>
                    <a:pt x="2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7" name="Freeform 11"/>
            <p:cNvSpPr>
              <a:spLocks/>
            </p:cNvSpPr>
            <p:nvPr/>
          </p:nvSpPr>
          <p:spPr bwMode="auto">
            <a:xfrm>
              <a:off x="819150" y="3665466"/>
              <a:ext cx="136525" cy="163513"/>
            </a:xfrm>
            <a:custGeom>
              <a:avLst/>
              <a:gdLst>
                <a:gd name="T0" fmla="*/ 8 w 86"/>
                <a:gd name="T1" fmla="*/ 92 h 103"/>
                <a:gd name="T2" fmla="*/ 8 w 86"/>
                <a:gd name="T3" fmla="*/ 92 h 103"/>
                <a:gd name="T4" fmla="*/ 14 w 86"/>
                <a:gd name="T5" fmla="*/ 96 h 103"/>
                <a:gd name="T6" fmla="*/ 20 w 86"/>
                <a:gd name="T7" fmla="*/ 100 h 103"/>
                <a:gd name="T8" fmla="*/ 20 w 86"/>
                <a:gd name="T9" fmla="*/ 100 h 103"/>
                <a:gd name="T10" fmla="*/ 30 w 86"/>
                <a:gd name="T11" fmla="*/ 103 h 103"/>
                <a:gd name="T12" fmla="*/ 44 w 86"/>
                <a:gd name="T13" fmla="*/ 103 h 103"/>
                <a:gd name="T14" fmla="*/ 44 w 86"/>
                <a:gd name="T15" fmla="*/ 103 h 103"/>
                <a:gd name="T16" fmla="*/ 56 w 86"/>
                <a:gd name="T17" fmla="*/ 103 h 103"/>
                <a:gd name="T18" fmla="*/ 66 w 86"/>
                <a:gd name="T19" fmla="*/ 102 h 103"/>
                <a:gd name="T20" fmla="*/ 66 w 86"/>
                <a:gd name="T21" fmla="*/ 102 h 103"/>
                <a:gd name="T22" fmla="*/ 72 w 86"/>
                <a:gd name="T23" fmla="*/ 98 h 103"/>
                <a:gd name="T24" fmla="*/ 78 w 86"/>
                <a:gd name="T25" fmla="*/ 92 h 103"/>
                <a:gd name="T26" fmla="*/ 78 w 86"/>
                <a:gd name="T27" fmla="*/ 92 h 103"/>
                <a:gd name="T28" fmla="*/ 82 w 86"/>
                <a:gd name="T29" fmla="*/ 86 h 103"/>
                <a:gd name="T30" fmla="*/ 84 w 86"/>
                <a:gd name="T31" fmla="*/ 80 h 103"/>
                <a:gd name="T32" fmla="*/ 84 w 86"/>
                <a:gd name="T33" fmla="*/ 80 h 103"/>
                <a:gd name="T34" fmla="*/ 86 w 86"/>
                <a:gd name="T35" fmla="*/ 70 h 103"/>
                <a:gd name="T36" fmla="*/ 86 w 86"/>
                <a:gd name="T37" fmla="*/ 54 h 103"/>
                <a:gd name="T38" fmla="*/ 86 w 86"/>
                <a:gd name="T39" fmla="*/ 0 h 103"/>
                <a:gd name="T40" fmla="*/ 64 w 86"/>
                <a:gd name="T41" fmla="*/ 0 h 103"/>
                <a:gd name="T42" fmla="*/ 64 w 86"/>
                <a:gd name="T43" fmla="*/ 56 h 103"/>
                <a:gd name="T44" fmla="*/ 64 w 86"/>
                <a:gd name="T45" fmla="*/ 56 h 103"/>
                <a:gd name="T46" fmla="*/ 64 w 86"/>
                <a:gd name="T47" fmla="*/ 74 h 103"/>
                <a:gd name="T48" fmla="*/ 64 w 86"/>
                <a:gd name="T49" fmla="*/ 74 h 103"/>
                <a:gd name="T50" fmla="*/ 62 w 86"/>
                <a:gd name="T51" fmla="*/ 80 h 103"/>
                <a:gd name="T52" fmla="*/ 58 w 86"/>
                <a:gd name="T53" fmla="*/ 84 h 103"/>
                <a:gd name="T54" fmla="*/ 58 w 86"/>
                <a:gd name="T55" fmla="*/ 84 h 103"/>
                <a:gd name="T56" fmla="*/ 52 w 86"/>
                <a:gd name="T57" fmla="*/ 86 h 103"/>
                <a:gd name="T58" fmla="*/ 44 w 86"/>
                <a:gd name="T59" fmla="*/ 86 h 103"/>
                <a:gd name="T60" fmla="*/ 44 w 86"/>
                <a:gd name="T61" fmla="*/ 86 h 103"/>
                <a:gd name="T62" fmla="*/ 36 w 86"/>
                <a:gd name="T63" fmla="*/ 86 h 103"/>
                <a:gd name="T64" fmla="*/ 30 w 86"/>
                <a:gd name="T65" fmla="*/ 82 h 103"/>
                <a:gd name="T66" fmla="*/ 30 w 86"/>
                <a:gd name="T67" fmla="*/ 82 h 103"/>
                <a:gd name="T68" fmla="*/ 24 w 86"/>
                <a:gd name="T69" fmla="*/ 78 h 103"/>
                <a:gd name="T70" fmla="*/ 22 w 86"/>
                <a:gd name="T71" fmla="*/ 72 h 103"/>
                <a:gd name="T72" fmla="*/ 22 w 86"/>
                <a:gd name="T73" fmla="*/ 72 h 103"/>
                <a:gd name="T74" fmla="*/ 22 w 86"/>
                <a:gd name="T75" fmla="*/ 56 h 103"/>
                <a:gd name="T76" fmla="*/ 22 w 86"/>
                <a:gd name="T77" fmla="*/ 0 h 103"/>
                <a:gd name="T78" fmla="*/ 0 w 86"/>
                <a:gd name="T79" fmla="*/ 0 h 103"/>
                <a:gd name="T80" fmla="*/ 0 w 86"/>
                <a:gd name="T81" fmla="*/ 54 h 103"/>
                <a:gd name="T82" fmla="*/ 0 w 86"/>
                <a:gd name="T83" fmla="*/ 54 h 103"/>
                <a:gd name="T84" fmla="*/ 0 w 86"/>
                <a:gd name="T85" fmla="*/ 70 h 103"/>
                <a:gd name="T86" fmla="*/ 2 w 86"/>
                <a:gd name="T87" fmla="*/ 80 h 103"/>
                <a:gd name="T88" fmla="*/ 2 w 86"/>
                <a:gd name="T89" fmla="*/ 80 h 103"/>
                <a:gd name="T90" fmla="*/ 4 w 86"/>
                <a:gd name="T91" fmla="*/ 86 h 103"/>
                <a:gd name="T92" fmla="*/ 8 w 86"/>
                <a:gd name="T93" fmla="*/ 92 h 103"/>
                <a:gd name="T94" fmla="*/ 8 w 86"/>
                <a:gd name="T95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" h="103">
                  <a:moveTo>
                    <a:pt x="8" y="92"/>
                  </a:moveTo>
                  <a:lnTo>
                    <a:pt x="8" y="92"/>
                  </a:lnTo>
                  <a:lnTo>
                    <a:pt x="14" y="96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30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6" y="103"/>
                  </a:lnTo>
                  <a:lnTo>
                    <a:pt x="66" y="102"/>
                  </a:lnTo>
                  <a:lnTo>
                    <a:pt x="66" y="102"/>
                  </a:lnTo>
                  <a:lnTo>
                    <a:pt x="72" y="98"/>
                  </a:lnTo>
                  <a:lnTo>
                    <a:pt x="78" y="92"/>
                  </a:lnTo>
                  <a:lnTo>
                    <a:pt x="78" y="92"/>
                  </a:lnTo>
                  <a:lnTo>
                    <a:pt x="82" y="86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86" y="70"/>
                  </a:lnTo>
                  <a:lnTo>
                    <a:pt x="86" y="54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4" y="74"/>
                  </a:lnTo>
                  <a:lnTo>
                    <a:pt x="64" y="74"/>
                  </a:lnTo>
                  <a:lnTo>
                    <a:pt x="62" y="80"/>
                  </a:lnTo>
                  <a:lnTo>
                    <a:pt x="58" y="84"/>
                  </a:lnTo>
                  <a:lnTo>
                    <a:pt x="58" y="84"/>
                  </a:lnTo>
                  <a:lnTo>
                    <a:pt x="52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4" y="78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5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6"/>
                  </a:lnTo>
                  <a:lnTo>
                    <a:pt x="8" y="92"/>
                  </a:lnTo>
                  <a:lnTo>
                    <a:pt x="8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8" name="Rectangle 12"/>
            <p:cNvSpPr>
              <a:spLocks noChangeArrowheads="1"/>
            </p:cNvSpPr>
            <p:nvPr/>
          </p:nvSpPr>
          <p:spPr bwMode="auto">
            <a:xfrm>
              <a:off x="1009650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9" name="Freeform 13"/>
            <p:cNvSpPr>
              <a:spLocks/>
            </p:cNvSpPr>
            <p:nvPr/>
          </p:nvSpPr>
          <p:spPr bwMode="auto">
            <a:xfrm>
              <a:off x="1085850" y="3665466"/>
              <a:ext cx="139700" cy="163513"/>
            </a:xfrm>
            <a:custGeom>
              <a:avLst/>
              <a:gdLst>
                <a:gd name="T0" fmla="*/ 60 w 88"/>
                <a:gd name="T1" fmla="*/ 82 h 103"/>
                <a:gd name="T2" fmla="*/ 44 w 88"/>
                <a:gd name="T3" fmla="*/ 86 h 103"/>
                <a:gd name="T4" fmla="*/ 36 w 88"/>
                <a:gd name="T5" fmla="*/ 86 h 103"/>
                <a:gd name="T6" fmla="*/ 28 w 88"/>
                <a:gd name="T7" fmla="*/ 82 h 103"/>
                <a:gd name="T8" fmla="*/ 22 w 88"/>
                <a:gd name="T9" fmla="*/ 68 h 103"/>
                <a:gd name="T10" fmla="*/ 0 w 88"/>
                <a:gd name="T11" fmla="*/ 70 h 103"/>
                <a:gd name="T12" fmla="*/ 4 w 88"/>
                <a:gd name="T13" fmla="*/ 84 h 103"/>
                <a:gd name="T14" fmla="*/ 12 w 88"/>
                <a:gd name="T15" fmla="*/ 96 h 103"/>
                <a:gd name="T16" fmla="*/ 20 w 88"/>
                <a:gd name="T17" fmla="*/ 100 h 103"/>
                <a:gd name="T18" fmla="*/ 34 w 88"/>
                <a:gd name="T19" fmla="*/ 103 h 103"/>
                <a:gd name="T20" fmla="*/ 44 w 88"/>
                <a:gd name="T21" fmla="*/ 103 h 103"/>
                <a:gd name="T22" fmla="*/ 68 w 88"/>
                <a:gd name="T23" fmla="*/ 100 h 103"/>
                <a:gd name="T24" fmla="*/ 76 w 88"/>
                <a:gd name="T25" fmla="*/ 96 h 103"/>
                <a:gd name="T26" fmla="*/ 82 w 88"/>
                <a:gd name="T27" fmla="*/ 90 h 103"/>
                <a:gd name="T28" fmla="*/ 88 w 88"/>
                <a:gd name="T29" fmla="*/ 72 h 103"/>
                <a:gd name="T30" fmla="*/ 86 w 88"/>
                <a:gd name="T31" fmla="*/ 64 h 103"/>
                <a:gd name="T32" fmla="*/ 84 w 88"/>
                <a:gd name="T33" fmla="*/ 56 h 103"/>
                <a:gd name="T34" fmla="*/ 72 w 88"/>
                <a:gd name="T35" fmla="*/ 46 h 103"/>
                <a:gd name="T36" fmla="*/ 62 w 88"/>
                <a:gd name="T37" fmla="*/ 42 h 103"/>
                <a:gd name="T38" fmla="*/ 48 w 88"/>
                <a:gd name="T39" fmla="*/ 38 h 103"/>
                <a:gd name="T40" fmla="*/ 28 w 88"/>
                <a:gd name="T41" fmla="*/ 32 h 103"/>
                <a:gd name="T42" fmla="*/ 26 w 88"/>
                <a:gd name="T43" fmla="*/ 30 h 103"/>
                <a:gd name="T44" fmla="*/ 24 w 88"/>
                <a:gd name="T45" fmla="*/ 26 h 103"/>
                <a:gd name="T46" fmla="*/ 28 w 88"/>
                <a:gd name="T47" fmla="*/ 20 h 103"/>
                <a:gd name="T48" fmla="*/ 34 w 88"/>
                <a:gd name="T49" fmla="*/ 16 h 103"/>
                <a:gd name="T50" fmla="*/ 44 w 88"/>
                <a:gd name="T51" fmla="*/ 16 h 103"/>
                <a:gd name="T52" fmla="*/ 56 w 88"/>
                <a:gd name="T53" fmla="*/ 20 h 103"/>
                <a:gd name="T54" fmla="*/ 60 w 88"/>
                <a:gd name="T55" fmla="*/ 24 h 103"/>
                <a:gd name="T56" fmla="*/ 84 w 88"/>
                <a:gd name="T57" fmla="*/ 30 h 103"/>
                <a:gd name="T58" fmla="*/ 84 w 88"/>
                <a:gd name="T59" fmla="*/ 24 h 103"/>
                <a:gd name="T60" fmla="*/ 78 w 88"/>
                <a:gd name="T61" fmla="*/ 12 h 103"/>
                <a:gd name="T62" fmla="*/ 74 w 88"/>
                <a:gd name="T63" fmla="*/ 8 h 103"/>
                <a:gd name="T64" fmla="*/ 62 w 88"/>
                <a:gd name="T65" fmla="*/ 2 h 103"/>
                <a:gd name="T66" fmla="*/ 44 w 88"/>
                <a:gd name="T67" fmla="*/ 0 h 103"/>
                <a:gd name="T68" fmla="*/ 22 w 88"/>
                <a:gd name="T69" fmla="*/ 2 h 103"/>
                <a:gd name="T70" fmla="*/ 14 w 88"/>
                <a:gd name="T71" fmla="*/ 6 h 103"/>
                <a:gd name="T72" fmla="*/ 8 w 88"/>
                <a:gd name="T73" fmla="*/ 12 h 103"/>
                <a:gd name="T74" fmla="*/ 4 w 88"/>
                <a:gd name="T75" fmla="*/ 28 h 103"/>
                <a:gd name="T76" fmla="*/ 4 w 88"/>
                <a:gd name="T77" fmla="*/ 34 h 103"/>
                <a:gd name="T78" fmla="*/ 10 w 88"/>
                <a:gd name="T79" fmla="*/ 44 h 103"/>
                <a:gd name="T80" fmla="*/ 14 w 88"/>
                <a:gd name="T81" fmla="*/ 48 h 103"/>
                <a:gd name="T82" fmla="*/ 38 w 88"/>
                <a:gd name="T83" fmla="*/ 58 h 103"/>
                <a:gd name="T84" fmla="*/ 56 w 88"/>
                <a:gd name="T85" fmla="*/ 62 h 103"/>
                <a:gd name="T86" fmla="*/ 64 w 88"/>
                <a:gd name="T87" fmla="*/ 66 h 103"/>
                <a:gd name="T88" fmla="*/ 66 w 88"/>
                <a:gd name="T89" fmla="*/ 70 h 103"/>
                <a:gd name="T90" fmla="*/ 66 w 88"/>
                <a:gd name="T91" fmla="*/ 72 h 103"/>
                <a:gd name="T92" fmla="*/ 60 w 88"/>
                <a:gd name="T93" fmla="*/ 8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" h="103">
                  <a:moveTo>
                    <a:pt x="60" y="82"/>
                  </a:moveTo>
                  <a:lnTo>
                    <a:pt x="60" y="82"/>
                  </a:lnTo>
                  <a:lnTo>
                    <a:pt x="54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28" y="82"/>
                  </a:lnTo>
                  <a:lnTo>
                    <a:pt x="28" y="82"/>
                  </a:lnTo>
                  <a:lnTo>
                    <a:pt x="24" y="76"/>
                  </a:lnTo>
                  <a:lnTo>
                    <a:pt x="22" y="6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20" y="100"/>
                  </a:lnTo>
                  <a:lnTo>
                    <a:pt x="26" y="102"/>
                  </a:lnTo>
                  <a:lnTo>
                    <a:pt x="34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8" y="103"/>
                  </a:lnTo>
                  <a:lnTo>
                    <a:pt x="68" y="100"/>
                  </a:lnTo>
                  <a:lnTo>
                    <a:pt x="68" y="100"/>
                  </a:lnTo>
                  <a:lnTo>
                    <a:pt x="76" y="96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86" y="82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86" y="64"/>
                  </a:lnTo>
                  <a:lnTo>
                    <a:pt x="84" y="56"/>
                  </a:lnTo>
                  <a:lnTo>
                    <a:pt x="84" y="56"/>
                  </a:lnTo>
                  <a:lnTo>
                    <a:pt x="78" y="50"/>
                  </a:lnTo>
                  <a:lnTo>
                    <a:pt x="72" y="46"/>
                  </a:lnTo>
                  <a:lnTo>
                    <a:pt x="72" y="46"/>
                  </a:lnTo>
                  <a:lnTo>
                    <a:pt x="62" y="42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34" y="36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34" y="16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52" y="16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60" y="24"/>
                  </a:lnTo>
                  <a:lnTo>
                    <a:pt x="64" y="30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24"/>
                  </a:lnTo>
                  <a:lnTo>
                    <a:pt x="82" y="18"/>
                  </a:lnTo>
                  <a:lnTo>
                    <a:pt x="78" y="12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68" y="4"/>
                  </a:lnTo>
                  <a:lnTo>
                    <a:pt x="6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4" y="20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6" y="38"/>
                  </a:lnTo>
                  <a:lnTo>
                    <a:pt x="10" y="4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24" y="54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6" y="70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64" y="78"/>
                  </a:lnTo>
                  <a:lnTo>
                    <a:pt x="60" y="82"/>
                  </a:lnTo>
                  <a:lnTo>
                    <a:pt x="6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0" name="Rectangle 14"/>
            <p:cNvSpPr>
              <a:spLocks noChangeArrowheads="1"/>
            </p:cNvSpPr>
            <p:nvPr/>
          </p:nvSpPr>
          <p:spPr bwMode="auto">
            <a:xfrm>
              <a:off x="1273175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1" name="Freeform 15"/>
            <p:cNvSpPr>
              <a:spLocks noEditPoints="1"/>
            </p:cNvSpPr>
            <p:nvPr/>
          </p:nvSpPr>
          <p:spPr bwMode="auto">
            <a:xfrm>
              <a:off x="1441450" y="3665466"/>
              <a:ext cx="142875" cy="161925"/>
            </a:xfrm>
            <a:custGeom>
              <a:avLst/>
              <a:gdLst>
                <a:gd name="T0" fmla="*/ 60 w 90"/>
                <a:gd name="T1" fmla="*/ 100 h 102"/>
                <a:gd name="T2" fmla="*/ 60 w 90"/>
                <a:gd name="T3" fmla="*/ 100 h 102"/>
                <a:gd name="T4" fmla="*/ 68 w 90"/>
                <a:gd name="T5" fmla="*/ 96 h 102"/>
                <a:gd name="T6" fmla="*/ 76 w 90"/>
                <a:gd name="T7" fmla="*/ 92 h 102"/>
                <a:gd name="T8" fmla="*/ 76 w 90"/>
                <a:gd name="T9" fmla="*/ 92 h 102"/>
                <a:gd name="T10" fmla="*/ 82 w 90"/>
                <a:gd name="T11" fmla="*/ 84 h 102"/>
                <a:gd name="T12" fmla="*/ 86 w 90"/>
                <a:gd name="T13" fmla="*/ 74 h 102"/>
                <a:gd name="T14" fmla="*/ 86 w 90"/>
                <a:gd name="T15" fmla="*/ 74 h 102"/>
                <a:gd name="T16" fmla="*/ 90 w 90"/>
                <a:gd name="T17" fmla="*/ 64 h 102"/>
                <a:gd name="T18" fmla="*/ 90 w 90"/>
                <a:gd name="T19" fmla="*/ 52 h 102"/>
                <a:gd name="T20" fmla="*/ 90 w 90"/>
                <a:gd name="T21" fmla="*/ 52 h 102"/>
                <a:gd name="T22" fmla="*/ 90 w 90"/>
                <a:gd name="T23" fmla="*/ 40 h 102"/>
                <a:gd name="T24" fmla="*/ 86 w 90"/>
                <a:gd name="T25" fmla="*/ 28 h 102"/>
                <a:gd name="T26" fmla="*/ 86 w 90"/>
                <a:gd name="T27" fmla="*/ 28 h 102"/>
                <a:gd name="T28" fmla="*/ 82 w 90"/>
                <a:gd name="T29" fmla="*/ 20 h 102"/>
                <a:gd name="T30" fmla="*/ 76 w 90"/>
                <a:gd name="T31" fmla="*/ 12 h 102"/>
                <a:gd name="T32" fmla="*/ 76 w 90"/>
                <a:gd name="T33" fmla="*/ 12 h 102"/>
                <a:gd name="T34" fmla="*/ 68 w 90"/>
                <a:gd name="T35" fmla="*/ 6 h 102"/>
                <a:gd name="T36" fmla="*/ 60 w 90"/>
                <a:gd name="T37" fmla="*/ 2 h 102"/>
                <a:gd name="T38" fmla="*/ 60 w 90"/>
                <a:gd name="T39" fmla="*/ 2 h 102"/>
                <a:gd name="T40" fmla="*/ 52 w 90"/>
                <a:gd name="T41" fmla="*/ 2 h 102"/>
                <a:gd name="T42" fmla="*/ 40 w 90"/>
                <a:gd name="T43" fmla="*/ 0 h 102"/>
                <a:gd name="T44" fmla="*/ 0 w 90"/>
                <a:gd name="T45" fmla="*/ 0 h 102"/>
                <a:gd name="T46" fmla="*/ 0 w 90"/>
                <a:gd name="T47" fmla="*/ 102 h 102"/>
                <a:gd name="T48" fmla="*/ 40 w 90"/>
                <a:gd name="T49" fmla="*/ 102 h 102"/>
                <a:gd name="T50" fmla="*/ 40 w 90"/>
                <a:gd name="T51" fmla="*/ 102 h 102"/>
                <a:gd name="T52" fmla="*/ 52 w 90"/>
                <a:gd name="T53" fmla="*/ 102 h 102"/>
                <a:gd name="T54" fmla="*/ 60 w 90"/>
                <a:gd name="T55" fmla="*/ 100 h 102"/>
                <a:gd name="T56" fmla="*/ 60 w 90"/>
                <a:gd name="T57" fmla="*/ 100 h 102"/>
                <a:gd name="T58" fmla="*/ 22 w 90"/>
                <a:gd name="T59" fmla="*/ 86 h 102"/>
                <a:gd name="T60" fmla="*/ 22 w 90"/>
                <a:gd name="T61" fmla="*/ 18 h 102"/>
                <a:gd name="T62" fmla="*/ 30 w 90"/>
                <a:gd name="T63" fmla="*/ 18 h 102"/>
                <a:gd name="T64" fmla="*/ 30 w 90"/>
                <a:gd name="T65" fmla="*/ 18 h 102"/>
                <a:gd name="T66" fmla="*/ 48 w 90"/>
                <a:gd name="T67" fmla="*/ 18 h 102"/>
                <a:gd name="T68" fmla="*/ 48 w 90"/>
                <a:gd name="T69" fmla="*/ 18 h 102"/>
                <a:gd name="T70" fmla="*/ 54 w 90"/>
                <a:gd name="T71" fmla="*/ 20 h 102"/>
                <a:gd name="T72" fmla="*/ 60 w 90"/>
                <a:gd name="T73" fmla="*/ 24 h 102"/>
                <a:gd name="T74" fmla="*/ 60 w 90"/>
                <a:gd name="T75" fmla="*/ 24 h 102"/>
                <a:gd name="T76" fmla="*/ 62 w 90"/>
                <a:gd name="T77" fmla="*/ 28 h 102"/>
                <a:gd name="T78" fmla="*/ 66 w 90"/>
                <a:gd name="T79" fmla="*/ 34 h 102"/>
                <a:gd name="T80" fmla="*/ 66 w 90"/>
                <a:gd name="T81" fmla="*/ 34 h 102"/>
                <a:gd name="T82" fmla="*/ 68 w 90"/>
                <a:gd name="T83" fmla="*/ 42 h 102"/>
                <a:gd name="T84" fmla="*/ 68 w 90"/>
                <a:gd name="T85" fmla="*/ 52 h 102"/>
                <a:gd name="T86" fmla="*/ 68 w 90"/>
                <a:gd name="T87" fmla="*/ 52 h 102"/>
                <a:gd name="T88" fmla="*/ 68 w 90"/>
                <a:gd name="T89" fmla="*/ 62 h 102"/>
                <a:gd name="T90" fmla="*/ 66 w 90"/>
                <a:gd name="T91" fmla="*/ 70 h 102"/>
                <a:gd name="T92" fmla="*/ 66 w 90"/>
                <a:gd name="T93" fmla="*/ 70 h 102"/>
                <a:gd name="T94" fmla="*/ 62 w 90"/>
                <a:gd name="T95" fmla="*/ 76 h 102"/>
                <a:gd name="T96" fmla="*/ 60 w 90"/>
                <a:gd name="T97" fmla="*/ 80 h 102"/>
                <a:gd name="T98" fmla="*/ 60 w 90"/>
                <a:gd name="T99" fmla="*/ 80 h 102"/>
                <a:gd name="T100" fmla="*/ 50 w 90"/>
                <a:gd name="T101" fmla="*/ 84 h 102"/>
                <a:gd name="T102" fmla="*/ 50 w 90"/>
                <a:gd name="T103" fmla="*/ 84 h 102"/>
                <a:gd name="T104" fmla="*/ 38 w 90"/>
                <a:gd name="T105" fmla="*/ 86 h 102"/>
                <a:gd name="T106" fmla="*/ 22 w 90"/>
                <a:gd name="T107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102">
                  <a:moveTo>
                    <a:pt x="60" y="100"/>
                  </a:moveTo>
                  <a:lnTo>
                    <a:pt x="60" y="100"/>
                  </a:lnTo>
                  <a:lnTo>
                    <a:pt x="68" y="96"/>
                  </a:lnTo>
                  <a:lnTo>
                    <a:pt x="76" y="92"/>
                  </a:lnTo>
                  <a:lnTo>
                    <a:pt x="76" y="92"/>
                  </a:lnTo>
                  <a:lnTo>
                    <a:pt x="82" y="84"/>
                  </a:lnTo>
                  <a:lnTo>
                    <a:pt x="86" y="74"/>
                  </a:lnTo>
                  <a:lnTo>
                    <a:pt x="86" y="74"/>
                  </a:lnTo>
                  <a:lnTo>
                    <a:pt x="90" y="64"/>
                  </a:lnTo>
                  <a:lnTo>
                    <a:pt x="90" y="52"/>
                  </a:lnTo>
                  <a:lnTo>
                    <a:pt x="90" y="52"/>
                  </a:lnTo>
                  <a:lnTo>
                    <a:pt x="90" y="40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68" y="6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52" y="102"/>
                  </a:lnTo>
                  <a:lnTo>
                    <a:pt x="60" y="100"/>
                  </a:lnTo>
                  <a:lnTo>
                    <a:pt x="60" y="100"/>
                  </a:lnTo>
                  <a:close/>
                  <a:moveTo>
                    <a:pt x="22" y="86"/>
                  </a:moveTo>
                  <a:lnTo>
                    <a:pt x="22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4" y="20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2" y="28"/>
                  </a:lnTo>
                  <a:lnTo>
                    <a:pt x="66" y="34"/>
                  </a:lnTo>
                  <a:lnTo>
                    <a:pt x="66" y="34"/>
                  </a:lnTo>
                  <a:lnTo>
                    <a:pt x="68" y="42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68" y="62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62" y="76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50" y="84"/>
                  </a:lnTo>
                  <a:lnTo>
                    <a:pt x="50" y="84"/>
                  </a:lnTo>
                  <a:lnTo>
                    <a:pt x="38" y="86"/>
                  </a:lnTo>
                  <a:lnTo>
                    <a:pt x="2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2" name="Freeform 16"/>
            <p:cNvSpPr>
              <a:spLocks/>
            </p:cNvSpPr>
            <p:nvPr/>
          </p:nvSpPr>
          <p:spPr bwMode="auto">
            <a:xfrm>
              <a:off x="1631950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3" name="Freeform 17"/>
            <p:cNvSpPr>
              <a:spLocks noEditPoints="1"/>
            </p:cNvSpPr>
            <p:nvPr/>
          </p:nvSpPr>
          <p:spPr bwMode="auto">
            <a:xfrm>
              <a:off x="1809750" y="3665466"/>
              <a:ext cx="130175" cy="161925"/>
            </a:xfrm>
            <a:custGeom>
              <a:avLst/>
              <a:gdLst>
                <a:gd name="T0" fmla="*/ 70 w 82"/>
                <a:gd name="T1" fmla="*/ 58 h 102"/>
                <a:gd name="T2" fmla="*/ 70 w 82"/>
                <a:gd name="T3" fmla="*/ 58 h 102"/>
                <a:gd name="T4" fmla="*/ 76 w 82"/>
                <a:gd name="T5" fmla="*/ 54 h 102"/>
                <a:gd name="T6" fmla="*/ 80 w 82"/>
                <a:gd name="T7" fmla="*/ 48 h 102"/>
                <a:gd name="T8" fmla="*/ 80 w 82"/>
                <a:gd name="T9" fmla="*/ 48 h 102"/>
                <a:gd name="T10" fmla="*/ 82 w 82"/>
                <a:gd name="T11" fmla="*/ 40 h 102"/>
                <a:gd name="T12" fmla="*/ 82 w 82"/>
                <a:gd name="T13" fmla="*/ 32 h 102"/>
                <a:gd name="T14" fmla="*/ 82 w 82"/>
                <a:gd name="T15" fmla="*/ 32 h 102"/>
                <a:gd name="T16" fmla="*/ 82 w 82"/>
                <a:gd name="T17" fmla="*/ 22 h 102"/>
                <a:gd name="T18" fmla="*/ 76 w 82"/>
                <a:gd name="T19" fmla="*/ 12 h 102"/>
                <a:gd name="T20" fmla="*/ 76 w 82"/>
                <a:gd name="T21" fmla="*/ 12 h 102"/>
                <a:gd name="T22" fmla="*/ 70 w 82"/>
                <a:gd name="T23" fmla="*/ 6 h 102"/>
                <a:gd name="T24" fmla="*/ 62 w 82"/>
                <a:gd name="T25" fmla="*/ 2 h 102"/>
                <a:gd name="T26" fmla="*/ 62 w 82"/>
                <a:gd name="T27" fmla="*/ 2 h 102"/>
                <a:gd name="T28" fmla="*/ 34 w 82"/>
                <a:gd name="T29" fmla="*/ 0 h 102"/>
                <a:gd name="T30" fmla="*/ 0 w 82"/>
                <a:gd name="T31" fmla="*/ 0 h 102"/>
                <a:gd name="T32" fmla="*/ 0 w 82"/>
                <a:gd name="T33" fmla="*/ 102 h 102"/>
                <a:gd name="T34" fmla="*/ 22 w 82"/>
                <a:gd name="T35" fmla="*/ 102 h 102"/>
                <a:gd name="T36" fmla="*/ 22 w 82"/>
                <a:gd name="T37" fmla="*/ 64 h 102"/>
                <a:gd name="T38" fmla="*/ 36 w 82"/>
                <a:gd name="T39" fmla="*/ 64 h 102"/>
                <a:gd name="T40" fmla="*/ 36 w 82"/>
                <a:gd name="T41" fmla="*/ 64 h 102"/>
                <a:gd name="T42" fmla="*/ 58 w 82"/>
                <a:gd name="T43" fmla="*/ 62 h 102"/>
                <a:gd name="T44" fmla="*/ 58 w 82"/>
                <a:gd name="T45" fmla="*/ 62 h 102"/>
                <a:gd name="T46" fmla="*/ 70 w 82"/>
                <a:gd name="T47" fmla="*/ 58 h 102"/>
                <a:gd name="T48" fmla="*/ 70 w 82"/>
                <a:gd name="T49" fmla="*/ 58 h 102"/>
                <a:gd name="T50" fmla="*/ 52 w 82"/>
                <a:gd name="T51" fmla="*/ 46 h 102"/>
                <a:gd name="T52" fmla="*/ 52 w 82"/>
                <a:gd name="T53" fmla="*/ 46 h 102"/>
                <a:gd name="T54" fmla="*/ 34 w 82"/>
                <a:gd name="T55" fmla="*/ 46 h 102"/>
                <a:gd name="T56" fmla="*/ 22 w 82"/>
                <a:gd name="T57" fmla="*/ 46 h 102"/>
                <a:gd name="T58" fmla="*/ 22 w 82"/>
                <a:gd name="T59" fmla="*/ 18 h 102"/>
                <a:gd name="T60" fmla="*/ 32 w 82"/>
                <a:gd name="T61" fmla="*/ 18 h 102"/>
                <a:gd name="T62" fmla="*/ 32 w 82"/>
                <a:gd name="T63" fmla="*/ 18 h 102"/>
                <a:gd name="T64" fmla="*/ 48 w 82"/>
                <a:gd name="T65" fmla="*/ 18 h 102"/>
                <a:gd name="T66" fmla="*/ 48 w 82"/>
                <a:gd name="T67" fmla="*/ 18 h 102"/>
                <a:gd name="T68" fmla="*/ 52 w 82"/>
                <a:gd name="T69" fmla="*/ 20 h 102"/>
                <a:gd name="T70" fmla="*/ 56 w 82"/>
                <a:gd name="T71" fmla="*/ 24 h 102"/>
                <a:gd name="T72" fmla="*/ 56 w 82"/>
                <a:gd name="T73" fmla="*/ 24 h 102"/>
                <a:gd name="T74" fmla="*/ 60 w 82"/>
                <a:gd name="T75" fmla="*/ 28 h 102"/>
                <a:gd name="T76" fmla="*/ 60 w 82"/>
                <a:gd name="T77" fmla="*/ 32 h 102"/>
                <a:gd name="T78" fmla="*/ 60 w 82"/>
                <a:gd name="T79" fmla="*/ 32 h 102"/>
                <a:gd name="T80" fmla="*/ 60 w 82"/>
                <a:gd name="T81" fmla="*/ 36 h 102"/>
                <a:gd name="T82" fmla="*/ 58 w 82"/>
                <a:gd name="T83" fmla="*/ 40 h 102"/>
                <a:gd name="T84" fmla="*/ 58 w 82"/>
                <a:gd name="T85" fmla="*/ 40 h 102"/>
                <a:gd name="T86" fmla="*/ 54 w 82"/>
                <a:gd name="T87" fmla="*/ 44 h 102"/>
                <a:gd name="T88" fmla="*/ 52 w 82"/>
                <a:gd name="T89" fmla="*/ 46 h 102"/>
                <a:gd name="T90" fmla="*/ 52 w 82"/>
                <a:gd name="T91" fmla="*/ 4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2" h="102">
                  <a:moveTo>
                    <a:pt x="70" y="58"/>
                  </a:moveTo>
                  <a:lnTo>
                    <a:pt x="70" y="58"/>
                  </a:lnTo>
                  <a:lnTo>
                    <a:pt x="76" y="54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82" y="40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2" y="2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0" y="6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4"/>
                  </a:lnTo>
                  <a:lnTo>
                    <a:pt x="36" y="64"/>
                  </a:lnTo>
                  <a:lnTo>
                    <a:pt x="36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70" y="58"/>
                  </a:lnTo>
                  <a:lnTo>
                    <a:pt x="70" y="58"/>
                  </a:lnTo>
                  <a:close/>
                  <a:moveTo>
                    <a:pt x="52" y="46"/>
                  </a:moveTo>
                  <a:lnTo>
                    <a:pt x="52" y="46"/>
                  </a:lnTo>
                  <a:lnTo>
                    <a:pt x="34" y="46"/>
                  </a:lnTo>
                  <a:lnTo>
                    <a:pt x="22" y="46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2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60" y="28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6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4" y="44"/>
                  </a:lnTo>
                  <a:lnTo>
                    <a:pt x="52" y="46"/>
                  </a:lnTo>
                  <a:lnTo>
                    <a:pt x="5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4" name="Freeform 18"/>
            <p:cNvSpPr>
              <a:spLocks noEditPoints="1"/>
            </p:cNvSpPr>
            <p:nvPr/>
          </p:nvSpPr>
          <p:spPr bwMode="auto">
            <a:xfrm>
              <a:off x="1952625" y="3665466"/>
              <a:ext cx="171450" cy="161925"/>
            </a:xfrm>
            <a:custGeom>
              <a:avLst/>
              <a:gdLst>
                <a:gd name="T0" fmla="*/ 32 w 108"/>
                <a:gd name="T1" fmla="*/ 80 h 102"/>
                <a:gd name="T2" fmla="*/ 76 w 108"/>
                <a:gd name="T3" fmla="*/ 80 h 102"/>
                <a:gd name="T4" fmla="*/ 84 w 108"/>
                <a:gd name="T5" fmla="*/ 102 h 102"/>
                <a:gd name="T6" fmla="*/ 108 w 108"/>
                <a:gd name="T7" fmla="*/ 102 h 102"/>
                <a:gd name="T8" fmla="*/ 64 w 108"/>
                <a:gd name="T9" fmla="*/ 0 h 102"/>
                <a:gd name="T10" fmla="*/ 42 w 108"/>
                <a:gd name="T11" fmla="*/ 0 h 102"/>
                <a:gd name="T12" fmla="*/ 0 w 108"/>
                <a:gd name="T13" fmla="*/ 102 h 102"/>
                <a:gd name="T14" fmla="*/ 22 w 108"/>
                <a:gd name="T15" fmla="*/ 102 h 102"/>
                <a:gd name="T16" fmla="*/ 32 w 108"/>
                <a:gd name="T17" fmla="*/ 80 h 102"/>
                <a:gd name="T18" fmla="*/ 54 w 108"/>
                <a:gd name="T19" fmla="*/ 24 h 102"/>
                <a:gd name="T20" fmla="*/ 68 w 108"/>
                <a:gd name="T21" fmla="*/ 62 h 102"/>
                <a:gd name="T22" fmla="*/ 38 w 108"/>
                <a:gd name="T23" fmla="*/ 62 h 102"/>
                <a:gd name="T24" fmla="*/ 54 w 108"/>
                <a:gd name="T25" fmla="*/ 2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02">
                  <a:moveTo>
                    <a:pt x="32" y="80"/>
                  </a:moveTo>
                  <a:lnTo>
                    <a:pt x="76" y="80"/>
                  </a:lnTo>
                  <a:lnTo>
                    <a:pt x="84" y="102"/>
                  </a:lnTo>
                  <a:lnTo>
                    <a:pt x="108" y="102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32" y="80"/>
                  </a:lnTo>
                  <a:close/>
                  <a:moveTo>
                    <a:pt x="54" y="24"/>
                  </a:moveTo>
                  <a:lnTo>
                    <a:pt x="68" y="62"/>
                  </a:lnTo>
                  <a:lnTo>
                    <a:pt x="38" y="62"/>
                  </a:lnTo>
                  <a:lnTo>
                    <a:pt x="54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5" name="Freeform 19"/>
            <p:cNvSpPr>
              <a:spLocks noEditPoints="1"/>
            </p:cNvSpPr>
            <p:nvPr/>
          </p:nvSpPr>
          <p:spPr bwMode="auto">
            <a:xfrm>
              <a:off x="2159000" y="3665466"/>
              <a:ext cx="155575" cy="161925"/>
            </a:xfrm>
            <a:custGeom>
              <a:avLst/>
              <a:gdLst>
                <a:gd name="T0" fmla="*/ 22 w 98"/>
                <a:gd name="T1" fmla="*/ 60 h 102"/>
                <a:gd name="T2" fmla="*/ 28 w 98"/>
                <a:gd name="T3" fmla="*/ 60 h 102"/>
                <a:gd name="T4" fmla="*/ 28 w 98"/>
                <a:gd name="T5" fmla="*/ 60 h 102"/>
                <a:gd name="T6" fmla="*/ 38 w 98"/>
                <a:gd name="T7" fmla="*/ 62 h 102"/>
                <a:gd name="T8" fmla="*/ 38 w 98"/>
                <a:gd name="T9" fmla="*/ 62 h 102"/>
                <a:gd name="T10" fmla="*/ 46 w 98"/>
                <a:gd name="T11" fmla="*/ 66 h 102"/>
                <a:gd name="T12" fmla="*/ 46 w 98"/>
                <a:gd name="T13" fmla="*/ 66 h 102"/>
                <a:gd name="T14" fmla="*/ 56 w 98"/>
                <a:gd name="T15" fmla="*/ 80 h 102"/>
                <a:gd name="T16" fmla="*/ 72 w 98"/>
                <a:gd name="T17" fmla="*/ 102 h 102"/>
                <a:gd name="T18" fmla="*/ 98 w 98"/>
                <a:gd name="T19" fmla="*/ 102 h 102"/>
                <a:gd name="T20" fmla="*/ 86 w 98"/>
                <a:gd name="T21" fmla="*/ 82 h 102"/>
                <a:gd name="T22" fmla="*/ 86 w 98"/>
                <a:gd name="T23" fmla="*/ 82 h 102"/>
                <a:gd name="T24" fmla="*/ 72 w 98"/>
                <a:gd name="T25" fmla="*/ 66 h 102"/>
                <a:gd name="T26" fmla="*/ 72 w 98"/>
                <a:gd name="T27" fmla="*/ 66 h 102"/>
                <a:gd name="T28" fmla="*/ 62 w 98"/>
                <a:gd name="T29" fmla="*/ 58 h 102"/>
                <a:gd name="T30" fmla="*/ 62 w 98"/>
                <a:gd name="T31" fmla="*/ 58 h 102"/>
                <a:gd name="T32" fmla="*/ 74 w 98"/>
                <a:gd name="T33" fmla="*/ 54 h 102"/>
                <a:gd name="T34" fmla="*/ 82 w 98"/>
                <a:gd name="T35" fmla="*/ 48 h 102"/>
                <a:gd name="T36" fmla="*/ 82 w 98"/>
                <a:gd name="T37" fmla="*/ 48 h 102"/>
                <a:gd name="T38" fmla="*/ 88 w 98"/>
                <a:gd name="T39" fmla="*/ 40 h 102"/>
                <a:gd name="T40" fmla="*/ 90 w 98"/>
                <a:gd name="T41" fmla="*/ 30 h 102"/>
                <a:gd name="T42" fmla="*/ 90 w 98"/>
                <a:gd name="T43" fmla="*/ 30 h 102"/>
                <a:gd name="T44" fmla="*/ 88 w 98"/>
                <a:gd name="T45" fmla="*/ 20 h 102"/>
                <a:gd name="T46" fmla="*/ 86 w 98"/>
                <a:gd name="T47" fmla="*/ 14 h 102"/>
                <a:gd name="T48" fmla="*/ 86 w 98"/>
                <a:gd name="T49" fmla="*/ 14 h 102"/>
                <a:gd name="T50" fmla="*/ 80 w 98"/>
                <a:gd name="T51" fmla="*/ 8 h 102"/>
                <a:gd name="T52" fmla="*/ 72 w 98"/>
                <a:gd name="T53" fmla="*/ 4 h 102"/>
                <a:gd name="T54" fmla="*/ 72 w 98"/>
                <a:gd name="T55" fmla="*/ 4 h 102"/>
                <a:gd name="T56" fmla="*/ 62 w 98"/>
                <a:gd name="T57" fmla="*/ 2 h 102"/>
                <a:gd name="T58" fmla="*/ 48 w 98"/>
                <a:gd name="T59" fmla="*/ 0 h 102"/>
                <a:gd name="T60" fmla="*/ 0 w 98"/>
                <a:gd name="T61" fmla="*/ 0 h 102"/>
                <a:gd name="T62" fmla="*/ 0 w 98"/>
                <a:gd name="T63" fmla="*/ 102 h 102"/>
                <a:gd name="T64" fmla="*/ 22 w 98"/>
                <a:gd name="T65" fmla="*/ 102 h 102"/>
                <a:gd name="T66" fmla="*/ 22 w 98"/>
                <a:gd name="T67" fmla="*/ 60 h 102"/>
                <a:gd name="T68" fmla="*/ 22 w 98"/>
                <a:gd name="T69" fmla="*/ 18 h 102"/>
                <a:gd name="T70" fmla="*/ 40 w 98"/>
                <a:gd name="T71" fmla="*/ 18 h 102"/>
                <a:gd name="T72" fmla="*/ 40 w 98"/>
                <a:gd name="T73" fmla="*/ 18 h 102"/>
                <a:gd name="T74" fmla="*/ 56 w 98"/>
                <a:gd name="T75" fmla="*/ 18 h 102"/>
                <a:gd name="T76" fmla="*/ 56 w 98"/>
                <a:gd name="T77" fmla="*/ 18 h 102"/>
                <a:gd name="T78" fmla="*/ 60 w 98"/>
                <a:gd name="T79" fmla="*/ 20 h 102"/>
                <a:gd name="T80" fmla="*/ 64 w 98"/>
                <a:gd name="T81" fmla="*/ 22 h 102"/>
                <a:gd name="T82" fmla="*/ 64 w 98"/>
                <a:gd name="T83" fmla="*/ 22 h 102"/>
                <a:gd name="T84" fmla="*/ 66 w 98"/>
                <a:gd name="T85" fmla="*/ 26 h 102"/>
                <a:gd name="T86" fmla="*/ 68 w 98"/>
                <a:gd name="T87" fmla="*/ 30 h 102"/>
                <a:gd name="T88" fmla="*/ 68 w 98"/>
                <a:gd name="T89" fmla="*/ 30 h 102"/>
                <a:gd name="T90" fmla="*/ 66 w 98"/>
                <a:gd name="T91" fmla="*/ 34 h 102"/>
                <a:gd name="T92" fmla="*/ 66 w 98"/>
                <a:gd name="T93" fmla="*/ 38 h 102"/>
                <a:gd name="T94" fmla="*/ 66 w 98"/>
                <a:gd name="T95" fmla="*/ 38 h 102"/>
                <a:gd name="T96" fmla="*/ 62 w 98"/>
                <a:gd name="T97" fmla="*/ 40 h 102"/>
                <a:gd name="T98" fmla="*/ 58 w 98"/>
                <a:gd name="T99" fmla="*/ 42 h 102"/>
                <a:gd name="T100" fmla="*/ 58 w 98"/>
                <a:gd name="T101" fmla="*/ 42 h 102"/>
                <a:gd name="T102" fmla="*/ 40 w 98"/>
                <a:gd name="T103" fmla="*/ 44 h 102"/>
                <a:gd name="T104" fmla="*/ 22 w 98"/>
                <a:gd name="T105" fmla="*/ 44 h 102"/>
                <a:gd name="T106" fmla="*/ 22 w 98"/>
                <a:gd name="T107" fmla="*/ 1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" h="102">
                  <a:moveTo>
                    <a:pt x="22" y="60"/>
                  </a:moveTo>
                  <a:lnTo>
                    <a:pt x="28" y="60"/>
                  </a:lnTo>
                  <a:lnTo>
                    <a:pt x="28" y="60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56" y="80"/>
                  </a:lnTo>
                  <a:lnTo>
                    <a:pt x="72" y="102"/>
                  </a:lnTo>
                  <a:lnTo>
                    <a:pt x="98" y="102"/>
                  </a:lnTo>
                  <a:lnTo>
                    <a:pt x="86" y="82"/>
                  </a:lnTo>
                  <a:lnTo>
                    <a:pt x="86" y="82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62" y="58"/>
                  </a:lnTo>
                  <a:lnTo>
                    <a:pt x="62" y="58"/>
                  </a:lnTo>
                  <a:lnTo>
                    <a:pt x="74" y="54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8" y="40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88" y="20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80" y="8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62" y="2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  <a:moveTo>
                    <a:pt x="22" y="18"/>
                  </a:moveTo>
                  <a:lnTo>
                    <a:pt x="40" y="18"/>
                  </a:lnTo>
                  <a:lnTo>
                    <a:pt x="40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6" y="26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66" y="34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2" y="40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40" y="44"/>
                  </a:lnTo>
                  <a:lnTo>
                    <a:pt x="22" y="44"/>
                  </a:lnTo>
                  <a:lnTo>
                    <a:pt x="2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6" name="Freeform 20"/>
            <p:cNvSpPr>
              <a:spLocks/>
            </p:cNvSpPr>
            <p:nvPr/>
          </p:nvSpPr>
          <p:spPr bwMode="auto">
            <a:xfrm>
              <a:off x="2339975" y="3665466"/>
              <a:ext cx="136525" cy="161925"/>
            </a:xfrm>
            <a:custGeom>
              <a:avLst/>
              <a:gdLst>
                <a:gd name="T0" fmla="*/ 32 w 86"/>
                <a:gd name="T1" fmla="*/ 102 h 102"/>
                <a:gd name="T2" fmla="*/ 54 w 86"/>
                <a:gd name="T3" fmla="*/ 102 h 102"/>
                <a:gd name="T4" fmla="*/ 54 w 86"/>
                <a:gd name="T5" fmla="*/ 18 h 102"/>
                <a:gd name="T6" fmla="*/ 86 w 86"/>
                <a:gd name="T7" fmla="*/ 18 h 102"/>
                <a:gd name="T8" fmla="*/ 86 w 86"/>
                <a:gd name="T9" fmla="*/ 0 h 102"/>
                <a:gd name="T10" fmla="*/ 0 w 86"/>
                <a:gd name="T11" fmla="*/ 0 h 102"/>
                <a:gd name="T12" fmla="*/ 0 w 86"/>
                <a:gd name="T13" fmla="*/ 18 h 102"/>
                <a:gd name="T14" fmla="*/ 32 w 86"/>
                <a:gd name="T15" fmla="*/ 18 h 102"/>
                <a:gd name="T16" fmla="*/ 32 w 86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02">
                  <a:moveTo>
                    <a:pt x="32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6" y="18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2" y="18"/>
                  </a:lnTo>
                  <a:lnTo>
                    <a:pt x="32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7" name="Freeform 21"/>
            <p:cNvSpPr>
              <a:spLocks/>
            </p:cNvSpPr>
            <p:nvPr/>
          </p:nvSpPr>
          <p:spPr bwMode="auto">
            <a:xfrm>
              <a:off x="2514600" y="3665466"/>
              <a:ext cx="168275" cy="161925"/>
            </a:xfrm>
            <a:custGeom>
              <a:avLst/>
              <a:gdLst>
                <a:gd name="T0" fmla="*/ 20 w 106"/>
                <a:gd name="T1" fmla="*/ 22 h 102"/>
                <a:gd name="T2" fmla="*/ 42 w 106"/>
                <a:gd name="T3" fmla="*/ 102 h 102"/>
                <a:gd name="T4" fmla="*/ 64 w 106"/>
                <a:gd name="T5" fmla="*/ 102 h 102"/>
                <a:gd name="T6" fmla="*/ 86 w 106"/>
                <a:gd name="T7" fmla="*/ 22 h 102"/>
                <a:gd name="T8" fmla="*/ 86 w 106"/>
                <a:gd name="T9" fmla="*/ 102 h 102"/>
                <a:gd name="T10" fmla="*/ 106 w 106"/>
                <a:gd name="T11" fmla="*/ 102 h 102"/>
                <a:gd name="T12" fmla="*/ 106 w 106"/>
                <a:gd name="T13" fmla="*/ 0 h 102"/>
                <a:gd name="T14" fmla="*/ 72 w 106"/>
                <a:gd name="T15" fmla="*/ 0 h 102"/>
                <a:gd name="T16" fmla="*/ 54 w 106"/>
                <a:gd name="T17" fmla="*/ 70 h 102"/>
                <a:gd name="T18" fmla="*/ 34 w 106"/>
                <a:gd name="T19" fmla="*/ 0 h 102"/>
                <a:gd name="T20" fmla="*/ 0 w 106"/>
                <a:gd name="T21" fmla="*/ 0 h 102"/>
                <a:gd name="T22" fmla="*/ 0 w 106"/>
                <a:gd name="T23" fmla="*/ 102 h 102"/>
                <a:gd name="T24" fmla="*/ 20 w 106"/>
                <a:gd name="T25" fmla="*/ 102 h 102"/>
                <a:gd name="T26" fmla="*/ 20 w 106"/>
                <a:gd name="T27" fmla="*/ 2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02">
                  <a:moveTo>
                    <a:pt x="20" y="22"/>
                  </a:moveTo>
                  <a:lnTo>
                    <a:pt x="42" y="102"/>
                  </a:lnTo>
                  <a:lnTo>
                    <a:pt x="64" y="102"/>
                  </a:lnTo>
                  <a:lnTo>
                    <a:pt x="86" y="22"/>
                  </a:lnTo>
                  <a:lnTo>
                    <a:pt x="86" y="102"/>
                  </a:lnTo>
                  <a:lnTo>
                    <a:pt x="106" y="102"/>
                  </a:lnTo>
                  <a:lnTo>
                    <a:pt x="106" y="0"/>
                  </a:lnTo>
                  <a:lnTo>
                    <a:pt x="72" y="0"/>
                  </a:lnTo>
                  <a:lnTo>
                    <a:pt x="54" y="70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8" name="Freeform 22"/>
            <p:cNvSpPr>
              <a:spLocks/>
            </p:cNvSpPr>
            <p:nvPr/>
          </p:nvSpPr>
          <p:spPr bwMode="auto">
            <a:xfrm>
              <a:off x="2733675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9" name="Freeform 23"/>
            <p:cNvSpPr>
              <a:spLocks/>
            </p:cNvSpPr>
            <p:nvPr/>
          </p:nvSpPr>
          <p:spPr bwMode="auto">
            <a:xfrm>
              <a:off x="2911475" y="3665466"/>
              <a:ext cx="136525" cy="161925"/>
            </a:xfrm>
            <a:custGeom>
              <a:avLst/>
              <a:gdLst>
                <a:gd name="T0" fmla="*/ 20 w 86"/>
                <a:gd name="T1" fmla="*/ 36 h 102"/>
                <a:gd name="T2" fmla="*/ 64 w 86"/>
                <a:gd name="T3" fmla="*/ 102 h 102"/>
                <a:gd name="T4" fmla="*/ 86 w 86"/>
                <a:gd name="T5" fmla="*/ 102 h 102"/>
                <a:gd name="T6" fmla="*/ 86 w 86"/>
                <a:gd name="T7" fmla="*/ 0 h 102"/>
                <a:gd name="T8" fmla="*/ 66 w 86"/>
                <a:gd name="T9" fmla="*/ 0 h 102"/>
                <a:gd name="T10" fmla="*/ 66 w 86"/>
                <a:gd name="T11" fmla="*/ 68 h 102"/>
                <a:gd name="T12" fmla="*/ 22 w 86"/>
                <a:gd name="T13" fmla="*/ 0 h 102"/>
                <a:gd name="T14" fmla="*/ 0 w 86"/>
                <a:gd name="T15" fmla="*/ 0 h 102"/>
                <a:gd name="T16" fmla="*/ 0 w 86"/>
                <a:gd name="T17" fmla="*/ 102 h 102"/>
                <a:gd name="T18" fmla="*/ 20 w 86"/>
                <a:gd name="T19" fmla="*/ 102 h 102"/>
                <a:gd name="T20" fmla="*/ 20 w 86"/>
                <a:gd name="T21" fmla="*/ 3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02">
                  <a:moveTo>
                    <a:pt x="20" y="36"/>
                  </a:moveTo>
                  <a:lnTo>
                    <a:pt x="64" y="102"/>
                  </a:lnTo>
                  <a:lnTo>
                    <a:pt x="86" y="102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68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0" name="Freeform 24"/>
            <p:cNvSpPr>
              <a:spLocks/>
            </p:cNvSpPr>
            <p:nvPr/>
          </p:nvSpPr>
          <p:spPr bwMode="auto">
            <a:xfrm>
              <a:off x="3089275" y="3665466"/>
              <a:ext cx="139700" cy="161925"/>
            </a:xfrm>
            <a:custGeom>
              <a:avLst/>
              <a:gdLst>
                <a:gd name="T0" fmla="*/ 34 w 88"/>
                <a:gd name="T1" fmla="*/ 102 h 102"/>
                <a:gd name="T2" fmla="*/ 54 w 88"/>
                <a:gd name="T3" fmla="*/ 102 h 102"/>
                <a:gd name="T4" fmla="*/ 54 w 88"/>
                <a:gd name="T5" fmla="*/ 18 h 102"/>
                <a:gd name="T6" fmla="*/ 88 w 88"/>
                <a:gd name="T7" fmla="*/ 18 h 102"/>
                <a:gd name="T8" fmla="*/ 88 w 88"/>
                <a:gd name="T9" fmla="*/ 0 h 102"/>
                <a:gd name="T10" fmla="*/ 0 w 88"/>
                <a:gd name="T11" fmla="*/ 0 h 102"/>
                <a:gd name="T12" fmla="*/ 0 w 88"/>
                <a:gd name="T13" fmla="*/ 18 h 102"/>
                <a:gd name="T14" fmla="*/ 34 w 88"/>
                <a:gd name="T15" fmla="*/ 18 h 102"/>
                <a:gd name="T16" fmla="*/ 34 w 88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02">
                  <a:moveTo>
                    <a:pt x="34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8" y="18"/>
                  </a:lnTo>
                  <a:lnTo>
                    <a:pt x="8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4" y="18"/>
                  </a:lnTo>
                  <a:lnTo>
                    <a:pt x="34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1" name="Freeform 25"/>
            <p:cNvSpPr>
              <a:spLocks noEditPoints="1"/>
            </p:cNvSpPr>
            <p:nvPr/>
          </p:nvSpPr>
          <p:spPr bwMode="auto">
            <a:xfrm>
              <a:off x="3343275" y="3665466"/>
              <a:ext cx="168275" cy="163513"/>
            </a:xfrm>
            <a:custGeom>
              <a:avLst/>
              <a:gdLst>
                <a:gd name="T0" fmla="*/ 54 w 106"/>
                <a:gd name="T1" fmla="*/ 103 h 103"/>
                <a:gd name="T2" fmla="*/ 76 w 106"/>
                <a:gd name="T3" fmla="*/ 100 h 103"/>
                <a:gd name="T4" fmla="*/ 92 w 106"/>
                <a:gd name="T5" fmla="*/ 90 h 103"/>
                <a:gd name="T6" fmla="*/ 98 w 106"/>
                <a:gd name="T7" fmla="*/ 82 h 103"/>
                <a:gd name="T8" fmla="*/ 106 w 106"/>
                <a:gd name="T9" fmla="*/ 64 h 103"/>
                <a:gd name="T10" fmla="*/ 106 w 106"/>
                <a:gd name="T11" fmla="*/ 52 h 103"/>
                <a:gd name="T12" fmla="*/ 102 w 106"/>
                <a:gd name="T13" fmla="*/ 30 h 103"/>
                <a:gd name="T14" fmla="*/ 92 w 106"/>
                <a:gd name="T15" fmla="*/ 12 h 103"/>
                <a:gd name="T16" fmla="*/ 84 w 106"/>
                <a:gd name="T17" fmla="*/ 6 h 103"/>
                <a:gd name="T18" fmla="*/ 64 w 106"/>
                <a:gd name="T19" fmla="*/ 0 h 103"/>
                <a:gd name="T20" fmla="*/ 54 w 106"/>
                <a:gd name="T21" fmla="*/ 0 h 103"/>
                <a:gd name="T22" fmla="*/ 30 w 106"/>
                <a:gd name="T23" fmla="*/ 4 h 103"/>
                <a:gd name="T24" fmla="*/ 22 w 106"/>
                <a:gd name="T25" fmla="*/ 6 h 103"/>
                <a:gd name="T26" fmla="*/ 16 w 106"/>
                <a:gd name="T27" fmla="*/ 12 h 103"/>
                <a:gd name="T28" fmla="*/ 6 w 106"/>
                <a:gd name="T29" fmla="*/ 26 h 103"/>
                <a:gd name="T30" fmla="*/ 2 w 106"/>
                <a:gd name="T31" fmla="*/ 38 h 103"/>
                <a:gd name="T32" fmla="*/ 0 w 106"/>
                <a:gd name="T33" fmla="*/ 52 h 103"/>
                <a:gd name="T34" fmla="*/ 4 w 106"/>
                <a:gd name="T35" fmla="*/ 74 h 103"/>
                <a:gd name="T36" fmla="*/ 14 w 106"/>
                <a:gd name="T37" fmla="*/ 90 h 103"/>
                <a:gd name="T38" fmla="*/ 22 w 106"/>
                <a:gd name="T39" fmla="*/ 96 h 103"/>
                <a:gd name="T40" fmla="*/ 42 w 106"/>
                <a:gd name="T41" fmla="*/ 103 h 103"/>
                <a:gd name="T42" fmla="*/ 54 w 106"/>
                <a:gd name="T43" fmla="*/ 103 h 103"/>
                <a:gd name="T44" fmla="*/ 32 w 106"/>
                <a:gd name="T45" fmla="*/ 26 h 103"/>
                <a:gd name="T46" fmla="*/ 42 w 106"/>
                <a:gd name="T47" fmla="*/ 18 h 103"/>
                <a:gd name="T48" fmla="*/ 54 w 106"/>
                <a:gd name="T49" fmla="*/ 16 h 103"/>
                <a:gd name="T50" fmla="*/ 70 w 106"/>
                <a:gd name="T51" fmla="*/ 22 h 103"/>
                <a:gd name="T52" fmla="*/ 76 w 106"/>
                <a:gd name="T53" fmla="*/ 26 h 103"/>
                <a:gd name="T54" fmla="*/ 82 w 106"/>
                <a:gd name="T55" fmla="*/ 36 h 103"/>
                <a:gd name="T56" fmla="*/ 84 w 106"/>
                <a:gd name="T57" fmla="*/ 52 h 103"/>
                <a:gd name="T58" fmla="*/ 78 w 106"/>
                <a:gd name="T59" fmla="*/ 72 h 103"/>
                <a:gd name="T60" fmla="*/ 74 w 106"/>
                <a:gd name="T61" fmla="*/ 78 h 103"/>
                <a:gd name="T62" fmla="*/ 66 w 106"/>
                <a:gd name="T63" fmla="*/ 84 h 103"/>
                <a:gd name="T64" fmla="*/ 54 w 106"/>
                <a:gd name="T65" fmla="*/ 86 h 103"/>
                <a:gd name="T66" fmla="*/ 36 w 106"/>
                <a:gd name="T67" fmla="*/ 82 h 103"/>
                <a:gd name="T68" fmla="*/ 32 w 106"/>
                <a:gd name="T69" fmla="*/ 78 h 103"/>
                <a:gd name="T70" fmla="*/ 26 w 106"/>
                <a:gd name="T71" fmla="*/ 66 h 103"/>
                <a:gd name="T72" fmla="*/ 24 w 106"/>
                <a:gd name="T73" fmla="*/ 52 h 103"/>
                <a:gd name="T74" fmla="*/ 26 w 106"/>
                <a:gd name="T75" fmla="*/ 36 h 103"/>
                <a:gd name="T76" fmla="*/ 32 w 106"/>
                <a:gd name="T77" fmla="*/ 2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3">
                  <a:moveTo>
                    <a:pt x="54" y="103"/>
                  </a:moveTo>
                  <a:lnTo>
                    <a:pt x="54" y="103"/>
                  </a:lnTo>
                  <a:lnTo>
                    <a:pt x="64" y="103"/>
                  </a:lnTo>
                  <a:lnTo>
                    <a:pt x="76" y="100"/>
                  </a:lnTo>
                  <a:lnTo>
                    <a:pt x="84" y="96"/>
                  </a:lnTo>
                  <a:lnTo>
                    <a:pt x="92" y="90"/>
                  </a:lnTo>
                  <a:lnTo>
                    <a:pt x="92" y="90"/>
                  </a:lnTo>
                  <a:lnTo>
                    <a:pt x="98" y="82"/>
                  </a:lnTo>
                  <a:lnTo>
                    <a:pt x="102" y="74"/>
                  </a:lnTo>
                  <a:lnTo>
                    <a:pt x="106" y="64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106" y="40"/>
                  </a:lnTo>
                  <a:lnTo>
                    <a:pt x="102" y="30"/>
                  </a:lnTo>
                  <a:lnTo>
                    <a:pt x="98" y="20"/>
                  </a:lnTo>
                  <a:lnTo>
                    <a:pt x="92" y="12"/>
                  </a:lnTo>
                  <a:lnTo>
                    <a:pt x="92" y="12"/>
                  </a:lnTo>
                  <a:lnTo>
                    <a:pt x="84" y="6"/>
                  </a:lnTo>
                  <a:lnTo>
                    <a:pt x="74" y="2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2" y="6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0" y="18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2" y="3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64"/>
                  </a:lnTo>
                  <a:lnTo>
                    <a:pt x="4" y="74"/>
                  </a:lnTo>
                  <a:lnTo>
                    <a:pt x="8" y="82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22" y="96"/>
                  </a:lnTo>
                  <a:lnTo>
                    <a:pt x="32" y="100"/>
                  </a:lnTo>
                  <a:lnTo>
                    <a:pt x="42" y="103"/>
                  </a:lnTo>
                  <a:lnTo>
                    <a:pt x="54" y="103"/>
                  </a:lnTo>
                  <a:lnTo>
                    <a:pt x="54" y="103"/>
                  </a:lnTo>
                  <a:close/>
                  <a:moveTo>
                    <a:pt x="32" y="26"/>
                  </a:moveTo>
                  <a:lnTo>
                    <a:pt x="32" y="26"/>
                  </a:lnTo>
                  <a:lnTo>
                    <a:pt x="36" y="22"/>
                  </a:lnTo>
                  <a:lnTo>
                    <a:pt x="42" y="18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66" y="18"/>
                  </a:lnTo>
                  <a:lnTo>
                    <a:pt x="70" y="22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82" y="36"/>
                  </a:lnTo>
                  <a:lnTo>
                    <a:pt x="84" y="52"/>
                  </a:lnTo>
                  <a:lnTo>
                    <a:pt x="84" y="52"/>
                  </a:lnTo>
                  <a:lnTo>
                    <a:pt x="82" y="66"/>
                  </a:lnTo>
                  <a:lnTo>
                    <a:pt x="78" y="72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0" y="82"/>
                  </a:lnTo>
                  <a:lnTo>
                    <a:pt x="66" y="84"/>
                  </a:lnTo>
                  <a:lnTo>
                    <a:pt x="54" y="86"/>
                  </a:lnTo>
                  <a:lnTo>
                    <a:pt x="54" y="86"/>
                  </a:lnTo>
                  <a:lnTo>
                    <a:pt x="42" y="84"/>
                  </a:lnTo>
                  <a:lnTo>
                    <a:pt x="36" y="82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28" y="72"/>
                  </a:lnTo>
                  <a:lnTo>
                    <a:pt x="26" y="66"/>
                  </a:lnTo>
                  <a:lnTo>
                    <a:pt x="24" y="6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36"/>
                  </a:lnTo>
                  <a:lnTo>
                    <a:pt x="28" y="30"/>
                  </a:lnTo>
                  <a:lnTo>
                    <a:pt x="32" y="26"/>
                  </a:lnTo>
                  <a:lnTo>
                    <a:pt x="32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3" name="Freeform 26"/>
            <p:cNvSpPr>
              <a:spLocks/>
            </p:cNvSpPr>
            <p:nvPr/>
          </p:nvSpPr>
          <p:spPr bwMode="auto">
            <a:xfrm>
              <a:off x="3556000" y="3665466"/>
              <a:ext cx="117475" cy="161925"/>
            </a:xfrm>
            <a:custGeom>
              <a:avLst/>
              <a:gdLst>
                <a:gd name="T0" fmla="*/ 22 w 74"/>
                <a:gd name="T1" fmla="*/ 60 h 102"/>
                <a:gd name="T2" fmla="*/ 68 w 74"/>
                <a:gd name="T3" fmla="*/ 60 h 102"/>
                <a:gd name="T4" fmla="*/ 68 w 74"/>
                <a:gd name="T5" fmla="*/ 42 h 102"/>
                <a:gd name="T6" fmla="*/ 22 w 74"/>
                <a:gd name="T7" fmla="*/ 42 h 102"/>
                <a:gd name="T8" fmla="*/ 22 w 74"/>
                <a:gd name="T9" fmla="*/ 18 h 102"/>
                <a:gd name="T10" fmla="*/ 74 w 74"/>
                <a:gd name="T11" fmla="*/ 18 h 102"/>
                <a:gd name="T12" fmla="*/ 74 w 74"/>
                <a:gd name="T13" fmla="*/ 0 h 102"/>
                <a:gd name="T14" fmla="*/ 0 w 74"/>
                <a:gd name="T15" fmla="*/ 0 h 102"/>
                <a:gd name="T16" fmla="*/ 0 w 74"/>
                <a:gd name="T17" fmla="*/ 102 h 102"/>
                <a:gd name="T18" fmla="*/ 22 w 74"/>
                <a:gd name="T19" fmla="*/ 102 h 102"/>
                <a:gd name="T20" fmla="*/ 22 w 74"/>
                <a:gd name="T21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102">
                  <a:moveTo>
                    <a:pt x="22" y="60"/>
                  </a:moveTo>
                  <a:lnTo>
                    <a:pt x="68" y="60"/>
                  </a:lnTo>
                  <a:lnTo>
                    <a:pt x="68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74" y="18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pic>
        <p:nvPicPr>
          <p:cNvPr id="112" name="Picture 111" descr="Logo&#10;&#10;Description automatically generated">
            <a:extLst>
              <a:ext uri="{FF2B5EF4-FFF2-40B4-BE49-F238E27FC236}">
                <a16:creationId xmlns:a16="http://schemas.microsoft.com/office/drawing/2014/main" id="{9FAC8A90-193F-3FB2-1B6E-025EF325A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419" y="227648"/>
            <a:ext cx="2229658" cy="74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33849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701D-043D-4F3C-5664-BF2207072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73D06-8C0D-54EA-954F-4B30299E8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3DC70-8459-0CD5-D983-D97B8C2C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59E9-9DC0-8948-BF1D-30A41A76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1232B-41BC-BCEE-4EE5-7ED7E8B9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20061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68" y="0"/>
            <a:ext cx="12189433" cy="4277252"/>
          </a:xfrm>
          <a:prstGeom prst="rect">
            <a:avLst/>
          </a:prstGeom>
          <a:gradFill>
            <a:gsLst>
              <a:gs pos="50000">
                <a:schemeClr val="bg1">
                  <a:lumMod val="93000"/>
                </a:schemeClr>
              </a:gs>
              <a:gs pos="0">
                <a:schemeClr val="bg1">
                  <a:lumMod val="81000"/>
                </a:schemeClr>
              </a:gs>
              <a:gs pos="100000">
                <a:schemeClr val="bg1">
                  <a:lumMod val="99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1" y="4690589"/>
            <a:ext cx="8874492" cy="457200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Presenter </a:t>
            </a:r>
            <a:r>
              <a:rPr lang="en-US" err="1"/>
              <a:t>Name(S</a:t>
            </a:r>
            <a:r>
              <a:rPr lang="en-US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356351"/>
            <a:ext cx="4876800" cy="365125"/>
          </a:xfrm>
        </p:spPr>
        <p:txBody>
          <a:bodyPr/>
          <a:lstStyle>
            <a:lvl1pPr>
              <a:defRPr sz="900">
                <a:solidFill>
                  <a:srgbClr val="848689"/>
                </a:solidFill>
              </a:defRPr>
            </a:lvl1pPr>
          </a:lstStyle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55552" y="6356351"/>
            <a:ext cx="402336" cy="365125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rgbClr val="848689"/>
                </a:solidFill>
              </a:defRPr>
            </a:lvl1pPr>
          </a:lstStyle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65761" y="5147789"/>
            <a:ext cx="8874492" cy="2743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add presenter organization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65761" y="5430466"/>
            <a:ext cx="8874492" cy="2743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add presentation event or location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34614" y="1859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0" y="6356351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707276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6/5/2023</a:t>
            </a:r>
          </a:p>
        </p:txBody>
      </p: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176708" y="195263"/>
            <a:ext cx="5944960" cy="3889522"/>
            <a:chOff x="577" y="151"/>
            <a:chExt cx="4606" cy="4018"/>
          </a:xfr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8000"/>
                </a:schemeClr>
              </a:gs>
            </a:gsLst>
            <a:lin ang="5400000" scaled="1"/>
          </a:gradFill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6" name="Freeform 23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8" name="Freeform 25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1" name="Freeform 28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9" name="Freeform 36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0" name="Freeform 37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1" name="Freeform 38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2" name="Freeform 39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4" name="Freeform 41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5" name="Freeform 42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6" name="Freeform 43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7" name="Freeform 44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8" name="Freeform 45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59" name="Freeform 46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0" name="Freeform 47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1" name="Freeform 48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2" name="Freeform 49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5" name="Freeform 52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6" name="Freeform 53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7" name="Freeform 54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8" name="Freeform 55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9" name="Freeform 56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0" name="Freeform 57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1" name="Freeform 58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2" name="Freeform 59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3" name="Freeform 60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4" name="Freeform 61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5" name="Freeform 62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6" name="Freeform 63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1" name="Freeform 68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2" name="Freeform 69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3" name="Freeform 70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4" name="Freeform 71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5" name="Freeform 72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6" name="Freeform 73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7" name="Freeform 74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8" name="Freeform 75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9" name="Freeform 76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78643"/>
            <a:ext cx="11720285" cy="2854756"/>
          </a:xfrm>
          <a:noFill/>
          <a:ln w="25400">
            <a:noFill/>
          </a:ln>
          <a:effectLst/>
        </p:spPr>
        <p:txBody>
          <a:bodyPr lIns="274320" tIns="274320" rIns="274320" bIns="274320" anchor="b">
            <a:noAutofit/>
          </a:bodyPr>
          <a:lstStyle>
            <a:lvl1pPr algn="l">
              <a:defRPr sz="36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277252"/>
            <a:ext cx="12192000" cy="91440"/>
          </a:xfrm>
          <a:prstGeom prst="rect">
            <a:avLst/>
          </a:prstGeom>
          <a:gradFill flip="none" rotWithShape="1">
            <a:gsLst>
              <a:gs pos="0">
                <a:srgbClr val="F47B29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291613"/>
            <a:ext cx="2576285" cy="60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865370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42901" y="1587500"/>
            <a:ext cx="11495617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77812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7"/>
          <p:cNvSpPr>
            <a:spLocks noGrp="1"/>
          </p:cNvSpPr>
          <p:nvPr>
            <p:ph sz="quarter" idx="15"/>
          </p:nvPr>
        </p:nvSpPr>
        <p:spPr>
          <a:xfrm>
            <a:off x="342902" y="1587500"/>
            <a:ext cx="5519029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quarter" idx="16"/>
          </p:nvPr>
        </p:nvSpPr>
        <p:spPr>
          <a:xfrm>
            <a:off x="6310332" y="1593368"/>
            <a:ext cx="5519029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46319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-Colum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600201"/>
            <a:ext cx="5486400" cy="307777"/>
          </a:xfrm>
        </p:spPr>
        <p:txBody>
          <a:bodyPr lIns="0" tIns="0" rIns="0" bIns="0" anchor="t">
            <a:sp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00201"/>
            <a:ext cx="5486400" cy="307777"/>
          </a:xfrm>
        </p:spPr>
        <p:txBody>
          <a:bodyPr lIns="0" tIns="0" rIns="0" bIns="0" anchor="t">
            <a:sp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6"/>
          </p:nvPr>
        </p:nvSpPr>
        <p:spPr>
          <a:xfrm>
            <a:off x="358230" y="2288715"/>
            <a:ext cx="5487417" cy="3890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7"/>
          </p:nvPr>
        </p:nvSpPr>
        <p:spPr>
          <a:xfrm>
            <a:off x="6334141" y="2294584"/>
            <a:ext cx="5495220" cy="387196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05768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760" y="3290500"/>
            <a:ext cx="11460480" cy="276999"/>
          </a:xfrm>
        </p:spPr>
        <p:txBody>
          <a:bodyPr lIns="0" tIns="0" rIns="0" bIns="0" anchor="ctr">
            <a:spAutoFit/>
          </a:bodyPr>
          <a:lstStyle>
            <a:lvl1pPr marL="0" indent="0" algn="ctr">
              <a:buNone/>
              <a:defRPr sz="1800" i="1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5758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10941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701D-043D-4F3C-5664-BF2207072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73D06-8C0D-54EA-954F-4B30299E8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3DC70-8459-0CD5-D983-D97B8C2C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59E9-9DC0-8948-BF1D-30A41A76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1232B-41BC-BCEE-4EE5-7ED7E8B9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4B47-44A3-4F4D-9BAE-583EA8C4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69549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76277"/>
            <a:ext cx="12192000" cy="282575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pic>
        <p:nvPicPr>
          <p:cNvPr id="6" name="Picture 14" descr="EERE identifier_vert_2017_top bleed_BC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81"/>
          <a:stretch>
            <a:fillRect/>
          </a:stretch>
        </p:blipFill>
        <p:spPr bwMode="auto">
          <a:xfrm>
            <a:off x="863826" y="1"/>
            <a:ext cx="1832452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412568"/>
            <a:ext cx="12192000" cy="3457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739121" y="1544722"/>
            <a:ext cx="11026339" cy="7028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000" b="1" i="0">
                <a:solidFill>
                  <a:srgbClr val="282B2E"/>
                </a:solidFill>
                <a:latin typeface="+mj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39559" y="2400760"/>
            <a:ext cx="5561403" cy="331125"/>
          </a:xfrm>
          <a:prstGeom prst="rect">
            <a:avLst/>
          </a:prstGeom>
        </p:spPr>
        <p:txBody>
          <a:bodyPr/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82B2E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745475" y="2848575"/>
            <a:ext cx="2473252" cy="288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200">
                <a:solidFill>
                  <a:srgbClr val="282B2E"/>
                </a:solidFill>
                <a:latin typeface="+mn-lt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8485871"/>
      </p:ext>
    </p:extLst>
  </p:cSld>
  <p:clrMapOvr>
    <a:masterClrMapping/>
  </p:clrMapOvr>
  <p:hf sldNum="0"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77615" y="1046534"/>
            <a:ext cx="11236267" cy="53707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8988849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9144000" y="6356351"/>
            <a:ext cx="2133600" cy="365125"/>
          </a:xfrm>
        </p:spPr>
        <p:txBody>
          <a:bodyPr lIns="0" tIns="0" rIns="0" bIns="0"/>
          <a:lstStyle>
            <a:lvl1pPr algn="r">
              <a:defRPr sz="900">
                <a:latin typeface="Arial"/>
                <a:cs typeface="Arial"/>
              </a:defRPr>
            </a:lvl1pPr>
          </a:lstStyle>
          <a:p>
            <a:r>
              <a:rPr lang="en-US"/>
              <a:t>6/5/2023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 lIns="0" tIns="0" rIns="0" bIns="0"/>
          <a:lstStyle>
            <a:lvl1pPr>
              <a:defRPr sz="900">
                <a:latin typeface="Arial"/>
                <a:cs typeface="Arial"/>
              </a:defRPr>
            </a:lvl1pPr>
          </a:lstStyle>
          <a:p>
            <a:r>
              <a:rPr lang="en-US"/>
              <a:t>POINT OF CONTACT NAME AND E-MAIL 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655552" y="6356351"/>
            <a:ext cx="402336" cy="365125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rgbClr val="707276"/>
                </a:solidFill>
              </a:defRPr>
            </a:lvl1pPr>
          </a:lstStyle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42901" y="1587500"/>
            <a:ext cx="11495617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6000923"/>
      </p:ext>
    </p:extLst>
  </p:cSld>
  <p:clrMapOvr>
    <a:masterClrMapping/>
  </p:clrMapOvr>
  <p:hf sldNum="0"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00025" y="1677981"/>
            <a:ext cx="5506328" cy="4267200"/>
          </a:xfrm>
          <a:prstGeom prst="rect">
            <a:avLst/>
          </a:prstGeom>
        </p:spPr>
        <p:txBody>
          <a:bodyPr/>
          <a:lstStyle>
            <a:lvl1pPr marL="182875" indent="-182875">
              <a:defRPr sz="2200" b="0" baseline="0"/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317130" y="1677981"/>
            <a:ext cx="5665695" cy="4267200"/>
          </a:xfrm>
          <a:prstGeom prst="rect">
            <a:avLst/>
          </a:prstGeom>
        </p:spPr>
        <p:txBody>
          <a:bodyPr/>
          <a:lstStyle>
            <a:lvl1pPr marL="182875" indent="-182875">
              <a:defRPr sz="2200" b="0"/>
            </a:lvl1pPr>
            <a:lvl2pPr>
              <a:buSzPct val="80000"/>
              <a:buFont typeface="Courier New" pitchFamily="49" charset="0"/>
              <a:buChar char="o"/>
              <a:defRPr sz="2200"/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00025" y="1068381"/>
            <a:ext cx="5496368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317130" y="1068381"/>
            <a:ext cx="5665695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048608"/>
      </p:ext>
    </p:extLst>
  </p:cSld>
  <p:clrMapOvr>
    <a:masterClrMapping/>
  </p:clrMapOvr>
  <p:hf sldNum="0"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87700" y="1045595"/>
            <a:ext cx="10100613" cy="52446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99299605"/>
      </p:ext>
    </p:extLst>
  </p:cSld>
  <p:clrMapOvr>
    <a:masterClrMapping/>
  </p:clrMapOvr>
  <p:hf sldNum="0"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76277"/>
            <a:ext cx="12192000" cy="282575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9458"/>
            <a:ext cx="12192000" cy="8127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" y="3257085"/>
            <a:ext cx="12191999" cy="11505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692116"/>
      </p:ext>
    </p:extLst>
  </p:cSld>
  <p:clrMapOvr>
    <a:masterClrMapping/>
  </p:clrMapOvr>
  <p:hf sldNum="0"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47725"/>
            <a:ext cx="12192000" cy="57038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8143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/>
          </p:nvPr>
        </p:nvSpPr>
        <p:spPr>
          <a:xfrm>
            <a:off x="477615" y="1046534"/>
            <a:ext cx="11236267" cy="53707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1619933"/>
      </p:ext>
    </p:extLst>
  </p:cSld>
  <p:clrMapOvr>
    <a:masterClrMapping/>
  </p:clrMapOvr>
  <p:hf sldNum="0"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47725"/>
            <a:ext cx="12192000" cy="57038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12192000" cy="8143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500025" y="1677981"/>
            <a:ext cx="5506328" cy="4267200"/>
          </a:xfrm>
          <a:prstGeom prst="rect">
            <a:avLst/>
          </a:prstGeom>
        </p:spPr>
        <p:txBody>
          <a:bodyPr/>
          <a:lstStyle>
            <a:lvl1pPr marL="182875" indent="-182875">
              <a:defRPr sz="2200" b="0" baseline="0">
                <a:solidFill>
                  <a:srgbClr val="FFFFFF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FFFFFF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317130" y="1677981"/>
            <a:ext cx="5665695" cy="4267200"/>
          </a:xfrm>
          <a:prstGeom prst="rect">
            <a:avLst/>
          </a:prstGeom>
        </p:spPr>
        <p:txBody>
          <a:bodyPr/>
          <a:lstStyle>
            <a:lvl1pPr marL="182875" indent="-182875">
              <a:defRPr sz="2200" b="0">
                <a:solidFill>
                  <a:srgbClr val="FFFFFF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200">
                <a:solidFill>
                  <a:srgbClr val="FFFFFF"/>
                </a:solidFill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FFFFFF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00025" y="1068381"/>
            <a:ext cx="5496368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317130" y="1068381"/>
            <a:ext cx="5665695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6100681"/>
      </p:ext>
    </p:extLst>
  </p:cSld>
  <p:clrMapOvr>
    <a:masterClrMapping/>
  </p:clrMapOvr>
  <p:hf sldNum="0"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47725"/>
            <a:ext cx="12192000" cy="57038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81438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87700" y="1045595"/>
            <a:ext cx="10100613" cy="524464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071869518"/>
      </p:ext>
    </p:extLst>
  </p:cSld>
  <p:clrMapOvr>
    <a:masterClrMapping/>
  </p:clrMapOvr>
  <p:hf sldNum="0"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55161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389188"/>
            <a:ext cx="12192000" cy="8128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300" b="1" kern="1200" dirty="0" smtClean="0">
                <a:solidFill>
                  <a:schemeClr val="accent5"/>
                </a:solidFill>
                <a:latin typeface="+mj-lt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sz="330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" y="3257085"/>
            <a:ext cx="12191999" cy="11505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92379"/>
      </p:ext>
    </p:extLst>
  </p:cSld>
  <p:clrMapOvr>
    <a:masterClrMapping/>
  </p:clrMapOvr>
  <p:hf sldNum="0"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701D-043D-4F3C-5664-BF2207072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73D06-8C0D-54EA-954F-4B30299E8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3DC70-8459-0CD5-D983-D97B8C2C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59E9-9DC0-8948-BF1D-30A41A76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1232B-41BC-BCEE-4EE5-7ED7E8B9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4B47-44A3-4F4D-9BAE-583EA8C4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51755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7"/>
          <p:cNvSpPr>
            <a:spLocks noGrp="1"/>
          </p:cNvSpPr>
          <p:nvPr>
            <p:ph sz="quarter" idx="15"/>
          </p:nvPr>
        </p:nvSpPr>
        <p:spPr>
          <a:xfrm>
            <a:off x="342902" y="1587500"/>
            <a:ext cx="5519029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quarter" idx="16"/>
          </p:nvPr>
        </p:nvSpPr>
        <p:spPr>
          <a:xfrm>
            <a:off x="6310332" y="1593368"/>
            <a:ext cx="5519029" cy="45783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68240"/>
      </p:ext>
    </p:extLst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-Colum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600201"/>
            <a:ext cx="5486400" cy="307777"/>
          </a:xfrm>
        </p:spPr>
        <p:txBody>
          <a:bodyPr lIns="0" tIns="0" rIns="0" bIns="0" anchor="t">
            <a:sp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00201"/>
            <a:ext cx="5486400" cy="307777"/>
          </a:xfrm>
        </p:spPr>
        <p:txBody>
          <a:bodyPr lIns="0" tIns="0" rIns="0" bIns="0" anchor="t">
            <a:sp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6"/>
          </p:nvPr>
        </p:nvSpPr>
        <p:spPr>
          <a:xfrm>
            <a:off x="358230" y="2288715"/>
            <a:ext cx="5487417" cy="3890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7"/>
          </p:nvPr>
        </p:nvSpPr>
        <p:spPr>
          <a:xfrm>
            <a:off x="6334141" y="2294584"/>
            <a:ext cx="5495220" cy="387196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89794"/>
      </p:ext>
    </p:extLst>
  </p:cSld>
  <p:clrMapOvr>
    <a:masterClrMapping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760" y="3290500"/>
            <a:ext cx="11460480" cy="276999"/>
          </a:xfrm>
        </p:spPr>
        <p:txBody>
          <a:bodyPr lIns="0" tIns="0" rIns="0" bIns="0" anchor="ctr">
            <a:spAutoFit/>
          </a:bodyPr>
          <a:lstStyle>
            <a:lvl1pPr marL="0" indent="0" algn="ctr">
              <a:buNone/>
              <a:defRPr sz="1800" i="1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31221"/>
      </p:ext>
    </p:extLst>
  </p:cSld>
  <p:clrMapOvr>
    <a:masterClrMapping/>
  </p:clrMapOvr>
  <p:hf sldNum="0"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33948"/>
      </p:ext>
    </p:extLst>
  </p:cSld>
  <p:clrMapOvr>
    <a:masterClrMapping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219851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53138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77615" y="1046534"/>
            <a:ext cx="11236267" cy="53707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0561090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4"/>
          <p:cNvGrpSpPr>
            <a:grpSpLocks noChangeAspect="1"/>
          </p:cNvGrpSpPr>
          <p:nvPr/>
        </p:nvGrpSpPr>
        <p:grpSpPr bwMode="auto">
          <a:xfrm>
            <a:off x="365761" y="1607797"/>
            <a:ext cx="7658311" cy="5010490"/>
            <a:chOff x="577" y="151"/>
            <a:chExt cx="4606" cy="4018"/>
          </a:xfrm>
          <a:solidFill>
            <a:schemeClr val="bg1">
              <a:lumMod val="85000"/>
              <a:alpha val="8000"/>
            </a:schemeClr>
          </a:solidFill>
        </p:grpSpPr>
        <p:sp>
          <p:nvSpPr>
            <p:cNvPr id="91" name="Freeform 5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2" name="Freeform 6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3" name="Freeform 7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4" name="Freeform 8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5" name="Freeform 9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6" name="Freeform 10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7" name="Freeform 11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8" name="Freeform 12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9" name="Freeform 13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0" name="Freeform 14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1" name="Freeform 15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2" name="Freeform 16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3" name="Freeform 17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4" name="Freeform 18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5" name="Freeform 19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6" name="Freeform 20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7" name="Freeform 21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8" name="Freeform 22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9" name="Freeform 23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0" name="Freeform 24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1" name="Freeform 25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2" name="Freeform 26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3" name="Freeform 27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4" name="Freeform 28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5" name="Freeform 29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6" name="Freeform 30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7" name="Freeform 31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8" name="Freeform 32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9" name="Freeform 33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0" name="Freeform 34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1" name="Freeform 35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2" name="Freeform 36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3" name="Freeform 37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4" name="Freeform 38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5" name="Freeform 39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6" name="Freeform 40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7" name="Freeform 41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8" name="Freeform 42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9" name="Freeform 43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0" name="Freeform 44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1" name="Freeform 45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2" name="Freeform 46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3" name="Freeform 47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4" name="Freeform 48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5" name="Freeform 49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6" name="Freeform 50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7" name="Freeform 51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8" name="Freeform 52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9" name="Freeform 53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0" name="Freeform 54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1" name="Freeform 55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2" name="Freeform 56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3" name="Freeform 57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4" name="Freeform 58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6" name="Freeform 60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7" name="Freeform 61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9" name="Freeform 63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0" name="Freeform 64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1" name="Freeform 65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2" name="Freeform 66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3" name="Freeform 67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4" name="Freeform 68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5" name="Freeform 69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6" name="Freeform 70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7" name="Freeform 71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8" name="Freeform 72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9" name="Freeform 73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0" name="Freeform 74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1" name="Freeform 75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2" name="Freeform 76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2568" y="0"/>
            <a:ext cx="12189433" cy="1191514"/>
          </a:xfrm>
          <a:prstGeom prst="rect">
            <a:avLst/>
          </a:prstGeom>
          <a:gradFill>
            <a:gsLst>
              <a:gs pos="50000">
                <a:schemeClr val="bg1">
                  <a:lumMod val="93000"/>
                </a:schemeClr>
              </a:gs>
              <a:gs pos="0">
                <a:schemeClr val="bg1">
                  <a:lumMod val="81000"/>
                </a:schemeClr>
              </a:gs>
              <a:gs pos="100000">
                <a:schemeClr val="bg1">
                  <a:lumMod val="99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" name="Rectangle 87"/>
          <p:cNvSpPr/>
          <p:nvPr/>
        </p:nvSpPr>
        <p:spPr>
          <a:xfrm>
            <a:off x="0" y="1191514"/>
            <a:ext cx="12192000" cy="91440"/>
          </a:xfrm>
          <a:prstGeom prst="rect">
            <a:avLst/>
          </a:prstGeom>
          <a:gradFill flip="none" rotWithShape="1">
            <a:gsLst>
              <a:gs pos="0">
                <a:srgbClr val="F47B29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201168"/>
            <a:ext cx="7924800" cy="86868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8597" y="1558106"/>
            <a:ext cx="1146048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0" y="6356351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707276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6/5/2023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356351"/>
            <a:ext cx="4876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rgbClr val="707276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POINT OF CONTACT NAME AND E-MAIL 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5552" y="6356351"/>
            <a:ext cx="402336" cy="365125"/>
          </a:xfrm>
          <a:prstGeom prst="rect">
            <a:avLst/>
          </a:prstGeom>
        </p:spPr>
        <p:txBody>
          <a:bodyPr lIns="0" tIns="0" bIns="0" anchor="ctr" anchorCtr="0"/>
          <a:lstStyle>
            <a:lvl1pPr algn="l">
              <a:defRPr sz="900" b="1">
                <a:solidFill>
                  <a:srgbClr val="707276"/>
                </a:solidFill>
                <a:latin typeface="Arial"/>
                <a:cs typeface="Arial"/>
              </a:defRPr>
            </a:lvl1pPr>
          </a:lstStyle>
          <a:p>
            <a:fld id="{CA1E013F-54BB-4F4A-9EE6-796585D66299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469673" y="6454975"/>
            <a:ext cx="0" cy="182880"/>
          </a:xfrm>
          <a:prstGeom prst="line">
            <a:avLst/>
          </a:prstGeom>
          <a:ln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1456973" y="6447472"/>
            <a:ext cx="0" cy="18288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368766" y="6362776"/>
            <a:ext cx="1470473" cy="303859"/>
            <a:chOff x="819150" y="3665466"/>
            <a:chExt cx="3203575" cy="882651"/>
          </a:xfrm>
          <a:solidFill>
            <a:schemeClr val="bg1">
              <a:lumMod val="65000"/>
            </a:schemeClr>
          </a:solidFill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819150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327150" y="3943279"/>
              <a:ext cx="463550" cy="595313"/>
            </a:xfrm>
            <a:custGeom>
              <a:avLst/>
              <a:gdLst>
                <a:gd name="T0" fmla="*/ 200 w 292"/>
                <a:gd name="T1" fmla="*/ 194 h 375"/>
                <a:gd name="T2" fmla="*/ 88 w 292"/>
                <a:gd name="T3" fmla="*/ 0 h 375"/>
                <a:gd name="T4" fmla="*/ 0 w 292"/>
                <a:gd name="T5" fmla="*/ 0 h 375"/>
                <a:gd name="T6" fmla="*/ 0 w 292"/>
                <a:gd name="T7" fmla="*/ 375 h 375"/>
                <a:gd name="T8" fmla="*/ 90 w 292"/>
                <a:gd name="T9" fmla="*/ 375 h 375"/>
                <a:gd name="T10" fmla="*/ 90 w 292"/>
                <a:gd name="T11" fmla="*/ 186 h 375"/>
                <a:gd name="T12" fmla="*/ 202 w 292"/>
                <a:gd name="T13" fmla="*/ 375 h 375"/>
                <a:gd name="T14" fmla="*/ 292 w 292"/>
                <a:gd name="T15" fmla="*/ 375 h 375"/>
                <a:gd name="T16" fmla="*/ 292 w 292"/>
                <a:gd name="T17" fmla="*/ 0 h 375"/>
                <a:gd name="T18" fmla="*/ 200 w 292"/>
                <a:gd name="T19" fmla="*/ 0 h 375"/>
                <a:gd name="T20" fmla="*/ 200 w 292"/>
                <a:gd name="T21" fmla="*/ 19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375">
                  <a:moveTo>
                    <a:pt x="200" y="194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0" y="375"/>
                  </a:lnTo>
                  <a:lnTo>
                    <a:pt x="90" y="186"/>
                  </a:lnTo>
                  <a:lnTo>
                    <a:pt x="202" y="375"/>
                  </a:lnTo>
                  <a:lnTo>
                    <a:pt x="292" y="375"/>
                  </a:lnTo>
                  <a:lnTo>
                    <a:pt x="292" y="0"/>
                  </a:lnTo>
                  <a:lnTo>
                    <a:pt x="200" y="0"/>
                  </a:lnTo>
                  <a:lnTo>
                    <a:pt x="200" y="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876425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2384425" y="3943279"/>
              <a:ext cx="533400" cy="595313"/>
            </a:xfrm>
            <a:custGeom>
              <a:avLst/>
              <a:gdLst>
                <a:gd name="T0" fmla="*/ 244 w 336"/>
                <a:gd name="T1" fmla="*/ 228 h 375"/>
                <a:gd name="T2" fmla="*/ 230 w 336"/>
                <a:gd name="T3" fmla="*/ 214 h 375"/>
                <a:gd name="T4" fmla="*/ 254 w 336"/>
                <a:gd name="T5" fmla="*/ 202 h 375"/>
                <a:gd name="T6" fmla="*/ 274 w 336"/>
                <a:gd name="T7" fmla="*/ 184 h 375"/>
                <a:gd name="T8" fmla="*/ 284 w 336"/>
                <a:gd name="T9" fmla="*/ 170 h 375"/>
                <a:gd name="T10" fmla="*/ 298 w 336"/>
                <a:gd name="T11" fmla="*/ 132 h 375"/>
                <a:gd name="T12" fmla="*/ 298 w 336"/>
                <a:gd name="T13" fmla="*/ 110 h 375"/>
                <a:gd name="T14" fmla="*/ 294 w 336"/>
                <a:gd name="T15" fmla="*/ 78 h 375"/>
                <a:gd name="T16" fmla="*/ 282 w 336"/>
                <a:gd name="T17" fmla="*/ 48 h 375"/>
                <a:gd name="T18" fmla="*/ 274 w 336"/>
                <a:gd name="T19" fmla="*/ 36 h 375"/>
                <a:gd name="T20" fmla="*/ 250 w 336"/>
                <a:gd name="T21" fmla="*/ 16 h 375"/>
                <a:gd name="T22" fmla="*/ 238 w 336"/>
                <a:gd name="T23" fmla="*/ 10 h 375"/>
                <a:gd name="T24" fmla="*/ 204 w 336"/>
                <a:gd name="T25" fmla="*/ 2 h 375"/>
                <a:gd name="T26" fmla="*/ 154 w 336"/>
                <a:gd name="T27" fmla="*/ 0 h 375"/>
                <a:gd name="T28" fmla="*/ 0 w 336"/>
                <a:gd name="T29" fmla="*/ 375 h 375"/>
                <a:gd name="T30" fmla="*/ 96 w 336"/>
                <a:gd name="T31" fmla="*/ 230 h 375"/>
                <a:gd name="T32" fmla="*/ 114 w 336"/>
                <a:gd name="T33" fmla="*/ 232 h 375"/>
                <a:gd name="T34" fmla="*/ 124 w 336"/>
                <a:gd name="T35" fmla="*/ 234 h 375"/>
                <a:gd name="T36" fmla="*/ 138 w 336"/>
                <a:gd name="T37" fmla="*/ 244 h 375"/>
                <a:gd name="T38" fmla="*/ 148 w 336"/>
                <a:gd name="T39" fmla="*/ 258 h 375"/>
                <a:gd name="T40" fmla="*/ 224 w 336"/>
                <a:gd name="T41" fmla="*/ 375 h 375"/>
                <a:gd name="T42" fmla="*/ 284 w 336"/>
                <a:gd name="T43" fmla="*/ 285 h 375"/>
                <a:gd name="T44" fmla="*/ 262 w 336"/>
                <a:gd name="T45" fmla="*/ 250 h 375"/>
                <a:gd name="T46" fmla="*/ 244 w 336"/>
                <a:gd name="T47" fmla="*/ 228 h 375"/>
                <a:gd name="T48" fmla="*/ 134 w 336"/>
                <a:gd name="T49" fmla="*/ 86 h 375"/>
                <a:gd name="T50" fmla="*/ 180 w 336"/>
                <a:gd name="T51" fmla="*/ 88 h 375"/>
                <a:gd name="T52" fmla="*/ 190 w 336"/>
                <a:gd name="T53" fmla="*/ 90 h 375"/>
                <a:gd name="T54" fmla="*/ 196 w 336"/>
                <a:gd name="T55" fmla="*/ 96 h 375"/>
                <a:gd name="T56" fmla="*/ 202 w 336"/>
                <a:gd name="T57" fmla="*/ 116 h 375"/>
                <a:gd name="T58" fmla="*/ 200 w 336"/>
                <a:gd name="T59" fmla="*/ 126 h 375"/>
                <a:gd name="T60" fmla="*/ 198 w 336"/>
                <a:gd name="T61" fmla="*/ 134 h 375"/>
                <a:gd name="T62" fmla="*/ 186 w 336"/>
                <a:gd name="T63" fmla="*/ 142 h 375"/>
                <a:gd name="T64" fmla="*/ 172 w 336"/>
                <a:gd name="T65" fmla="*/ 146 h 375"/>
                <a:gd name="T66" fmla="*/ 96 w 336"/>
                <a:gd name="T67" fmla="*/ 14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6" h="375">
                  <a:moveTo>
                    <a:pt x="244" y="228"/>
                  </a:moveTo>
                  <a:lnTo>
                    <a:pt x="244" y="228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42" y="208"/>
                  </a:lnTo>
                  <a:lnTo>
                    <a:pt x="254" y="202"/>
                  </a:lnTo>
                  <a:lnTo>
                    <a:pt x="264" y="194"/>
                  </a:lnTo>
                  <a:lnTo>
                    <a:pt x="274" y="184"/>
                  </a:lnTo>
                  <a:lnTo>
                    <a:pt x="274" y="184"/>
                  </a:lnTo>
                  <a:lnTo>
                    <a:pt x="284" y="170"/>
                  </a:lnTo>
                  <a:lnTo>
                    <a:pt x="292" y="152"/>
                  </a:lnTo>
                  <a:lnTo>
                    <a:pt x="298" y="132"/>
                  </a:lnTo>
                  <a:lnTo>
                    <a:pt x="298" y="110"/>
                  </a:lnTo>
                  <a:lnTo>
                    <a:pt x="298" y="110"/>
                  </a:lnTo>
                  <a:lnTo>
                    <a:pt x="298" y="94"/>
                  </a:lnTo>
                  <a:lnTo>
                    <a:pt x="294" y="78"/>
                  </a:lnTo>
                  <a:lnTo>
                    <a:pt x="290" y="62"/>
                  </a:lnTo>
                  <a:lnTo>
                    <a:pt x="282" y="48"/>
                  </a:lnTo>
                  <a:lnTo>
                    <a:pt x="282" y="48"/>
                  </a:lnTo>
                  <a:lnTo>
                    <a:pt x="274" y="36"/>
                  </a:lnTo>
                  <a:lnTo>
                    <a:pt x="262" y="24"/>
                  </a:lnTo>
                  <a:lnTo>
                    <a:pt x="250" y="16"/>
                  </a:lnTo>
                  <a:lnTo>
                    <a:pt x="238" y="10"/>
                  </a:lnTo>
                  <a:lnTo>
                    <a:pt x="238" y="10"/>
                  </a:lnTo>
                  <a:lnTo>
                    <a:pt x="222" y="4"/>
                  </a:lnTo>
                  <a:lnTo>
                    <a:pt x="204" y="2"/>
                  </a:lnTo>
                  <a:lnTo>
                    <a:pt x="180" y="0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6" y="375"/>
                  </a:lnTo>
                  <a:lnTo>
                    <a:pt x="96" y="230"/>
                  </a:lnTo>
                  <a:lnTo>
                    <a:pt x="96" y="230"/>
                  </a:lnTo>
                  <a:lnTo>
                    <a:pt x="114" y="232"/>
                  </a:lnTo>
                  <a:lnTo>
                    <a:pt x="124" y="234"/>
                  </a:lnTo>
                  <a:lnTo>
                    <a:pt x="124" y="234"/>
                  </a:lnTo>
                  <a:lnTo>
                    <a:pt x="130" y="238"/>
                  </a:lnTo>
                  <a:lnTo>
                    <a:pt x="138" y="244"/>
                  </a:lnTo>
                  <a:lnTo>
                    <a:pt x="138" y="244"/>
                  </a:lnTo>
                  <a:lnTo>
                    <a:pt x="148" y="258"/>
                  </a:lnTo>
                  <a:lnTo>
                    <a:pt x="172" y="293"/>
                  </a:lnTo>
                  <a:lnTo>
                    <a:pt x="224" y="375"/>
                  </a:lnTo>
                  <a:lnTo>
                    <a:pt x="336" y="375"/>
                  </a:lnTo>
                  <a:lnTo>
                    <a:pt x="284" y="285"/>
                  </a:lnTo>
                  <a:lnTo>
                    <a:pt x="284" y="285"/>
                  </a:lnTo>
                  <a:lnTo>
                    <a:pt x="262" y="250"/>
                  </a:lnTo>
                  <a:lnTo>
                    <a:pt x="244" y="228"/>
                  </a:lnTo>
                  <a:lnTo>
                    <a:pt x="244" y="228"/>
                  </a:lnTo>
                  <a:close/>
                  <a:moveTo>
                    <a:pt x="96" y="86"/>
                  </a:moveTo>
                  <a:lnTo>
                    <a:pt x="134" y="86"/>
                  </a:lnTo>
                  <a:lnTo>
                    <a:pt x="134" y="86"/>
                  </a:lnTo>
                  <a:lnTo>
                    <a:pt x="180" y="88"/>
                  </a:lnTo>
                  <a:lnTo>
                    <a:pt x="180" y="88"/>
                  </a:lnTo>
                  <a:lnTo>
                    <a:pt x="190" y="90"/>
                  </a:lnTo>
                  <a:lnTo>
                    <a:pt x="196" y="96"/>
                  </a:lnTo>
                  <a:lnTo>
                    <a:pt x="196" y="96"/>
                  </a:lnTo>
                  <a:lnTo>
                    <a:pt x="200" y="104"/>
                  </a:lnTo>
                  <a:lnTo>
                    <a:pt x="202" y="116"/>
                  </a:lnTo>
                  <a:lnTo>
                    <a:pt x="202" y="116"/>
                  </a:lnTo>
                  <a:lnTo>
                    <a:pt x="200" y="126"/>
                  </a:lnTo>
                  <a:lnTo>
                    <a:pt x="198" y="134"/>
                  </a:lnTo>
                  <a:lnTo>
                    <a:pt x="198" y="134"/>
                  </a:lnTo>
                  <a:lnTo>
                    <a:pt x="192" y="140"/>
                  </a:lnTo>
                  <a:lnTo>
                    <a:pt x="186" y="142"/>
                  </a:lnTo>
                  <a:lnTo>
                    <a:pt x="186" y="142"/>
                  </a:lnTo>
                  <a:lnTo>
                    <a:pt x="172" y="146"/>
                  </a:lnTo>
                  <a:lnTo>
                    <a:pt x="130" y="146"/>
                  </a:lnTo>
                  <a:lnTo>
                    <a:pt x="96" y="146"/>
                  </a:lnTo>
                  <a:lnTo>
                    <a:pt x="96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2914650" y="3933754"/>
              <a:ext cx="536575" cy="614363"/>
            </a:xfrm>
            <a:custGeom>
              <a:avLst/>
              <a:gdLst>
                <a:gd name="T0" fmla="*/ 242 w 338"/>
                <a:gd name="T1" fmla="*/ 254 h 387"/>
                <a:gd name="T2" fmla="*/ 242 w 338"/>
                <a:gd name="T3" fmla="*/ 276 h 387"/>
                <a:gd name="T4" fmla="*/ 214 w 338"/>
                <a:gd name="T5" fmla="*/ 291 h 387"/>
                <a:gd name="T6" fmla="*/ 196 w 338"/>
                <a:gd name="T7" fmla="*/ 297 h 387"/>
                <a:gd name="T8" fmla="*/ 178 w 338"/>
                <a:gd name="T9" fmla="*/ 299 h 387"/>
                <a:gd name="T10" fmla="*/ 146 w 338"/>
                <a:gd name="T11" fmla="*/ 291 h 387"/>
                <a:gd name="T12" fmla="*/ 120 w 338"/>
                <a:gd name="T13" fmla="*/ 274 h 387"/>
                <a:gd name="T14" fmla="*/ 110 w 338"/>
                <a:gd name="T15" fmla="*/ 258 h 387"/>
                <a:gd name="T16" fmla="*/ 98 w 338"/>
                <a:gd name="T17" fmla="*/ 216 h 387"/>
                <a:gd name="T18" fmla="*/ 98 w 338"/>
                <a:gd name="T19" fmla="*/ 190 h 387"/>
                <a:gd name="T20" fmla="*/ 102 w 338"/>
                <a:gd name="T21" fmla="*/ 144 h 387"/>
                <a:gd name="T22" fmla="*/ 120 w 338"/>
                <a:gd name="T23" fmla="*/ 112 h 387"/>
                <a:gd name="T24" fmla="*/ 132 w 338"/>
                <a:gd name="T25" fmla="*/ 102 h 387"/>
                <a:gd name="T26" fmla="*/ 160 w 338"/>
                <a:gd name="T27" fmla="*/ 90 h 387"/>
                <a:gd name="T28" fmla="*/ 178 w 338"/>
                <a:gd name="T29" fmla="*/ 88 h 387"/>
                <a:gd name="T30" fmla="*/ 200 w 338"/>
                <a:gd name="T31" fmla="*/ 90 h 387"/>
                <a:gd name="T32" fmla="*/ 218 w 338"/>
                <a:gd name="T33" fmla="*/ 100 h 387"/>
                <a:gd name="T34" fmla="*/ 226 w 338"/>
                <a:gd name="T35" fmla="*/ 106 h 387"/>
                <a:gd name="T36" fmla="*/ 236 w 338"/>
                <a:gd name="T37" fmla="*/ 122 h 387"/>
                <a:gd name="T38" fmla="*/ 242 w 338"/>
                <a:gd name="T39" fmla="*/ 146 h 387"/>
                <a:gd name="T40" fmla="*/ 334 w 338"/>
                <a:gd name="T41" fmla="*/ 112 h 387"/>
                <a:gd name="T42" fmla="*/ 326 w 338"/>
                <a:gd name="T43" fmla="*/ 88 h 387"/>
                <a:gd name="T44" fmla="*/ 302 w 338"/>
                <a:gd name="T45" fmla="*/ 46 h 387"/>
                <a:gd name="T46" fmla="*/ 284 w 338"/>
                <a:gd name="T47" fmla="*/ 30 h 387"/>
                <a:gd name="T48" fmla="*/ 262 w 338"/>
                <a:gd name="T49" fmla="*/ 16 h 387"/>
                <a:gd name="T50" fmla="*/ 210 w 338"/>
                <a:gd name="T51" fmla="*/ 2 h 387"/>
                <a:gd name="T52" fmla="*/ 178 w 338"/>
                <a:gd name="T53" fmla="*/ 0 h 387"/>
                <a:gd name="T54" fmla="*/ 132 w 338"/>
                <a:gd name="T55" fmla="*/ 4 h 387"/>
                <a:gd name="T56" fmla="*/ 92 w 338"/>
                <a:gd name="T57" fmla="*/ 18 h 387"/>
                <a:gd name="T58" fmla="*/ 72 w 338"/>
                <a:gd name="T59" fmla="*/ 32 h 387"/>
                <a:gd name="T60" fmla="*/ 36 w 338"/>
                <a:gd name="T61" fmla="*/ 68 h 387"/>
                <a:gd name="T62" fmla="*/ 24 w 338"/>
                <a:gd name="T63" fmla="*/ 90 h 387"/>
                <a:gd name="T64" fmla="*/ 6 w 338"/>
                <a:gd name="T65" fmla="*/ 138 h 387"/>
                <a:gd name="T66" fmla="*/ 0 w 338"/>
                <a:gd name="T67" fmla="*/ 192 h 387"/>
                <a:gd name="T68" fmla="*/ 2 w 338"/>
                <a:gd name="T69" fmla="*/ 218 h 387"/>
                <a:gd name="T70" fmla="*/ 12 w 338"/>
                <a:gd name="T71" fmla="*/ 268 h 387"/>
                <a:gd name="T72" fmla="*/ 20 w 338"/>
                <a:gd name="T73" fmla="*/ 289 h 387"/>
                <a:gd name="T74" fmla="*/ 48 w 338"/>
                <a:gd name="T75" fmla="*/ 331 h 387"/>
                <a:gd name="T76" fmla="*/ 84 w 338"/>
                <a:gd name="T77" fmla="*/ 361 h 387"/>
                <a:gd name="T78" fmla="*/ 106 w 338"/>
                <a:gd name="T79" fmla="*/ 373 h 387"/>
                <a:gd name="T80" fmla="*/ 156 w 338"/>
                <a:gd name="T81" fmla="*/ 385 h 387"/>
                <a:gd name="T82" fmla="*/ 182 w 338"/>
                <a:gd name="T83" fmla="*/ 387 h 387"/>
                <a:gd name="T84" fmla="*/ 226 w 338"/>
                <a:gd name="T85" fmla="*/ 383 h 387"/>
                <a:gd name="T86" fmla="*/ 268 w 338"/>
                <a:gd name="T87" fmla="*/ 369 h 387"/>
                <a:gd name="T88" fmla="*/ 288 w 338"/>
                <a:gd name="T89" fmla="*/ 361 h 387"/>
                <a:gd name="T90" fmla="*/ 322 w 338"/>
                <a:gd name="T91" fmla="*/ 339 h 387"/>
                <a:gd name="T92" fmla="*/ 338 w 338"/>
                <a:gd name="T93" fmla="*/ 325 h 387"/>
                <a:gd name="T94" fmla="*/ 166 w 338"/>
                <a:gd name="T95" fmla="*/ 16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" h="387">
                  <a:moveTo>
                    <a:pt x="166" y="254"/>
                  </a:moveTo>
                  <a:lnTo>
                    <a:pt x="242" y="254"/>
                  </a:lnTo>
                  <a:lnTo>
                    <a:pt x="242" y="276"/>
                  </a:lnTo>
                  <a:lnTo>
                    <a:pt x="242" y="276"/>
                  </a:lnTo>
                  <a:lnTo>
                    <a:pt x="230" y="283"/>
                  </a:lnTo>
                  <a:lnTo>
                    <a:pt x="214" y="291"/>
                  </a:lnTo>
                  <a:lnTo>
                    <a:pt x="214" y="291"/>
                  </a:lnTo>
                  <a:lnTo>
                    <a:pt x="196" y="297"/>
                  </a:lnTo>
                  <a:lnTo>
                    <a:pt x="178" y="299"/>
                  </a:lnTo>
                  <a:lnTo>
                    <a:pt x="178" y="299"/>
                  </a:lnTo>
                  <a:lnTo>
                    <a:pt x="160" y="297"/>
                  </a:lnTo>
                  <a:lnTo>
                    <a:pt x="146" y="291"/>
                  </a:lnTo>
                  <a:lnTo>
                    <a:pt x="132" y="283"/>
                  </a:lnTo>
                  <a:lnTo>
                    <a:pt x="120" y="274"/>
                  </a:lnTo>
                  <a:lnTo>
                    <a:pt x="120" y="274"/>
                  </a:lnTo>
                  <a:lnTo>
                    <a:pt x="110" y="258"/>
                  </a:lnTo>
                  <a:lnTo>
                    <a:pt x="102" y="238"/>
                  </a:lnTo>
                  <a:lnTo>
                    <a:pt x="98" y="216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98" y="166"/>
                  </a:lnTo>
                  <a:lnTo>
                    <a:pt x="102" y="144"/>
                  </a:lnTo>
                  <a:lnTo>
                    <a:pt x="110" y="126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32" y="102"/>
                  </a:lnTo>
                  <a:lnTo>
                    <a:pt x="146" y="94"/>
                  </a:lnTo>
                  <a:lnTo>
                    <a:pt x="160" y="90"/>
                  </a:lnTo>
                  <a:lnTo>
                    <a:pt x="178" y="88"/>
                  </a:lnTo>
                  <a:lnTo>
                    <a:pt x="178" y="88"/>
                  </a:lnTo>
                  <a:lnTo>
                    <a:pt x="190" y="88"/>
                  </a:lnTo>
                  <a:lnTo>
                    <a:pt x="200" y="90"/>
                  </a:lnTo>
                  <a:lnTo>
                    <a:pt x="210" y="94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26" y="106"/>
                  </a:lnTo>
                  <a:lnTo>
                    <a:pt x="232" y="114"/>
                  </a:lnTo>
                  <a:lnTo>
                    <a:pt x="236" y="122"/>
                  </a:lnTo>
                  <a:lnTo>
                    <a:pt x="240" y="132"/>
                  </a:lnTo>
                  <a:lnTo>
                    <a:pt x="242" y="146"/>
                  </a:lnTo>
                  <a:lnTo>
                    <a:pt x="336" y="126"/>
                  </a:lnTo>
                  <a:lnTo>
                    <a:pt x="334" y="112"/>
                  </a:lnTo>
                  <a:lnTo>
                    <a:pt x="334" y="112"/>
                  </a:lnTo>
                  <a:lnTo>
                    <a:pt x="326" y="88"/>
                  </a:lnTo>
                  <a:lnTo>
                    <a:pt x="316" y="66"/>
                  </a:lnTo>
                  <a:lnTo>
                    <a:pt x="302" y="46"/>
                  </a:lnTo>
                  <a:lnTo>
                    <a:pt x="284" y="30"/>
                  </a:lnTo>
                  <a:lnTo>
                    <a:pt x="284" y="30"/>
                  </a:lnTo>
                  <a:lnTo>
                    <a:pt x="274" y="22"/>
                  </a:lnTo>
                  <a:lnTo>
                    <a:pt x="262" y="16"/>
                  </a:lnTo>
                  <a:lnTo>
                    <a:pt x="238" y="6"/>
                  </a:lnTo>
                  <a:lnTo>
                    <a:pt x="210" y="2"/>
                  </a:lnTo>
                  <a:lnTo>
                    <a:pt x="178" y="0"/>
                  </a:lnTo>
                  <a:lnTo>
                    <a:pt x="178" y="0"/>
                  </a:lnTo>
                  <a:lnTo>
                    <a:pt x="154" y="0"/>
                  </a:lnTo>
                  <a:lnTo>
                    <a:pt x="132" y="4"/>
                  </a:lnTo>
                  <a:lnTo>
                    <a:pt x="112" y="10"/>
                  </a:lnTo>
                  <a:lnTo>
                    <a:pt x="92" y="18"/>
                  </a:lnTo>
                  <a:lnTo>
                    <a:pt x="92" y="18"/>
                  </a:lnTo>
                  <a:lnTo>
                    <a:pt x="72" y="32"/>
                  </a:lnTo>
                  <a:lnTo>
                    <a:pt x="52" y="48"/>
                  </a:lnTo>
                  <a:lnTo>
                    <a:pt x="36" y="68"/>
                  </a:lnTo>
                  <a:lnTo>
                    <a:pt x="24" y="90"/>
                  </a:lnTo>
                  <a:lnTo>
                    <a:pt x="24" y="90"/>
                  </a:lnTo>
                  <a:lnTo>
                    <a:pt x="14" y="112"/>
                  </a:lnTo>
                  <a:lnTo>
                    <a:pt x="6" y="138"/>
                  </a:lnTo>
                  <a:lnTo>
                    <a:pt x="2" y="16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18"/>
                  </a:lnTo>
                  <a:lnTo>
                    <a:pt x="6" y="244"/>
                  </a:lnTo>
                  <a:lnTo>
                    <a:pt x="12" y="268"/>
                  </a:lnTo>
                  <a:lnTo>
                    <a:pt x="20" y="289"/>
                  </a:lnTo>
                  <a:lnTo>
                    <a:pt x="20" y="289"/>
                  </a:lnTo>
                  <a:lnTo>
                    <a:pt x="32" y="311"/>
                  </a:lnTo>
                  <a:lnTo>
                    <a:pt x="48" y="331"/>
                  </a:lnTo>
                  <a:lnTo>
                    <a:pt x="64" y="347"/>
                  </a:lnTo>
                  <a:lnTo>
                    <a:pt x="84" y="361"/>
                  </a:lnTo>
                  <a:lnTo>
                    <a:pt x="84" y="361"/>
                  </a:lnTo>
                  <a:lnTo>
                    <a:pt x="106" y="373"/>
                  </a:lnTo>
                  <a:lnTo>
                    <a:pt x="130" y="381"/>
                  </a:lnTo>
                  <a:lnTo>
                    <a:pt x="156" y="385"/>
                  </a:lnTo>
                  <a:lnTo>
                    <a:pt x="182" y="387"/>
                  </a:lnTo>
                  <a:lnTo>
                    <a:pt x="182" y="387"/>
                  </a:lnTo>
                  <a:lnTo>
                    <a:pt x="204" y="385"/>
                  </a:lnTo>
                  <a:lnTo>
                    <a:pt x="226" y="383"/>
                  </a:lnTo>
                  <a:lnTo>
                    <a:pt x="246" y="377"/>
                  </a:lnTo>
                  <a:lnTo>
                    <a:pt x="268" y="369"/>
                  </a:lnTo>
                  <a:lnTo>
                    <a:pt x="268" y="369"/>
                  </a:lnTo>
                  <a:lnTo>
                    <a:pt x="288" y="361"/>
                  </a:lnTo>
                  <a:lnTo>
                    <a:pt x="306" y="351"/>
                  </a:lnTo>
                  <a:lnTo>
                    <a:pt x="322" y="339"/>
                  </a:lnTo>
                  <a:lnTo>
                    <a:pt x="334" y="329"/>
                  </a:lnTo>
                  <a:lnTo>
                    <a:pt x="338" y="325"/>
                  </a:lnTo>
                  <a:lnTo>
                    <a:pt x="338" y="166"/>
                  </a:lnTo>
                  <a:lnTo>
                    <a:pt x="166" y="166"/>
                  </a:lnTo>
                  <a:lnTo>
                    <a:pt x="166" y="2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3451225" y="3943279"/>
              <a:ext cx="571500" cy="595313"/>
            </a:xfrm>
            <a:custGeom>
              <a:avLst/>
              <a:gdLst>
                <a:gd name="T0" fmla="*/ 250 w 360"/>
                <a:gd name="T1" fmla="*/ 0 h 375"/>
                <a:gd name="T2" fmla="*/ 180 w 360"/>
                <a:gd name="T3" fmla="*/ 122 h 375"/>
                <a:gd name="T4" fmla="*/ 112 w 360"/>
                <a:gd name="T5" fmla="*/ 0 h 375"/>
                <a:gd name="T6" fmla="*/ 0 w 360"/>
                <a:gd name="T7" fmla="*/ 0 h 375"/>
                <a:gd name="T8" fmla="*/ 132 w 360"/>
                <a:gd name="T9" fmla="*/ 218 h 375"/>
                <a:gd name="T10" fmla="*/ 132 w 360"/>
                <a:gd name="T11" fmla="*/ 375 h 375"/>
                <a:gd name="T12" fmla="*/ 226 w 360"/>
                <a:gd name="T13" fmla="*/ 375 h 375"/>
                <a:gd name="T14" fmla="*/ 226 w 360"/>
                <a:gd name="T15" fmla="*/ 220 h 375"/>
                <a:gd name="T16" fmla="*/ 360 w 360"/>
                <a:gd name="T17" fmla="*/ 0 h 375"/>
                <a:gd name="T18" fmla="*/ 250 w 360"/>
                <a:gd name="T19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75">
                  <a:moveTo>
                    <a:pt x="250" y="0"/>
                  </a:moveTo>
                  <a:lnTo>
                    <a:pt x="180" y="122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132" y="218"/>
                  </a:lnTo>
                  <a:lnTo>
                    <a:pt x="132" y="375"/>
                  </a:lnTo>
                  <a:lnTo>
                    <a:pt x="226" y="375"/>
                  </a:lnTo>
                  <a:lnTo>
                    <a:pt x="226" y="220"/>
                  </a:lnTo>
                  <a:lnTo>
                    <a:pt x="360" y="0"/>
                  </a:lnTo>
                  <a:lnTo>
                    <a:pt x="2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819150" y="3665466"/>
              <a:ext cx="136525" cy="163513"/>
            </a:xfrm>
            <a:custGeom>
              <a:avLst/>
              <a:gdLst>
                <a:gd name="T0" fmla="*/ 8 w 86"/>
                <a:gd name="T1" fmla="*/ 92 h 103"/>
                <a:gd name="T2" fmla="*/ 8 w 86"/>
                <a:gd name="T3" fmla="*/ 92 h 103"/>
                <a:gd name="T4" fmla="*/ 14 w 86"/>
                <a:gd name="T5" fmla="*/ 96 h 103"/>
                <a:gd name="T6" fmla="*/ 20 w 86"/>
                <a:gd name="T7" fmla="*/ 100 h 103"/>
                <a:gd name="T8" fmla="*/ 20 w 86"/>
                <a:gd name="T9" fmla="*/ 100 h 103"/>
                <a:gd name="T10" fmla="*/ 30 w 86"/>
                <a:gd name="T11" fmla="*/ 103 h 103"/>
                <a:gd name="T12" fmla="*/ 44 w 86"/>
                <a:gd name="T13" fmla="*/ 103 h 103"/>
                <a:gd name="T14" fmla="*/ 44 w 86"/>
                <a:gd name="T15" fmla="*/ 103 h 103"/>
                <a:gd name="T16" fmla="*/ 56 w 86"/>
                <a:gd name="T17" fmla="*/ 103 h 103"/>
                <a:gd name="T18" fmla="*/ 66 w 86"/>
                <a:gd name="T19" fmla="*/ 102 h 103"/>
                <a:gd name="T20" fmla="*/ 66 w 86"/>
                <a:gd name="T21" fmla="*/ 102 h 103"/>
                <a:gd name="T22" fmla="*/ 72 w 86"/>
                <a:gd name="T23" fmla="*/ 98 h 103"/>
                <a:gd name="T24" fmla="*/ 78 w 86"/>
                <a:gd name="T25" fmla="*/ 92 h 103"/>
                <a:gd name="T26" fmla="*/ 78 w 86"/>
                <a:gd name="T27" fmla="*/ 92 h 103"/>
                <a:gd name="T28" fmla="*/ 82 w 86"/>
                <a:gd name="T29" fmla="*/ 86 h 103"/>
                <a:gd name="T30" fmla="*/ 84 w 86"/>
                <a:gd name="T31" fmla="*/ 80 h 103"/>
                <a:gd name="T32" fmla="*/ 84 w 86"/>
                <a:gd name="T33" fmla="*/ 80 h 103"/>
                <a:gd name="T34" fmla="*/ 86 w 86"/>
                <a:gd name="T35" fmla="*/ 70 h 103"/>
                <a:gd name="T36" fmla="*/ 86 w 86"/>
                <a:gd name="T37" fmla="*/ 54 h 103"/>
                <a:gd name="T38" fmla="*/ 86 w 86"/>
                <a:gd name="T39" fmla="*/ 0 h 103"/>
                <a:gd name="T40" fmla="*/ 64 w 86"/>
                <a:gd name="T41" fmla="*/ 0 h 103"/>
                <a:gd name="T42" fmla="*/ 64 w 86"/>
                <a:gd name="T43" fmla="*/ 56 h 103"/>
                <a:gd name="T44" fmla="*/ 64 w 86"/>
                <a:gd name="T45" fmla="*/ 56 h 103"/>
                <a:gd name="T46" fmla="*/ 64 w 86"/>
                <a:gd name="T47" fmla="*/ 74 h 103"/>
                <a:gd name="T48" fmla="*/ 64 w 86"/>
                <a:gd name="T49" fmla="*/ 74 h 103"/>
                <a:gd name="T50" fmla="*/ 62 w 86"/>
                <a:gd name="T51" fmla="*/ 80 h 103"/>
                <a:gd name="T52" fmla="*/ 58 w 86"/>
                <a:gd name="T53" fmla="*/ 84 h 103"/>
                <a:gd name="T54" fmla="*/ 58 w 86"/>
                <a:gd name="T55" fmla="*/ 84 h 103"/>
                <a:gd name="T56" fmla="*/ 52 w 86"/>
                <a:gd name="T57" fmla="*/ 86 h 103"/>
                <a:gd name="T58" fmla="*/ 44 w 86"/>
                <a:gd name="T59" fmla="*/ 86 h 103"/>
                <a:gd name="T60" fmla="*/ 44 w 86"/>
                <a:gd name="T61" fmla="*/ 86 h 103"/>
                <a:gd name="T62" fmla="*/ 36 w 86"/>
                <a:gd name="T63" fmla="*/ 86 h 103"/>
                <a:gd name="T64" fmla="*/ 30 w 86"/>
                <a:gd name="T65" fmla="*/ 82 h 103"/>
                <a:gd name="T66" fmla="*/ 30 w 86"/>
                <a:gd name="T67" fmla="*/ 82 h 103"/>
                <a:gd name="T68" fmla="*/ 24 w 86"/>
                <a:gd name="T69" fmla="*/ 78 h 103"/>
                <a:gd name="T70" fmla="*/ 22 w 86"/>
                <a:gd name="T71" fmla="*/ 72 h 103"/>
                <a:gd name="T72" fmla="*/ 22 w 86"/>
                <a:gd name="T73" fmla="*/ 72 h 103"/>
                <a:gd name="T74" fmla="*/ 22 w 86"/>
                <a:gd name="T75" fmla="*/ 56 h 103"/>
                <a:gd name="T76" fmla="*/ 22 w 86"/>
                <a:gd name="T77" fmla="*/ 0 h 103"/>
                <a:gd name="T78" fmla="*/ 0 w 86"/>
                <a:gd name="T79" fmla="*/ 0 h 103"/>
                <a:gd name="T80" fmla="*/ 0 w 86"/>
                <a:gd name="T81" fmla="*/ 54 h 103"/>
                <a:gd name="T82" fmla="*/ 0 w 86"/>
                <a:gd name="T83" fmla="*/ 54 h 103"/>
                <a:gd name="T84" fmla="*/ 0 w 86"/>
                <a:gd name="T85" fmla="*/ 70 h 103"/>
                <a:gd name="T86" fmla="*/ 2 w 86"/>
                <a:gd name="T87" fmla="*/ 80 h 103"/>
                <a:gd name="T88" fmla="*/ 2 w 86"/>
                <a:gd name="T89" fmla="*/ 80 h 103"/>
                <a:gd name="T90" fmla="*/ 4 w 86"/>
                <a:gd name="T91" fmla="*/ 86 h 103"/>
                <a:gd name="T92" fmla="*/ 8 w 86"/>
                <a:gd name="T93" fmla="*/ 92 h 103"/>
                <a:gd name="T94" fmla="*/ 8 w 86"/>
                <a:gd name="T95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" h="103">
                  <a:moveTo>
                    <a:pt x="8" y="92"/>
                  </a:moveTo>
                  <a:lnTo>
                    <a:pt x="8" y="92"/>
                  </a:lnTo>
                  <a:lnTo>
                    <a:pt x="14" y="96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30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6" y="103"/>
                  </a:lnTo>
                  <a:lnTo>
                    <a:pt x="66" y="102"/>
                  </a:lnTo>
                  <a:lnTo>
                    <a:pt x="66" y="102"/>
                  </a:lnTo>
                  <a:lnTo>
                    <a:pt x="72" y="98"/>
                  </a:lnTo>
                  <a:lnTo>
                    <a:pt x="78" y="92"/>
                  </a:lnTo>
                  <a:lnTo>
                    <a:pt x="78" y="92"/>
                  </a:lnTo>
                  <a:lnTo>
                    <a:pt x="82" y="86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86" y="70"/>
                  </a:lnTo>
                  <a:lnTo>
                    <a:pt x="86" y="54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4" y="74"/>
                  </a:lnTo>
                  <a:lnTo>
                    <a:pt x="64" y="74"/>
                  </a:lnTo>
                  <a:lnTo>
                    <a:pt x="62" y="80"/>
                  </a:lnTo>
                  <a:lnTo>
                    <a:pt x="58" y="84"/>
                  </a:lnTo>
                  <a:lnTo>
                    <a:pt x="58" y="84"/>
                  </a:lnTo>
                  <a:lnTo>
                    <a:pt x="52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4" y="78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5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6"/>
                  </a:lnTo>
                  <a:lnTo>
                    <a:pt x="8" y="92"/>
                  </a:lnTo>
                  <a:lnTo>
                    <a:pt x="8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009650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85850" y="3665466"/>
              <a:ext cx="139700" cy="163513"/>
            </a:xfrm>
            <a:custGeom>
              <a:avLst/>
              <a:gdLst>
                <a:gd name="T0" fmla="*/ 60 w 88"/>
                <a:gd name="T1" fmla="*/ 82 h 103"/>
                <a:gd name="T2" fmla="*/ 44 w 88"/>
                <a:gd name="T3" fmla="*/ 86 h 103"/>
                <a:gd name="T4" fmla="*/ 36 w 88"/>
                <a:gd name="T5" fmla="*/ 86 h 103"/>
                <a:gd name="T6" fmla="*/ 28 w 88"/>
                <a:gd name="T7" fmla="*/ 82 h 103"/>
                <a:gd name="T8" fmla="*/ 22 w 88"/>
                <a:gd name="T9" fmla="*/ 68 h 103"/>
                <a:gd name="T10" fmla="*/ 0 w 88"/>
                <a:gd name="T11" fmla="*/ 70 h 103"/>
                <a:gd name="T12" fmla="*/ 4 w 88"/>
                <a:gd name="T13" fmla="*/ 84 h 103"/>
                <a:gd name="T14" fmla="*/ 12 w 88"/>
                <a:gd name="T15" fmla="*/ 96 h 103"/>
                <a:gd name="T16" fmla="*/ 20 w 88"/>
                <a:gd name="T17" fmla="*/ 100 h 103"/>
                <a:gd name="T18" fmla="*/ 34 w 88"/>
                <a:gd name="T19" fmla="*/ 103 h 103"/>
                <a:gd name="T20" fmla="*/ 44 w 88"/>
                <a:gd name="T21" fmla="*/ 103 h 103"/>
                <a:gd name="T22" fmla="*/ 68 w 88"/>
                <a:gd name="T23" fmla="*/ 100 h 103"/>
                <a:gd name="T24" fmla="*/ 76 w 88"/>
                <a:gd name="T25" fmla="*/ 96 h 103"/>
                <a:gd name="T26" fmla="*/ 82 w 88"/>
                <a:gd name="T27" fmla="*/ 90 h 103"/>
                <a:gd name="T28" fmla="*/ 88 w 88"/>
                <a:gd name="T29" fmla="*/ 72 h 103"/>
                <a:gd name="T30" fmla="*/ 86 w 88"/>
                <a:gd name="T31" fmla="*/ 64 h 103"/>
                <a:gd name="T32" fmla="*/ 84 w 88"/>
                <a:gd name="T33" fmla="*/ 56 h 103"/>
                <a:gd name="T34" fmla="*/ 72 w 88"/>
                <a:gd name="T35" fmla="*/ 46 h 103"/>
                <a:gd name="T36" fmla="*/ 62 w 88"/>
                <a:gd name="T37" fmla="*/ 42 h 103"/>
                <a:gd name="T38" fmla="*/ 48 w 88"/>
                <a:gd name="T39" fmla="*/ 38 h 103"/>
                <a:gd name="T40" fmla="*/ 28 w 88"/>
                <a:gd name="T41" fmla="*/ 32 h 103"/>
                <a:gd name="T42" fmla="*/ 26 w 88"/>
                <a:gd name="T43" fmla="*/ 30 h 103"/>
                <a:gd name="T44" fmla="*/ 24 w 88"/>
                <a:gd name="T45" fmla="*/ 26 h 103"/>
                <a:gd name="T46" fmla="*/ 28 w 88"/>
                <a:gd name="T47" fmla="*/ 20 h 103"/>
                <a:gd name="T48" fmla="*/ 34 w 88"/>
                <a:gd name="T49" fmla="*/ 16 h 103"/>
                <a:gd name="T50" fmla="*/ 44 w 88"/>
                <a:gd name="T51" fmla="*/ 16 h 103"/>
                <a:gd name="T52" fmla="*/ 56 w 88"/>
                <a:gd name="T53" fmla="*/ 20 h 103"/>
                <a:gd name="T54" fmla="*/ 60 w 88"/>
                <a:gd name="T55" fmla="*/ 24 h 103"/>
                <a:gd name="T56" fmla="*/ 84 w 88"/>
                <a:gd name="T57" fmla="*/ 30 h 103"/>
                <a:gd name="T58" fmla="*/ 84 w 88"/>
                <a:gd name="T59" fmla="*/ 24 h 103"/>
                <a:gd name="T60" fmla="*/ 78 w 88"/>
                <a:gd name="T61" fmla="*/ 12 h 103"/>
                <a:gd name="T62" fmla="*/ 74 w 88"/>
                <a:gd name="T63" fmla="*/ 8 h 103"/>
                <a:gd name="T64" fmla="*/ 62 w 88"/>
                <a:gd name="T65" fmla="*/ 2 h 103"/>
                <a:gd name="T66" fmla="*/ 44 w 88"/>
                <a:gd name="T67" fmla="*/ 0 h 103"/>
                <a:gd name="T68" fmla="*/ 22 w 88"/>
                <a:gd name="T69" fmla="*/ 2 h 103"/>
                <a:gd name="T70" fmla="*/ 14 w 88"/>
                <a:gd name="T71" fmla="*/ 6 h 103"/>
                <a:gd name="T72" fmla="*/ 8 w 88"/>
                <a:gd name="T73" fmla="*/ 12 h 103"/>
                <a:gd name="T74" fmla="*/ 4 w 88"/>
                <a:gd name="T75" fmla="*/ 28 h 103"/>
                <a:gd name="T76" fmla="*/ 4 w 88"/>
                <a:gd name="T77" fmla="*/ 34 h 103"/>
                <a:gd name="T78" fmla="*/ 10 w 88"/>
                <a:gd name="T79" fmla="*/ 44 h 103"/>
                <a:gd name="T80" fmla="*/ 14 w 88"/>
                <a:gd name="T81" fmla="*/ 48 h 103"/>
                <a:gd name="T82" fmla="*/ 38 w 88"/>
                <a:gd name="T83" fmla="*/ 58 h 103"/>
                <a:gd name="T84" fmla="*/ 56 w 88"/>
                <a:gd name="T85" fmla="*/ 62 h 103"/>
                <a:gd name="T86" fmla="*/ 64 w 88"/>
                <a:gd name="T87" fmla="*/ 66 h 103"/>
                <a:gd name="T88" fmla="*/ 66 w 88"/>
                <a:gd name="T89" fmla="*/ 70 h 103"/>
                <a:gd name="T90" fmla="*/ 66 w 88"/>
                <a:gd name="T91" fmla="*/ 72 h 103"/>
                <a:gd name="T92" fmla="*/ 60 w 88"/>
                <a:gd name="T93" fmla="*/ 8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" h="103">
                  <a:moveTo>
                    <a:pt x="60" y="82"/>
                  </a:moveTo>
                  <a:lnTo>
                    <a:pt x="60" y="82"/>
                  </a:lnTo>
                  <a:lnTo>
                    <a:pt x="54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28" y="82"/>
                  </a:lnTo>
                  <a:lnTo>
                    <a:pt x="28" y="82"/>
                  </a:lnTo>
                  <a:lnTo>
                    <a:pt x="24" y="76"/>
                  </a:lnTo>
                  <a:lnTo>
                    <a:pt x="22" y="6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20" y="100"/>
                  </a:lnTo>
                  <a:lnTo>
                    <a:pt x="26" y="102"/>
                  </a:lnTo>
                  <a:lnTo>
                    <a:pt x="34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8" y="103"/>
                  </a:lnTo>
                  <a:lnTo>
                    <a:pt x="68" y="100"/>
                  </a:lnTo>
                  <a:lnTo>
                    <a:pt x="68" y="100"/>
                  </a:lnTo>
                  <a:lnTo>
                    <a:pt x="76" y="96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86" y="82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86" y="64"/>
                  </a:lnTo>
                  <a:lnTo>
                    <a:pt x="84" y="56"/>
                  </a:lnTo>
                  <a:lnTo>
                    <a:pt x="84" y="56"/>
                  </a:lnTo>
                  <a:lnTo>
                    <a:pt x="78" y="50"/>
                  </a:lnTo>
                  <a:lnTo>
                    <a:pt x="72" y="46"/>
                  </a:lnTo>
                  <a:lnTo>
                    <a:pt x="72" y="46"/>
                  </a:lnTo>
                  <a:lnTo>
                    <a:pt x="62" y="42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34" y="36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34" y="16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52" y="16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60" y="24"/>
                  </a:lnTo>
                  <a:lnTo>
                    <a:pt x="64" y="30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24"/>
                  </a:lnTo>
                  <a:lnTo>
                    <a:pt x="82" y="18"/>
                  </a:lnTo>
                  <a:lnTo>
                    <a:pt x="78" y="12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68" y="4"/>
                  </a:lnTo>
                  <a:lnTo>
                    <a:pt x="6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4" y="20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6" y="38"/>
                  </a:lnTo>
                  <a:lnTo>
                    <a:pt x="10" y="4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24" y="54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6" y="70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64" y="78"/>
                  </a:lnTo>
                  <a:lnTo>
                    <a:pt x="60" y="82"/>
                  </a:lnTo>
                  <a:lnTo>
                    <a:pt x="6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273175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441450" y="3665466"/>
              <a:ext cx="142875" cy="161925"/>
            </a:xfrm>
            <a:custGeom>
              <a:avLst/>
              <a:gdLst>
                <a:gd name="T0" fmla="*/ 60 w 90"/>
                <a:gd name="T1" fmla="*/ 100 h 102"/>
                <a:gd name="T2" fmla="*/ 60 w 90"/>
                <a:gd name="T3" fmla="*/ 100 h 102"/>
                <a:gd name="T4" fmla="*/ 68 w 90"/>
                <a:gd name="T5" fmla="*/ 96 h 102"/>
                <a:gd name="T6" fmla="*/ 76 w 90"/>
                <a:gd name="T7" fmla="*/ 92 h 102"/>
                <a:gd name="T8" fmla="*/ 76 w 90"/>
                <a:gd name="T9" fmla="*/ 92 h 102"/>
                <a:gd name="T10" fmla="*/ 82 w 90"/>
                <a:gd name="T11" fmla="*/ 84 h 102"/>
                <a:gd name="T12" fmla="*/ 86 w 90"/>
                <a:gd name="T13" fmla="*/ 74 h 102"/>
                <a:gd name="T14" fmla="*/ 86 w 90"/>
                <a:gd name="T15" fmla="*/ 74 h 102"/>
                <a:gd name="T16" fmla="*/ 90 w 90"/>
                <a:gd name="T17" fmla="*/ 64 h 102"/>
                <a:gd name="T18" fmla="*/ 90 w 90"/>
                <a:gd name="T19" fmla="*/ 52 h 102"/>
                <a:gd name="T20" fmla="*/ 90 w 90"/>
                <a:gd name="T21" fmla="*/ 52 h 102"/>
                <a:gd name="T22" fmla="*/ 90 w 90"/>
                <a:gd name="T23" fmla="*/ 40 h 102"/>
                <a:gd name="T24" fmla="*/ 86 w 90"/>
                <a:gd name="T25" fmla="*/ 28 h 102"/>
                <a:gd name="T26" fmla="*/ 86 w 90"/>
                <a:gd name="T27" fmla="*/ 28 h 102"/>
                <a:gd name="T28" fmla="*/ 82 w 90"/>
                <a:gd name="T29" fmla="*/ 20 h 102"/>
                <a:gd name="T30" fmla="*/ 76 w 90"/>
                <a:gd name="T31" fmla="*/ 12 h 102"/>
                <a:gd name="T32" fmla="*/ 76 w 90"/>
                <a:gd name="T33" fmla="*/ 12 h 102"/>
                <a:gd name="T34" fmla="*/ 68 w 90"/>
                <a:gd name="T35" fmla="*/ 6 h 102"/>
                <a:gd name="T36" fmla="*/ 60 w 90"/>
                <a:gd name="T37" fmla="*/ 2 h 102"/>
                <a:gd name="T38" fmla="*/ 60 w 90"/>
                <a:gd name="T39" fmla="*/ 2 h 102"/>
                <a:gd name="T40" fmla="*/ 52 w 90"/>
                <a:gd name="T41" fmla="*/ 2 h 102"/>
                <a:gd name="T42" fmla="*/ 40 w 90"/>
                <a:gd name="T43" fmla="*/ 0 h 102"/>
                <a:gd name="T44" fmla="*/ 0 w 90"/>
                <a:gd name="T45" fmla="*/ 0 h 102"/>
                <a:gd name="T46" fmla="*/ 0 w 90"/>
                <a:gd name="T47" fmla="*/ 102 h 102"/>
                <a:gd name="T48" fmla="*/ 40 w 90"/>
                <a:gd name="T49" fmla="*/ 102 h 102"/>
                <a:gd name="T50" fmla="*/ 40 w 90"/>
                <a:gd name="T51" fmla="*/ 102 h 102"/>
                <a:gd name="T52" fmla="*/ 52 w 90"/>
                <a:gd name="T53" fmla="*/ 102 h 102"/>
                <a:gd name="T54" fmla="*/ 60 w 90"/>
                <a:gd name="T55" fmla="*/ 100 h 102"/>
                <a:gd name="T56" fmla="*/ 60 w 90"/>
                <a:gd name="T57" fmla="*/ 100 h 102"/>
                <a:gd name="T58" fmla="*/ 22 w 90"/>
                <a:gd name="T59" fmla="*/ 86 h 102"/>
                <a:gd name="T60" fmla="*/ 22 w 90"/>
                <a:gd name="T61" fmla="*/ 18 h 102"/>
                <a:gd name="T62" fmla="*/ 30 w 90"/>
                <a:gd name="T63" fmla="*/ 18 h 102"/>
                <a:gd name="T64" fmla="*/ 30 w 90"/>
                <a:gd name="T65" fmla="*/ 18 h 102"/>
                <a:gd name="T66" fmla="*/ 48 w 90"/>
                <a:gd name="T67" fmla="*/ 18 h 102"/>
                <a:gd name="T68" fmla="*/ 48 w 90"/>
                <a:gd name="T69" fmla="*/ 18 h 102"/>
                <a:gd name="T70" fmla="*/ 54 w 90"/>
                <a:gd name="T71" fmla="*/ 20 h 102"/>
                <a:gd name="T72" fmla="*/ 60 w 90"/>
                <a:gd name="T73" fmla="*/ 24 h 102"/>
                <a:gd name="T74" fmla="*/ 60 w 90"/>
                <a:gd name="T75" fmla="*/ 24 h 102"/>
                <a:gd name="T76" fmla="*/ 62 w 90"/>
                <a:gd name="T77" fmla="*/ 28 h 102"/>
                <a:gd name="T78" fmla="*/ 66 w 90"/>
                <a:gd name="T79" fmla="*/ 34 h 102"/>
                <a:gd name="T80" fmla="*/ 66 w 90"/>
                <a:gd name="T81" fmla="*/ 34 h 102"/>
                <a:gd name="T82" fmla="*/ 68 w 90"/>
                <a:gd name="T83" fmla="*/ 42 h 102"/>
                <a:gd name="T84" fmla="*/ 68 w 90"/>
                <a:gd name="T85" fmla="*/ 52 h 102"/>
                <a:gd name="T86" fmla="*/ 68 w 90"/>
                <a:gd name="T87" fmla="*/ 52 h 102"/>
                <a:gd name="T88" fmla="*/ 68 w 90"/>
                <a:gd name="T89" fmla="*/ 62 h 102"/>
                <a:gd name="T90" fmla="*/ 66 w 90"/>
                <a:gd name="T91" fmla="*/ 70 h 102"/>
                <a:gd name="T92" fmla="*/ 66 w 90"/>
                <a:gd name="T93" fmla="*/ 70 h 102"/>
                <a:gd name="T94" fmla="*/ 62 w 90"/>
                <a:gd name="T95" fmla="*/ 76 h 102"/>
                <a:gd name="T96" fmla="*/ 60 w 90"/>
                <a:gd name="T97" fmla="*/ 80 h 102"/>
                <a:gd name="T98" fmla="*/ 60 w 90"/>
                <a:gd name="T99" fmla="*/ 80 h 102"/>
                <a:gd name="T100" fmla="*/ 50 w 90"/>
                <a:gd name="T101" fmla="*/ 84 h 102"/>
                <a:gd name="T102" fmla="*/ 50 w 90"/>
                <a:gd name="T103" fmla="*/ 84 h 102"/>
                <a:gd name="T104" fmla="*/ 38 w 90"/>
                <a:gd name="T105" fmla="*/ 86 h 102"/>
                <a:gd name="T106" fmla="*/ 22 w 90"/>
                <a:gd name="T107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102">
                  <a:moveTo>
                    <a:pt x="60" y="100"/>
                  </a:moveTo>
                  <a:lnTo>
                    <a:pt x="60" y="100"/>
                  </a:lnTo>
                  <a:lnTo>
                    <a:pt x="68" y="96"/>
                  </a:lnTo>
                  <a:lnTo>
                    <a:pt x="76" y="92"/>
                  </a:lnTo>
                  <a:lnTo>
                    <a:pt x="76" y="92"/>
                  </a:lnTo>
                  <a:lnTo>
                    <a:pt x="82" y="84"/>
                  </a:lnTo>
                  <a:lnTo>
                    <a:pt x="86" y="74"/>
                  </a:lnTo>
                  <a:lnTo>
                    <a:pt x="86" y="74"/>
                  </a:lnTo>
                  <a:lnTo>
                    <a:pt x="90" y="64"/>
                  </a:lnTo>
                  <a:lnTo>
                    <a:pt x="90" y="52"/>
                  </a:lnTo>
                  <a:lnTo>
                    <a:pt x="90" y="52"/>
                  </a:lnTo>
                  <a:lnTo>
                    <a:pt x="90" y="40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68" y="6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52" y="102"/>
                  </a:lnTo>
                  <a:lnTo>
                    <a:pt x="60" y="100"/>
                  </a:lnTo>
                  <a:lnTo>
                    <a:pt x="60" y="100"/>
                  </a:lnTo>
                  <a:close/>
                  <a:moveTo>
                    <a:pt x="22" y="86"/>
                  </a:moveTo>
                  <a:lnTo>
                    <a:pt x="22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4" y="20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2" y="28"/>
                  </a:lnTo>
                  <a:lnTo>
                    <a:pt x="66" y="34"/>
                  </a:lnTo>
                  <a:lnTo>
                    <a:pt x="66" y="34"/>
                  </a:lnTo>
                  <a:lnTo>
                    <a:pt x="68" y="42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68" y="62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62" y="76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50" y="84"/>
                  </a:lnTo>
                  <a:lnTo>
                    <a:pt x="50" y="84"/>
                  </a:lnTo>
                  <a:lnTo>
                    <a:pt x="38" y="86"/>
                  </a:lnTo>
                  <a:lnTo>
                    <a:pt x="2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1631950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1809750" y="3665466"/>
              <a:ext cx="130175" cy="161925"/>
            </a:xfrm>
            <a:custGeom>
              <a:avLst/>
              <a:gdLst>
                <a:gd name="T0" fmla="*/ 70 w 82"/>
                <a:gd name="T1" fmla="*/ 58 h 102"/>
                <a:gd name="T2" fmla="*/ 70 w 82"/>
                <a:gd name="T3" fmla="*/ 58 h 102"/>
                <a:gd name="T4" fmla="*/ 76 w 82"/>
                <a:gd name="T5" fmla="*/ 54 h 102"/>
                <a:gd name="T6" fmla="*/ 80 w 82"/>
                <a:gd name="T7" fmla="*/ 48 h 102"/>
                <a:gd name="T8" fmla="*/ 80 w 82"/>
                <a:gd name="T9" fmla="*/ 48 h 102"/>
                <a:gd name="T10" fmla="*/ 82 w 82"/>
                <a:gd name="T11" fmla="*/ 40 h 102"/>
                <a:gd name="T12" fmla="*/ 82 w 82"/>
                <a:gd name="T13" fmla="*/ 32 h 102"/>
                <a:gd name="T14" fmla="*/ 82 w 82"/>
                <a:gd name="T15" fmla="*/ 32 h 102"/>
                <a:gd name="T16" fmla="*/ 82 w 82"/>
                <a:gd name="T17" fmla="*/ 22 h 102"/>
                <a:gd name="T18" fmla="*/ 76 w 82"/>
                <a:gd name="T19" fmla="*/ 12 h 102"/>
                <a:gd name="T20" fmla="*/ 76 w 82"/>
                <a:gd name="T21" fmla="*/ 12 h 102"/>
                <a:gd name="T22" fmla="*/ 70 w 82"/>
                <a:gd name="T23" fmla="*/ 6 h 102"/>
                <a:gd name="T24" fmla="*/ 62 w 82"/>
                <a:gd name="T25" fmla="*/ 2 h 102"/>
                <a:gd name="T26" fmla="*/ 62 w 82"/>
                <a:gd name="T27" fmla="*/ 2 h 102"/>
                <a:gd name="T28" fmla="*/ 34 w 82"/>
                <a:gd name="T29" fmla="*/ 0 h 102"/>
                <a:gd name="T30" fmla="*/ 0 w 82"/>
                <a:gd name="T31" fmla="*/ 0 h 102"/>
                <a:gd name="T32" fmla="*/ 0 w 82"/>
                <a:gd name="T33" fmla="*/ 102 h 102"/>
                <a:gd name="T34" fmla="*/ 22 w 82"/>
                <a:gd name="T35" fmla="*/ 102 h 102"/>
                <a:gd name="T36" fmla="*/ 22 w 82"/>
                <a:gd name="T37" fmla="*/ 64 h 102"/>
                <a:gd name="T38" fmla="*/ 36 w 82"/>
                <a:gd name="T39" fmla="*/ 64 h 102"/>
                <a:gd name="T40" fmla="*/ 36 w 82"/>
                <a:gd name="T41" fmla="*/ 64 h 102"/>
                <a:gd name="T42" fmla="*/ 58 w 82"/>
                <a:gd name="T43" fmla="*/ 62 h 102"/>
                <a:gd name="T44" fmla="*/ 58 w 82"/>
                <a:gd name="T45" fmla="*/ 62 h 102"/>
                <a:gd name="T46" fmla="*/ 70 w 82"/>
                <a:gd name="T47" fmla="*/ 58 h 102"/>
                <a:gd name="T48" fmla="*/ 70 w 82"/>
                <a:gd name="T49" fmla="*/ 58 h 102"/>
                <a:gd name="T50" fmla="*/ 52 w 82"/>
                <a:gd name="T51" fmla="*/ 46 h 102"/>
                <a:gd name="T52" fmla="*/ 52 w 82"/>
                <a:gd name="T53" fmla="*/ 46 h 102"/>
                <a:gd name="T54" fmla="*/ 34 w 82"/>
                <a:gd name="T55" fmla="*/ 46 h 102"/>
                <a:gd name="T56" fmla="*/ 22 w 82"/>
                <a:gd name="T57" fmla="*/ 46 h 102"/>
                <a:gd name="T58" fmla="*/ 22 w 82"/>
                <a:gd name="T59" fmla="*/ 18 h 102"/>
                <a:gd name="T60" fmla="*/ 32 w 82"/>
                <a:gd name="T61" fmla="*/ 18 h 102"/>
                <a:gd name="T62" fmla="*/ 32 w 82"/>
                <a:gd name="T63" fmla="*/ 18 h 102"/>
                <a:gd name="T64" fmla="*/ 48 w 82"/>
                <a:gd name="T65" fmla="*/ 18 h 102"/>
                <a:gd name="T66" fmla="*/ 48 w 82"/>
                <a:gd name="T67" fmla="*/ 18 h 102"/>
                <a:gd name="T68" fmla="*/ 52 w 82"/>
                <a:gd name="T69" fmla="*/ 20 h 102"/>
                <a:gd name="T70" fmla="*/ 56 w 82"/>
                <a:gd name="T71" fmla="*/ 24 h 102"/>
                <a:gd name="T72" fmla="*/ 56 w 82"/>
                <a:gd name="T73" fmla="*/ 24 h 102"/>
                <a:gd name="T74" fmla="*/ 60 w 82"/>
                <a:gd name="T75" fmla="*/ 28 h 102"/>
                <a:gd name="T76" fmla="*/ 60 w 82"/>
                <a:gd name="T77" fmla="*/ 32 h 102"/>
                <a:gd name="T78" fmla="*/ 60 w 82"/>
                <a:gd name="T79" fmla="*/ 32 h 102"/>
                <a:gd name="T80" fmla="*/ 60 w 82"/>
                <a:gd name="T81" fmla="*/ 36 h 102"/>
                <a:gd name="T82" fmla="*/ 58 w 82"/>
                <a:gd name="T83" fmla="*/ 40 h 102"/>
                <a:gd name="T84" fmla="*/ 58 w 82"/>
                <a:gd name="T85" fmla="*/ 40 h 102"/>
                <a:gd name="T86" fmla="*/ 54 w 82"/>
                <a:gd name="T87" fmla="*/ 44 h 102"/>
                <a:gd name="T88" fmla="*/ 52 w 82"/>
                <a:gd name="T89" fmla="*/ 46 h 102"/>
                <a:gd name="T90" fmla="*/ 52 w 82"/>
                <a:gd name="T91" fmla="*/ 4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2" h="102">
                  <a:moveTo>
                    <a:pt x="70" y="58"/>
                  </a:moveTo>
                  <a:lnTo>
                    <a:pt x="70" y="58"/>
                  </a:lnTo>
                  <a:lnTo>
                    <a:pt x="76" y="54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82" y="40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2" y="2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0" y="6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4"/>
                  </a:lnTo>
                  <a:lnTo>
                    <a:pt x="36" y="64"/>
                  </a:lnTo>
                  <a:lnTo>
                    <a:pt x="36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70" y="58"/>
                  </a:lnTo>
                  <a:lnTo>
                    <a:pt x="70" y="58"/>
                  </a:lnTo>
                  <a:close/>
                  <a:moveTo>
                    <a:pt x="52" y="46"/>
                  </a:moveTo>
                  <a:lnTo>
                    <a:pt x="52" y="46"/>
                  </a:lnTo>
                  <a:lnTo>
                    <a:pt x="34" y="46"/>
                  </a:lnTo>
                  <a:lnTo>
                    <a:pt x="22" y="46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2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60" y="28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6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4" y="44"/>
                  </a:lnTo>
                  <a:lnTo>
                    <a:pt x="52" y="46"/>
                  </a:lnTo>
                  <a:lnTo>
                    <a:pt x="5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1952625" y="3665466"/>
              <a:ext cx="171450" cy="161925"/>
            </a:xfrm>
            <a:custGeom>
              <a:avLst/>
              <a:gdLst>
                <a:gd name="T0" fmla="*/ 32 w 108"/>
                <a:gd name="T1" fmla="*/ 80 h 102"/>
                <a:gd name="T2" fmla="*/ 76 w 108"/>
                <a:gd name="T3" fmla="*/ 80 h 102"/>
                <a:gd name="T4" fmla="*/ 84 w 108"/>
                <a:gd name="T5" fmla="*/ 102 h 102"/>
                <a:gd name="T6" fmla="*/ 108 w 108"/>
                <a:gd name="T7" fmla="*/ 102 h 102"/>
                <a:gd name="T8" fmla="*/ 64 w 108"/>
                <a:gd name="T9" fmla="*/ 0 h 102"/>
                <a:gd name="T10" fmla="*/ 42 w 108"/>
                <a:gd name="T11" fmla="*/ 0 h 102"/>
                <a:gd name="T12" fmla="*/ 0 w 108"/>
                <a:gd name="T13" fmla="*/ 102 h 102"/>
                <a:gd name="T14" fmla="*/ 22 w 108"/>
                <a:gd name="T15" fmla="*/ 102 h 102"/>
                <a:gd name="T16" fmla="*/ 32 w 108"/>
                <a:gd name="T17" fmla="*/ 80 h 102"/>
                <a:gd name="T18" fmla="*/ 54 w 108"/>
                <a:gd name="T19" fmla="*/ 24 h 102"/>
                <a:gd name="T20" fmla="*/ 68 w 108"/>
                <a:gd name="T21" fmla="*/ 62 h 102"/>
                <a:gd name="T22" fmla="*/ 38 w 108"/>
                <a:gd name="T23" fmla="*/ 62 h 102"/>
                <a:gd name="T24" fmla="*/ 54 w 108"/>
                <a:gd name="T25" fmla="*/ 2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02">
                  <a:moveTo>
                    <a:pt x="32" y="80"/>
                  </a:moveTo>
                  <a:lnTo>
                    <a:pt x="76" y="80"/>
                  </a:lnTo>
                  <a:lnTo>
                    <a:pt x="84" y="102"/>
                  </a:lnTo>
                  <a:lnTo>
                    <a:pt x="108" y="102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32" y="80"/>
                  </a:lnTo>
                  <a:close/>
                  <a:moveTo>
                    <a:pt x="54" y="24"/>
                  </a:moveTo>
                  <a:lnTo>
                    <a:pt x="68" y="62"/>
                  </a:lnTo>
                  <a:lnTo>
                    <a:pt x="38" y="62"/>
                  </a:lnTo>
                  <a:lnTo>
                    <a:pt x="54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2159000" y="3665466"/>
              <a:ext cx="155575" cy="161925"/>
            </a:xfrm>
            <a:custGeom>
              <a:avLst/>
              <a:gdLst>
                <a:gd name="T0" fmla="*/ 22 w 98"/>
                <a:gd name="T1" fmla="*/ 60 h 102"/>
                <a:gd name="T2" fmla="*/ 28 w 98"/>
                <a:gd name="T3" fmla="*/ 60 h 102"/>
                <a:gd name="T4" fmla="*/ 28 w 98"/>
                <a:gd name="T5" fmla="*/ 60 h 102"/>
                <a:gd name="T6" fmla="*/ 38 w 98"/>
                <a:gd name="T7" fmla="*/ 62 h 102"/>
                <a:gd name="T8" fmla="*/ 38 w 98"/>
                <a:gd name="T9" fmla="*/ 62 h 102"/>
                <a:gd name="T10" fmla="*/ 46 w 98"/>
                <a:gd name="T11" fmla="*/ 66 h 102"/>
                <a:gd name="T12" fmla="*/ 46 w 98"/>
                <a:gd name="T13" fmla="*/ 66 h 102"/>
                <a:gd name="T14" fmla="*/ 56 w 98"/>
                <a:gd name="T15" fmla="*/ 80 h 102"/>
                <a:gd name="T16" fmla="*/ 72 w 98"/>
                <a:gd name="T17" fmla="*/ 102 h 102"/>
                <a:gd name="T18" fmla="*/ 98 w 98"/>
                <a:gd name="T19" fmla="*/ 102 h 102"/>
                <a:gd name="T20" fmla="*/ 86 w 98"/>
                <a:gd name="T21" fmla="*/ 82 h 102"/>
                <a:gd name="T22" fmla="*/ 86 w 98"/>
                <a:gd name="T23" fmla="*/ 82 h 102"/>
                <a:gd name="T24" fmla="*/ 72 w 98"/>
                <a:gd name="T25" fmla="*/ 66 h 102"/>
                <a:gd name="T26" fmla="*/ 72 w 98"/>
                <a:gd name="T27" fmla="*/ 66 h 102"/>
                <a:gd name="T28" fmla="*/ 62 w 98"/>
                <a:gd name="T29" fmla="*/ 58 h 102"/>
                <a:gd name="T30" fmla="*/ 62 w 98"/>
                <a:gd name="T31" fmla="*/ 58 h 102"/>
                <a:gd name="T32" fmla="*/ 74 w 98"/>
                <a:gd name="T33" fmla="*/ 54 h 102"/>
                <a:gd name="T34" fmla="*/ 82 w 98"/>
                <a:gd name="T35" fmla="*/ 48 h 102"/>
                <a:gd name="T36" fmla="*/ 82 w 98"/>
                <a:gd name="T37" fmla="*/ 48 h 102"/>
                <a:gd name="T38" fmla="*/ 88 w 98"/>
                <a:gd name="T39" fmla="*/ 40 h 102"/>
                <a:gd name="T40" fmla="*/ 90 w 98"/>
                <a:gd name="T41" fmla="*/ 30 h 102"/>
                <a:gd name="T42" fmla="*/ 90 w 98"/>
                <a:gd name="T43" fmla="*/ 30 h 102"/>
                <a:gd name="T44" fmla="*/ 88 w 98"/>
                <a:gd name="T45" fmla="*/ 20 h 102"/>
                <a:gd name="T46" fmla="*/ 86 w 98"/>
                <a:gd name="T47" fmla="*/ 14 h 102"/>
                <a:gd name="T48" fmla="*/ 86 w 98"/>
                <a:gd name="T49" fmla="*/ 14 h 102"/>
                <a:gd name="T50" fmla="*/ 80 w 98"/>
                <a:gd name="T51" fmla="*/ 8 h 102"/>
                <a:gd name="T52" fmla="*/ 72 w 98"/>
                <a:gd name="T53" fmla="*/ 4 h 102"/>
                <a:gd name="T54" fmla="*/ 72 w 98"/>
                <a:gd name="T55" fmla="*/ 4 h 102"/>
                <a:gd name="T56" fmla="*/ 62 w 98"/>
                <a:gd name="T57" fmla="*/ 2 h 102"/>
                <a:gd name="T58" fmla="*/ 48 w 98"/>
                <a:gd name="T59" fmla="*/ 0 h 102"/>
                <a:gd name="T60" fmla="*/ 0 w 98"/>
                <a:gd name="T61" fmla="*/ 0 h 102"/>
                <a:gd name="T62" fmla="*/ 0 w 98"/>
                <a:gd name="T63" fmla="*/ 102 h 102"/>
                <a:gd name="T64" fmla="*/ 22 w 98"/>
                <a:gd name="T65" fmla="*/ 102 h 102"/>
                <a:gd name="T66" fmla="*/ 22 w 98"/>
                <a:gd name="T67" fmla="*/ 60 h 102"/>
                <a:gd name="T68" fmla="*/ 22 w 98"/>
                <a:gd name="T69" fmla="*/ 18 h 102"/>
                <a:gd name="T70" fmla="*/ 40 w 98"/>
                <a:gd name="T71" fmla="*/ 18 h 102"/>
                <a:gd name="T72" fmla="*/ 40 w 98"/>
                <a:gd name="T73" fmla="*/ 18 h 102"/>
                <a:gd name="T74" fmla="*/ 56 w 98"/>
                <a:gd name="T75" fmla="*/ 18 h 102"/>
                <a:gd name="T76" fmla="*/ 56 w 98"/>
                <a:gd name="T77" fmla="*/ 18 h 102"/>
                <a:gd name="T78" fmla="*/ 60 w 98"/>
                <a:gd name="T79" fmla="*/ 20 h 102"/>
                <a:gd name="T80" fmla="*/ 64 w 98"/>
                <a:gd name="T81" fmla="*/ 22 h 102"/>
                <a:gd name="T82" fmla="*/ 64 w 98"/>
                <a:gd name="T83" fmla="*/ 22 h 102"/>
                <a:gd name="T84" fmla="*/ 66 w 98"/>
                <a:gd name="T85" fmla="*/ 26 h 102"/>
                <a:gd name="T86" fmla="*/ 68 w 98"/>
                <a:gd name="T87" fmla="*/ 30 h 102"/>
                <a:gd name="T88" fmla="*/ 68 w 98"/>
                <a:gd name="T89" fmla="*/ 30 h 102"/>
                <a:gd name="T90" fmla="*/ 66 w 98"/>
                <a:gd name="T91" fmla="*/ 34 h 102"/>
                <a:gd name="T92" fmla="*/ 66 w 98"/>
                <a:gd name="T93" fmla="*/ 38 h 102"/>
                <a:gd name="T94" fmla="*/ 66 w 98"/>
                <a:gd name="T95" fmla="*/ 38 h 102"/>
                <a:gd name="T96" fmla="*/ 62 w 98"/>
                <a:gd name="T97" fmla="*/ 40 h 102"/>
                <a:gd name="T98" fmla="*/ 58 w 98"/>
                <a:gd name="T99" fmla="*/ 42 h 102"/>
                <a:gd name="T100" fmla="*/ 58 w 98"/>
                <a:gd name="T101" fmla="*/ 42 h 102"/>
                <a:gd name="T102" fmla="*/ 40 w 98"/>
                <a:gd name="T103" fmla="*/ 44 h 102"/>
                <a:gd name="T104" fmla="*/ 22 w 98"/>
                <a:gd name="T105" fmla="*/ 44 h 102"/>
                <a:gd name="T106" fmla="*/ 22 w 98"/>
                <a:gd name="T107" fmla="*/ 1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" h="102">
                  <a:moveTo>
                    <a:pt x="22" y="60"/>
                  </a:moveTo>
                  <a:lnTo>
                    <a:pt x="28" y="60"/>
                  </a:lnTo>
                  <a:lnTo>
                    <a:pt x="28" y="60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56" y="80"/>
                  </a:lnTo>
                  <a:lnTo>
                    <a:pt x="72" y="102"/>
                  </a:lnTo>
                  <a:lnTo>
                    <a:pt x="98" y="102"/>
                  </a:lnTo>
                  <a:lnTo>
                    <a:pt x="86" y="82"/>
                  </a:lnTo>
                  <a:lnTo>
                    <a:pt x="86" y="82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62" y="58"/>
                  </a:lnTo>
                  <a:lnTo>
                    <a:pt x="62" y="58"/>
                  </a:lnTo>
                  <a:lnTo>
                    <a:pt x="74" y="54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8" y="40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88" y="20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80" y="8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62" y="2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  <a:moveTo>
                    <a:pt x="22" y="18"/>
                  </a:moveTo>
                  <a:lnTo>
                    <a:pt x="40" y="18"/>
                  </a:lnTo>
                  <a:lnTo>
                    <a:pt x="40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6" y="26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66" y="34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2" y="40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40" y="44"/>
                  </a:lnTo>
                  <a:lnTo>
                    <a:pt x="22" y="44"/>
                  </a:lnTo>
                  <a:lnTo>
                    <a:pt x="2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2339975" y="3665466"/>
              <a:ext cx="136525" cy="161925"/>
            </a:xfrm>
            <a:custGeom>
              <a:avLst/>
              <a:gdLst>
                <a:gd name="T0" fmla="*/ 32 w 86"/>
                <a:gd name="T1" fmla="*/ 102 h 102"/>
                <a:gd name="T2" fmla="*/ 54 w 86"/>
                <a:gd name="T3" fmla="*/ 102 h 102"/>
                <a:gd name="T4" fmla="*/ 54 w 86"/>
                <a:gd name="T5" fmla="*/ 18 h 102"/>
                <a:gd name="T6" fmla="*/ 86 w 86"/>
                <a:gd name="T7" fmla="*/ 18 h 102"/>
                <a:gd name="T8" fmla="*/ 86 w 86"/>
                <a:gd name="T9" fmla="*/ 0 h 102"/>
                <a:gd name="T10" fmla="*/ 0 w 86"/>
                <a:gd name="T11" fmla="*/ 0 h 102"/>
                <a:gd name="T12" fmla="*/ 0 w 86"/>
                <a:gd name="T13" fmla="*/ 18 h 102"/>
                <a:gd name="T14" fmla="*/ 32 w 86"/>
                <a:gd name="T15" fmla="*/ 18 h 102"/>
                <a:gd name="T16" fmla="*/ 32 w 86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02">
                  <a:moveTo>
                    <a:pt x="32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6" y="18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2" y="18"/>
                  </a:lnTo>
                  <a:lnTo>
                    <a:pt x="32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2514600" y="3665466"/>
              <a:ext cx="168275" cy="161925"/>
            </a:xfrm>
            <a:custGeom>
              <a:avLst/>
              <a:gdLst>
                <a:gd name="T0" fmla="*/ 20 w 106"/>
                <a:gd name="T1" fmla="*/ 22 h 102"/>
                <a:gd name="T2" fmla="*/ 42 w 106"/>
                <a:gd name="T3" fmla="*/ 102 h 102"/>
                <a:gd name="T4" fmla="*/ 64 w 106"/>
                <a:gd name="T5" fmla="*/ 102 h 102"/>
                <a:gd name="T6" fmla="*/ 86 w 106"/>
                <a:gd name="T7" fmla="*/ 22 h 102"/>
                <a:gd name="T8" fmla="*/ 86 w 106"/>
                <a:gd name="T9" fmla="*/ 102 h 102"/>
                <a:gd name="T10" fmla="*/ 106 w 106"/>
                <a:gd name="T11" fmla="*/ 102 h 102"/>
                <a:gd name="T12" fmla="*/ 106 w 106"/>
                <a:gd name="T13" fmla="*/ 0 h 102"/>
                <a:gd name="T14" fmla="*/ 72 w 106"/>
                <a:gd name="T15" fmla="*/ 0 h 102"/>
                <a:gd name="T16" fmla="*/ 54 w 106"/>
                <a:gd name="T17" fmla="*/ 70 h 102"/>
                <a:gd name="T18" fmla="*/ 34 w 106"/>
                <a:gd name="T19" fmla="*/ 0 h 102"/>
                <a:gd name="T20" fmla="*/ 0 w 106"/>
                <a:gd name="T21" fmla="*/ 0 h 102"/>
                <a:gd name="T22" fmla="*/ 0 w 106"/>
                <a:gd name="T23" fmla="*/ 102 h 102"/>
                <a:gd name="T24" fmla="*/ 20 w 106"/>
                <a:gd name="T25" fmla="*/ 102 h 102"/>
                <a:gd name="T26" fmla="*/ 20 w 106"/>
                <a:gd name="T27" fmla="*/ 2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02">
                  <a:moveTo>
                    <a:pt x="20" y="22"/>
                  </a:moveTo>
                  <a:lnTo>
                    <a:pt x="42" y="102"/>
                  </a:lnTo>
                  <a:lnTo>
                    <a:pt x="64" y="102"/>
                  </a:lnTo>
                  <a:lnTo>
                    <a:pt x="86" y="22"/>
                  </a:lnTo>
                  <a:lnTo>
                    <a:pt x="86" y="102"/>
                  </a:lnTo>
                  <a:lnTo>
                    <a:pt x="106" y="102"/>
                  </a:lnTo>
                  <a:lnTo>
                    <a:pt x="106" y="0"/>
                  </a:lnTo>
                  <a:lnTo>
                    <a:pt x="72" y="0"/>
                  </a:lnTo>
                  <a:lnTo>
                    <a:pt x="54" y="70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2733675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2911475" y="3665466"/>
              <a:ext cx="136525" cy="161925"/>
            </a:xfrm>
            <a:custGeom>
              <a:avLst/>
              <a:gdLst>
                <a:gd name="T0" fmla="*/ 20 w 86"/>
                <a:gd name="T1" fmla="*/ 36 h 102"/>
                <a:gd name="T2" fmla="*/ 64 w 86"/>
                <a:gd name="T3" fmla="*/ 102 h 102"/>
                <a:gd name="T4" fmla="*/ 86 w 86"/>
                <a:gd name="T5" fmla="*/ 102 h 102"/>
                <a:gd name="T6" fmla="*/ 86 w 86"/>
                <a:gd name="T7" fmla="*/ 0 h 102"/>
                <a:gd name="T8" fmla="*/ 66 w 86"/>
                <a:gd name="T9" fmla="*/ 0 h 102"/>
                <a:gd name="T10" fmla="*/ 66 w 86"/>
                <a:gd name="T11" fmla="*/ 68 h 102"/>
                <a:gd name="T12" fmla="*/ 22 w 86"/>
                <a:gd name="T13" fmla="*/ 0 h 102"/>
                <a:gd name="T14" fmla="*/ 0 w 86"/>
                <a:gd name="T15" fmla="*/ 0 h 102"/>
                <a:gd name="T16" fmla="*/ 0 w 86"/>
                <a:gd name="T17" fmla="*/ 102 h 102"/>
                <a:gd name="T18" fmla="*/ 20 w 86"/>
                <a:gd name="T19" fmla="*/ 102 h 102"/>
                <a:gd name="T20" fmla="*/ 20 w 86"/>
                <a:gd name="T21" fmla="*/ 3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02">
                  <a:moveTo>
                    <a:pt x="20" y="36"/>
                  </a:moveTo>
                  <a:lnTo>
                    <a:pt x="64" y="102"/>
                  </a:lnTo>
                  <a:lnTo>
                    <a:pt x="86" y="102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68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3089275" y="3665466"/>
              <a:ext cx="139700" cy="161925"/>
            </a:xfrm>
            <a:custGeom>
              <a:avLst/>
              <a:gdLst>
                <a:gd name="T0" fmla="*/ 34 w 88"/>
                <a:gd name="T1" fmla="*/ 102 h 102"/>
                <a:gd name="T2" fmla="*/ 54 w 88"/>
                <a:gd name="T3" fmla="*/ 102 h 102"/>
                <a:gd name="T4" fmla="*/ 54 w 88"/>
                <a:gd name="T5" fmla="*/ 18 h 102"/>
                <a:gd name="T6" fmla="*/ 88 w 88"/>
                <a:gd name="T7" fmla="*/ 18 h 102"/>
                <a:gd name="T8" fmla="*/ 88 w 88"/>
                <a:gd name="T9" fmla="*/ 0 h 102"/>
                <a:gd name="T10" fmla="*/ 0 w 88"/>
                <a:gd name="T11" fmla="*/ 0 h 102"/>
                <a:gd name="T12" fmla="*/ 0 w 88"/>
                <a:gd name="T13" fmla="*/ 18 h 102"/>
                <a:gd name="T14" fmla="*/ 34 w 88"/>
                <a:gd name="T15" fmla="*/ 18 h 102"/>
                <a:gd name="T16" fmla="*/ 34 w 88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02">
                  <a:moveTo>
                    <a:pt x="34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8" y="18"/>
                  </a:lnTo>
                  <a:lnTo>
                    <a:pt x="8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4" y="18"/>
                  </a:lnTo>
                  <a:lnTo>
                    <a:pt x="34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1" name="Freeform 25"/>
            <p:cNvSpPr>
              <a:spLocks noEditPoints="1"/>
            </p:cNvSpPr>
            <p:nvPr/>
          </p:nvSpPr>
          <p:spPr bwMode="auto">
            <a:xfrm>
              <a:off x="3343275" y="3665466"/>
              <a:ext cx="168275" cy="163513"/>
            </a:xfrm>
            <a:custGeom>
              <a:avLst/>
              <a:gdLst>
                <a:gd name="T0" fmla="*/ 54 w 106"/>
                <a:gd name="T1" fmla="*/ 103 h 103"/>
                <a:gd name="T2" fmla="*/ 76 w 106"/>
                <a:gd name="T3" fmla="*/ 100 h 103"/>
                <a:gd name="T4" fmla="*/ 92 w 106"/>
                <a:gd name="T5" fmla="*/ 90 h 103"/>
                <a:gd name="T6" fmla="*/ 98 w 106"/>
                <a:gd name="T7" fmla="*/ 82 h 103"/>
                <a:gd name="T8" fmla="*/ 106 w 106"/>
                <a:gd name="T9" fmla="*/ 64 h 103"/>
                <a:gd name="T10" fmla="*/ 106 w 106"/>
                <a:gd name="T11" fmla="*/ 52 h 103"/>
                <a:gd name="T12" fmla="*/ 102 w 106"/>
                <a:gd name="T13" fmla="*/ 30 h 103"/>
                <a:gd name="T14" fmla="*/ 92 w 106"/>
                <a:gd name="T15" fmla="*/ 12 h 103"/>
                <a:gd name="T16" fmla="*/ 84 w 106"/>
                <a:gd name="T17" fmla="*/ 6 h 103"/>
                <a:gd name="T18" fmla="*/ 64 w 106"/>
                <a:gd name="T19" fmla="*/ 0 h 103"/>
                <a:gd name="T20" fmla="*/ 54 w 106"/>
                <a:gd name="T21" fmla="*/ 0 h 103"/>
                <a:gd name="T22" fmla="*/ 30 w 106"/>
                <a:gd name="T23" fmla="*/ 4 h 103"/>
                <a:gd name="T24" fmla="*/ 22 w 106"/>
                <a:gd name="T25" fmla="*/ 6 h 103"/>
                <a:gd name="T26" fmla="*/ 16 w 106"/>
                <a:gd name="T27" fmla="*/ 12 h 103"/>
                <a:gd name="T28" fmla="*/ 6 w 106"/>
                <a:gd name="T29" fmla="*/ 26 h 103"/>
                <a:gd name="T30" fmla="*/ 2 w 106"/>
                <a:gd name="T31" fmla="*/ 38 h 103"/>
                <a:gd name="T32" fmla="*/ 0 w 106"/>
                <a:gd name="T33" fmla="*/ 52 h 103"/>
                <a:gd name="T34" fmla="*/ 4 w 106"/>
                <a:gd name="T35" fmla="*/ 74 h 103"/>
                <a:gd name="T36" fmla="*/ 14 w 106"/>
                <a:gd name="T37" fmla="*/ 90 h 103"/>
                <a:gd name="T38" fmla="*/ 22 w 106"/>
                <a:gd name="T39" fmla="*/ 96 h 103"/>
                <a:gd name="T40" fmla="*/ 42 w 106"/>
                <a:gd name="T41" fmla="*/ 103 h 103"/>
                <a:gd name="T42" fmla="*/ 54 w 106"/>
                <a:gd name="T43" fmla="*/ 103 h 103"/>
                <a:gd name="T44" fmla="*/ 32 w 106"/>
                <a:gd name="T45" fmla="*/ 26 h 103"/>
                <a:gd name="T46" fmla="*/ 42 w 106"/>
                <a:gd name="T47" fmla="*/ 18 h 103"/>
                <a:gd name="T48" fmla="*/ 54 w 106"/>
                <a:gd name="T49" fmla="*/ 16 h 103"/>
                <a:gd name="T50" fmla="*/ 70 w 106"/>
                <a:gd name="T51" fmla="*/ 22 h 103"/>
                <a:gd name="T52" fmla="*/ 76 w 106"/>
                <a:gd name="T53" fmla="*/ 26 h 103"/>
                <a:gd name="T54" fmla="*/ 82 w 106"/>
                <a:gd name="T55" fmla="*/ 36 h 103"/>
                <a:gd name="T56" fmla="*/ 84 w 106"/>
                <a:gd name="T57" fmla="*/ 52 h 103"/>
                <a:gd name="T58" fmla="*/ 78 w 106"/>
                <a:gd name="T59" fmla="*/ 72 h 103"/>
                <a:gd name="T60" fmla="*/ 74 w 106"/>
                <a:gd name="T61" fmla="*/ 78 h 103"/>
                <a:gd name="T62" fmla="*/ 66 w 106"/>
                <a:gd name="T63" fmla="*/ 84 h 103"/>
                <a:gd name="T64" fmla="*/ 54 w 106"/>
                <a:gd name="T65" fmla="*/ 86 h 103"/>
                <a:gd name="T66" fmla="*/ 36 w 106"/>
                <a:gd name="T67" fmla="*/ 82 h 103"/>
                <a:gd name="T68" fmla="*/ 32 w 106"/>
                <a:gd name="T69" fmla="*/ 78 h 103"/>
                <a:gd name="T70" fmla="*/ 26 w 106"/>
                <a:gd name="T71" fmla="*/ 66 h 103"/>
                <a:gd name="T72" fmla="*/ 24 w 106"/>
                <a:gd name="T73" fmla="*/ 52 h 103"/>
                <a:gd name="T74" fmla="*/ 26 w 106"/>
                <a:gd name="T75" fmla="*/ 36 h 103"/>
                <a:gd name="T76" fmla="*/ 32 w 106"/>
                <a:gd name="T77" fmla="*/ 2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3">
                  <a:moveTo>
                    <a:pt x="54" y="103"/>
                  </a:moveTo>
                  <a:lnTo>
                    <a:pt x="54" y="103"/>
                  </a:lnTo>
                  <a:lnTo>
                    <a:pt x="64" y="103"/>
                  </a:lnTo>
                  <a:lnTo>
                    <a:pt x="76" y="100"/>
                  </a:lnTo>
                  <a:lnTo>
                    <a:pt x="84" y="96"/>
                  </a:lnTo>
                  <a:lnTo>
                    <a:pt x="92" y="90"/>
                  </a:lnTo>
                  <a:lnTo>
                    <a:pt x="92" y="90"/>
                  </a:lnTo>
                  <a:lnTo>
                    <a:pt x="98" y="82"/>
                  </a:lnTo>
                  <a:lnTo>
                    <a:pt x="102" y="74"/>
                  </a:lnTo>
                  <a:lnTo>
                    <a:pt x="106" y="64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106" y="40"/>
                  </a:lnTo>
                  <a:lnTo>
                    <a:pt x="102" y="30"/>
                  </a:lnTo>
                  <a:lnTo>
                    <a:pt x="98" y="20"/>
                  </a:lnTo>
                  <a:lnTo>
                    <a:pt x="92" y="12"/>
                  </a:lnTo>
                  <a:lnTo>
                    <a:pt x="92" y="12"/>
                  </a:lnTo>
                  <a:lnTo>
                    <a:pt x="84" y="6"/>
                  </a:lnTo>
                  <a:lnTo>
                    <a:pt x="74" y="2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2" y="6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0" y="18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2" y="3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64"/>
                  </a:lnTo>
                  <a:lnTo>
                    <a:pt x="4" y="74"/>
                  </a:lnTo>
                  <a:lnTo>
                    <a:pt x="8" y="82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22" y="96"/>
                  </a:lnTo>
                  <a:lnTo>
                    <a:pt x="32" y="100"/>
                  </a:lnTo>
                  <a:lnTo>
                    <a:pt x="42" y="103"/>
                  </a:lnTo>
                  <a:lnTo>
                    <a:pt x="54" y="103"/>
                  </a:lnTo>
                  <a:lnTo>
                    <a:pt x="54" y="103"/>
                  </a:lnTo>
                  <a:close/>
                  <a:moveTo>
                    <a:pt x="32" y="26"/>
                  </a:moveTo>
                  <a:lnTo>
                    <a:pt x="32" y="26"/>
                  </a:lnTo>
                  <a:lnTo>
                    <a:pt x="36" y="22"/>
                  </a:lnTo>
                  <a:lnTo>
                    <a:pt x="42" y="18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66" y="18"/>
                  </a:lnTo>
                  <a:lnTo>
                    <a:pt x="70" y="22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82" y="36"/>
                  </a:lnTo>
                  <a:lnTo>
                    <a:pt x="84" y="52"/>
                  </a:lnTo>
                  <a:lnTo>
                    <a:pt x="84" y="52"/>
                  </a:lnTo>
                  <a:lnTo>
                    <a:pt x="82" y="66"/>
                  </a:lnTo>
                  <a:lnTo>
                    <a:pt x="78" y="72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0" y="82"/>
                  </a:lnTo>
                  <a:lnTo>
                    <a:pt x="66" y="84"/>
                  </a:lnTo>
                  <a:lnTo>
                    <a:pt x="54" y="86"/>
                  </a:lnTo>
                  <a:lnTo>
                    <a:pt x="54" y="86"/>
                  </a:lnTo>
                  <a:lnTo>
                    <a:pt x="42" y="84"/>
                  </a:lnTo>
                  <a:lnTo>
                    <a:pt x="36" y="82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28" y="72"/>
                  </a:lnTo>
                  <a:lnTo>
                    <a:pt x="26" y="66"/>
                  </a:lnTo>
                  <a:lnTo>
                    <a:pt x="24" y="6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36"/>
                  </a:lnTo>
                  <a:lnTo>
                    <a:pt x="28" y="30"/>
                  </a:lnTo>
                  <a:lnTo>
                    <a:pt x="32" y="26"/>
                  </a:lnTo>
                  <a:lnTo>
                    <a:pt x="32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4" name="Freeform 26"/>
            <p:cNvSpPr>
              <a:spLocks/>
            </p:cNvSpPr>
            <p:nvPr/>
          </p:nvSpPr>
          <p:spPr bwMode="auto">
            <a:xfrm>
              <a:off x="3556000" y="3665466"/>
              <a:ext cx="117475" cy="161925"/>
            </a:xfrm>
            <a:custGeom>
              <a:avLst/>
              <a:gdLst>
                <a:gd name="T0" fmla="*/ 22 w 74"/>
                <a:gd name="T1" fmla="*/ 60 h 102"/>
                <a:gd name="T2" fmla="*/ 68 w 74"/>
                <a:gd name="T3" fmla="*/ 60 h 102"/>
                <a:gd name="T4" fmla="*/ 68 w 74"/>
                <a:gd name="T5" fmla="*/ 42 h 102"/>
                <a:gd name="T6" fmla="*/ 22 w 74"/>
                <a:gd name="T7" fmla="*/ 42 h 102"/>
                <a:gd name="T8" fmla="*/ 22 w 74"/>
                <a:gd name="T9" fmla="*/ 18 h 102"/>
                <a:gd name="T10" fmla="*/ 74 w 74"/>
                <a:gd name="T11" fmla="*/ 18 h 102"/>
                <a:gd name="T12" fmla="*/ 74 w 74"/>
                <a:gd name="T13" fmla="*/ 0 h 102"/>
                <a:gd name="T14" fmla="*/ 0 w 74"/>
                <a:gd name="T15" fmla="*/ 0 h 102"/>
                <a:gd name="T16" fmla="*/ 0 w 74"/>
                <a:gd name="T17" fmla="*/ 102 h 102"/>
                <a:gd name="T18" fmla="*/ 22 w 74"/>
                <a:gd name="T19" fmla="*/ 102 h 102"/>
                <a:gd name="T20" fmla="*/ 22 w 74"/>
                <a:gd name="T21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102">
                  <a:moveTo>
                    <a:pt x="22" y="60"/>
                  </a:moveTo>
                  <a:lnTo>
                    <a:pt x="68" y="60"/>
                  </a:lnTo>
                  <a:lnTo>
                    <a:pt x="68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74" y="18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pic>
        <p:nvPicPr>
          <p:cNvPr id="163" name="Picture 162" descr="Logo&#10;&#10;Description automatically generated">
            <a:extLst>
              <a:ext uri="{FF2B5EF4-FFF2-40B4-BE49-F238E27FC236}">
                <a16:creationId xmlns:a16="http://schemas.microsoft.com/office/drawing/2014/main" id="{02F9150A-BC3E-744B-8F52-EF7F024F343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419" y="227648"/>
            <a:ext cx="2229658" cy="74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90000"/>
        <a:buFont typeface="Lucida Grande"/>
        <a:buChar char="►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Font typeface="Lucida Grande"/>
        <a:buChar char="◼"/>
        <a:defRPr sz="1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110000"/>
        <a:buFont typeface="Lucida Grande"/>
        <a:buChar char="●"/>
        <a:defRPr sz="16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110000"/>
        <a:buFont typeface="Lucida Grande"/>
        <a:buChar char="◆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1984248" indent="-18288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70000"/>
        <a:buFont typeface="Lucida Grande"/>
        <a:buChar char="►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/>
          <p:cNvSpPr/>
          <p:nvPr/>
        </p:nvSpPr>
        <p:spPr>
          <a:xfrm>
            <a:off x="2568" y="0"/>
            <a:ext cx="12189433" cy="6858000"/>
          </a:xfrm>
          <a:prstGeom prst="rect">
            <a:avLst/>
          </a:prstGeom>
          <a:gradFill>
            <a:gsLst>
              <a:gs pos="50000">
                <a:schemeClr val="bg1">
                  <a:lumMod val="93000"/>
                </a:schemeClr>
              </a:gs>
              <a:gs pos="0">
                <a:schemeClr val="bg1">
                  <a:lumMod val="81000"/>
                </a:schemeClr>
              </a:gs>
              <a:gs pos="100000">
                <a:schemeClr val="bg1">
                  <a:lumMod val="9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65" name="Group 4"/>
          <p:cNvGrpSpPr>
            <a:grpSpLocks noChangeAspect="1"/>
          </p:cNvGrpSpPr>
          <p:nvPr/>
        </p:nvGrpSpPr>
        <p:grpSpPr bwMode="auto">
          <a:xfrm>
            <a:off x="1222601" y="239714"/>
            <a:ext cx="9749367" cy="6378575"/>
            <a:chOff x="577" y="151"/>
            <a:chExt cx="4606" cy="4018"/>
          </a:xfr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8000"/>
                </a:schemeClr>
              </a:gs>
            </a:gsLst>
            <a:lin ang="5400000" scaled="1"/>
          </a:gradFill>
        </p:grpSpPr>
        <p:sp>
          <p:nvSpPr>
            <p:cNvPr id="166" name="Freeform 5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7" name="Freeform 6"/>
            <p:cNvSpPr>
              <a:spLocks/>
            </p:cNvSpPr>
            <p:nvPr/>
          </p:nvSpPr>
          <p:spPr bwMode="auto">
            <a:xfrm>
              <a:off x="1623" y="151"/>
              <a:ext cx="1177" cy="170"/>
            </a:xfrm>
            <a:custGeom>
              <a:avLst/>
              <a:gdLst>
                <a:gd name="T0" fmla="*/ 157 w 1177"/>
                <a:gd name="T1" fmla="*/ 0 h 170"/>
                <a:gd name="T2" fmla="*/ 157 w 1177"/>
                <a:gd name="T3" fmla="*/ 0 h 170"/>
                <a:gd name="T4" fmla="*/ 143 w 1177"/>
                <a:gd name="T5" fmla="*/ 2 h 170"/>
                <a:gd name="T6" fmla="*/ 129 w 1177"/>
                <a:gd name="T7" fmla="*/ 4 h 170"/>
                <a:gd name="T8" fmla="*/ 117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11 w 1177"/>
                <a:gd name="T41" fmla="*/ 118 h 170"/>
                <a:gd name="T42" fmla="*/ 1177 w 1177"/>
                <a:gd name="T43" fmla="*/ 2 h 170"/>
                <a:gd name="T44" fmla="*/ 157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7" y="0"/>
                  </a:moveTo>
                  <a:lnTo>
                    <a:pt x="157" y="0"/>
                  </a:lnTo>
                  <a:lnTo>
                    <a:pt x="143" y="2"/>
                  </a:lnTo>
                  <a:lnTo>
                    <a:pt x="129" y="4"/>
                  </a:lnTo>
                  <a:lnTo>
                    <a:pt x="117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11" y="118"/>
                  </a:lnTo>
                  <a:lnTo>
                    <a:pt x="1177" y="2"/>
                  </a:lnTo>
                  <a:lnTo>
                    <a:pt x="15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8" name="Freeform 7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9" name="Freeform 8"/>
            <p:cNvSpPr>
              <a:spLocks/>
            </p:cNvSpPr>
            <p:nvPr/>
          </p:nvSpPr>
          <p:spPr bwMode="auto">
            <a:xfrm>
              <a:off x="1425" y="499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0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6 w 1177"/>
                <a:gd name="T17" fmla="*/ 40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68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0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6" y="40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68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0" name="Freeform 9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1" name="Freeform 10"/>
            <p:cNvSpPr>
              <a:spLocks/>
            </p:cNvSpPr>
            <p:nvPr/>
          </p:nvSpPr>
          <p:spPr bwMode="auto">
            <a:xfrm>
              <a:off x="1227" y="845"/>
              <a:ext cx="1177" cy="170"/>
            </a:xfrm>
            <a:custGeom>
              <a:avLst/>
              <a:gdLst>
                <a:gd name="T0" fmla="*/ 158 w 1177"/>
                <a:gd name="T1" fmla="*/ 0 h 170"/>
                <a:gd name="T2" fmla="*/ 158 w 1177"/>
                <a:gd name="T3" fmla="*/ 0 h 170"/>
                <a:gd name="T4" fmla="*/ 144 w 1177"/>
                <a:gd name="T5" fmla="*/ 2 h 170"/>
                <a:gd name="T6" fmla="*/ 130 w 1177"/>
                <a:gd name="T7" fmla="*/ 4 h 170"/>
                <a:gd name="T8" fmla="*/ 118 w 1177"/>
                <a:gd name="T9" fmla="*/ 8 h 170"/>
                <a:gd name="T10" fmla="*/ 106 w 1177"/>
                <a:gd name="T11" fmla="*/ 14 h 170"/>
                <a:gd name="T12" fmla="*/ 94 w 1177"/>
                <a:gd name="T13" fmla="*/ 22 h 170"/>
                <a:gd name="T14" fmla="*/ 84 w 1177"/>
                <a:gd name="T15" fmla="*/ 32 h 170"/>
                <a:gd name="T16" fmla="*/ 76 w 1177"/>
                <a:gd name="T17" fmla="*/ 42 h 170"/>
                <a:gd name="T18" fmla="*/ 68 w 1177"/>
                <a:gd name="T19" fmla="*/ 52 h 170"/>
                <a:gd name="T20" fmla="*/ 0 w 1177"/>
                <a:gd name="T21" fmla="*/ 170 h 170"/>
                <a:gd name="T22" fmla="*/ 1021 w 1177"/>
                <a:gd name="T23" fmla="*/ 170 h 170"/>
                <a:gd name="T24" fmla="*/ 1021 w 1177"/>
                <a:gd name="T25" fmla="*/ 170 h 170"/>
                <a:gd name="T26" fmla="*/ 1035 w 1177"/>
                <a:gd name="T27" fmla="*/ 170 h 170"/>
                <a:gd name="T28" fmla="*/ 1047 w 1177"/>
                <a:gd name="T29" fmla="*/ 166 h 170"/>
                <a:gd name="T30" fmla="*/ 1061 w 1177"/>
                <a:gd name="T31" fmla="*/ 162 h 170"/>
                <a:gd name="T32" fmla="*/ 1073 w 1177"/>
                <a:gd name="T33" fmla="*/ 156 h 170"/>
                <a:gd name="T34" fmla="*/ 1083 w 1177"/>
                <a:gd name="T35" fmla="*/ 148 h 170"/>
                <a:gd name="T36" fmla="*/ 1093 w 1177"/>
                <a:gd name="T37" fmla="*/ 140 h 170"/>
                <a:gd name="T38" fmla="*/ 1103 w 1177"/>
                <a:gd name="T39" fmla="*/ 130 h 170"/>
                <a:gd name="T40" fmla="*/ 1109 w 1177"/>
                <a:gd name="T41" fmla="*/ 118 h 170"/>
                <a:gd name="T42" fmla="*/ 1177 w 1177"/>
                <a:gd name="T43" fmla="*/ 2 h 170"/>
                <a:gd name="T44" fmla="*/ 158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8" y="0"/>
                  </a:moveTo>
                  <a:lnTo>
                    <a:pt x="158" y="0"/>
                  </a:lnTo>
                  <a:lnTo>
                    <a:pt x="144" y="2"/>
                  </a:lnTo>
                  <a:lnTo>
                    <a:pt x="130" y="4"/>
                  </a:lnTo>
                  <a:lnTo>
                    <a:pt x="118" y="8"/>
                  </a:lnTo>
                  <a:lnTo>
                    <a:pt x="106" y="14"/>
                  </a:lnTo>
                  <a:lnTo>
                    <a:pt x="94" y="22"/>
                  </a:lnTo>
                  <a:lnTo>
                    <a:pt x="84" y="32"/>
                  </a:lnTo>
                  <a:lnTo>
                    <a:pt x="76" y="42"/>
                  </a:lnTo>
                  <a:lnTo>
                    <a:pt x="68" y="52"/>
                  </a:lnTo>
                  <a:lnTo>
                    <a:pt x="0" y="170"/>
                  </a:lnTo>
                  <a:lnTo>
                    <a:pt x="1021" y="170"/>
                  </a:lnTo>
                  <a:lnTo>
                    <a:pt x="1021" y="170"/>
                  </a:lnTo>
                  <a:lnTo>
                    <a:pt x="1035" y="170"/>
                  </a:lnTo>
                  <a:lnTo>
                    <a:pt x="1047" y="166"/>
                  </a:lnTo>
                  <a:lnTo>
                    <a:pt x="1061" y="162"/>
                  </a:lnTo>
                  <a:lnTo>
                    <a:pt x="1073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3" y="130"/>
                  </a:lnTo>
                  <a:lnTo>
                    <a:pt x="1109" y="118"/>
                  </a:lnTo>
                  <a:lnTo>
                    <a:pt x="1177" y="2"/>
                  </a:lnTo>
                  <a:lnTo>
                    <a:pt x="15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2" name="Freeform 11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3" name="Freeform 12"/>
            <p:cNvSpPr>
              <a:spLocks/>
            </p:cNvSpPr>
            <p:nvPr/>
          </p:nvSpPr>
          <p:spPr bwMode="auto">
            <a:xfrm>
              <a:off x="1227" y="1182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8 w 1177"/>
                <a:gd name="T21" fmla="*/ 160 h 168"/>
                <a:gd name="T22" fmla="*/ 130 w 1177"/>
                <a:gd name="T23" fmla="*/ 166 h 168"/>
                <a:gd name="T24" fmla="*/ 144 w 1177"/>
                <a:gd name="T25" fmla="*/ 168 h 168"/>
                <a:gd name="T26" fmla="*/ 158 w 1177"/>
                <a:gd name="T27" fmla="*/ 168 h 168"/>
                <a:gd name="T28" fmla="*/ 158 w 1177"/>
                <a:gd name="T29" fmla="*/ 168 h 168"/>
                <a:gd name="T30" fmla="*/ 158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8" y="160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58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4" name="Freeform 13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5" name="Freeform 14"/>
            <p:cNvSpPr>
              <a:spLocks/>
            </p:cNvSpPr>
            <p:nvPr/>
          </p:nvSpPr>
          <p:spPr bwMode="auto">
            <a:xfrm>
              <a:off x="1425" y="1528"/>
              <a:ext cx="1177" cy="170"/>
            </a:xfrm>
            <a:custGeom>
              <a:avLst/>
              <a:gdLst>
                <a:gd name="T0" fmla="*/ 1021 w 1177"/>
                <a:gd name="T1" fmla="*/ 0 h 170"/>
                <a:gd name="T2" fmla="*/ 1021 w 1177"/>
                <a:gd name="T3" fmla="*/ 0 h 170"/>
                <a:gd name="T4" fmla="*/ 1021 w 1177"/>
                <a:gd name="T5" fmla="*/ 0 h 170"/>
                <a:gd name="T6" fmla="*/ 0 w 1177"/>
                <a:gd name="T7" fmla="*/ 0 h 170"/>
                <a:gd name="T8" fmla="*/ 68 w 1177"/>
                <a:gd name="T9" fmla="*/ 118 h 170"/>
                <a:gd name="T10" fmla="*/ 68 w 1177"/>
                <a:gd name="T11" fmla="*/ 118 h 170"/>
                <a:gd name="T12" fmla="*/ 76 w 1177"/>
                <a:gd name="T13" fmla="*/ 130 h 170"/>
                <a:gd name="T14" fmla="*/ 84 w 1177"/>
                <a:gd name="T15" fmla="*/ 140 h 170"/>
                <a:gd name="T16" fmla="*/ 94 w 1177"/>
                <a:gd name="T17" fmla="*/ 148 h 170"/>
                <a:gd name="T18" fmla="*/ 106 w 1177"/>
                <a:gd name="T19" fmla="*/ 156 h 170"/>
                <a:gd name="T20" fmla="*/ 118 w 1177"/>
                <a:gd name="T21" fmla="*/ 162 h 170"/>
                <a:gd name="T22" fmla="*/ 130 w 1177"/>
                <a:gd name="T23" fmla="*/ 166 h 170"/>
                <a:gd name="T24" fmla="*/ 144 w 1177"/>
                <a:gd name="T25" fmla="*/ 168 h 170"/>
                <a:gd name="T26" fmla="*/ 158 w 1177"/>
                <a:gd name="T27" fmla="*/ 170 h 170"/>
                <a:gd name="T28" fmla="*/ 158 w 1177"/>
                <a:gd name="T29" fmla="*/ 170 h 170"/>
                <a:gd name="T30" fmla="*/ 158 w 1177"/>
                <a:gd name="T31" fmla="*/ 170 h 170"/>
                <a:gd name="T32" fmla="*/ 1177 w 1177"/>
                <a:gd name="T33" fmla="*/ 170 h 170"/>
                <a:gd name="T34" fmla="*/ 1109 w 1177"/>
                <a:gd name="T35" fmla="*/ 52 h 170"/>
                <a:gd name="T36" fmla="*/ 1109 w 1177"/>
                <a:gd name="T37" fmla="*/ 52 h 170"/>
                <a:gd name="T38" fmla="*/ 1103 w 1177"/>
                <a:gd name="T39" fmla="*/ 40 h 170"/>
                <a:gd name="T40" fmla="*/ 1093 w 1177"/>
                <a:gd name="T41" fmla="*/ 30 h 170"/>
                <a:gd name="T42" fmla="*/ 1083 w 1177"/>
                <a:gd name="T43" fmla="*/ 22 h 170"/>
                <a:gd name="T44" fmla="*/ 1073 w 1177"/>
                <a:gd name="T45" fmla="*/ 14 h 170"/>
                <a:gd name="T46" fmla="*/ 1061 w 1177"/>
                <a:gd name="T47" fmla="*/ 8 h 170"/>
                <a:gd name="T48" fmla="*/ 1047 w 1177"/>
                <a:gd name="T49" fmla="*/ 4 h 170"/>
                <a:gd name="T50" fmla="*/ 1035 w 1177"/>
                <a:gd name="T51" fmla="*/ 2 h 170"/>
                <a:gd name="T52" fmla="*/ 1021 w 1177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70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8"/>
                  </a:lnTo>
                  <a:lnTo>
                    <a:pt x="68" y="118"/>
                  </a:lnTo>
                  <a:lnTo>
                    <a:pt x="76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6" y="156"/>
                  </a:lnTo>
                  <a:lnTo>
                    <a:pt x="118" y="162"/>
                  </a:lnTo>
                  <a:lnTo>
                    <a:pt x="130" y="166"/>
                  </a:lnTo>
                  <a:lnTo>
                    <a:pt x="144" y="168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177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2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6" name="Freeform 15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7" name="Freeform 16"/>
            <p:cNvSpPr>
              <a:spLocks/>
            </p:cNvSpPr>
            <p:nvPr/>
          </p:nvSpPr>
          <p:spPr bwMode="auto">
            <a:xfrm>
              <a:off x="1623" y="1876"/>
              <a:ext cx="1177" cy="168"/>
            </a:xfrm>
            <a:custGeom>
              <a:avLst/>
              <a:gdLst>
                <a:gd name="T0" fmla="*/ 1021 w 1177"/>
                <a:gd name="T1" fmla="*/ 0 h 168"/>
                <a:gd name="T2" fmla="*/ 1021 w 1177"/>
                <a:gd name="T3" fmla="*/ 0 h 168"/>
                <a:gd name="T4" fmla="*/ 1021 w 1177"/>
                <a:gd name="T5" fmla="*/ 0 h 168"/>
                <a:gd name="T6" fmla="*/ 0 w 1177"/>
                <a:gd name="T7" fmla="*/ 0 h 168"/>
                <a:gd name="T8" fmla="*/ 68 w 1177"/>
                <a:gd name="T9" fmla="*/ 116 h 168"/>
                <a:gd name="T10" fmla="*/ 68 w 1177"/>
                <a:gd name="T11" fmla="*/ 116 h 168"/>
                <a:gd name="T12" fmla="*/ 76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6 w 1177"/>
                <a:gd name="T19" fmla="*/ 154 h 168"/>
                <a:gd name="T20" fmla="*/ 117 w 1177"/>
                <a:gd name="T21" fmla="*/ 160 h 168"/>
                <a:gd name="T22" fmla="*/ 129 w 1177"/>
                <a:gd name="T23" fmla="*/ 166 h 168"/>
                <a:gd name="T24" fmla="*/ 143 w 1177"/>
                <a:gd name="T25" fmla="*/ 168 h 168"/>
                <a:gd name="T26" fmla="*/ 157 w 1177"/>
                <a:gd name="T27" fmla="*/ 168 h 168"/>
                <a:gd name="T28" fmla="*/ 157 w 1177"/>
                <a:gd name="T29" fmla="*/ 168 h 168"/>
                <a:gd name="T30" fmla="*/ 157 w 1177"/>
                <a:gd name="T31" fmla="*/ 168 h 168"/>
                <a:gd name="T32" fmla="*/ 1177 w 1177"/>
                <a:gd name="T33" fmla="*/ 168 h 168"/>
                <a:gd name="T34" fmla="*/ 1111 w 1177"/>
                <a:gd name="T35" fmla="*/ 52 h 168"/>
                <a:gd name="T36" fmla="*/ 1111 w 1177"/>
                <a:gd name="T37" fmla="*/ 52 h 168"/>
                <a:gd name="T38" fmla="*/ 1103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3 w 1177"/>
                <a:gd name="T45" fmla="*/ 14 h 168"/>
                <a:gd name="T46" fmla="*/ 1061 w 1177"/>
                <a:gd name="T47" fmla="*/ 8 h 168"/>
                <a:gd name="T48" fmla="*/ 1047 w 1177"/>
                <a:gd name="T49" fmla="*/ 4 h 168"/>
                <a:gd name="T50" fmla="*/ 1035 w 1177"/>
                <a:gd name="T51" fmla="*/ 0 h 168"/>
                <a:gd name="T52" fmla="*/ 1021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21" y="0"/>
                  </a:moveTo>
                  <a:lnTo>
                    <a:pt x="1021" y="0"/>
                  </a:lnTo>
                  <a:lnTo>
                    <a:pt x="1021" y="0"/>
                  </a:lnTo>
                  <a:lnTo>
                    <a:pt x="0" y="0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76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6" y="154"/>
                  </a:lnTo>
                  <a:lnTo>
                    <a:pt x="117" y="160"/>
                  </a:lnTo>
                  <a:lnTo>
                    <a:pt x="129" y="166"/>
                  </a:lnTo>
                  <a:lnTo>
                    <a:pt x="143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57" y="168"/>
                  </a:lnTo>
                  <a:lnTo>
                    <a:pt x="1177" y="168"/>
                  </a:lnTo>
                  <a:lnTo>
                    <a:pt x="1111" y="52"/>
                  </a:lnTo>
                  <a:lnTo>
                    <a:pt x="1111" y="52"/>
                  </a:lnTo>
                  <a:lnTo>
                    <a:pt x="1103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3" y="14"/>
                  </a:lnTo>
                  <a:lnTo>
                    <a:pt x="1061" y="8"/>
                  </a:lnTo>
                  <a:lnTo>
                    <a:pt x="1047" y="4"/>
                  </a:lnTo>
                  <a:lnTo>
                    <a:pt x="1035" y="0"/>
                  </a:lnTo>
                  <a:lnTo>
                    <a:pt x="102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8" name="Freeform 17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9" name="Freeform 18"/>
            <p:cNvSpPr>
              <a:spLocks/>
            </p:cNvSpPr>
            <p:nvPr/>
          </p:nvSpPr>
          <p:spPr bwMode="auto">
            <a:xfrm>
              <a:off x="2960" y="2276"/>
              <a:ext cx="1175" cy="168"/>
            </a:xfrm>
            <a:custGeom>
              <a:avLst/>
              <a:gdLst>
                <a:gd name="T0" fmla="*/ 1020 w 1175"/>
                <a:gd name="T1" fmla="*/ 0 h 168"/>
                <a:gd name="T2" fmla="*/ 1020 w 1175"/>
                <a:gd name="T3" fmla="*/ 0 h 168"/>
                <a:gd name="T4" fmla="*/ 1020 w 1175"/>
                <a:gd name="T5" fmla="*/ 0 h 168"/>
                <a:gd name="T6" fmla="*/ 0 w 1175"/>
                <a:gd name="T7" fmla="*/ 0 h 168"/>
                <a:gd name="T8" fmla="*/ 66 w 1175"/>
                <a:gd name="T9" fmla="*/ 116 h 168"/>
                <a:gd name="T10" fmla="*/ 66 w 1175"/>
                <a:gd name="T11" fmla="*/ 116 h 168"/>
                <a:gd name="T12" fmla="*/ 74 w 1175"/>
                <a:gd name="T13" fmla="*/ 128 h 168"/>
                <a:gd name="T14" fmla="*/ 84 w 1175"/>
                <a:gd name="T15" fmla="*/ 138 h 168"/>
                <a:gd name="T16" fmla="*/ 94 w 1175"/>
                <a:gd name="T17" fmla="*/ 148 h 168"/>
                <a:gd name="T18" fmla="*/ 104 w 1175"/>
                <a:gd name="T19" fmla="*/ 154 h 168"/>
                <a:gd name="T20" fmla="*/ 116 w 1175"/>
                <a:gd name="T21" fmla="*/ 160 h 168"/>
                <a:gd name="T22" fmla="*/ 130 w 1175"/>
                <a:gd name="T23" fmla="*/ 164 h 168"/>
                <a:gd name="T24" fmla="*/ 142 w 1175"/>
                <a:gd name="T25" fmla="*/ 168 h 168"/>
                <a:gd name="T26" fmla="*/ 156 w 1175"/>
                <a:gd name="T27" fmla="*/ 168 h 168"/>
                <a:gd name="T28" fmla="*/ 156 w 1175"/>
                <a:gd name="T29" fmla="*/ 168 h 168"/>
                <a:gd name="T30" fmla="*/ 156 w 1175"/>
                <a:gd name="T31" fmla="*/ 168 h 168"/>
                <a:gd name="T32" fmla="*/ 1175 w 1175"/>
                <a:gd name="T33" fmla="*/ 168 h 168"/>
                <a:gd name="T34" fmla="*/ 1109 w 1175"/>
                <a:gd name="T35" fmla="*/ 52 h 168"/>
                <a:gd name="T36" fmla="*/ 1109 w 1175"/>
                <a:gd name="T37" fmla="*/ 52 h 168"/>
                <a:gd name="T38" fmla="*/ 1101 w 1175"/>
                <a:gd name="T39" fmla="*/ 40 h 168"/>
                <a:gd name="T40" fmla="*/ 1093 w 1175"/>
                <a:gd name="T41" fmla="*/ 30 h 168"/>
                <a:gd name="T42" fmla="*/ 1083 w 1175"/>
                <a:gd name="T43" fmla="*/ 20 h 168"/>
                <a:gd name="T44" fmla="*/ 1072 w 1175"/>
                <a:gd name="T45" fmla="*/ 14 h 168"/>
                <a:gd name="T46" fmla="*/ 1060 w 1175"/>
                <a:gd name="T47" fmla="*/ 8 h 168"/>
                <a:gd name="T48" fmla="*/ 1048 w 1175"/>
                <a:gd name="T49" fmla="*/ 2 h 168"/>
                <a:gd name="T50" fmla="*/ 1034 w 1175"/>
                <a:gd name="T51" fmla="*/ 0 h 168"/>
                <a:gd name="T52" fmla="*/ 1020 w 1175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68">
                  <a:moveTo>
                    <a:pt x="1020" y="0"/>
                  </a:moveTo>
                  <a:lnTo>
                    <a:pt x="1020" y="0"/>
                  </a:lnTo>
                  <a:lnTo>
                    <a:pt x="1020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5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2" y="14"/>
                  </a:lnTo>
                  <a:lnTo>
                    <a:pt x="1060" y="8"/>
                  </a:lnTo>
                  <a:lnTo>
                    <a:pt x="1048" y="2"/>
                  </a:lnTo>
                  <a:lnTo>
                    <a:pt x="1034" y="0"/>
                  </a:lnTo>
                  <a:lnTo>
                    <a:pt x="102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0" name="Freeform 19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1" name="Freeform 20"/>
            <p:cNvSpPr>
              <a:spLocks/>
            </p:cNvSpPr>
            <p:nvPr/>
          </p:nvSpPr>
          <p:spPr bwMode="auto">
            <a:xfrm>
              <a:off x="3158" y="2622"/>
              <a:ext cx="1175" cy="170"/>
            </a:xfrm>
            <a:custGeom>
              <a:avLst/>
              <a:gdLst>
                <a:gd name="T0" fmla="*/ 1019 w 1175"/>
                <a:gd name="T1" fmla="*/ 0 h 170"/>
                <a:gd name="T2" fmla="*/ 1019 w 1175"/>
                <a:gd name="T3" fmla="*/ 0 h 170"/>
                <a:gd name="T4" fmla="*/ 1019 w 1175"/>
                <a:gd name="T5" fmla="*/ 0 h 170"/>
                <a:gd name="T6" fmla="*/ 0 w 1175"/>
                <a:gd name="T7" fmla="*/ 0 h 170"/>
                <a:gd name="T8" fmla="*/ 66 w 1175"/>
                <a:gd name="T9" fmla="*/ 118 h 170"/>
                <a:gd name="T10" fmla="*/ 66 w 1175"/>
                <a:gd name="T11" fmla="*/ 118 h 170"/>
                <a:gd name="T12" fmla="*/ 74 w 1175"/>
                <a:gd name="T13" fmla="*/ 130 h 170"/>
                <a:gd name="T14" fmla="*/ 84 w 1175"/>
                <a:gd name="T15" fmla="*/ 140 h 170"/>
                <a:gd name="T16" fmla="*/ 94 w 1175"/>
                <a:gd name="T17" fmla="*/ 148 h 170"/>
                <a:gd name="T18" fmla="*/ 104 w 1175"/>
                <a:gd name="T19" fmla="*/ 156 h 170"/>
                <a:gd name="T20" fmla="*/ 116 w 1175"/>
                <a:gd name="T21" fmla="*/ 162 h 170"/>
                <a:gd name="T22" fmla="*/ 130 w 1175"/>
                <a:gd name="T23" fmla="*/ 166 h 170"/>
                <a:gd name="T24" fmla="*/ 142 w 1175"/>
                <a:gd name="T25" fmla="*/ 168 h 170"/>
                <a:gd name="T26" fmla="*/ 156 w 1175"/>
                <a:gd name="T27" fmla="*/ 170 h 170"/>
                <a:gd name="T28" fmla="*/ 156 w 1175"/>
                <a:gd name="T29" fmla="*/ 170 h 170"/>
                <a:gd name="T30" fmla="*/ 156 w 1175"/>
                <a:gd name="T31" fmla="*/ 170 h 170"/>
                <a:gd name="T32" fmla="*/ 1175 w 1175"/>
                <a:gd name="T33" fmla="*/ 170 h 170"/>
                <a:gd name="T34" fmla="*/ 1109 w 1175"/>
                <a:gd name="T35" fmla="*/ 52 h 170"/>
                <a:gd name="T36" fmla="*/ 1109 w 1175"/>
                <a:gd name="T37" fmla="*/ 52 h 170"/>
                <a:gd name="T38" fmla="*/ 1101 w 1175"/>
                <a:gd name="T39" fmla="*/ 40 h 170"/>
                <a:gd name="T40" fmla="*/ 1093 w 1175"/>
                <a:gd name="T41" fmla="*/ 30 h 170"/>
                <a:gd name="T42" fmla="*/ 1083 w 1175"/>
                <a:gd name="T43" fmla="*/ 22 h 170"/>
                <a:gd name="T44" fmla="*/ 1071 w 1175"/>
                <a:gd name="T45" fmla="*/ 14 h 170"/>
                <a:gd name="T46" fmla="*/ 1059 w 1175"/>
                <a:gd name="T47" fmla="*/ 8 h 170"/>
                <a:gd name="T48" fmla="*/ 1047 w 1175"/>
                <a:gd name="T49" fmla="*/ 4 h 170"/>
                <a:gd name="T50" fmla="*/ 1033 w 1175"/>
                <a:gd name="T51" fmla="*/ 2 h 170"/>
                <a:gd name="T52" fmla="*/ 1019 w 1175"/>
                <a:gd name="T5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5" h="170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74" y="130"/>
                  </a:lnTo>
                  <a:lnTo>
                    <a:pt x="84" y="140"/>
                  </a:lnTo>
                  <a:lnTo>
                    <a:pt x="94" y="148"/>
                  </a:lnTo>
                  <a:lnTo>
                    <a:pt x="104" y="156"/>
                  </a:lnTo>
                  <a:lnTo>
                    <a:pt x="116" y="162"/>
                  </a:lnTo>
                  <a:lnTo>
                    <a:pt x="130" y="166"/>
                  </a:lnTo>
                  <a:lnTo>
                    <a:pt x="142" y="168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56" y="170"/>
                  </a:lnTo>
                  <a:lnTo>
                    <a:pt x="1175" y="170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2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4"/>
                  </a:lnTo>
                  <a:lnTo>
                    <a:pt x="1033" y="2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2" name="Freeform 21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3" name="Freeform 22"/>
            <p:cNvSpPr>
              <a:spLocks/>
            </p:cNvSpPr>
            <p:nvPr/>
          </p:nvSpPr>
          <p:spPr bwMode="auto">
            <a:xfrm>
              <a:off x="3356" y="2970"/>
              <a:ext cx="1177" cy="168"/>
            </a:xfrm>
            <a:custGeom>
              <a:avLst/>
              <a:gdLst>
                <a:gd name="T0" fmla="*/ 1019 w 1177"/>
                <a:gd name="T1" fmla="*/ 0 h 168"/>
                <a:gd name="T2" fmla="*/ 1019 w 1177"/>
                <a:gd name="T3" fmla="*/ 0 h 168"/>
                <a:gd name="T4" fmla="*/ 1019 w 1177"/>
                <a:gd name="T5" fmla="*/ 0 h 168"/>
                <a:gd name="T6" fmla="*/ 0 w 1177"/>
                <a:gd name="T7" fmla="*/ 0 h 168"/>
                <a:gd name="T8" fmla="*/ 66 w 1177"/>
                <a:gd name="T9" fmla="*/ 116 h 168"/>
                <a:gd name="T10" fmla="*/ 66 w 1177"/>
                <a:gd name="T11" fmla="*/ 116 h 168"/>
                <a:gd name="T12" fmla="*/ 74 w 1177"/>
                <a:gd name="T13" fmla="*/ 128 h 168"/>
                <a:gd name="T14" fmla="*/ 84 w 1177"/>
                <a:gd name="T15" fmla="*/ 138 h 168"/>
                <a:gd name="T16" fmla="*/ 94 w 1177"/>
                <a:gd name="T17" fmla="*/ 148 h 168"/>
                <a:gd name="T18" fmla="*/ 104 w 1177"/>
                <a:gd name="T19" fmla="*/ 154 h 168"/>
                <a:gd name="T20" fmla="*/ 116 w 1177"/>
                <a:gd name="T21" fmla="*/ 160 h 168"/>
                <a:gd name="T22" fmla="*/ 130 w 1177"/>
                <a:gd name="T23" fmla="*/ 164 h 168"/>
                <a:gd name="T24" fmla="*/ 142 w 1177"/>
                <a:gd name="T25" fmla="*/ 168 h 168"/>
                <a:gd name="T26" fmla="*/ 156 w 1177"/>
                <a:gd name="T27" fmla="*/ 168 h 168"/>
                <a:gd name="T28" fmla="*/ 156 w 1177"/>
                <a:gd name="T29" fmla="*/ 168 h 168"/>
                <a:gd name="T30" fmla="*/ 156 w 1177"/>
                <a:gd name="T31" fmla="*/ 168 h 168"/>
                <a:gd name="T32" fmla="*/ 1177 w 1177"/>
                <a:gd name="T33" fmla="*/ 168 h 168"/>
                <a:gd name="T34" fmla="*/ 1109 w 1177"/>
                <a:gd name="T35" fmla="*/ 52 h 168"/>
                <a:gd name="T36" fmla="*/ 1109 w 1177"/>
                <a:gd name="T37" fmla="*/ 52 h 168"/>
                <a:gd name="T38" fmla="*/ 1101 w 1177"/>
                <a:gd name="T39" fmla="*/ 40 h 168"/>
                <a:gd name="T40" fmla="*/ 1093 w 1177"/>
                <a:gd name="T41" fmla="*/ 30 h 168"/>
                <a:gd name="T42" fmla="*/ 1083 w 1177"/>
                <a:gd name="T43" fmla="*/ 20 h 168"/>
                <a:gd name="T44" fmla="*/ 1071 w 1177"/>
                <a:gd name="T45" fmla="*/ 14 h 168"/>
                <a:gd name="T46" fmla="*/ 1059 w 1177"/>
                <a:gd name="T47" fmla="*/ 8 h 168"/>
                <a:gd name="T48" fmla="*/ 1047 w 1177"/>
                <a:gd name="T49" fmla="*/ 2 h 168"/>
                <a:gd name="T50" fmla="*/ 1033 w 1177"/>
                <a:gd name="T51" fmla="*/ 0 h 168"/>
                <a:gd name="T52" fmla="*/ 1019 w 1177"/>
                <a:gd name="T5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68">
                  <a:moveTo>
                    <a:pt x="1019" y="0"/>
                  </a:moveTo>
                  <a:lnTo>
                    <a:pt x="1019" y="0"/>
                  </a:lnTo>
                  <a:lnTo>
                    <a:pt x="1019" y="0"/>
                  </a:lnTo>
                  <a:lnTo>
                    <a:pt x="0" y="0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4" y="128"/>
                  </a:lnTo>
                  <a:lnTo>
                    <a:pt x="84" y="138"/>
                  </a:lnTo>
                  <a:lnTo>
                    <a:pt x="94" y="148"/>
                  </a:lnTo>
                  <a:lnTo>
                    <a:pt x="104" y="154"/>
                  </a:lnTo>
                  <a:lnTo>
                    <a:pt x="116" y="160"/>
                  </a:lnTo>
                  <a:lnTo>
                    <a:pt x="130" y="164"/>
                  </a:lnTo>
                  <a:lnTo>
                    <a:pt x="142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177" y="168"/>
                  </a:lnTo>
                  <a:lnTo>
                    <a:pt x="1109" y="52"/>
                  </a:lnTo>
                  <a:lnTo>
                    <a:pt x="1109" y="52"/>
                  </a:lnTo>
                  <a:lnTo>
                    <a:pt x="1101" y="40"/>
                  </a:lnTo>
                  <a:lnTo>
                    <a:pt x="1093" y="30"/>
                  </a:lnTo>
                  <a:lnTo>
                    <a:pt x="1083" y="20"/>
                  </a:lnTo>
                  <a:lnTo>
                    <a:pt x="1071" y="14"/>
                  </a:lnTo>
                  <a:lnTo>
                    <a:pt x="1059" y="8"/>
                  </a:lnTo>
                  <a:lnTo>
                    <a:pt x="1047" y="2"/>
                  </a:lnTo>
                  <a:lnTo>
                    <a:pt x="1033" y="0"/>
                  </a:lnTo>
                  <a:lnTo>
                    <a:pt x="1019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4" name="Freeform 23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5" name="Freeform 24"/>
            <p:cNvSpPr>
              <a:spLocks/>
            </p:cNvSpPr>
            <p:nvPr/>
          </p:nvSpPr>
          <p:spPr bwMode="auto">
            <a:xfrm>
              <a:off x="3356" y="3305"/>
              <a:ext cx="1177" cy="170"/>
            </a:xfrm>
            <a:custGeom>
              <a:avLst/>
              <a:gdLst>
                <a:gd name="T0" fmla="*/ 156 w 1177"/>
                <a:gd name="T1" fmla="*/ 0 h 170"/>
                <a:gd name="T2" fmla="*/ 156 w 1177"/>
                <a:gd name="T3" fmla="*/ 0 h 170"/>
                <a:gd name="T4" fmla="*/ 142 w 1177"/>
                <a:gd name="T5" fmla="*/ 0 h 170"/>
                <a:gd name="T6" fmla="*/ 130 w 1177"/>
                <a:gd name="T7" fmla="*/ 4 h 170"/>
                <a:gd name="T8" fmla="*/ 116 w 1177"/>
                <a:gd name="T9" fmla="*/ 8 h 170"/>
                <a:gd name="T10" fmla="*/ 104 w 1177"/>
                <a:gd name="T11" fmla="*/ 14 h 170"/>
                <a:gd name="T12" fmla="*/ 94 w 1177"/>
                <a:gd name="T13" fmla="*/ 22 h 170"/>
                <a:gd name="T14" fmla="*/ 84 w 1177"/>
                <a:gd name="T15" fmla="*/ 30 h 170"/>
                <a:gd name="T16" fmla="*/ 74 w 1177"/>
                <a:gd name="T17" fmla="*/ 40 h 170"/>
                <a:gd name="T18" fmla="*/ 66 w 1177"/>
                <a:gd name="T19" fmla="*/ 52 h 170"/>
                <a:gd name="T20" fmla="*/ 0 w 1177"/>
                <a:gd name="T21" fmla="*/ 168 h 170"/>
                <a:gd name="T22" fmla="*/ 1019 w 1177"/>
                <a:gd name="T23" fmla="*/ 170 h 170"/>
                <a:gd name="T24" fmla="*/ 1019 w 1177"/>
                <a:gd name="T25" fmla="*/ 170 h 170"/>
                <a:gd name="T26" fmla="*/ 1033 w 1177"/>
                <a:gd name="T27" fmla="*/ 168 h 170"/>
                <a:gd name="T28" fmla="*/ 1047 w 1177"/>
                <a:gd name="T29" fmla="*/ 166 h 170"/>
                <a:gd name="T30" fmla="*/ 1059 w 1177"/>
                <a:gd name="T31" fmla="*/ 162 h 170"/>
                <a:gd name="T32" fmla="*/ 1071 w 1177"/>
                <a:gd name="T33" fmla="*/ 156 h 170"/>
                <a:gd name="T34" fmla="*/ 1083 w 1177"/>
                <a:gd name="T35" fmla="*/ 148 h 170"/>
                <a:gd name="T36" fmla="*/ 1093 w 1177"/>
                <a:gd name="T37" fmla="*/ 138 h 170"/>
                <a:gd name="T38" fmla="*/ 1101 w 1177"/>
                <a:gd name="T39" fmla="*/ 128 h 170"/>
                <a:gd name="T40" fmla="*/ 1109 w 1177"/>
                <a:gd name="T41" fmla="*/ 118 h 170"/>
                <a:gd name="T42" fmla="*/ 1177 w 1177"/>
                <a:gd name="T43" fmla="*/ 0 h 170"/>
                <a:gd name="T44" fmla="*/ 156 w 1177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7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68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7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6" name="Freeform 25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7" name="Freeform 26"/>
            <p:cNvSpPr>
              <a:spLocks/>
            </p:cNvSpPr>
            <p:nvPr/>
          </p:nvSpPr>
          <p:spPr bwMode="auto">
            <a:xfrm>
              <a:off x="3158" y="3651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2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2 h 170"/>
                <a:gd name="T18" fmla="*/ 66 w 1175"/>
                <a:gd name="T19" fmla="*/ 52 h 170"/>
                <a:gd name="T20" fmla="*/ 0 w 1175"/>
                <a:gd name="T21" fmla="*/ 170 h 170"/>
                <a:gd name="T22" fmla="*/ 1019 w 1175"/>
                <a:gd name="T23" fmla="*/ 170 h 170"/>
                <a:gd name="T24" fmla="*/ 1019 w 1175"/>
                <a:gd name="T25" fmla="*/ 170 h 170"/>
                <a:gd name="T26" fmla="*/ 1033 w 1175"/>
                <a:gd name="T27" fmla="*/ 170 h 170"/>
                <a:gd name="T28" fmla="*/ 1047 w 1175"/>
                <a:gd name="T29" fmla="*/ 166 h 170"/>
                <a:gd name="T30" fmla="*/ 1059 w 1175"/>
                <a:gd name="T31" fmla="*/ 162 h 170"/>
                <a:gd name="T32" fmla="*/ 1071 w 1175"/>
                <a:gd name="T33" fmla="*/ 156 h 170"/>
                <a:gd name="T34" fmla="*/ 1083 w 1175"/>
                <a:gd name="T35" fmla="*/ 148 h 170"/>
                <a:gd name="T36" fmla="*/ 1093 w 1175"/>
                <a:gd name="T37" fmla="*/ 140 h 170"/>
                <a:gd name="T38" fmla="*/ 1101 w 1175"/>
                <a:gd name="T39" fmla="*/ 130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2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2"/>
                  </a:lnTo>
                  <a:lnTo>
                    <a:pt x="66" y="52"/>
                  </a:lnTo>
                  <a:lnTo>
                    <a:pt x="0" y="170"/>
                  </a:lnTo>
                  <a:lnTo>
                    <a:pt x="1019" y="170"/>
                  </a:lnTo>
                  <a:lnTo>
                    <a:pt x="1019" y="170"/>
                  </a:lnTo>
                  <a:lnTo>
                    <a:pt x="1033" y="170"/>
                  </a:lnTo>
                  <a:lnTo>
                    <a:pt x="1047" y="166"/>
                  </a:lnTo>
                  <a:lnTo>
                    <a:pt x="1059" y="162"/>
                  </a:lnTo>
                  <a:lnTo>
                    <a:pt x="1071" y="156"/>
                  </a:lnTo>
                  <a:lnTo>
                    <a:pt x="1083" y="148"/>
                  </a:lnTo>
                  <a:lnTo>
                    <a:pt x="1093" y="140"/>
                  </a:lnTo>
                  <a:lnTo>
                    <a:pt x="1101" y="130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8" name="Freeform 27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9" name="Freeform 28"/>
            <p:cNvSpPr>
              <a:spLocks/>
            </p:cNvSpPr>
            <p:nvPr/>
          </p:nvSpPr>
          <p:spPr bwMode="auto">
            <a:xfrm>
              <a:off x="2960" y="3999"/>
              <a:ext cx="1175" cy="170"/>
            </a:xfrm>
            <a:custGeom>
              <a:avLst/>
              <a:gdLst>
                <a:gd name="T0" fmla="*/ 156 w 1175"/>
                <a:gd name="T1" fmla="*/ 0 h 170"/>
                <a:gd name="T2" fmla="*/ 156 w 1175"/>
                <a:gd name="T3" fmla="*/ 0 h 170"/>
                <a:gd name="T4" fmla="*/ 142 w 1175"/>
                <a:gd name="T5" fmla="*/ 0 h 170"/>
                <a:gd name="T6" fmla="*/ 130 w 1175"/>
                <a:gd name="T7" fmla="*/ 4 h 170"/>
                <a:gd name="T8" fmla="*/ 116 w 1175"/>
                <a:gd name="T9" fmla="*/ 8 h 170"/>
                <a:gd name="T10" fmla="*/ 104 w 1175"/>
                <a:gd name="T11" fmla="*/ 14 h 170"/>
                <a:gd name="T12" fmla="*/ 94 w 1175"/>
                <a:gd name="T13" fmla="*/ 22 h 170"/>
                <a:gd name="T14" fmla="*/ 84 w 1175"/>
                <a:gd name="T15" fmla="*/ 30 h 170"/>
                <a:gd name="T16" fmla="*/ 74 w 1175"/>
                <a:gd name="T17" fmla="*/ 40 h 170"/>
                <a:gd name="T18" fmla="*/ 66 w 1175"/>
                <a:gd name="T19" fmla="*/ 52 h 170"/>
                <a:gd name="T20" fmla="*/ 0 w 1175"/>
                <a:gd name="T21" fmla="*/ 168 h 170"/>
                <a:gd name="T22" fmla="*/ 1020 w 1175"/>
                <a:gd name="T23" fmla="*/ 170 h 170"/>
                <a:gd name="T24" fmla="*/ 1020 w 1175"/>
                <a:gd name="T25" fmla="*/ 170 h 170"/>
                <a:gd name="T26" fmla="*/ 1034 w 1175"/>
                <a:gd name="T27" fmla="*/ 168 h 170"/>
                <a:gd name="T28" fmla="*/ 1048 w 1175"/>
                <a:gd name="T29" fmla="*/ 166 h 170"/>
                <a:gd name="T30" fmla="*/ 1060 w 1175"/>
                <a:gd name="T31" fmla="*/ 162 h 170"/>
                <a:gd name="T32" fmla="*/ 1072 w 1175"/>
                <a:gd name="T33" fmla="*/ 156 h 170"/>
                <a:gd name="T34" fmla="*/ 1083 w 1175"/>
                <a:gd name="T35" fmla="*/ 148 h 170"/>
                <a:gd name="T36" fmla="*/ 1093 w 1175"/>
                <a:gd name="T37" fmla="*/ 138 h 170"/>
                <a:gd name="T38" fmla="*/ 1101 w 1175"/>
                <a:gd name="T39" fmla="*/ 128 h 170"/>
                <a:gd name="T40" fmla="*/ 1109 w 1175"/>
                <a:gd name="T41" fmla="*/ 118 h 170"/>
                <a:gd name="T42" fmla="*/ 1175 w 1175"/>
                <a:gd name="T43" fmla="*/ 0 h 170"/>
                <a:gd name="T44" fmla="*/ 156 w 1175"/>
                <a:gd name="T4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75" h="170">
                  <a:moveTo>
                    <a:pt x="156" y="0"/>
                  </a:moveTo>
                  <a:lnTo>
                    <a:pt x="156" y="0"/>
                  </a:lnTo>
                  <a:lnTo>
                    <a:pt x="142" y="0"/>
                  </a:lnTo>
                  <a:lnTo>
                    <a:pt x="130" y="4"/>
                  </a:lnTo>
                  <a:lnTo>
                    <a:pt x="116" y="8"/>
                  </a:lnTo>
                  <a:lnTo>
                    <a:pt x="104" y="14"/>
                  </a:lnTo>
                  <a:lnTo>
                    <a:pt x="94" y="22"/>
                  </a:lnTo>
                  <a:lnTo>
                    <a:pt x="84" y="30"/>
                  </a:lnTo>
                  <a:lnTo>
                    <a:pt x="74" y="40"/>
                  </a:lnTo>
                  <a:lnTo>
                    <a:pt x="66" y="52"/>
                  </a:lnTo>
                  <a:lnTo>
                    <a:pt x="0" y="168"/>
                  </a:lnTo>
                  <a:lnTo>
                    <a:pt x="1020" y="170"/>
                  </a:lnTo>
                  <a:lnTo>
                    <a:pt x="1020" y="170"/>
                  </a:lnTo>
                  <a:lnTo>
                    <a:pt x="1034" y="168"/>
                  </a:lnTo>
                  <a:lnTo>
                    <a:pt x="1048" y="166"/>
                  </a:lnTo>
                  <a:lnTo>
                    <a:pt x="1060" y="162"/>
                  </a:lnTo>
                  <a:lnTo>
                    <a:pt x="1072" y="156"/>
                  </a:lnTo>
                  <a:lnTo>
                    <a:pt x="1083" y="148"/>
                  </a:lnTo>
                  <a:lnTo>
                    <a:pt x="1093" y="138"/>
                  </a:lnTo>
                  <a:lnTo>
                    <a:pt x="1101" y="128"/>
                  </a:lnTo>
                  <a:lnTo>
                    <a:pt x="1109" y="118"/>
                  </a:lnTo>
                  <a:lnTo>
                    <a:pt x="1175" y="0"/>
                  </a:lnTo>
                  <a:lnTo>
                    <a:pt x="15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0" name="Freeform 29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1" name="Freeform 30"/>
            <p:cNvSpPr>
              <a:spLocks/>
            </p:cNvSpPr>
            <p:nvPr/>
          </p:nvSpPr>
          <p:spPr bwMode="auto">
            <a:xfrm>
              <a:off x="3854" y="157"/>
              <a:ext cx="729" cy="938"/>
            </a:xfrm>
            <a:custGeom>
              <a:avLst/>
              <a:gdLst>
                <a:gd name="T0" fmla="*/ 136 w 729"/>
                <a:gd name="T1" fmla="*/ 0 h 938"/>
                <a:gd name="T2" fmla="*/ 136 w 729"/>
                <a:gd name="T3" fmla="*/ 0 h 938"/>
                <a:gd name="T4" fmla="*/ 136 w 729"/>
                <a:gd name="T5" fmla="*/ 0 h 938"/>
                <a:gd name="T6" fmla="*/ 0 w 729"/>
                <a:gd name="T7" fmla="*/ 0 h 938"/>
                <a:gd name="T8" fmla="*/ 505 w 729"/>
                <a:gd name="T9" fmla="*/ 886 h 938"/>
                <a:gd name="T10" fmla="*/ 505 w 729"/>
                <a:gd name="T11" fmla="*/ 886 h 938"/>
                <a:gd name="T12" fmla="*/ 513 w 729"/>
                <a:gd name="T13" fmla="*/ 898 h 938"/>
                <a:gd name="T14" fmla="*/ 521 w 729"/>
                <a:gd name="T15" fmla="*/ 908 h 938"/>
                <a:gd name="T16" fmla="*/ 531 w 729"/>
                <a:gd name="T17" fmla="*/ 916 h 938"/>
                <a:gd name="T18" fmla="*/ 543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5 w 729"/>
                <a:gd name="T27" fmla="*/ 938 h 938"/>
                <a:gd name="T28" fmla="*/ 595 w 729"/>
                <a:gd name="T29" fmla="*/ 938 h 938"/>
                <a:gd name="T30" fmla="*/ 595 w 729"/>
                <a:gd name="T31" fmla="*/ 938 h 938"/>
                <a:gd name="T32" fmla="*/ 729 w 729"/>
                <a:gd name="T33" fmla="*/ 938 h 938"/>
                <a:gd name="T34" fmla="*/ 223 w 729"/>
                <a:gd name="T35" fmla="*/ 52 h 938"/>
                <a:gd name="T36" fmla="*/ 223 w 729"/>
                <a:gd name="T37" fmla="*/ 52 h 938"/>
                <a:gd name="T38" fmla="*/ 215 w 729"/>
                <a:gd name="T39" fmla="*/ 40 h 938"/>
                <a:gd name="T40" fmla="*/ 207 w 729"/>
                <a:gd name="T41" fmla="*/ 30 h 938"/>
                <a:gd name="T42" fmla="*/ 197 w 729"/>
                <a:gd name="T43" fmla="*/ 22 h 938"/>
                <a:gd name="T44" fmla="*/ 185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6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5" y="886"/>
                  </a:lnTo>
                  <a:lnTo>
                    <a:pt x="505" y="886"/>
                  </a:lnTo>
                  <a:lnTo>
                    <a:pt x="513" y="898"/>
                  </a:lnTo>
                  <a:lnTo>
                    <a:pt x="521" y="908"/>
                  </a:lnTo>
                  <a:lnTo>
                    <a:pt x="531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29" y="938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15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5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2" name="Freeform 31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3" name="Freeform 32"/>
            <p:cNvSpPr>
              <a:spLocks/>
            </p:cNvSpPr>
            <p:nvPr/>
          </p:nvSpPr>
          <p:spPr bwMode="auto">
            <a:xfrm>
              <a:off x="3454" y="157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6 w 731"/>
                <a:gd name="T9" fmla="*/ 886 h 938"/>
                <a:gd name="T10" fmla="*/ 506 w 731"/>
                <a:gd name="T11" fmla="*/ 886 h 938"/>
                <a:gd name="T12" fmla="*/ 514 w 731"/>
                <a:gd name="T13" fmla="*/ 898 h 938"/>
                <a:gd name="T14" fmla="*/ 524 w 731"/>
                <a:gd name="T15" fmla="*/ 908 h 938"/>
                <a:gd name="T16" fmla="*/ 534 w 731"/>
                <a:gd name="T17" fmla="*/ 916 h 938"/>
                <a:gd name="T18" fmla="*/ 544 w 731"/>
                <a:gd name="T19" fmla="*/ 924 h 938"/>
                <a:gd name="T20" fmla="*/ 556 w 731"/>
                <a:gd name="T21" fmla="*/ 930 h 938"/>
                <a:gd name="T22" fmla="*/ 568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4 w 731"/>
                <a:gd name="T35" fmla="*/ 52 h 938"/>
                <a:gd name="T36" fmla="*/ 224 w 731"/>
                <a:gd name="T37" fmla="*/ 52 h 938"/>
                <a:gd name="T38" fmla="*/ 218 w 731"/>
                <a:gd name="T39" fmla="*/ 40 h 938"/>
                <a:gd name="T40" fmla="*/ 208 w 731"/>
                <a:gd name="T41" fmla="*/ 30 h 938"/>
                <a:gd name="T42" fmla="*/ 198 w 731"/>
                <a:gd name="T43" fmla="*/ 22 h 938"/>
                <a:gd name="T44" fmla="*/ 188 w 731"/>
                <a:gd name="T45" fmla="*/ 14 h 938"/>
                <a:gd name="T46" fmla="*/ 176 w 731"/>
                <a:gd name="T47" fmla="*/ 8 h 938"/>
                <a:gd name="T48" fmla="*/ 162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4" name="Freeform 33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5" name="Freeform 34"/>
            <p:cNvSpPr>
              <a:spLocks/>
            </p:cNvSpPr>
            <p:nvPr/>
          </p:nvSpPr>
          <p:spPr bwMode="auto">
            <a:xfrm>
              <a:off x="3054" y="157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8 w 732"/>
                <a:gd name="T9" fmla="*/ 886 h 938"/>
                <a:gd name="T10" fmla="*/ 508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8 h 938"/>
                <a:gd name="T18" fmla="*/ 544 w 732"/>
                <a:gd name="T19" fmla="*/ 924 h 938"/>
                <a:gd name="T20" fmla="*/ 556 w 732"/>
                <a:gd name="T21" fmla="*/ 930 h 938"/>
                <a:gd name="T22" fmla="*/ 570 w 732"/>
                <a:gd name="T23" fmla="*/ 934 h 938"/>
                <a:gd name="T24" fmla="*/ 582 w 732"/>
                <a:gd name="T25" fmla="*/ 938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6 w 732"/>
                <a:gd name="T35" fmla="*/ 52 h 938"/>
                <a:gd name="T36" fmla="*/ 226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2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2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8" y="886"/>
                  </a:lnTo>
                  <a:lnTo>
                    <a:pt x="508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8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70" y="934"/>
                  </a:lnTo>
                  <a:lnTo>
                    <a:pt x="582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6" y="52"/>
                  </a:lnTo>
                  <a:lnTo>
                    <a:pt x="226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2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6" name="Freeform 35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7" name="Freeform 36"/>
            <p:cNvSpPr>
              <a:spLocks/>
            </p:cNvSpPr>
            <p:nvPr/>
          </p:nvSpPr>
          <p:spPr bwMode="auto">
            <a:xfrm>
              <a:off x="2826" y="241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18 h 1105"/>
                <a:gd name="T22" fmla="*/ 520 w 604"/>
                <a:gd name="T23" fmla="*/ 1105 h 1105"/>
                <a:gd name="T24" fmla="*/ 590 w 604"/>
                <a:gd name="T25" fmla="*/ 987 h 1105"/>
                <a:gd name="T26" fmla="*/ 590 w 604"/>
                <a:gd name="T27" fmla="*/ 987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10 h 1105"/>
                <a:gd name="T40" fmla="*/ 596 w 604"/>
                <a:gd name="T41" fmla="*/ 898 h 1105"/>
                <a:gd name="T42" fmla="*/ 590 w 604"/>
                <a:gd name="T43" fmla="*/ 886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18"/>
                  </a:lnTo>
                  <a:lnTo>
                    <a:pt x="520" y="1105"/>
                  </a:lnTo>
                  <a:lnTo>
                    <a:pt x="590" y="987"/>
                  </a:lnTo>
                  <a:lnTo>
                    <a:pt x="590" y="987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10"/>
                  </a:lnTo>
                  <a:lnTo>
                    <a:pt x="596" y="898"/>
                  </a:lnTo>
                  <a:lnTo>
                    <a:pt x="590" y="886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8" name="Freeform 37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9" name="Freeform 38"/>
            <p:cNvSpPr>
              <a:spLocks/>
            </p:cNvSpPr>
            <p:nvPr/>
          </p:nvSpPr>
          <p:spPr bwMode="auto">
            <a:xfrm>
              <a:off x="2624" y="585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6 h 1105"/>
                <a:gd name="T4" fmla="*/ 14 w 602"/>
                <a:gd name="T5" fmla="*/ 116 h 1105"/>
                <a:gd name="T6" fmla="*/ 8 w 602"/>
                <a:gd name="T7" fmla="*/ 128 h 1105"/>
                <a:gd name="T8" fmla="*/ 4 w 602"/>
                <a:gd name="T9" fmla="*/ 140 h 1105"/>
                <a:gd name="T10" fmla="*/ 0 w 602"/>
                <a:gd name="T11" fmla="*/ 154 h 1105"/>
                <a:gd name="T12" fmla="*/ 0 w 602"/>
                <a:gd name="T13" fmla="*/ 168 h 1105"/>
                <a:gd name="T14" fmla="*/ 0 w 602"/>
                <a:gd name="T15" fmla="*/ 180 h 1105"/>
                <a:gd name="T16" fmla="*/ 2 w 602"/>
                <a:gd name="T17" fmla="*/ 194 h 1105"/>
                <a:gd name="T18" fmla="*/ 8 w 602"/>
                <a:gd name="T19" fmla="*/ 206 h 1105"/>
                <a:gd name="T20" fmla="*/ 14 w 602"/>
                <a:gd name="T21" fmla="*/ 220 h 1105"/>
                <a:gd name="T22" fmla="*/ 520 w 602"/>
                <a:gd name="T23" fmla="*/ 1105 h 1105"/>
                <a:gd name="T24" fmla="*/ 588 w 602"/>
                <a:gd name="T25" fmla="*/ 987 h 1105"/>
                <a:gd name="T26" fmla="*/ 588 w 602"/>
                <a:gd name="T27" fmla="*/ 987 h 1105"/>
                <a:gd name="T28" fmla="*/ 594 w 602"/>
                <a:gd name="T29" fmla="*/ 975 h 1105"/>
                <a:gd name="T30" fmla="*/ 598 w 602"/>
                <a:gd name="T31" fmla="*/ 963 h 1105"/>
                <a:gd name="T32" fmla="*/ 602 w 602"/>
                <a:gd name="T33" fmla="*/ 949 h 1105"/>
                <a:gd name="T34" fmla="*/ 602 w 602"/>
                <a:gd name="T35" fmla="*/ 937 h 1105"/>
                <a:gd name="T36" fmla="*/ 602 w 602"/>
                <a:gd name="T37" fmla="*/ 923 h 1105"/>
                <a:gd name="T38" fmla="*/ 600 w 602"/>
                <a:gd name="T39" fmla="*/ 909 h 1105"/>
                <a:gd name="T40" fmla="*/ 594 w 602"/>
                <a:gd name="T41" fmla="*/ 897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0" y="154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88" y="987"/>
                  </a:lnTo>
                  <a:lnTo>
                    <a:pt x="588" y="987"/>
                  </a:lnTo>
                  <a:lnTo>
                    <a:pt x="594" y="975"/>
                  </a:lnTo>
                  <a:lnTo>
                    <a:pt x="598" y="963"/>
                  </a:lnTo>
                  <a:lnTo>
                    <a:pt x="602" y="949"/>
                  </a:lnTo>
                  <a:lnTo>
                    <a:pt x="602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4" y="897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0" name="Freeform 39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1" name="Freeform 40"/>
            <p:cNvSpPr>
              <a:spLocks/>
            </p:cNvSpPr>
            <p:nvPr/>
          </p:nvSpPr>
          <p:spPr bwMode="auto">
            <a:xfrm>
              <a:off x="2420" y="929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28 h 1105"/>
                <a:gd name="T8" fmla="*/ 4 w 604"/>
                <a:gd name="T9" fmla="*/ 140 h 1105"/>
                <a:gd name="T10" fmla="*/ 2 w 604"/>
                <a:gd name="T11" fmla="*/ 154 h 1105"/>
                <a:gd name="T12" fmla="*/ 0 w 604"/>
                <a:gd name="T13" fmla="*/ 168 h 1105"/>
                <a:gd name="T14" fmla="*/ 2 w 604"/>
                <a:gd name="T15" fmla="*/ 180 h 1105"/>
                <a:gd name="T16" fmla="*/ 4 w 604"/>
                <a:gd name="T17" fmla="*/ 194 h 1105"/>
                <a:gd name="T18" fmla="*/ 8 w 604"/>
                <a:gd name="T19" fmla="*/ 206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5 h 1105"/>
                <a:gd name="T30" fmla="*/ 600 w 604"/>
                <a:gd name="T31" fmla="*/ 963 h 1105"/>
                <a:gd name="T32" fmla="*/ 602 w 604"/>
                <a:gd name="T33" fmla="*/ 949 h 1105"/>
                <a:gd name="T34" fmla="*/ 604 w 604"/>
                <a:gd name="T35" fmla="*/ 937 h 1105"/>
                <a:gd name="T36" fmla="*/ 602 w 604"/>
                <a:gd name="T37" fmla="*/ 923 h 1105"/>
                <a:gd name="T38" fmla="*/ 600 w 604"/>
                <a:gd name="T39" fmla="*/ 909 h 1105"/>
                <a:gd name="T40" fmla="*/ 596 w 604"/>
                <a:gd name="T41" fmla="*/ 897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28"/>
                  </a:lnTo>
                  <a:lnTo>
                    <a:pt x="4" y="140"/>
                  </a:lnTo>
                  <a:lnTo>
                    <a:pt x="2" y="154"/>
                  </a:lnTo>
                  <a:lnTo>
                    <a:pt x="0" y="168"/>
                  </a:lnTo>
                  <a:lnTo>
                    <a:pt x="2" y="180"/>
                  </a:lnTo>
                  <a:lnTo>
                    <a:pt x="4" y="194"/>
                  </a:lnTo>
                  <a:lnTo>
                    <a:pt x="8" y="206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5"/>
                  </a:lnTo>
                  <a:lnTo>
                    <a:pt x="600" y="963"/>
                  </a:lnTo>
                  <a:lnTo>
                    <a:pt x="602" y="949"/>
                  </a:lnTo>
                  <a:lnTo>
                    <a:pt x="604" y="937"/>
                  </a:lnTo>
                  <a:lnTo>
                    <a:pt x="602" y="923"/>
                  </a:lnTo>
                  <a:lnTo>
                    <a:pt x="600" y="909"/>
                  </a:lnTo>
                  <a:lnTo>
                    <a:pt x="596" y="897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2" name="Freeform 41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3" name="Freeform 42"/>
            <p:cNvSpPr>
              <a:spLocks/>
            </p:cNvSpPr>
            <p:nvPr/>
          </p:nvSpPr>
          <p:spPr bwMode="auto">
            <a:xfrm>
              <a:off x="2736" y="2286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6 h 1105"/>
                <a:gd name="T4" fmla="*/ 14 w 604"/>
                <a:gd name="T5" fmla="*/ 116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6 h 1105"/>
                <a:gd name="T18" fmla="*/ 8 w 604"/>
                <a:gd name="T19" fmla="*/ 208 h 1105"/>
                <a:gd name="T20" fmla="*/ 14 w 604"/>
                <a:gd name="T21" fmla="*/ 220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5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6"/>
                  </a:lnTo>
                  <a:lnTo>
                    <a:pt x="14" y="116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5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4" name="Freeform 43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5" name="Freeform 44"/>
            <p:cNvSpPr>
              <a:spLocks/>
            </p:cNvSpPr>
            <p:nvPr/>
          </p:nvSpPr>
          <p:spPr bwMode="auto">
            <a:xfrm>
              <a:off x="2534" y="2630"/>
              <a:ext cx="602" cy="1105"/>
            </a:xfrm>
            <a:custGeom>
              <a:avLst/>
              <a:gdLst>
                <a:gd name="T0" fmla="*/ 82 w 602"/>
                <a:gd name="T1" fmla="*/ 0 h 1105"/>
                <a:gd name="T2" fmla="*/ 14 w 602"/>
                <a:gd name="T3" fmla="*/ 118 h 1105"/>
                <a:gd name="T4" fmla="*/ 14 w 602"/>
                <a:gd name="T5" fmla="*/ 118 h 1105"/>
                <a:gd name="T6" fmla="*/ 8 w 602"/>
                <a:gd name="T7" fmla="*/ 130 h 1105"/>
                <a:gd name="T8" fmla="*/ 4 w 602"/>
                <a:gd name="T9" fmla="*/ 142 h 1105"/>
                <a:gd name="T10" fmla="*/ 0 w 602"/>
                <a:gd name="T11" fmla="*/ 156 h 1105"/>
                <a:gd name="T12" fmla="*/ 0 w 602"/>
                <a:gd name="T13" fmla="*/ 168 h 1105"/>
                <a:gd name="T14" fmla="*/ 0 w 602"/>
                <a:gd name="T15" fmla="*/ 182 h 1105"/>
                <a:gd name="T16" fmla="*/ 2 w 602"/>
                <a:gd name="T17" fmla="*/ 196 h 1105"/>
                <a:gd name="T18" fmla="*/ 6 w 602"/>
                <a:gd name="T19" fmla="*/ 208 h 1105"/>
                <a:gd name="T20" fmla="*/ 12 w 602"/>
                <a:gd name="T21" fmla="*/ 220 h 1105"/>
                <a:gd name="T22" fmla="*/ 520 w 602"/>
                <a:gd name="T23" fmla="*/ 1105 h 1105"/>
                <a:gd name="T24" fmla="*/ 588 w 602"/>
                <a:gd name="T25" fmla="*/ 989 h 1105"/>
                <a:gd name="T26" fmla="*/ 588 w 602"/>
                <a:gd name="T27" fmla="*/ 989 h 1105"/>
                <a:gd name="T28" fmla="*/ 594 w 602"/>
                <a:gd name="T29" fmla="*/ 977 h 1105"/>
                <a:gd name="T30" fmla="*/ 598 w 602"/>
                <a:gd name="T31" fmla="*/ 965 h 1105"/>
                <a:gd name="T32" fmla="*/ 602 w 602"/>
                <a:gd name="T33" fmla="*/ 951 h 1105"/>
                <a:gd name="T34" fmla="*/ 602 w 602"/>
                <a:gd name="T35" fmla="*/ 937 h 1105"/>
                <a:gd name="T36" fmla="*/ 602 w 602"/>
                <a:gd name="T37" fmla="*/ 925 h 1105"/>
                <a:gd name="T38" fmla="*/ 600 w 602"/>
                <a:gd name="T39" fmla="*/ 911 h 1105"/>
                <a:gd name="T40" fmla="*/ 594 w 602"/>
                <a:gd name="T41" fmla="*/ 899 h 1105"/>
                <a:gd name="T42" fmla="*/ 588 w 602"/>
                <a:gd name="T43" fmla="*/ 885 h 1105"/>
                <a:gd name="T44" fmla="*/ 82 w 602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2" h="1105">
                  <a:moveTo>
                    <a:pt x="82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0" y="156"/>
                  </a:lnTo>
                  <a:lnTo>
                    <a:pt x="0" y="168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6" y="208"/>
                  </a:lnTo>
                  <a:lnTo>
                    <a:pt x="12" y="220"/>
                  </a:lnTo>
                  <a:lnTo>
                    <a:pt x="520" y="1105"/>
                  </a:lnTo>
                  <a:lnTo>
                    <a:pt x="588" y="989"/>
                  </a:lnTo>
                  <a:lnTo>
                    <a:pt x="588" y="989"/>
                  </a:lnTo>
                  <a:lnTo>
                    <a:pt x="594" y="977"/>
                  </a:lnTo>
                  <a:lnTo>
                    <a:pt x="598" y="965"/>
                  </a:lnTo>
                  <a:lnTo>
                    <a:pt x="602" y="951"/>
                  </a:lnTo>
                  <a:lnTo>
                    <a:pt x="602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4" y="899"/>
                  </a:lnTo>
                  <a:lnTo>
                    <a:pt x="588" y="885"/>
                  </a:lnTo>
                  <a:lnTo>
                    <a:pt x="8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6" name="Freeform 45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7" name="Freeform 46"/>
            <p:cNvSpPr>
              <a:spLocks/>
            </p:cNvSpPr>
            <p:nvPr/>
          </p:nvSpPr>
          <p:spPr bwMode="auto">
            <a:xfrm>
              <a:off x="2330" y="2974"/>
              <a:ext cx="604" cy="1105"/>
            </a:xfrm>
            <a:custGeom>
              <a:avLst/>
              <a:gdLst>
                <a:gd name="T0" fmla="*/ 84 w 604"/>
                <a:gd name="T1" fmla="*/ 0 h 1105"/>
                <a:gd name="T2" fmla="*/ 14 w 604"/>
                <a:gd name="T3" fmla="*/ 118 h 1105"/>
                <a:gd name="T4" fmla="*/ 14 w 604"/>
                <a:gd name="T5" fmla="*/ 118 h 1105"/>
                <a:gd name="T6" fmla="*/ 8 w 604"/>
                <a:gd name="T7" fmla="*/ 130 h 1105"/>
                <a:gd name="T8" fmla="*/ 4 w 604"/>
                <a:gd name="T9" fmla="*/ 142 h 1105"/>
                <a:gd name="T10" fmla="*/ 2 w 604"/>
                <a:gd name="T11" fmla="*/ 156 h 1105"/>
                <a:gd name="T12" fmla="*/ 0 w 604"/>
                <a:gd name="T13" fmla="*/ 168 h 1105"/>
                <a:gd name="T14" fmla="*/ 2 w 604"/>
                <a:gd name="T15" fmla="*/ 182 h 1105"/>
                <a:gd name="T16" fmla="*/ 4 w 604"/>
                <a:gd name="T17" fmla="*/ 195 h 1105"/>
                <a:gd name="T18" fmla="*/ 8 w 604"/>
                <a:gd name="T19" fmla="*/ 207 h 1105"/>
                <a:gd name="T20" fmla="*/ 14 w 604"/>
                <a:gd name="T21" fmla="*/ 219 h 1105"/>
                <a:gd name="T22" fmla="*/ 520 w 604"/>
                <a:gd name="T23" fmla="*/ 1105 h 1105"/>
                <a:gd name="T24" fmla="*/ 590 w 604"/>
                <a:gd name="T25" fmla="*/ 989 h 1105"/>
                <a:gd name="T26" fmla="*/ 590 w 604"/>
                <a:gd name="T27" fmla="*/ 989 h 1105"/>
                <a:gd name="T28" fmla="*/ 596 w 604"/>
                <a:gd name="T29" fmla="*/ 977 h 1105"/>
                <a:gd name="T30" fmla="*/ 600 w 604"/>
                <a:gd name="T31" fmla="*/ 965 h 1105"/>
                <a:gd name="T32" fmla="*/ 602 w 604"/>
                <a:gd name="T33" fmla="*/ 951 h 1105"/>
                <a:gd name="T34" fmla="*/ 604 w 604"/>
                <a:gd name="T35" fmla="*/ 937 h 1105"/>
                <a:gd name="T36" fmla="*/ 602 w 604"/>
                <a:gd name="T37" fmla="*/ 925 h 1105"/>
                <a:gd name="T38" fmla="*/ 600 w 604"/>
                <a:gd name="T39" fmla="*/ 911 h 1105"/>
                <a:gd name="T40" fmla="*/ 596 w 604"/>
                <a:gd name="T41" fmla="*/ 899 h 1105"/>
                <a:gd name="T42" fmla="*/ 590 w 604"/>
                <a:gd name="T43" fmla="*/ 887 h 1105"/>
                <a:gd name="T44" fmla="*/ 84 w 604"/>
                <a:gd name="T45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4" h="1105">
                  <a:moveTo>
                    <a:pt x="84" y="0"/>
                  </a:moveTo>
                  <a:lnTo>
                    <a:pt x="14" y="118"/>
                  </a:lnTo>
                  <a:lnTo>
                    <a:pt x="14" y="118"/>
                  </a:lnTo>
                  <a:lnTo>
                    <a:pt x="8" y="130"/>
                  </a:lnTo>
                  <a:lnTo>
                    <a:pt x="4" y="142"/>
                  </a:lnTo>
                  <a:lnTo>
                    <a:pt x="2" y="156"/>
                  </a:lnTo>
                  <a:lnTo>
                    <a:pt x="0" y="168"/>
                  </a:lnTo>
                  <a:lnTo>
                    <a:pt x="2" y="182"/>
                  </a:lnTo>
                  <a:lnTo>
                    <a:pt x="4" y="195"/>
                  </a:lnTo>
                  <a:lnTo>
                    <a:pt x="8" y="207"/>
                  </a:lnTo>
                  <a:lnTo>
                    <a:pt x="14" y="219"/>
                  </a:lnTo>
                  <a:lnTo>
                    <a:pt x="520" y="1105"/>
                  </a:lnTo>
                  <a:lnTo>
                    <a:pt x="590" y="989"/>
                  </a:lnTo>
                  <a:lnTo>
                    <a:pt x="590" y="989"/>
                  </a:lnTo>
                  <a:lnTo>
                    <a:pt x="596" y="977"/>
                  </a:lnTo>
                  <a:lnTo>
                    <a:pt x="600" y="965"/>
                  </a:lnTo>
                  <a:lnTo>
                    <a:pt x="602" y="951"/>
                  </a:lnTo>
                  <a:lnTo>
                    <a:pt x="604" y="937"/>
                  </a:lnTo>
                  <a:lnTo>
                    <a:pt x="602" y="925"/>
                  </a:lnTo>
                  <a:lnTo>
                    <a:pt x="600" y="911"/>
                  </a:lnTo>
                  <a:lnTo>
                    <a:pt x="596" y="899"/>
                  </a:lnTo>
                  <a:lnTo>
                    <a:pt x="590" y="887"/>
                  </a:lnTo>
                  <a:lnTo>
                    <a:pt x="8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8" name="Freeform 47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9" name="Freeform 48"/>
            <p:cNvSpPr>
              <a:spLocks/>
            </p:cNvSpPr>
            <p:nvPr/>
          </p:nvSpPr>
          <p:spPr bwMode="auto">
            <a:xfrm>
              <a:off x="1974" y="3225"/>
              <a:ext cx="732" cy="938"/>
            </a:xfrm>
            <a:custGeom>
              <a:avLst/>
              <a:gdLst>
                <a:gd name="T0" fmla="*/ 136 w 732"/>
                <a:gd name="T1" fmla="*/ 0 h 938"/>
                <a:gd name="T2" fmla="*/ 136 w 732"/>
                <a:gd name="T3" fmla="*/ 0 h 938"/>
                <a:gd name="T4" fmla="*/ 136 w 732"/>
                <a:gd name="T5" fmla="*/ 0 h 938"/>
                <a:gd name="T6" fmla="*/ 0 w 732"/>
                <a:gd name="T7" fmla="*/ 0 h 938"/>
                <a:gd name="T8" fmla="*/ 506 w 732"/>
                <a:gd name="T9" fmla="*/ 886 h 938"/>
                <a:gd name="T10" fmla="*/ 506 w 732"/>
                <a:gd name="T11" fmla="*/ 886 h 938"/>
                <a:gd name="T12" fmla="*/ 514 w 732"/>
                <a:gd name="T13" fmla="*/ 898 h 938"/>
                <a:gd name="T14" fmla="*/ 524 w 732"/>
                <a:gd name="T15" fmla="*/ 908 h 938"/>
                <a:gd name="T16" fmla="*/ 534 w 732"/>
                <a:gd name="T17" fmla="*/ 916 h 938"/>
                <a:gd name="T18" fmla="*/ 544 w 732"/>
                <a:gd name="T19" fmla="*/ 924 h 938"/>
                <a:gd name="T20" fmla="*/ 556 w 732"/>
                <a:gd name="T21" fmla="*/ 930 h 938"/>
                <a:gd name="T22" fmla="*/ 568 w 732"/>
                <a:gd name="T23" fmla="*/ 934 h 938"/>
                <a:gd name="T24" fmla="*/ 582 w 732"/>
                <a:gd name="T25" fmla="*/ 936 h 938"/>
                <a:gd name="T26" fmla="*/ 596 w 732"/>
                <a:gd name="T27" fmla="*/ 938 h 938"/>
                <a:gd name="T28" fmla="*/ 596 w 732"/>
                <a:gd name="T29" fmla="*/ 938 h 938"/>
                <a:gd name="T30" fmla="*/ 596 w 732"/>
                <a:gd name="T31" fmla="*/ 938 h 938"/>
                <a:gd name="T32" fmla="*/ 732 w 732"/>
                <a:gd name="T33" fmla="*/ 938 h 938"/>
                <a:gd name="T34" fmla="*/ 224 w 732"/>
                <a:gd name="T35" fmla="*/ 52 h 938"/>
                <a:gd name="T36" fmla="*/ 224 w 732"/>
                <a:gd name="T37" fmla="*/ 52 h 938"/>
                <a:gd name="T38" fmla="*/ 218 w 732"/>
                <a:gd name="T39" fmla="*/ 40 h 938"/>
                <a:gd name="T40" fmla="*/ 208 w 732"/>
                <a:gd name="T41" fmla="*/ 30 h 938"/>
                <a:gd name="T42" fmla="*/ 198 w 732"/>
                <a:gd name="T43" fmla="*/ 20 h 938"/>
                <a:gd name="T44" fmla="*/ 188 w 732"/>
                <a:gd name="T45" fmla="*/ 14 h 938"/>
                <a:gd name="T46" fmla="*/ 176 w 732"/>
                <a:gd name="T47" fmla="*/ 8 h 938"/>
                <a:gd name="T48" fmla="*/ 162 w 732"/>
                <a:gd name="T49" fmla="*/ 4 h 938"/>
                <a:gd name="T50" fmla="*/ 150 w 732"/>
                <a:gd name="T51" fmla="*/ 0 h 938"/>
                <a:gd name="T52" fmla="*/ 136 w 732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2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4" y="908"/>
                  </a:lnTo>
                  <a:lnTo>
                    <a:pt x="534" y="916"/>
                  </a:lnTo>
                  <a:lnTo>
                    <a:pt x="544" y="924"/>
                  </a:lnTo>
                  <a:lnTo>
                    <a:pt x="556" y="930"/>
                  </a:lnTo>
                  <a:lnTo>
                    <a:pt x="568" y="934"/>
                  </a:lnTo>
                  <a:lnTo>
                    <a:pt x="582" y="936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596" y="938"/>
                  </a:lnTo>
                  <a:lnTo>
                    <a:pt x="732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8" y="40"/>
                  </a:lnTo>
                  <a:lnTo>
                    <a:pt x="208" y="30"/>
                  </a:lnTo>
                  <a:lnTo>
                    <a:pt x="198" y="20"/>
                  </a:lnTo>
                  <a:lnTo>
                    <a:pt x="188" y="14"/>
                  </a:lnTo>
                  <a:lnTo>
                    <a:pt x="176" y="8"/>
                  </a:lnTo>
                  <a:lnTo>
                    <a:pt x="162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0" name="Freeform 49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1" name="Freeform 50"/>
            <p:cNvSpPr>
              <a:spLocks/>
            </p:cNvSpPr>
            <p:nvPr/>
          </p:nvSpPr>
          <p:spPr bwMode="auto">
            <a:xfrm>
              <a:off x="1575" y="3225"/>
              <a:ext cx="731" cy="938"/>
            </a:xfrm>
            <a:custGeom>
              <a:avLst/>
              <a:gdLst>
                <a:gd name="T0" fmla="*/ 136 w 731"/>
                <a:gd name="T1" fmla="*/ 0 h 938"/>
                <a:gd name="T2" fmla="*/ 136 w 731"/>
                <a:gd name="T3" fmla="*/ 0 h 938"/>
                <a:gd name="T4" fmla="*/ 136 w 731"/>
                <a:gd name="T5" fmla="*/ 0 h 938"/>
                <a:gd name="T6" fmla="*/ 0 w 731"/>
                <a:gd name="T7" fmla="*/ 0 h 938"/>
                <a:gd name="T8" fmla="*/ 507 w 731"/>
                <a:gd name="T9" fmla="*/ 886 h 938"/>
                <a:gd name="T10" fmla="*/ 507 w 731"/>
                <a:gd name="T11" fmla="*/ 886 h 938"/>
                <a:gd name="T12" fmla="*/ 513 w 731"/>
                <a:gd name="T13" fmla="*/ 898 h 938"/>
                <a:gd name="T14" fmla="*/ 523 w 731"/>
                <a:gd name="T15" fmla="*/ 908 h 938"/>
                <a:gd name="T16" fmla="*/ 533 w 731"/>
                <a:gd name="T17" fmla="*/ 916 h 938"/>
                <a:gd name="T18" fmla="*/ 543 w 731"/>
                <a:gd name="T19" fmla="*/ 924 h 938"/>
                <a:gd name="T20" fmla="*/ 555 w 731"/>
                <a:gd name="T21" fmla="*/ 930 h 938"/>
                <a:gd name="T22" fmla="*/ 569 w 731"/>
                <a:gd name="T23" fmla="*/ 934 h 938"/>
                <a:gd name="T24" fmla="*/ 581 w 731"/>
                <a:gd name="T25" fmla="*/ 938 h 938"/>
                <a:gd name="T26" fmla="*/ 595 w 731"/>
                <a:gd name="T27" fmla="*/ 938 h 938"/>
                <a:gd name="T28" fmla="*/ 595 w 731"/>
                <a:gd name="T29" fmla="*/ 938 h 938"/>
                <a:gd name="T30" fmla="*/ 595 w 731"/>
                <a:gd name="T31" fmla="*/ 938 h 938"/>
                <a:gd name="T32" fmla="*/ 731 w 731"/>
                <a:gd name="T33" fmla="*/ 938 h 938"/>
                <a:gd name="T34" fmla="*/ 225 w 731"/>
                <a:gd name="T35" fmla="*/ 52 h 938"/>
                <a:gd name="T36" fmla="*/ 225 w 731"/>
                <a:gd name="T37" fmla="*/ 52 h 938"/>
                <a:gd name="T38" fmla="*/ 217 w 731"/>
                <a:gd name="T39" fmla="*/ 40 h 938"/>
                <a:gd name="T40" fmla="*/ 207 w 731"/>
                <a:gd name="T41" fmla="*/ 30 h 938"/>
                <a:gd name="T42" fmla="*/ 197 w 731"/>
                <a:gd name="T43" fmla="*/ 22 h 938"/>
                <a:gd name="T44" fmla="*/ 187 w 731"/>
                <a:gd name="T45" fmla="*/ 14 h 938"/>
                <a:gd name="T46" fmla="*/ 175 w 731"/>
                <a:gd name="T47" fmla="*/ 8 h 938"/>
                <a:gd name="T48" fmla="*/ 161 w 731"/>
                <a:gd name="T49" fmla="*/ 4 h 938"/>
                <a:gd name="T50" fmla="*/ 150 w 731"/>
                <a:gd name="T51" fmla="*/ 0 h 938"/>
                <a:gd name="T52" fmla="*/ 136 w 731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1" h="938">
                  <a:moveTo>
                    <a:pt x="136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0" y="0"/>
                  </a:lnTo>
                  <a:lnTo>
                    <a:pt x="507" y="886"/>
                  </a:lnTo>
                  <a:lnTo>
                    <a:pt x="507" y="886"/>
                  </a:lnTo>
                  <a:lnTo>
                    <a:pt x="513" y="898"/>
                  </a:lnTo>
                  <a:lnTo>
                    <a:pt x="523" y="908"/>
                  </a:lnTo>
                  <a:lnTo>
                    <a:pt x="533" y="916"/>
                  </a:lnTo>
                  <a:lnTo>
                    <a:pt x="543" y="924"/>
                  </a:lnTo>
                  <a:lnTo>
                    <a:pt x="555" y="930"/>
                  </a:lnTo>
                  <a:lnTo>
                    <a:pt x="569" y="934"/>
                  </a:lnTo>
                  <a:lnTo>
                    <a:pt x="581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595" y="938"/>
                  </a:lnTo>
                  <a:lnTo>
                    <a:pt x="731" y="938"/>
                  </a:lnTo>
                  <a:lnTo>
                    <a:pt x="225" y="52"/>
                  </a:lnTo>
                  <a:lnTo>
                    <a:pt x="225" y="52"/>
                  </a:lnTo>
                  <a:lnTo>
                    <a:pt x="217" y="40"/>
                  </a:lnTo>
                  <a:lnTo>
                    <a:pt x="207" y="30"/>
                  </a:lnTo>
                  <a:lnTo>
                    <a:pt x="197" y="22"/>
                  </a:lnTo>
                  <a:lnTo>
                    <a:pt x="187" y="14"/>
                  </a:lnTo>
                  <a:lnTo>
                    <a:pt x="175" y="8"/>
                  </a:lnTo>
                  <a:lnTo>
                    <a:pt x="161" y="4"/>
                  </a:lnTo>
                  <a:lnTo>
                    <a:pt x="150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2" name="Freeform 51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3" name="Freeform 52"/>
            <p:cNvSpPr>
              <a:spLocks/>
            </p:cNvSpPr>
            <p:nvPr/>
          </p:nvSpPr>
          <p:spPr bwMode="auto">
            <a:xfrm>
              <a:off x="1177" y="3225"/>
              <a:ext cx="729" cy="938"/>
            </a:xfrm>
            <a:custGeom>
              <a:avLst/>
              <a:gdLst>
                <a:gd name="T0" fmla="*/ 134 w 729"/>
                <a:gd name="T1" fmla="*/ 0 h 938"/>
                <a:gd name="T2" fmla="*/ 134 w 729"/>
                <a:gd name="T3" fmla="*/ 0 h 938"/>
                <a:gd name="T4" fmla="*/ 134 w 729"/>
                <a:gd name="T5" fmla="*/ 0 h 938"/>
                <a:gd name="T6" fmla="*/ 0 w 729"/>
                <a:gd name="T7" fmla="*/ 0 h 938"/>
                <a:gd name="T8" fmla="*/ 506 w 729"/>
                <a:gd name="T9" fmla="*/ 886 h 938"/>
                <a:gd name="T10" fmla="*/ 506 w 729"/>
                <a:gd name="T11" fmla="*/ 886 h 938"/>
                <a:gd name="T12" fmla="*/ 514 w 729"/>
                <a:gd name="T13" fmla="*/ 898 h 938"/>
                <a:gd name="T14" fmla="*/ 522 w 729"/>
                <a:gd name="T15" fmla="*/ 908 h 938"/>
                <a:gd name="T16" fmla="*/ 532 w 729"/>
                <a:gd name="T17" fmla="*/ 916 h 938"/>
                <a:gd name="T18" fmla="*/ 544 w 729"/>
                <a:gd name="T19" fmla="*/ 924 h 938"/>
                <a:gd name="T20" fmla="*/ 555 w 729"/>
                <a:gd name="T21" fmla="*/ 930 h 938"/>
                <a:gd name="T22" fmla="*/ 567 w 729"/>
                <a:gd name="T23" fmla="*/ 934 h 938"/>
                <a:gd name="T24" fmla="*/ 581 w 729"/>
                <a:gd name="T25" fmla="*/ 938 h 938"/>
                <a:gd name="T26" fmla="*/ 593 w 729"/>
                <a:gd name="T27" fmla="*/ 938 h 938"/>
                <a:gd name="T28" fmla="*/ 593 w 729"/>
                <a:gd name="T29" fmla="*/ 938 h 938"/>
                <a:gd name="T30" fmla="*/ 593 w 729"/>
                <a:gd name="T31" fmla="*/ 938 h 938"/>
                <a:gd name="T32" fmla="*/ 729 w 729"/>
                <a:gd name="T33" fmla="*/ 938 h 938"/>
                <a:gd name="T34" fmla="*/ 224 w 729"/>
                <a:gd name="T35" fmla="*/ 52 h 938"/>
                <a:gd name="T36" fmla="*/ 224 w 729"/>
                <a:gd name="T37" fmla="*/ 52 h 938"/>
                <a:gd name="T38" fmla="*/ 216 w 729"/>
                <a:gd name="T39" fmla="*/ 40 h 938"/>
                <a:gd name="T40" fmla="*/ 208 w 729"/>
                <a:gd name="T41" fmla="*/ 30 h 938"/>
                <a:gd name="T42" fmla="*/ 198 w 729"/>
                <a:gd name="T43" fmla="*/ 22 h 938"/>
                <a:gd name="T44" fmla="*/ 186 w 729"/>
                <a:gd name="T45" fmla="*/ 14 h 938"/>
                <a:gd name="T46" fmla="*/ 174 w 729"/>
                <a:gd name="T47" fmla="*/ 8 h 938"/>
                <a:gd name="T48" fmla="*/ 162 w 729"/>
                <a:gd name="T49" fmla="*/ 4 h 938"/>
                <a:gd name="T50" fmla="*/ 148 w 729"/>
                <a:gd name="T51" fmla="*/ 0 h 938"/>
                <a:gd name="T52" fmla="*/ 134 w 729"/>
                <a:gd name="T53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9" h="938">
                  <a:moveTo>
                    <a:pt x="134" y="0"/>
                  </a:moveTo>
                  <a:lnTo>
                    <a:pt x="134" y="0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506" y="886"/>
                  </a:lnTo>
                  <a:lnTo>
                    <a:pt x="506" y="886"/>
                  </a:lnTo>
                  <a:lnTo>
                    <a:pt x="514" y="898"/>
                  </a:lnTo>
                  <a:lnTo>
                    <a:pt x="522" y="908"/>
                  </a:lnTo>
                  <a:lnTo>
                    <a:pt x="532" y="916"/>
                  </a:lnTo>
                  <a:lnTo>
                    <a:pt x="544" y="924"/>
                  </a:lnTo>
                  <a:lnTo>
                    <a:pt x="555" y="930"/>
                  </a:lnTo>
                  <a:lnTo>
                    <a:pt x="567" y="934"/>
                  </a:lnTo>
                  <a:lnTo>
                    <a:pt x="581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593" y="938"/>
                  </a:lnTo>
                  <a:lnTo>
                    <a:pt x="729" y="938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16" y="40"/>
                  </a:lnTo>
                  <a:lnTo>
                    <a:pt x="208" y="30"/>
                  </a:lnTo>
                  <a:lnTo>
                    <a:pt x="198" y="22"/>
                  </a:lnTo>
                  <a:lnTo>
                    <a:pt x="186" y="14"/>
                  </a:lnTo>
                  <a:lnTo>
                    <a:pt x="174" y="8"/>
                  </a:lnTo>
                  <a:lnTo>
                    <a:pt x="162" y="4"/>
                  </a:lnTo>
                  <a:lnTo>
                    <a:pt x="148" y="0"/>
                  </a:lnTo>
                  <a:lnTo>
                    <a:pt x="13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4" name="Freeform 53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5" name="Freeform 54"/>
            <p:cNvSpPr>
              <a:spLocks/>
            </p:cNvSpPr>
            <p:nvPr/>
          </p:nvSpPr>
          <p:spPr bwMode="auto">
            <a:xfrm>
              <a:off x="4575" y="1998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2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2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4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4 h 1102"/>
                <a:gd name="T38" fmla="*/ 604 w 608"/>
                <a:gd name="T39" fmla="*/ 142 h 1102"/>
                <a:gd name="T40" fmla="*/ 600 w 608"/>
                <a:gd name="T41" fmla="*/ 128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2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2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4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4"/>
                  </a:lnTo>
                  <a:lnTo>
                    <a:pt x="604" y="142"/>
                  </a:lnTo>
                  <a:lnTo>
                    <a:pt x="600" y="128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6" name="Freeform 55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7" name="Freeform 56"/>
            <p:cNvSpPr>
              <a:spLocks/>
            </p:cNvSpPr>
            <p:nvPr/>
          </p:nvSpPr>
          <p:spPr bwMode="auto">
            <a:xfrm>
              <a:off x="4373" y="165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8 h 1102"/>
                <a:gd name="T16" fmla="*/ 4 w 610"/>
                <a:gd name="T17" fmla="*/ 960 h 1102"/>
                <a:gd name="T18" fmla="*/ 8 w 610"/>
                <a:gd name="T19" fmla="*/ 974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6 h 1102"/>
                <a:gd name="T38" fmla="*/ 606 w 610"/>
                <a:gd name="T39" fmla="*/ 142 h 1102"/>
                <a:gd name="T40" fmla="*/ 602 w 610"/>
                <a:gd name="T41" fmla="*/ 130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8" name="Freeform 57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9" name="Freeform 58"/>
            <p:cNvSpPr>
              <a:spLocks/>
            </p:cNvSpPr>
            <p:nvPr/>
          </p:nvSpPr>
          <p:spPr bwMode="auto">
            <a:xfrm>
              <a:off x="4173" y="1306"/>
              <a:ext cx="608" cy="1104"/>
            </a:xfrm>
            <a:custGeom>
              <a:avLst/>
              <a:gdLst>
                <a:gd name="T0" fmla="*/ 528 w 608"/>
                <a:gd name="T1" fmla="*/ 0 h 1104"/>
                <a:gd name="T2" fmla="*/ 14 w 608"/>
                <a:gd name="T3" fmla="*/ 882 h 1104"/>
                <a:gd name="T4" fmla="*/ 14 w 608"/>
                <a:gd name="T5" fmla="*/ 882 h 1104"/>
                <a:gd name="T6" fmla="*/ 8 w 608"/>
                <a:gd name="T7" fmla="*/ 896 h 1104"/>
                <a:gd name="T8" fmla="*/ 4 w 608"/>
                <a:gd name="T9" fmla="*/ 908 h 1104"/>
                <a:gd name="T10" fmla="*/ 2 w 608"/>
                <a:gd name="T11" fmla="*/ 922 h 1104"/>
                <a:gd name="T12" fmla="*/ 0 w 608"/>
                <a:gd name="T13" fmla="*/ 934 h 1104"/>
                <a:gd name="T14" fmla="*/ 2 w 608"/>
                <a:gd name="T15" fmla="*/ 948 h 1104"/>
                <a:gd name="T16" fmla="*/ 4 w 608"/>
                <a:gd name="T17" fmla="*/ 962 h 1104"/>
                <a:gd name="T18" fmla="*/ 8 w 608"/>
                <a:gd name="T19" fmla="*/ 974 h 1104"/>
                <a:gd name="T20" fmla="*/ 14 w 608"/>
                <a:gd name="T21" fmla="*/ 986 h 1104"/>
                <a:gd name="T22" fmla="*/ 82 w 608"/>
                <a:gd name="T23" fmla="*/ 1104 h 1104"/>
                <a:gd name="T24" fmla="*/ 594 w 608"/>
                <a:gd name="T25" fmla="*/ 220 h 1104"/>
                <a:gd name="T26" fmla="*/ 594 w 608"/>
                <a:gd name="T27" fmla="*/ 220 h 1104"/>
                <a:gd name="T28" fmla="*/ 602 w 608"/>
                <a:gd name="T29" fmla="*/ 208 h 1104"/>
                <a:gd name="T30" fmla="*/ 606 w 608"/>
                <a:gd name="T31" fmla="*/ 196 h 1104"/>
                <a:gd name="T32" fmla="*/ 608 w 608"/>
                <a:gd name="T33" fmla="*/ 182 h 1104"/>
                <a:gd name="T34" fmla="*/ 608 w 608"/>
                <a:gd name="T35" fmla="*/ 168 h 1104"/>
                <a:gd name="T36" fmla="*/ 608 w 608"/>
                <a:gd name="T37" fmla="*/ 156 h 1104"/>
                <a:gd name="T38" fmla="*/ 606 w 608"/>
                <a:gd name="T39" fmla="*/ 142 h 1104"/>
                <a:gd name="T40" fmla="*/ 602 w 608"/>
                <a:gd name="T41" fmla="*/ 130 h 1104"/>
                <a:gd name="T42" fmla="*/ 594 w 608"/>
                <a:gd name="T43" fmla="*/ 118 h 1104"/>
                <a:gd name="T44" fmla="*/ 528 w 608"/>
                <a:gd name="T4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4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6"/>
                  </a:lnTo>
                  <a:lnTo>
                    <a:pt x="4" y="908"/>
                  </a:lnTo>
                  <a:lnTo>
                    <a:pt x="2" y="922"/>
                  </a:lnTo>
                  <a:lnTo>
                    <a:pt x="0" y="934"/>
                  </a:lnTo>
                  <a:lnTo>
                    <a:pt x="2" y="948"/>
                  </a:lnTo>
                  <a:lnTo>
                    <a:pt x="4" y="962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4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2" y="208"/>
                  </a:lnTo>
                  <a:lnTo>
                    <a:pt x="606" y="196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2" y="130"/>
                  </a:lnTo>
                  <a:lnTo>
                    <a:pt x="594" y="118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0" name="Freeform 59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1" name="Freeform 60"/>
            <p:cNvSpPr>
              <a:spLocks/>
            </p:cNvSpPr>
            <p:nvPr/>
          </p:nvSpPr>
          <p:spPr bwMode="auto">
            <a:xfrm>
              <a:off x="3818" y="1222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5 w 737"/>
                <a:gd name="T7" fmla="*/ 2 h 934"/>
                <a:gd name="T8" fmla="*/ 563 w 737"/>
                <a:gd name="T9" fmla="*/ 8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40 h 934"/>
                <a:gd name="T18" fmla="*/ 513 w 737"/>
                <a:gd name="T19" fmla="*/ 50 h 934"/>
                <a:gd name="T20" fmla="*/ 0 w 737"/>
                <a:gd name="T21" fmla="*/ 934 h 934"/>
                <a:gd name="T22" fmla="*/ 136 w 737"/>
                <a:gd name="T23" fmla="*/ 934 h 934"/>
                <a:gd name="T24" fmla="*/ 136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50 w 737"/>
                <a:gd name="T31" fmla="*/ 934 h 934"/>
                <a:gd name="T32" fmla="*/ 164 w 737"/>
                <a:gd name="T33" fmla="*/ 930 h 934"/>
                <a:gd name="T34" fmla="*/ 176 w 737"/>
                <a:gd name="T35" fmla="*/ 926 h 934"/>
                <a:gd name="T36" fmla="*/ 188 w 737"/>
                <a:gd name="T37" fmla="*/ 920 h 934"/>
                <a:gd name="T38" fmla="*/ 200 w 737"/>
                <a:gd name="T39" fmla="*/ 914 h 934"/>
                <a:gd name="T40" fmla="*/ 210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5" y="2"/>
                  </a:lnTo>
                  <a:lnTo>
                    <a:pt x="563" y="8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40"/>
                  </a:lnTo>
                  <a:lnTo>
                    <a:pt x="513" y="50"/>
                  </a:lnTo>
                  <a:lnTo>
                    <a:pt x="0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4" y="930"/>
                  </a:lnTo>
                  <a:lnTo>
                    <a:pt x="176" y="926"/>
                  </a:lnTo>
                  <a:lnTo>
                    <a:pt x="188" y="920"/>
                  </a:lnTo>
                  <a:lnTo>
                    <a:pt x="200" y="914"/>
                  </a:lnTo>
                  <a:lnTo>
                    <a:pt x="210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2" name="Freeform 61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3" name="Freeform 62"/>
            <p:cNvSpPr>
              <a:spLocks/>
            </p:cNvSpPr>
            <p:nvPr/>
          </p:nvSpPr>
          <p:spPr bwMode="auto">
            <a:xfrm>
              <a:off x="3420" y="1218"/>
              <a:ext cx="735" cy="936"/>
            </a:xfrm>
            <a:custGeom>
              <a:avLst/>
              <a:gdLst>
                <a:gd name="T0" fmla="*/ 600 w 735"/>
                <a:gd name="T1" fmla="*/ 0 h 936"/>
                <a:gd name="T2" fmla="*/ 600 w 735"/>
                <a:gd name="T3" fmla="*/ 0 h 936"/>
                <a:gd name="T4" fmla="*/ 588 w 735"/>
                <a:gd name="T5" fmla="*/ 2 h 936"/>
                <a:gd name="T6" fmla="*/ 574 w 735"/>
                <a:gd name="T7" fmla="*/ 4 h 936"/>
                <a:gd name="T8" fmla="*/ 562 w 735"/>
                <a:gd name="T9" fmla="*/ 8 h 936"/>
                <a:gd name="T10" fmla="*/ 550 w 735"/>
                <a:gd name="T11" fmla="*/ 14 h 936"/>
                <a:gd name="T12" fmla="*/ 538 w 735"/>
                <a:gd name="T13" fmla="*/ 22 h 936"/>
                <a:gd name="T14" fmla="*/ 528 w 735"/>
                <a:gd name="T15" fmla="*/ 30 h 936"/>
                <a:gd name="T16" fmla="*/ 520 w 735"/>
                <a:gd name="T17" fmla="*/ 40 h 936"/>
                <a:gd name="T18" fmla="*/ 512 w 735"/>
                <a:gd name="T19" fmla="*/ 52 h 936"/>
                <a:gd name="T20" fmla="*/ 0 w 735"/>
                <a:gd name="T21" fmla="*/ 934 h 936"/>
                <a:gd name="T22" fmla="*/ 134 w 735"/>
                <a:gd name="T23" fmla="*/ 934 h 936"/>
                <a:gd name="T24" fmla="*/ 134 w 735"/>
                <a:gd name="T25" fmla="*/ 934 h 936"/>
                <a:gd name="T26" fmla="*/ 136 w 735"/>
                <a:gd name="T27" fmla="*/ 936 h 936"/>
                <a:gd name="T28" fmla="*/ 136 w 735"/>
                <a:gd name="T29" fmla="*/ 936 h 936"/>
                <a:gd name="T30" fmla="*/ 148 w 735"/>
                <a:gd name="T31" fmla="*/ 934 h 936"/>
                <a:gd name="T32" fmla="*/ 162 w 735"/>
                <a:gd name="T33" fmla="*/ 932 h 936"/>
                <a:gd name="T34" fmla="*/ 174 w 735"/>
                <a:gd name="T35" fmla="*/ 928 h 936"/>
                <a:gd name="T36" fmla="*/ 186 w 735"/>
                <a:gd name="T37" fmla="*/ 922 h 936"/>
                <a:gd name="T38" fmla="*/ 198 w 735"/>
                <a:gd name="T39" fmla="*/ 914 h 936"/>
                <a:gd name="T40" fmla="*/ 208 w 735"/>
                <a:gd name="T41" fmla="*/ 906 h 936"/>
                <a:gd name="T42" fmla="*/ 216 w 735"/>
                <a:gd name="T43" fmla="*/ 896 h 936"/>
                <a:gd name="T44" fmla="*/ 224 w 735"/>
                <a:gd name="T45" fmla="*/ 884 h 936"/>
                <a:gd name="T46" fmla="*/ 735 w 735"/>
                <a:gd name="T47" fmla="*/ 2 h 936"/>
                <a:gd name="T48" fmla="*/ 602 w 735"/>
                <a:gd name="T49" fmla="*/ 0 h 936"/>
                <a:gd name="T50" fmla="*/ 602 w 735"/>
                <a:gd name="T51" fmla="*/ 0 h 936"/>
                <a:gd name="T52" fmla="*/ 600 w 735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5" h="936">
                  <a:moveTo>
                    <a:pt x="600" y="0"/>
                  </a:moveTo>
                  <a:lnTo>
                    <a:pt x="600" y="0"/>
                  </a:lnTo>
                  <a:lnTo>
                    <a:pt x="588" y="2"/>
                  </a:lnTo>
                  <a:lnTo>
                    <a:pt x="574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38" y="22"/>
                  </a:lnTo>
                  <a:lnTo>
                    <a:pt x="528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6"/>
                  </a:lnTo>
                  <a:lnTo>
                    <a:pt x="224" y="884"/>
                  </a:lnTo>
                  <a:lnTo>
                    <a:pt x="735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4" name="Freeform 63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5" name="Freeform 64"/>
            <p:cNvSpPr>
              <a:spLocks/>
            </p:cNvSpPr>
            <p:nvPr/>
          </p:nvSpPr>
          <p:spPr bwMode="auto">
            <a:xfrm>
              <a:off x="3020" y="1216"/>
              <a:ext cx="738" cy="934"/>
            </a:xfrm>
            <a:custGeom>
              <a:avLst/>
              <a:gdLst>
                <a:gd name="T0" fmla="*/ 602 w 738"/>
                <a:gd name="T1" fmla="*/ 0 h 934"/>
                <a:gd name="T2" fmla="*/ 602 w 738"/>
                <a:gd name="T3" fmla="*/ 0 h 934"/>
                <a:gd name="T4" fmla="*/ 588 w 738"/>
                <a:gd name="T5" fmla="*/ 0 h 934"/>
                <a:gd name="T6" fmla="*/ 574 w 738"/>
                <a:gd name="T7" fmla="*/ 2 h 934"/>
                <a:gd name="T8" fmla="*/ 562 w 738"/>
                <a:gd name="T9" fmla="*/ 6 h 934"/>
                <a:gd name="T10" fmla="*/ 550 w 738"/>
                <a:gd name="T11" fmla="*/ 12 h 934"/>
                <a:gd name="T12" fmla="*/ 540 w 738"/>
                <a:gd name="T13" fmla="*/ 20 h 934"/>
                <a:gd name="T14" fmla="*/ 530 w 738"/>
                <a:gd name="T15" fmla="*/ 28 h 934"/>
                <a:gd name="T16" fmla="*/ 520 w 738"/>
                <a:gd name="T17" fmla="*/ 38 h 934"/>
                <a:gd name="T18" fmla="*/ 512 w 738"/>
                <a:gd name="T19" fmla="*/ 50 h 934"/>
                <a:gd name="T20" fmla="*/ 0 w 738"/>
                <a:gd name="T21" fmla="*/ 932 h 934"/>
                <a:gd name="T22" fmla="*/ 134 w 738"/>
                <a:gd name="T23" fmla="*/ 934 h 934"/>
                <a:gd name="T24" fmla="*/ 134 w 738"/>
                <a:gd name="T25" fmla="*/ 934 h 934"/>
                <a:gd name="T26" fmla="*/ 136 w 738"/>
                <a:gd name="T27" fmla="*/ 934 h 934"/>
                <a:gd name="T28" fmla="*/ 136 w 738"/>
                <a:gd name="T29" fmla="*/ 934 h 934"/>
                <a:gd name="T30" fmla="*/ 150 w 738"/>
                <a:gd name="T31" fmla="*/ 934 h 934"/>
                <a:gd name="T32" fmla="*/ 162 w 738"/>
                <a:gd name="T33" fmla="*/ 930 h 934"/>
                <a:gd name="T34" fmla="*/ 176 w 738"/>
                <a:gd name="T35" fmla="*/ 926 h 934"/>
                <a:gd name="T36" fmla="*/ 186 w 738"/>
                <a:gd name="T37" fmla="*/ 920 h 934"/>
                <a:gd name="T38" fmla="*/ 198 w 738"/>
                <a:gd name="T39" fmla="*/ 912 h 934"/>
                <a:gd name="T40" fmla="*/ 208 w 738"/>
                <a:gd name="T41" fmla="*/ 904 h 934"/>
                <a:gd name="T42" fmla="*/ 218 w 738"/>
                <a:gd name="T43" fmla="*/ 894 h 934"/>
                <a:gd name="T44" fmla="*/ 224 w 738"/>
                <a:gd name="T45" fmla="*/ 882 h 934"/>
                <a:gd name="T46" fmla="*/ 738 w 738"/>
                <a:gd name="T47" fmla="*/ 0 h 934"/>
                <a:gd name="T48" fmla="*/ 602 w 738"/>
                <a:gd name="T49" fmla="*/ 0 h 934"/>
                <a:gd name="T50" fmla="*/ 602 w 738"/>
                <a:gd name="T51" fmla="*/ 0 h 934"/>
                <a:gd name="T52" fmla="*/ 602 w 738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4">
                  <a:moveTo>
                    <a:pt x="602" y="0"/>
                  </a:moveTo>
                  <a:lnTo>
                    <a:pt x="602" y="0"/>
                  </a:lnTo>
                  <a:lnTo>
                    <a:pt x="588" y="0"/>
                  </a:lnTo>
                  <a:lnTo>
                    <a:pt x="574" y="2"/>
                  </a:lnTo>
                  <a:lnTo>
                    <a:pt x="562" y="6"/>
                  </a:lnTo>
                  <a:lnTo>
                    <a:pt x="550" y="12"/>
                  </a:lnTo>
                  <a:lnTo>
                    <a:pt x="540" y="20"/>
                  </a:lnTo>
                  <a:lnTo>
                    <a:pt x="530" y="28"/>
                  </a:lnTo>
                  <a:lnTo>
                    <a:pt x="520" y="38"/>
                  </a:lnTo>
                  <a:lnTo>
                    <a:pt x="512" y="50"/>
                  </a:lnTo>
                  <a:lnTo>
                    <a:pt x="0" y="932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50" y="934"/>
                  </a:lnTo>
                  <a:lnTo>
                    <a:pt x="162" y="930"/>
                  </a:lnTo>
                  <a:lnTo>
                    <a:pt x="176" y="926"/>
                  </a:lnTo>
                  <a:lnTo>
                    <a:pt x="186" y="920"/>
                  </a:lnTo>
                  <a:lnTo>
                    <a:pt x="198" y="912"/>
                  </a:lnTo>
                  <a:lnTo>
                    <a:pt x="208" y="904"/>
                  </a:lnTo>
                  <a:lnTo>
                    <a:pt x="218" y="894"/>
                  </a:lnTo>
                  <a:lnTo>
                    <a:pt x="224" y="882"/>
                  </a:lnTo>
                  <a:lnTo>
                    <a:pt x="738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6" name="Freeform 65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7" name="Freeform 66"/>
            <p:cNvSpPr>
              <a:spLocks/>
            </p:cNvSpPr>
            <p:nvPr/>
          </p:nvSpPr>
          <p:spPr bwMode="auto">
            <a:xfrm>
              <a:off x="2002" y="2170"/>
              <a:ext cx="738" cy="936"/>
            </a:xfrm>
            <a:custGeom>
              <a:avLst/>
              <a:gdLst>
                <a:gd name="T0" fmla="*/ 602 w 738"/>
                <a:gd name="T1" fmla="*/ 0 h 936"/>
                <a:gd name="T2" fmla="*/ 602 w 738"/>
                <a:gd name="T3" fmla="*/ 0 h 936"/>
                <a:gd name="T4" fmla="*/ 588 w 738"/>
                <a:gd name="T5" fmla="*/ 2 h 936"/>
                <a:gd name="T6" fmla="*/ 576 w 738"/>
                <a:gd name="T7" fmla="*/ 4 h 936"/>
                <a:gd name="T8" fmla="*/ 562 w 738"/>
                <a:gd name="T9" fmla="*/ 8 h 936"/>
                <a:gd name="T10" fmla="*/ 550 w 738"/>
                <a:gd name="T11" fmla="*/ 14 h 936"/>
                <a:gd name="T12" fmla="*/ 540 w 738"/>
                <a:gd name="T13" fmla="*/ 22 h 936"/>
                <a:gd name="T14" fmla="*/ 530 w 738"/>
                <a:gd name="T15" fmla="*/ 30 h 936"/>
                <a:gd name="T16" fmla="*/ 520 w 738"/>
                <a:gd name="T17" fmla="*/ 40 h 936"/>
                <a:gd name="T18" fmla="*/ 514 w 738"/>
                <a:gd name="T19" fmla="*/ 52 h 936"/>
                <a:gd name="T20" fmla="*/ 0 w 738"/>
                <a:gd name="T21" fmla="*/ 934 h 936"/>
                <a:gd name="T22" fmla="*/ 136 w 738"/>
                <a:gd name="T23" fmla="*/ 936 h 936"/>
                <a:gd name="T24" fmla="*/ 136 w 738"/>
                <a:gd name="T25" fmla="*/ 936 h 936"/>
                <a:gd name="T26" fmla="*/ 136 w 738"/>
                <a:gd name="T27" fmla="*/ 936 h 936"/>
                <a:gd name="T28" fmla="*/ 136 w 738"/>
                <a:gd name="T29" fmla="*/ 936 h 936"/>
                <a:gd name="T30" fmla="*/ 150 w 738"/>
                <a:gd name="T31" fmla="*/ 934 h 936"/>
                <a:gd name="T32" fmla="*/ 164 w 738"/>
                <a:gd name="T33" fmla="*/ 932 h 936"/>
                <a:gd name="T34" fmla="*/ 176 w 738"/>
                <a:gd name="T35" fmla="*/ 928 h 936"/>
                <a:gd name="T36" fmla="*/ 188 w 738"/>
                <a:gd name="T37" fmla="*/ 922 h 936"/>
                <a:gd name="T38" fmla="*/ 198 w 738"/>
                <a:gd name="T39" fmla="*/ 914 h 936"/>
                <a:gd name="T40" fmla="*/ 208 w 738"/>
                <a:gd name="T41" fmla="*/ 906 h 936"/>
                <a:gd name="T42" fmla="*/ 218 w 738"/>
                <a:gd name="T43" fmla="*/ 896 h 936"/>
                <a:gd name="T44" fmla="*/ 226 w 738"/>
                <a:gd name="T45" fmla="*/ 884 h 936"/>
                <a:gd name="T46" fmla="*/ 738 w 738"/>
                <a:gd name="T47" fmla="*/ 2 h 936"/>
                <a:gd name="T48" fmla="*/ 602 w 738"/>
                <a:gd name="T49" fmla="*/ 0 h 936"/>
                <a:gd name="T50" fmla="*/ 602 w 738"/>
                <a:gd name="T51" fmla="*/ 0 h 936"/>
                <a:gd name="T52" fmla="*/ 602 w 738"/>
                <a:gd name="T5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8" h="936">
                  <a:moveTo>
                    <a:pt x="602" y="0"/>
                  </a:moveTo>
                  <a:lnTo>
                    <a:pt x="602" y="0"/>
                  </a:lnTo>
                  <a:lnTo>
                    <a:pt x="588" y="2"/>
                  </a:lnTo>
                  <a:lnTo>
                    <a:pt x="576" y="4"/>
                  </a:lnTo>
                  <a:lnTo>
                    <a:pt x="562" y="8"/>
                  </a:lnTo>
                  <a:lnTo>
                    <a:pt x="550" y="14"/>
                  </a:lnTo>
                  <a:lnTo>
                    <a:pt x="540" y="22"/>
                  </a:lnTo>
                  <a:lnTo>
                    <a:pt x="530" y="30"/>
                  </a:lnTo>
                  <a:lnTo>
                    <a:pt x="520" y="40"/>
                  </a:lnTo>
                  <a:lnTo>
                    <a:pt x="514" y="52"/>
                  </a:lnTo>
                  <a:lnTo>
                    <a:pt x="0" y="934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36" y="936"/>
                  </a:lnTo>
                  <a:lnTo>
                    <a:pt x="150" y="934"/>
                  </a:lnTo>
                  <a:lnTo>
                    <a:pt x="164" y="932"/>
                  </a:lnTo>
                  <a:lnTo>
                    <a:pt x="176" y="928"/>
                  </a:lnTo>
                  <a:lnTo>
                    <a:pt x="188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8" y="896"/>
                  </a:lnTo>
                  <a:lnTo>
                    <a:pt x="226" y="884"/>
                  </a:lnTo>
                  <a:lnTo>
                    <a:pt x="738" y="2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8" name="Freeform 67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9" name="Freeform 68"/>
            <p:cNvSpPr>
              <a:spLocks/>
            </p:cNvSpPr>
            <p:nvPr/>
          </p:nvSpPr>
          <p:spPr bwMode="auto">
            <a:xfrm>
              <a:off x="1603" y="2168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9 w 737"/>
                <a:gd name="T5" fmla="*/ 0 h 934"/>
                <a:gd name="T6" fmla="*/ 575 w 737"/>
                <a:gd name="T7" fmla="*/ 2 h 934"/>
                <a:gd name="T8" fmla="*/ 563 w 737"/>
                <a:gd name="T9" fmla="*/ 6 h 934"/>
                <a:gd name="T10" fmla="*/ 551 w 737"/>
                <a:gd name="T11" fmla="*/ 12 h 934"/>
                <a:gd name="T12" fmla="*/ 539 w 737"/>
                <a:gd name="T13" fmla="*/ 20 h 934"/>
                <a:gd name="T14" fmla="*/ 529 w 737"/>
                <a:gd name="T15" fmla="*/ 28 h 934"/>
                <a:gd name="T16" fmla="*/ 521 w 737"/>
                <a:gd name="T17" fmla="*/ 38 h 934"/>
                <a:gd name="T18" fmla="*/ 513 w 737"/>
                <a:gd name="T19" fmla="*/ 50 h 934"/>
                <a:gd name="T20" fmla="*/ 0 w 737"/>
                <a:gd name="T21" fmla="*/ 932 h 934"/>
                <a:gd name="T22" fmla="*/ 135 w 737"/>
                <a:gd name="T23" fmla="*/ 934 h 934"/>
                <a:gd name="T24" fmla="*/ 135 w 737"/>
                <a:gd name="T25" fmla="*/ 934 h 934"/>
                <a:gd name="T26" fmla="*/ 135 w 737"/>
                <a:gd name="T27" fmla="*/ 934 h 934"/>
                <a:gd name="T28" fmla="*/ 135 w 737"/>
                <a:gd name="T29" fmla="*/ 934 h 934"/>
                <a:gd name="T30" fmla="*/ 149 w 737"/>
                <a:gd name="T31" fmla="*/ 934 h 934"/>
                <a:gd name="T32" fmla="*/ 163 w 737"/>
                <a:gd name="T33" fmla="*/ 930 h 934"/>
                <a:gd name="T34" fmla="*/ 175 w 737"/>
                <a:gd name="T35" fmla="*/ 926 h 934"/>
                <a:gd name="T36" fmla="*/ 187 w 737"/>
                <a:gd name="T37" fmla="*/ 920 h 934"/>
                <a:gd name="T38" fmla="*/ 199 w 737"/>
                <a:gd name="T39" fmla="*/ 912 h 934"/>
                <a:gd name="T40" fmla="*/ 209 w 737"/>
                <a:gd name="T41" fmla="*/ 904 h 934"/>
                <a:gd name="T42" fmla="*/ 217 w 737"/>
                <a:gd name="T43" fmla="*/ 894 h 934"/>
                <a:gd name="T44" fmla="*/ 225 w 737"/>
                <a:gd name="T45" fmla="*/ 882 h 934"/>
                <a:gd name="T46" fmla="*/ 737 w 737"/>
                <a:gd name="T47" fmla="*/ 0 h 934"/>
                <a:gd name="T48" fmla="*/ 603 w 737"/>
                <a:gd name="T49" fmla="*/ 0 h 934"/>
                <a:gd name="T50" fmla="*/ 603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9" y="0"/>
                  </a:lnTo>
                  <a:lnTo>
                    <a:pt x="575" y="2"/>
                  </a:lnTo>
                  <a:lnTo>
                    <a:pt x="563" y="6"/>
                  </a:lnTo>
                  <a:lnTo>
                    <a:pt x="551" y="12"/>
                  </a:lnTo>
                  <a:lnTo>
                    <a:pt x="539" y="20"/>
                  </a:lnTo>
                  <a:lnTo>
                    <a:pt x="529" y="28"/>
                  </a:lnTo>
                  <a:lnTo>
                    <a:pt x="521" y="38"/>
                  </a:lnTo>
                  <a:lnTo>
                    <a:pt x="513" y="50"/>
                  </a:lnTo>
                  <a:lnTo>
                    <a:pt x="0" y="932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35" y="934"/>
                  </a:lnTo>
                  <a:lnTo>
                    <a:pt x="149" y="934"/>
                  </a:lnTo>
                  <a:lnTo>
                    <a:pt x="163" y="930"/>
                  </a:lnTo>
                  <a:lnTo>
                    <a:pt x="175" y="926"/>
                  </a:lnTo>
                  <a:lnTo>
                    <a:pt x="187" y="920"/>
                  </a:lnTo>
                  <a:lnTo>
                    <a:pt x="199" y="912"/>
                  </a:lnTo>
                  <a:lnTo>
                    <a:pt x="209" y="904"/>
                  </a:lnTo>
                  <a:lnTo>
                    <a:pt x="217" y="894"/>
                  </a:lnTo>
                  <a:lnTo>
                    <a:pt x="225" y="882"/>
                  </a:lnTo>
                  <a:lnTo>
                    <a:pt x="737" y="0"/>
                  </a:lnTo>
                  <a:lnTo>
                    <a:pt x="603" y="0"/>
                  </a:lnTo>
                  <a:lnTo>
                    <a:pt x="603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0" name="Freeform 69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1" name="Freeform 70"/>
            <p:cNvSpPr>
              <a:spLocks/>
            </p:cNvSpPr>
            <p:nvPr/>
          </p:nvSpPr>
          <p:spPr bwMode="auto">
            <a:xfrm>
              <a:off x="1205" y="2164"/>
              <a:ext cx="737" cy="934"/>
            </a:xfrm>
            <a:custGeom>
              <a:avLst/>
              <a:gdLst>
                <a:gd name="T0" fmla="*/ 601 w 737"/>
                <a:gd name="T1" fmla="*/ 0 h 934"/>
                <a:gd name="T2" fmla="*/ 601 w 737"/>
                <a:gd name="T3" fmla="*/ 0 h 934"/>
                <a:gd name="T4" fmla="*/ 587 w 737"/>
                <a:gd name="T5" fmla="*/ 0 h 934"/>
                <a:gd name="T6" fmla="*/ 573 w 737"/>
                <a:gd name="T7" fmla="*/ 4 h 934"/>
                <a:gd name="T8" fmla="*/ 561 w 737"/>
                <a:gd name="T9" fmla="*/ 8 h 934"/>
                <a:gd name="T10" fmla="*/ 549 w 737"/>
                <a:gd name="T11" fmla="*/ 14 h 934"/>
                <a:gd name="T12" fmla="*/ 537 w 737"/>
                <a:gd name="T13" fmla="*/ 22 h 934"/>
                <a:gd name="T14" fmla="*/ 527 w 737"/>
                <a:gd name="T15" fmla="*/ 30 h 934"/>
                <a:gd name="T16" fmla="*/ 520 w 737"/>
                <a:gd name="T17" fmla="*/ 40 h 934"/>
                <a:gd name="T18" fmla="*/ 512 w 737"/>
                <a:gd name="T19" fmla="*/ 52 h 934"/>
                <a:gd name="T20" fmla="*/ 0 w 737"/>
                <a:gd name="T21" fmla="*/ 934 h 934"/>
                <a:gd name="T22" fmla="*/ 134 w 737"/>
                <a:gd name="T23" fmla="*/ 934 h 934"/>
                <a:gd name="T24" fmla="*/ 134 w 737"/>
                <a:gd name="T25" fmla="*/ 934 h 934"/>
                <a:gd name="T26" fmla="*/ 136 w 737"/>
                <a:gd name="T27" fmla="*/ 934 h 934"/>
                <a:gd name="T28" fmla="*/ 136 w 737"/>
                <a:gd name="T29" fmla="*/ 934 h 934"/>
                <a:gd name="T30" fmla="*/ 148 w 737"/>
                <a:gd name="T31" fmla="*/ 934 h 934"/>
                <a:gd name="T32" fmla="*/ 162 w 737"/>
                <a:gd name="T33" fmla="*/ 932 h 934"/>
                <a:gd name="T34" fmla="*/ 174 w 737"/>
                <a:gd name="T35" fmla="*/ 928 h 934"/>
                <a:gd name="T36" fmla="*/ 186 w 737"/>
                <a:gd name="T37" fmla="*/ 922 h 934"/>
                <a:gd name="T38" fmla="*/ 198 w 737"/>
                <a:gd name="T39" fmla="*/ 914 h 934"/>
                <a:gd name="T40" fmla="*/ 208 w 737"/>
                <a:gd name="T41" fmla="*/ 906 h 934"/>
                <a:gd name="T42" fmla="*/ 216 w 737"/>
                <a:gd name="T43" fmla="*/ 894 h 934"/>
                <a:gd name="T44" fmla="*/ 224 w 737"/>
                <a:gd name="T45" fmla="*/ 884 h 934"/>
                <a:gd name="T46" fmla="*/ 737 w 737"/>
                <a:gd name="T47" fmla="*/ 2 h 934"/>
                <a:gd name="T48" fmla="*/ 601 w 737"/>
                <a:gd name="T49" fmla="*/ 0 h 934"/>
                <a:gd name="T50" fmla="*/ 601 w 737"/>
                <a:gd name="T51" fmla="*/ 0 h 934"/>
                <a:gd name="T52" fmla="*/ 601 w 737"/>
                <a:gd name="T53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7" h="934">
                  <a:moveTo>
                    <a:pt x="601" y="0"/>
                  </a:moveTo>
                  <a:lnTo>
                    <a:pt x="601" y="0"/>
                  </a:lnTo>
                  <a:lnTo>
                    <a:pt x="587" y="0"/>
                  </a:lnTo>
                  <a:lnTo>
                    <a:pt x="573" y="4"/>
                  </a:lnTo>
                  <a:lnTo>
                    <a:pt x="561" y="8"/>
                  </a:lnTo>
                  <a:lnTo>
                    <a:pt x="549" y="14"/>
                  </a:lnTo>
                  <a:lnTo>
                    <a:pt x="537" y="22"/>
                  </a:lnTo>
                  <a:lnTo>
                    <a:pt x="527" y="30"/>
                  </a:lnTo>
                  <a:lnTo>
                    <a:pt x="520" y="40"/>
                  </a:lnTo>
                  <a:lnTo>
                    <a:pt x="512" y="52"/>
                  </a:lnTo>
                  <a:lnTo>
                    <a:pt x="0" y="934"/>
                  </a:lnTo>
                  <a:lnTo>
                    <a:pt x="134" y="934"/>
                  </a:lnTo>
                  <a:lnTo>
                    <a:pt x="134" y="934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48" y="934"/>
                  </a:lnTo>
                  <a:lnTo>
                    <a:pt x="162" y="932"/>
                  </a:lnTo>
                  <a:lnTo>
                    <a:pt x="174" y="928"/>
                  </a:lnTo>
                  <a:lnTo>
                    <a:pt x="186" y="922"/>
                  </a:lnTo>
                  <a:lnTo>
                    <a:pt x="198" y="914"/>
                  </a:lnTo>
                  <a:lnTo>
                    <a:pt x="208" y="906"/>
                  </a:lnTo>
                  <a:lnTo>
                    <a:pt x="216" y="894"/>
                  </a:lnTo>
                  <a:lnTo>
                    <a:pt x="224" y="884"/>
                  </a:lnTo>
                  <a:lnTo>
                    <a:pt x="737" y="2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601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2" name="Freeform 71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3" name="Freeform 72"/>
            <p:cNvSpPr>
              <a:spLocks/>
            </p:cNvSpPr>
            <p:nvPr/>
          </p:nvSpPr>
          <p:spPr bwMode="auto">
            <a:xfrm>
              <a:off x="977" y="1912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6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4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6 h 1102"/>
                <a:gd name="T30" fmla="*/ 606 w 610"/>
                <a:gd name="T31" fmla="*/ 194 h 1102"/>
                <a:gd name="T32" fmla="*/ 608 w 610"/>
                <a:gd name="T33" fmla="*/ 180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6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4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6"/>
                  </a:lnTo>
                  <a:lnTo>
                    <a:pt x="606" y="194"/>
                  </a:lnTo>
                  <a:lnTo>
                    <a:pt x="608" y="180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4" name="Freeform 73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5" name="Freeform 74"/>
            <p:cNvSpPr>
              <a:spLocks/>
            </p:cNvSpPr>
            <p:nvPr/>
          </p:nvSpPr>
          <p:spPr bwMode="auto">
            <a:xfrm>
              <a:off x="777" y="1566"/>
              <a:ext cx="610" cy="1102"/>
            </a:xfrm>
            <a:custGeom>
              <a:avLst/>
              <a:gdLst>
                <a:gd name="T0" fmla="*/ 528 w 610"/>
                <a:gd name="T1" fmla="*/ 0 h 1102"/>
                <a:gd name="T2" fmla="*/ 14 w 610"/>
                <a:gd name="T3" fmla="*/ 882 h 1102"/>
                <a:gd name="T4" fmla="*/ 14 w 610"/>
                <a:gd name="T5" fmla="*/ 882 h 1102"/>
                <a:gd name="T6" fmla="*/ 8 w 610"/>
                <a:gd name="T7" fmla="*/ 894 h 1102"/>
                <a:gd name="T8" fmla="*/ 4 w 610"/>
                <a:gd name="T9" fmla="*/ 908 h 1102"/>
                <a:gd name="T10" fmla="*/ 2 w 610"/>
                <a:gd name="T11" fmla="*/ 920 h 1102"/>
                <a:gd name="T12" fmla="*/ 0 w 610"/>
                <a:gd name="T13" fmla="*/ 934 h 1102"/>
                <a:gd name="T14" fmla="*/ 2 w 610"/>
                <a:gd name="T15" fmla="*/ 946 h 1102"/>
                <a:gd name="T16" fmla="*/ 4 w 610"/>
                <a:gd name="T17" fmla="*/ 960 h 1102"/>
                <a:gd name="T18" fmla="*/ 8 w 610"/>
                <a:gd name="T19" fmla="*/ 972 h 1102"/>
                <a:gd name="T20" fmla="*/ 14 w 610"/>
                <a:gd name="T21" fmla="*/ 986 h 1102"/>
                <a:gd name="T22" fmla="*/ 82 w 610"/>
                <a:gd name="T23" fmla="*/ 1102 h 1102"/>
                <a:gd name="T24" fmla="*/ 596 w 610"/>
                <a:gd name="T25" fmla="*/ 220 h 1102"/>
                <a:gd name="T26" fmla="*/ 596 w 610"/>
                <a:gd name="T27" fmla="*/ 220 h 1102"/>
                <a:gd name="T28" fmla="*/ 602 w 610"/>
                <a:gd name="T29" fmla="*/ 208 h 1102"/>
                <a:gd name="T30" fmla="*/ 606 w 610"/>
                <a:gd name="T31" fmla="*/ 194 h 1102"/>
                <a:gd name="T32" fmla="*/ 608 w 610"/>
                <a:gd name="T33" fmla="*/ 182 h 1102"/>
                <a:gd name="T34" fmla="*/ 610 w 610"/>
                <a:gd name="T35" fmla="*/ 168 h 1102"/>
                <a:gd name="T36" fmla="*/ 608 w 610"/>
                <a:gd name="T37" fmla="*/ 154 h 1102"/>
                <a:gd name="T38" fmla="*/ 606 w 610"/>
                <a:gd name="T39" fmla="*/ 142 h 1102"/>
                <a:gd name="T40" fmla="*/ 602 w 610"/>
                <a:gd name="T41" fmla="*/ 128 h 1102"/>
                <a:gd name="T42" fmla="*/ 596 w 610"/>
                <a:gd name="T43" fmla="*/ 116 h 1102"/>
                <a:gd name="T44" fmla="*/ 528 w 610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10" h="1102">
                  <a:moveTo>
                    <a:pt x="528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2" y="920"/>
                  </a:lnTo>
                  <a:lnTo>
                    <a:pt x="0" y="934"/>
                  </a:lnTo>
                  <a:lnTo>
                    <a:pt x="2" y="946"/>
                  </a:lnTo>
                  <a:lnTo>
                    <a:pt x="4" y="960"/>
                  </a:lnTo>
                  <a:lnTo>
                    <a:pt x="8" y="972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6" y="220"/>
                  </a:lnTo>
                  <a:lnTo>
                    <a:pt x="596" y="220"/>
                  </a:lnTo>
                  <a:lnTo>
                    <a:pt x="602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10" y="168"/>
                  </a:lnTo>
                  <a:lnTo>
                    <a:pt x="608" y="154"/>
                  </a:lnTo>
                  <a:lnTo>
                    <a:pt x="606" y="142"/>
                  </a:lnTo>
                  <a:lnTo>
                    <a:pt x="602" y="128"/>
                  </a:lnTo>
                  <a:lnTo>
                    <a:pt x="596" y="116"/>
                  </a:lnTo>
                  <a:lnTo>
                    <a:pt x="52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6" name="Freeform 75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7" name="Freeform 76"/>
            <p:cNvSpPr>
              <a:spLocks/>
            </p:cNvSpPr>
            <p:nvPr/>
          </p:nvSpPr>
          <p:spPr bwMode="auto">
            <a:xfrm>
              <a:off x="577" y="1220"/>
              <a:ext cx="608" cy="1102"/>
            </a:xfrm>
            <a:custGeom>
              <a:avLst/>
              <a:gdLst>
                <a:gd name="T0" fmla="*/ 526 w 608"/>
                <a:gd name="T1" fmla="*/ 0 h 1102"/>
                <a:gd name="T2" fmla="*/ 14 w 608"/>
                <a:gd name="T3" fmla="*/ 882 h 1102"/>
                <a:gd name="T4" fmla="*/ 14 w 608"/>
                <a:gd name="T5" fmla="*/ 882 h 1102"/>
                <a:gd name="T6" fmla="*/ 8 w 608"/>
                <a:gd name="T7" fmla="*/ 894 h 1102"/>
                <a:gd name="T8" fmla="*/ 4 w 608"/>
                <a:gd name="T9" fmla="*/ 908 h 1102"/>
                <a:gd name="T10" fmla="*/ 0 w 608"/>
                <a:gd name="T11" fmla="*/ 920 h 1102"/>
                <a:gd name="T12" fmla="*/ 0 w 608"/>
                <a:gd name="T13" fmla="*/ 934 h 1102"/>
                <a:gd name="T14" fmla="*/ 0 w 608"/>
                <a:gd name="T15" fmla="*/ 948 h 1102"/>
                <a:gd name="T16" fmla="*/ 4 w 608"/>
                <a:gd name="T17" fmla="*/ 960 h 1102"/>
                <a:gd name="T18" fmla="*/ 8 w 608"/>
                <a:gd name="T19" fmla="*/ 974 h 1102"/>
                <a:gd name="T20" fmla="*/ 14 w 608"/>
                <a:gd name="T21" fmla="*/ 986 h 1102"/>
                <a:gd name="T22" fmla="*/ 82 w 608"/>
                <a:gd name="T23" fmla="*/ 1102 h 1102"/>
                <a:gd name="T24" fmla="*/ 594 w 608"/>
                <a:gd name="T25" fmla="*/ 220 h 1102"/>
                <a:gd name="T26" fmla="*/ 594 w 608"/>
                <a:gd name="T27" fmla="*/ 220 h 1102"/>
                <a:gd name="T28" fmla="*/ 600 w 608"/>
                <a:gd name="T29" fmla="*/ 208 h 1102"/>
                <a:gd name="T30" fmla="*/ 606 w 608"/>
                <a:gd name="T31" fmla="*/ 194 h 1102"/>
                <a:gd name="T32" fmla="*/ 608 w 608"/>
                <a:gd name="T33" fmla="*/ 182 h 1102"/>
                <a:gd name="T34" fmla="*/ 608 w 608"/>
                <a:gd name="T35" fmla="*/ 168 h 1102"/>
                <a:gd name="T36" fmla="*/ 608 w 608"/>
                <a:gd name="T37" fmla="*/ 156 h 1102"/>
                <a:gd name="T38" fmla="*/ 606 w 608"/>
                <a:gd name="T39" fmla="*/ 142 h 1102"/>
                <a:gd name="T40" fmla="*/ 600 w 608"/>
                <a:gd name="T41" fmla="*/ 130 h 1102"/>
                <a:gd name="T42" fmla="*/ 594 w 608"/>
                <a:gd name="T43" fmla="*/ 116 h 1102"/>
                <a:gd name="T44" fmla="*/ 526 w 608"/>
                <a:gd name="T4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8" h="1102">
                  <a:moveTo>
                    <a:pt x="526" y="0"/>
                  </a:moveTo>
                  <a:lnTo>
                    <a:pt x="14" y="882"/>
                  </a:lnTo>
                  <a:lnTo>
                    <a:pt x="14" y="882"/>
                  </a:lnTo>
                  <a:lnTo>
                    <a:pt x="8" y="894"/>
                  </a:lnTo>
                  <a:lnTo>
                    <a:pt x="4" y="908"/>
                  </a:lnTo>
                  <a:lnTo>
                    <a:pt x="0" y="920"/>
                  </a:lnTo>
                  <a:lnTo>
                    <a:pt x="0" y="934"/>
                  </a:lnTo>
                  <a:lnTo>
                    <a:pt x="0" y="948"/>
                  </a:lnTo>
                  <a:lnTo>
                    <a:pt x="4" y="960"/>
                  </a:lnTo>
                  <a:lnTo>
                    <a:pt x="8" y="974"/>
                  </a:lnTo>
                  <a:lnTo>
                    <a:pt x="14" y="986"/>
                  </a:lnTo>
                  <a:lnTo>
                    <a:pt x="82" y="1102"/>
                  </a:lnTo>
                  <a:lnTo>
                    <a:pt x="594" y="220"/>
                  </a:lnTo>
                  <a:lnTo>
                    <a:pt x="594" y="220"/>
                  </a:lnTo>
                  <a:lnTo>
                    <a:pt x="600" y="208"/>
                  </a:lnTo>
                  <a:lnTo>
                    <a:pt x="606" y="194"/>
                  </a:lnTo>
                  <a:lnTo>
                    <a:pt x="608" y="182"/>
                  </a:lnTo>
                  <a:lnTo>
                    <a:pt x="608" y="168"/>
                  </a:lnTo>
                  <a:lnTo>
                    <a:pt x="608" y="156"/>
                  </a:lnTo>
                  <a:lnTo>
                    <a:pt x="606" y="142"/>
                  </a:lnTo>
                  <a:lnTo>
                    <a:pt x="600" y="130"/>
                  </a:lnTo>
                  <a:lnTo>
                    <a:pt x="594" y="116"/>
                  </a:lnTo>
                  <a:lnTo>
                    <a:pt x="526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201168"/>
            <a:ext cx="7924800" cy="86868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600200"/>
            <a:ext cx="1146048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0" y="6356351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6/5/2023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356351"/>
            <a:ext cx="4876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POINT OF CONTACT NAME AND E-MAIL 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5552" y="6356351"/>
            <a:ext cx="402336" cy="365125"/>
          </a:xfrm>
          <a:prstGeom prst="rect">
            <a:avLst/>
          </a:prstGeom>
        </p:spPr>
        <p:txBody>
          <a:bodyPr lIns="0" tIns="0" bIns="0" anchor="ctr" anchorCtr="0"/>
          <a:lstStyle>
            <a:lvl1pPr algn="l">
              <a:defRPr sz="9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03722D57-58D6-9447-A6D5-A97F6C35A8F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469673" y="6454975"/>
            <a:ext cx="0" cy="182880"/>
          </a:xfrm>
          <a:prstGeom prst="line">
            <a:avLst/>
          </a:prstGeom>
          <a:ln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368766" y="6362776"/>
            <a:ext cx="1470473" cy="303859"/>
            <a:chOff x="819150" y="3665466"/>
            <a:chExt cx="3203575" cy="882651"/>
          </a:xfrm>
          <a:solidFill>
            <a:schemeClr val="bg1"/>
          </a:solidFill>
        </p:grpSpPr>
        <p:sp>
          <p:nvSpPr>
            <p:cNvPr id="87" name="Freeform 5"/>
            <p:cNvSpPr>
              <a:spLocks/>
            </p:cNvSpPr>
            <p:nvPr/>
          </p:nvSpPr>
          <p:spPr bwMode="auto">
            <a:xfrm>
              <a:off x="819150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8" name="Freeform 6"/>
            <p:cNvSpPr>
              <a:spLocks/>
            </p:cNvSpPr>
            <p:nvPr/>
          </p:nvSpPr>
          <p:spPr bwMode="auto">
            <a:xfrm>
              <a:off x="1327150" y="3943279"/>
              <a:ext cx="463550" cy="595313"/>
            </a:xfrm>
            <a:custGeom>
              <a:avLst/>
              <a:gdLst>
                <a:gd name="T0" fmla="*/ 200 w 292"/>
                <a:gd name="T1" fmla="*/ 194 h 375"/>
                <a:gd name="T2" fmla="*/ 88 w 292"/>
                <a:gd name="T3" fmla="*/ 0 h 375"/>
                <a:gd name="T4" fmla="*/ 0 w 292"/>
                <a:gd name="T5" fmla="*/ 0 h 375"/>
                <a:gd name="T6" fmla="*/ 0 w 292"/>
                <a:gd name="T7" fmla="*/ 375 h 375"/>
                <a:gd name="T8" fmla="*/ 90 w 292"/>
                <a:gd name="T9" fmla="*/ 375 h 375"/>
                <a:gd name="T10" fmla="*/ 90 w 292"/>
                <a:gd name="T11" fmla="*/ 186 h 375"/>
                <a:gd name="T12" fmla="*/ 202 w 292"/>
                <a:gd name="T13" fmla="*/ 375 h 375"/>
                <a:gd name="T14" fmla="*/ 292 w 292"/>
                <a:gd name="T15" fmla="*/ 375 h 375"/>
                <a:gd name="T16" fmla="*/ 292 w 292"/>
                <a:gd name="T17" fmla="*/ 0 h 375"/>
                <a:gd name="T18" fmla="*/ 200 w 292"/>
                <a:gd name="T19" fmla="*/ 0 h 375"/>
                <a:gd name="T20" fmla="*/ 200 w 292"/>
                <a:gd name="T21" fmla="*/ 19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375">
                  <a:moveTo>
                    <a:pt x="200" y="194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0" y="375"/>
                  </a:lnTo>
                  <a:lnTo>
                    <a:pt x="90" y="186"/>
                  </a:lnTo>
                  <a:lnTo>
                    <a:pt x="202" y="375"/>
                  </a:lnTo>
                  <a:lnTo>
                    <a:pt x="292" y="375"/>
                  </a:lnTo>
                  <a:lnTo>
                    <a:pt x="292" y="0"/>
                  </a:lnTo>
                  <a:lnTo>
                    <a:pt x="200" y="0"/>
                  </a:lnTo>
                  <a:lnTo>
                    <a:pt x="200" y="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9" name="Freeform 7"/>
            <p:cNvSpPr>
              <a:spLocks/>
            </p:cNvSpPr>
            <p:nvPr/>
          </p:nvSpPr>
          <p:spPr bwMode="auto">
            <a:xfrm>
              <a:off x="1876425" y="3943279"/>
              <a:ext cx="444500" cy="595313"/>
            </a:xfrm>
            <a:custGeom>
              <a:avLst/>
              <a:gdLst>
                <a:gd name="T0" fmla="*/ 94 w 280"/>
                <a:gd name="T1" fmla="*/ 222 h 375"/>
                <a:gd name="T2" fmla="*/ 260 w 280"/>
                <a:gd name="T3" fmla="*/ 222 h 375"/>
                <a:gd name="T4" fmla="*/ 260 w 280"/>
                <a:gd name="T5" fmla="*/ 136 h 375"/>
                <a:gd name="T6" fmla="*/ 94 w 280"/>
                <a:gd name="T7" fmla="*/ 136 h 375"/>
                <a:gd name="T8" fmla="*/ 94 w 280"/>
                <a:gd name="T9" fmla="*/ 86 h 375"/>
                <a:gd name="T10" fmla="*/ 274 w 280"/>
                <a:gd name="T11" fmla="*/ 86 h 375"/>
                <a:gd name="T12" fmla="*/ 274 w 280"/>
                <a:gd name="T13" fmla="*/ 0 h 375"/>
                <a:gd name="T14" fmla="*/ 0 w 280"/>
                <a:gd name="T15" fmla="*/ 0 h 375"/>
                <a:gd name="T16" fmla="*/ 0 w 280"/>
                <a:gd name="T17" fmla="*/ 375 h 375"/>
                <a:gd name="T18" fmla="*/ 280 w 280"/>
                <a:gd name="T19" fmla="*/ 375 h 375"/>
                <a:gd name="T20" fmla="*/ 280 w 280"/>
                <a:gd name="T21" fmla="*/ 287 h 375"/>
                <a:gd name="T22" fmla="*/ 94 w 280"/>
                <a:gd name="T23" fmla="*/ 287 h 375"/>
                <a:gd name="T24" fmla="*/ 94 w 280"/>
                <a:gd name="T25" fmla="*/ 22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" h="375">
                  <a:moveTo>
                    <a:pt x="94" y="222"/>
                  </a:moveTo>
                  <a:lnTo>
                    <a:pt x="260" y="222"/>
                  </a:lnTo>
                  <a:lnTo>
                    <a:pt x="260" y="136"/>
                  </a:lnTo>
                  <a:lnTo>
                    <a:pt x="94" y="136"/>
                  </a:lnTo>
                  <a:lnTo>
                    <a:pt x="94" y="86"/>
                  </a:lnTo>
                  <a:lnTo>
                    <a:pt x="274" y="86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280" y="375"/>
                  </a:lnTo>
                  <a:lnTo>
                    <a:pt x="280" y="287"/>
                  </a:lnTo>
                  <a:lnTo>
                    <a:pt x="94" y="287"/>
                  </a:lnTo>
                  <a:lnTo>
                    <a:pt x="9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2384425" y="3943279"/>
              <a:ext cx="533400" cy="595313"/>
            </a:xfrm>
            <a:custGeom>
              <a:avLst/>
              <a:gdLst>
                <a:gd name="T0" fmla="*/ 244 w 336"/>
                <a:gd name="T1" fmla="*/ 228 h 375"/>
                <a:gd name="T2" fmla="*/ 230 w 336"/>
                <a:gd name="T3" fmla="*/ 214 h 375"/>
                <a:gd name="T4" fmla="*/ 254 w 336"/>
                <a:gd name="T5" fmla="*/ 202 h 375"/>
                <a:gd name="T6" fmla="*/ 274 w 336"/>
                <a:gd name="T7" fmla="*/ 184 h 375"/>
                <a:gd name="T8" fmla="*/ 284 w 336"/>
                <a:gd name="T9" fmla="*/ 170 h 375"/>
                <a:gd name="T10" fmla="*/ 298 w 336"/>
                <a:gd name="T11" fmla="*/ 132 h 375"/>
                <a:gd name="T12" fmla="*/ 298 w 336"/>
                <a:gd name="T13" fmla="*/ 110 h 375"/>
                <a:gd name="T14" fmla="*/ 294 w 336"/>
                <a:gd name="T15" fmla="*/ 78 h 375"/>
                <a:gd name="T16" fmla="*/ 282 w 336"/>
                <a:gd name="T17" fmla="*/ 48 h 375"/>
                <a:gd name="T18" fmla="*/ 274 w 336"/>
                <a:gd name="T19" fmla="*/ 36 h 375"/>
                <a:gd name="T20" fmla="*/ 250 w 336"/>
                <a:gd name="T21" fmla="*/ 16 h 375"/>
                <a:gd name="T22" fmla="*/ 238 w 336"/>
                <a:gd name="T23" fmla="*/ 10 h 375"/>
                <a:gd name="T24" fmla="*/ 204 w 336"/>
                <a:gd name="T25" fmla="*/ 2 h 375"/>
                <a:gd name="T26" fmla="*/ 154 w 336"/>
                <a:gd name="T27" fmla="*/ 0 h 375"/>
                <a:gd name="T28" fmla="*/ 0 w 336"/>
                <a:gd name="T29" fmla="*/ 375 h 375"/>
                <a:gd name="T30" fmla="*/ 96 w 336"/>
                <a:gd name="T31" fmla="*/ 230 h 375"/>
                <a:gd name="T32" fmla="*/ 114 w 336"/>
                <a:gd name="T33" fmla="*/ 232 h 375"/>
                <a:gd name="T34" fmla="*/ 124 w 336"/>
                <a:gd name="T35" fmla="*/ 234 h 375"/>
                <a:gd name="T36" fmla="*/ 138 w 336"/>
                <a:gd name="T37" fmla="*/ 244 h 375"/>
                <a:gd name="T38" fmla="*/ 148 w 336"/>
                <a:gd name="T39" fmla="*/ 258 h 375"/>
                <a:gd name="T40" fmla="*/ 224 w 336"/>
                <a:gd name="T41" fmla="*/ 375 h 375"/>
                <a:gd name="T42" fmla="*/ 284 w 336"/>
                <a:gd name="T43" fmla="*/ 285 h 375"/>
                <a:gd name="T44" fmla="*/ 262 w 336"/>
                <a:gd name="T45" fmla="*/ 250 h 375"/>
                <a:gd name="T46" fmla="*/ 244 w 336"/>
                <a:gd name="T47" fmla="*/ 228 h 375"/>
                <a:gd name="T48" fmla="*/ 134 w 336"/>
                <a:gd name="T49" fmla="*/ 86 h 375"/>
                <a:gd name="T50" fmla="*/ 180 w 336"/>
                <a:gd name="T51" fmla="*/ 88 h 375"/>
                <a:gd name="T52" fmla="*/ 190 w 336"/>
                <a:gd name="T53" fmla="*/ 90 h 375"/>
                <a:gd name="T54" fmla="*/ 196 w 336"/>
                <a:gd name="T55" fmla="*/ 96 h 375"/>
                <a:gd name="T56" fmla="*/ 202 w 336"/>
                <a:gd name="T57" fmla="*/ 116 h 375"/>
                <a:gd name="T58" fmla="*/ 200 w 336"/>
                <a:gd name="T59" fmla="*/ 126 h 375"/>
                <a:gd name="T60" fmla="*/ 198 w 336"/>
                <a:gd name="T61" fmla="*/ 134 h 375"/>
                <a:gd name="T62" fmla="*/ 186 w 336"/>
                <a:gd name="T63" fmla="*/ 142 h 375"/>
                <a:gd name="T64" fmla="*/ 172 w 336"/>
                <a:gd name="T65" fmla="*/ 146 h 375"/>
                <a:gd name="T66" fmla="*/ 96 w 336"/>
                <a:gd name="T67" fmla="*/ 14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6" h="375">
                  <a:moveTo>
                    <a:pt x="244" y="228"/>
                  </a:moveTo>
                  <a:lnTo>
                    <a:pt x="244" y="228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42" y="208"/>
                  </a:lnTo>
                  <a:lnTo>
                    <a:pt x="254" y="202"/>
                  </a:lnTo>
                  <a:lnTo>
                    <a:pt x="264" y="194"/>
                  </a:lnTo>
                  <a:lnTo>
                    <a:pt x="274" y="184"/>
                  </a:lnTo>
                  <a:lnTo>
                    <a:pt x="274" y="184"/>
                  </a:lnTo>
                  <a:lnTo>
                    <a:pt x="284" y="170"/>
                  </a:lnTo>
                  <a:lnTo>
                    <a:pt x="292" y="152"/>
                  </a:lnTo>
                  <a:lnTo>
                    <a:pt x="298" y="132"/>
                  </a:lnTo>
                  <a:lnTo>
                    <a:pt x="298" y="110"/>
                  </a:lnTo>
                  <a:lnTo>
                    <a:pt x="298" y="110"/>
                  </a:lnTo>
                  <a:lnTo>
                    <a:pt x="298" y="94"/>
                  </a:lnTo>
                  <a:lnTo>
                    <a:pt x="294" y="78"/>
                  </a:lnTo>
                  <a:lnTo>
                    <a:pt x="290" y="62"/>
                  </a:lnTo>
                  <a:lnTo>
                    <a:pt x="282" y="48"/>
                  </a:lnTo>
                  <a:lnTo>
                    <a:pt x="282" y="48"/>
                  </a:lnTo>
                  <a:lnTo>
                    <a:pt x="274" y="36"/>
                  </a:lnTo>
                  <a:lnTo>
                    <a:pt x="262" y="24"/>
                  </a:lnTo>
                  <a:lnTo>
                    <a:pt x="250" y="16"/>
                  </a:lnTo>
                  <a:lnTo>
                    <a:pt x="238" y="10"/>
                  </a:lnTo>
                  <a:lnTo>
                    <a:pt x="238" y="10"/>
                  </a:lnTo>
                  <a:lnTo>
                    <a:pt x="222" y="4"/>
                  </a:lnTo>
                  <a:lnTo>
                    <a:pt x="204" y="2"/>
                  </a:lnTo>
                  <a:lnTo>
                    <a:pt x="180" y="0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96" y="375"/>
                  </a:lnTo>
                  <a:lnTo>
                    <a:pt x="96" y="230"/>
                  </a:lnTo>
                  <a:lnTo>
                    <a:pt x="96" y="230"/>
                  </a:lnTo>
                  <a:lnTo>
                    <a:pt x="114" y="232"/>
                  </a:lnTo>
                  <a:lnTo>
                    <a:pt x="124" y="234"/>
                  </a:lnTo>
                  <a:lnTo>
                    <a:pt x="124" y="234"/>
                  </a:lnTo>
                  <a:lnTo>
                    <a:pt x="130" y="238"/>
                  </a:lnTo>
                  <a:lnTo>
                    <a:pt x="138" y="244"/>
                  </a:lnTo>
                  <a:lnTo>
                    <a:pt x="138" y="244"/>
                  </a:lnTo>
                  <a:lnTo>
                    <a:pt x="148" y="258"/>
                  </a:lnTo>
                  <a:lnTo>
                    <a:pt x="172" y="293"/>
                  </a:lnTo>
                  <a:lnTo>
                    <a:pt x="224" y="375"/>
                  </a:lnTo>
                  <a:lnTo>
                    <a:pt x="336" y="375"/>
                  </a:lnTo>
                  <a:lnTo>
                    <a:pt x="284" y="285"/>
                  </a:lnTo>
                  <a:lnTo>
                    <a:pt x="284" y="285"/>
                  </a:lnTo>
                  <a:lnTo>
                    <a:pt x="262" y="250"/>
                  </a:lnTo>
                  <a:lnTo>
                    <a:pt x="244" y="228"/>
                  </a:lnTo>
                  <a:lnTo>
                    <a:pt x="244" y="228"/>
                  </a:lnTo>
                  <a:close/>
                  <a:moveTo>
                    <a:pt x="96" y="86"/>
                  </a:moveTo>
                  <a:lnTo>
                    <a:pt x="134" y="86"/>
                  </a:lnTo>
                  <a:lnTo>
                    <a:pt x="134" y="86"/>
                  </a:lnTo>
                  <a:lnTo>
                    <a:pt x="180" y="88"/>
                  </a:lnTo>
                  <a:lnTo>
                    <a:pt x="180" y="88"/>
                  </a:lnTo>
                  <a:lnTo>
                    <a:pt x="190" y="90"/>
                  </a:lnTo>
                  <a:lnTo>
                    <a:pt x="196" y="96"/>
                  </a:lnTo>
                  <a:lnTo>
                    <a:pt x="196" y="96"/>
                  </a:lnTo>
                  <a:lnTo>
                    <a:pt x="200" y="104"/>
                  </a:lnTo>
                  <a:lnTo>
                    <a:pt x="202" y="116"/>
                  </a:lnTo>
                  <a:lnTo>
                    <a:pt x="202" y="116"/>
                  </a:lnTo>
                  <a:lnTo>
                    <a:pt x="200" y="126"/>
                  </a:lnTo>
                  <a:lnTo>
                    <a:pt x="198" y="134"/>
                  </a:lnTo>
                  <a:lnTo>
                    <a:pt x="198" y="134"/>
                  </a:lnTo>
                  <a:lnTo>
                    <a:pt x="192" y="140"/>
                  </a:lnTo>
                  <a:lnTo>
                    <a:pt x="186" y="142"/>
                  </a:lnTo>
                  <a:lnTo>
                    <a:pt x="186" y="142"/>
                  </a:lnTo>
                  <a:lnTo>
                    <a:pt x="172" y="146"/>
                  </a:lnTo>
                  <a:lnTo>
                    <a:pt x="130" y="146"/>
                  </a:lnTo>
                  <a:lnTo>
                    <a:pt x="96" y="146"/>
                  </a:lnTo>
                  <a:lnTo>
                    <a:pt x="96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1" name="Freeform 9"/>
            <p:cNvSpPr>
              <a:spLocks/>
            </p:cNvSpPr>
            <p:nvPr/>
          </p:nvSpPr>
          <p:spPr bwMode="auto">
            <a:xfrm>
              <a:off x="2914650" y="3933754"/>
              <a:ext cx="536575" cy="614363"/>
            </a:xfrm>
            <a:custGeom>
              <a:avLst/>
              <a:gdLst>
                <a:gd name="T0" fmla="*/ 242 w 338"/>
                <a:gd name="T1" fmla="*/ 254 h 387"/>
                <a:gd name="T2" fmla="*/ 242 w 338"/>
                <a:gd name="T3" fmla="*/ 276 h 387"/>
                <a:gd name="T4" fmla="*/ 214 w 338"/>
                <a:gd name="T5" fmla="*/ 291 h 387"/>
                <a:gd name="T6" fmla="*/ 196 w 338"/>
                <a:gd name="T7" fmla="*/ 297 h 387"/>
                <a:gd name="T8" fmla="*/ 178 w 338"/>
                <a:gd name="T9" fmla="*/ 299 h 387"/>
                <a:gd name="T10" fmla="*/ 146 w 338"/>
                <a:gd name="T11" fmla="*/ 291 h 387"/>
                <a:gd name="T12" fmla="*/ 120 w 338"/>
                <a:gd name="T13" fmla="*/ 274 h 387"/>
                <a:gd name="T14" fmla="*/ 110 w 338"/>
                <a:gd name="T15" fmla="*/ 258 h 387"/>
                <a:gd name="T16" fmla="*/ 98 w 338"/>
                <a:gd name="T17" fmla="*/ 216 h 387"/>
                <a:gd name="T18" fmla="*/ 98 w 338"/>
                <a:gd name="T19" fmla="*/ 190 h 387"/>
                <a:gd name="T20" fmla="*/ 102 w 338"/>
                <a:gd name="T21" fmla="*/ 144 h 387"/>
                <a:gd name="T22" fmla="*/ 120 w 338"/>
                <a:gd name="T23" fmla="*/ 112 h 387"/>
                <a:gd name="T24" fmla="*/ 132 w 338"/>
                <a:gd name="T25" fmla="*/ 102 h 387"/>
                <a:gd name="T26" fmla="*/ 160 w 338"/>
                <a:gd name="T27" fmla="*/ 90 h 387"/>
                <a:gd name="T28" fmla="*/ 178 w 338"/>
                <a:gd name="T29" fmla="*/ 88 h 387"/>
                <a:gd name="T30" fmla="*/ 200 w 338"/>
                <a:gd name="T31" fmla="*/ 90 h 387"/>
                <a:gd name="T32" fmla="*/ 218 w 338"/>
                <a:gd name="T33" fmla="*/ 100 h 387"/>
                <a:gd name="T34" fmla="*/ 226 w 338"/>
                <a:gd name="T35" fmla="*/ 106 h 387"/>
                <a:gd name="T36" fmla="*/ 236 w 338"/>
                <a:gd name="T37" fmla="*/ 122 h 387"/>
                <a:gd name="T38" fmla="*/ 242 w 338"/>
                <a:gd name="T39" fmla="*/ 146 h 387"/>
                <a:gd name="T40" fmla="*/ 334 w 338"/>
                <a:gd name="T41" fmla="*/ 112 h 387"/>
                <a:gd name="T42" fmla="*/ 326 w 338"/>
                <a:gd name="T43" fmla="*/ 88 h 387"/>
                <a:gd name="T44" fmla="*/ 302 w 338"/>
                <a:gd name="T45" fmla="*/ 46 h 387"/>
                <a:gd name="T46" fmla="*/ 284 w 338"/>
                <a:gd name="T47" fmla="*/ 30 h 387"/>
                <a:gd name="T48" fmla="*/ 262 w 338"/>
                <a:gd name="T49" fmla="*/ 16 h 387"/>
                <a:gd name="T50" fmla="*/ 210 w 338"/>
                <a:gd name="T51" fmla="*/ 2 h 387"/>
                <a:gd name="T52" fmla="*/ 178 w 338"/>
                <a:gd name="T53" fmla="*/ 0 h 387"/>
                <a:gd name="T54" fmla="*/ 132 w 338"/>
                <a:gd name="T55" fmla="*/ 4 h 387"/>
                <a:gd name="T56" fmla="*/ 92 w 338"/>
                <a:gd name="T57" fmla="*/ 18 h 387"/>
                <a:gd name="T58" fmla="*/ 72 w 338"/>
                <a:gd name="T59" fmla="*/ 32 h 387"/>
                <a:gd name="T60" fmla="*/ 36 w 338"/>
                <a:gd name="T61" fmla="*/ 68 h 387"/>
                <a:gd name="T62" fmla="*/ 24 w 338"/>
                <a:gd name="T63" fmla="*/ 90 h 387"/>
                <a:gd name="T64" fmla="*/ 6 w 338"/>
                <a:gd name="T65" fmla="*/ 138 h 387"/>
                <a:gd name="T66" fmla="*/ 0 w 338"/>
                <a:gd name="T67" fmla="*/ 192 h 387"/>
                <a:gd name="T68" fmla="*/ 2 w 338"/>
                <a:gd name="T69" fmla="*/ 218 h 387"/>
                <a:gd name="T70" fmla="*/ 12 w 338"/>
                <a:gd name="T71" fmla="*/ 268 h 387"/>
                <a:gd name="T72" fmla="*/ 20 w 338"/>
                <a:gd name="T73" fmla="*/ 289 h 387"/>
                <a:gd name="T74" fmla="*/ 48 w 338"/>
                <a:gd name="T75" fmla="*/ 331 h 387"/>
                <a:gd name="T76" fmla="*/ 84 w 338"/>
                <a:gd name="T77" fmla="*/ 361 h 387"/>
                <a:gd name="T78" fmla="*/ 106 w 338"/>
                <a:gd name="T79" fmla="*/ 373 h 387"/>
                <a:gd name="T80" fmla="*/ 156 w 338"/>
                <a:gd name="T81" fmla="*/ 385 h 387"/>
                <a:gd name="T82" fmla="*/ 182 w 338"/>
                <a:gd name="T83" fmla="*/ 387 h 387"/>
                <a:gd name="T84" fmla="*/ 226 w 338"/>
                <a:gd name="T85" fmla="*/ 383 h 387"/>
                <a:gd name="T86" fmla="*/ 268 w 338"/>
                <a:gd name="T87" fmla="*/ 369 h 387"/>
                <a:gd name="T88" fmla="*/ 288 w 338"/>
                <a:gd name="T89" fmla="*/ 361 h 387"/>
                <a:gd name="T90" fmla="*/ 322 w 338"/>
                <a:gd name="T91" fmla="*/ 339 h 387"/>
                <a:gd name="T92" fmla="*/ 338 w 338"/>
                <a:gd name="T93" fmla="*/ 325 h 387"/>
                <a:gd name="T94" fmla="*/ 166 w 338"/>
                <a:gd name="T95" fmla="*/ 16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" h="387">
                  <a:moveTo>
                    <a:pt x="166" y="254"/>
                  </a:moveTo>
                  <a:lnTo>
                    <a:pt x="242" y="254"/>
                  </a:lnTo>
                  <a:lnTo>
                    <a:pt x="242" y="276"/>
                  </a:lnTo>
                  <a:lnTo>
                    <a:pt x="242" y="276"/>
                  </a:lnTo>
                  <a:lnTo>
                    <a:pt x="230" y="283"/>
                  </a:lnTo>
                  <a:lnTo>
                    <a:pt x="214" y="291"/>
                  </a:lnTo>
                  <a:lnTo>
                    <a:pt x="214" y="291"/>
                  </a:lnTo>
                  <a:lnTo>
                    <a:pt x="196" y="297"/>
                  </a:lnTo>
                  <a:lnTo>
                    <a:pt x="178" y="299"/>
                  </a:lnTo>
                  <a:lnTo>
                    <a:pt x="178" y="299"/>
                  </a:lnTo>
                  <a:lnTo>
                    <a:pt x="160" y="297"/>
                  </a:lnTo>
                  <a:lnTo>
                    <a:pt x="146" y="291"/>
                  </a:lnTo>
                  <a:lnTo>
                    <a:pt x="132" y="283"/>
                  </a:lnTo>
                  <a:lnTo>
                    <a:pt x="120" y="274"/>
                  </a:lnTo>
                  <a:lnTo>
                    <a:pt x="120" y="274"/>
                  </a:lnTo>
                  <a:lnTo>
                    <a:pt x="110" y="258"/>
                  </a:lnTo>
                  <a:lnTo>
                    <a:pt x="102" y="238"/>
                  </a:lnTo>
                  <a:lnTo>
                    <a:pt x="98" y="216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98" y="166"/>
                  </a:lnTo>
                  <a:lnTo>
                    <a:pt x="102" y="144"/>
                  </a:lnTo>
                  <a:lnTo>
                    <a:pt x="110" y="126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32" y="102"/>
                  </a:lnTo>
                  <a:lnTo>
                    <a:pt x="146" y="94"/>
                  </a:lnTo>
                  <a:lnTo>
                    <a:pt x="160" y="90"/>
                  </a:lnTo>
                  <a:lnTo>
                    <a:pt x="178" y="88"/>
                  </a:lnTo>
                  <a:lnTo>
                    <a:pt x="178" y="88"/>
                  </a:lnTo>
                  <a:lnTo>
                    <a:pt x="190" y="88"/>
                  </a:lnTo>
                  <a:lnTo>
                    <a:pt x="200" y="90"/>
                  </a:lnTo>
                  <a:lnTo>
                    <a:pt x="210" y="94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26" y="106"/>
                  </a:lnTo>
                  <a:lnTo>
                    <a:pt x="232" y="114"/>
                  </a:lnTo>
                  <a:lnTo>
                    <a:pt x="236" y="122"/>
                  </a:lnTo>
                  <a:lnTo>
                    <a:pt x="240" y="132"/>
                  </a:lnTo>
                  <a:lnTo>
                    <a:pt x="242" y="146"/>
                  </a:lnTo>
                  <a:lnTo>
                    <a:pt x="336" y="126"/>
                  </a:lnTo>
                  <a:lnTo>
                    <a:pt x="334" y="112"/>
                  </a:lnTo>
                  <a:lnTo>
                    <a:pt x="334" y="112"/>
                  </a:lnTo>
                  <a:lnTo>
                    <a:pt x="326" y="88"/>
                  </a:lnTo>
                  <a:lnTo>
                    <a:pt x="316" y="66"/>
                  </a:lnTo>
                  <a:lnTo>
                    <a:pt x="302" y="46"/>
                  </a:lnTo>
                  <a:lnTo>
                    <a:pt x="284" y="30"/>
                  </a:lnTo>
                  <a:lnTo>
                    <a:pt x="284" y="30"/>
                  </a:lnTo>
                  <a:lnTo>
                    <a:pt x="274" y="22"/>
                  </a:lnTo>
                  <a:lnTo>
                    <a:pt x="262" y="16"/>
                  </a:lnTo>
                  <a:lnTo>
                    <a:pt x="238" y="6"/>
                  </a:lnTo>
                  <a:lnTo>
                    <a:pt x="210" y="2"/>
                  </a:lnTo>
                  <a:lnTo>
                    <a:pt x="178" y="0"/>
                  </a:lnTo>
                  <a:lnTo>
                    <a:pt x="178" y="0"/>
                  </a:lnTo>
                  <a:lnTo>
                    <a:pt x="154" y="0"/>
                  </a:lnTo>
                  <a:lnTo>
                    <a:pt x="132" y="4"/>
                  </a:lnTo>
                  <a:lnTo>
                    <a:pt x="112" y="10"/>
                  </a:lnTo>
                  <a:lnTo>
                    <a:pt x="92" y="18"/>
                  </a:lnTo>
                  <a:lnTo>
                    <a:pt x="92" y="18"/>
                  </a:lnTo>
                  <a:lnTo>
                    <a:pt x="72" y="32"/>
                  </a:lnTo>
                  <a:lnTo>
                    <a:pt x="52" y="48"/>
                  </a:lnTo>
                  <a:lnTo>
                    <a:pt x="36" y="68"/>
                  </a:lnTo>
                  <a:lnTo>
                    <a:pt x="24" y="90"/>
                  </a:lnTo>
                  <a:lnTo>
                    <a:pt x="24" y="90"/>
                  </a:lnTo>
                  <a:lnTo>
                    <a:pt x="14" y="112"/>
                  </a:lnTo>
                  <a:lnTo>
                    <a:pt x="6" y="138"/>
                  </a:lnTo>
                  <a:lnTo>
                    <a:pt x="2" y="16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18"/>
                  </a:lnTo>
                  <a:lnTo>
                    <a:pt x="6" y="244"/>
                  </a:lnTo>
                  <a:lnTo>
                    <a:pt x="12" y="268"/>
                  </a:lnTo>
                  <a:lnTo>
                    <a:pt x="20" y="289"/>
                  </a:lnTo>
                  <a:lnTo>
                    <a:pt x="20" y="289"/>
                  </a:lnTo>
                  <a:lnTo>
                    <a:pt x="32" y="311"/>
                  </a:lnTo>
                  <a:lnTo>
                    <a:pt x="48" y="331"/>
                  </a:lnTo>
                  <a:lnTo>
                    <a:pt x="64" y="347"/>
                  </a:lnTo>
                  <a:lnTo>
                    <a:pt x="84" y="361"/>
                  </a:lnTo>
                  <a:lnTo>
                    <a:pt x="84" y="361"/>
                  </a:lnTo>
                  <a:lnTo>
                    <a:pt x="106" y="373"/>
                  </a:lnTo>
                  <a:lnTo>
                    <a:pt x="130" y="381"/>
                  </a:lnTo>
                  <a:lnTo>
                    <a:pt x="156" y="385"/>
                  </a:lnTo>
                  <a:lnTo>
                    <a:pt x="182" y="387"/>
                  </a:lnTo>
                  <a:lnTo>
                    <a:pt x="182" y="387"/>
                  </a:lnTo>
                  <a:lnTo>
                    <a:pt x="204" y="385"/>
                  </a:lnTo>
                  <a:lnTo>
                    <a:pt x="226" y="383"/>
                  </a:lnTo>
                  <a:lnTo>
                    <a:pt x="246" y="377"/>
                  </a:lnTo>
                  <a:lnTo>
                    <a:pt x="268" y="369"/>
                  </a:lnTo>
                  <a:lnTo>
                    <a:pt x="268" y="369"/>
                  </a:lnTo>
                  <a:lnTo>
                    <a:pt x="288" y="361"/>
                  </a:lnTo>
                  <a:lnTo>
                    <a:pt x="306" y="351"/>
                  </a:lnTo>
                  <a:lnTo>
                    <a:pt x="322" y="339"/>
                  </a:lnTo>
                  <a:lnTo>
                    <a:pt x="334" y="329"/>
                  </a:lnTo>
                  <a:lnTo>
                    <a:pt x="338" y="325"/>
                  </a:lnTo>
                  <a:lnTo>
                    <a:pt x="338" y="166"/>
                  </a:lnTo>
                  <a:lnTo>
                    <a:pt x="166" y="166"/>
                  </a:lnTo>
                  <a:lnTo>
                    <a:pt x="166" y="2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2" name="Freeform 10"/>
            <p:cNvSpPr>
              <a:spLocks/>
            </p:cNvSpPr>
            <p:nvPr/>
          </p:nvSpPr>
          <p:spPr bwMode="auto">
            <a:xfrm>
              <a:off x="3451225" y="3943279"/>
              <a:ext cx="571500" cy="595313"/>
            </a:xfrm>
            <a:custGeom>
              <a:avLst/>
              <a:gdLst>
                <a:gd name="T0" fmla="*/ 250 w 360"/>
                <a:gd name="T1" fmla="*/ 0 h 375"/>
                <a:gd name="T2" fmla="*/ 180 w 360"/>
                <a:gd name="T3" fmla="*/ 122 h 375"/>
                <a:gd name="T4" fmla="*/ 112 w 360"/>
                <a:gd name="T5" fmla="*/ 0 h 375"/>
                <a:gd name="T6" fmla="*/ 0 w 360"/>
                <a:gd name="T7" fmla="*/ 0 h 375"/>
                <a:gd name="T8" fmla="*/ 132 w 360"/>
                <a:gd name="T9" fmla="*/ 218 h 375"/>
                <a:gd name="T10" fmla="*/ 132 w 360"/>
                <a:gd name="T11" fmla="*/ 375 h 375"/>
                <a:gd name="T12" fmla="*/ 226 w 360"/>
                <a:gd name="T13" fmla="*/ 375 h 375"/>
                <a:gd name="T14" fmla="*/ 226 w 360"/>
                <a:gd name="T15" fmla="*/ 220 h 375"/>
                <a:gd name="T16" fmla="*/ 360 w 360"/>
                <a:gd name="T17" fmla="*/ 0 h 375"/>
                <a:gd name="T18" fmla="*/ 250 w 360"/>
                <a:gd name="T19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75">
                  <a:moveTo>
                    <a:pt x="250" y="0"/>
                  </a:moveTo>
                  <a:lnTo>
                    <a:pt x="180" y="122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132" y="218"/>
                  </a:lnTo>
                  <a:lnTo>
                    <a:pt x="132" y="375"/>
                  </a:lnTo>
                  <a:lnTo>
                    <a:pt x="226" y="375"/>
                  </a:lnTo>
                  <a:lnTo>
                    <a:pt x="226" y="220"/>
                  </a:lnTo>
                  <a:lnTo>
                    <a:pt x="360" y="0"/>
                  </a:lnTo>
                  <a:lnTo>
                    <a:pt x="2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3" name="Freeform 11"/>
            <p:cNvSpPr>
              <a:spLocks/>
            </p:cNvSpPr>
            <p:nvPr/>
          </p:nvSpPr>
          <p:spPr bwMode="auto">
            <a:xfrm>
              <a:off x="819150" y="3665466"/>
              <a:ext cx="136525" cy="163513"/>
            </a:xfrm>
            <a:custGeom>
              <a:avLst/>
              <a:gdLst>
                <a:gd name="T0" fmla="*/ 8 w 86"/>
                <a:gd name="T1" fmla="*/ 92 h 103"/>
                <a:gd name="T2" fmla="*/ 8 w 86"/>
                <a:gd name="T3" fmla="*/ 92 h 103"/>
                <a:gd name="T4" fmla="*/ 14 w 86"/>
                <a:gd name="T5" fmla="*/ 96 h 103"/>
                <a:gd name="T6" fmla="*/ 20 w 86"/>
                <a:gd name="T7" fmla="*/ 100 h 103"/>
                <a:gd name="T8" fmla="*/ 20 w 86"/>
                <a:gd name="T9" fmla="*/ 100 h 103"/>
                <a:gd name="T10" fmla="*/ 30 w 86"/>
                <a:gd name="T11" fmla="*/ 103 h 103"/>
                <a:gd name="T12" fmla="*/ 44 w 86"/>
                <a:gd name="T13" fmla="*/ 103 h 103"/>
                <a:gd name="T14" fmla="*/ 44 w 86"/>
                <a:gd name="T15" fmla="*/ 103 h 103"/>
                <a:gd name="T16" fmla="*/ 56 w 86"/>
                <a:gd name="T17" fmla="*/ 103 h 103"/>
                <a:gd name="T18" fmla="*/ 66 w 86"/>
                <a:gd name="T19" fmla="*/ 102 h 103"/>
                <a:gd name="T20" fmla="*/ 66 w 86"/>
                <a:gd name="T21" fmla="*/ 102 h 103"/>
                <a:gd name="T22" fmla="*/ 72 w 86"/>
                <a:gd name="T23" fmla="*/ 98 h 103"/>
                <a:gd name="T24" fmla="*/ 78 w 86"/>
                <a:gd name="T25" fmla="*/ 92 h 103"/>
                <a:gd name="T26" fmla="*/ 78 w 86"/>
                <a:gd name="T27" fmla="*/ 92 h 103"/>
                <a:gd name="T28" fmla="*/ 82 w 86"/>
                <a:gd name="T29" fmla="*/ 86 h 103"/>
                <a:gd name="T30" fmla="*/ 84 w 86"/>
                <a:gd name="T31" fmla="*/ 80 h 103"/>
                <a:gd name="T32" fmla="*/ 84 w 86"/>
                <a:gd name="T33" fmla="*/ 80 h 103"/>
                <a:gd name="T34" fmla="*/ 86 w 86"/>
                <a:gd name="T35" fmla="*/ 70 h 103"/>
                <a:gd name="T36" fmla="*/ 86 w 86"/>
                <a:gd name="T37" fmla="*/ 54 h 103"/>
                <a:gd name="T38" fmla="*/ 86 w 86"/>
                <a:gd name="T39" fmla="*/ 0 h 103"/>
                <a:gd name="T40" fmla="*/ 64 w 86"/>
                <a:gd name="T41" fmla="*/ 0 h 103"/>
                <a:gd name="T42" fmla="*/ 64 w 86"/>
                <a:gd name="T43" fmla="*/ 56 h 103"/>
                <a:gd name="T44" fmla="*/ 64 w 86"/>
                <a:gd name="T45" fmla="*/ 56 h 103"/>
                <a:gd name="T46" fmla="*/ 64 w 86"/>
                <a:gd name="T47" fmla="*/ 74 h 103"/>
                <a:gd name="T48" fmla="*/ 64 w 86"/>
                <a:gd name="T49" fmla="*/ 74 h 103"/>
                <a:gd name="T50" fmla="*/ 62 w 86"/>
                <a:gd name="T51" fmla="*/ 80 h 103"/>
                <a:gd name="T52" fmla="*/ 58 w 86"/>
                <a:gd name="T53" fmla="*/ 84 h 103"/>
                <a:gd name="T54" fmla="*/ 58 w 86"/>
                <a:gd name="T55" fmla="*/ 84 h 103"/>
                <a:gd name="T56" fmla="*/ 52 w 86"/>
                <a:gd name="T57" fmla="*/ 86 h 103"/>
                <a:gd name="T58" fmla="*/ 44 w 86"/>
                <a:gd name="T59" fmla="*/ 86 h 103"/>
                <a:gd name="T60" fmla="*/ 44 w 86"/>
                <a:gd name="T61" fmla="*/ 86 h 103"/>
                <a:gd name="T62" fmla="*/ 36 w 86"/>
                <a:gd name="T63" fmla="*/ 86 h 103"/>
                <a:gd name="T64" fmla="*/ 30 w 86"/>
                <a:gd name="T65" fmla="*/ 82 h 103"/>
                <a:gd name="T66" fmla="*/ 30 w 86"/>
                <a:gd name="T67" fmla="*/ 82 h 103"/>
                <a:gd name="T68" fmla="*/ 24 w 86"/>
                <a:gd name="T69" fmla="*/ 78 h 103"/>
                <a:gd name="T70" fmla="*/ 22 w 86"/>
                <a:gd name="T71" fmla="*/ 72 h 103"/>
                <a:gd name="T72" fmla="*/ 22 w 86"/>
                <a:gd name="T73" fmla="*/ 72 h 103"/>
                <a:gd name="T74" fmla="*/ 22 w 86"/>
                <a:gd name="T75" fmla="*/ 56 h 103"/>
                <a:gd name="T76" fmla="*/ 22 w 86"/>
                <a:gd name="T77" fmla="*/ 0 h 103"/>
                <a:gd name="T78" fmla="*/ 0 w 86"/>
                <a:gd name="T79" fmla="*/ 0 h 103"/>
                <a:gd name="T80" fmla="*/ 0 w 86"/>
                <a:gd name="T81" fmla="*/ 54 h 103"/>
                <a:gd name="T82" fmla="*/ 0 w 86"/>
                <a:gd name="T83" fmla="*/ 54 h 103"/>
                <a:gd name="T84" fmla="*/ 0 w 86"/>
                <a:gd name="T85" fmla="*/ 70 h 103"/>
                <a:gd name="T86" fmla="*/ 2 w 86"/>
                <a:gd name="T87" fmla="*/ 80 h 103"/>
                <a:gd name="T88" fmla="*/ 2 w 86"/>
                <a:gd name="T89" fmla="*/ 80 h 103"/>
                <a:gd name="T90" fmla="*/ 4 w 86"/>
                <a:gd name="T91" fmla="*/ 86 h 103"/>
                <a:gd name="T92" fmla="*/ 8 w 86"/>
                <a:gd name="T93" fmla="*/ 92 h 103"/>
                <a:gd name="T94" fmla="*/ 8 w 86"/>
                <a:gd name="T95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" h="103">
                  <a:moveTo>
                    <a:pt x="8" y="92"/>
                  </a:moveTo>
                  <a:lnTo>
                    <a:pt x="8" y="92"/>
                  </a:lnTo>
                  <a:lnTo>
                    <a:pt x="14" y="96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30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6" y="103"/>
                  </a:lnTo>
                  <a:lnTo>
                    <a:pt x="66" y="102"/>
                  </a:lnTo>
                  <a:lnTo>
                    <a:pt x="66" y="102"/>
                  </a:lnTo>
                  <a:lnTo>
                    <a:pt x="72" y="98"/>
                  </a:lnTo>
                  <a:lnTo>
                    <a:pt x="78" y="92"/>
                  </a:lnTo>
                  <a:lnTo>
                    <a:pt x="78" y="92"/>
                  </a:lnTo>
                  <a:lnTo>
                    <a:pt x="82" y="86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86" y="70"/>
                  </a:lnTo>
                  <a:lnTo>
                    <a:pt x="86" y="54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4" y="74"/>
                  </a:lnTo>
                  <a:lnTo>
                    <a:pt x="64" y="74"/>
                  </a:lnTo>
                  <a:lnTo>
                    <a:pt x="62" y="80"/>
                  </a:lnTo>
                  <a:lnTo>
                    <a:pt x="58" y="84"/>
                  </a:lnTo>
                  <a:lnTo>
                    <a:pt x="58" y="84"/>
                  </a:lnTo>
                  <a:lnTo>
                    <a:pt x="52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4" y="78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5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6"/>
                  </a:lnTo>
                  <a:lnTo>
                    <a:pt x="8" y="92"/>
                  </a:lnTo>
                  <a:lnTo>
                    <a:pt x="8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4" name="Rectangle 12"/>
            <p:cNvSpPr>
              <a:spLocks noChangeArrowheads="1"/>
            </p:cNvSpPr>
            <p:nvPr/>
          </p:nvSpPr>
          <p:spPr bwMode="auto">
            <a:xfrm>
              <a:off x="1009650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5" name="Freeform 13"/>
            <p:cNvSpPr>
              <a:spLocks/>
            </p:cNvSpPr>
            <p:nvPr/>
          </p:nvSpPr>
          <p:spPr bwMode="auto">
            <a:xfrm>
              <a:off x="1085850" y="3665466"/>
              <a:ext cx="139700" cy="163513"/>
            </a:xfrm>
            <a:custGeom>
              <a:avLst/>
              <a:gdLst>
                <a:gd name="T0" fmla="*/ 60 w 88"/>
                <a:gd name="T1" fmla="*/ 82 h 103"/>
                <a:gd name="T2" fmla="*/ 44 w 88"/>
                <a:gd name="T3" fmla="*/ 86 h 103"/>
                <a:gd name="T4" fmla="*/ 36 w 88"/>
                <a:gd name="T5" fmla="*/ 86 h 103"/>
                <a:gd name="T6" fmla="*/ 28 w 88"/>
                <a:gd name="T7" fmla="*/ 82 h 103"/>
                <a:gd name="T8" fmla="*/ 22 w 88"/>
                <a:gd name="T9" fmla="*/ 68 h 103"/>
                <a:gd name="T10" fmla="*/ 0 w 88"/>
                <a:gd name="T11" fmla="*/ 70 h 103"/>
                <a:gd name="T12" fmla="*/ 4 w 88"/>
                <a:gd name="T13" fmla="*/ 84 h 103"/>
                <a:gd name="T14" fmla="*/ 12 w 88"/>
                <a:gd name="T15" fmla="*/ 96 h 103"/>
                <a:gd name="T16" fmla="*/ 20 w 88"/>
                <a:gd name="T17" fmla="*/ 100 h 103"/>
                <a:gd name="T18" fmla="*/ 34 w 88"/>
                <a:gd name="T19" fmla="*/ 103 h 103"/>
                <a:gd name="T20" fmla="*/ 44 w 88"/>
                <a:gd name="T21" fmla="*/ 103 h 103"/>
                <a:gd name="T22" fmla="*/ 68 w 88"/>
                <a:gd name="T23" fmla="*/ 100 h 103"/>
                <a:gd name="T24" fmla="*/ 76 w 88"/>
                <a:gd name="T25" fmla="*/ 96 h 103"/>
                <a:gd name="T26" fmla="*/ 82 w 88"/>
                <a:gd name="T27" fmla="*/ 90 h 103"/>
                <a:gd name="T28" fmla="*/ 88 w 88"/>
                <a:gd name="T29" fmla="*/ 72 h 103"/>
                <a:gd name="T30" fmla="*/ 86 w 88"/>
                <a:gd name="T31" fmla="*/ 64 h 103"/>
                <a:gd name="T32" fmla="*/ 84 w 88"/>
                <a:gd name="T33" fmla="*/ 56 h 103"/>
                <a:gd name="T34" fmla="*/ 72 w 88"/>
                <a:gd name="T35" fmla="*/ 46 h 103"/>
                <a:gd name="T36" fmla="*/ 62 w 88"/>
                <a:gd name="T37" fmla="*/ 42 h 103"/>
                <a:gd name="T38" fmla="*/ 48 w 88"/>
                <a:gd name="T39" fmla="*/ 38 h 103"/>
                <a:gd name="T40" fmla="*/ 28 w 88"/>
                <a:gd name="T41" fmla="*/ 32 h 103"/>
                <a:gd name="T42" fmla="*/ 26 w 88"/>
                <a:gd name="T43" fmla="*/ 30 h 103"/>
                <a:gd name="T44" fmla="*/ 24 w 88"/>
                <a:gd name="T45" fmla="*/ 26 h 103"/>
                <a:gd name="T46" fmla="*/ 28 w 88"/>
                <a:gd name="T47" fmla="*/ 20 h 103"/>
                <a:gd name="T48" fmla="*/ 34 w 88"/>
                <a:gd name="T49" fmla="*/ 16 h 103"/>
                <a:gd name="T50" fmla="*/ 44 w 88"/>
                <a:gd name="T51" fmla="*/ 16 h 103"/>
                <a:gd name="T52" fmla="*/ 56 w 88"/>
                <a:gd name="T53" fmla="*/ 20 h 103"/>
                <a:gd name="T54" fmla="*/ 60 w 88"/>
                <a:gd name="T55" fmla="*/ 24 h 103"/>
                <a:gd name="T56" fmla="*/ 84 w 88"/>
                <a:gd name="T57" fmla="*/ 30 h 103"/>
                <a:gd name="T58" fmla="*/ 84 w 88"/>
                <a:gd name="T59" fmla="*/ 24 h 103"/>
                <a:gd name="T60" fmla="*/ 78 w 88"/>
                <a:gd name="T61" fmla="*/ 12 h 103"/>
                <a:gd name="T62" fmla="*/ 74 w 88"/>
                <a:gd name="T63" fmla="*/ 8 h 103"/>
                <a:gd name="T64" fmla="*/ 62 w 88"/>
                <a:gd name="T65" fmla="*/ 2 h 103"/>
                <a:gd name="T66" fmla="*/ 44 w 88"/>
                <a:gd name="T67" fmla="*/ 0 h 103"/>
                <a:gd name="T68" fmla="*/ 22 w 88"/>
                <a:gd name="T69" fmla="*/ 2 h 103"/>
                <a:gd name="T70" fmla="*/ 14 w 88"/>
                <a:gd name="T71" fmla="*/ 6 h 103"/>
                <a:gd name="T72" fmla="*/ 8 w 88"/>
                <a:gd name="T73" fmla="*/ 12 h 103"/>
                <a:gd name="T74" fmla="*/ 4 w 88"/>
                <a:gd name="T75" fmla="*/ 28 h 103"/>
                <a:gd name="T76" fmla="*/ 4 w 88"/>
                <a:gd name="T77" fmla="*/ 34 h 103"/>
                <a:gd name="T78" fmla="*/ 10 w 88"/>
                <a:gd name="T79" fmla="*/ 44 h 103"/>
                <a:gd name="T80" fmla="*/ 14 w 88"/>
                <a:gd name="T81" fmla="*/ 48 h 103"/>
                <a:gd name="T82" fmla="*/ 38 w 88"/>
                <a:gd name="T83" fmla="*/ 58 h 103"/>
                <a:gd name="T84" fmla="*/ 56 w 88"/>
                <a:gd name="T85" fmla="*/ 62 h 103"/>
                <a:gd name="T86" fmla="*/ 64 w 88"/>
                <a:gd name="T87" fmla="*/ 66 h 103"/>
                <a:gd name="T88" fmla="*/ 66 w 88"/>
                <a:gd name="T89" fmla="*/ 70 h 103"/>
                <a:gd name="T90" fmla="*/ 66 w 88"/>
                <a:gd name="T91" fmla="*/ 72 h 103"/>
                <a:gd name="T92" fmla="*/ 60 w 88"/>
                <a:gd name="T93" fmla="*/ 8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" h="103">
                  <a:moveTo>
                    <a:pt x="60" y="82"/>
                  </a:moveTo>
                  <a:lnTo>
                    <a:pt x="60" y="82"/>
                  </a:lnTo>
                  <a:lnTo>
                    <a:pt x="54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28" y="82"/>
                  </a:lnTo>
                  <a:lnTo>
                    <a:pt x="28" y="82"/>
                  </a:lnTo>
                  <a:lnTo>
                    <a:pt x="24" y="76"/>
                  </a:lnTo>
                  <a:lnTo>
                    <a:pt x="22" y="6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20" y="100"/>
                  </a:lnTo>
                  <a:lnTo>
                    <a:pt x="26" y="102"/>
                  </a:lnTo>
                  <a:lnTo>
                    <a:pt x="34" y="103"/>
                  </a:lnTo>
                  <a:lnTo>
                    <a:pt x="44" y="103"/>
                  </a:lnTo>
                  <a:lnTo>
                    <a:pt x="44" y="103"/>
                  </a:lnTo>
                  <a:lnTo>
                    <a:pt x="58" y="103"/>
                  </a:lnTo>
                  <a:lnTo>
                    <a:pt x="68" y="100"/>
                  </a:lnTo>
                  <a:lnTo>
                    <a:pt x="68" y="100"/>
                  </a:lnTo>
                  <a:lnTo>
                    <a:pt x="76" y="96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86" y="82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86" y="64"/>
                  </a:lnTo>
                  <a:lnTo>
                    <a:pt x="84" y="56"/>
                  </a:lnTo>
                  <a:lnTo>
                    <a:pt x="84" y="56"/>
                  </a:lnTo>
                  <a:lnTo>
                    <a:pt x="78" y="50"/>
                  </a:lnTo>
                  <a:lnTo>
                    <a:pt x="72" y="46"/>
                  </a:lnTo>
                  <a:lnTo>
                    <a:pt x="72" y="46"/>
                  </a:lnTo>
                  <a:lnTo>
                    <a:pt x="62" y="42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34" y="36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34" y="16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52" y="16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60" y="24"/>
                  </a:lnTo>
                  <a:lnTo>
                    <a:pt x="64" y="30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24"/>
                  </a:lnTo>
                  <a:lnTo>
                    <a:pt x="82" y="18"/>
                  </a:lnTo>
                  <a:lnTo>
                    <a:pt x="78" y="12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68" y="4"/>
                  </a:lnTo>
                  <a:lnTo>
                    <a:pt x="6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4" y="20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6" y="38"/>
                  </a:lnTo>
                  <a:lnTo>
                    <a:pt x="10" y="4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24" y="54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6" y="70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64" y="78"/>
                  </a:lnTo>
                  <a:lnTo>
                    <a:pt x="60" y="82"/>
                  </a:lnTo>
                  <a:lnTo>
                    <a:pt x="6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6" name="Rectangle 14"/>
            <p:cNvSpPr>
              <a:spLocks noChangeArrowheads="1"/>
            </p:cNvSpPr>
            <p:nvPr/>
          </p:nvSpPr>
          <p:spPr bwMode="auto">
            <a:xfrm>
              <a:off x="1273175" y="3795641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7" name="Freeform 15"/>
            <p:cNvSpPr>
              <a:spLocks noEditPoints="1"/>
            </p:cNvSpPr>
            <p:nvPr/>
          </p:nvSpPr>
          <p:spPr bwMode="auto">
            <a:xfrm>
              <a:off x="1441450" y="3665466"/>
              <a:ext cx="142875" cy="161925"/>
            </a:xfrm>
            <a:custGeom>
              <a:avLst/>
              <a:gdLst>
                <a:gd name="T0" fmla="*/ 60 w 90"/>
                <a:gd name="T1" fmla="*/ 100 h 102"/>
                <a:gd name="T2" fmla="*/ 60 w 90"/>
                <a:gd name="T3" fmla="*/ 100 h 102"/>
                <a:gd name="T4" fmla="*/ 68 w 90"/>
                <a:gd name="T5" fmla="*/ 96 h 102"/>
                <a:gd name="T6" fmla="*/ 76 w 90"/>
                <a:gd name="T7" fmla="*/ 92 h 102"/>
                <a:gd name="T8" fmla="*/ 76 w 90"/>
                <a:gd name="T9" fmla="*/ 92 h 102"/>
                <a:gd name="T10" fmla="*/ 82 w 90"/>
                <a:gd name="T11" fmla="*/ 84 h 102"/>
                <a:gd name="T12" fmla="*/ 86 w 90"/>
                <a:gd name="T13" fmla="*/ 74 h 102"/>
                <a:gd name="T14" fmla="*/ 86 w 90"/>
                <a:gd name="T15" fmla="*/ 74 h 102"/>
                <a:gd name="T16" fmla="*/ 90 w 90"/>
                <a:gd name="T17" fmla="*/ 64 h 102"/>
                <a:gd name="T18" fmla="*/ 90 w 90"/>
                <a:gd name="T19" fmla="*/ 52 h 102"/>
                <a:gd name="T20" fmla="*/ 90 w 90"/>
                <a:gd name="T21" fmla="*/ 52 h 102"/>
                <a:gd name="T22" fmla="*/ 90 w 90"/>
                <a:gd name="T23" fmla="*/ 40 h 102"/>
                <a:gd name="T24" fmla="*/ 86 w 90"/>
                <a:gd name="T25" fmla="*/ 28 h 102"/>
                <a:gd name="T26" fmla="*/ 86 w 90"/>
                <a:gd name="T27" fmla="*/ 28 h 102"/>
                <a:gd name="T28" fmla="*/ 82 w 90"/>
                <a:gd name="T29" fmla="*/ 20 h 102"/>
                <a:gd name="T30" fmla="*/ 76 w 90"/>
                <a:gd name="T31" fmla="*/ 12 h 102"/>
                <a:gd name="T32" fmla="*/ 76 w 90"/>
                <a:gd name="T33" fmla="*/ 12 h 102"/>
                <a:gd name="T34" fmla="*/ 68 w 90"/>
                <a:gd name="T35" fmla="*/ 6 h 102"/>
                <a:gd name="T36" fmla="*/ 60 w 90"/>
                <a:gd name="T37" fmla="*/ 2 h 102"/>
                <a:gd name="T38" fmla="*/ 60 w 90"/>
                <a:gd name="T39" fmla="*/ 2 h 102"/>
                <a:gd name="T40" fmla="*/ 52 w 90"/>
                <a:gd name="T41" fmla="*/ 2 h 102"/>
                <a:gd name="T42" fmla="*/ 40 w 90"/>
                <a:gd name="T43" fmla="*/ 0 h 102"/>
                <a:gd name="T44" fmla="*/ 0 w 90"/>
                <a:gd name="T45" fmla="*/ 0 h 102"/>
                <a:gd name="T46" fmla="*/ 0 w 90"/>
                <a:gd name="T47" fmla="*/ 102 h 102"/>
                <a:gd name="T48" fmla="*/ 40 w 90"/>
                <a:gd name="T49" fmla="*/ 102 h 102"/>
                <a:gd name="T50" fmla="*/ 40 w 90"/>
                <a:gd name="T51" fmla="*/ 102 h 102"/>
                <a:gd name="T52" fmla="*/ 52 w 90"/>
                <a:gd name="T53" fmla="*/ 102 h 102"/>
                <a:gd name="T54" fmla="*/ 60 w 90"/>
                <a:gd name="T55" fmla="*/ 100 h 102"/>
                <a:gd name="T56" fmla="*/ 60 w 90"/>
                <a:gd name="T57" fmla="*/ 100 h 102"/>
                <a:gd name="T58" fmla="*/ 22 w 90"/>
                <a:gd name="T59" fmla="*/ 86 h 102"/>
                <a:gd name="T60" fmla="*/ 22 w 90"/>
                <a:gd name="T61" fmla="*/ 18 h 102"/>
                <a:gd name="T62" fmla="*/ 30 w 90"/>
                <a:gd name="T63" fmla="*/ 18 h 102"/>
                <a:gd name="T64" fmla="*/ 30 w 90"/>
                <a:gd name="T65" fmla="*/ 18 h 102"/>
                <a:gd name="T66" fmla="*/ 48 w 90"/>
                <a:gd name="T67" fmla="*/ 18 h 102"/>
                <a:gd name="T68" fmla="*/ 48 w 90"/>
                <a:gd name="T69" fmla="*/ 18 h 102"/>
                <a:gd name="T70" fmla="*/ 54 w 90"/>
                <a:gd name="T71" fmla="*/ 20 h 102"/>
                <a:gd name="T72" fmla="*/ 60 w 90"/>
                <a:gd name="T73" fmla="*/ 24 h 102"/>
                <a:gd name="T74" fmla="*/ 60 w 90"/>
                <a:gd name="T75" fmla="*/ 24 h 102"/>
                <a:gd name="T76" fmla="*/ 62 w 90"/>
                <a:gd name="T77" fmla="*/ 28 h 102"/>
                <a:gd name="T78" fmla="*/ 66 w 90"/>
                <a:gd name="T79" fmla="*/ 34 h 102"/>
                <a:gd name="T80" fmla="*/ 66 w 90"/>
                <a:gd name="T81" fmla="*/ 34 h 102"/>
                <a:gd name="T82" fmla="*/ 68 w 90"/>
                <a:gd name="T83" fmla="*/ 42 h 102"/>
                <a:gd name="T84" fmla="*/ 68 w 90"/>
                <a:gd name="T85" fmla="*/ 52 h 102"/>
                <a:gd name="T86" fmla="*/ 68 w 90"/>
                <a:gd name="T87" fmla="*/ 52 h 102"/>
                <a:gd name="T88" fmla="*/ 68 w 90"/>
                <a:gd name="T89" fmla="*/ 62 h 102"/>
                <a:gd name="T90" fmla="*/ 66 w 90"/>
                <a:gd name="T91" fmla="*/ 70 h 102"/>
                <a:gd name="T92" fmla="*/ 66 w 90"/>
                <a:gd name="T93" fmla="*/ 70 h 102"/>
                <a:gd name="T94" fmla="*/ 62 w 90"/>
                <a:gd name="T95" fmla="*/ 76 h 102"/>
                <a:gd name="T96" fmla="*/ 60 w 90"/>
                <a:gd name="T97" fmla="*/ 80 h 102"/>
                <a:gd name="T98" fmla="*/ 60 w 90"/>
                <a:gd name="T99" fmla="*/ 80 h 102"/>
                <a:gd name="T100" fmla="*/ 50 w 90"/>
                <a:gd name="T101" fmla="*/ 84 h 102"/>
                <a:gd name="T102" fmla="*/ 50 w 90"/>
                <a:gd name="T103" fmla="*/ 84 h 102"/>
                <a:gd name="T104" fmla="*/ 38 w 90"/>
                <a:gd name="T105" fmla="*/ 86 h 102"/>
                <a:gd name="T106" fmla="*/ 22 w 90"/>
                <a:gd name="T107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102">
                  <a:moveTo>
                    <a:pt x="60" y="100"/>
                  </a:moveTo>
                  <a:lnTo>
                    <a:pt x="60" y="100"/>
                  </a:lnTo>
                  <a:lnTo>
                    <a:pt x="68" y="96"/>
                  </a:lnTo>
                  <a:lnTo>
                    <a:pt x="76" y="92"/>
                  </a:lnTo>
                  <a:lnTo>
                    <a:pt x="76" y="92"/>
                  </a:lnTo>
                  <a:lnTo>
                    <a:pt x="82" y="84"/>
                  </a:lnTo>
                  <a:lnTo>
                    <a:pt x="86" y="74"/>
                  </a:lnTo>
                  <a:lnTo>
                    <a:pt x="86" y="74"/>
                  </a:lnTo>
                  <a:lnTo>
                    <a:pt x="90" y="64"/>
                  </a:lnTo>
                  <a:lnTo>
                    <a:pt x="90" y="52"/>
                  </a:lnTo>
                  <a:lnTo>
                    <a:pt x="90" y="52"/>
                  </a:lnTo>
                  <a:lnTo>
                    <a:pt x="90" y="40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68" y="6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52" y="102"/>
                  </a:lnTo>
                  <a:lnTo>
                    <a:pt x="60" y="100"/>
                  </a:lnTo>
                  <a:lnTo>
                    <a:pt x="60" y="100"/>
                  </a:lnTo>
                  <a:close/>
                  <a:moveTo>
                    <a:pt x="22" y="86"/>
                  </a:moveTo>
                  <a:lnTo>
                    <a:pt x="22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4" y="20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2" y="28"/>
                  </a:lnTo>
                  <a:lnTo>
                    <a:pt x="66" y="34"/>
                  </a:lnTo>
                  <a:lnTo>
                    <a:pt x="66" y="34"/>
                  </a:lnTo>
                  <a:lnTo>
                    <a:pt x="68" y="42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68" y="62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62" y="76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50" y="84"/>
                  </a:lnTo>
                  <a:lnTo>
                    <a:pt x="50" y="84"/>
                  </a:lnTo>
                  <a:lnTo>
                    <a:pt x="38" y="86"/>
                  </a:lnTo>
                  <a:lnTo>
                    <a:pt x="2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8" name="Freeform 16"/>
            <p:cNvSpPr>
              <a:spLocks/>
            </p:cNvSpPr>
            <p:nvPr/>
          </p:nvSpPr>
          <p:spPr bwMode="auto">
            <a:xfrm>
              <a:off x="1631950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9" name="Freeform 17"/>
            <p:cNvSpPr>
              <a:spLocks noEditPoints="1"/>
            </p:cNvSpPr>
            <p:nvPr/>
          </p:nvSpPr>
          <p:spPr bwMode="auto">
            <a:xfrm>
              <a:off x="1809750" y="3665466"/>
              <a:ext cx="130175" cy="161925"/>
            </a:xfrm>
            <a:custGeom>
              <a:avLst/>
              <a:gdLst>
                <a:gd name="T0" fmla="*/ 70 w 82"/>
                <a:gd name="T1" fmla="*/ 58 h 102"/>
                <a:gd name="T2" fmla="*/ 70 w 82"/>
                <a:gd name="T3" fmla="*/ 58 h 102"/>
                <a:gd name="T4" fmla="*/ 76 w 82"/>
                <a:gd name="T5" fmla="*/ 54 h 102"/>
                <a:gd name="T6" fmla="*/ 80 w 82"/>
                <a:gd name="T7" fmla="*/ 48 h 102"/>
                <a:gd name="T8" fmla="*/ 80 w 82"/>
                <a:gd name="T9" fmla="*/ 48 h 102"/>
                <a:gd name="T10" fmla="*/ 82 w 82"/>
                <a:gd name="T11" fmla="*/ 40 h 102"/>
                <a:gd name="T12" fmla="*/ 82 w 82"/>
                <a:gd name="T13" fmla="*/ 32 h 102"/>
                <a:gd name="T14" fmla="*/ 82 w 82"/>
                <a:gd name="T15" fmla="*/ 32 h 102"/>
                <a:gd name="T16" fmla="*/ 82 w 82"/>
                <a:gd name="T17" fmla="*/ 22 h 102"/>
                <a:gd name="T18" fmla="*/ 76 w 82"/>
                <a:gd name="T19" fmla="*/ 12 h 102"/>
                <a:gd name="T20" fmla="*/ 76 w 82"/>
                <a:gd name="T21" fmla="*/ 12 h 102"/>
                <a:gd name="T22" fmla="*/ 70 w 82"/>
                <a:gd name="T23" fmla="*/ 6 h 102"/>
                <a:gd name="T24" fmla="*/ 62 w 82"/>
                <a:gd name="T25" fmla="*/ 2 h 102"/>
                <a:gd name="T26" fmla="*/ 62 w 82"/>
                <a:gd name="T27" fmla="*/ 2 h 102"/>
                <a:gd name="T28" fmla="*/ 34 w 82"/>
                <a:gd name="T29" fmla="*/ 0 h 102"/>
                <a:gd name="T30" fmla="*/ 0 w 82"/>
                <a:gd name="T31" fmla="*/ 0 h 102"/>
                <a:gd name="T32" fmla="*/ 0 w 82"/>
                <a:gd name="T33" fmla="*/ 102 h 102"/>
                <a:gd name="T34" fmla="*/ 22 w 82"/>
                <a:gd name="T35" fmla="*/ 102 h 102"/>
                <a:gd name="T36" fmla="*/ 22 w 82"/>
                <a:gd name="T37" fmla="*/ 64 h 102"/>
                <a:gd name="T38" fmla="*/ 36 w 82"/>
                <a:gd name="T39" fmla="*/ 64 h 102"/>
                <a:gd name="T40" fmla="*/ 36 w 82"/>
                <a:gd name="T41" fmla="*/ 64 h 102"/>
                <a:gd name="T42" fmla="*/ 58 w 82"/>
                <a:gd name="T43" fmla="*/ 62 h 102"/>
                <a:gd name="T44" fmla="*/ 58 w 82"/>
                <a:gd name="T45" fmla="*/ 62 h 102"/>
                <a:gd name="T46" fmla="*/ 70 w 82"/>
                <a:gd name="T47" fmla="*/ 58 h 102"/>
                <a:gd name="T48" fmla="*/ 70 w 82"/>
                <a:gd name="T49" fmla="*/ 58 h 102"/>
                <a:gd name="T50" fmla="*/ 52 w 82"/>
                <a:gd name="T51" fmla="*/ 46 h 102"/>
                <a:gd name="T52" fmla="*/ 52 w 82"/>
                <a:gd name="T53" fmla="*/ 46 h 102"/>
                <a:gd name="T54" fmla="*/ 34 w 82"/>
                <a:gd name="T55" fmla="*/ 46 h 102"/>
                <a:gd name="T56" fmla="*/ 22 w 82"/>
                <a:gd name="T57" fmla="*/ 46 h 102"/>
                <a:gd name="T58" fmla="*/ 22 w 82"/>
                <a:gd name="T59" fmla="*/ 18 h 102"/>
                <a:gd name="T60" fmla="*/ 32 w 82"/>
                <a:gd name="T61" fmla="*/ 18 h 102"/>
                <a:gd name="T62" fmla="*/ 32 w 82"/>
                <a:gd name="T63" fmla="*/ 18 h 102"/>
                <a:gd name="T64" fmla="*/ 48 w 82"/>
                <a:gd name="T65" fmla="*/ 18 h 102"/>
                <a:gd name="T66" fmla="*/ 48 w 82"/>
                <a:gd name="T67" fmla="*/ 18 h 102"/>
                <a:gd name="T68" fmla="*/ 52 w 82"/>
                <a:gd name="T69" fmla="*/ 20 h 102"/>
                <a:gd name="T70" fmla="*/ 56 w 82"/>
                <a:gd name="T71" fmla="*/ 24 h 102"/>
                <a:gd name="T72" fmla="*/ 56 w 82"/>
                <a:gd name="T73" fmla="*/ 24 h 102"/>
                <a:gd name="T74" fmla="*/ 60 w 82"/>
                <a:gd name="T75" fmla="*/ 28 h 102"/>
                <a:gd name="T76" fmla="*/ 60 w 82"/>
                <a:gd name="T77" fmla="*/ 32 h 102"/>
                <a:gd name="T78" fmla="*/ 60 w 82"/>
                <a:gd name="T79" fmla="*/ 32 h 102"/>
                <a:gd name="T80" fmla="*/ 60 w 82"/>
                <a:gd name="T81" fmla="*/ 36 h 102"/>
                <a:gd name="T82" fmla="*/ 58 w 82"/>
                <a:gd name="T83" fmla="*/ 40 h 102"/>
                <a:gd name="T84" fmla="*/ 58 w 82"/>
                <a:gd name="T85" fmla="*/ 40 h 102"/>
                <a:gd name="T86" fmla="*/ 54 w 82"/>
                <a:gd name="T87" fmla="*/ 44 h 102"/>
                <a:gd name="T88" fmla="*/ 52 w 82"/>
                <a:gd name="T89" fmla="*/ 46 h 102"/>
                <a:gd name="T90" fmla="*/ 52 w 82"/>
                <a:gd name="T91" fmla="*/ 4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2" h="102">
                  <a:moveTo>
                    <a:pt x="70" y="58"/>
                  </a:moveTo>
                  <a:lnTo>
                    <a:pt x="70" y="58"/>
                  </a:lnTo>
                  <a:lnTo>
                    <a:pt x="76" y="54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82" y="40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2" y="2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0" y="6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4"/>
                  </a:lnTo>
                  <a:lnTo>
                    <a:pt x="36" y="64"/>
                  </a:lnTo>
                  <a:lnTo>
                    <a:pt x="36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70" y="58"/>
                  </a:lnTo>
                  <a:lnTo>
                    <a:pt x="70" y="58"/>
                  </a:lnTo>
                  <a:close/>
                  <a:moveTo>
                    <a:pt x="52" y="46"/>
                  </a:moveTo>
                  <a:lnTo>
                    <a:pt x="52" y="46"/>
                  </a:lnTo>
                  <a:lnTo>
                    <a:pt x="34" y="46"/>
                  </a:lnTo>
                  <a:lnTo>
                    <a:pt x="22" y="46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2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60" y="28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6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4" y="44"/>
                  </a:lnTo>
                  <a:lnTo>
                    <a:pt x="52" y="46"/>
                  </a:lnTo>
                  <a:lnTo>
                    <a:pt x="5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0" name="Freeform 18"/>
            <p:cNvSpPr>
              <a:spLocks noEditPoints="1"/>
            </p:cNvSpPr>
            <p:nvPr/>
          </p:nvSpPr>
          <p:spPr bwMode="auto">
            <a:xfrm>
              <a:off x="1952625" y="3665466"/>
              <a:ext cx="171450" cy="161925"/>
            </a:xfrm>
            <a:custGeom>
              <a:avLst/>
              <a:gdLst>
                <a:gd name="T0" fmla="*/ 32 w 108"/>
                <a:gd name="T1" fmla="*/ 80 h 102"/>
                <a:gd name="T2" fmla="*/ 76 w 108"/>
                <a:gd name="T3" fmla="*/ 80 h 102"/>
                <a:gd name="T4" fmla="*/ 84 w 108"/>
                <a:gd name="T5" fmla="*/ 102 h 102"/>
                <a:gd name="T6" fmla="*/ 108 w 108"/>
                <a:gd name="T7" fmla="*/ 102 h 102"/>
                <a:gd name="T8" fmla="*/ 64 w 108"/>
                <a:gd name="T9" fmla="*/ 0 h 102"/>
                <a:gd name="T10" fmla="*/ 42 w 108"/>
                <a:gd name="T11" fmla="*/ 0 h 102"/>
                <a:gd name="T12" fmla="*/ 0 w 108"/>
                <a:gd name="T13" fmla="*/ 102 h 102"/>
                <a:gd name="T14" fmla="*/ 22 w 108"/>
                <a:gd name="T15" fmla="*/ 102 h 102"/>
                <a:gd name="T16" fmla="*/ 32 w 108"/>
                <a:gd name="T17" fmla="*/ 80 h 102"/>
                <a:gd name="T18" fmla="*/ 54 w 108"/>
                <a:gd name="T19" fmla="*/ 24 h 102"/>
                <a:gd name="T20" fmla="*/ 68 w 108"/>
                <a:gd name="T21" fmla="*/ 62 h 102"/>
                <a:gd name="T22" fmla="*/ 38 w 108"/>
                <a:gd name="T23" fmla="*/ 62 h 102"/>
                <a:gd name="T24" fmla="*/ 54 w 108"/>
                <a:gd name="T25" fmla="*/ 2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02">
                  <a:moveTo>
                    <a:pt x="32" y="80"/>
                  </a:moveTo>
                  <a:lnTo>
                    <a:pt x="76" y="80"/>
                  </a:lnTo>
                  <a:lnTo>
                    <a:pt x="84" y="102"/>
                  </a:lnTo>
                  <a:lnTo>
                    <a:pt x="108" y="102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32" y="80"/>
                  </a:lnTo>
                  <a:close/>
                  <a:moveTo>
                    <a:pt x="54" y="24"/>
                  </a:moveTo>
                  <a:lnTo>
                    <a:pt x="68" y="62"/>
                  </a:lnTo>
                  <a:lnTo>
                    <a:pt x="38" y="62"/>
                  </a:lnTo>
                  <a:lnTo>
                    <a:pt x="54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1" name="Freeform 19"/>
            <p:cNvSpPr>
              <a:spLocks noEditPoints="1"/>
            </p:cNvSpPr>
            <p:nvPr/>
          </p:nvSpPr>
          <p:spPr bwMode="auto">
            <a:xfrm>
              <a:off x="2159000" y="3665466"/>
              <a:ext cx="155575" cy="161925"/>
            </a:xfrm>
            <a:custGeom>
              <a:avLst/>
              <a:gdLst>
                <a:gd name="T0" fmla="*/ 22 w 98"/>
                <a:gd name="T1" fmla="*/ 60 h 102"/>
                <a:gd name="T2" fmla="*/ 28 w 98"/>
                <a:gd name="T3" fmla="*/ 60 h 102"/>
                <a:gd name="T4" fmla="*/ 28 w 98"/>
                <a:gd name="T5" fmla="*/ 60 h 102"/>
                <a:gd name="T6" fmla="*/ 38 w 98"/>
                <a:gd name="T7" fmla="*/ 62 h 102"/>
                <a:gd name="T8" fmla="*/ 38 w 98"/>
                <a:gd name="T9" fmla="*/ 62 h 102"/>
                <a:gd name="T10" fmla="*/ 46 w 98"/>
                <a:gd name="T11" fmla="*/ 66 h 102"/>
                <a:gd name="T12" fmla="*/ 46 w 98"/>
                <a:gd name="T13" fmla="*/ 66 h 102"/>
                <a:gd name="T14" fmla="*/ 56 w 98"/>
                <a:gd name="T15" fmla="*/ 80 h 102"/>
                <a:gd name="T16" fmla="*/ 72 w 98"/>
                <a:gd name="T17" fmla="*/ 102 h 102"/>
                <a:gd name="T18" fmla="*/ 98 w 98"/>
                <a:gd name="T19" fmla="*/ 102 h 102"/>
                <a:gd name="T20" fmla="*/ 86 w 98"/>
                <a:gd name="T21" fmla="*/ 82 h 102"/>
                <a:gd name="T22" fmla="*/ 86 w 98"/>
                <a:gd name="T23" fmla="*/ 82 h 102"/>
                <a:gd name="T24" fmla="*/ 72 w 98"/>
                <a:gd name="T25" fmla="*/ 66 h 102"/>
                <a:gd name="T26" fmla="*/ 72 w 98"/>
                <a:gd name="T27" fmla="*/ 66 h 102"/>
                <a:gd name="T28" fmla="*/ 62 w 98"/>
                <a:gd name="T29" fmla="*/ 58 h 102"/>
                <a:gd name="T30" fmla="*/ 62 w 98"/>
                <a:gd name="T31" fmla="*/ 58 h 102"/>
                <a:gd name="T32" fmla="*/ 74 w 98"/>
                <a:gd name="T33" fmla="*/ 54 h 102"/>
                <a:gd name="T34" fmla="*/ 82 w 98"/>
                <a:gd name="T35" fmla="*/ 48 h 102"/>
                <a:gd name="T36" fmla="*/ 82 w 98"/>
                <a:gd name="T37" fmla="*/ 48 h 102"/>
                <a:gd name="T38" fmla="*/ 88 w 98"/>
                <a:gd name="T39" fmla="*/ 40 h 102"/>
                <a:gd name="T40" fmla="*/ 90 w 98"/>
                <a:gd name="T41" fmla="*/ 30 h 102"/>
                <a:gd name="T42" fmla="*/ 90 w 98"/>
                <a:gd name="T43" fmla="*/ 30 h 102"/>
                <a:gd name="T44" fmla="*/ 88 w 98"/>
                <a:gd name="T45" fmla="*/ 20 h 102"/>
                <a:gd name="T46" fmla="*/ 86 w 98"/>
                <a:gd name="T47" fmla="*/ 14 h 102"/>
                <a:gd name="T48" fmla="*/ 86 w 98"/>
                <a:gd name="T49" fmla="*/ 14 h 102"/>
                <a:gd name="T50" fmla="*/ 80 w 98"/>
                <a:gd name="T51" fmla="*/ 8 h 102"/>
                <a:gd name="T52" fmla="*/ 72 w 98"/>
                <a:gd name="T53" fmla="*/ 4 h 102"/>
                <a:gd name="T54" fmla="*/ 72 w 98"/>
                <a:gd name="T55" fmla="*/ 4 h 102"/>
                <a:gd name="T56" fmla="*/ 62 w 98"/>
                <a:gd name="T57" fmla="*/ 2 h 102"/>
                <a:gd name="T58" fmla="*/ 48 w 98"/>
                <a:gd name="T59" fmla="*/ 0 h 102"/>
                <a:gd name="T60" fmla="*/ 0 w 98"/>
                <a:gd name="T61" fmla="*/ 0 h 102"/>
                <a:gd name="T62" fmla="*/ 0 w 98"/>
                <a:gd name="T63" fmla="*/ 102 h 102"/>
                <a:gd name="T64" fmla="*/ 22 w 98"/>
                <a:gd name="T65" fmla="*/ 102 h 102"/>
                <a:gd name="T66" fmla="*/ 22 w 98"/>
                <a:gd name="T67" fmla="*/ 60 h 102"/>
                <a:gd name="T68" fmla="*/ 22 w 98"/>
                <a:gd name="T69" fmla="*/ 18 h 102"/>
                <a:gd name="T70" fmla="*/ 40 w 98"/>
                <a:gd name="T71" fmla="*/ 18 h 102"/>
                <a:gd name="T72" fmla="*/ 40 w 98"/>
                <a:gd name="T73" fmla="*/ 18 h 102"/>
                <a:gd name="T74" fmla="*/ 56 w 98"/>
                <a:gd name="T75" fmla="*/ 18 h 102"/>
                <a:gd name="T76" fmla="*/ 56 w 98"/>
                <a:gd name="T77" fmla="*/ 18 h 102"/>
                <a:gd name="T78" fmla="*/ 60 w 98"/>
                <a:gd name="T79" fmla="*/ 20 h 102"/>
                <a:gd name="T80" fmla="*/ 64 w 98"/>
                <a:gd name="T81" fmla="*/ 22 h 102"/>
                <a:gd name="T82" fmla="*/ 64 w 98"/>
                <a:gd name="T83" fmla="*/ 22 h 102"/>
                <a:gd name="T84" fmla="*/ 66 w 98"/>
                <a:gd name="T85" fmla="*/ 26 h 102"/>
                <a:gd name="T86" fmla="*/ 68 w 98"/>
                <a:gd name="T87" fmla="*/ 30 h 102"/>
                <a:gd name="T88" fmla="*/ 68 w 98"/>
                <a:gd name="T89" fmla="*/ 30 h 102"/>
                <a:gd name="T90" fmla="*/ 66 w 98"/>
                <a:gd name="T91" fmla="*/ 34 h 102"/>
                <a:gd name="T92" fmla="*/ 66 w 98"/>
                <a:gd name="T93" fmla="*/ 38 h 102"/>
                <a:gd name="T94" fmla="*/ 66 w 98"/>
                <a:gd name="T95" fmla="*/ 38 h 102"/>
                <a:gd name="T96" fmla="*/ 62 w 98"/>
                <a:gd name="T97" fmla="*/ 40 h 102"/>
                <a:gd name="T98" fmla="*/ 58 w 98"/>
                <a:gd name="T99" fmla="*/ 42 h 102"/>
                <a:gd name="T100" fmla="*/ 58 w 98"/>
                <a:gd name="T101" fmla="*/ 42 h 102"/>
                <a:gd name="T102" fmla="*/ 40 w 98"/>
                <a:gd name="T103" fmla="*/ 44 h 102"/>
                <a:gd name="T104" fmla="*/ 22 w 98"/>
                <a:gd name="T105" fmla="*/ 44 h 102"/>
                <a:gd name="T106" fmla="*/ 22 w 98"/>
                <a:gd name="T107" fmla="*/ 1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" h="102">
                  <a:moveTo>
                    <a:pt x="22" y="60"/>
                  </a:moveTo>
                  <a:lnTo>
                    <a:pt x="28" y="60"/>
                  </a:lnTo>
                  <a:lnTo>
                    <a:pt x="28" y="60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56" y="80"/>
                  </a:lnTo>
                  <a:lnTo>
                    <a:pt x="72" y="102"/>
                  </a:lnTo>
                  <a:lnTo>
                    <a:pt x="98" y="102"/>
                  </a:lnTo>
                  <a:lnTo>
                    <a:pt x="86" y="82"/>
                  </a:lnTo>
                  <a:lnTo>
                    <a:pt x="86" y="82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62" y="58"/>
                  </a:lnTo>
                  <a:lnTo>
                    <a:pt x="62" y="58"/>
                  </a:lnTo>
                  <a:lnTo>
                    <a:pt x="74" y="54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8" y="40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88" y="20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80" y="8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62" y="2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  <a:moveTo>
                    <a:pt x="22" y="18"/>
                  </a:moveTo>
                  <a:lnTo>
                    <a:pt x="40" y="18"/>
                  </a:lnTo>
                  <a:lnTo>
                    <a:pt x="40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6" y="26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66" y="34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2" y="40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40" y="44"/>
                  </a:lnTo>
                  <a:lnTo>
                    <a:pt x="22" y="44"/>
                  </a:lnTo>
                  <a:lnTo>
                    <a:pt x="2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2" name="Freeform 20"/>
            <p:cNvSpPr>
              <a:spLocks/>
            </p:cNvSpPr>
            <p:nvPr/>
          </p:nvSpPr>
          <p:spPr bwMode="auto">
            <a:xfrm>
              <a:off x="2339975" y="3665466"/>
              <a:ext cx="136525" cy="161925"/>
            </a:xfrm>
            <a:custGeom>
              <a:avLst/>
              <a:gdLst>
                <a:gd name="T0" fmla="*/ 32 w 86"/>
                <a:gd name="T1" fmla="*/ 102 h 102"/>
                <a:gd name="T2" fmla="*/ 54 w 86"/>
                <a:gd name="T3" fmla="*/ 102 h 102"/>
                <a:gd name="T4" fmla="*/ 54 w 86"/>
                <a:gd name="T5" fmla="*/ 18 h 102"/>
                <a:gd name="T6" fmla="*/ 86 w 86"/>
                <a:gd name="T7" fmla="*/ 18 h 102"/>
                <a:gd name="T8" fmla="*/ 86 w 86"/>
                <a:gd name="T9" fmla="*/ 0 h 102"/>
                <a:gd name="T10" fmla="*/ 0 w 86"/>
                <a:gd name="T11" fmla="*/ 0 h 102"/>
                <a:gd name="T12" fmla="*/ 0 w 86"/>
                <a:gd name="T13" fmla="*/ 18 h 102"/>
                <a:gd name="T14" fmla="*/ 32 w 86"/>
                <a:gd name="T15" fmla="*/ 18 h 102"/>
                <a:gd name="T16" fmla="*/ 32 w 86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02">
                  <a:moveTo>
                    <a:pt x="32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6" y="18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2" y="18"/>
                  </a:lnTo>
                  <a:lnTo>
                    <a:pt x="32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3" name="Freeform 21"/>
            <p:cNvSpPr>
              <a:spLocks/>
            </p:cNvSpPr>
            <p:nvPr/>
          </p:nvSpPr>
          <p:spPr bwMode="auto">
            <a:xfrm>
              <a:off x="2514600" y="3665466"/>
              <a:ext cx="168275" cy="161925"/>
            </a:xfrm>
            <a:custGeom>
              <a:avLst/>
              <a:gdLst>
                <a:gd name="T0" fmla="*/ 20 w 106"/>
                <a:gd name="T1" fmla="*/ 22 h 102"/>
                <a:gd name="T2" fmla="*/ 42 w 106"/>
                <a:gd name="T3" fmla="*/ 102 h 102"/>
                <a:gd name="T4" fmla="*/ 64 w 106"/>
                <a:gd name="T5" fmla="*/ 102 h 102"/>
                <a:gd name="T6" fmla="*/ 86 w 106"/>
                <a:gd name="T7" fmla="*/ 22 h 102"/>
                <a:gd name="T8" fmla="*/ 86 w 106"/>
                <a:gd name="T9" fmla="*/ 102 h 102"/>
                <a:gd name="T10" fmla="*/ 106 w 106"/>
                <a:gd name="T11" fmla="*/ 102 h 102"/>
                <a:gd name="T12" fmla="*/ 106 w 106"/>
                <a:gd name="T13" fmla="*/ 0 h 102"/>
                <a:gd name="T14" fmla="*/ 72 w 106"/>
                <a:gd name="T15" fmla="*/ 0 h 102"/>
                <a:gd name="T16" fmla="*/ 54 w 106"/>
                <a:gd name="T17" fmla="*/ 70 h 102"/>
                <a:gd name="T18" fmla="*/ 34 w 106"/>
                <a:gd name="T19" fmla="*/ 0 h 102"/>
                <a:gd name="T20" fmla="*/ 0 w 106"/>
                <a:gd name="T21" fmla="*/ 0 h 102"/>
                <a:gd name="T22" fmla="*/ 0 w 106"/>
                <a:gd name="T23" fmla="*/ 102 h 102"/>
                <a:gd name="T24" fmla="*/ 20 w 106"/>
                <a:gd name="T25" fmla="*/ 102 h 102"/>
                <a:gd name="T26" fmla="*/ 20 w 106"/>
                <a:gd name="T27" fmla="*/ 2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02">
                  <a:moveTo>
                    <a:pt x="20" y="22"/>
                  </a:moveTo>
                  <a:lnTo>
                    <a:pt x="42" y="102"/>
                  </a:lnTo>
                  <a:lnTo>
                    <a:pt x="64" y="102"/>
                  </a:lnTo>
                  <a:lnTo>
                    <a:pt x="86" y="22"/>
                  </a:lnTo>
                  <a:lnTo>
                    <a:pt x="86" y="102"/>
                  </a:lnTo>
                  <a:lnTo>
                    <a:pt x="106" y="102"/>
                  </a:lnTo>
                  <a:lnTo>
                    <a:pt x="106" y="0"/>
                  </a:lnTo>
                  <a:lnTo>
                    <a:pt x="72" y="0"/>
                  </a:lnTo>
                  <a:lnTo>
                    <a:pt x="54" y="70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4" name="Freeform 22"/>
            <p:cNvSpPr>
              <a:spLocks/>
            </p:cNvSpPr>
            <p:nvPr/>
          </p:nvSpPr>
          <p:spPr bwMode="auto">
            <a:xfrm>
              <a:off x="2733675" y="3665466"/>
              <a:ext cx="130175" cy="161925"/>
            </a:xfrm>
            <a:custGeom>
              <a:avLst/>
              <a:gdLst>
                <a:gd name="T0" fmla="*/ 82 w 82"/>
                <a:gd name="T1" fmla="*/ 86 h 102"/>
                <a:gd name="T2" fmla="*/ 22 w 82"/>
                <a:gd name="T3" fmla="*/ 86 h 102"/>
                <a:gd name="T4" fmla="*/ 22 w 82"/>
                <a:gd name="T5" fmla="*/ 58 h 102"/>
                <a:gd name="T6" fmla="*/ 76 w 82"/>
                <a:gd name="T7" fmla="*/ 58 h 102"/>
                <a:gd name="T8" fmla="*/ 76 w 82"/>
                <a:gd name="T9" fmla="*/ 40 h 102"/>
                <a:gd name="T10" fmla="*/ 22 w 82"/>
                <a:gd name="T11" fmla="*/ 40 h 102"/>
                <a:gd name="T12" fmla="*/ 22 w 82"/>
                <a:gd name="T13" fmla="*/ 18 h 102"/>
                <a:gd name="T14" fmla="*/ 80 w 82"/>
                <a:gd name="T15" fmla="*/ 18 h 102"/>
                <a:gd name="T16" fmla="*/ 80 w 82"/>
                <a:gd name="T17" fmla="*/ 0 h 102"/>
                <a:gd name="T18" fmla="*/ 0 w 82"/>
                <a:gd name="T19" fmla="*/ 0 h 102"/>
                <a:gd name="T20" fmla="*/ 0 w 82"/>
                <a:gd name="T21" fmla="*/ 102 h 102"/>
                <a:gd name="T22" fmla="*/ 82 w 82"/>
                <a:gd name="T23" fmla="*/ 102 h 102"/>
                <a:gd name="T24" fmla="*/ 82 w 82"/>
                <a:gd name="T25" fmla="*/ 8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2">
                  <a:moveTo>
                    <a:pt x="82" y="86"/>
                  </a:moveTo>
                  <a:lnTo>
                    <a:pt x="22" y="86"/>
                  </a:lnTo>
                  <a:lnTo>
                    <a:pt x="22" y="58"/>
                  </a:lnTo>
                  <a:lnTo>
                    <a:pt x="76" y="58"/>
                  </a:lnTo>
                  <a:lnTo>
                    <a:pt x="76" y="40"/>
                  </a:lnTo>
                  <a:lnTo>
                    <a:pt x="22" y="40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82" y="102"/>
                  </a:lnTo>
                  <a:lnTo>
                    <a:pt x="8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5" name="Freeform 23"/>
            <p:cNvSpPr>
              <a:spLocks/>
            </p:cNvSpPr>
            <p:nvPr/>
          </p:nvSpPr>
          <p:spPr bwMode="auto">
            <a:xfrm>
              <a:off x="2911475" y="3665466"/>
              <a:ext cx="136525" cy="161925"/>
            </a:xfrm>
            <a:custGeom>
              <a:avLst/>
              <a:gdLst>
                <a:gd name="T0" fmla="*/ 20 w 86"/>
                <a:gd name="T1" fmla="*/ 36 h 102"/>
                <a:gd name="T2" fmla="*/ 64 w 86"/>
                <a:gd name="T3" fmla="*/ 102 h 102"/>
                <a:gd name="T4" fmla="*/ 86 w 86"/>
                <a:gd name="T5" fmla="*/ 102 h 102"/>
                <a:gd name="T6" fmla="*/ 86 w 86"/>
                <a:gd name="T7" fmla="*/ 0 h 102"/>
                <a:gd name="T8" fmla="*/ 66 w 86"/>
                <a:gd name="T9" fmla="*/ 0 h 102"/>
                <a:gd name="T10" fmla="*/ 66 w 86"/>
                <a:gd name="T11" fmla="*/ 68 h 102"/>
                <a:gd name="T12" fmla="*/ 22 w 86"/>
                <a:gd name="T13" fmla="*/ 0 h 102"/>
                <a:gd name="T14" fmla="*/ 0 w 86"/>
                <a:gd name="T15" fmla="*/ 0 h 102"/>
                <a:gd name="T16" fmla="*/ 0 w 86"/>
                <a:gd name="T17" fmla="*/ 102 h 102"/>
                <a:gd name="T18" fmla="*/ 20 w 86"/>
                <a:gd name="T19" fmla="*/ 102 h 102"/>
                <a:gd name="T20" fmla="*/ 20 w 86"/>
                <a:gd name="T21" fmla="*/ 3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02">
                  <a:moveTo>
                    <a:pt x="20" y="36"/>
                  </a:moveTo>
                  <a:lnTo>
                    <a:pt x="64" y="102"/>
                  </a:lnTo>
                  <a:lnTo>
                    <a:pt x="86" y="102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68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6" name="Freeform 24"/>
            <p:cNvSpPr>
              <a:spLocks/>
            </p:cNvSpPr>
            <p:nvPr/>
          </p:nvSpPr>
          <p:spPr bwMode="auto">
            <a:xfrm>
              <a:off x="3089275" y="3665466"/>
              <a:ext cx="139700" cy="161925"/>
            </a:xfrm>
            <a:custGeom>
              <a:avLst/>
              <a:gdLst>
                <a:gd name="T0" fmla="*/ 34 w 88"/>
                <a:gd name="T1" fmla="*/ 102 h 102"/>
                <a:gd name="T2" fmla="*/ 54 w 88"/>
                <a:gd name="T3" fmla="*/ 102 h 102"/>
                <a:gd name="T4" fmla="*/ 54 w 88"/>
                <a:gd name="T5" fmla="*/ 18 h 102"/>
                <a:gd name="T6" fmla="*/ 88 w 88"/>
                <a:gd name="T7" fmla="*/ 18 h 102"/>
                <a:gd name="T8" fmla="*/ 88 w 88"/>
                <a:gd name="T9" fmla="*/ 0 h 102"/>
                <a:gd name="T10" fmla="*/ 0 w 88"/>
                <a:gd name="T11" fmla="*/ 0 h 102"/>
                <a:gd name="T12" fmla="*/ 0 w 88"/>
                <a:gd name="T13" fmla="*/ 18 h 102"/>
                <a:gd name="T14" fmla="*/ 34 w 88"/>
                <a:gd name="T15" fmla="*/ 18 h 102"/>
                <a:gd name="T16" fmla="*/ 34 w 88"/>
                <a:gd name="T1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02">
                  <a:moveTo>
                    <a:pt x="34" y="102"/>
                  </a:moveTo>
                  <a:lnTo>
                    <a:pt x="54" y="102"/>
                  </a:lnTo>
                  <a:lnTo>
                    <a:pt x="54" y="18"/>
                  </a:lnTo>
                  <a:lnTo>
                    <a:pt x="88" y="18"/>
                  </a:lnTo>
                  <a:lnTo>
                    <a:pt x="8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4" y="18"/>
                  </a:lnTo>
                  <a:lnTo>
                    <a:pt x="34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7" name="Freeform 25"/>
            <p:cNvSpPr>
              <a:spLocks noEditPoints="1"/>
            </p:cNvSpPr>
            <p:nvPr/>
          </p:nvSpPr>
          <p:spPr bwMode="auto">
            <a:xfrm>
              <a:off x="3343275" y="3665466"/>
              <a:ext cx="168275" cy="163513"/>
            </a:xfrm>
            <a:custGeom>
              <a:avLst/>
              <a:gdLst>
                <a:gd name="T0" fmla="*/ 54 w 106"/>
                <a:gd name="T1" fmla="*/ 103 h 103"/>
                <a:gd name="T2" fmla="*/ 76 w 106"/>
                <a:gd name="T3" fmla="*/ 100 h 103"/>
                <a:gd name="T4" fmla="*/ 92 w 106"/>
                <a:gd name="T5" fmla="*/ 90 h 103"/>
                <a:gd name="T6" fmla="*/ 98 w 106"/>
                <a:gd name="T7" fmla="*/ 82 h 103"/>
                <a:gd name="T8" fmla="*/ 106 w 106"/>
                <a:gd name="T9" fmla="*/ 64 h 103"/>
                <a:gd name="T10" fmla="*/ 106 w 106"/>
                <a:gd name="T11" fmla="*/ 52 h 103"/>
                <a:gd name="T12" fmla="*/ 102 w 106"/>
                <a:gd name="T13" fmla="*/ 30 h 103"/>
                <a:gd name="T14" fmla="*/ 92 w 106"/>
                <a:gd name="T15" fmla="*/ 12 h 103"/>
                <a:gd name="T16" fmla="*/ 84 w 106"/>
                <a:gd name="T17" fmla="*/ 6 h 103"/>
                <a:gd name="T18" fmla="*/ 64 w 106"/>
                <a:gd name="T19" fmla="*/ 0 h 103"/>
                <a:gd name="T20" fmla="*/ 54 w 106"/>
                <a:gd name="T21" fmla="*/ 0 h 103"/>
                <a:gd name="T22" fmla="*/ 30 w 106"/>
                <a:gd name="T23" fmla="*/ 4 h 103"/>
                <a:gd name="T24" fmla="*/ 22 w 106"/>
                <a:gd name="T25" fmla="*/ 6 h 103"/>
                <a:gd name="T26" fmla="*/ 16 w 106"/>
                <a:gd name="T27" fmla="*/ 12 h 103"/>
                <a:gd name="T28" fmla="*/ 6 w 106"/>
                <a:gd name="T29" fmla="*/ 26 h 103"/>
                <a:gd name="T30" fmla="*/ 2 w 106"/>
                <a:gd name="T31" fmla="*/ 38 h 103"/>
                <a:gd name="T32" fmla="*/ 0 w 106"/>
                <a:gd name="T33" fmla="*/ 52 h 103"/>
                <a:gd name="T34" fmla="*/ 4 w 106"/>
                <a:gd name="T35" fmla="*/ 74 h 103"/>
                <a:gd name="T36" fmla="*/ 14 w 106"/>
                <a:gd name="T37" fmla="*/ 90 h 103"/>
                <a:gd name="T38" fmla="*/ 22 w 106"/>
                <a:gd name="T39" fmla="*/ 96 h 103"/>
                <a:gd name="T40" fmla="*/ 42 w 106"/>
                <a:gd name="T41" fmla="*/ 103 h 103"/>
                <a:gd name="T42" fmla="*/ 54 w 106"/>
                <a:gd name="T43" fmla="*/ 103 h 103"/>
                <a:gd name="T44" fmla="*/ 32 w 106"/>
                <a:gd name="T45" fmla="*/ 26 h 103"/>
                <a:gd name="T46" fmla="*/ 42 w 106"/>
                <a:gd name="T47" fmla="*/ 18 h 103"/>
                <a:gd name="T48" fmla="*/ 54 w 106"/>
                <a:gd name="T49" fmla="*/ 16 h 103"/>
                <a:gd name="T50" fmla="*/ 70 w 106"/>
                <a:gd name="T51" fmla="*/ 22 h 103"/>
                <a:gd name="T52" fmla="*/ 76 w 106"/>
                <a:gd name="T53" fmla="*/ 26 h 103"/>
                <a:gd name="T54" fmla="*/ 82 w 106"/>
                <a:gd name="T55" fmla="*/ 36 h 103"/>
                <a:gd name="T56" fmla="*/ 84 w 106"/>
                <a:gd name="T57" fmla="*/ 52 h 103"/>
                <a:gd name="T58" fmla="*/ 78 w 106"/>
                <a:gd name="T59" fmla="*/ 72 h 103"/>
                <a:gd name="T60" fmla="*/ 74 w 106"/>
                <a:gd name="T61" fmla="*/ 78 h 103"/>
                <a:gd name="T62" fmla="*/ 66 w 106"/>
                <a:gd name="T63" fmla="*/ 84 h 103"/>
                <a:gd name="T64" fmla="*/ 54 w 106"/>
                <a:gd name="T65" fmla="*/ 86 h 103"/>
                <a:gd name="T66" fmla="*/ 36 w 106"/>
                <a:gd name="T67" fmla="*/ 82 h 103"/>
                <a:gd name="T68" fmla="*/ 32 w 106"/>
                <a:gd name="T69" fmla="*/ 78 h 103"/>
                <a:gd name="T70" fmla="*/ 26 w 106"/>
                <a:gd name="T71" fmla="*/ 66 h 103"/>
                <a:gd name="T72" fmla="*/ 24 w 106"/>
                <a:gd name="T73" fmla="*/ 52 h 103"/>
                <a:gd name="T74" fmla="*/ 26 w 106"/>
                <a:gd name="T75" fmla="*/ 36 h 103"/>
                <a:gd name="T76" fmla="*/ 32 w 106"/>
                <a:gd name="T77" fmla="*/ 2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3">
                  <a:moveTo>
                    <a:pt x="54" y="103"/>
                  </a:moveTo>
                  <a:lnTo>
                    <a:pt x="54" y="103"/>
                  </a:lnTo>
                  <a:lnTo>
                    <a:pt x="64" y="103"/>
                  </a:lnTo>
                  <a:lnTo>
                    <a:pt x="76" y="100"/>
                  </a:lnTo>
                  <a:lnTo>
                    <a:pt x="84" y="96"/>
                  </a:lnTo>
                  <a:lnTo>
                    <a:pt x="92" y="90"/>
                  </a:lnTo>
                  <a:lnTo>
                    <a:pt x="92" y="90"/>
                  </a:lnTo>
                  <a:lnTo>
                    <a:pt x="98" y="82"/>
                  </a:lnTo>
                  <a:lnTo>
                    <a:pt x="102" y="74"/>
                  </a:lnTo>
                  <a:lnTo>
                    <a:pt x="106" y="64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106" y="40"/>
                  </a:lnTo>
                  <a:lnTo>
                    <a:pt x="102" y="30"/>
                  </a:lnTo>
                  <a:lnTo>
                    <a:pt x="98" y="20"/>
                  </a:lnTo>
                  <a:lnTo>
                    <a:pt x="92" y="12"/>
                  </a:lnTo>
                  <a:lnTo>
                    <a:pt x="92" y="12"/>
                  </a:lnTo>
                  <a:lnTo>
                    <a:pt x="84" y="6"/>
                  </a:lnTo>
                  <a:lnTo>
                    <a:pt x="74" y="2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2" y="6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0" y="18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2" y="3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64"/>
                  </a:lnTo>
                  <a:lnTo>
                    <a:pt x="4" y="74"/>
                  </a:lnTo>
                  <a:lnTo>
                    <a:pt x="8" y="82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22" y="96"/>
                  </a:lnTo>
                  <a:lnTo>
                    <a:pt x="32" y="100"/>
                  </a:lnTo>
                  <a:lnTo>
                    <a:pt x="42" y="103"/>
                  </a:lnTo>
                  <a:lnTo>
                    <a:pt x="54" y="103"/>
                  </a:lnTo>
                  <a:lnTo>
                    <a:pt x="54" y="103"/>
                  </a:lnTo>
                  <a:close/>
                  <a:moveTo>
                    <a:pt x="32" y="26"/>
                  </a:moveTo>
                  <a:lnTo>
                    <a:pt x="32" y="26"/>
                  </a:lnTo>
                  <a:lnTo>
                    <a:pt x="36" y="22"/>
                  </a:lnTo>
                  <a:lnTo>
                    <a:pt x="42" y="18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66" y="18"/>
                  </a:lnTo>
                  <a:lnTo>
                    <a:pt x="70" y="22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82" y="36"/>
                  </a:lnTo>
                  <a:lnTo>
                    <a:pt x="84" y="52"/>
                  </a:lnTo>
                  <a:lnTo>
                    <a:pt x="84" y="52"/>
                  </a:lnTo>
                  <a:lnTo>
                    <a:pt x="82" y="66"/>
                  </a:lnTo>
                  <a:lnTo>
                    <a:pt x="78" y="72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0" y="82"/>
                  </a:lnTo>
                  <a:lnTo>
                    <a:pt x="66" y="84"/>
                  </a:lnTo>
                  <a:lnTo>
                    <a:pt x="54" y="86"/>
                  </a:lnTo>
                  <a:lnTo>
                    <a:pt x="54" y="86"/>
                  </a:lnTo>
                  <a:lnTo>
                    <a:pt x="42" y="84"/>
                  </a:lnTo>
                  <a:lnTo>
                    <a:pt x="36" y="82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28" y="72"/>
                  </a:lnTo>
                  <a:lnTo>
                    <a:pt x="26" y="66"/>
                  </a:lnTo>
                  <a:lnTo>
                    <a:pt x="24" y="6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36"/>
                  </a:lnTo>
                  <a:lnTo>
                    <a:pt x="28" y="30"/>
                  </a:lnTo>
                  <a:lnTo>
                    <a:pt x="32" y="26"/>
                  </a:lnTo>
                  <a:lnTo>
                    <a:pt x="32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8" name="Freeform 26"/>
            <p:cNvSpPr>
              <a:spLocks/>
            </p:cNvSpPr>
            <p:nvPr/>
          </p:nvSpPr>
          <p:spPr bwMode="auto">
            <a:xfrm>
              <a:off x="3556000" y="3665466"/>
              <a:ext cx="117475" cy="161925"/>
            </a:xfrm>
            <a:custGeom>
              <a:avLst/>
              <a:gdLst>
                <a:gd name="T0" fmla="*/ 22 w 74"/>
                <a:gd name="T1" fmla="*/ 60 h 102"/>
                <a:gd name="T2" fmla="*/ 68 w 74"/>
                <a:gd name="T3" fmla="*/ 60 h 102"/>
                <a:gd name="T4" fmla="*/ 68 w 74"/>
                <a:gd name="T5" fmla="*/ 42 h 102"/>
                <a:gd name="T6" fmla="*/ 22 w 74"/>
                <a:gd name="T7" fmla="*/ 42 h 102"/>
                <a:gd name="T8" fmla="*/ 22 w 74"/>
                <a:gd name="T9" fmla="*/ 18 h 102"/>
                <a:gd name="T10" fmla="*/ 74 w 74"/>
                <a:gd name="T11" fmla="*/ 18 h 102"/>
                <a:gd name="T12" fmla="*/ 74 w 74"/>
                <a:gd name="T13" fmla="*/ 0 h 102"/>
                <a:gd name="T14" fmla="*/ 0 w 74"/>
                <a:gd name="T15" fmla="*/ 0 h 102"/>
                <a:gd name="T16" fmla="*/ 0 w 74"/>
                <a:gd name="T17" fmla="*/ 102 h 102"/>
                <a:gd name="T18" fmla="*/ 22 w 74"/>
                <a:gd name="T19" fmla="*/ 102 h 102"/>
                <a:gd name="T20" fmla="*/ 22 w 74"/>
                <a:gd name="T21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102">
                  <a:moveTo>
                    <a:pt x="22" y="60"/>
                  </a:moveTo>
                  <a:lnTo>
                    <a:pt x="68" y="60"/>
                  </a:lnTo>
                  <a:lnTo>
                    <a:pt x="68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74" y="18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102"/>
                  </a:lnTo>
                  <a:lnTo>
                    <a:pt x="22" y="102"/>
                  </a:lnTo>
                  <a:lnTo>
                    <a:pt x="2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pic>
        <p:nvPicPr>
          <p:cNvPr id="109" name="Picture 1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44000" y="291613"/>
            <a:ext cx="2576285" cy="60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90000"/>
        <a:buFont typeface="Lucida Grande"/>
        <a:buChar char="►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Font typeface="Lucida Grande"/>
        <a:buChar char="◼"/>
        <a:defRPr sz="1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110000"/>
        <a:buFont typeface="Lucida Grande"/>
        <a:buChar char="●"/>
        <a:defRPr sz="16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110000"/>
        <a:buFont typeface="Lucida Grande"/>
        <a:buChar char="◆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1984248" indent="-182880" algn="l" defTabSz="457200" rtl="0" eaLnBrk="1" latinLnBrk="0" hangingPunct="1">
        <a:spcBef>
          <a:spcPct val="20000"/>
        </a:spcBef>
        <a:buClr>
          <a:schemeClr val="tx1">
            <a:lumMod val="50000"/>
          </a:schemeClr>
        </a:buClr>
        <a:buSzPct val="70000"/>
        <a:buFont typeface="Lucida Grande"/>
        <a:buChar char="►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849920" y="6578601"/>
            <a:ext cx="10342080" cy="28416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 flipH="1">
            <a:off x="0" y="6578601"/>
            <a:ext cx="1849920" cy="284163"/>
          </a:xfrm>
          <a:prstGeom prst="rect">
            <a:avLst/>
          </a:prstGeom>
          <a:solidFill>
            <a:srgbClr val="3A90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81139" y="-38100"/>
            <a:ext cx="1163305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11588594" y="6605589"/>
            <a:ext cx="603407" cy="2413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fld id="{964C6B53-FBBF-5547-9B59-8D6BF7FA2888}" type="slidenum">
              <a:rPr lang="en-US" sz="900">
                <a:solidFill>
                  <a:srgbClr val="FFFFFF"/>
                </a:solidFill>
                <a:latin typeface="Franklin Gothic Book" charset="0"/>
                <a:cs typeface="Arial" charset="0"/>
              </a:rPr>
              <a:pPr algn="ctr" eaLnBrk="1" fontAlgn="auto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Font typeface="Arial" charset="0"/>
                <a:buNone/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Franklin Gothic Book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 flipV="1">
            <a:off x="0" y="787402"/>
            <a:ext cx="12192000" cy="28575"/>
          </a:xfrm>
          <a:prstGeom prst="rect">
            <a:avLst/>
          </a:prstGeom>
          <a:solidFill>
            <a:schemeClr val="accent5"/>
          </a:solidFill>
          <a:ln>
            <a:solidFill>
              <a:srgbClr val="3A901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65" y="6596065"/>
            <a:ext cx="6594604" cy="2386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1">
                <a:solidFill>
                  <a:schemeClr val="bg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rPr>
              <a:t>U.S. DEPARTMENT OF ENERGY</a:t>
            </a:r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81139" y="1047751"/>
            <a:ext cx="1097248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710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  <p:hf sldNum="0" hdr="0"/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lang="en-US" sz="3300" b="1" kern="1200" dirty="0">
          <a:solidFill>
            <a:srgbClr val="007934"/>
          </a:solidFill>
          <a:latin typeface="+mj-lt"/>
          <a:ea typeface="ヒラギノ角ゴ Pro W3" charset="0"/>
          <a:cs typeface="Arial"/>
        </a:defRPr>
      </a:lvl1pPr>
      <a:lvl2pPr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2pPr>
      <a:lvl3pPr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3pPr>
      <a:lvl4pPr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4pPr>
      <a:lvl5pPr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5pPr>
      <a:lvl6pPr marL="457189"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6pPr>
      <a:lvl7pPr marL="914377"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7pPr>
      <a:lvl8pPr marL="1371566"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8pPr>
      <a:lvl9pPr marL="1828754" algn="l" defTabSz="457189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9pPr>
    </p:titleStyle>
    <p:bodyStyle>
      <a:lvl1pPr marL="342891" indent="-342891" algn="l" defTabSz="45718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282B2E"/>
          </a:solidFill>
          <a:latin typeface="+mj-lt"/>
          <a:ea typeface="ヒラギノ角ゴ Pro W3" charset="0"/>
          <a:cs typeface="Arial"/>
        </a:defRPr>
      </a:lvl1pPr>
      <a:lvl2pPr marL="742932" indent="-285744" algn="l" defTabSz="45718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82B2E"/>
          </a:solidFill>
          <a:latin typeface="+mn-lt"/>
          <a:ea typeface="ヒラギノ角ゴ Pro W3" charset="0"/>
          <a:cs typeface="Arial"/>
        </a:defRPr>
      </a:lvl2pPr>
      <a:lvl3pPr marL="1142971" indent="-228594" algn="l" defTabSz="45718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282B2E"/>
          </a:solidFill>
          <a:latin typeface="+mn-lt"/>
          <a:ea typeface="ヒラギノ角ゴ Pro W3" charset="0"/>
          <a:cs typeface="Arial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82B2E"/>
          </a:solidFill>
          <a:latin typeface="+mn-lt"/>
          <a:ea typeface="ヒラギノ角ゴ Pro W3" charset="0"/>
          <a:cs typeface="Arial"/>
        </a:defRPr>
      </a:lvl4pPr>
      <a:lvl5pPr marL="2057349" indent="-228594" algn="l" defTabSz="45718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282B2E"/>
          </a:solidFill>
          <a:latin typeface="+mn-lt"/>
          <a:ea typeface="ヒラギノ角ゴ Pro W3" charset="0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7_D5049C7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8_DE60A96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531E43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3A3E17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33BE2F7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CBC5EC4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5_C108600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6_CC4644B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2EC0E-5489-4AF9-09A6-953DD891CAB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87017EC-5B9E-F99B-5E40-314F09BD15C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477963"/>
            <a:ext cx="11720513" cy="2855912"/>
          </a:xfrm>
        </p:spPr>
        <p:txBody>
          <a:bodyPr/>
          <a:lstStyle/>
          <a:p>
            <a:pPr algn="ctr"/>
            <a:r>
              <a:rPr lang="en-US" dirty="0"/>
              <a:t>Summary Slide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8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00D5C-75DE-E34A-FE83-204D7076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E03F70-357E-4508-679A-96A5F44B017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61D98-0725-16EF-6DB9-6C07551BBE3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A63476-44B9-8757-1A53-572342E2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and Resources</a:t>
            </a:r>
          </a:p>
        </p:txBody>
      </p:sp>
    </p:spTree>
    <p:extLst>
      <p:ext uri="{BB962C8B-B14F-4D97-AF65-F5344CB8AC3E}">
        <p14:creationId xmlns:p14="http://schemas.microsoft.com/office/powerpoint/2010/main" val="357384920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BFDE4F-03D9-8936-5AEA-443C4E20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F6285-A262-416A-2804-53FC24B8A1D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F9F51-5638-6F0B-CB2F-F409A0842B7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Connection to 2023 Lab Call Principles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 connections to GMLC Multi-year Program Plan &amp; Prior GMLC Projects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GMLC Technical Pillar area connections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DF19B6E-145F-A504-0749-18CA4B42F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Lab Call Principles, GMLC MYPP, and GMLC Projects</a:t>
            </a:r>
          </a:p>
        </p:txBody>
      </p:sp>
    </p:spTree>
    <p:extLst>
      <p:ext uri="{BB962C8B-B14F-4D97-AF65-F5344CB8AC3E}">
        <p14:creationId xmlns:p14="http://schemas.microsoft.com/office/powerpoint/2010/main" val="373087677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C13676-AECF-6CD4-E991-77DDA70385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722659" y="1362075"/>
            <a:ext cx="3115859" cy="4787713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Lead National Lab(s):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Principal Investigator(s):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Major Team Participants: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Funding Profile &amp; Cost Share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FBF017-6720-A3D9-CF7C-356C6543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B34ED9-F381-6A7E-DACB-49805E983A36}"/>
              </a:ext>
            </a:extLst>
          </p:cNvPr>
          <p:cNvSpPr txBox="1">
            <a:spLocks/>
          </p:cNvSpPr>
          <p:nvPr/>
        </p:nvSpPr>
        <p:spPr>
          <a:xfrm>
            <a:off x="133350" y="1362075"/>
            <a:ext cx="8311403" cy="478771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</a:schemeClr>
              </a:buClr>
              <a:buSzPct val="90000"/>
              <a:buFont typeface="Lucida Grande"/>
              <a:buChar char="►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</a:schemeClr>
              </a:buClr>
              <a:buFont typeface="Lucida Grande"/>
              <a:buChar char="◼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</a:schemeClr>
              </a:buClr>
              <a:buSzPct val="110000"/>
              <a:buFont typeface="Lucida Grande"/>
              <a:buChar char="●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</a:schemeClr>
              </a:buClr>
              <a:buSzPct val="110000"/>
              <a:buFont typeface="Lucida Grande"/>
              <a:buChar char="◆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984248" indent="-18288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</a:schemeClr>
              </a:buClr>
              <a:buSzPct val="70000"/>
              <a:buFont typeface="Lucida Grande"/>
              <a:buChar char="►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Project Objectives </a:t>
            </a:r>
          </a:p>
          <a:p>
            <a:r>
              <a:rPr lang="en-US" sz="1800" dirty="0"/>
              <a:t>A</a:t>
            </a:r>
          </a:p>
          <a:p>
            <a:r>
              <a:rPr lang="en-US" sz="1800" dirty="0"/>
              <a:t>B</a:t>
            </a:r>
          </a:p>
          <a:p>
            <a:r>
              <a:rPr lang="en-US" sz="1800" dirty="0"/>
              <a:t>C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Font typeface="Lucida Grande"/>
              <a:buNone/>
            </a:pPr>
            <a:r>
              <a:rPr lang="en-US" sz="1800" dirty="0"/>
              <a:t>Project Description</a:t>
            </a:r>
          </a:p>
          <a:p>
            <a:pPr marL="0" indent="0">
              <a:buFont typeface="Lucida Grande"/>
              <a:buNone/>
            </a:pPr>
            <a:endParaRPr lang="en-US" sz="1800" dirty="0"/>
          </a:p>
          <a:p>
            <a:pPr marL="0" indent="0">
              <a:buFont typeface="Lucida Grande"/>
              <a:buNone/>
            </a:pPr>
            <a:endParaRPr lang="en-US" sz="1800" dirty="0"/>
          </a:p>
          <a:p>
            <a:pPr marL="0" indent="0">
              <a:buFont typeface="Lucida Grande"/>
              <a:buNone/>
            </a:pPr>
            <a:endParaRPr lang="en-US" sz="1800" dirty="0"/>
          </a:p>
          <a:p>
            <a:pPr marL="0" indent="0">
              <a:buFont typeface="Lucida Grande"/>
              <a:buNone/>
            </a:pPr>
            <a:r>
              <a:rPr lang="en-US" sz="1800" dirty="0"/>
              <a:t>Potential Impact of the Project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B48483-3194-F60E-3367-F3727545C6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82368-DF0D-E700-E4FA-93F7BED5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</p:spTree>
    <p:extLst>
      <p:ext uri="{BB962C8B-B14F-4D97-AF65-F5344CB8AC3E}">
        <p14:creationId xmlns:p14="http://schemas.microsoft.com/office/powerpoint/2010/main" val="8715576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0128EE-53D8-A1FD-028E-B9318EBB45A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8E0C9A8-A410-B4A0-7B9E-718FC9D9A5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477963"/>
            <a:ext cx="11720513" cy="2855912"/>
          </a:xfrm>
        </p:spPr>
        <p:txBody>
          <a:bodyPr/>
          <a:lstStyle/>
          <a:p>
            <a:pPr algn="ctr"/>
            <a:r>
              <a:rPr lang="en-US" dirty="0"/>
              <a:t>Concept Presentation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7B29ED9-9FE3-C8BD-FF14-00D7E6CAB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[Principal investigator(S)]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5115A-50A8-D38E-5AC5-032495F3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2709B-DC79-10A0-FED2-6ED540637C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[Lead Lab]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04798-1112-58DF-1212-2AEC717F44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[Date]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01A4808-CEE2-7BC7-8673-B4E238187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[Topic #] [Project Title]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8C45F-EAD1-6361-D01D-5CA4024697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</p:spTree>
    <p:extLst>
      <p:ext uri="{BB962C8B-B14F-4D97-AF65-F5344CB8AC3E}">
        <p14:creationId xmlns:p14="http://schemas.microsoft.com/office/powerpoint/2010/main" val="297667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BBA0D-1C84-8328-CBB1-23FA6817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3F5FF-AC89-D016-C178-63580BD9578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B0517-C861-1FFF-FFCF-BBC9F67B7F7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24C919A-EEA3-AFAE-52E9-B6F2E53E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97714768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3FE111-69E1-8A57-8A49-656F3BCC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A2D8AE-60EA-7B30-A68E-40568053EA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BDB91A-2BDA-A4C3-77B6-F079F0BBC47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AEC4F2A-94CE-3960-93CF-AF18E183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86810200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1AA5B-1971-7D28-0A08-1E92175A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FB266-48B4-965A-9DED-86F5C357F7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35014-3FC3-30C3-090E-7F7ACA935BE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E890F6-E93E-30DD-61F1-D33B7418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Innovations</a:t>
            </a:r>
          </a:p>
        </p:txBody>
      </p:sp>
    </p:spTree>
    <p:extLst>
      <p:ext uri="{BB962C8B-B14F-4D97-AF65-F5344CB8AC3E}">
        <p14:creationId xmlns:p14="http://schemas.microsoft.com/office/powerpoint/2010/main" val="341874592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BB6E0-CC7E-9A1F-17CF-01F6B98AD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B6F7C-8C3A-B2FC-3E2A-2F99672BF84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86B81-C036-D235-CEAE-9FA46B4FFFE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689909-8734-B5DC-A686-DC1CD2DD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323855155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CBAEC-AACA-A87F-71B7-7C72BF78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6/5/2023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98CABB-C763-F251-99E4-5FE7F7F8579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POINT OF CONTACT NAME AND E-MAIL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D95B8-BEC6-D4B0-F61F-D0A2694BE60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28B59E4-7364-9173-2FDB-1F0C84BA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Approach</a:t>
            </a:r>
          </a:p>
        </p:txBody>
      </p:sp>
    </p:spTree>
    <p:extLst>
      <p:ext uri="{BB962C8B-B14F-4D97-AF65-F5344CB8AC3E}">
        <p14:creationId xmlns:p14="http://schemas.microsoft.com/office/powerpoint/2010/main" val="342715716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GMLC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3EF"/>
      </a:accent1>
      <a:accent2>
        <a:srgbClr val="F47B29"/>
      </a:accent2>
      <a:accent3>
        <a:srgbClr val="007D43"/>
      </a:accent3>
      <a:accent4>
        <a:srgbClr val="FFDA00"/>
      </a:accent4>
      <a:accent5>
        <a:srgbClr val="005E82"/>
      </a:accent5>
      <a:accent6>
        <a:srgbClr val="68BD49"/>
      </a:accent6>
      <a:hlink>
        <a:srgbClr val="00B3EF"/>
      </a:hlink>
      <a:folHlink>
        <a:srgbClr val="005E8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MLC Theme" id="{B2BE477E-108E-4246-BB19-286D6E66C823}" vid="{4592F2BD-596A-4259-BF19-352B0FEA8BFB}"/>
    </a:ext>
  </a:extLst>
</a:theme>
</file>

<file path=ppt/theme/theme2.xml><?xml version="1.0" encoding="utf-8"?>
<a:theme xmlns:a="http://schemas.openxmlformats.org/drawingml/2006/main" name="1_PNNL_Presentation_Template_01-21-2012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3EF"/>
      </a:accent1>
      <a:accent2>
        <a:srgbClr val="F47B29"/>
      </a:accent2>
      <a:accent3>
        <a:srgbClr val="007D43"/>
      </a:accent3>
      <a:accent4>
        <a:srgbClr val="FFDA00"/>
      </a:accent4>
      <a:accent5>
        <a:srgbClr val="005E82"/>
      </a:accent5>
      <a:accent6>
        <a:srgbClr val="68BD49"/>
      </a:accent6>
      <a:hlink>
        <a:srgbClr val="00B3EF"/>
      </a:hlink>
      <a:folHlink>
        <a:srgbClr val="005E8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ERE PPT_widescreen">
  <a:themeElements>
    <a:clrScheme name="EERE 2017">
      <a:dk1>
        <a:srgbClr val="000000"/>
      </a:dk1>
      <a:lt1>
        <a:sysClr val="window" lastClr="FFFFFF"/>
      </a:lt1>
      <a:dk2>
        <a:srgbClr val="5E6A7B"/>
      </a:dk2>
      <a:lt2>
        <a:srgbClr val="EEECE1"/>
      </a:lt2>
      <a:accent1>
        <a:srgbClr val="6ABC45"/>
      </a:accent1>
      <a:accent2>
        <a:srgbClr val="FFCB06"/>
      </a:accent2>
      <a:accent3>
        <a:srgbClr val="00A8DF"/>
      </a:accent3>
      <a:accent4>
        <a:srgbClr val="005C82"/>
      </a:accent4>
      <a:accent5>
        <a:srgbClr val="017A3E"/>
      </a:accent5>
      <a:accent6>
        <a:srgbClr val="E27225"/>
      </a:accent6>
      <a:hlink>
        <a:srgbClr val="017A3E"/>
      </a:hlink>
      <a:folHlink>
        <a:srgbClr val="5E6A7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C1FE4158-618C-1F44-BFD8-3A93CE1563E2}" vid="{D23018C5-22F4-B340-ACB6-ECEA4A3621B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f71ee8-3e74-4480-b14d-d8d5d33317f4">
      <Terms xmlns="http://schemas.microsoft.com/office/infopath/2007/PartnerControls"/>
    </lcf76f155ced4ddcb4097134ff3c332f>
    <TaxCatchAll xmlns="0a20205c-0631-4ff0-81c6-46eee12fe7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6E87B9401D0E4FA93D1824E1172410" ma:contentTypeVersion="12" ma:contentTypeDescription="Create a new document." ma:contentTypeScope="" ma:versionID="cfe0a5a3ac5ae644ea9d84f8e17f6764">
  <xsd:schema xmlns:xsd="http://www.w3.org/2001/XMLSchema" xmlns:xs="http://www.w3.org/2001/XMLSchema" xmlns:p="http://schemas.microsoft.com/office/2006/metadata/properties" xmlns:ns2="bdf71ee8-3e74-4480-b14d-d8d5d33317f4" xmlns:ns3="1bd4a157-855c-45f5-9a3d-96226cf9bd35" xmlns:ns4="0a20205c-0631-4ff0-81c6-46eee12fe7e9" targetNamespace="http://schemas.microsoft.com/office/2006/metadata/properties" ma:root="true" ma:fieldsID="71940e64aee22d93cbf62557522b6718" ns2:_="" ns3:_="" ns4:_="">
    <xsd:import namespace="bdf71ee8-3e74-4480-b14d-d8d5d33317f4"/>
    <xsd:import namespace="1bd4a157-855c-45f5-9a3d-96226cf9bd35"/>
    <xsd:import namespace="0a20205c-0631-4ff0-81c6-46eee12fe7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71ee8-3e74-4480-b14d-d8d5d33317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6d46bd7-4a58-4bc0-a217-7245e6e704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4a157-855c-45f5-9a3d-96226cf9bd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0205c-0631-4ff0-81c6-46eee12fe7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9f6113a-acfd-4cba-a44d-76444b986396}" ma:internalName="TaxCatchAll" ma:showField="CatchAllData" ma:web="1bd4a157-855c-45f5-9a3d-96226cf9b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6F2B3-3E31-41CE-A206-66F14DF3CB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5404C9-F69B-44E6-904A-8B27019E90C3}">
  <ds:schemaRefs>
    <ds:schemaRef ds:uri="bdf71ee8-3e74-4480-b14d-d8d5d33317f4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1bd4a157-855c-45f5-9a3d-96226cf9bd35"/>
    <ds:schemaRef ds:uri="http://purl.org/dc/elements/1.1/"/>
    <ds:schemaRef ds:uri="http://schemas.openxmlformats.org/package/2006/metadata/core-properties"/>
    <ds:schemaRef ds:uri="0a20205c-0631-4ff0-81c6-46eee12fe7e9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79DCC6B-8C9D-43E7-BA37-4539DF30E0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f71ee8-3e74-4480-b14d-d8d5d33317f4"/>
    <ds:schemaRef ds:uri="1bd4a157-855c-45f5-9a3d-96226cf9bd35"/>
    <ds:schemaRef ds:uri="0a20205c-0631-4ff0-81c6-46eee12fe7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GMLC Theme</Template>
  <TotalTime>15</TotalTime>
  <Words>122</Words>
  <Application>Microsoft Office PowerPoint</Application>
  <PresentationFormat>Widescreen</PresentationFormat>
  <Paragraphs>54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GMLC Theme</vt:lpstr>
      <vt:lpstr>1_PNNL_Presentation_Template_01-21-2012</vt:lpstr>
      <vt:lpstr>EERE PPT_widescreen</vt:lpstr>
      <vt:lpstr>Summary Slide</vt:lpstr>
      <vt:lpstr>Project Title</vt:lpstr>
      <vt:lpstr>Concept Presentation </vt:lpstr>
      <vt:lpstr>[Topic #] [Project Title]</vt:lpstr>
      <vt:lpstr>Problem Statement</vt:lpstr>
      <vt:lpstr>Objectives</vt:lpstr>
      <vt:lpstr>Innovations</vt:lpstr>
      <vt:lpstr>Impact</vt:lpstr>
      <vt:lpstr>Technical Approach</vt:lpstr>
      <vt:lpstr>Team and Resources</vt:lpstr>
      <vt:lpstr>Connection to Lab Call Principles, GMLC MYPP, and GMLC Projects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Worthington, Kerry (CONTR)</dc:creator>
  <cp:lastModifiedBy>Worthington, Kerry (CONTR)</cp:lastModifiedBy>
  <cp:revision>51</cp:revision>
  <dcterms:created xsi:type="dcterms:W3CDTF">2023-05-03T16:39:26Z</dcterms:created>
  <dcterms:modified xsi:type="dcterms:W3CDTF">2023-05-18T17:27:18Z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0x010100F16E87B9401D0E4FA93D1824E1172410</vt:lpwstr>
  </property>
  <property fmtid="{D5CDD505-2E9C-101B-9397-08002B2CF9AE}" pid="3" name="MediaServiceImageTags">
    <vt:lpwstr/>
  </property>
</Properties>
</file>