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1" r:id="rId4"/>
    <p:sldId id="260" r:id="rId5"/>
    <p:sldId id="258"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FB8063D-B43D-4719-BA73-A16515CC1CCA}">
          <p14:sldIdLst>
            <p14:sldId id="256"/>
            <p14:sldId id="257"/>
            <p14:sldId id="261"/>
            <p14:sldId id="260"/>
            <p14:sldId id="258"/>
            <p14:sldId id="262"/>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55BBDA-F9D0-4978-98BD-A1807399CFF7}" v="2" dt="2023-04-06T18:09:58.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2" d="100"/>
          <a:sy n="82" d="100"/>
        </p:scale>
        <p:origin x="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and Dave Rosenberg" userId="d22de871dfd4283c" providerId="LiveId" clId="{E055BBDA-F9D0-4978-98BD-A1807399CFF7}"/>
    <pc:docChg chg="undo custSel addSld delSld modSld sldOrd addSection modSection">
      <pc:chgData name="Amy and Dave Rosenberg" userId="d22de871dfd4283c" providerId="LiveId" clId="{E055BBDA-F9D0-4978-98BD-A1807399CFF7}" dt="2023-04-06T19:28:46.765" v="1046" actId="20577"/>
      <pc:docMkLst>
        <pc:docMk/>
      </pc:docMkLst>
      <pc:sldChg chg="modSp mod ord">
        <pc:chgData name="Amy and Dave Rosenberg" userId="d22de871dfd4283c" providerId="LiveId" clId="{E055BBDA-F9D0-4978-98BD-A1807399CFF7}" dt="2023-04-06T19:28:46.765" v="1046" actId="20577"/>
        <pc:sldMkLst>
          <pc:docMk/>
          <pc:sldMk cId="2554762979" sldId="256"/>
        </pc:sldMkLst>
        <pc:spChg chg="mod">
          <ac:chgData name="Amy and Dave Rosenberg" userId="d22de871dfd4283c" providerId="LiveId" clId="{E055BBDA-F9D0-4978-98BD-A1807399CFF7}" dt="2023-04-06T19:21:47.810" v="897" actId="27636"/>
          <ac:spMkLst>
            <pc:docMk/>
            <pc:sldMk cId="2554762979" sldId="256"/>
            <ac:spMk id="2" creationId="{93D17338-3F3E-C391-21AF-01E0DC1DC308}"/>
          </ac:spMkLst>
        </pc:spChg>
        <pc:spChg chg="mod">
          <ac:chgData name="Amy and Dave Rosenberg" userId="d22de871dfd4283c" providerId="LiveId" clId="{E055BBDA-F9D0-4978-98BD-A1807399CFF7}" dt="2023-04-06T19:28:46.765" v="1046" actId="20577"/>
          <ac:spMkLst>
            <pc:docMk/>
            <pc:sldMk cId="2554762979" sldId="256"/>
            <ac:spMk id="3" creationId="{C9E7D794-4359-C411-D09C-B2588A02E27B}"/>
          </ac:spMkLst>
        </pc:spChg>
      </pc:sldChg>
      <pc:sldChg chg="modSp mod">
        <pc:chgData name="Amy and Dave Rosenberg" userId="d22de871dfd4283c" providerId="LiveId" clId="{E055BBDA-F9D0-4978-98BD-A1807399CFF7}" dt="2023-03-29T17:33:04.928" v="185" actId="20577"/>
        <pc:sldMkLst>
          <pc:docMk/>
          <pc:sldMk cId="836548432" sldId="257"/>
        </pc:sldMkLst>
        <pc:spChg chg="mod">
          <ac:chgData name="Amy and Dave Rosenberg" userId="d22de871dfd4283c" providerId="LiveId" clId="{E055BBDA-F9D0-4978-98BD-A1807399CFF7}" dt="2023-03-29T17:33:04.928" v="185" actId="20577"/>
          <ac:spMkLst>
            <pc:docMk/>
            <pc:sldMk cId="836548432" sldId="257"/>
            <ac:spMk id="2" creationId="{F3F3BFC3-4F28-7D42-1CF9-48D8EC48755E}"/>
          </ac:spMkLst>
        </pc:spChg>
      </pc:sldChg>
      <pc:sldChg chg="addSp delSp modSp mod setBg modClrScheme chgLayout">
        <pc:chgData name="Amy and Dave Rosenberg" userId="d22de871dfd4283c" providerId="LiveId" clId="{E055BBDA-F9D0-4978-98BD-A1807399CFF7}" dt="2023-04-06T18:12:27.192" v="516" actId="20577"/>
        <pc:sldMkLst>
          <pc:docMk/>
          <pc:sldMk cId="3272363990" sldId="258"/>
        </pc:sldMkLst>
        <pc:spChg chg="mod ord">
          <ac:chgData name="Amy and Dave Rosenberg" userId="d22de871dfd4283c" providerId="LiveId" clId="{E055BBDA-F9D0-4978-98BD-A1807399CFF7}" dt="2023-04-06T18:12:27.192" v="516" actId="20577"/>
          <ac:spMkLst>
            <pc:docMk/>
            <pc:sldMk cId="3272363990" sldId="258"/>
            <ac:spMk id="2" creationId="{60131935-3CAE-9108-F80D-3DFBD609B25D}"/>
          </ac:spMkLst>
        </pc:spChg>
        <pc:spChg chg="mod ord">
          <ac:chgData name="Amy and Dave Rosenberg" userId="d22de871dfd4283c" providerId="LiveId" clId="{E055BBDA-F9D0-4978-98BD-A1807399CFF7}" dt="2023-04-06T18:11:25.001" v="484" actId="26606"/>
          <ac:spMkLst>
            <pc:docMk/>
            <pc:sldMk cId="3272363990" sldId="258"/>
            <ac:spMk id="3" creationId="{B9EE7BD8-EF4F-8E2F-CD8A-C181ED52B064}"/>
          </ac:spMkLst>
        </pc:spChg>
        <pc:spChg chg="add del mod ord">
          <ac:chgData name="Amy and Dave Rosenberg" userId="d22de871dfd4283c" providerId="LiveId" clId="{E055BBDA-F9D0-4978-98BD-A1807399CFF7}" dt="2023-04-06T18:11:38.810" v="487"/>
          <ac:spMkLst>
            <pc:docMk/>
            <pc:sldMk cId="3272363990" sldId="258"/>
            <ac:spMk id="4" creationId="{DCD09BE0-DD3A-D01F-39E8-6131D2B51B4C}"/>
          </ac:spMkLst>
        </pc:spChg>
        <pc:spChg chg="add del">
          <ac:chgData name="Amy and Dave Rosenberg" userId="d22de871dfd4283c" providerId="LiveId" clId="{E055BBDA-F9D0-4978-98BD-A1807399CFF7}" dt="2023-04-06T18:11:25.001" v="484" actId="26606"/>
          <ac:spMkLst>
            <pc:docMk/>
            <pc:sldMk cId="3272363990" sldId="258"/>
            <ac:spMk id="11" creationId="{F13C74B1-5B17-4795-BED0-7140497B445A}"/>
          </ac:spMkLst>
        </pc:spChg>
        <pc:spChg chg="add del">
          <ac:chgData name="Amy and Dave Rosenberg" userId="d22de871dfd4283c" providerId="LiveId" clId="{E055BBDA-F9D0-4978-98BD-A1807399CFF7}" dt="2023-04-06T18:11:25.001" v="484" actId="26606"/>
          <ac:spMkLst>
            <pc:docMk/>
            <pc:sldMk cId="3272363990" sldId="258"/>
            <ac:spMk id="13" creationId="{D4974D33-8DC5-464E-8C6D-BE58F0669C17}"/>
          </ac:spMkLst>
        </pc:spChg>
        <pc:picChg chg="add del mod">
          <ac:chgData name="Amy and Dave Rosenberg" userId="d22de871dfd4283c" providerId="LiveId" clId="{E055BBDA-F9D0-4978-98BD-A1807399CFF7}" dt="2023-04-06T18:11:27.001" v="486"/>
          <ac:picMkLst>
            <pc:docMk/>
            <pc:sldMk cId="3272363990" sldId="258"/>
            <ac:picMk id="6" creationId="{E4A88FE9-A81D-E571-55A1-8D26534F40E9}"/>
          </ac:picMkLst>
        </pc:picChg>
        <pc:picChg chg="add del mod">
          <ac:chgData name="Amy and Dave Rosenberg" userId="d22de871dfd4283c" providerId="LiveId" clId="{E055BBDA-F9D0-4978-98BD-A1807399CFF7}" dt="2023-04-06T18:10:27.300" v="467"/>
          <ac:picMkLst>
            <pc:docMk/>
            <pc:sldMk cId="3272363990" sldId="258"/>
            <ac:picMk id="8" creationId="{201D9B8A-8E96-55F5-FA94-7D3F884C545D}"/>
          </ac:picMkLst>
        </pc:picChg>
        <pc:picChg chg="add mod">
          <ac:chgData name="Amy and Dave Rosenberg" userId="d22de871dfd4283c" providerId="LiveId" clId="{E055BBDA-F9D0-4978-98BD-A1807399CFF7}" dt="2023-04-06T18:12:06.801" v="494" actId="14100"/>
          <ac:picMkLst>
            <pc:docMk/>
            <pc:sldMk cId="3272363990" sldId="258"/>
            <ac:picMk id="10" creationId="{373E0421-1422-7831-8BD2-F3FF187FA4FB}"/>
          </ac:picMkLst>
        </pc:picChg>
      </pc:sldChg>
      <pc:sldChg chg="del">
        <pc:chgData name="Amy and Dave Rosenberg" userId="d22de871dfd4283c" providerId="LiveId" clId="{E055BBDA-F9D0-4978-98BD-A1807399CFF7}" dt="2023-04-06T18:35:46.728" v="586" actId="2696"/>
        <pc:sldMkLst>
          <pc:docMk/>
          <pc:sldMk cId="3466929820" sldId="259"/>
        </pc:sldMkLst>
      </pc:sldChg>
      <pc:sldChg chg="modSp new mod">
        <pc:chgData name="Amy and Dave Rosenberg" userId="d22de871dfd4283c" providerId="LiveId" clId="{E055BBDA-F9D0-4978-98BD-A1807399CFF7}" dt="2023-04-06T19:01:35.939" v="883" actId="207"/>
        <pc:sldMkLst>
          <pc:docMk/>
          <pc:sldMk cId="2319356155" sldId="260"/>
        </pc:sldMkLst>
        <pc:spChg chg="mod">
          <ac:chgData name="Amy and Dave Rosenberg" userId="d22de871dfd4283c" providerId="LiveId" clId="{E055BBDA-F9D0-4978-98BD-A1807399CFF7}" dt="2023-03-29T17:37:00.621" v="356" actId="2711"/>
          <ac:spMkLst>
            <pc:docMk/>
            <pc:sldMk cId="2319356155" sldId="260"/>
            <ac:spMk id="2" creationId="{9F69BA53-0E03-C31B-504D-46493B8729B2}"/>
          </ac:spMkLst>
        </pc:spChg>
        <pc:spChg chg="mod">
          <ac:chgData name="Amy and Dave Rosenberg" userId="d22de871dfd4283c" providerId="LiveId" clId="{E055BBDA-F9D0-4978-98BD-A1807399CFF7}" dt="2023-04-06T19:01:35.939" v="883" actId="207"/>
          <ac:spMkLst>
            <pc:docMk/>
            <pc:sldMk cId="2319356155" sldId="260"/>
            <ac:spMk id="3" creationId="{8FD1D12E-DD49-C0A4-D757-0CADD9B9616C}"/>
          </ac:spMkLst>
        </pc:spChg>
      </pc:sldChg>
      <pc:sldChg chg="modSp new mod">
        <pc:chgData name="Amy and Dave Rosenberg" userId="d22de871dfd4283c" providerId="LiveId" clId="{E055BBDA-F9D0-4978-98BD-A1807399CFF7}" dt="2023-04-06T19:02:03.635" v="885" actId="2711"/>
        <pc:sldMkLst>
          <pc:docMk/>
          <pc:sldMk cId="1478223895" sldId="261"/>
        </pc:sldMkLst>
        <pc:spChg chg="mod">
          <ac:chgData name="Amy and Dave Rosenberg" userId="d22de871dfd4283c" providerId="LiveId" clId="{E055BBDA-F9D0-4978-98BD-A1807399CFF7}" dt="2023-04-06T19:01:51.883" v="884" actId="2711"/>
          <ac:spMkLst>
            <pc:docMk/>
            <pc:sldMk cId="1478223895" sldId="261"/>
            <ac:spMk id="2" creationId="{CDF99CE6-C287-C36B-FBFA-07649F59F7D3}"/>
          </ac:spMkLst>
        </pc:spChg>
        <pc:spChg chg="mod">
          <ac:chgData name="Amy and Dave Rosenberg" userId="d22de871dfd4283c" providerId="LiveId" clId="{E055BBDA-F9D0-4978-98BD-A1807399CFF7}" dt="2023-04-06T19:02:03.635" v="885" actId="2711"/>
          <ac:spMkLst>
            <pc:docMk/>
            <pc:sldMk cId="1478223895" sldId="261"/>
            <ac:spMk id="3" creationId="{96C430B5-6A76-1A80-2891-7CC6AC1598A7}"/>
          </ac:spMkLst>
        </pc:spChg>
      </pc:sldChg>
      <pc:sldChg chg="new del">
        <pc:chgData name="Amy and Dave Rosenberg" userId="d22de871dfd4283c" providerId="LiveId" clId="{E055BBDA-F9D0-4978-98BD-A1807399CFF7}" dt="2023-04-06T18:18:01.934" v="520" actId="680"/>
        <pc:sldMkLst>
          <pc:docMk/>
          <pc:sldMk cId="5815761" sldId="262"/>
        </pc:sldMkLst>
      </pc:sldChg>
      <pc:sldChg chg="modSp new del mod">
        <pc:chgData name="Amy and Dave Rosenberg" userId="d22de871dfd4283c" providerId="LiveId" clId="{E055BBDA-F9D0-4978-98BD-A1807399CFF7}" dt="2023-04-06T18:11:22.315" v="483" actId="680"/>
        <pc:sldMkLst>
          <pc:docMk/>
          <pc:sldMk cId="939198886" sldId="262"/>
        </pc:sldMkLst>
        <pc:spChg chg="mod">
          <ac:chgData name="Amy and Dave Rosenberg" userId="d22de871dfd4283c" providerId="LiveId" clId="{E055BBDA-F9D0-4978-98BD-A1807399CFF7}" dt="2023-04-06T18:11:18.353" v="482" actId="20577"/>
          <ac:spMkLst>
            <pc:docMk/>
            <pc:sldMk cId="939198886" sldId="262"/>
            <ac:spMk id="2" creationId="{BE18C1F8-BFAD-D02B-67C1-0603F4094404}"/>
          </ac:spMkLst>
        </pc:spChg>
        <pc:spChg chg="mod">
          <ac:chgData name="Amy and Dave Rosenberg" userId="d22de871dfd4283c" providerId="LiveId" clId="{E055BBDA-F9D0-4978-98BD-A1807399CFF7}" dt="2023-04-06T18:11:02.163" v="474" actId="20577"/>
          <ac:spMkLst>
            <pc:docMk/>
            <pc:sldMk cId="939198886" sldId="262"/>
            <ac:spMk id="3" creationId="{D9B45DCC-2EE8-00A9-1172-22454A1B794E}"/>
          </ac:spMkLst>
        </pc:spChg>
      </pc:sldChg>
      <pc:sldChg chg="new del">
        <pc:chgData name="Amy and Dave Rosenberg" userId="d22de871dfd4283c" providerId="LiveId" clId="{E055BBDA-F9D0-4978-98BD-A1807399CFF7}" dt="2023-04-06T18:17:28.757" v="518" actId="680"/>
        <pc:sldMkLst>
          <pc:docMk/>
          <pc:sldMk cId="1380775917" sldId="262"/>
        </pc:sldMkLst>
      </pc:sldChg>
      <pc:sldChg chg="addSp delSp modSp new mod">
        <pc:chgData name="Amy and Dave Rosenberg" userId="d22de871dfd4283c" providerId="LiveId" clId="{E055BBDA-F9D0-4978-98BD-A1807399CFF7}" dt="2023-04-06T18:33:59.152" v="585" actId="1076"/>
        <pc:sldMkLst>
          <pc:docMk/>
          <pc:sldMk cId="3384366873" sldId="262"/>
        </pc:sldMkLst>
        <pc:spChg chg="mod">
          <ac:chgData name="Amy and Dave Rosenberg" userId="d22de871dfd4283c" providerId="LiveId" clId="{E055BBDA-F9D0-4978-98BD-A1807399CFF7}" dt="2023-04-06T18:33:47.750" v="584" actId="20577"/>
          <ac:spMkLst>
            <pc:docMk/>
            <pc:sldMk cId="3384366873" sldId="262"/>
            <ac:spMk id="2" creationId="{9B1963C8-A059-4DC2-ECB7-C7E8B1C0A0A4}"/>
          </ac:spMkLst>
        </pc:spChg>
        <pc:spChg chg="del">
          <ac:chgData name="Amy and Dave Rosenberg" userId="d22de871dfd4283c" providerId="LiveId" clId="{E055BBDA-F9D0-4978-98BD-A1807399CFF7}" dt="2023-04-06T18:24:57.888" v="524"/>
          <ac:spMkLst>
            <pc:docMk/>
            <pc:sldMk cId="3384366873" sldId="262"/>
            <ac:spMk id="3" creationId="{2BA1CB61-3032-035A-7743-E8BF7B756D58}"/>
          </ac:spMkLst>
        </pc:spChg>
        <pc:spChg chg="del">
          <ac:chgData name="Amy and Dave Rosenberg" userId="d22de871dfd4283c" providerId="LiveId" clId="{E055BBDA-F9D0-4978-98BD-A1807399CFF7}" dt="2023-04-06T18:32:43.681" v="529"/>
          <ac:spMkLst>
            <pc:docMk/>
            <pc:sldMk cId="3384366873" sldId="262"/>
            <ac:spMk id="4" creationId="{CF829F9E-C8BC-46BF-F7CF-1ED4672F52C2}"/>
          </ac:spMkLst>
        </pc:spChg>
        <pc:picChg chg="add mod">
          <ac:chgData name="Amy and Dave Rosenberg" userId="d22de871dfd4283c" providerId="LiveId" clId="{E055BBDA-F9D0-4978-98BD-A1807399CFF7}" dt="2023-04-06T18:33:59.152" v="585" actId="1076"/>
          <ac:picMkLst>
            <pc:docMk/>
            <pc:sldMk cId="3384366873" sldId="262"/>
            <ac:picMk id="6" creationId="{EDC7F606-D94B-50C0-5DB0-C13786175920}"/>
          </ac:picMkLst>
        </pc:picChg>
        <pc:picChg chg="add mod">
          <ac:chgData name="Amy and Dave Rosenberg" userId="d22de871dfd4283c" providerId="LiveId" clId="{E055BBDA-F9D0-4978-98BD-A1807399CFF7}" dt="2023-04-06T18:33:00.425" v="534" actId="14100"/>
          <ac:picMkLst>
            <pc:docMk/>
            <pc:sldMk cId="3384366873" sldId="262"/>
            <ac:picMk id="8" creationId="{422B22E8-5FE2-8CC5-3841-2F2A03F03226}"/>
          </ac:picMkLst>
        </pc:picChg>
      </pc:sldChg>
      <pc:sldChg chg="new del">
        <pc:chgData name="Amy and Dave Rosenberg" userId="d22de871dfd4283c" providerId="LiveId" clId="{E055BBDA-F9D0-4978-98BD-A1807399CFF7}" dt="2023-04-06T18:18:35.993" v="522" actId="680"/>
        <pc:sldMkLst>
          <pc:docMk/>
          <pc:sldMk cId="4250622714" sldId="262"/>
        </pc:sldMkLst>
      </pc:sldChg>
      <pc:sldChg chg="modSp new del mod">
        <pc:chgData name="Amy and Dave Rosenberg" userId="d22de871dfd4283c" providerId="LiveId" clId="{E055BBDA-F9D0-4978-98BD-A1807399CFF7}" dt="2023-04-06T18:36:32.694" v="597" actId="2696"/>
        <pc:sldMkLst>
          <pc:docMk/>
          <pc:sldMk cId="2899280331" sldId="263"/>
        </pc:sldMkLst>
        <pc:spChg chg="mod">
          <ac:chgData name="Amy and Dave Rosenberg" userId="d22de871dfd4283c" providerId="LiveId" clId="{E055BBDA-F9D0-4978-98BD-A1807399CFF7}" dt="2023-04-06T18:36:14.737" v="596" actId="20577"/>
          <ac:spMkLst>
            <pc:docMk/>
            <pc:sldMk cId="2899280331" sldId="263"/>
            <ac:spMk id="2" creationId="{5A3E02F0-3E18-A75B-1803-1B4D3BF64139}"/>
          </ac:spMkLst>
        </pc:spChg>
      </pc:sldChg>
      <pc:sldChg chg="addSp delSp modSp new mod setBg">
        <pc:chgData name="Amy and Dave Rosenberg" userId="d22de871dfd4283c" providerId="LiveId" clId="{E055BBDA-F9D0-4978-98BD-A1807399CFF7}" dt="2023-04-06T18:42:38.408" v="726" actId="26606"/>
        <pc:sldMkLst>
          <pc:docMk/>
          <pc:sldMk cId="3973022316" sldId="263"/>
        </pc:sldMkLst>
        <pc:spChg chg="mod">
          <ac:chgData name="Amy and Dave Rosenberg" userId="d22de871dfd4283c" providerId="LiveId" clId="{E055BBDA-F9D0-4978-98BD-A1807399CFF7}" dt="2023-04-06T18:42:38.408" v="726" actId="26606"/>
          <ac:spMkLst>
            <pc:docMk/>
            <pc:sldMk cId="3973022316" sldId="263"/>
            <ac:spMk id="2" creationId="{141EE9E9-F9D5-85E8-EC0D-599827487A46}"/>
          </ac:spMkLst>
        </pc:spChg>
        <pc:spChg chg="mod">
          <ac:chgData name="Amy and Dave Rosenberg" userId="d22de871dfd4283c" providerId="LiveId" clId="{E055BBDA-F9D0-4978-98BD-A1807399CFF7}" dt="2023-04-06T18:42:38.408" v="726" actId="26606"/>
          <ac:spMkLst>
            <pc:docMk/>
            <pc:sldMk cId="3973022316" sldId="263"/>
            <ac:spMk id="3" creationId="{9C987E9F-8176-4721-F97E-13AF6CAAE898}"/>
          </ac:spMkLst>
        </pc:spChg>
        <pc:spChg chg="del">
          <ac:chgData name="Amy and Dave Rosenberg" userId="d22de871dfd4283c" providerId="LiveId" clId="{E055BBDA-F9D0-4978-98BD-A1807399CFF7}" dt="2023-04-06T18:42:25.726" v="720"/>
          <ac:spMkLst>
            <pc:docMk/>
            <pc:sldMk cId="3973022316" sldId="263"/>
            <ac:spMk id="4" creationId="{BCBD9C98-B84D-0026-CF04-92E9D3FF094C}"/>
          </ac:spMkLst>
        </pc:spChg>
        <pc:spChg chg="add">
          <ac:chgData name="Amy and Dave Rosenberg" userId="d22de871dfd4283c" providerId="LiveId" clId="{E055BBDA-F9D0-4978-98BD-A1807399CFF7}" dt="2023-04-06T18:42:38.408" v="726" actId="26606"/>
          <ac:spMkLst>
            <pc:docMk/>
            <pc:sldMk cId="3973022316" sldId="263"/>
            <ac:spMk id="11" creationId="{F13C74B1-5B17-4795-BED0-7140497B445A}"/>
          </ac:spMkLst>
        </pc:spChg>
        <pc:spChg chg="add">
          <ac:chgData name="Amy and Dave Rosenberg" userId="d22de871dfd4283c" providerId="LiveId" clId="{E055BBDA-F9D0-4978-98BD-A1807399CFF7}" dt="2023-04-06T18:42:38.408" v="726" actId="26606"/>
          <ac:spMkLst>
            <pc:docMk/>
            <pc:sldMk cId="3973022316" sldId="263"/>
            <ac:spMk id="13" creationId="{D4974D33-8DC5-464E-8C6D-BE58F0669C17}"/>
          </ac:spMkLst>
        </pc:spChg>
        <pc:picChg chg="add mod">
          <ac:chgData name="Amy and Dave Rosenberg" userId="d22de871dfd4283c" providerId="LiveId" clId="{E055BBDA-F9D0-4978-98BD-A1807399CFF7}" dt="2023-04-06T18:42:38.408" v="726" actId="26606"/>
          <ac:picMkLst>
            <pc:docMk/>
            <pc:sldMk cId="3973022316" sldId="263"/>
            <ac:picMk id="6" creationId="{0B63AD39-81D8-0164-5487-88EBAF7FFE16}"/>
          </ac:picMkLst>
        </pc:picChg>
      </pc:sldChg>
      <pc:sldChg chg="addSp delSp modSp new mod">
        <pc:chgData name="Amy and Dave Rosenberg" userId="d22de871dfd4283c" providerId="LiveId" clId="{E055BBDA-F9D0-4978-98BD-A1807399CFF7}" dt="2023-04-06T18:56:53.740" v="779" actId="207"/>
        <pc:sldMkLst>
          <pc:docMk/>
          <pc:sldMk cId="2340284194" sldId="264"/>
        </pc:sldMkLst>
        <pc:spChg chg="mod">
          <ac:chgData name="Amy and Dave Rosenberg" userId="d22de871dfd4283c" providerId="LiveId" clId="{E055BBDA-F9D0-4978-98BD-A1807399CFF7}" dt="2023-04-06T18:43:22.995" v="762" actId="20577"/>
          <ac:spMkLst>
            <pc:docMk/>
            <pc:sldMk cId="2340284194" sldId="264"/>
            <ac:spMk id="2" creationId="{826DB12E-127F-B3E2-E6E0-3131E2704D91}"/>
          </ac:spMkLst>
        </pc:spChg>
        <pc:spChg chg="del">
          <ac:chgData name="Amy and Dave Rosenberg" userId="d22de871dfd4283c" providerId="LiveId" clId="{E055BBDA-F9D0-4978-98BD-A1807399CFF7}" dt="2023-04-06T18:47:56.254" v="763"/>
          <ac:spMkLst>
            <pc:docMk/>
            <pc:sldMk cId="2340284194" sldId="264"/>
            <ac:spMk id="3" creationId="{5B71910A-FE30-C62F-1588-081BD4E1CC48}"/>
          </ac:spMkLst>
        </pc:spChg>
        <pc:spChg chg="add del mod">
          <ac:chgData name="Amy and Dave Rosenberg" userId="d22de871dfd4283c" providerId="LiveId" clId="{E055BBDA-F9D0-4978-98BD-A1807399CFF7}" dt="2023-04-06T18:56:53.740" v="779" actId="207"/>
          <ac:spMkLst>
            <pc:docMk/>
            <pc:sldMk cId="2340284194" sldId="264"/>
            <ac:spMk id="4" creationId="{AA3615F3-DA03-F7BB-B563-0D4D70D0BBBB}"/>
          </ac:spMkLst>
        </pc:spChg>
        <pc:spChg chg="add del mod">
          <ac:chgData name="Amy and Dave Rosenberg" userId="d22de871dfd4283c" providerId="LiveId" clId="{E055BBDA-F9D0-4978-98BD-A1807399CFF7}" dt="2023-04-06T18:52:38.217" v="771"/>
          <ac:spMkLst>
            <pc:docMk/>
            <pc:sldMk cId="2340284194" sldId="264"/>
            <ac:spMk id="7" creationId="{E4132C7D-D812-E9F3-0E22-EB7171D72A7F}"/>
          </ac:spMkLst>
        </pc:spChg>
        <pc:picChg chg="add mod">
          <ac:chgData name="Amy and Dave Rosenberg" userId="d22de871dfd4283c" providerId="LiveId" clId="{E055BBDA-F9D0-4978-98BD-A1807399CFF7}" dt="2023-04-06T18:48:16.606" v="769" actId="14100"/>
          <ac:picMkLst>
            <pc:docMk/>
            <pc:sldMk cId="2340284194" sldId="264"/>
            <ac:picMk id="6" creationId="{577368D1-28EE-BDB7-886F-3236A67AF77F}"/>
          </ac:picMkLst>
        </pc:picChg>
      </pc:sldChg>
      <pc:sldChg chg="new del">
        <pc:chgData name="Amy and Dave Rosenberg" userId="d22de871dfd4283c" providerId="LiveId" clId="{E055BBDA-F9D0-4978-98BD-A1807399CFF7}" dt="2023-04-06T19:21:37.733" v="895" actId="680"/>
        <pc:sldMkLst>
          <pc:docMk/>
          <pc:sldMk cId="214034545" sldId="265"/>
        </pc:sldMkLst>
      </pc:sldChg>
      <pc:sldChg chg="new del">
        <pc:chgData name="Amy and Dave Rosenberg" userId="d22de871dfd4283c" providerId="LiveId" clId="{E055BBDA-F9D0-4978-98BD-A1807399CFF7}" dt="2023-04-06T19:20:43.727" v="889" actId="680"/>
        <pc:sldMkLst>
          <pc:docMk/>
          <pc:sldMk cId="482912259" sldId="265"/>
        </pc:sldMkLst>
      </pc:sldChg>
      <pc:sldChg chg="new del">
        <pc:chgData name="Amy and Dave Rosenberg" userId="d22de871dfd4283c" providerId="LiveId" clId="{E055BBDA-F9D0-4978-98BD-A1807399CFF7}" dt="2023-04-06T19:20:29.008" v="887" actId="680"/>
        <pc:sldMkLst>
          <pc:docMk/>
          <pc:sldMk cId="3097952341" sldId="265"/>
        </pc:sldMkLst>
      </pc:sldChg>
    </pc:docChg>
  </pc:docChgLst>
  <pc:docChgLst>
    <pc:chgData name="Amy and Dave Rosenberg" userId="d22de871dfd4283c" providerId="LiveId" clId="{4FA70057-C55C-4F60-8B78-FAD283125DD2}"/>
    <pc:docChg chg="custSel addSld delSld modSld">
      <pc:chgData name="Amy and Dave Rosenberg" userId="d22de871dfd4283c" providerId="LiveId" clId="{4FA70057-C55C-4F60-8B78-FAD283125DD2}" dt="2023-03-26T15:57:51.738" v="373" actId="20577"/>
      <pc:docMkLst>
        <pc:docMk/>
      </pc:docMkLst>
      <pc:sldChg chg="modSp mod">
        <pc:chgData name="Amy and Dave Rosenberg" userId="d22de871dfd4283c" providerId="LiveId" clId="{4FA70057-C55C-4F60-8B78-FAD283125DD2}" dt="2023-03-26T15:53:38.742" v="291" actId="207"/>
        <pc:sldMkLst>
          <pc:docMk/>
          <pc:sldMk cId="2554762979" sldId="256"/>
        </pc:sldMkLst>
        <pc:spChg chg="mod">
          <ac:chgData name="Amy and Dave Rosenberg" userId="d22de871dfd4283c" providerId="LiveId" clId="{4FA70057-C55C-4F60-8B78-FAD283125DD2}" dt="2023-03-13T15:32:40.277" v="139" actId="207"/>
          <ac:spMkLst>
            <pc:docMk/>
            <pc:sldMk cId="2554762979" sldId="256"/>
            <ac:spMk id="2" creationId="{93D17338-3F3E-C391-21AF-01E0DC1DC308}"/>
          </ac:spMkLst>
        </pc:spChg>
        <pc:spChg chg="mod">
          <ac:chgData name="Amy and Dave Rosenberg" userId="d22de871dfd4283c" providerId="LiveId" clId="{4FA70057-C55C-4F60-8B78-FAD283125DD2}" dt="2023-03-26T15:53:38.742" v="291" actId="207"/>
          <ac:spMkLst>
            <pc:docMk/>
            <pc:sldMk cId="2554762979" sldId="256"/>
            <ac:spMk id="3" creationId="{C9E7D794-4359-C411-D09C-B2588A02E27B}"/>
          </ac:spMkLst>
        </pc:spChg>
      </pc:sldChg>
      <pc:sldChg chg="modSp new mod">
        <pc:chgData name="Amy and Dave Rosenberg" userId="d22de871dfd4283c" providerId="LiveId" clId="{4FA70057-C55C-4F60-8B78-FAD283125DD2}" dt="2023-03-26T15:57:51.738" v="373" actId="20577"/>
        <pc:sldMkLst>
          <pc:docMk/>
          <pc:sldMk cId="836548432" sldId="257"/>
        </pc:sldMkLst>
        <pc:spChg chg="mod">
          <ac:chgData name="Amy and Dave Rosenberg" userId="d22de871dfd4283c" providerId="LiveId" clId="{4FA70057-C55C-4F60-8B78-FAD283125DD2}" dt="2023-03-13T15:34:36.376" v="142" actId="2711"/>
          <ac:spMkLst>
            <pc:docMk/>
            <pc:sldMk cId="836548432" sldId="257"/>
            <ac:spMk id="2" creationId="{F3F3BFC3-4F28-7D42-1CF9-48D8EC48755E}"/>
          </ac:spMkLst>
        </pc:spChg>
        <pc:spChg chg="mod">
          <ac:chgData name="Amy and Dave Rosenberg" userId="d22de871dfd4283c" providerId="LiveId" clId="{4FA70057-C55C-4F60-8B78-FAD283125DD2}" dt="2023-03-26T15:57:51.738" v="373" actId="20577"/>
          <ac:spMkLst>
            <pc:docMk/>
            <pc:sldMk cId="836548432" sldId="257"/>
            <ac:spMk id="3" creationId="{14D6B0A6-A98D-1F17-12B1-64D18BE4DA44}"/>
          </ac:spMkLst>
        </pc:spChg>
      </pc:sldChg>
      <pc:sldChg chg="modSp new del mod">
        <pc:chgData name="Amy and Dave Rosenberg" userId="d22de871dfd4283c" providerId="LiveId" clId="{4FA70057-C55C-4F60-8B78-FAD283125DD2}" dt="2023-03-13T15:27:16.991" v="59" actId="2696"/>
        <pc:sldMkLst>
          <pc:docMk/>
          <pc:sldMk cId="3841371987" sldId="257"/>
        </pc:sldMkLst>
        <pc:spChg chg="mod">
          <ac:chgData name="Amy and Dave Rosenberg" userId="d22de871dfd4283c" providerId="LiveId" clId="{4FA70057-C55C-4F60-8B78-FAD283125DD2}" dt="2023-03-13T15:27:07.990" v="58" actId="20577"/>
          <ac:spMkLst>
            <pc:docMk/>
            <pc:sldMk cId="3841371987" sldId="257"/>
            <ac:spMk id="2" creationId="{A9CB0B01-D191-AD73-3093-E2E4A685D132}"/>
          </ac:spMkLst>
        </pc:spChg>
      </pc:sldChg>
      <pc:sldChg chg="modSp new mod">
        <pc:chgData name="Amy and Dave Rosenberg" userId="d22de871dfd4283c" providerId="LiveId" clId="{4FA70057-C55C-4F60-8B78-FAD283125DD2}" dt="2023-03-26T15:55:59.919" v="368" actId="20577"/>
        <pc:sldMkLst>
          <pc:docMk/>
          <pc:sldMk cId="3272363990" sldId="258"/>
        </pc:sldMkLst>
        <pc:spChg chg="mod">
          <ac:chgData name="Amy and Dave Rosenberg" userId="d22de871dfd4283c" providerId="LiveId" clId="{4FA70057-C55C-4F60-8B78-FAD283125DD2}" dt="2023-03-26T15:55:59.919" v="368" actId="20577"/>
          <ac:spMkLst>
            <pc:docMk/>
            <pc:sldMk cId="3272363990" sldId="258"/>
            <ac:spMk id="2" creationId="{60131935-3CAE-9108-F80D-3DFBD609B25D}"/>
          </ac:spMkLst>
        </pc:spChg>
        <pc:spChg chg="mod">
          <ac:chgData name="Amy and Dave Rosenberg" userId="d22de871dfd4283c" providerId="LiveId" clId="{4FA70057-C55C-4F60-8B78-FAD283125DD2}" dt="2023-03-26T15:55:18.381" v="350" actId="313"/>
          <ac:spMkLst>
            <pc:docMk/>
            <pc:sldMk cId="3272363990" sldId="258"/>
            <ac:spMk id="3" creationId="{B9EE7BD8-EF4F-8E2F-CD8A-C181ED52B064}"/>
          </ac:spMkLst>
        </pc:spChg>
      </pc:sldChg>
      <pc:sldChg chg="modSp new del mod">
        <pc:chgData name="Amy and Dave Rosenberg" userId="d22de871dfd4283c" providerId="LiveId" clId="{4FA70057-C55C-4F60-8B78-FAD283125DD2}" dt="2023-03-13T15:36:24.862" v="165" actId="2696"/>
        <pc:sldMkLst>
          <pc:docMk/>
          <pc:sldMk cId="3430137894" sldId="258"/>
        </pc:sldMkLst>
        <pc:spChg chg="mod">
          <ac:chgData name="Amy and Dave Rosenberg" userId="d22de871dfd4283c" providerId="LiveId" clId="{4FA70057-C55C-4F60-8B78-FAD283125DD2}" dt="2023-03-13T15:36:10.104" v="164" actId="20577"/>
          <ac:spMkLst>
            <pc:docMk/>
            <pc:sldMk cId="3430137894" sldId="258"/>
            <ac:spMk id="2" creationId="{EE603689-8E47-3603-90E4-15B4E4436F0D}"/>
          </ac:spMkLst>
        </pc:spChg>
      </pc:sldChg>
      <pc:sldChg chg="modSp new mod">
        <pc:chgData name="Amy and Dave Rosenberg" userId="d22de871dfd4283c" providerId="LiveId" clId="{4FA70057-C55C-4F60-8B78-FAD283125DD2}" dt="2023-03-26T15:56:55.833" v="370" actId="2711"/>
        <pc:sldMkLst>
          <pc:docMk/>
          <pc:sldMk cId="3466929820" sldId="259"/>
        </pc:sldMkLst>
        <pc:spChg chg="mod">
          <ac:chgData name="Amy and Dave Rosenberg" userId="d22de871dfd4283c" providerId="LiveId" clId="{4FA70057-C55C-4F60-8B78-FAD283125DD2}" dt="2023-03-26T15:56:55.833" v="370" actId="2711"/>
          <ac:spMkLst>
            <pc:docMk/>
            <pc:sldMk cId="3466929820" sldId="259"/>
            <ac:spMk id="2" creationId="{9AC772BD-AE75-BB30-BCF7-1B40D61680F8}"/>
          </ac:spMkLst>
        </pc:spChg>
        <pc:spChg chg="mod">
          <ac:chgData name="Amy and Dave Rosenberg" userId="d22de871dfd4283c" providerId="LiveId" clId="{4FA70057-C55C-4F60-8B78-FAD283125DD2}" dt="2023-03-26T15:56:17.292" v="369"/>
          <ac:spMkLst>
            <pc:docMk/>
            <pc:sldMk cId="3466929820" sldId="259"/>
            <ac:spMk id="3" creationId="{49191A20-2712-9FE1-B470-86296C51AFF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CAABC-A059-7D47-7743-A415658B90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CAD911-A6A7-D256-A23F-91BB1AD06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D79F55-C146-03CB-7569-17AC42D410B8}"/>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C50E5BE2-7B8E-7722-E1DF-D209E09151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FFFB9F-EB0A-1973-00D3-25CD25747CED}"/>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76259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4C26-6A36-E48B-9121-22584D6D8E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4220EE-9F03-94E8-9DD9-894C0168B6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BB05C1-55C9-645A-D386-F496CB29EA24}"/>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B931C6F4-1ACD-3C12-937E-74102E6464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1E995-D43E-CCE0-1125-8A2EC6B0B66E}"/>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185950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6C2179-4206-0AC5-56C7-8CBFA226C7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76B080-5D3D-599D-02D2-44BBE6DC60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8E980-F81A-6183-2A21-980B75F5B1BF}"/>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BB164017-CEB9-531F-97FA-453451203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DECA4-9686-AD06-2483-B016942107BC}"/>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418287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ED29-8F69-FC5E-7EA3-D3A47251F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6036AB-E115-C1B6-D5B1-A47B5E9F01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62488-80D0-7AC9-7E91-C246159F2964}"/>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62BDB335-CBE6-1ADA-1EF0-18F13583B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9C46E2-474F-C18D-84EE-093651267AE2}"/>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251118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2E4C-1DDC-1A31-1320-2191CC772A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D25B5A-D194-967F-775A-785999C85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D69AE8-7AE2-1C24-9A6E-009C5F370CEE}"/>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0E50DC66-C06C-3273-5A06-127C38983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53717-7F68-A130-6AEC-4F8B1D36603F}"/>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255443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FACD-DAC3-E983-2C4A-7422D963B8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1963E8-FC56-8052-C87C-26DB6EAA99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4EEED7-CB4C-12C7-53A0-E442FF3229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7346D8-CB53-311D-9243-A751394AD135}"/>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6" name="Footer Placeholder 5">
            <a:extLst>
              <a:ext uri="{FF2B5EF4-FFF2-40B4-BE49-F238E27FC236}">
                <a16:creationId xmlns:a16="http://schemas.microsoft.com/office/drawing/2014/main" id="{414BBBC0-7341-1C68-3C71-7BFADD149A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04FD1E-3512-A3F5-A391-5720351F701D}"/>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221312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DF93-CE0E-E27D-843D-506701246F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9BE19E-758D-3D98-D85D-24CBC95FF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B71C9C-369F-077A-DAB2-E214534E0F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87EA95-9FF5-EF74-B91C-ABACCD44B4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39D87B-1B70-480E-D523-1D12EF4C73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9AFFAA-6311-4305-7E51-0BFC8448B153}"/>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8" name="Footer Placeholder 7">
            <a:extLst>
              <a:ext uri="{FF2B5EF4-FFF2-40B4-BE49-F238E27FC236}">
                <a16:creationId xmlns:a16="http://schemas.microsoft.com/office/drawing/2014/main" id="{063A558F-60DB-168A-4796-702CB77C5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D00AEA-6D8A-7C1D-9821-39E645A7B2D6}"/>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13826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3F97-1633-BAFF-8F3C-DCEF3530B3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588ECD-0D45-22E2-1DF4-AA9B3E43AF57}"/>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4" name="Footer Placeholder 3">
            <a:extLst>
              <a:ext uri="{FF2B5EF4-FFF2-40B4-BE49-F238E27FC236}">
                <a16:creationId xmlns:a16="http://schemas.microsoft.com/office/drawing/2014/main" id="{BB5DDDD9-9425-4DDD-EE63-F9D089FE4F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CDD89E-6183-F469-BA85-6CE141E39AA5}"/>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475140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63EEE5-7E60-C021-238B-FB4460DF0291}"/>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3" name="Footer Placeholder 2">
            <a:extLst>
              <a:ext uri="{FF2B5EF4-FFF2-40B4-BE49-F238E27FC236}">
                <a16:creationId xmlns:a16="http://schemas.microsoft.com/office/drawing/2014/main" id="{AC50D084-B1F7-3445-38F3-6CE06190A6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3D8AD4-68B3-008E-96F6-DEEE93C05616}"/>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37664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DEDD-241B-204F-3984-DBD15C4572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CA03C1-E101-D5C4-D219-F99475B8C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549DF4-568D-FA8C-61AC-7B265B46D3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FE62C3-09A8-808D-68AB-B422958B6165}"/>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6" name="Footer Placeholder 5">
            <a:extLst>
              <a:ext uri="{FF2B5EF4-FFF2-40B4-BE49-F238E27FC236}">
                <a16:creationId xmlns:a16="http://schemas.microsoft.com/office/drawing/2014/main" id="{46702682-44F6-8D6F-8F0A-CC9DC5624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80E28-22E0-46BE-2FF0-33C29181004D}"/>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481206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2527D-F999-7013-B67E-C29FD557E9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4DE536-A78B-C6B6-8E5D-6FF3FA26B7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18E5DE-9795-E94F-EF00-CA2DFB59D3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BC9609-C5EB-E9B7-3001-BFCA17E0E241}"/>
              </a:ext>
            </a:extLst>
          </p:cNvPr>
          <p:cNvSpPr>
            <a:spLocks noGrp="1"/>
          </p:cNvSpPr>
          <p:nvPr>
            <p:ph type="dt" sz="half" idx="10"/>
          </p:nvPr>
        </p:nvSpPr>
        <p:spPr/>
        <p:txBody>
          <a:bodyPr/>
          <a:lstStyle/>
          <a:p>
            <a:fld id="{2A18C4AF-6E0A-424C-B332-6DA3CBD0EFF1}" type="datetimeFigureOut">
              <a:rPr lang="en-US" smtClean="0"/>
              <a:t>4/6/2023</a:t>
            </a:fld>
            <a:endParaRPr lang="en-US"/>
          </a:p>
        </p:txBody>
      </p:sp>
      <p:sp>
        <p:nvSpPr>
          <p:cNvPr id="6" name="Footer Placeholder 5">
            <a:extLst>
              <a:ext uri="{FF2B5EF4-FFF2-40B4-BE49-F238E27FC236}">
                <a16:creationId xmlns:a16="http://schemas.microsoft.com/office/drawing/2014/main" id="{DBC30224-63E2-6E4D-2232-5541FE9EF8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74DB66-26F7-5CEA-CF15-FD9553887786}"/>
              </a:ext>
            </a:extLst>
          </p:cNvPr>
          <p:cNvSpPr>
            <a:spLocks noGrp="1"/>
          </p:cNvSpPr>
          <p:nvPr>
            <p:ph type="sldNum" sz="quarter" idx="12"/>
          </p:nvPr>
        </p:nvSpPr>
        <p:spPr/>
        <p:txBody>
          <a:bodyPr/>
          <a:lstStyle/>
          <a:p>
            <a:fld id="{95003D66-EDFB-4618-9432-C662DF328994}" type="slidenum">
              <a:rPr lang="en-US" smtClean="0"/>
              <a:t>‹#›</a:t>
            </a:fld>
            <a:endParaRPr lang="en-US"/>
          </a:p>
        </p:txBody>
      </p:sp>
    </p:spTree>
    <p:extLst>
      <p:ext uri="{BB962C8B-B14F-4D97-AF65-F5344CB8AC3E}">
        <p14:creationId xmlns:p14="http://schemas.microsoft.com/office/powerpoint/2010/main" val="875729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6D17CB-E01D-A0A9-29D4-9898351E15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95304-BEB5-E4F1-CC1F-CA031EB07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C83C3-AE69-B18B-DA7C-39B463408C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8C4AF-6E0A-424C-B332-6DA3CBD0EFF1}" type="datetimeFigureOut">
              <a:rPr lang="en-US" smtClean="0"/>
              <a:t>4/6/2023</a:t>
            </a:fld>
            <a:endParaRPr lang="en-US"/>
          </a:p>
        </p:txBody>
      </p:sp>
      <p:sp>
        <p:nvSpPr>
          <p:cNvPr id="5" name="Footer Placeholder 4">
            <a:extLst>
              <a:ext uri="{FF2B5EF4-FFF2-40B4-BE49-F238E27FC236}">
                <a16:creationId xmlns:a16="http://schemas.microsoft.com/office/drawing/2014/main" id="{580E10DA-F0FE-2F34-2187-0F816D2C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EDDF0E-CD78-8BE7-59B4-70F2E1E677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03D66-EDFB-4618-9432-C662DF328994}" type="slidenum">
              <a:rPr lang="en-US" smtClean="0"/>
              <a:t>‹#›</a:t>
            </a:fld>
            <a:endParaRPr lang="en-US"/>
          </a:p>
        </p:txBody>
      </p:sp>
    </p:spTree>
    <p:extLst>
      <p:ext uri="{BB962C8B-B14F-4D97-AF65-F5344CB8AC3E}">
        <p14:creationId xmlns:p14="http://schemas.microsoft.com/office/powerpoint/2010/main" val="318006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my@akrmediation.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17338-3F3E-C391-21AF-01E0DC1DC308}"/>
              </a:ext>
            </a:extLst>
          </p:cNvPr>
          <p:cNvSpPr>
            <a:spLocks noGrp="1"/>
          </p:cNvSpPr>
          <p:nvPr>
            <p:ph type="ctrTitle"/>
          </p:nvPr>
        </p:nvSpPr>
        <p:spPr>
          <a:xfrm>
            <a:off x="1524000" y="1122363"/>
            <a:ext cx="9144000" cy="831128"/>
          </a:xfrm>
        </p:spPr>
        <p:txBody>
          <a:bodyPr>
            <a:normAutofit fontScale="90000"/>
          </a:bodyPr>
          <a:lstStyle/>
          <a:p>
            <a:r>
              <a:rPr lang="en-US" b="1" dirty="0">
                <a:solidFill>
                  <a:srgbClr val="C00000"/>
                </a:solidFill>
                <a:latin typeface="Garamond" panose="02020404030301010803" pitchFamily="18" charset="0"/>
              </a:rPr>
              <a:t>Mediate THIS</a:t>
            </a:r>
          </a:p>
        </p:txBody>
      </p:sp>
      <p:sp>
        <p:nvSpPr>
          <p:cNvPr id="3" name="Subtitle 2">
            <a:extLst>
              <a:ext uri="{FF2B5EF4-FFF2-40B4-BE49-F238E27FC236}">
                <a16:creationId xmlns:a16="http://schemas.microsoft.com/office/drawing/2014/main" id="{C9E7D794-4359-C411-D09C-B2588A02E27B}"/>
              </a:ext>
            </a:extLst>
          </p:cNvPr>
          <p:cNvSpPr>
            <a:spLocks noGrp="1"/>
          </p:cNvSpPr>
          <p:nvPr>
            <p:ph type="subTitle" idx="1"/>
          </p:nvPr>
        </p:nvSpPr>
        <p:spPr>
          <a:xfrm>
            <a:off x="1524000" y="2355273"/>
            <a:ext cx="9144000" cy="3117272"/>
          </a:xfrm>
        </p:spPr>
        <p:txBody>
          <a:bodyPr>
            <a:normAutofit fontScale="25000" lnSpcReduction="20000"/>
          </a:bodyPr>
          <a:lstStyle/>
          <a:p>
            <a:r>
              <a:rPr lang="en-US" sz="14400" b="1" dirty="0">
                <a:latin typeface="Garamond" panose="02020404030301010803" pitchFamily="18" charset="0"/>
              </a:rPr>
              <a:t>Stories About Power Disparity in the Workplace</a:t>
            </a:r>
          </a:p>
          <a:p>
            <a:r>
              <a:rPr lang="en-US" sz="14400" b="1" dirty="0">
                <a:latin typeface="Garamond" panose="02020404030301010803" pitchFamily="18" charset="0"/>
              </a:rPr>
              <a:t>And Approaches to Mediating on an Uneven Playing Field</a:t>
            </a:r>
          </a:p>
          <a:p>
            <a:endParaRPr lang="en-US" sz="14400" b="1" dirty="0">
              <a:latin typeface="Garamond" panose="02020404030301010803" pitchFamily="18" charset="0"/>
            </a:endParaRPr>
          </a:p>
          <a:p>
            <a:endParaRPr lang="en-US" sz="14400" b="1" dirty="0">
              <a:latin typeface="Garamond" panose="02020404030301010803" pitchFamily="18" charset="0"/>
            </a:endParaRPr>
          </a:p>
          <a:p>
            <a:endParaRPr lang="en-US" b="1" dirty="0">
              <a:latin typeface="Garamond" panose="02020404030301010803" pitchFamily="18" charset="0"/>
            </a:endParaRPr>
          </a:p>
          <a:p>
            <a:endParaRPr lang="en-US" b="1" dirty="0">
              <a:latin typeface="Garamond" panose="02020404030301010803" pitchFamily="18" charset="0"/>
            </a:endParaRPr>
          </a:p>
          <a:p>
            <a:pPr algn="just"/>
            <a:r>
              <a:rPr lang="en-US" sz="4800" dirty="0">
                <a:latin typeface="Garamond" panose="02020404030301010803" pitchFamily="18" charset="0"/>
              </a:rPr>
              <a:t>© 2023 Amy K. Rosenberg Mediation LLC</a:t>
            </a:r>
          </a:p>
          <a:p>
            <a:pPr algn="just"/>
            <a:r>
              <a:rPr lang="en-US" sz="4800" u="sng" dirty="0">
                <a:latin typeface="Garamond" panose="02020404030301010803" pitchFamily="18" charset="0"/>
                <a:hlinkClick r:id="rId2"/>
              </a:rPr>
              <a:t>Email:  </a:t>
            </a:r>
            <a:r>
              <a:rPr lang="en-US" sz="4800" dirty="0">
                <a:latin typeface="Garamond" panose="02020404030301010803" pitchFamily="18" charset="0"/>
                <a:hlinkClick r:id="rId2"/>
              </a:rPr>
              <a:t>amy@akrmediation.com</a:t>
            </a:r>
            <a:endParaRPr lang="en-US" sz="4800" dirty="0">
              <a:latin typeface="Garamond" panose="02020404030301010803" pitchFamily="18" charset="0"/>
            </a:endParaRPr>
          </a:p>
          <a:p>
            <a:pPr algn="just"/>
            <a:r>
              <a:rPr lang="en-US" sz="4800" dirty="0">
                <a:latin typeface="Garamond" panose="02020404030301010803" pitchFamily="18" charset="0"/>
              </a:rPr>
              <a:t>Website:  akrmediation.com</a:t>
            </a:r>
          </a:p>
          <a:p>
            <a:pPr algn="just"/>
            <a:r>
              <a:rPr lang="en-US" sz="4800" dirty="0">
                <a:latin typeface="Garamond" panose="02020404030301010803" pitchFamily="18" charset="0"/>
              </a:rPr>
              <a:t>970.227.1310</a:t>
            </a:r>
          </a:p>
        </p:txBody>
      </p:sp>
    </p:spTree>
    <p:extLst>
      <p:ext uri="{BB962C8B-B14F-4D97-AF65-F5344CB8AC3E}">
        <p14:creationId xmlns:p14="http://schemas.microsoft.com/office/powerpoint/2010/main" val="2554762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3BFC3-4F28-7D42-1CF9-48D8EC48755E}"/>
              </a:ext>
            </a:extLst>
          </p:cNvPr>
          <p:cNvSpPr>
            <a:spLocks noGrp="1"/>
          </p:cNvSpPr>
          <p:nvPr>
            <p:ph type="title"/>
          </p:nvPr>
        </p:nvSpPr>
        <p:spPr/>
        <p:txBody>
          <a:bodyPr/>
          <a:lstStyle/>
          <a:p>
            <a:r>
              <a:rPr lang="en-US" dirty="0">
                <a:latin typeface="Garamond" panose="02020404030301010803" pitchFamily="18" charset="0"/>
              </a:rPr>
              <a:t>In every mediation</a:t>
            </a:r>
          </a:p>
        </p:txBody>
      </p:sp>
      <p:sp>
        <p:nvSpPr>
          <p:cNvPr id="3" name="Content Placeholder 2">
            <a:extLst>
              <a:ext uri="{FF2B5EF4-FFF2-40B4-BE49-F238E27FC236}">
                <a16:creationId xmlns:a16="http://schemas.microsoft.com/office/drawing/2014/main" id="{14D6B0A6-A98D-1F17-12B1-64D18BE4DA44}"/>
              </a:ext>
            </a:extLst>
          </p:cNvPr>
          <p:cNvSpPr>
            <a:spLocks noGrp="1"/>
          </p:cNvSpPr>
          <p:nvPr>
            <p:ph idx="1"/>
          </p:nvPr>
        </p:nvSpPr>
        <p:spPr/>
        <p:txBody>
          <a:bodyPr/>
          <a:lstStyle/>
          <a:p>
            <a:r>
              <a:rPr lang="en-US" sz="4000" dirty="0">
                <a:latin typeface="Garamond" panose="02020404030301010803" pitchFamily="18" charset="0"/>
              </a:rPr>
              <a:t>Narratives</a:t>
            </a:r>
          </a:p>
          <a:p>
            <a:endParaRPr lang="en-US" sz="4000" dirty="0">
              <a:latin typeface="Garamond" panose="02020404030301010803" pitchFamily="18" charset="0"/>
            </a:endParaRPr>
          </a:p>
          <a:p>
            <a:pPr lvl="1"/>
            <a:r>
              <a:rPr lang="en-US" sz="3600" dirty="0">
                <a:latin typeface="Garamond" panose="02020404030301010803" pitchFamily="18" charset="0"/>
              </a:rPr>
              <a:t>Power</a:t>
            </a:r>
          </a:p>
          <a:p>
            <a:pPr lvl="1"/>
            <a:endParaRPr lang="en-US" sz="3600" dirty="0">
              <a:latin typeface="Garamond" panose="02020404030301010803" pitchFamily="18" charset="0"/>
            </a:endParaRPr>
          </a:p>
          <a:p>
            <a:pPr lvl="1"/>
            <a:r>
              <a:rPr lang="en-US" sz="3600" dirty="0">
                <a:latin typeface="Garamond" panose="02020404030301010803" pitchFamily="18" charset="0"/>
              </a:rPr>
              <a:t>Authority</a:t>
            </a:r>
          </a:p>
          <a:p>
            <a:pPr lvl="1"/>
            <a:endParaRPr lang="en-US" sz="3600" dirty="0">
              <a:latin typeface="Garamond" panose="02020404030301010803" pitchFamily="18" charset="0"/>
            </a:endParaRPr>
          </a:p>
          <a:p>
            <a:pPr lvl="1"/>
            <a:r>
              <a:rPr lang="en-US" sz="3600" dirty="0">
                <a:latin typeface="Garamond" panose="02020404030301010803" pitchFamily="18" charset="0"/>
              </a:rPr>
              <a:t>Conflict</a:t>
            </a:r>
          </a:p>
          <a:p>
            <a:pPr marL="457200" lvl="1" indent="0">
              <a:buNone/>
            </a:pPr>
            <a:endParaRPr lang="en-US" sz="3600" dirty="0">
              <a:latin typeface="Garamond" panose="02020404030301010803" pitchFamily="18" charset="0"/>
            </a:endParaRPr>
          </a:p>
          <a:p>
            <a:endParaRPr lang="en-US" sz="4000" dirty="0">
              <a:latin typeface="Garamond" panose="02020404030301010803" pitchFamily="18" charset="0"/>
            </a:endParaRP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3654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99CE6-C287-C36B-FBFA-07649F59F7D3}"/>
              </a:ext>
            </a:extLst>
          </p:cNvPr>
          <p:cNvSpPr>
            <a:spLocks noGrp="1"/>
          </p:cNvSpPr>
          <p:nvPr>
            <p:ph type="title"/>
          </p:nvPr>
        </p:nvSpPr>
        <p:spPr>
          <a:xfrm>
            <a:off x="838200" y="268873"/>
            <a:ext cx="10515600" cy="1325563"/>
          </a:xfrm>
        </p:spPr>
        <p:txBody>
          <a:bodyPr/>
          <a:lstStyle/>
          <a:p>
            <a:r>
              <a:rPr lang="en-US" dirty="0">
                <a:latin typeface="Garamond" panose="02020404030301010803" pitchFamily="18" charset="0"/>
              </a:rPr>
              <a:t>Sources of authority/power</a:t>
            </a:r>
          </a:p>
        </p:txBody>
      </p:sp>
      <p:sp>
        <p:nvSpPr>
          <p:cNvPr id="3" name="Content Placeholder 2">
            <a:extLst>
              <a:ext uri="{FF2B5EF4-FFF2-40B4-BE49-F238E27FC236}">
                <a16:creationId xmlns:a16="http://schemas.microsoft.com/office/drawing/2014/main" id="{96C430B5-6A76-1A80-2891-7CC6AC1598A7}"/>
              </a:ext>
            </a:extLst>
          </p:cNvPr>
          <p:cNvSpPr>
            <a:spLocks noGrp="1"/>
          </p:cNvSpPr>
          <p:nvPr>
            <p:ph idx="1"/>
          </p:nvPr>
        </p:nvSpPr>
        <p:spPr/>
        <p:txBody>
          <a:bodyPr/>
          <a:lstStyle/>
          <a:p>
            <a:r>
              <a:rPr lang="en-US" dirty="0">
                <a:latin typeface="Garamond" panose="02020404030301010803" pitchFamily="18" charset="0"/>
              </a:rPr>
              <a:t>Law</a:t>
            </a:r>
          </a:p>
          <a:p>
            <a:r>
              <a:rPr lang="en-US" dirty="0">
                <a:latin typeface="Garamond" panose="02020404030301010803" pitchFamily="18" charset="0"/>
              </a:rPr>
              <a:t>Regulation/policy</a:t>
            </a:r>
          </a:p>
          <a:p>
            <a:r>
              <a:rPr lang="en-US" dirty="0">
                <a:latin typeface="Garamond" panose="02020404030301010803" pitchFamily="18" charset="0"/>
              </a:rPr>
              <a:t>Education</a:t>
            </a:r>
          </a:p>
          <a:p>
            <a:r>
              <a:rPr lang="en-US" dirty="0">
                <a:latin typeface="Garamond" panose="02020404030301010803" pitchFamily="18" charset="0"/>
              </a:rPr>
              <a:t>Experience</a:t>
            </a:r>
          </a:p>
          <a:p>
            <a:r>
              <a:rPr lang="en-US" dirty="0">
                <a:latin typeface="Garamond" panose="02020404030301010803" pitchFamily="18" charset="0"/>
              </a:rPr>
              <a:t>Custom</a:t>
            </a:r>
          </a:p>
          <a:p>
            <a:r>
              <a:rPr lang="en-US" dirty="0">
                <a:latin typeface="Garamond" panose="02020404030301010803" pitchFamily="18" charset="0"/>
              </a:rPr>
              <a:t>Culture</a:t>
            </a:r>
          </a:p>
          <a:p>
            <a:r>
              <a:rPr lang="en-US" dirty="0">
                <a:latin typeface="Garamond" panose="02020404030301010803" pitchFamily="18" charset="0"/>
              </a:rPr>
              <a:t>Age</a:t>
            </a:r>
          </a:p>
          <a:p>
            <a:r>
              <a:rPr lang="en-US" dirty="0">
                <a:latin typeface="Garamond" panose="02020404030301010803" pitchFamily="18" charset="0"/>
              </a:rPr>
              <a:t>Relationships (family, workplace, community)</a:t>
            </a:r>
          </a:p>
          <a:p>
            <a:endParaRPr lang="en-US" dirty="0"/>
          </a:p>
        </p:txBody>
      </p:sp>
    </p:spTree>
    <p:extLst>
      <p:ext uri="{BB962C8B-B14F-4D97-AF65-F5344CB8AC3E}">
        <p14:creationId xmlns:p14="http://schemas.microsoft.com/office/powerpoint/2010/main" val="147822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9BA53-0E03-C31B-504D-46493B8729B2}"/>
              </a:ext>
            </a:extLst>
          </p:cNvPr>
          <p:cNvSpPr>
            <a:spLocks noGrp="1"/>
          </p:cNvSpPr>
          <p:nvPr>
            <p:ph type="title"/>
          </p:nvPr>
        </p:nvSpPr>
        <p:spPr/>
        <p:txBody>
          <a:bodyPr/>
          <a:lstStyle/>
          <a:p>
            <a:r>
              <a:rPr lang="en-US" dirty="0">
                <a:latin typeface="Garamond" panose="02020404030301010803" pitchFamily="18" charset="0"/>
              </a:rPr>
              <a:t>Workplace power disparity</a:t>
            </a:r>
          </a:p>
        </p:txBody>
      </p:sp>
      <p:sp>
        <p:nvSpPr>
          <p:cNvPr id="3" name="Content Placeholder 2">
            <a:extLst>
              <a:ext uri="{FF2B5EF4-FFF2-40B4-BE49-F238E27FC236}">
                <a16:creationId xmlns:a16="http://schemas.microsoft.com/office/drawing/2014/main" id="{8FD1D12E-DD49-C0A4-D757-0CADD9B9616C}"/>
              </a:ext>
            </a:extLst>
          </p:cNvPr>
          <p:cNvSpPr>
            <a:spLocks noGrp="1"/>
          </p:cNvSpPr>
          <p:nvPr>
            <p:ph idx="1"/>
          </p:nvPr>
        </p:nvSpPr>
        <p:spPr/>
        <p:txBody>
          <a:bodyPr>
            <a:normAutofit/>
          </a:bodyPr>
          <a:lstStyle/>
          <a:p>
            <a:r>
              <a:rPr lang="en-US" sz="3600" dirty="0">
                <a:latin typeface="Garamond" panose="02020404030301010803" pitchFamily="18" charset="0"/>
              </a:rPr>
              <a:t>Teacher/student					</a:t>
            </a:r>
          </a:p>
          <a:p>
            <a:r>
              <a:rPr lang="en-US" sz="3600" dirty="0">
                <a:latin typeface="Garamond" panose="02020404030301010803" pitchFamily="18" charset="0"/>
              </a:rPr>
              <a:t>Clergy/laity</a:t>
            </a:r>
          </a:p>
          <a:p>
            <a:r>
              <a:rPr lang="en-US" sz="3600" dirty="0">
                <a:latin typeface="Garamond" panose="02020404030301010803" pitchFamily="18" charset="0"/>
              </a:rPr>
              <a:t>Employer/Employee</a:t>
            </a:r>
          </a:p>
          <a:p>
            <a:r>
              <a:rPr lang="en-US" sz="3600" dirty="0">
                <a:latin typeface="Garamond" panose="02020404030301010803" pitchFamily="18" charset="0"/>
              </a:rPr>
              <a:t>Supervisor/subordinate</a:t>
            </a:r>
          </a:p>
          <a:p>
            <a:r>
              <a:rPr lang="en-US" sz="3600" dirty="0">
                <a:latin typeface="Garamond" panose="02020404030301010803" pitchFamily="18" charset="0"/>
              </a:rPr>
              <a:t>Officers/enlisted personnel</a:t>
            </a:r>
          </a:p>
          <a:p>
            <a:r>
              <a:rPr lang="en-US" sz="3600" dirty="0">
                <a:solidFill>
                  <a:srgbClr val="C00000"/>
                </a:solidFill>
                <a:latin typeface="Garamond" panose="02020404030301010803" pitchFamily="18" charset="0"/>
              </a:rPr>
              <a:t>Often, common goals despite power disparity</a:t>
            </a:r>
          </a:p>
        </p:txBody>
      </p:sp>
    </p:spTree>
    <p:extLst>
      <p:ext uri="{BB962C8B-B14F-4D97-AF65-F5344CB8AC3E}">
        <p14:creationId xmlns:p14="http://schemas.microsoft.com/office/powerpoint/2010/main" val="231935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1935-3CAE-9108-F80D-3DFBD609B25D}"/>
              </a:ext>
            </a:extLst>
          </p:cNvPr>
          <p:cNvSpPr>
            <a:spLocks noGrp="1"/>
          </p:cNvSpPr>
          <p:nvPr>
            <p:ph type="title"/>
          </p:nvPr>
        </p:nvSpPr>
        <p:spPr/>
        <p:txBody>
          <a:bodyPr/>
          <a:lstStyle/>
          <a:p>
            <a:r>
              <a:rPr lang="en-US" dirty="0">
                <a:latin typeface="Garamond" panose="02020404030301010803" pitchFamily="18" charset="0"/>
              </a:rPr>
              <a:t>The problem</a:t>
            </a:r>
            <a:br>
              <a:rPr lang="en-US" dirty="0">
                <a:latin typeface="Garamond" panose="02020404030301010803" pitchFamily="18" charset="0"/>
              </a:rPr>
            </a:br>
            <a:r>
              <a:rPr lang="en-US" dirty="0">
                <a:latin typeface="Garamond" panose="02020404030301010803" pitchFamily="18" charset="0"/>
              </a:rPr>
              <a:t>with the plane</a:t>
            </a:r>
          </a:p>
        </p:txBody>
      </p:sp>
      <p:sp>
        <p:nvSpPr>
          <p:cNvPr id="3" name="Content Placeholder 2">
            <a:extLst>
              <a:ext uri="{FF2B5EF4-FFF2-40B4-BE49-F238E27FC236}">
                <a16:creationId xmlns:a16="http://schemas.microsoft.com/office/drawing/2014/main" id="{B9EE7BD8-EF4F-8E2F-CD8A-C181ED52B064}"/>
              </a:ext>
            </a:extLst>
          </p:cNvPr>
          <p:cNvSpPr>
            <a:spLocks noGrp="1"/>
          </p:cNvSpPr>
          <p:nvPr>
            <p:ph sz="half" idx="1"/>
          </p:nvPr>
        </p:nvSpPr>
        <p:spPr/>
        <p:txBody>
          <a:bodyPr/>
          <a:lstStyle/>
          <a:p>
            <a:r>
              <a:rPr lang="en-US" dirty="0">
                <a:latin typeface="Garamond" panose="02020404030301010803" pitchFamily="18" charset="0"/>
              </a:rPr>
              <a:t>Who has power</a:t>
            </a:r>
          </a:p>
          <a:p>
            <a:endParaRPr lang="en-US" dirty="0">
              <a:latin typeface="Garamond" panose="02020404030301010803" pitchFamily="18" charset="0"/>
            </a:endParaRPr>
          </a:p>
          <a:p>
            <a:r>
              <a:rPr lang="en-US" dirty="0">
                <a:latin typeface="Garamond" panose="02020404030301010803" pitchFamily="18" charset="0"/>
              </a:rPr>
              <a:t>Who has authority</a:t>
            </a:r>
          </a:p>
          <a:p>
            <a:endParaRPr lang="en-US" dirty="0">
              <a:latin typeface="Garamond" panose="02020404030301010803" pitchFamily="18" charset="0"/>
            </a:endParaRPr>
          </a:p>
          <a:p>
            <a:r>
              <a:rPr lang="en-US" dirty="0">
                <a:latin typeface="Garamond" panose="02020404030301010803" pitchFamily="18" charset="0"/>
              </a:rPr>
              <a:t>Factors that affect power disparity</a:t>
            </a:r>
          </a:p>
          <a:p>
            <a:endParaRPr lang="en-US" dirty="0">
              <a:latin typeface="Garamond" panose="02020404030301010803" pitchFamily="18" charset="0"/>
            </a:endParaRPr>
          </a:p>
          <a:p>
            <a:r>
              <a:rPr lang="en-US" dirty="0">
                <a:latin typeface="Garamond" panose="02020404030301010803" pitchFamily="18" charset="0"/>
              </a:rPr>
              <a:t>How to “even up”</a:t>
            </a:r>
          </a:p>
          <a:p>
            <a:endParaRPr lang="en-US" dirty="0"/>
          </a:p>
          <a:p>
            <a:endParaRPr lang="en-US" dirty="0"/>
          </a:p>
        </p:txBody>
      </p:sp>
      <p:pic>
        <p:nvPicPr>
          <p:cNvPr id="10" name="Content Placeholder 9" descr="A person and person standing next to each other in front of a sign&#10;&#10;Description automatically generated with low confidence">
            <a:extLst>
              <a:ext uri="{FF2B5EF4-FFF2-40B4-BE49-F238E27FC236}">
                <a16:creationId xmlns:a16="http://schemas.microsoft.com/office/drawing/2014/main" id="{373E0421-1422-7831-8BD2-F3FF187FA4F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20526" y="542356"/>
            <a:ext cx="4646950" cy="5737043"/>
          </a:xfrm>
        </p:spPr>
      </p:pic>
    </p:spTree>
    <p:extLst>
      <p:ext uri="{BB962C8B-B14F-4D97-AF65-F5344CB8AC3E}">
        <p14:creationId xmlns:p14="http://schemas.microsoft.com/office/powerpoint/2010/main" val="3272363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63C8-A059-4DC2-ECB7-C7E8B1C0A0A4}"/>
              </a:ext>
            </a:extLst>
          </p:cNvPr>
          <p:cNvSpPr>
            <a:spLocks noGrp="1"/>
          </p:cNvSpPr>
          <p:nvPr>
            <p:ph type="title"/>
          </p:nvPr>
        </p:nvSpPr>
        <p:spPr/>
        <p:txBody>
          <a:bodyPr/>
          <a:lstStyle/>
          <a:p>
            <a:r>
              <a:rPr lang="en-US" dirty="0"/>
              <a:t>Framing the interests, not issues</a:t>
            </a:r>
          </a:p>
        </p:txBody>
      </p:sp>
      <p:pic>
        <p:nvPicPr>
          <p:cNvPr id="6" name="Content Placeholder 5" descr="A picture containing text, weapon, knife&#10;&#10;Description automatically generated">
            <a:extLst>
              <a:ext uri="{FF2B5EF4-FFF2-40B4-BE49-F238E27FC236}">
                <a16:creationId xmlns:a16="http://schemas.microsoft.com/office/drawing/2014/main" id="{EDC7F606-D94B-50C0-5DB0-C1378617592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1729169"/>
            <a:ext cx="4675093" cy="4975329"/>
          </a:xfrm>
        </p:spPr>
      </p:pic>
      <p:pic>
        <p:nvPicPr>
          <p:cNvPr id="8" name="Content Placeholder 7" descr="A picture containing outdoor, water, boat&#10;&#10;Description automatically generated">
            <a:extLst>
              <a:ext uri="{FF2B5EF4-FFF2-40B4-BE49-F238E27FC236}">
                <a16:creationId xmlns:a16="http://schemas.microsoft.com/office/drawing/2014/main" id="{422B22E8-5FE2-8CC5-3841-2F2A03F0322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20118" y="1688828"/>
            <a:ext cx="4675093" cy="4788659"/>
          </a:xfrm>
        </p:spPr>
      </p:pic>
    </p:spTree>
    <p:extLst>
      <p:ext uri="{BB962C8B-B14F-4D97-AF65-F5344CB8AC3E}">
        <p14:creationId xmlns:p14="http://schemas.microsoft.com/office/powerpoint/2010/main" val="3384366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1EE9E9-F9D5-85E8-EC0D-599827487A46}"/>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400" dirty="0"/>
              <a:t>The problem at the hospital</a:t>
            </a:r>
          </a:p>
        </p:txBody>
      </p:sp>
      <p:sp>
        <p:nvSpPr>
          <p:cNvPr id="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C987E9F-8176-4721-F97E-13AF6CAAE898}"/>
              </a:ext>
            </a:extLst>
          </p:cNvPr>
          <p:cNvSpPr>
            <a:spLocks noGrp="1"/>
          </p:cNvSpPr>
          <p:nvPr>
            <p:ph sz="half" idx="1"/>
          </p:nvPr>
        </p:nvSpPr>
        <p:spPr>
          <a:xfrm>
            <a:off x="640080" y="2872899"/>
            <a:ext cx="4243589" cy="3320668"/>
          </a:xfrm>
        </p:spPr>
        <p:txBody>
          <a:bodyPr vert="horz" lIns="91440" tIns="45720" rIns="91440" bIns="45720" rtlCol="0">
            <a:normAutofit/>
          </a:bodyPr>
          <a:lstStyle/>
          <a:p>
            <a:r>
              <a:rPr lang="en-US" sz="2200" dirty="0"/>
              <a:t>Who has power</a:t>
            </a:r>
          </a:p>
          <a:p>
            <a:endParaRPr lang="en-US" sz="2200" dirty="0"/>
          </a:p>
          <a:p>
            <a:r>
              <a:rPr lang="en-US" sz="2200" dirty="0"/>
              <a:t>Who has authority</a:t>
            </a:r>
          </a:p>
          <a:p>
            <a:endParaRPr lang="en-US" sz="2200" dirty="0"/>
          </a:p>
          <a:p>
            <a:r>
              <a:rPr lang="en-US" sz="2200" dirty="0"/>
              <a:t>Factors that affect power disparity</a:t>
            </a:r>
          </a:p>
          <a:p>
            <a:endParaRPr lang="en-US" sz="2200" dirty="0"/>
          </a:p>
          <a:p>
            <a:r>
              <a:rPr lang="en-US" sz="2200" dirty="0"/>
              <a:t> How to “even up”</a:t>
            </a:r>
          </a:p>
        </p:txBody>
      </p:sp>
      <p:pic>
        <p:nvPicPr>
          <p:cNvPr id="6" name="Content Placeholder 5" descr="A picture containing indoor, floor, person, wall&#10;&#10;Description automatically generated">
            <a:extLst>
              <a:ext uri="{FF2B5EF4-FFF2-40B4-BE49-F238E27FC236}">
                <a16:creationId xmlns:a16="http://schemas.microsoft.com/office/drawing/2014/main" id="{0B63AD39-81D8-0164-5487-88EBAF7FFE16}"/>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2578" r="3075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97302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DB12E-127F-B3E2-E6E0-3131E2704D91}"/>
              </a:ext>
            </a:extLst>
          </p:cNvPr>
          <p:cNvSpPr>
            <a:spLocks noGrp="1"/>
          </p:cNvSpPr>
          <p:nvPr>
            <p:ph type="title"/>
          </p:nvPr>
        </p:nvSpPr>
        <p:spPr/>
        <p:txBody>
          <a:bodyPr/>
          <a:lstStyle/>
          <a:p>
            <a:r>
              <a:rPr lang="en-US" dirty="0"/>
              <a:t>Framing the interests, not issues</a:t>
            </a:r>
          </a:p>
        </p:txBody>
      </p:sp>
      <p:pic>
        <p:nvPicPr>
          <p:cNvPr id="6" name="Content Placeholder 5" descr="A white ambulance on a road&#10;&#10;Description automatically generated with low confidence">
            <a:extLst>
              <a:ext uri="{FF2B5EF4-FFF2-40B4-BE49-F238E27FC236}">
                <a16:creationId xmlns:a16="http://schemas.microsoft.com/office/drawing/2014/main" id="{577368D1-28EE-BDB7-886F-3236A67AF77F}"/>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199" y="2124635"/>
            <a:ext cx="4513729" cy="2848209"/>
          </a:xfrm>
        </p:spPr>
      </p:pic>
      <p:sp>
        <p:nvSpPr>
          <p:cNvPr id="4" name="Content Placeholder 3">
            <a:extLst>
              <a:ext uri="{FF2B5EF4-FFF2-40B4-BE49-F238E27FC236}">
                <a16:creationId xmlns:a16="http://schemas.microsoft.com/office/drawing/2014/main" id="{AA3615F3-DA03-F7BB-B563-0D4D70D0BBBB}"/>
              </a:ext>
            </a:extLst>
          </p:cNvPr>
          <p:cNvSpPr>
            <a:spLocks noGrp="1"/>
          </p:cNvSpPr>
          <p:nvPr>
            <p:ph sz="half" idx="2"/>
          </p:nvPr>
        </p:nvSpPr>
        <p:spPr/>
        <p:txBody>
          <a:bodyPr>
            <a:normAutofit fontScale="47500" lnSpcReduction="20000"/>
          </a:bodyPr>
          <a:lstStyle/>
          <a:p>
            <a:pPr marL="0" marR="0" algn="ctr">
              <a:lnSpc>
                <a:spcPct val="107000"/>
              </a:lnSpc>
              <a:spcBef>
                <a:spcPts val="0"/>
              </a:spcBef>
              <a:spcAft>
                <a:spcPts val="0"/>
              </a:spcAf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REVISED JUDICATURE ACT OF 1961 (EXCERPT)</a:t>
            </a:r>
            <a:b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Act 236 of 1961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b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600.1483 Claim for damages alleging medical malpractice; limitation on noneconomic damages; exceptions; itemizing damages into economic and noneconomic loss; “noneconomic loss” defined; adjusting limitations on noneconomic loss.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Sec. 1483.</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(1) In a claim for damages alleging medical malpractice by or against a person or party, the total amount of damages for noneconomic loss recoverable by all plaintiffs, resulting from the medical malpractice of all defendants, shall not exceed $280,000.00 unless, as the result of the negligence of 1 or more of the defendants, 1 or more of the following exceptions apply as determined by the court pursuant to section 6304, in which case damages for noneconomic loss shall not exceed $500,000.00: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 The plaintiff is hemiplegic, paraplegic, or quadriplegic resulting in a total permanent functional loss of 1 or more limbs caused by 1 or more of the following: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Injury to the brain.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(ii) Injury to the spinal cord.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(b) The plaintiff has permanently impaired cognitive capacity rendering him or her incapable of making independent, responsible life decisions and permanently incapable of independently performing the activities of normal, daily living.</a:t>
            </a: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(c) There has been permanent loss of or damage to a reproductive organ resulting in the inability to procreate.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(2) In awarding damages in an action alleging medical malpractice, the trier of fact shall itemize damages into damages for economic loss and damages for noneconomic loss.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(3) As used in this section, "noneconomic loss" means damages or loss due to pain, suffering, inconvenience, physical impairment, or physical disfigurement, loss of society and companionship, whether claimed under section 2922 or otherwise, loss of consortium, or other noneconomic loss.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(4) Beginning April 1, 1994, the state treasurer shall adjust the limitations on damages for noneconomic loss set forth in subsection (1) by amounts determined by the state treasurer at the end of each calendar year to reflect the cumulative annual percentage change in the consumer price index. As used in this subsection, "consumer price index" means the most comprehensive index of consumer prices available for this state from the bureau of labor statistics of the United States department of labor.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40284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599</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Mediate THIS</vt:lpstr>
      <vt:lpstr>In every mediation</vt:lpstr>
      <vt:lpstr>Sources of authority/power</vt:lpstr>
      <vt:lpstr>Workplace power disparity</vt:lpstr>
      <vt:lpstr>The problem with the plane</vt:lpstr>
      <vt:lpstr>Framing the interests, not issues</vt:lpstr>
      <vt:lpstr>The problem at the hospital</vt:lpstr>
      <vt:lpstr>Framing the interests, not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Mediate THIS</dc:title>
  <dc:creator>Amy and Dave Rosenberg</dc:creator>
  <cp:lastModifiedBy>Amy and Dave Rosenberg</cp:lastModifiedBy>
  <cp:revision>1</cp:revision>
  <dcterms:created xsi:type="dcterms:W3CDTF">2023-03-09T18:37:08Z</dcterms:created>
  <dcterms:modified xsi:type="dcterms:W3CDTF">2023-04-06T19:31:16Z</dcterms:modified>
</cp:coreProperties>
</file>