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11"/>
  </p:notesMasterIdLst>
  <p:sldIdLst>
    <p:sldId id="256" r:id="rId5"/>
    <p:sldId id="263" r:id="rId6"/>
    <p:sldId id="257" r:id="rId7"/>
    <p:sldId id="260" r:id="rId8"/>
    <p:sldId id="262" r:id="rId9"/>
    <p:sldId id="25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B4C"/>
    <a:srgbClr val="77A9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44" autoAdjust="0"/>
    <p:restoredTop sz="94660"/>
  </p:normalViewPr>
  <p:slideViewPr>
    <p:cSldViewPr snapToGrid="0">
      <p:cViewPr varScale="1">
        <p:scale>
          <a:sx n="114" d="100"/>
          <a:sy n="114" d="100"/>
        </p:scale>
        <p:origin x="31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639493-09F3-4055-B9B1-A1DCFDFB2718}" type="datetimeFigureOut">
              <a:rPr lang="en-US" smtClean="0"/>
              <a:t>2/21/2023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32D715-DFF9-4919-8F83-D9E287B1EC40}" type="slidenum">
              <a:rPr lang="en-US" smtClean="0"/>
              <a:t>‹#›</a:t>
            </a:fld>
            <a:endParaRPr lang="en-US"/>
          </a:p>
        </p:txBody>
      </p:sp>
    </p:spTree>
    <p:extLst>
      <p:ext uri="{BB962C8B-B14F-4D97-AF65-F5344CB8AC3E}">
        <p14:creationId xmlns:p14="http://schemas.microsoft.com/office/powerpoint/2010/main" val="2421464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6.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945530" y="2078865"/>
            <a:ext cx="9608212" cy="430887"/>
          </a:xfrm>
        </p:spPr>
        <p:txBody>
          <a:bodyPr anchor="b"/>
          <a:lstStyle>
            <a:lvl1pPr algn="l">
              <a:spcBef>
                <a:spcPct val="40000"/>
              </a:spcBef>
              <a:defRPr sz="3200">
                <a:solidFill>
                  <a:srgbClr val="77A941"/>
                </a:solidFill>
              </a:defRPr>
            </a:lvl1pPr>
          </a:lstStyle>
          <a:p>
            <a:r>
              <a:rPr lang="en-US" dirty="0"/>
              <a:t>Click to edit Master title style</a:t>
            </a:r>
          </a:p>
        </p:txBody>
      </p:sp>
      <p:sp>
        <p:nvSpPr>
          <p:cNvPr id="13435" name="Rectangle 123"/>
          <p:cNvSpPr>
            <a:spLocks noGrp="1" noChangeArrowheads="1"/>
          </p:cNvSpPr>
          <p:nvPr>
            <p:ph type="subTitle" sz="quarter" idx="1"/>
          </p:nvPr>
        </p:nvSpPr>
        <p:spPr>
          <a:xfrm>
            <a:off x="1975164" y="2876463"/>
            <a:ext cx="9571379" cy="762000"/>
          </a:xfrm>
        </p:spPr>
        <p:txBody>
          <a:bodyPr/>
          <a:lstStyle>
            <a:lvl1pPr marL="0" indent="0" algn="l">
              <a:spcBef>
                <a:spcPct val="20000"/>
              </a:spcBef>
              <a:buFontTx/>
              <a:buNone/>
              <a:defRPr b="1">
                <a:solidFill>
                  <a:srgbClr val="4A4B4C"/>
                </a:solidFill>
              </a:defRPr>
            </a:lvl1pPr>
          </a:lstStyle>
          <a:p>
            <a:r>
              <a:rPr lang="en-US" dirty="0"/>
              <a:t>Click to edit Master subtitle style</a:t>
            </a:r>
          </a:p>
        </p:txBody>
      </p:sp>
      <p:sp>
        <p:nvSpPr>
          <p:cNvPr id="41" name="Rectangle 124"/>
          <p:cNvSpPr>
            <a:spLocks noGrp="1" noChangeArrowheads="1"/>
          </p:cNvSpPr>
          <p:nvPr>
            <p:ph type="dt" sz="quarter" idx="10"/>
          </p:nvPr>
        </p:nvSpPr>
        <p:spPr bwMode="auto">
          <a:xfrm>
            <a:off x="1975164" y="5389857"/>
            <a:ext cx="7700433" cy="457200"/>
          </a:xfrm>
          <a:prstGeom prst="rect">
            <a:avLst/>
          </a:prstGeom>
          <a:ln>
            <a:miter lim="800000"/>
            <a:headEnd/>
            <a:tailEnd/>
          </a:ln>
        </p:spPr>
        <p:txBody>
          <a:bodyPr vert="horz" wrap="square" lIns="0" tIns="0" rIns="0" bIns="0" numCol="1" anchor="t" anchorCtr="0" compatLnSpc="1">
            <a:prstTxWarp prst="textNoShape">
              <a:avLst/>
            </a:prstTxWarp>
          </a:bodyPr>
          <a:lstStyle>
            <a:lvl1pPr algn="l">
              <a:lnSpc>
                <a:spcPct val="85000"/>
              </a:lnSpc>
              <a:spcBef>
                <a:spcPct val="40000"/>
              </a:spcBef>
              <a:defRPr sz="1600" b="1">
                <a:solidFill>
                  <a:srgbClr val="4A4B4C"/>
                </a:solidFill>
                <a:latin typeface="+mn-lt"/>
                <a:ea typeface="+mn-ea"/>
              </a:defRPr>
            </a:lvl1pPr>
          </a:lstStyle>
          <a:p>
            <a:fld id="{EEF04002-3266-4E3B-A425-9A902A3E8FB9}" type="datetime1">
              <a:rPr lang="en-US" smtClean="0"/>
              <a:pPr/>
              <a:t>2/21/2023</a:t>
            </a:fld>
            <a:endParaRPr lang="en-US" dirty="0"/>
          </a:p>
        </p:txBody>
      </p:sp>
      <p:pic>
        <p:nvPicPr>
          <p:cNvPr id="3" name="Picture 2"/>
          <p:cNvPicPr>
            <a:picLocks noChangeAspect="1"/>
          </p:cNvPicPr>
          <p:nvPr userDrawn="1"/>
        </p:nvPicPr>
        <p:blipFill>
          <a:blip r:embed="rId2"/>
          <a:stretch>
            <a:fillRect/>
          </a:stretch>
        </p:blipFill>
        <p:spPr>
          <a:xfrm>
            <a:off x="0" y="1583818"/>
            <a:ext cx="12192000" cy="63500"/>
          </a:xfrm>
          <a:prstGeom prst="rect">
            <a:avLst/>
          </a:prstGeom>
        </p:spPr>
      </p:pic>
      <p:pic>
        <p:nvPicPr>
          <p:cNvPr id="5" name="Picture 4"/>
          <p:cNvPicPr>
            <a:picLocks noChangeAspect="1"/>
          </p:cNvPicPr>
          <p:nvPr userDrawn="1"/>
        </p:nvPicPr>
        <p:blipFill>
          <a:blip r:embed="rId3"/>
          <a:stretch>
            <a:fillRect/>
          </a:stretch>
        </p:blipFill>
        <p:spPr>
          <a:xfrm>
            <a:off x="0" y="6380448"/>
            <a:ext cx="12192000" cy="114300"/>
          </a:xfrm>
          <a:prstGeom prst="rect">
            <a:avLst/>
          </a:prstGeom>
        </p:spPr>
      </p:pic>
      <p:pic>
        <p:nvPicPr>
          <p:cNvPr id="2" name="Picture 1"/>
          <p:cNvPicPr>
            <a:picLocks noChangeAspect="1"/>
          </p:cNvPicPr>
          <p:nvPr userDrawn="1"/>
        </p:nvPicPr>
        <p:blipFill rotWithShape="1">
          <a:blip r:embed="rId4">
            <a:extLst>
              <a:ext uri="{28A0092B-C50C-407E-A947-70E740481C1C}">
                <a14:useLocalDpi xmlns:a14="http://schemas.microsoft.com/office/drawing/2010/main" val="0"/>
              </a:ext>
            </a:extLst>
          </a:blip>
          <a:srcRect l="2006" t="18700" r="2006" b="6676"/>
          <a:stretch/>
        </p:blipFill>
        <p:spPr>
          <a:xfrm>
            <a:off x="0" y="-40795"/>
            <a:ext cx="12192000" cy="1624613"/>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A84E7DAA-7B69-51C8-67BE-75FAB6FE6D9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62828" y="4875289"/>
            <a:ext cx="2674307" cy="1285450"/>
          </a:xfrm>
          <a:prstGeom prst="rect">
            <a:avLst/>
          </a:prstGeom>
        </p:spPr>
      </p:pic>
    </p:spTree>
    <p:extLst>
      <p:ext uri="{BB962C8B-B14F-4D97-AF65-F5344CB8AC3E}">
        <p14:creationId xmlns:p14="http://schemas.microsoft.com/office/powerpoint/2010/main" val="2745239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4"/>
          <p:cNvSpPr>
            <a:spLocks noGrp="1" noChangeArrowheads="1"/>
          </p:cNvSpPr>
          <p:nvPr>
            <p:ph type="ftr" sz="quarter" idx="10"/>
          </p:nvPr>
        </p:nvSpPr>
        <p:spPr>
          <a:ln/>
        </p:spPr>
        <p:txBody>
          <a:bodyPr/>
          <a:lstStyle>
            <a:lvl1pPr>
              <a:defRPr/>
            </a:lvl1pPr>
          </a:lstStyle>
          <a:p>
            <a:endParaRPr lang="en-US"/>
          </a:p>
        </p:txBody>
      </p:sp>
      <p:sp>
        <p:nvSpPr>
          <p:cNvPr id="5" name="Rectangle 85"/>
          <p:cNvSpPr>
            <a:spLocks noGrp="1" noChangeArrowheads="1"/>
          </p:cNvSpPr>
          <p:nvPr>
            <p:ph type="sldNum" sz="quarter" idx="11"/>
          </p:nvPr>
        </p:nvSpPr>
        <p:spPr>
          <a:ln/>
        </p:spPr>
        <p:txBody>
          <a:bodyPr/>
          <a:lstStyle>
            <a:lvl1pPr>
              <a:defRPr/>
            </a:lvl1pPr>
          </a:lstStyle>
          <a:p>
            <a:fld id="{5F868368-EC15-444D-9EFB-42436E21986C}" type="slidenum">
              <a:rPr lang="en-US" smtClean="0"/>
              <a:t>‹#›</a:t>
            </a:fld>
            <a:endParaRPr lang="en-US"/>
          </a:p>
        </p:txBody>
      </p:sp>
    </p:spTree>
    <p:extLst>
      <p:ext uri="{BB962C8B-B14F-4D97-AF65-F5344CB8AC3E}">
        <p14:creationId xmlns:p14="http://schemas.microsoft.com/office/powerpoint/2010/main" val="639802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ctrTitle" hasCustomPrompt="1"/>
          </p:nvPr>
        </p:nvSpPr>
        <p:spPr>
          <a:xfrm>
            <a:off x="4051836" y="3215667"/>
            <a:ext cx="4088327" cy="430887"/>
          </a:xfrm>
        </p:spPr>
        <p:txBody>
          <a:bodyPr anchor="b"/>
          <a:lstStyle>
            <a:lvl1pPr algn="l">
              <a:spcBef>
                <a:spcPct val="40000"/>
              </a:spcBef>
              <a:defRPr sz="3200">
                <a:solidFill>
                  <a:srgbClr val="4A4B4C"/>
                </a:solidFill>
              </a:defRPr>
            </a:lvl1pPr>
          </a:lstStyle>
          <a:p>
            <a:r>
              <a:rPr lang="en-US" dirty="0"/>
              <a:t>Section Divider</a:t>
            </a:r>
          </a:p>
        </p:txBody>
      </p:sp>
      <p:pic>
        <p:nvPicPr>
          <p:cNvPr id="3" name="Picture 2"/>
          <p:cNvPicPr>
            <a:picLocks noChangeAspect="1"/>
          </p:cNvPicPr>
          <p:nvPr userDrawn="1"/>
        </p:nvPicPr>
        <p:blipFill>
          <a:blip r:embed="rId2"/>
          <a:stretch>
            <a:fillRect/>
          </a:stretch>
        </p:blipFill>
        <p:spPr>
          <a:xfrm>
            <a:off x="0" y="1583818"/>
            <a:ext cx="12192000" cy="63500"/>
          </a:xfrm>
          <a:prstGeom prst="rect">
            <a:avLst/>
          </a:prstGeom>
        </p:spPr>
      </p:pic>
      <p:pic>
        <p:nvPicPr>
          <p:cNvPr id="5" name="Picture 4"/>
          <p:cNvPicPr>
            <a:picLocks noChangeAspect="1"/>
          </p:cNvPicPr>
          <p:nvPr userDrawn="1"/>
        </p:nvPicPr>
        <p:blipFill>
          <a:blip r:embed="rId3"/>
          <a:stretch>
            <a:fillRect/>
          </a:stretch>
        </p:blipFill>
        <p:spPr>
          <a:xfrm>
            <a:off x="0" y="6380448"/>
            <a:ext cx="12192000" cy="114300"/>
          </a:xfrm>
          <a:prstGeom prst="rect">
            <a:avLst/>
          </a:prstGeom>
        </p:spPr>
      </p:pic>
      <p:pic>
        <p:nvPicPr>
          <p:cNvPr id="2" name="Picture 1"/>
          <p:cNvPicPr>
            <a:picLocks noChangeAspect="1"/>
          </p:cNvPicPr>
          <p:nvPr userDrawn="1"/>
        </p:nvPicPr>
        <p:blipFill rotWithShape="1">
          <a:blip r:embed="rId4">
            <a:extLst>
              <a:ext uri="{28A0092B-C50C-407E-A947-70E740481C1C}">
                <a14:useLocalDpi xmlns:a14="http://schemas.microsoft.com/office/drawing/2010/main" val="0"/>
              </a:ext>
            </a:extLst>
          </a:blip>
          <a:srcRect l="2006" t="18700" r="2006" b="6676"/>
          <a:stretch/>
        </p:blipFill>
        <p:spPr>
          <a:xfrm>
            <a:off x="0" y="-40795"/>
            <a:ext cx="12192000" cy="1624613"/>
          </a:xfrm>
          <a:prstGeom prst="rect">
            <a:avLst/>
          </a:prstGeom>
        </p:spPr>
      </p:pic>
      <p:pic>
        <p:nvPicPr>
          <p:cNvPr id="6" name="Picture 5" descr="Logo&#10;&#10;Description automatically generated">
            <a:extLst>
              <a:ext uri="{FF2B5EF4-FFF2-40B4-BE49-F238E27FC236}">
                <a16:creationId xmlns:a16="http://schemas.microsoft.com/office/drawing/2014/main" id="{C5C4E476-2B97-5C80-878B-64EDED44054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986" y="4872793"/>
            <a:ext cx="2861732" cy="1375539"/>
          </a:xfrm>
          <a:prstGeom prst="rect">
            <a:avLst/>
          </a:prstGeom>
        </p:spPr>
      </p:pic>
    </p:spTree>
    <p:extLst>
      <p:ext uri="{BB962C8B-B14F-4D97-AF65-F5344CB8AC3E}">
        <p14:creationId xmlns:p14="http://schemas.microsoft.com/office/powerpoint/2010/main" val="29266756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7485" y="375454"/>
            <a:ext cx="9975172" cy="377026"/>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607485" y="1408362"/>
            <a:ext cx="10903199" cy="4681727"/>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08" name="Rectangle 84"/>
          <p:cNvSpPr>
            <a:spLocks noGrp="1" noChangeArrowheads="1"/>
          </p:cNvSpPr>
          <p:nvPr>
            <p:ph type="ftr" sz="quarter" idx="3"/>
          </p:nvPr>
        </p:nvSpPr>
        <p:spPr bwMode="auto">
          <a:xfrm>
            <a:off x="9211733" y="6553200"/>
            <a:ext cx="2406651" cy="12223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800">
                <a:latin typeface="+mn-lt"/>
                <a:ea typeface="+mn-ea"/>
              </a:defRPr>
            </a:lvl1pPr>
          </a:lstStyle>
          <a:p>
            <a:endParaRPr lang="en-US"/>
          </a:p>
        </p:txBody>
      </p:sp>
      <p:sp>
        <p:nvSpPr>
          <p:cNvPr id="1109" name="Rectangle 85"/>
          <p:cNvSpPr>
            <a:spLocks noGrp="1" noChangeArrowheads="1"/>
          </p:cNvSpPr>
          <p:nvPr>
            <p:ph type="sldNum" sz="quarter" idx="4"/>
          </p:nvPr>
        </p:nvSpPr>
        <p:spPr bwMode="auto">
          <a:xfrm>
            <a:off x="11620500" y="6553200"/>
            <a:ext cx="347133" cy="12223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800">
                <a:latin typeface="Arial" charset="0"/>
              </a:defRPr>
            </a:lvl1pPr>
          </a:lstStyle>
          <a:p>
            <a:fld id="{5F868368-EC15-444D-9EFB-42436E21986C}" type="slidenum">
              <a:rPr lang="en-US" smtClean="0"/>
              <a:t>‹#›</a:t>
            </a:fld>
            <a:endParaRPr lang="en-US"/>
          </a:p>
        </p:txBody>
      </p:sp>
      <p:pic>
        <p:nvPicPr>
          <p:cNvPr id="3" name="Picture 2"/>
          <p:cNvPicPr>
            <a:picLocks noChangeAspect="1"/>
          </p:cNvPicPr>
          <p:nvPr userDrawn="1"/>
        </p:nvPicPr>
        <p:blipFill>
          <a:blip r:embed="rId5"/>
          <a:stretch>
            <a:fillRect/>
          </a:stretch>
        </p:blipFill>
        <p:spPr>
          <a:xfrm>
            <a:off x="0" y="6217444"/>
            <a:ext cx="12192000" cy="381000"/>
          </a:xfrm>
          <a:prstGeom prst="rect">
            <a:avLst/>
          </a:prstGeom>
        </p:spPr>
      </p:pic>
      <p:pic>
        <p:nvPicPr>
          <p:cNvPr id="5" name="Picture 4"/>
          <p:cNvPicPr>
            <a:picLocks noChangeAspect="1"/>
          </p:cNvPicPr>
          <p:nvPr userDrawn="1"/>
        </p:nvPicPr>
        <p:blipFill>
          <a:blip r:embed="rId6"/>
          <a:stretch>
            <a:fillRect/>
          </a:stretch>
        </p:blipFill>
        <p:spPr>
          <a:xfrm>
            <a:off x="0" y="976771"/>
            <a:ext cx="12192000" cy="50800"/>
          </a:xfrm>
          <a:prstGeom prst="rect">
            <a:avLst/>
          </a:prstGeom>
        </p:spPr>
      </p:pic>
      <p:pic>
        <p:nvPicPr>
          <p:cNvPr id="7" name="Picture 6"/>
          <p:cNvPicPr>
            <a:picLocks noChangeAspect="1"/>
          </p:cNvPicPr>
          <p:nvPr userDrawn="1"/>
        </p:nvPicPr>
        <p:blipFill>
          <a:blip r:embed="rId7"/>
          <a:stretch>
            <a:fillRect/>
          </a:stretch>
        </p:blipFill>
        <p:spPr>
          <a:xfrm>
            <a:off x="9774315" y="208818"/>
            <a:ext cx="1722741" cy="571500"/>
          </a:xfrm>
          <a:prstGeom prst="rect">
            <a:avLst/>
          </a:prstGeom>
        </p:spPr>
      </p:pic>
    </p:spTree>
    <p:extLst>
      <p:ext uri="{BB962C8B-B14F-4D97-AF65-F5344CB8AC3E}">
        <p14:creationId xmlns:p14="http://schemas.microsoft.com/office/powerpoint/2010/main" val="18682891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7" r:id="rId3"/>
  </p:sldLayoutIdLst>
  <p:hf hdr="0" ftr="0" dt="0"/>
  <p:txStyles>
    <p:titleStyle>
      <a:lvl1pPr algn="l" rtl="0" eaLnBrk="1" fontAlgn="base" hangingPunct="1">
        <a:lnSpc>
          <a:spcPct val="85000"/>
        </a:lnSpc>
        <a:spcBef>
          <a:spcPct val="0"/>
        </a:spcBef>
        <a:spcAft>
          <a:spcPct val="0"/>
        </a:spcAft>
        <a:defRPr sz="2800" b="1" i="1">
          <a:solidFill>
            <a:srgbClr val="77A941"/>
          </a:solidFill>
          <a:latin typeface="+mj-lt"/>
          <a:ea typeface="ＭＳ Ｐゴシック" charset="0"/>
          <a:cs typeface="+mj-cs"/>
        </a:defRPr>
      </a:lvl1pPr>
      <a:lvl2pPr algn="l" rtl="0" eaLnBrk="1" fontAlgn="base" hangingPunct="1">
        <a:lnSpc>
          <a:spcPct val="85000"/>
        </a:lnSpc>
        <a:spcBef>
          <a:spcPct val="0"/>
        </a:spcBef>
        <a:spcAft>
          <a:spcPct val="0"/>
        </a:spcAft>
        <a:defRPr sz="2800" b="1" i="1">
          <a:solidFill>
            <a:srgbClr val="003663"/>
          </a:solidFill>
          <a:latin typeface="Arial" charset="0"/>
          <a:ea typeface="ＭＳ Ｐゴシック" charset="0"/>
        </a:defRPr>
      </a:lvl2pPr>
      <a:lvl3pPr algn="l" rtl="0" eaLnBrk="1" fontAlgn="base" hangingPunct="1">
        <a:lnSpc>
          <a:spcPct val="85000"/>
        </a:lnSpc>
        <a:spcBef>
          <a:spcPct val="0"/>
        </a:spcBef>
        <a:spcAft>
          <a:spcPct val="0"/>
        </a:spcAft>
        <a:defRPr sz="2800" b="1" i="1">
          <a:solidFill>
            <a:srgbClr val="003663"/>
          </a:solidFill>
          <a:latin typeface="Arial" charset="0"/>
          <a:ea typeface="ＭＳ Ｐゴシック" charset="0"/>
        </a:defRPr>
      </a:lvl3pPr>
      <a:lvl4pPr algn="l" rtl="0" eaLnBrk="1" fontAlgn="base" hangingPunct="1">
        <a:lnSpc>
          <a:spcPct val="85000"/>
        </a:lnSpc>
        <a:spcBef>
          <a:spcPct val="0"/>
        </a:spcBef>
        <a:spcAft>
          <a:spcPct val="0"/>
        </a:spcAft>
        <a:defRPr sz="2800" b="1" i="1">
          <a:solidFill>
            <a:srgbClr val="003663"/>
          </a:solidFill>
          <a:latin typeface="Arial" charset="0"/>
          <a:ea typeface="ＭＳ Ｐゴシック" charset="0"/>
        </a:defRPr>
      </a:lvl4pPr>
      <a:lvl5pPr algn="l" rtl="0" eaLnBrk="1" fontAlgn="base" hangingPunct="1">
        <a:lnSpc>
          <a:spcPct val="85000"/>
        </a:lnSpc>
        <a:spcBef>
          <a:spcPct val="0"/>
        </a:spcBef>
        <a:spcAft>
          <a:spcPct val="0"/>
        </a:spcAft>
        <a:defRPr sz="2800" b="1" i="1">
          <a:solidFill>
            <a:srgbClr val="003663"/>
          </a:solidFill>
          <a:latin typeface="Arial" charset="0"/>
          <a:ea typeface="ＭＳ Ｐゴシック" charset="0"/>
        </a:defRPr>
      </a:lvl5pPr>
      <a:lvl6pPr marL="457200" algn="l" rtl="0" eaLnBrk="1" fontAlgn="base" hangingPunct="1">
        <a:lnSpc>
          <a:spcPct val="85000"/>
        </a:lnSpc>
        <a:spcBef>
          <a:spcPct val="0"/>
        </a:spcBef>
        <a:spcAft>
          <a:spcPct val="0"/>
        </a:spcAft>
        <a:defRPr sz="2800" b="1" i="1">
          <a:solidFill>
            <a:srgbClr val="003663"/>
          </a:solidFill>
          <a:latin typeface="Arial" charset="0"/>
        </a:defRPr>
      </a:lvl6pPr>
      <a:lvl7pPr marL="914400" algn="l" rtl="0" eaLnBrk="1" fontAlgn="base" hangingPunct="1">
        <a:lnSpc>
          <a:spcPct val="85000"/>
        </a:lnSpc>
        <a:spcBef>
          <a:spcPct val="0"/>
        </a:spcBef>
        <a:spcAft>
          <a:spcPct val="0"/>
        </a:spcAft>
        <a:defRPr sz="2800" b="1" i="1">
          <a:solidFill>
            <a:srgbClr val="003663"/>
          </a:solidFill>
          <a:latin typeface="Arial" charset="0"/>
        </a:defRPr>
      </a:lvl7pPr>
      <a:lvl8pPr marL="1371600" algn="l" rtl="0" eaLnBrk="1" fontAlgn="base" hangingPunct="1">
        <a:lnSpc>
          <a:spcPct val="85000"/>
        </a:lnSpc>
        <a:spcBef>
          <a:spcPct val="0"/>
        </a:spcBef>
        <a:spcAft>
          <a:spcPct val="0"/>
        </a:spcAft>
        <a:defRPr sz="2800" b="1" i="1">
          <a:solidFill>
            <a:srgbClr val="003663"/>
          </a:solidFill>
          <a:latin typeface="Arial" charset="0"/>
        </a:defRPr>
      </a:lvl8pPr>
      <a:lvl9pPr marL="1828800" algn="l" rtl="0" eaLnBrk="1" fontAlgn="base" hangingPunct="1">
        <a:lnSpc>
          <a:spcPct val="85000"/>
        </a:lnSpc>
        <a:spcBef>
          <a:spcPct val="0"/>
        </a:spcBef>
        <a:spcAft>
          <a:spcPct val="0"/>
        </a:spcAft>
        <a:defRPr sz="2800" b="1" i="1">
          <a:solidFill>
            <a:srgbClr val="003663"/>
          </a:solidFill>
          <a:latin typeface="Arial" charset="0"/>
        </a:defRPr>
      </a:lvl9pPr>
    </p:titleStyle>
    <p:bodyStyle>
      <a:lvl1pPr marL="230188" indent="-230188" algn="l" rtl="0" eaLnBrk="1" fontAlgn="base" hangingPunct="1">
        <a:lnSpc>
          <a:spcPct val="85000"/>
        </a:lnSpc>
        <a:spcBef>
          <a:spcPct val="40000"/>
        </a:spcBef>
        <a:spcAft>
          <a:spcPct val="0"/>
        </a:spcAft>
        <a:buClr>
          <a:srgbClr val="77A941"/>
        </a:buClr>
        <a:buChar char="•"/>
        <a:defRPr sz="2000">
          <a:solidFill>
            <a:srgbClr val="4A4B4C"/>
          </a:solidFill>
          <a:latin typeface="+mn-lt"/>
          <a:ea typeface="ＭＳ Ｐゴシック" charset="0"/>
          <a:cs typeface="+mn-cs"/>
        </a:defRPr>
      </a:lvl1pPr>
      <a:lvl2pPr marL="684213" indent="-227013" algn="l" rtl="0" eaLnBrk="1" fontAlgn="base" hangingPunct="1">
        <a:lnSpc>
          <a:spcPct val="85000"/>
        </a:lnSpc>
        <a:spcBef>
          <a:spcPct val="20000"/>
        </a:spcBef>
        <a:spcAft>
          <a:spcPct val="0"/>
        </a:spcAft>
        <a:buClr>
          <a:srgbClr val="77A941"/>
        </a:buClr>
        <a:buFont typeface="Times New Roman" charset="0"/>
        <a:buChar char="–"/>
        <a:defRPr sz="2000">
          <a:solidFill>
            <a:srgbClr val="4A4B4C"/>
          </a:solidFill>
          <a:latin typeface="+mn-lt"/>
          <a:ea typeface="ＭＳ Ｐゴシック" charset="0"/>
        </a:defRPr>
      </a:lvl2pPr>
      <a:lvl3pPr marL="1143000" indent="-228600" algn="l" rtl="0" eaLnBrk="1" fontAlgn="base" hangingPunct="1">
        <a:lnSpc>
          <a:spcPct val="85000"/>
        </a:lnSpc>
        <a:spcBef>
          <a:spcPct val="20000"/>
        </a:spcBef>
        <a:spcAft>
          <a:spcPct val="0"/>
        </a:spcAft>
        <a:buClr>
          <a:srgbClr val="77A941"/>
        </a:buClr>
        <a:buChar char="•"/>
        <a:defRPr sz="2000">
          <a:solidFill>
            <a:srgbClr val="4A4B4C"/>
          </a:solidFill>
          <a:latin typeface="+mn-lt"/>
          <a:ea typeface="ＭＳ Ｐゴシック" charset="0"/>
        </a:defRPr>
      </a:lvl3pPr>
      <a:lvl4pPr marL="1600200" indent="-228600" algn="l" rtl="0" eaLnBrk="1" fontAlgn="base" hangingPunct="1">
        <a:lnSpc>
          <a:spcPct val="85000"/>
        </a:lnSpc>
        <a:spcBef>
          <a:spcPct val="20000"/>
        </a:spcBef>
        <a:spcAft>
          <a:spcPct val="0"/>
        </a:spcAft>
        <a:buClr>
          <a:srgbClr val="77A941"/>
        </a:buClr>
        <a:buFont typeface="Times New Roman" charset="0"/>
        <a:buChar char="–"/>
        <a:defRPr sz="2000">
          <a:solidFill>
            <a:srgbClr val="4A4B4C"/>
          </a:solidFill>
          <a:latin typeface="+mn-lt"/>
          <a:ea typeface="ＭＳ Ｐゴシック" charset="0"/>
        </a:defRPr>
      </a:lvl4pPr>
      <a:lvl5pPr marL="2057400" indent="-228600" algn="l" rtl="0" eaLnBrk="1" fontAlgn="base" hangingPunct="1">
        <a:lnSpc>
          <a:spcPct val="85000"/>
        </a:lnSpc>
        <a:spcBef>
          <a:spcPct val="20000"/>
        </a:spcBef>
        <a:spcAft>
          <a:spcPct val="0"/>
        </a:spcAft>
        <a:buClr>
          <a:srgbClr val="77A941"/>
        </a:buClr>
        <a:buChar char="•"/>
        <a:defRPr sz="2000">
          <a:solidFill>
            <a:srgbClr val="4A4B4C"/>
          </a:solidFill>
          <a:latin typeface="+mn-lt"/>
          <a:ea typeface="ＭＳ Ｐゴシック" charset="0"/>
        </a:defRPr>
      </a:lvl5pPr>
      <a:lvl6pPr marL="2514600" indent="-228600" algn="l" rtl="0" eaLnBrk="1" fontAlgn="base" hangingPunct="1">
        <a:lnSpc>
          <a:spcPct val="85000"/>
        </a:lnSpc>
        <a:spcBef>
          <a:spcPct val="20000"/>
        </a:spcBef>
        <a:spcAft>
          <a:spcPct val="0"/>
        </a:spcAft>
        <a:buClr>
          <a:srgbClr val="FF6600"/>
        </a:buClr>
        <a:buChar char="•"/>
        <a:defRPr sz="2000">
          <a:solidFill>
            <a:schemeClr val="tx1"/>
          </a:solidFill>
          <a:latin typeface="+mn-lt"/>
        </a:defRPr>
      </a:lvl6pPr>
      <a:lvl7pPr marL="2971800" indent="-228600" algn="l" rtl="0" eaLnBrk="1" fontAlgn="base" hangingPunct="1">
        <a:lnSpc>
          <a:spcPct val="85000"/>
        </a:lnSpc>
        <a:spcBef>
          <a:spcPct val="20000"/>
        </a:spcBef>
        <a:spcAft>
          <a:spcPct val="0"/>
        </a:spcAft>
        <a:buClr>
          <a:srgbClr val="FF6600"/>
        </a:buClr>
        <a:buChar char="•"/>
        <a:defRPr sz="2000">
          <a:solidFill>
            <a:schemeClr val="tx1"/>
          </a:solidFill>
          <a:latin typeface="+mn-lt"/>
        </a:defRPr>
      </a:lvl7pPr>
      <a:lvl8pPr marL="3429000" indent="-228600" algn="l" rtl="0" eaLnBrk="1" fontAlgn="base" hangingPunct="1">
        <a:lnSpc>
          <a:spcPct val="85000"/>
        </a:lnSpc>
        <a:spcBef>
          <a:spcPct val="20000"/>
        </a:spcBef>
        <a:spcAft>
          <a:spcPct val="0"/>
        </a:spcAft>
        <a:buClr>
          <a:srgbClr val="FF6600"/>
        </a:buClr>
        <a:buChar char="•"/>
        <a:defRPr sz="2000">
          <a:solidFill>
            <a:schemeClr val="tx1"/>
          </a:solidFill>
          <a:latin typeface="+mn-lt"/>
        </a:defRPr>
      </a:lvl8pPr>
      <a:lvl9pPr marL="3886200" indent="-228600" algn="l" rtl="0" eaLnBrk="1" fontAlgn="base" hangingPunct="1">
        <a:lnSpc>
          <a:spcPct val="85000"/>
        </a:lnSpc>
        <a:spcBef>
          <a:spcPct val="20000"/>
        </a:spcBef>
        <a:spcAft>
          <a:spcPct val="0"/>
        </a:spcAft>
        <a:buClr>
          <a:srgbClr val="FF66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a:t>FY23 CRADA Call</a:t>
            </a:r>
          </a:p>
        </p:txBody>
      </p:sp>
      <p:sp>
        <p:nvSpPr>
          <p:cNvPr id="3" name="Subtitle 2"/>
          <p:cNvSpPr>
            <a:spLocks noGrp="1"/>
          </p:cNvSpPr>
          <p:nvPr>
            <p:ph type="subTitle" sz="quarter" idx="1"/>
          </p:nvPr>
        </p:nvSpPr>
        <p:spPr/>
        <p:txBody>
          <a:bodyPr/>
          <a:lstStyle/>
          <a:p>
            <a:pPr algn="l"/>
            <a:r>
              <a:rPr lang="en-US" dirty="0"/>
              <a:t>Company Name</a:t>
            </a:r>
          </a:p>
          <a:p>
            <a:pPr algn="l"/>
            <a:r>
              <a:rPr lang="en-US" dirty="0"/>
              <a:t>Proposal Title</a:t>
            </a:r>
          </a:p>
        </p:txBody>
      </p:sp>
    </p:spTree>
    <p:extLst>
      <p:ext uri="{BB962C8B-B14F-4D97-AF65-F5344CB8AC3E}">
        <p14:creationId xmlns:p14="http://schemas.microsoft.com/office/powerpoint/2010/main" val="1170348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8CADE-BB2B-9E61-C748-90D59994D193}"/>
              </a:ext>
            </a:extLst>
          </p:cNvPr>
          <p:cNvSpPr>
            <a:spLocks noGrp="1"/>
          </p:cNvSpPr>
          <p:nvPr>
            <p:ph type="title"/>
          </p:nvPr>
        </p:nvSpPr>
        <p:spPr/>
        <p:txBody>
          <a:bodyPr/>
          <a:lstStyle/>
          <a:p>
            <a:r>
              <a:rPr lang="en-US" dirty="0"/>
              <a:t>Read me</a:t>
            </a:r>
          </a:p>
        </p:txBody>
      </p:sp>
      <p:sp>
        <p:nvSpPr>
          <p:cNvPr id="3" name="Content Placeholder 2">
            <a:extLst>
              <a:ext uri="{FF2B5EF4-FFF2-40B4-BE49-F238E27FC236}">
                <a16:creationId xmlns:a16="http://schemas.microsoft.com/office/drawing/2014/main" id="{FC2EA348-DA6E-CB8D-C622-D67FD5B986A0}"/>
              </a:ext>
            </a:extLst>
          </p:cNvPr>
          <p:cNvSpPr>
            <a:spLocks noGrp="1"/>
          </p:cNvSpPr>
          <p:nvPr>
            <p:ph idx="1"/>
          </p:nvPr>
        </p:nvSpPr>
        <p:spPr/>
        <p:txBody>
          <a:bodyPr/>
          <a:lstStyle/>
          <a:p>
            <a:r>
              <a:rPr lang="en-US" dirty="0"/>
              <a:t>The purpose of this presentation is to allow you to pitch your idea to FCIC researchers. Those researchers will give you feedback on technical feasibility and alignment with BETO and FCIC capabilities and priorities. </a:t>
            </a:r>
          </a:p>
          <a:p>
            <a:r>
              <a:rPr lang="en-US" dirty="0"/>
              <a:t>The presentation time provided for you is 20 minutes. Please adhere to that time limit.</a:t>
            </a:r>
          </a:p>
          <a:p>
            <a:r>
              <a:rPr lang="en-US" dirty="0"/>
              <a:t>After your presentation, please allow 20 minutes for questions.</a:t>
            </a:r>
          </a:p>
          <a:p>
            <a:r>
              <a:rPr lang="en-US" dirty="0"/>
              <a:t>You will be provided an encourage or discourage email within 5 working days of your presentation.</a:t>
            </a:r>
          </a:p>
        </p:txBody>
      </p:sp>
      <p:sp>
        <p:nvSpPr>
          <p:cNvPr id="4" name="Slide Number Placeholder 3">
            <a:extLst>
              <a:ext uri="{FF2B5EF4-FFF2-40B4-BE49-F238E27FC236}">
                <a16:creationId xmlns:a16="http://schemas.microsoft.com/office/drawing/2014/main" id="{C24CE56F-D85A-04A6-C6E7-3FE5C1AD3816}"/>
              </a:ext>
            </a:extLst>
          </p:cNvPr>
          <p:cNvSpPr>
            <a:spLocks noGrp="1"/>
          </p:cNvSpPr>
          <p:nvPr>
            <p:ph type="sldNum" sz="quarter" idx="11"/>
          </p:nvPr>
        </p:nvSpPr>
        <p:spPr/>
        <p:txBody>
          <a:bodyPr/>
          <a:lstStyle/>
          <a:p>
            <a:fld id="{5F868368-EC15-444D-9EFB-42436E21986C}" type="slidenum">
              <a:rPr lang="en-US" smtClean="0"/>
              <a:t>2</a:t>
            </a:fld>
            <a:endParaRPr lang="en-US"/>
          </a:p>
        </p:txBody>
      </p:sp>
    </p:spTree>
    <p:extLst>
      <p:ext uri="{BB962C8B-B14F-4D97-AF65-F5344CB8AC3E}">
        <p14:creationId xmlns:p14="http://schemas.microsoft.com/office/powerpoint/2010/main" val="2874105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Company Overview (1-2 slides)</a:t>
            </a:r>
          </a:p>
        </p:txBody>
      </p:sp>
      <p:sp>
        <p:nvSpPr>
          <p:cNvPr id="3" name="Content Placeholder 2"/>
          <p:cNvSpPr>
            <a:spLocks noGrp="1"/>
          </p:cNvSpPr>
          <p:nvPr>
            <p:ph idx="1"/>
          </p:nvPr>
        </p:nvSpPr>
        <p:spPr/>
        <p:txBody>
          <a:bodyPr/>
          <a:lstStyle/>
          <a:p>
            <a:r>
              <a:rPr lang="en-US" dirty="0"/>
              <a:t>Provide a high-level summary of your company</a:t>
            </a:r>
          </a:p>
          <a:p>
            <a:r>
              <a:rPr lang="en-US" dirty="0"/>
              <a:t>Indicate your company’s connections to the biofuels/bioproducts value chain</a:t>
            </a:r>
          </a:p>
        </p:txBody>
      </p:sp>
      <p:sp>
        <p:nvSpPr>
          <p:cNvPr id="4" name="Slide Number Placeholder 3">
            <a:extLst>
              <a:ext uri="{FF2B5EF4-FFF2-40B4-BE49-F238E27FC236}">
                <a16:creationId xmlns:a16="http://schemas.microsoft.com/office/drawing/2014/main" id="{4E693B3C-BF4D-4796-9A20-165D9598D7C2}"/>
              </a:ext>
            </a:extLst>
          </p:cNvPr>
          <p:cNvSpPr>
            <a:spLocks noGrp="1"/>
          </p:cNvSpPr>
          <p:nvPr>
            <p:ph type="sldNum" sz="quarter" idx="11"/>
          </p:nvPr>
        </p:nvSpPr>
        <p:spPr/>
        <p:txBody>
          <a:bodyPr/>
          <a:lstStyle/>
          <a:p>
            <a:fld id="{5F868368-EC15-444D-9EFB-42436E21986C}" type="slidenum">
              <a:rPr lang="en-US" smtClean="0"/>
              <a:t>3</a:t>
            </a:fld>
            <a:endParaRPr lang="en-US"/>
          </a:p>
        </p:txBody>
      </p:sp>
    </p:spTree>
    <p:extLst>
      <p:ext uri="{BB962C8B-B14F-4D97-AF65-F5344CB8AC3E}">
        <p14:creationId xmlns:p14="http://schemas.microsoft.com/office/powerpoint/2010/main" val="3132855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170" y="385073"/>
            <a:ext cx="9433330" cy="377026"/>
          </a:xfrm>
        </p:spPr>
        <p:txBody>
          <a:bodyPr/>
          <a:lstStyle/>
          <a:p>
            <a:r>
              <a:rPr lang="en-US" dirty="0"/>
              <a:t>Project Pitch</a:t>
            </a:r>
          </a:p>
        </p:txBody>
      </p:sp>
      <p:sp>
        <p:nvSpPr>
          <p:cNvPr id="3" name="Content Placeholder 2"/>
          <p:cNvSpPr>
            <a:spLocks noGrp="1"/>
          </p:cNvSpPr>
          <p:nvPr>
            <p:ph idx="1"/>
          </p:nvPr>
        </p:nvSpPr>
        <p:spPr>
          <a:xfrm>
            <a:off x="550730" y="1282238"/>
            <a:ext cx="10903199" cy="4681727"/>
          </a:xfrm>
        </p:spPr>
        <p:txBody>
          <a:bodyPr/>
          <a:lstStyle/>
          <a:p>
            <a:r>
              <a:rPr lang="en-US" dirty="0"/>
              <a:t>Describe the project idea (use as many slides as you can comfortably fit into your 20-minute presentation slot)</a:t>
            </a:r>
          </a:p>
          <a:p>
            <a:endParaRPr lang="en-US" dirty="0"/>
          </a:p>
          <a:p>
            <a:pPr lvl="1"/>
            <a:r>
              <a:rPr lang="en-US" dirty="0"/>
              <a:t>Topic area</a:t>
            </a:r>
          </a:p>
          <a:p>
            <a:pPr lvl="1"/>
            <a:r>
              <a:rPr lang="en-US" dirty="0"/>
              <a:t>National laboratory partner</a:t>
            </a:r>
          </a:p>
          <a:p>
            <a:pPr lvl="1"/>
            <a:r>
              <a:rPr lang="en-US" dirty="0"/>
              <a:t>Approximate budget and timeline</a:t>
            </a:r>
          </a:p>
          <a:p>
            <a:pPr lvl="1"/>
            <a:endParaRPr lang="en-US" dirty="0"/>
          </a:p>
          <a:p>
            <a:pPr lvl="1"/>
            <a:r>
              <a:rPr lang="en-US" dirty="0"/>
              <a:t>Succinct work plan</a:t>
            </a:r>
          </a:p>
          <a:p>
            <a:pPr lvl="1"/>
            <a:r>
              <a:rPr lang="en-US" dirty="0"/>
              <a:t>Deliverables</a:t>
            </a:r>
          </a:p>
          <a:p>
            <a:pPr lvl="1"/>
            <a:r>
              <a:rPr lang="en-US" dirty="0"/>
              <a:t>Risks</a:t>
            </a:r>
          </a:p>
          <a:p>
            <a:pPr lvl="1"/>
            <a:endParaRPr lang="en-US" dirty="0"/>
          </a:p>
          <a:p>
            <a:pPr lvl="1"/>
            <a:r>
              <a:rPr lang="en-US" dirty="0"/>
              <a:t>What is the outcome of the project? (E.g., a model that predicts hopper flow, new blade coatings that will increase blade lifetime, information on how to store feedstock to obtain the best cost/value tradeoff, etc.)</a:t>
            </a:r>
          </a:p>
          <a:p>
            <a:pPr lvl="1"/>
            <a:r>
              <a:rPr lang="en-US" dirty="0"/>
              <a:t>What is the potential impact to your company and the biofuels community?</a:t>
            </a:r>
          </a:p>
        </p:txBody>
      </p:sp>
      <p:sp>
        <p:nvSpPr>
          <p:cNvPr id="4" name="Slide Number Placeholder 3">
            <a:extLst>
              <a:ext uri="{FF2B5EF4-FFF2-40B4-BE49-F238E27FC236}">
                <a16:creationId xmlns:a16="http://schemas.microsoft.com/office/drawing/2014/main" id="{4E693B3C-BF4D-4796-9A20-165D9598D7C2}"/>
              </a:ext>
            </a:extLst>
          </p:cNvPr>
          <p:cNvSpPr>
            <a:spLocks noGrp="1"/>
          </p:cNvSpPr>
          <p:nvPr>
            <p:ph type="sldNum" sz="quarter" idx="11"/>
          </p:nvPr>
        </p:nvSpPr>
        <p:spPr/>
        <p:txBody>
          <a:bodyPr/>
          <a:lstStyle/>
          <a:p>
            <a:fld id="{5F868368-EC15-444D-9EFB-42436E21986C}" type="slidenum">
              <a:rPr lang="en-US" smtClean="0"/>
              <a:t>4</a:t>
            </a:fld>
            <a:endParaRPr lang="en-US"/>
          </a:p>
        </p:txBody>
      </p:sp>
    </p:spTree>
    <p:extLst>
      <p:ext uri="{BB962C8B-B14F-4D97-AF65-F5344CB8AC3E}">
        <p14:creationId xmlns:p14="http://schemas.microsoft.com/office/powerpoint/2010/main" val="2577257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34694-5256-757B-24C1-183AF589B739}"/>
              </a:ext>
            </a:extLst>
          </p:cNvPr>
          <p:cNvSpPr>
            <a:spLocks noGrp="1"/>
          </p:cNvSpPr>
          <p:nvPr>
            <p:ph type="title"/>
          </p:nvPr>
        </p:nvSpPr>
        <p:spPr/>
        <p:txBody>
          <a:bodyPr/>
          <a:lstStyle/>
          <a:p>
            <a:r>
              <a:rPr lang="en-US" dirty="0"/>
              <a:t>Questions for FCIC</a:t>
            </a:r>
          </a:p>
        </p:txBody>
      </p:sp>
      <p:sp>
        <p:nvSpPr>
          <p:cNvPr id="3" name="Content Placeholder 2">
            <a:extLst>
              <a:ext uri="{FF2B5EF4-FFF2-40B4-BE49-F238E27FC236}">
                <a16:creationId xmlns:a16="http://schemas.microsoft.com/office/drawing/2014/main" id="{D7C51063-AD76-C503-6B4E-CFAE4E9984A1}"/>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C8B2E69B-9F10-2FDF-0C36-04254C058052}"/>
              </a:ext>
            </a:extLst>
          </p:cNvPr>
          <p:cNvSpPr>
            <a:spLocks noGrp="1"/>
          </p:cNvSpPr>
          <p:nvPr>
            <p:ph type="sldNum" sz="quarter" idx="11"/>
          </p:nvPr>
        </p:nvSpPr>
        <p:spPr/>
        <p:txBody>
          <a:bodyPr/>
          <a:lstStyle/>
          <a:p>
            <a:fld id="{5F868368-EC15-444D-9EFB-42436E21986C}" type="slidenum">
              <a:rPr lang="en-US" smtClean="0"/>
              <a:t>5</a:t>
            </a:fld>
            <a:endParaRPr lang="en-US"/>
          </a:p>
        </p:txBody>
      </p:sp>
    </p:spTree>
    <p:extLst>
      <p:ext uri="{BB962C8B-B14F-4D97-AF65-F5344CB8AC3E}">
        <p14:creationId xmlns:p14="http://schemas.microsoft.com/office/powerpoint/2010/main" val="2984891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0EF73C0-F2D3-49CA-B642-006288EEDB7F}"/>
              </a:ext>
            </a:extLst>
          </p:cNvPr>
          <p:cNvSpPr txBox="1">
            <a:spLocks/>
          </p:cNvSpPr>
          <p:nvPr/>
        </p:nvSpPr>
        <p:spPr bwMode="auto">
          <a:xfrm>
            <a:off x="4646105" y="2867293"/>
            <a:ext cx="2899788" cy="87072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lgn="l" rtl="0" eaLnBrk="1" fontAlgn="base" hangingPunct="1">
              <a:lnSpc>
                <a:spcPct val="85000"/>
              </a:lnSpc>
              <a:spcBef>
                <a:spcPct val="40000"/>
              </a:spcBef>
              <a:spcAft>
                <a:spcPct val="0"/>
              </a:spcAft>
              <a:defRPr sz="3200" b="1" i="1">
                <a:solidFill>
                  <a:srgbClr val="77A941"/>
                </a:solidFill>
                <a:latin typeface="+mj-lt"/>
                <a:ea typeface="ＭＳ Ｐゴシック" charset="0"/>
                <a:cs typeface="+mj-cs"/>
              </a:defRPr>
            </a:lvl1pPr>
            <a:lvl2pPr algn="l" rtl="0" eaLnBrk="1" fontAlgn="base" hangingPunct="1">
              <a:lnSpc>
                <a:spcPct val="85000"/>
              </a:lnSpc>
              <a:spcBef>
                <a:spcPct val="0"/>
              </a:spcBef>
              <a:spcAft>
                <a:spcPct val="0"/>
              </a:spcAft>
              <a:defRPr sz="2800" b="1" i="1">
                <a:solidFill>
                  <a:srgbClr val="003663"/>
                </a:solidFill>
                <a:latin typeface="Arial" charset="0"/>
                <a:ea typeface="ＭＳ Ｐゴシック" charset="0"/>
              </a:defRPr>
            </a:lvl2pPr>
            <a:lvl3pPr algn="l" rtl="0" eaLnBrk="1" fontAlgn="base" hangingPunct="1">
              <a:lnSpc>
                <a:spcPct val="85000"/>
              </a:lnSpc>
              <a:spcBef>
                <a:spcPct val="0"/>
              </a:spcBef>
              <a:spcAft>
                <a:spcPct val="0"/>
              </a:spcAft>
              <a:defRPr sz="2800" b="1" i="1">
                <a:solidFill>
                  <a:srgbClr val="003663"/>
                </a:solidFill>
                <a:latin typeface="Arial" charset="0"/>
                <a:ea typeface="ＭＳ Ｐゴシック" charset="0"/>
              </a:defRPr>
            </a:lvl3pPr>
            <a:lvl4pPr algn="l" rtl="0" eaLnBrk="1" fontAlgn="base" hangingPunct="1">
              <a:lnSpc>
                <a:spcPct val="85000"/>
              </a:lnSpc>
              <a:spcBef>
                <a:spcPct val="0"/>
              </a:spcBef>
              <a:spcAft>
                <a:spcPct val="0"/>
              </a:spcAft>
              <a:defRPr sz="2800" b="1" i="1">
                <a:solidFill>
                  <a:srgbClr val="003663"/>
                </a:solidFill>
                <a:latin typeface="Arial" charset="0"/>
                <a:ea typeface="ＭＳ Ｐゴシック" charset="0"/>
              </a:defRPr>
            </a:lvl4pPr>
            <a:lvl5pPr algn="l" rtl="0" eaLnBrk="1" fontAlgn="base" hangingPunct="1">
              <a:lnSpc>
                <a:spcPct val="85000"/>
              </a:lnSpc>
              <a:spcBef>
                <a:spcPct val="0"/>
              </a:spcBef>
              <a:spcAft>
                <a:spcPct val="0"/>
              </a:spcAft>
              <a:defRPr sz="2800" b="1" i="1">
                <a:solidFill>
                  <a:srgbClr val="003663"/>
                </a:solidFill>
                <a:latin typeface="Arial" charset="0"/>
                <a:ea typeface="ＭＳ Ｐゴシック" charset="0"/>
              </a:defRPr>
            </a:lvl5pPr>
            <a:lvl6pPr marL="457200" algn="l" rtl="0" eaLnBrk="1" fontAlgn="base" hangingPunct="1">
              <a:lnSpc>
                <a:spcPct val="85000"/>
              </a:lnSpc>
              <a:spcBef>
                <a:spcPct val="0"/>
              </a:spcBef>
              <a:spcAft>
                <a:spcPct val="0"/>
              </a:spcAft>
              <a:defRPr sz="2800" b="1" i="1">
                <a:solidFill>
                  <a:srgbClr val="003663"/>
                </a:solidFill>
                <a:latin typeface="Arial" charset="0"/>
              </a:defRPr>
            </a:lvl6pPr>
            <a:lvl7pPr marL="914400" algn="l" rtl="0" eaLnBrk="1" fontAlgn="base" hangingPunct="1">
              <a:lnSpc>
                <a:spcPct val="85000"/>
              </a:lnSpc>
              <a:spcBef>
                <a:spcPct val="0"/>
              </a:spcBef>
              <a:spcAft>
                <a:spcPct val="0"/>
              </a:spcAft>
              <a:defRPr sz="2800" b="1" i="1">
                <a:solidFill>
                  <a:srgbClr val="003663"/>
                </a:solidFill>
                <a:latin typeface="Arial" charset="0"/>
              </a:defRPr>
            </a:lvl7pPr>
            <a:lvl8pPr marL="1371600" algn="l" rtl="0" eaLnBrk="1" fontAlgn="base" hangingPunct="1">
              <a:lnSpc>
                <a:spcPct val="85000"/>
              </a:lnSpc>
              <a:spcBef>
                <a:spcPct val="0"/>
              </a:spcBef>
              <a:spcAft>
                <a:spcPct val="0"/>
              </a:spcAft>
              <a:defRPr sz="2800" b="1" i="1">
                <a:solidFill>
                  <a:srgbClr val="003663"/>
                </a:solidFill>
                <a:latin typeface="Arial" charset="0"/>
              </a:defRPr>
            </a:lvl8pPr>
            <a:lvl9pPr marL="1828800" algn="l" rtl="0" eaLnBrk="1" fontAlgn="base" hangingPunct="1">
              <a:lnSpc>
                <a:spcPct val="85000"/>
              </a:lnSpc>
              <a:spcBef>
                <a:spcPct val="0"/>
              </a:spcBef>
              <a:spcAft>
                <a:spcPct val="0"/>
              </a:spcAft>
              <a:defRPr sz="2800" b="1" i="1">
                <a:solidFill>
                  <a:srgbClr val="003663"/>
                </a:solidFill>
                <a:latin typeface="Arial" charset="0"/>
              </a:defRPr>
            </a:lvl9pPr>
          </a:lstStyle>
          <a:p>
            <a:r>
              <a:rPr lang="en-US" sz="3600" kern="0"/>
              <a:t>Thank you</a:t>
            </a:r>
            <a:endParaRPr lang="en-US" sz="3600" kern="0" dirty="0"/>
          </a:p>
        </p:txBody>
      </p:sp>
      <p:sp>
        <p:nvSpPr>
          <p:cNvPr id="5" name="Subtitle 2">
            <a:extLst>
              <a:ext uri="{FF2B5EF4-FFF2-40B4-BE49-F238E27FC236}">
                <a16:creationId xmlns:a16="http://schemas.microsoft.com/office/drawing/2014/main" id="{AB3D6109-3038-4077-8C0D-7E92899F7092}"/>
              </a:ext>
            </a:extLst>
          </p:cNvPr>
          <p:cNvSpPr txBox="1">
            <a:spLocks/>
          </p:cNvSpPr>
          <p:nvPr/>
        </p:nvSpPr>
        <p:spPr bwMode="auto">
          <a:xfrm>
            <a:off x="4379775" y="4137092"/>
            <a:ext cx="3432449" cy="468611"/>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1" fontAlgn="base" hangingPunct="1">
              <a:lnSpc>
                <a:spcPct val="85000"/>
              </a:lnSpc>
              <a:spcBef>
                <a:spcPct val="20000"/>
              </a:spcBef>
              <a:spcAft>
                <a:spcPct val="0"/>
              </a:spcAft>
              <a:buClr>
                <a:srgbClr val="77A941"/>
              </a:buClr>
              <a:buFontTx/>
              <a:buNone/>
              <a:defRPr sz="2000" b="1">
                <a:solidFill>
                  <a:srgbClr val="4A4B4C"/>
                </a:solidFill>
                <a:latin typeface="+mn-lt"/>
                <a:ea typeface="ＭＳ Ｐゴシック" charset="0"/>
                <a:cs typeface="+mn-cs"/>
              </a:defRPr>
            </a:lvl1pPr>
            <a:lvl2pPr marL="684213" indent="-227013" algn="l" rtl="0" eaLnBrk="1" fontAlgn="base" hangingPunct="1">
              <a:lnSpc>
                <a:spcPct val="85000"/>
              </a:lnSpc>
              <a:spcBef>
                <a:spcPct val="20000"/>
              </a:spcBef>
              <a:spcAft>
                <a:spcPct val="0"/>
              </a:spcAft>
              <a:buClr>
                <a:srgbClr val="77A941"/>
              </a:buClr>
              <a:buFont typeface="Times New Roman" charset="0"/>
              <a:buChar char="–"/>
              <a:defRPr sz="2000">
                <a:solidFill>
                  <a:srgbClr val="4A4B4C"/>
                </a:solidFill>
                <a:latin typeface="+mn-lt"/>
                <a:ea typeface="ＭＳ Ｐゴシック" charset="0"/>
              </a:defRPr>
            </a:lvl2pPr>
            <a:lvl3pPr marL="1143000" indent="-228600" algn="l" rtl="0" eaLnBrk="1" fontAlgn="base" hangingPunct="1">
              <a:lnSpc>
                <a:spcPct val="85000"/>
              </a:lnSpc>
              <a:spcBef>
                <a:spcPct val="20000"/>
              </a:spcBef>
              <a:spcAft>
                <a:spcPct val="0"/>
              </a:spcAft>
              <a:buClr>
                <a:srgbClr val="77A941"/>
              </a:buClr>
              <a:buChar char="•"/>
              <a:defRPr sz="2000">
                <a:solidFill>
                  <a:srgbClr val="4A4B4C"/>
                </a:solidFill>
                <a:latin typeface="+mn-lt"/>
                <a:ea typeface="ＭＳ Ｐゴシック" charset="0"/>
              </a:defRPr>
            </a:lvl3pPr>
            <a:lvl4pPr marL="1600200" indent="-228600" algn="l" rtl="0" eaLnBrk="1" fontAlgn="base" hangingPunct="1">
              <a:lnSpc>
                <a:spcPct val="85000"/>
              </a:lnSpc>
              <a:spcBef>
                <a:spcPct val="20000"/>
              </a:spcBef>
              <a:spcAft>
                <a:spcPct val="0"/>
              </a:spcAft>
              <a:buClr>
                <a:srgbClr val="77A941"/>
              </a:buClr>
              <a:buFont typeface="Times New Roman" charset="0"/>
              <a:buChar char="–"/>
              <a:defRPr sz="2000">
                <a:solidFill>
                  <a:srgbClr val="4A4B4C"/>
                </a:solidFill>
                <a:latin typeface="+mn-lt"/>
                <a:ea typeface="ＭＳ Ｐゴシック" charset="0"/>
              </a:defRPr>
            </a:lvl4pPr>
            <a:lvl5pPr marL="2057400" indent="-228600" algn="l" rtl="0" eaLnBrk="1" fontAlgn="base" hangingPunct="1">
              <a:lnSpc>
                <a:spcPct val="85000"/>
              </a:lnSpc>
              <a:spcBef>
                <a:spcPct val="20000"/>
              </a:spcBef>
              <a:spcAft>
                <a:spcPct val="0"/>
              </a:spcAft>
              <a:buClr>
                <a:srgbClr val="77A941"/>
              </a:buClr>
              <a:buChar char="•"/>
              <a:defRPr sz="2000">
                <a:solidFill>
                  <a:srgbClr val="4A4B4C"/>
                </a:solidFill>
                <a:latin typeface="+mn-lt"/>
                <a:ea typeface="ＭＳ Ｐゴシック" charset="0"/>
              </a:defRPr>
            </a:lvl5pPr>
            <a:lvl6pPr marL="2514600" indent="-228600" algn="l" rtl="0" eaLnBrk="1" fontAlgn="base" hangingPunct="1">
              <a:lnSpc>
                <a:spcPct val="85000"/>
              </a:lnSpc>
              <a:spcBef>
                <a:spcPct val="20000"/>
              </a:spcBef>
              <a:spcAft>
                <a:spcPct val="0"/>
              </a:spcAft>
              <a:buClr>
                <a:srgbClr val="FF6600"/>
              </a:buClr>
              <a:buChar char="•"/>
              <a:defRPr sz="2000">
                <a:solidFill>
                  <a:schemeClr val="tx1"/>
                </a:solidFill>
                <a:latin typeface="+mn-lt"/>
              </a:defRPr>
            </a:lvl6pPr>
            <a:lvl7pPr marL="2971800" indent="-228600" algn="l" rtl="0" eaLnBrk="1" fontAlgn="base" hangingPunct="1">
              <a:lnSpc>
                <a:spcPct val="85000"/>
              </a:lnSpc>
              <a:spcBef>
                <a:spcPct val="20000"/>
              </a:spcBef>
              <a:spcAft>
                <a:spcPct val="0"/>
              </a:spcAft>
              <a:buClr>
                <a:srgbClr val="FF6600"/>
              </a:buClr>
              <a:buChar char="•"/>
              <a:defRPr sz="2000">
                <a:solidFill>
                  <a:schemeClr val="tx1"/>
                </a:solidFill>
                <a:latin typeface="+mn-lt"/>
              </a:defRPr>
            </a:lvl7pPr>
            <a:lvl8pPr marL="3429000" indent="-228600" algn="l" rtl="0" eaLnBrk="1" fontAlgn="base" hangingPunct="1">
              <a:lnSpc>
                <a:spcPct val="85000"/>
              </a:lnSpc>
              <a:spcBef>
                <a:spcPct val="20000"/>
              </a:spcBef>
              <a:spcAft>
                <a:spcPct val="0"/>
              </a:spcAft>
              <a:buClr>
                <a:srgbClr val="FF6600"/>
              </a:buClr>
              <a:buChar char="•"/>
              <a:defRPr sz="2000">
                <a:solidFill>
                  <a:schemeClr val="tx1"/>
                </a:solidFill>
                <a:latin typeface="+mn-lt"/>
              </a:defRPr>
            </a:lvl8pPr>
            <a:lvl9pPr marL="3886200" indent="-228600" algn="l" rtl="0" eaLnBrk="1" fontAlgn="base" hangingPunct="1">
              <a:lnSpc>
                <a:spcPct val="85000"/>
              </a:lnSpc>
              <a:spcBef>
                <a:spcPct val="20000"/>
              </a:spcBef>
              <a:spcAft>
                <a:spcPct val="0"/>
              </a:spcAft>
              <a:buClr>
                <a:srgbClr val="FF6600"/>
              </a:buClr>
              <a:buChar char="•"/>
              <a:defRPr sz="2000">
                <a:solidFill>
                  <a:schemeClr val="tx1"/>
                </a:solidFill>
                <a:latin typeface="+mn-lt"/>
              </a:defRPr>
            </a:lvl9pPr>
          </a:lstStyle>
          <a:p>
            <a:r>
              <a:rPr lang="en-US" sz="3200" kern="0"/>
              <a:t>energy.gov/fcic</a:t>
            </a:r>
            <a:endParaRPr lang="en-US" sz="3200" kern="0" dirty="0"/>
          </a:p>
        </p:txBody>
      </p:sp>
    </p:spTree>
    <p:extLst>
      <p:ext uri="{BB962C8B-B14F-4D97-AF65-F5344CB8AC3E}">
        <p14:creationId xmlns:p14="http://schemas.microsoft.com/office/powerpoint/2010/main" val="96171198"/>
      </p:ext>
    </p:extLst>
  </p:cSld>
  <p:clrMapOvr>
    <a:masterClrMapping/>
  </p:clrMapOvr>
</p:sld>
</file>

<file path=ppt/theme/theme1.xml><?xml version="1.0" encoding="utf-8"?>
<a:theme xmlns:a="http://schemas.openxmlformats.org/drawingml/2006/main" name="Standard_Presentation-2016">
  <a:themeElements>
    <a:clrScheme name="INL 2016">
      <a:dk1>
        <a:srgbClr val="000000"/>
      </a:dk1>
      <a:lt1>
        <a:srgbClr val="FFFFFF"/>
      </a:lt1>
      <a:dk2>
        <a:srgbClr val="005875"/>
      </a:dk2>
      <a:lt2>
        <a:srgbClr val="808080"/>
      </a:lt2>
      <a:accent1>
        <a:srgbClr val="7895A4"/>
      </a:accent1>
      <a:accent2>
        <a:srgbClr val="8B9E6C"/>
      </a:accent2>
      <a:accent3>
        <a:srgbClr val="BFB896"/>
      </a:accent3>
      <a:accent4>
        <a:srgbClr val="ECE09C"/>
      </a:accent4>
      <a:accent5>
        <a:srgbClr val="DDDDDD"/>
      </a:accent5>
      <a:accent6>
        <a:srgbClr val="FFFFFF"/>
      </a:accent6>
      <a:hlink>
        <a:srgbClr val="7895A4"/>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tandard_Presentation-2016" id="{AA70F70C-FE74-4105-B56D-A478567CF02D}" vid="{32DB2BA5-14E2-4538-A7F0-90025315B3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C255676BE044408856C5C66FC5842F" ma:contentTypeVersion="0" ma:contentTypeDescription="Create a new document." ma:contentTypeScope="" ma:versionID="6e87924a3c1adc4a425af901172f9f59">
  <xsd:schema xmlns:xsd="http://www.w3.org/2001/XMLSchema" xmlns:xs="http://www.w3.org/2001/XMLSchema" xmlns:p="http://schemas.microsoft.com/office/2006/metadata/properties" targetNamespace="http://schemas.microsoft.com/office/2006/metadata/properties" ma:root="true" ma:fieldsID="06e0e3112098b4d1518554ee266199a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0BEE9E-377C-4E91-A7FC-4AE45A2EDF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FF6FEB2-2A2B-42C0-A0BE-DB6FCB8EBCAE}">
  <ds:schemaRefs>
    <ds:schemaRef ds:uri="http://schemas.microsoft.com/office/2006/documentManagement/types"/>
    <ds:schemaRef ds:uri="http://purl.org/dc/elements/1.1/"/>
    <ds:schemaRef ds:uri="http://schemas.openxmlformats.org/package/2006/metadata/core-properties"/>
    <ds:schemaRef ds:uri="http://www.w3.org/XML/1998/namespace"/>
    <ds:schemaRef ds:uri="http://purl.org/dc/terms/"/>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4A4C2D5B-5EF2-4373-B421-BF98377A13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Standard_Presentation-2016</Template>
  <TotalTime>3451</TotalTime>
  <Words>223</Words>
  <Application>Microsoft Office PowerPoint</Application>
  <PresentationFormat>Widescreen</PresentationFormat>
  <Paragraphs>31</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Times New Roman</vt:lpstr>
      <vt:lpstr>Standard_Presentation-2016</vt:lpstr>
      <vt:lpstr>FY23 CRADA Call</vt:lpstr>
      <vt:lpstr>Read me</vt:lpstr>
      <vt:lpstr>Company Overview (1-2 slides)</vt:lpstr>
      <vt:lpstr>Project Pitch</vt:lpstr>
      <vt:lpstr>Questions for FCIC</vt:lpstr>
      <vt:lpstr>PowerPoint Presentation</vt:lpstr>
    </vt:vector>
  </TitlesOfParts>
  <Company>INL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 Combs</dc:creator>
  <cp:lastModifiedBy>Frederic, Michelle (CONTR)</cp:lastModifiedBy>
  <cp:revision>37</cp:revision>
  <dcterms:created xsi:type="dcterms:W3CDTF">2016-09-09T18:28:57Z</dcterms:created>
  <dcterms:modified xsi:type="dcterms:W3CDTF">2023-02-21T22:33:28Z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0x01010086C255676BE044408856C5C66FC5842F</vt:lpwstr>
  </property>
</Properties>
</file>