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7"/>
  </p:notesMasterIdLst>
  <p:handoutMasterIdLst>
    <p:handoutMasterId r:id="rId8"/>
  </p:handoutMasterIdLst>
  <p:sldIdLst>
    <p:sldId id="528" r:id="rId6"/>
  </p:sldIdLst>
  <p:sldSz cx="32918400" cy="21945600"/>
  <p:notesSz cx="6858000" cy="9144000"/>
  <p:defaultTextStyle>
    <a:defPPr>
      <a:defRPr lang="en-US"/>
    </a:defPPr>
    <a:lvl1pPr marL="0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1pPr>
    <a:lvl2pPr marL="1567119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2pPr>
    <a:lvl3pPr marL="3134239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3pPr>
    <a:lvl4pPr marL="4701358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4pPr>
    <a:lvl5pPr marL="6268477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5pPr>
    <a:lvl6pPr marL="7835597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6pPr>
    <a:lvl7pPr marL="9402716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7pPr>
    <a:lvl8pPr marL="10969835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8pPr>
    <a:lvl9pPr marL="12536955" algn="l" defTabSz="1567119" rtl="0" eaLnBrk="1" latinLnBrk="0" hangingPunct="1">
      <a:defRPr sz="616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93" userDrawn="1">
          <p15:clr>
            <a:srgbClr val="A4A3A4"/>
          </p15:clr>
        </p15:guide>
        <p15:guide id="2" pos="10368" userDrawn="1">
          <p15:clr>
            <a:srgbClr val="A4A3A4"/>
          </p15:clr>
        </p15:guide>
        <p15:guide id="3" orient="horz" pos="128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ballero, Richard (CONTR)" initials="CR(" lastIdx="6" clrIdx="1">
    <p:extLst>
      <p:ext uri="{19B8F6BF-5375-455C-9EA6-DF929625EA0E}">
        <p15:presenceInfo xmlns:p15="http://schemas.microsoft.com/office/powerpoint/2012/main" userId="S-1-5-21-2844929807-1687724802-988633214-90293" providerId="AD"/>
      </p:ext>
    </p:extLst>
  </p:cmAuthor>
  <p:cmAuthor id="2" name="Robert Case" initials="RC" lastIdx="1" clrIdx="2">
    <p:extLst>
      <p:ext uri="{19B8F6BF-5375-455C-9EA6-DF929625EA0E}">
        <p15:presenceInfo xmlns:p15="http://schemas.microsoft.com/office/powerpoint/2012/main" userId="S-1-5-21-1060284298-1500820517-725345543-9518" providerId="AD"/>
      </p:ext>
    </p:extLst>
  </p:cmAuthor>
  <p:cmAuthor id="3" name="David Livchak" initials="DL" lastIdx="3" clrIdx="3">
    <p:extLst>
      <p:ext uri="{19B8F6BF-5375-455C-9EA6-DF929625EA0E}">
        <p15:presenceInfo xmlns:p15="http://schemas.microsoft.com/office/powerpoint/2012/main" userId="2b4d0027c130e75f" providerId="Windows Live"/>
      </p:ext>
    </p:extLst>
  </p:cmAuthor>
  <p:cmAuthor id="4" name="Morgan, Amber" initials="MA" lastIdx="2" clrIdx="4">
    <p:extLst>
      <p:ext uri="{19B8F6BF-5375-455C-9EA6-DF929625EA0E}">
        <p15:presenceInfo xmlns:p15="http://schemas.microsoft.com/office/powerpoint/2012/main" userId="S::Amber.Morgan@nnsa.doe.gov::6a2a6f04-b32b-46c2-870c-a698481e8f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A965"/>
    <a:srgbClr val="B5D5B5"/>
    <a:srgbClr val="D3DDF1"/>
    <a:srgbClr val="3962B0"/>
    <a:srgbClr val="437BC0"/>
    <a:srgbClr val="8EB4E3"/>
    <a:srgbClr val="15DCF7"/>
    <a:srgbClr val="4F81BC"/>
    <a:srgbClr val="0DC6F1"/>
    <a:srgbClr val="3ED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58" autoAdjust="0"/>
    <p:restoredTop sz="96357" autoAdjust="0"/>
  </p:normalViewPr>
  <p:slideViewPr>
    <p:cSldViewPr snapToGrid="0">
      <p:cViewPr>
        <p:scale>
          <a:sx n="66" d="100"/>
          <a:sy n="66" d="100"/>
        </p:scale>
        <p:origin x="48" y="-3288"/>
      </p:cViewPr>
      <p:guideLst>
        <p:guide orient="horz" pos="9293"/>
        <p:guide pos="10368"/>
        <p:guide orient="horz" pos="128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37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e, Leah R" userId="fa981d98-0608-4552-8ba7-9f7d34d2fdea" providerId="ADAL" clId="{87CD4EF2-5F47-4D46-AB34-ADE08450F1AA}"/>
    <pc:docChg chg="undo custSel modSld modMainMaster modNotesMaster">
      <pc:chgData name="Hare, Leah R" userId="fa981d98-0608-4552-8ba7-9f7d34d2fdea" providerId="ADAL" clId="{87CD4EF2-5F47-4D46-AB34-ADE08450F1AA}" dt="2022-09-13T14:12:11.687" v="286" actId="1076"/>
      <pc:docMkLst>
        <pc:docMk/>
      </pc:docMkLst>
      <pc:sldChg chg="addSp delSp modSp mod modNotes">
        <pc:chgData name="Hare, Leah R" userId="fa981d98-0608-4552-8ba7-9f7d34d2fdea" providerId="ADAL" clId="{87CD4EF2-5F47-4D46-AB34-ADE08450F1AA}" dt="2022-09-13T14:12:11.687" v="286" actId="1076"/>
        <pc:sldMkLst>
          <pc:docMk/>
          <pc:sldMk cId="285794320" sldId="528"/>
        </pc:sldMkLst>
        <pc:spChg chg="mod">
          <ac:chgData name="Hare, Leah R" userId="fa981d98-0608-4552-8ba7-9f7d34d2fdea" providerId="ADAL" clId="{87CD4EF2-5F47-4D46-AB34-ADE08450F1AA}" dt="2022-09-13T14:11:48.018" v="283" actId="1076"/>
          <ac:spMkLst>
            <pc:docMk/>
            <pc:sldMk cId="285794320" sldId="528"/>
            <ac:spMk id="2" creationId="{84D412BF-E45E-44A7-8783-07F16B45C9CB}"/>
          </ac:spMkLst>
        </pc:spChg>
        <pc:spChg chg="add mod">
          <ac:chgData name="Hare, Leah R" userId="fa981d98-0608-4552-8ba7-9f7d34d2fdea" providerId="ADAL" clId="{87CD4EF2-5F47-4D46-AB34-ADE08450F1AA}" dt="2022-09-13T14:12:11.687" v="286" actId="1076"/>
          <ac:spMkLst>
            <pc:docMk/>
            <pc:sldMk cId="285794320" sldId="528"/>
            <ac:spMk id="3" creationId="{6523843D-B305-4DD1-83C4-83058E12A8F3}"/>
          </ac:spMkLst>
        </pc:spChg>
        <pc:spChg chg="del">
          <ac:chgData name="Hare, Leah R" userId="fa981d98-0608-4552-8ba7-9f7d34d2fdea" providerId="ADAL" clId="{87CD4EF2-5F47-4D46-AB34-ADE08450F1AA}" dt="2022-09-13T12:47:09.324" v="45" actId="478"/>
          <ac:spMkLst>
            <pc:docMk/>
            <pc:sldMk cId="285794320" sldId="528"/>
            <ac:spMk id="3" creationId="{E43EE16F-C234-4124-8F19-589B88AE9B16}"/>
          </ac:spMkLst>
        </pc:spChg>
        <pc:spChg chg="mod">
          <ac:chgData name="Hare, Leah R" userId="fa981d98-0608-4552-8ba7-9f7d34d2fdea" providerId="ADAL" clId="{87CD4EF2-5F47-4D46-AB34-ADE08450F1AA}" dt="2022-09-13T14:11:58.117" v="285" actId="20577"/>
          <ac:spMkLst>
            <pc:docMk/>
            <pc:sldMk cId="285794320" sldId="528"/>
            <ac:spMk id="4" creationId="{9AC0D8C1-F3B0-4597-8FA9-BA7DCC225CBE}"/>
          </ac:spMkLst>
        </pc:spChg>
        <pc:spChg chg="add del mod">
          <ac:chgData name="Hare, Leah R" userId="fa981d98-0608-4552-8ba7-9f7d34d2fdea" providerId="ADAL" clId="{87CD4EF2-5F47-4D46-AB34-ADE08450F1AA}" dt="2022-09-13T12:48:42.863" v="124" actId="478"/>
          <ac:spMkLst>
            <pc:docMk/>
            <pc:sldMk cId="285794320" sldId="528"/>
            <ac:spMk id="9" creationId="{486078A3-1CCA-42FD-9BAC-9C62840D021E}"/>
          </ac:spMkLst>
        </pc:spChg>
        <pc:spChg chg="add del mod">
          <ac:chgData name="Hare, Leah R" userId="fa981d98-0608-4552-8ba7-9f7d34d2fdea" providerId="ADAL" clId="{87CD4EF2-5F47-4D46-AB34-ADE08450F1AA}" dt="2022-09-13T12:50:04.078" v="185" actId="478"/>
          <ac:spMkLst>
            <pc:docMk/>
            <pc:sldMk cId="285794320" sldId="528"/>
            <ac:spMk id="10" creationId="{30D13A0E-7973-4A03-8C9A-D30D48AA0C01}"/>
          </ac:spMkLst>
        </pc:spChg>
        <pc:spChg chg="add mod">
          <ac:chgData name="Hare, Leah R" userId="fa981d98-0608-4552-8ba7-9f7d34d2fdea" providerId="ADAL" clId="{87CD4EF2-5F47-4D46-AB34-ADE08450F1AA}" dt="2022-09-13T14:11:41.954" v="282" actId="1076"/>
          <ac:spMkLst>
            <pc:docMk/>
            <pc:sldMk cId="285794320" sldId="528"/>
            <ac:spMk id="11" creationId="{1F8D5ED2-0411-49F9-8B0A-EF03681A110E}"/>
          </ac:spMkLst>
        </pc:spChg>
        <pc:spChg chg="add mod">
          <ac:chgData name="Hare, Leah R" userId="fa981d98-0608-4552-8ba7-9f7d34d2fdea" providerId="ADAL" clId="{87CD4EF2-5F47-4D46-AB34-ADE08450F1AA}" dt="2022-09-13T14:11:41.954" v="282" actId="1076"/>
          <ac:spMkLst>
            <pc:docMk/>
            <pc:sldMk cId="285794320" sldId="528"/>
            <ac:spMk id="12" creationId="{51103CB5-DE1B-4A9E-AFCB-F3701FFB4587}"/>
          </ac:spMkLst>
        </pc:spChg>
        <pc:picChg chg="add mod">
          <ac:chgData name="Hare, Leah R" userId="fa981d98-0608-4552-8ba7-9f7d34d2fdea" providerId="ADAL" clId="{87CD4EF2-5F47-4D46-AB34-ADE08450F1AA}" dt="2022-09-13T14:11:32.413" v="281" actId="1076"/>
          <ac:picMkLst>
            <pc:docMk/>
            <pc:sldMk cId="285794320" sldId="528"/>
            <ac:picMk id="5" creationId="{BE1452AD-C813-4EFC-9309-415F2C348AF2}"/>
          </ac:picMkLst>
        </pc:picChg>
        <pc:picChg chg="add mod ord modCrop">
          <ac:chgData name="Hare, Leah R" userId="fa981d98-0608-4552-8ba7-9f7d34d2fdea" providerId="ADAL" clId="{87CD4EF2-5F47-4D46-AB34-ADE08450F1AA}" dt="2022-09-13T14:11:41.954" v="282" actId="1076"/>
          <ac:picMkLst>
            <pc:docMk/>
            <pc:sldMk cId="285794320" sldId="528"/>
            <ac:picMk id="6" creationId="{5A024C15-DC13-442A-B16F-BB0FC226073C}"/>
          </ac:picMkLst>
        </pc:picChg>
        <pc:picChg chg="add mod modCrop">
          <ac:chgData name="Hare, Leah R" userId="fa981d98-0608-4552-8ba7-9f7d34d2fdea" providerId="ADAL" clId="{87CD4EF2-5F47-4D46-AB34-ADE08450F1AA}" dt="2022-09-13T14:11:41.954" v="282" actId="1076"/>
          <ac:picMkLst>
            <pc:docMk/>
            <pc:sldMk cId="285794320" sldId="528"/>
            <ac:picMk id="7" creationId="{8E310D6D-A89B-4B2B-9156-300A757252B1}"/>
          </ac:picMkLst>
        </pc:picChg>
        <pc:picChg chg="add mod">
          <ac:chgData name="Hare, Leah R" userId="fa981d98-0608-4552-8ba7-9f7d34d2fdea" providerId="ADAL" clId="{87CD4EF2-5F47-4D46-AB34-ADE08450F1AA}" dt="2022-09-13T14:11:41.954" v="282" actId="1076"/>
          <ac:picMkLst>
            <pc:docMk/>
            <pc:sldMk cId="285794320" sldId="528"/>
            <ac:picMk id="8" creationId="{BECF6A53-ADFA-419C-9367-96ACF0C1F40B}"/>
          </ac:picMkLst>
        </pc:picChg>
      </pc:sldChg>
      <pc:sldMasterChg chg="modSp modSldLayout">
        <pc:chgData name="Hare, Leah R" userId="fa981d98-0608-4552-8ba7-9f7d34d2fdea" providerId="ADAL" clId="{87CD4EF2-5F47-4D46-AB34-ADE08450F1AA}" dt="2022-09-13T14:10:57.857" v="273"/>
        <pc:sldMasterMkLst>
          <pc:docMk/>
          <pc:sldMasterMk cId="3566466648" sldId="2147483672"/>
        </pc:sldMasterMkLst>
        <pc:spChg chg="mod">
          <ac:chgData name="Hare, Leah R" userId="fa981d98-0608-4552-8ba7-9f7d34d2fdea" providerId="ADAL" clId="{87CD4EF2-5F47-4D46-AB34-ADE08450F1AA}" dt="2022-09-13T14:10:57.857" v="273"/>
          <ac:spMkLst>
            <pc:docMk/>
            <pc:sldMasterMk cId="3566466648" sldId="2147483672"/>
            <ac:spMk id="6" creationId="{00000000-0000-0000-0000-000000000000}"/>
          </ac:spMkLst>
        </pc:spChg>
        <pc:spChg chg="mod">
          <ac:chgData name="Hare, Leah R" userId="fa981d98-0608-4552-8ba7-9f7d34d2fdea" providerId="ADAL" clId="{87CD4EF2-5F47-4D46-AB34-ADE08450F1AA}" dt="2022-09-13T14:10:57.857" v="273"/>
          <ac:spMkLst>
            <pc:docMk/>
            <pc:sldMasterMk cId="3566466648" sldId="2147483672"/>
            <ac:spMk id="7" creationId="{00000000-0000-0000-0000-000000000000}"/>
          </ac:spMkLst>
        </pc:spChg>
        <pc:spChg chg="mod">
          <ac:chgData name="Hare, Leah R" userId="fa981d98-0608-4552-8ba7-9f7d34d2fdea" providerId="ADAL" clId="{87CD4EF2-5F47-4D46-AB34-ADE08450F1AA}" dt="2022-09-13T14:10:57.857" v="273"/>
          <ac:spMkLst>
            <pc:docMk/>
            <pc:sldMasterMk cId="3566466648" sldId="2147483672"/>
            <ac:spMk id="1026" creationId="{00000000-0000-0000-0000-000000000000}"/>
          </ac:spMkLst>
        </pc:spChg>
        <pc:spChg chg="mod">
          <ac:chgData name="Hare, Leah R" userId="fa981d98-0608-4552-8ba7-9f7d34d2fdea" providerId="ADAL" clId="{87CD4EF2-5F47-4D46-AB34-ADE08450F1AA}" dt="2022-09-13T14:10:57.857" v="273"/>
          <ac:spMkLst>
            <pc:docMk/>
            <pc:sldMasterMk cId="3566466648" sldId="2147483672"/>
            <ac:spMk id="1027" creationId="{00000000-0000-0000-0000-000000000000}"/>
          </ac:spMkLst>
        </pc:spChg>
        <pc:sldLayoutChg chg="modSp">
          <pc:chgData name="Hare, Leah R" userId="fa981d98-0608-4552-8ba7-9f7d34d2fdea" providerId="ADAL" clId="{87CD4EF2-5F47-4D46-AB34-ADE08450F1AA}" dt="2022-09-13T14:10:57.857" v="273"/>
          <pc:sldLayoutMkLst>
            <pc:docMk/>
            <pc:sldMasterMk cId="3566466648" sldId="2147483672"/>
            <pc:sldLayoutMk cId="2109518270" sldId="2147483673"/>
          </pc:sldLayoutMkLst>
          <pc:spChg chg="mod">
            <ac:chgData name="Hare, Leah R" userId="fa981d98-0608-4552-8ba7-9f7d34d2fdea" providerId="ADAL" clId="{87CD4EF2-5F47-4D46-AB34-ADE08450F1AA}" dt="2022-09-13T14:10:57.857" v="273"/>
            <ac:spMkLst>
              <pc:docMk/>
              <pc:sldMasterMk cId="3566466648" sldId="2147483672"/>
              <pc:sldLayoutMk cId="2109518270" sldId="2147483673"/>
              <ac:spMk id="2" creationId="{00000000-0000-0000-0000-000000000000}"/>
            </ac:spMkLst>
          </pc:spChg>
          <pc:spChg chg="mod">
            <ac:chgData name="Hare, Leah R" userId="fa981d98-0608-4552-8ba7-9f7d34d2fdea" providerId="ADAL" clId="{87CD4EF2-5F47-4D46-AB34-ADE08450F1AA}" dt="2022-09-13T14:10:57.857" v="273"/>
            <ac:spMkLst>
              <pc:docMk/>
              <pc:sldMasterMk cId="3566466648" sldId="2147483672"/>
              <pc:sldLayoutMk cId="2109518270" sldId="2147483673"/>
              <ac:spMk id="3" creationId="{00000000-0000-0000-0000-000000000000}"/>
            </ac:spMkLst>
          </pc:spChg>
          <pc:spChg chg="mod">
            <ac:chgData name="Hare, Leah R" userId="fa981d98-0608-4552-8ba7-9f7d34d2fdea" providerId="ADAL" clId="{87CD4EF2-5F47-4D46-AB34-ADE08450F1AA}" dt="2022-09-13T14:10:57.857" v="273"/>
            <ac:spMkLst>
              <pc:docMk/>
              <pc:sldMasterMk cId="3566466648" sldId="2147483672"/>
              <pc:sldLayoutMk cId="2109518270" sldId="2147483673"/>
              <ac:spMk id="4" creationId="{FD80F14B-E8E0-4E1E-BD00-9F447686F8CF}"/>
            </ac:spMkLst>
          </pc:spChg>
          <pc:spChg chg="mod">
            <ac:chgData name="Hare, Leah R" userId="fa981d98-0608-4552-8ba7-9f7d34d2fdea" providerId="ADAL" clId="{87CD4EF2-5F47-4D46-AB34-ADE08450F1AA}" dt="2022-09-13T14:10:57.857" v="273"/>
            <ac:spMkLst>
              <pc:docMk/>
              <pc:sldMasterMk cId="3566466648" sldId="2147483672"/>
              <pc:sldLayoutMk cId="2109518270" sldId="2147483673"/>
              <ac:spMk id="6" creationId="{BA8DA7D6-06E8-45AC-8129-CFCE39ECACF3}"/>
            </ac:spMkLst>
          </pc:spChg>
          <pc:spChg chg="mod">
            <ac:chgData name="Hare, Leah R" userId="fa981d98-0608-4552-8ba7-9f7d34d2fdea" providerId="ADAL" clId="{87CD4EF2-5F47-4D46-AB34-ADE08450F1AA}" dt="2022-09-13T14:10:57.857" v="273"/>
            <ac:spMkLst>
              <pc:docMk/>
              <pc:sldMasterMk cId="3566466648" sldId="2147483672"/>
              <pc:sldLayoutMk cId="2109518270" sldId="2147483673"/>
              <ac:spMk id="11" creationId="{DD6CF8A7-1752-4C5E-BDD2-8F23003287CE}"/>
            </ac:spMkLst>
          </pc:spChg>
          <pc:spChg chg="mod">
            <ac:chgData name="Hare, Leah R" userId="fa981d98-0608-4552-8ba7-9f7d34d2fdea" providerId="ADAL" clId="{87CD4EF2-5F47-4D46-AB34-ADE08450F1AA}" dt="2022-09-13T14:10:57.857" v="273"/>
            <ac:spMkLst>
              <pc:docMk/>
              <pc:sldMasterMk cId="3566466648" sldId="2147483672"/>
              <pc:sldLayoutMk cId="2109518270" sldId="2147483673"/>
              <ac:spMk id="30" creationId="{363CDD8C-03A1-4C70-A504-50E8FCAC68C9}"/>
            </ac:spMkLst>
          </pc:sp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2109518270" sldId="2147483673"/>
              <ac:picMk id="5" creationId="{00000000-0000-0000-0000-000000000000}"/>
            </ac:picMkLst>
          </pc:pic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2109518270" sldId="2147483673"/>
              <ac:picMk id="8" creationId="{2B881998-79B3-4299-823E-613BB828BB65}"/>
            </ac:picMkLst>
          </pc:pic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2109518270" sldId="2147483673"/>
              <ac:picMk id="9" creationId="{6CFDA849-0359-415C-BDC0-E025EA82B0D8}"/>
            </ac:picMkLst>
          </pc:pic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2109518270" sldId="2147483673"/>
              <ac:picMk id="17" creationId="{E036AFC1-41FA-47D6-8895-D643D7A7CB83}"/>
            </ac:picMkLst>
          </pc:pic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2109518270" sldId="2147483673"/>
              <ac:picMk id="18" creationId="{8DB822FD-B9C7-4A50-B921-045E87A3246C}"/>
            </ac:picMkLst>
          </pc:pic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2109518270" sldId="2147483673"/>
              <ac:picMk id="26" creationId="{44615A33-B6E6-48DE-B43C-375D04CB5340}"/>
            </ac:picMkLst>
          </pc:pic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2109518270" sldId="2147483673"/>
              <ac:picMk id="27" creationId="{A8B2CAFC-CCE0-40E4-AC52-22457805FAC6}"/>
            </ac:picMkLst>
          </pc:pic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2109518270" sldId="2147483673"/>
              <ac:picMk id="28" creationId="{57A14589-D176-43ED-A43B-D20C388C964F}"/>
            </ac:picMkLst>
          </pc:picChg>
          <pc:cxnChg chg="mod">
            <ac:chgData name="Hare, Leah R" userId="fa981d98-0608-4552-8ba7-9f7d34d2fdea" providerId="ADAL" clId="{87CD4EF2-5F47-4D46-AB34-ADE08450F1AA}" dt="2022-09-13T14:10:57.857" v="273"/>
            <ac:cxnSpMkLst>
              <pc:docMk/>
              <pc:sldMasterMk cId="3566466648" sldId="2147483672"/>
              <pc:sldLayoutMk cId="2109518270" sldId="2147483673"/>
              <ac:cxnSpMk id="14" creationId="{27580AE7-5E5B-4ED0-8288-EB3429F55955}"/>
            </ac:cxnSpMkLst>
          </pc:cxnChg>
        </pc:sldLayoutChg>
        <pc:sldLayoutChg chg="delSp modSp mod">
          <pc:chgData name="Hare, Leah R" userId="fa981d98-0608-4552-8ba7-9f7d34d2fdea" providerId="ADAL" clId="{87CD4EF2-5F47-4D46-AB34-ADE08450F1AA}" dt="2022-09-13T14:10:57.857" v="273"/>
          <pc:sldLayoutMkLst>
            <pc:docMk/>
            <pc:sldMasterMk cId="3566466648" sldId="2147483672"/>
            <pc:sldLayoutMk cId="445827329" sldId="2147483677"/>
          </pc:sldLayoutMkLst>
          <pc:spChg chg="mod">
            <ac:chgData name="Hare, Leah R" userId="fa981d98-0608-4552-8ba7-9f7d34d2fdea" providerId="ADAL" clId="{87CD4EF2-5F47-4D46-AB34-ADE08450F1AA}" dt="2022-09-13T14:10:57.857" v="273"/>
            <ac:spMkLst>
              <pc:docMk/>
              <pc:sldMasterMk cId="3566466648" sldId="2147483672"/>
              <pc:sldLayoutMk cId="445827329" sldId="2147483677"/>
              <ac:spMk id="3" creationId="{00000000-0000-0000-0000-000000000000}"/>
            </ac:spMkLst>
          </pc:spChg>
          <pc:spChg chg="del">
            <ac:chgData name="Hare, Leah R" userId="fa981d98-0608-4552-8ba7-9f7d34d2fdea" providerId="ADAL" clId="{87CD4EF2-5F47-4D46-AB34-ADE08450F1AA}" dt="2022-09-13T14:10:36.457" v="272" actId="478"/>
            <ac:spMkLst>
              <pc:docMk/>
              <pc:sldMasterMk cId="3566466648" sldId="2147483672"/>
              <pc:sldLayoutMk cId="445827329" sldId="2147483677"/>
              <ac:spMk id="13" creationId="{00000000-0000-0000-0000-000000000000}"/>
            </ac:spMkLst>
          </pc:spChg>
          <pc:spChg chg="mod">
            <ac:chgData name="Hare, Leah R" userId="fa981d98-0608-4552-8ba7-9f7d34d2fdea" providerId="ADAL" clId="{87CD4EF2-5F47-4D46-AB34-ADE08450F1AA}" dt="2022-09-13T14:10:57.857" v="273"/>
            <ac:spMkLst>
              <pc:docMk/>
              <pc:sldMasterMk cId="3566466648" sldId="2147483672"/>
              <pc:sldLayoutMk cId="445827329" sldId="2147483677"/>
              <ac:spMk id="15" creationId="{7C278313-776A-41FC-9225-C7DD9FAE9BD6}"/>
            </ac:spMkLst>
          </pc:spChg>
          <pc:spChg chg="mod">
            <ac:chgData name="Hare, Leah R" userId="fa981d98-0608-4552-8ba7-9f7d34d2fdea" providerId="ADAL" clId="{87CD4EF2-5F47-4D46-AB34-ADE08450F1AA}" dt="2022-09-13T14:10:57.857" v="273"/>
            <ac:spMkLst>
              <pc:docMk/>
              <pc:sldMasterMk cId="3566466648" sldId="2147483672"/>
              <pc:sldLayoutMk cId="445827329" sldId="2147483677"/>
              <ac:spMk id="24" creationId="{0439341D-B7A4-4B3C-8594-E2C55B235B5F}"/>
            </ac:spMkLst>
          </pc:sp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445827329" sldId="2147483677"/>
              <ac:picMk id="5" creationId="{BCE927D9-B8C7-4798-9A2B-D77A19B22347}"/>
            </ac:picMkLst>
          </pc:picChg>
          <pc:picChg chg="mod">
            <ac:chgData name="Hare, Leah R" userId="fa981d98-0608-4552-8ba7-9f7d34d2fdea" providerId="ADAL" clId="{87CD4EF2-5F47-4D46-AB34-ADE08450F1AA}" dt="2022-09-13T14:10:57.857" v="273"/>
            <ac:picMkLst>
              <pc:docMk/>
              <pc:sldMasterMk cId="3566466648" sldId="2147483672"/>
              <pc:sldLayoutMk cId="445827329" sldId="2147483677"/>
              <ac:picMk id="10" creationId="{D0E70282-8083-4915-8E08-1F2563CA518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A03A0D-811D-4818-AB0D-F08B16E99B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61BD7B-B2C0-4A6E-A79A-58B1FB0FE6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D4E19-AAA1-49E2-8F99-7464B966F2B6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5889D-7CFE-499F-B1E0-1236BD2065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C94DB8-87C1-4E26-8ECD-4697ED5CF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8B028-5969-4BC6-B7F5-F80FA69D4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31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5620F-B69F-49F9-B105-3C178C31F64C}" type="datetimeFigureOut">
              <a:rPr lang="en-US" smtClean="0"/>
              <a:t>12/16/2022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A7C2B-791A-4C73-BB5B-499C643135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13423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1pPr>
    <a:lvl2pPr marL="1567119" algn="l" defTabSz="313423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2pPr>
    <a:lvl3pPr marL="3134239" algn="l" defTabSz="313423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3pPr>
    <a:lvl4pPr marL="4701358" algn="l" defTabSz="313423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4pPr>
    <a:lvl5pPr marL="6268477" algn="l" defTabSz="313423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5pPr>
    <a:lvl6pPr marL="7835597" algn="l" defTabSz="313423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6pPr>
    <a:lvl7pPr marL="9402716" algn="l" defTabSz="313423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7pPr>
    <a:lvl8pPr marL="10969835" algn="l" defTabSz="313423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8pPr>
    <a:lvl9pPr marL="12536955" algn="l" defTabSz="3134239" rtl="0" eaLnBrk="1" latinLnBrk="0" hangingPunct="1">
      <a:defRPr sz="41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A7C2B-791A-4C73-BB5B-499C643135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5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 preferRelativeResize="0"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918400" cy="21945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80F14B-E8E0-4E1E-BD00-9F447686F8CF}"/>
              </a:ext>
            </a:extLst>
          </p:cNvPr>
          <p:cNvSpPr/>
          <p:nvPr userDrawn="1"/>
        </p:nvSpPr>
        <p:spPr>
          <a:xfrm>
            <a:off x="0" y="0"/>
            <a:ext cx="32918127" cy="3511296"/>
          </a:xfrm>
          <a:prstGeom prst="rect">
            <a:avLst/>
          </a:prstGeom>
          <a:solidFill>
            <a:srgbClr val="FDB9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15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CFDA849-0359-415C-BDC0-E025EA82B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268103"/>
            <a:ext cx="3291840" cy="2898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657255" y="6196557"/>
            <a:ext cx="22134564" cy="2194599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11520" b="1">
                <a:solidFill>
                  <a:srgbClr val="FDB91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8121102" y="8678053"/>
            <a:ext cx="13670720" cy="2194601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6480" b="1" cap="all" baseline="0">
                <a:solidFill>
                  <a:srgbClr val="FDB91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1645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291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937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583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228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874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520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166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615A33-B6E6-48DE-B43C-375D04CB5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5066" y="16471981"/>
            <a:ext cx="5925312" cy="3951303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B2CAFC-CCE0-40E4-AC52-22457805FA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878" y="16472528"/>
            <a:ext cx="5925312" cy="3950208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14589-D176-43ED-A43B-D20C388C96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351" y="16471963"/>
            <a:ext cx="5925312" cy="3951351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8DA7D6-06E8-45AC-8129-CFCE39ECACF3}"/>
              </a:ext>
            </a:extLst>
          </p:cNvPr>
          <p:cNvSpPr/>
          <p:nvPr userDrawn="1"/>
        </p:nvSpPr>
        <p:spPr>
          <a:xfrm>
            <a:off x="11531834" y="1041272"/>
            <a:ext cx="164592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l" rtl="0"/>
            <a:r>
              <a:rPr lang="en-US" sz="5760" b="1" i="0" u="none" strike="noStrike" baseline="30000" dirty="0">
                <a:solidFill>
                  <a:srgbClr val="30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ENERGY</a:t>
            </a:r>
            <a:br>
              <a:rPr lang="en-US" sz="5760" b="1" i="0" u="none" strike="noStrike" baseline="30000" dirty="0">
                <a:solidFill>
                  <a:srgbClr val="3031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760" b="1" i="0" u="none" strike="noStrike" baseline="30000" dirty="0">
                <a:solidFill>
                  <a:srgbClr val="30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NUCLEAR SECURITY ADMINISTRATION</a:t>
            </a:r>
            <a:br>
              <a:rPr lang="en-US" sz="5760" b="0" i="0" u="none" strike="noStrike" baseline="30000" dirty="0">
                <a:solidFill>
                  <a:srgbClr val="3031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760" b="1" i="0" u="none" strike="noStrike" baseline="30000" dirty="0">
                <a:solidFill>
                  <a:srgbClr val="30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DEFENSE NUCLEAR NONPROLIFERATION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6CF8A7-1752-4C5E-BDD2-8F23003287CE}"/>
              </a:ext>
            </a:extLst>
          </p:cNvPr>
          <p:cNvSpPr/>
          <p:nvPr userDrawn="1"/>
        </p:nvSpPr>
        <p:spPr>
          <a:xfrm>
            <a:off x="31961" y="20933600"/>
            <a:ext cx="3288616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 rtl="0"/>
            <a:r>
              <a:rPr lang="en-US" sz="3960" b="1" i="0" u="none" strike="noStrike" cap="none" baseline="0" dirty="0">
                <a:solidFill>
                  <a:srgbClr val="FDB9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organization that is innovative, adaptive, and anticipatory as it responds to current and evolving global nuclear risks.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580AE7-5E5B-4ED0-8288-EB3429F55955}"/>
              </a:ext>
            </a:extLst>
          </p:cNvPr>
          <p:cNvCxnSpPr>
            <a:cxnSpLocks/>
          </p:cNvCxnSpPr>
          <p:nvPr userDrawn="1"/>
        </p:nvCxnSpPr>
        <p:spPr>
          <a:xfrm>
            <a:off x="1117863" y="20836167"/>
            <a:ext cx="30673962" cy="0"/>
          </a:xfrm>
          <a:prstGeom prst="line">
            <a:avLst/>
          </a:prstGeom>
          <a:ln w="19050">
            <a:solidFill>
              <a:srgbClr val="8EB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036AFC1-41FA-47D6-8895-D643D7A7CB8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38" y="16483785"/>
            <a:ext cx="5925312" cy="3950208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B822FD-B9C7-4A50-B921-045E87A324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10" y="16471959"/>
            <a:ext cx="5925312" cy="3950208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</p:spPr>
      </p:pic>
      <p:pic>
        <p:nvPicPr>
          <p:cNvPr id="8" name="Picture 7" descr="A picture containing sitting, laptop, computer, lit&#10;&#10;Description automatically generated">
            <a:extLst>
              <a:ext uri="{FF2B5EF4-FFF2-40B4-BE49-F238E27FC236}">
                <a16:creationId xmlns:a16="http://schemas.microsoft.com/office/drawing/2014/main" id="{2B881998-79B3-4299-823E-613BB828BB6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67" y="376217"/>
            <a:ext cx="7342689" cy="251555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63CDD8C-03A1-4C70-A504-50E8FCAC68C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778242" y="3715060"/>
            <a:ext cx="23013579" cy="248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29184" tIns="164592" rIns="329184" bIns="164592" numCol="1" anchor="b" anchorCtr="0" compatLnSpc="1">
            <a:prstTxWarp prst="textNoShape">
              <a:avLst/>
            </a:prstTxWarp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457167"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914332"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1371498"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1828664" algn="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291840">
              <a:spcBef>
                <a:spcPts val="4320"/>
              </a:spcBef>
              <a:spcAft>
                <a:spcPts val="4320"/>
              </a:spcAft>
            </a:pPr>
            <a:r>
              <a:rPr lang="en-US" sz="86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Defense Nuclear Nonproliferation</a:t>
            </a:r>
            <a:endParaRPr lang="en-US" sz="86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18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12" userDrawn="1">
          <p15:clr>
            <a:srgbClr val="FBAE40"/>
          </p15:clr>
        </p15:guide>
        <p15:guide id="2" pos="1036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C278313-776A-41FC-9225-C7DD9FAE9BD6}"/>
              </a:ext>
            </a:extLst>
          </p:cNvPr>
          <p:cNvSpPr/>
          <p:nvPr userDrawn="1"/>
        </p:nvSpPr>
        <p:spPr>
          <a:xfrm>
            <a:off x="1" y="-110019"/>
            <a:ext cx="32918264" cy="351129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29184" tIns="164592" rIns="329184" bIns="164592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2160"/>
              </a:spcAft>
            </a:pPr>
            <a:endParaRPr lang="en-US" sz="22215">
              <a:solidFill>
                <a:prstClr val="whit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795" y="4145277"/>
            <a:ext cx="29626560" cy="16283097"/>
          </a:xfrm>
        </p:spPr>
        <p:txBody>
          <a:bodyPr/>
          <a:lstStyle>
            <a:lvl1pPr marL="1034342" indent="-1034342">
              <a:spcBef>
                <a:spcPts val="1440"/>
              </a:spcBef>
              <a:buClr>
                <a:srgbClr val="004990"/>
              </a:buClr>
              <a:buFont typeface="Wingdings" pitchFamily="2" charset="2"/>
              <a:buChar char="§"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1440"/>
              </a:spcBef>
              <a:buClr>
                <a:srgbClr val="004990"/>
              </a:buClr>
              <a:defRPr sz="648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1440"/>
              </a:spcBef>
              <a:buClr>
                <a:srgbClr val="004990"/>
              </a:buClr>
              <a:defRPr sz="648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1440"/>
              </a:spcBef>
              <a:buClr>
                <a:srgbClr val="004990"/>
              </a:buClr>
              <a:defRPr sz="648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1440"/>
              </a:spcBef>
              <a:buClr>
                <a:srgbClr val="004990"/>
              </a:buClr>
              <a:defRPr sz="648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0439341D-B7A4-4B3C-8594-E2C55B235B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25063" y="484129"/>
            <a:ext cx="19447419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648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CE927D9-B8C7-4798-9A2B-D77A19B223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85" y="739808"/>
            <a:ext cx="7340804" cy="1831623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D0E70282-8083-4915-8E08-1F2563CA5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211284"/>
            <a:ext cx="3291840" cy="28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2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45920" y="853455"/>
            <a:ext cx="2962656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45920" y="4119881"/>
            <a:ext cx="29626560" cy="1548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234347" marR="0" lvl="0" indent="-1234347" algn="l" defTabSz="329159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234347" marR="0" lvl="1" indent="-1234347" algn="l" defTabSz="329159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234347" marR="0" lvl="2" indent="-1234347" algn="l" defTabSz="329159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234347" marR="0" lvl="3" indent="-1234347" algn="l" defTabSz="329159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234347" marR="0" lvl="4" indent="-1234347" algn="l" defTabSz="329159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5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329150" y="20340335"/>
            <a:ext cx="394335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432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80087" y="20152373"/>
            <a:ext cx="1938528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3783" i="1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7" r:id="rId2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864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8640" b="1">
          <a:solidFill>
            <a:schemeClr val="tx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8640" b="1">
          <a:solidFill>
            <a:schemeClr val="tx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8640" b="1">
          <a:solidFill>
            <a:schemeClr val="tx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8640" b="1">
          <a:solidFill>
            <a:schemeClr val="tx1"/>
          </a:solidFill>
          <a:latin typeface="Calibri" pitchFamily="34" charset="0"/>
        </a:defRPr>
      </a:lvl5pPr>
      <a:lvl6pPr marL="1645802" algn="r" rtl="0" eaLnBrk="1" fontAlgn="base" hangingPunct="1">
        <a:spcBef>
          <a:spcPct val="0"/>
        </a:spcBef>
        <a:spcAft>
          <a:spcPct val="0"/>
        </a:spcAft>
        <a:defRPr sz="8640" b="1">
          <a:solidFill>
            <a:schemeClr val="tx1"/>
          </a:solidFill>
          <a:latin typeface="Calibri" pitchFamily="34" charset="0"/>
        </a:defRPr>
      </a:lvl6pPr>
      <a:lvl7pPr marL="3291596" algn="r" rtl="0" eaLnBrk="1" fontAlgn="base" hangingPunct="1">
        <a:spcBef>
          <a:spcPct val="0"/>
        </a:spcBef>
        <a:spcAft>
          <a:spcPct val="0"/>
        </a:spcAft>
        <a:defRPr sz="8640" b="1">
          <a:solidFill>
            <a:schemeClr val="tx1"/>
          </a:solidFill>
          <a:latin typeface="Calibri" pitchFamily="34" charset="0"/>
        </a:defRPr>
      </a:lvl7pPr>
      <a:lvl8pPr marL="4937393" algn="r" rtl="0" eaLnBrk="1" fontAlgn="base" hangingPunct="1">
        <a:spcBef>
          <a:spcPct val="0"/>
        </a:spcBef>
        <a:spcAft>
          <a:spcPct val="0"/>
        </a:spcAft>
        <a:defRPr sz="8640" b="1">
          <a:solidFill>
            <a:schemeClr val="tx1"/>
          </a:solidFill>
          <a:latin typeface="Calibri" pitchFamily="34" charset="0"/>
        </a:defRPr>
      </a:lvl8pPr>
      <a:lvl9pPr marL="6583191" algn="r" rtl="0" eaLnBrk="1" fontAlgn="base" hangingPunct="1">
        <a:spcBef>
          <a:spcPct val="0"/>
        </a:spcBef>
        <a:spcAft>
          <a:spcPct val="0"/>
        </a:spcAft>
        <a:defRPr sz="8640" b="1">
          <a:solidFill>
            <a:schemeClr val="tx1"/>
          </a:solidFill>
          <a:latin typeface="Calibri" pitchFamily="34" charset="0"/>
        </a:defRPr>
      </a:lvl9pPr>
    </p:titleStyle>
    <p:bodyStyle>
      <a:lvl1pPr marL="1234347" marR="0" indent="-1234347" algn="l" defTabSz="329159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2674422" marR="0" indent="-1028628" algn="l" defTabSz="329159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491" marR="0" indent="-822896" algn="l" defTabSz="329159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288" marR="0" indent="-822896" algn="l" defTabSz="329159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406085" marR="0" indent="-822896" algn="l" defTabSz="3291596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051884" indent="-822896" algn="l" defTabSz="3291596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7681" indent="-822896" algn="l" defTabSz="3291596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343472" indent="-822896" algn="l" defTabSz="3291596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3989276" indent="-822896" algn="l" defTabSz="3291596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596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802" algn="l" defTabSz="3291596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596" algn="l" defTabSz="3291596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393" algn="l" defTabSz="3291596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191" algn="l" defTabSz="3291596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8988" algn="l" defTabSz="3291596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4779" algn="l" defTabSz="3291596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0576" algn="l" defTabSz="3291596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6378" algn="l" defTabSz="3291596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2A0347EA-BD26-4D24-87BD-08BFE88A3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t="1687" r="913" b="20784"/>
          <a:stretch/>
        </p:blipFill>
        <p:spPr>
          <a:xfrm>
            <a:off x="17338431" y="4514589"/>
            <a:ext cx="14999678" cy="7937082"/>
          </a:xfrm>
          <a:prstGeom prst="rect">
            <a:avLst/>
          </a:prstGeom>
          <a:ln>
            <a:solidFill>
              <a:srgbClr val="15DCF7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C0D8C1-F3B0-4597-8FA9-BA7DCC225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4221" y="696801"/>
            <a:ext cx="19397709" cy="2387600"/>
          </a:xfrm>
        </p:spPr>
        <p:txBody>
          <a:bodyPr/>
          <a:lstStyle/>
          <a:p>
            <a:r>
              <a:rPr lang="en-US" sz="5760" dirty="0"/>
              <a:t>Surplus Plutonium Disposition PROGRAM:</a:t>
            </a:r>
            <a:br>
              <a:rPr lang="en-US" sz="5760" dirty="0"/>
            </a:br>
            <a:r>
              <a:rPr lang="en-US" sz="5760" b="1" dirty="0">
                <a:sym typeface="Calibri"/>
              </a:rPr>
              <a:t>Los Alamos National Laboratory </a:t>
            </a:r>
            <a:br>
              <a:rPr lang="en-US" sz="5760" b="1" dirty="0">
                <a:sym typeface="Calibri"/>
              </a:rPr>
            </a:br>
            <a:r>
              <a:rPr lang="en-US" sz="5760" b="1" dirty="0">
                <a:sym typeface="Calibri"/>
              </a:rPr>
              <a:t>Affected Environment</a:t>
            </a:r>
            <a:endParaRPr lang="en-US" sz="5760" dirty="0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923BECFF-4AD3-46A5-A6C8-26DDA27D3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85" r="85753" b="3795"/>
          <a:stretch/>
        </p:blipFill>
        <p:spPr>
          <a:xfrm>
            <a:off x="17481096" y="11010772"/>
            <a:ext cx="1961104" cy="1304898"/>
          </a:xfrm>
          <a:prstGeom prst="rect">
            <a:avLst/>
          </a:prstGeom>
        </p:spPr>
      </p:pic>
      <p:pic>
        <p:nvPicPr>
          <p:cNvPr id="16" name="Graphic 15" descr="Map compass with solid fill">
            <a:extLst>
              <a:ext uri="{FF2B5EF4-FFF2-40B4-BE49-F238E27FC236}">
                <a16:creationId xmlns:a16="http://schemas.microsoft.com/office/drawing/2014/main" id="{5FD31ED2-3BC3-42EA-9222-D5800C15A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59311" y="5214890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9BE541-0ED7-4335-90B5-18404C61D1B1}"/>
              </a:ext>
            </a:extLst>
          </p:cNvPr>
          <p:cNvSpPr txBox="1"/>
          <p:nvPr/>
        </p:nvSpPr>
        <p:spPr>
          <a:xfrm>
            <a:off x="31491930" y="4591209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</a:t>
            </a:r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5763BDA-2071-44F1-9674-0615ACD754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1696" r="919" b="22910"/>
          <a:stretch/>
        </p:blipFill>
        <p:spPr>
          <a:xfrm>
            <a:off x="17338431" y="13240798"/>
            <a:ext cx="14999678" cy="7679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A6F88DB-3859-4278-8C2B-0687844198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1194" r="23682" b="1428"/>
          <a:stretch/>
        </p:blipFill>
        <p:spPr>
          <a:xfrm>
            <a:off x="439890" y="4165344"/>
            <a:ext cx="16679145" cy="1691718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8F331A6-C590-44B6-8E84-26A070998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85" r="85753" b="3795"/>
          <a:stretch/>
        </p:blipFill>
        <p:spPr>
          <a:xfrm>
            <a:off x="17481096" y="19531317"/>
            <a:ext cx="1961104" cy="1304898"/>
          </a:xfrm>
          <a:prstGeom prst="rect">
            <a:avLst/>
          </a:prstGeom>
        </p:spPr>
      </p:pic>
      <p:pic>
        <p:nvPicPr>
          <p:cNvPr id="15" name="Graphic 14" descr="Map compass with solid fill">
            <a:extLst>
              <a:ext uri="{FF2B5EF4-FFF2-40B4-BE49-F238E27FC236}">
                <a16:creationId xmlns:a16="http://schemas.microsoft.com/office/drawing/2014/main" id="{4F899CE6-BC31-4E19-A1BA-7ABA1E566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59311" y="14049457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D35732-63BC-4F50-918C-618A02914AEC}"/>
              </a:ext>
            </a:extLst>
          </p:cNvPr>
          <p:cNvSpPr txBox="1"/>
          <p:nvPr/>
        </p:nvSpPr>
        <p:spPr>
          <a:xfrm>
            <a:off x="31491930" y="13425776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0F5056-3539-42E0-9526-89C0EFB9D98B}"/>
              </a:ext>
            </a:extLst>
          </p:cNvPr>
          <p:cNvSpPr/>
          <p:nvPr/>
        </p:nvSpPr>
        <p:spPr>
          <a:xfrm>
            <a:off x="943259" y="17395506"/>
            <a:ext cx="554182" cy="344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41FD8-A53F-4B65-8F6E-D6AE5837623F}"/>
              </a:ext>
            </a:extLst>
          </p:cNvPr>
          <p:cNvSpPr txBox="1"/>
          <p:nvPr/>
        </p:nvSpPr>
        <p:spPr>
          <a:xfrm>
            <a:off x="1497441" y="17367767"/>
            <a:ext cx="2404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Technical Area (TA)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D7A58D-BBB1-46BC-A9E7-C522CBC27339}"/>
              </a:ext>
            </a:extLst>
          </p:cNvPr>
          <p:cNvSpPr/>
          <p:nvPr/>
        </p:nvSpPr>
        <p:spPr>
          <a:xfrm>
            <a:off x="943259" y="17797439"/>
            <a:ext cx="554182" cy="344632"/>
          </a:xfrm>
          <a:prstGeom prst="rect">
            <a:avLst/>
          </a:prstGeom>
          <a:solidFill>
            <a:srgbClr val="4F81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0EC6F8-7BF8-4DBD-ACDE-AFAEB4E6367E}"/>
              </a:ext>
            </a:extLst>
          </p:cNvPr>
          <p:cNvSpPr/>
          <p:nvPr/>
        </p:nvSpPr>
        <p:spPr>
          <a:xfrm>
            <a:off x="943259" y="18198018"/>
            <a:ext cx="554182" cy="344632"/>
          </a:xfrm>
          <a:prstGeom prst="rect">
            <a:avLst/>
          </a:prstGeom>
          <a:solidFill>
            <a:srgbClr val="65A9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7611BA-0FE8-49B1-8FD4-F271FAC4D01F}"/>
              </a:ext>
            </a:extLst>
          </p:cNvPr>
          <p:cNvSpPr txBox="1"/>
          <p:nvPr/>
        </p:nvSpPr>
        <p:spPr>
          <a:xfrm>
            <a:off x="1497441" y="17783127"/>
            <a:ext cx="2903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TA-52 Support Facilities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88C214-318B-4098-AEE8-5BA81EA3AFC2}"/>
              </a:ext>
            </a:extLst>
          </p:cNvPr>
          <p:cNvSpPr txBox="1"/>
          <p:nvPr/>
        </p:nvSpPr>
        <p:spPr>
          <a:xfrm>
            <a:off x="1497441" y="18171633"/>
            <a:ext cx="2946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TA-55 Plutonium Facility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C611FA-06B6-41B0-9A80-025AA7891C28}"/>
              </a:ext>
            </a:extLst>
          </p:cNvPr>
          <p:cNvSpPr/>
          <p:nvPr/>
        </p:nvSpPr>
        <p:spPr>
          <a:xfrm>
            <a:off x="23601642" y="8025930"/>
            <a:ext cx="1942272" cy="914400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TA-52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CB8A601-3939-47C2-B365-F175A0B0E55B}"/>
              </a:ext>
            </a:extLst>
          </p:cNvPr>
          <p:cNvSpPr/>
          <p:nvPr/>
        </p:nvSpPr>
        <p:spPr>
          <a:xfrm>
            <a:off x="22976746" y="19726566"/>
            <a:ext cx="1942272" cy="914400"/>
          </a:xfrm>
          <a:prstGeom prst="ellipse">
            <a:avLst/>
          </a:prstGeom>
          <a:solidFill>
            <a:srgbClr val="65A965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TA-55</a:t>
            </a:r>
          </a:p>
        </p:txBody>
      </p:sp>
    </p:spTree>
    <p:extLst>
      <p:ext uri="{BB962C8B-B14F-4D97-AF65-F5344CB8AC3E}">
        <p14:creationId xmlns:p14="http://schemas.microsoft.com/office/powerpoint/2010/main" val="285794320"/>
      </p:ext>
    </p:extLst>
  </p:cSld>
  <p:clrMapOvr>
    <a:masterClrMapping/>
  </p:clrMapOvr>
</p:sld>
</file>

<file path=ppt/theme/theme1.xml><?xml version="1.0" encoding="utf-8"?>
<a:theme xmlns:a="http://schemas.openxmlformats.org/drawingml/2006/main" name="DP Briefing Template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PProgram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 Briefing Template 2016.pptx" id="{177C5D4F-9989-4FFD-AAE0-EA4A11097206}" vid="{DBB93E46-7FB1-4FE7-A131-575C0F44A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9DA22880B9449B0B0941212BED65D" ma:contentTypeVersion="0" ma:contentTypeDescription="Create a new document." ma:contentTypeScope="" ma:versionID="d89288ea14d205b3f4cbf52d8d1a8601">
  <xsd:schema xmlns:xsd="http://www.w3.org/2001/XMLSchema" xmlns:xs="http://www.w3.org/2001/XMLSchema" xmlns:p="http://schemas.microsoft.com/office/2006/metadata/properties" xmlns:ns2="c6ae3937-fb3f-43ff-acd7-bc20ea88ac5e" targetNamespace="http://schemas.microsoft.com/office/2006/metadata/properties" ma:root="true" ma:fieldsID="c25baa4a5a7fccb6f8aa42490a5993ca" ns2:_="">
    <xsd:import namespace="c6ae3937-fb3f-43ff-acd7-bc20ea88ac5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e3937-fb3f-43ff-acd7-bc20ea88ac5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6ae3937-fb3f-43ff-acd7-bc20ea88ac5e">SPDRREF-938767405-3439</_dlc_DocId>
    <_dlc_DocIdUrl xmlns="c6ae3937-fb3f-43ff-acd7-bc20ea88ac5e">
      <Url>https://alliance.pnnl.gov/sites/spdr/_layouts/15/DocIdRedir.aspx?ID=SPDRREF-938767405-3439</Url>
      <Description>SPDRREF-938767405-3439</Description>
    </_dlc_DocIdUrl>
  </documentManagement>
</p:properties>
</file>

<file path=customXml/itemProps1.xml><?xml version="1.0" encoding="utf-8"?>
<ds:datastoreItem xmlns:ds="http://schemas.openxmlformats.org/officeDocument/2006/customXml" ds:itemID="{1DAAFFA3-CB1F-4A82-BDC0-4B9EFFD077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ae3937-fb3f-43ff-acd7-bc20ea88a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5C92A0-0912-4C93-A9AA-919706BC44A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D9A7634-E437-46D0-92B8-BB4240FB6B7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04CAF6E-A001-4C38-9783-6144115CCC40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c6ae3937-fb3f-43ff-acd7-bc20ea88ac5e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13088</TotalTime>
  <Words>29</Words>
  <Application>Microsoft Office PowerPoint</Application>
  <PresentationFormat>Custom</PresentationFormat>
  <Paragraphs>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Wingdings</vt:lpstr>
      <vt:lpstr>DP Briefing Template 2015</vt:lpstr>
      <vt:lpstr>Surplus Plutonium Disposition PROGRAM: Los Alamos National Laboratory  Affected Environment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Case</dc:creator>
  <cp:lastModifiedBy>Hare, Leah R</cp:lastModifiedBy>
  <cp:revision>547</cp:revision>
  <dcterms:created xsi:type="dcterms:W3CDTF">2020-04-09T17:14:57Z</dcterms:created>
  <dcterms:modified xsi:type="dcterms:W3CDTF">2022-12-16T18:11:25Z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0x0101003209DA22880B9449B0B0941212BED65D</vt:lpwstr>
  </property>
  <property fmtid="{D5CDD505-2E9C-101B-9397-08002B2CF9AE}" pid="3" name="_dlc_DocIdItemGuid">
    <vt:lpwstr>75437b6d-dd22-4eb4-99a6-a85cb98a3a3a</vt:lpwstr>
  </property>
</Properties>
</file>