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88" r:id="rId4"/>
    <p:sldMasterId id="2147484076" r:id="rId5"/>
    <p:sldMasterId id="2147484064" r:id="rId6"/>
    <p:sldMasterId id="2147484051" r:id="rId7"/>
    <p:sldMasterId id="2147483657" r:id="rId8"/>
  </p:sldMasterIdLst>
  <p:notesMasterIdLst>
    <p:notesMasterId r:id="rId34"/>
  </p:notesMasterIdLst>
  <p:sldIdLst>
    <p:sldId id="2474" r:id="rId9"/>
    <p:sldId id="1151" r:id="rId10"/>
    <p:sldId id="175895636" r:id="rId11"/>
    <p:sldId id="2145705266" r:id="rId12"/>
    <p:sldId id="383" r:id="rId13"/>
    <p:sldId id="2145705296" r:id="rId14"/>
    <p:sldId id="1149" r:id="rId15"/>
    <p:sldId id="2145705285" r:id="rId16"/>
    <p:sldId id="2145705284" r:id="rId17"/>
    <p:sldId id="2145705300" r:id="rId18"/>
    <p:sldId id="2147472195" r:id="rId19"/>
    <p:sldId id="2145705286" r:id="rId20"/>
    <p:sldId id="2145705273" r:id="rId21"/>
    <p:sldId id="2147472185" r:id="rId22"/>
    <p:sldId id="2141412891" r:id="rId23"/>
    <p:sldId id="2141412874" r:id="rId24"/>
    <p:sldId id="2141412826" r:id="rId25"/>
    <p:sldId id="2147472182" r:id="rId26"/>
    <p:sldId id="2145705252" r:id="rId27"/>
    <p:sldId id="2147472194" r:id="rId28"/>
    <p:sldId id="175895634" r:id="rId29"/>
    <p:sldId id="2145705303" r:id="rId30"/>
    <p:sldId id="2145705271" r:id="rId31"/>
    <p:sldId id="2145705299" r:id="rId32"/>
    <p:sldId id="2145705293"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16" userDrawn="1">
          <p15:clr>
            <a:srgbClr val="A4A3A4"/>
          </p15:clr>
        </p15:guide>
        <p15:guide id="3" pos="28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1C10647-9E29-19E7-A904-A2D59330AD5C}" name="Pizzutti, Julia" initials="PJ" userId="S::julia.pizzutti@hq.doe.gov::51afefab-2dbf-4436-8ed8-85ea86078f5d" providerId="AD"/>
  <p188:author id="{22F23448-88ED-7BDE-8923-0801C77E8781}" name="Buck, Holly" initials="BH" userId="S::holly.buck@hq.doe.gov::a7706b6b-8983-47f4-b345-257829753c54" providerId="AD"/>
  <p188:author id="{C2E38354-35A3-3793-0C99-3B0BAF6A89ED}" name="Crabtree, Bradford" initials="CB" userId="S::bradford.crabtree@hq.doe.gov::0e25e46f-5cf4-4c74-b1c6-bfbaf2490e2e" providerId="AD"/>
  <p188:author id="{5BAE29E0-8B92-7973-6944-5B9740D534CB}" name="Wilcox, Jennifer" initials="WJ" userId="S::jennifer.wilcox@hq.doe.gov::1abfde05-853d-420d-92c0-4b78d6c6cd0c" providerId="AD"/>
  <p188:author id="{7CA99DE5-1FA4-A15D-5604-0033E374CD20}" name="Antes, Matt" initials="AM" userId="S::matt.antes@hq.doe.gov::a1bc479e-0cc5-4b55-8348-1001ec7bcca6" providerId="AD"/>
  <p188:author id="{49C7FDE9-88BE-C658-BD71-6EB0A3698077}" name="Burns, Pamela (CONTR)" initials="BP(" userId="S::pamela.burns@hq.doe.gov::45522f44-c1ee-427f-bdda-cb0951ba237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allow, Author" initials="GA" lastIdx="15" clrIdx="6">
    <p:extLst>
      <p:ext uri="{19B8F6BF-5375-455C-9EA6-DF929625EA0E}">
        <p15:presenceInfo xmlns:p15="http://schemas.microsoft.com/office/powerpoint/2012/main" userId="S::author.gallow@hq.doe.gov::6a109e11-a03a-43ab-a528-3acc1686a66d" providerId="AD"/>
      </p:ext>
    </p:extLst>
  </p:cmAuthor>
  <p:cmAuthor id="1" name="James, Sean" initials="JS" lastIdx="5" clrIdx="0">
    <p:extLst>
      <p:ext uri="{19B8F6BF-5375-455C-9EA6-DF929625EA0E}">
        <p15:presenceInfo xmlns:p15="http://schemas.microsoft.com/office/powerpoint/2012/main" userId="S-1-5-21-2844929807-1687724802-988633214-185972" providerId="AD"/>
      </p:ext>
    </p:extLst>
  </p:cmAuthor>
  <p:cmAuthor id="8" name="Talati, Shuchi" initials="TS" lastIdx="1" clrIdx="7">
    <p:extLst>
      <p:ext uri="{19B8F6BF-5375-455C-9EA6-DF929625EA0E}">
        <p15:presenceInfo xmlns:p15="http://schemas.microsoft.com/office/powerpoint/2012/main" userId="S::shuchi.talati@hq.doe.gov::289a0633-3bb4-4b76-aa7d-763c3c358ff9" providerId="AD"/>
      </p:ext>
    </p:extLst>
  </p:cmAuthor>
  <p:cmAuthor id="2" name="Brechmacher, Scott (CONTR)" initials="BS(" lastIdx="28" clrIdx="1">
    <p:extLst>
      <p:ext uri="{19B8F6BF-5375-455C-9EA6-DF929625EA0E}">
        <p15:presenceInfo xmlns:p15="http://schemas.microsoft.com/office/powerpoint/2012/main" userId="S-1-5-21-2844929807-1687724802-988633214-172734" providerId="AD"/>
      </p:ext>
    </p:extLst>
  </p:cmAuthor>
  <p:cmAuthor id="9" name="Bartol, Bridget" initials="BB" lastIdx="2" clrIdx="8">
    <p:extLst>
      <p:ext uri="{19B8F6BF-5375-455C-9EA6-DF929625EA0E}">
        <p15:presenceInfo xmlns:p15="http://schemas.microsoft.com/office/powerpoint/2012/main" userId="S::bridget.bartol@hq.doe.gov::08e9d344-b8e4-499c-820f-6d74d3f1357e" providerId="AD"/>
      </p:ext>
    </p:extLst>
  </p:cmAuthor>
  <p:cmAuthor id="3" name="Neville, Marcellino" initials="NM" lastIdx="4" clrIdx="2">
    <p:extLst>
      <p:ext uri="{19B8F6BF-5375-455C-9EA6-DF929625EA0E}">
        <p15:presenceInfo xmlns:p15="http://schemas.microsoft.com/office/powerpoint/2012/main" userId="S-1-5-21-2844929807-1687724802-988633214-241995" providerId="AD"/>
      </p:ext>
    </p:extLst>
  </p:cmAuthor>
  <p:cmAuthor id="10" name="Grubert, Emily" initials="GE" lastIdx="1" clrIdx="9">
    <p:extLst>
      <p:ext uri="{19B8F6BF-5375-455C-9EA6-DF929625EA0E}">
        <p15:presenceInfo xmlns:p15="http://schemas.microsoft.com/office/powerpoint/2012/main" userId="S::emily.grubert@hq.doe.gov::ecceb94b-8daf-411f-a308-c2137dcf1b36" providerId="AD"/>
      </p:ext>
    </p:extLst>
  </p:cmAuthor>
  <p:cmAuthor id="4" name="Peay, Ryan" initials="PR" lastIdx="1" clrIdx="3">
    <p:extLst>
      <p:ext uri="{19B8F6BF-5375-455C-9EA6-DF929625EA0E}">
        <p15:presenceInfo xmlns:p15="http://schemas.microsoft.com/office/powerpoint/2012/main" userId="S-1-5-21-2844929807-1687724802-988633214-194411" providerId="AD"/>
      </p:ext>
    </p:extLst>
  </p:cmAuthor>
  <p:cmAuthor id="5" name="Doran, Emily" initials="DE" lastIdx="4" clrIdx="4">
    <p:extLst>
      <p:ext uri="{19B8F6BF-5375-455C-9EA6-DF929625EA0E}">
        <p15:presenceInfo xmlns:p15="http://schemas.microsoft.com/office/powerpoint/2012/main" userId="S::emily.doran@hq.doe.gov::afc974a5-7ef7-4002-acee-3597f3c2c3e4" providerId="AD"/>
      </p:ext>
    </p:extLst>
  </p:cmAuthor>
  <p:cmAuthor id="6" name="Willis, Marc" initials="WM" lastIdx="4" clrIdx="5">
    <p:extLst>
      <p:ext uri="{19B8F6BF-5375-455C-9EA6-DF929625EA0E}">
        <p15:presenceInfo xmlns:p15="http://schemas.microsoft.com/office/powerpoint/2012/main" userId="S::marc.willis@hq.doe.gov::c7018494-6428-4bce-b331-52e7910d4e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82"/>
    <a:srgbClr val="548235"/>
    <a:srgbClr val="007934"/>
    <a:srgbClr val="19B861"/>
    <a:srgbClr val="002060"/>
    <a:srgbClr val="B2FED9"/>
    <a:srgbClr val="2A7DE1"/>
    <a:srgbClr val="76ABDC"/>
    <a:srgbClr val="003F7F"/>
    <a:srgbClr val="2B53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EBEEBD-23B4-6786-B5D8-B7D8D5FABDB9}" v="11" dt="2022-11-30T21:32:10.687"/>
    <p1510:client id="{0DE01205-56D8-49CF-B9D9-BCB203BC3FFF}" v="2297" dt="2022-11-30T20:29:57.495"/>
    <p1510:client id="{2661807E-2223-39ED-C2DB-F58978B4B11A}" v="2" dt="2022-12-01T16:37:44.582"/>
    <p1510:client id="{29C4FF82-C109-4E70-BA3E-297053A13AB6}" vWet="2" dt="2022-12-01T15:30:32.021"/>
    <p1510:client id="{344364B5-999B-4738-BAA0-89F9541EBA71}" v="1083" dt="2022-12-01T16:55:34.374"/>
    <p1510:client id="{69B02248-BF56-B594-F945-7796E029B85D}" v="1" dt="2022-11-30T21:35:38.936"/>
    <p1510:client id="{939020EE-19F3-7195-37D0-21AF041AEBFB}" v="302" dt="2022-11-30T21:23:26.959"/>
    <p1510:client id="{CAA7504B-09A2-42E4-8A10-E3839A36DB12}" v="139" dt="2022-12-01T16:31:23.057"/>
    <p1510:client id="{CBBC44AC-96CD-48FB-545F-C9E22ED492FA}" v="136" dt="2022-11-30T20:08:36.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96"/>
      </p:cViewPr>
      <p:guideLst>
        <p:guide orient="horz" pos="2160"/>
        <p:guide pos="216"/>
        <p:guide pos="28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uncan-McDuffie, Michelle (CONTR)" userId="00a3bc1b-f447-49c9-ada2-c983186f7e0c" providerId="ADAL" clId="{B91E542A-D7D5-47F9-9C0C-4E1DE4C19F04}"/>
    <pc:docChg chg="modSld modNotesMaster">
      <pc:chgData name="Duncan-McDuffie, Michelle (CONTR)" userId="00a3bc1b-f447-49c9-ada2-c983186f7e0c" providerId="ADAL" clId="{B91E542A-D7D5-47F9-9C0C-4E1DE4C19F04}" dt="2022-11-28T15:32:52.182" v="0"/>
      <pc:docMkLst>
        <pc:docMk/>
      </pc:docMkLst>
      <pc:sldChg chg="modNotes">
        <pc:chgData name="Duncan-McDuffie, Michelle (CONTR)" userId="00a3bc1b-f447-49c9-ada2-c983186f7e0c" providerId="ADAL" clId="{B91E542A-D7D5-47F9-9C0C-4E1DE4C19F04}" dt="2022-11-28T15:32:52.182" v="0"/>
        <pc:sldMkLst>
          <pc:docMk/>
          <pc:sldMk cId="615107950" sldId="2145705252"/>
        </pc:sldMkLst>
      </pc:sldChg>
      <pc:sldChg chg="modNotes">
        <pc:chgData name="Duncan-McDuffie, Michelle (CONTR)" userId="00a3bc1b-f447-49c9-ada2-c983186f7e0c" providerId="ADAL" clId="{B91E542A-D7D5-47F9-9C0C-4E1DE4C19F04}" dt="2022-11-28T15:32:52.182" v="0"/>
        <pc:sldMkLst>
          <pc:docMk/>
          <pc:sldMk cId="3908867515" sldId="2147472195"/>
        </pc:sldMkLst>
      </pc:sldChg>
    </pc:docChg>
  </pc:docChgLst>
  <pc:docChgLst>
    <pc:chgData name="Crabtree, Bradford" userId="0e25e46f-5cf4-4c74-b1c6-bfbaf2490e2e" providerId="ADAL" clId="{0DE01205-56D8-49CF-B9D9-BCB203BC3FFF}"/>
    <pc:docChg chg="custSel modSld">
      <pc:chgData name="Crabtree, Bradford" userId="0e25e46f-5cf4-4c74-b1c6-bfbaf2490e2e" providerId="ADAL" clId="{0DE01205-56D8-49CF-B9D9-BCB203BC3FFF}" dt="2022-11-30T20:29:57.495" v="2282" actId="20577"/>
      <pc:docMkLst>
        <pc:docMk/>
      </pc:docMkLst>
      <pc:sldChg chg="modSp mod addCm">
        <pc:chgData name="Crabtree, Bradford" userId="0e25e46f-5cf4-4c74-b1c6-bfbaf2490e2e" providerId="ADAL" clId="{0DE01205-56D8-49CF-B9D9-BCB203BC3FFF}" dt="2022-11-30T20:14:32.083" v="1315"/>
        <pc:sldMkLst>
          <pc:docMk/>
          <pc:sldMk cId="2372870667" sldId="1149"/>
        </pc:sldMkLst>
        <pc:spChg chg="mod">
          <ac:chgData name="Crabtree, Bradford" userId="0e25e46f-5cf4-4c74-b1c6-bfbaf2490e2e" providerId="ADAL" clId="{0DE01205-56D8-49CF-B9D9-BCB203BC3FFF}" dt="2022-11-29T17:26:21.002" v="294" actId="20577"/>
          <ac:spMkLst>
            <pc:docMk/>
            <pc:sldMk cId="2372870667" sldId="1149"/>
            <ac:spMk id="2" creationId="{4A2B5ED3-3310-7F21-D50A-CC8BF2EC9AA0}"/>
          </ac:spMkLst>
        </pc:spChg>
      </pc:sldChg>
      <pc:sldChg chg="addCm">
        <pc:chgData name="Crabtree, Bradford" userId="0e25e46f-5cf4-4c74-b1c6-bfbaf2490e2e" providerId="ADAL" clId="{0DE01205-56D8-49CF-B9D9-BCB203BC3FFF}" dt="2022-11-29T18:03:44.225" v="1313"/>
        <pc:sldMkLst>
          <pc:docMk/>
          <pc:sldMk cId="389523889" sldId="2141412891"/>
        </pc:sldMkLst>
      </pc:sldChg>
      <pc:sldChg chg="modSp mod delCm modCm">
        <pc:chgData name="Crabtree, Bradford" userId="0e25e46f-5cf4-4c74-b1c6-bfbaf2490e2e" providerId="ADAL" clId="{0DE01205-56D8-49CF-B9D9-BCB203BC3FFF}" dt="2022-11-30T20:29:57.495" v="2282" actId="20577"/>
        <pc:sldMkLst>
          <pc:docMk/>
          <pc:sldMk cId="603917480" sldId="2145705266"/>
        </pc:sldMkLst>
        <pc:spChg chg="mod">
          <ac:chgData name="Crabtree, Bradford" userId="0e25e46f-5cf4-4c74-b1c6-bfbaf2490e2e" providerId="ADAL" clId="{0DE01205-56D8-49CF-B9D9-BCB203BC3FFF}" dt="2022-11-30T20:29:57.495" v="2282" actId="20577"/>
          <ac:spMkLst>
            <pc:docMk/>
            <pc:sldMk cId="603917480" sldId="2145705266"/>
            <ac:spMk id="2" creationId="{E18D2FED-AB8C-9E02-08E2-28B0021A53F9}"/>
          </ac:spMkLst>
        </pc:spChg>
        <pc:spChg chg="mod">
          <ac:chgData name="Crabtree, Bradford" userId="0e25e46f-5cf4-4c74-b1c6-bfbaf2490e2e" providerId="ADAL" clId="{0DE01205-56D8-49CF-B9D9-BCB203BC3FFF}" dt="2022-11-30T20:18:09.301" v="1375" actId="14100"/>
          <ac:spMkLst>
            <pc:docMk/>
            <pc:sldMk cId="603917480" sldId="2145705266"/>
            <ac:spMk id="5" creationId="{A81F763D-11C5-4D64-B571-12EC64E284EC}"/>
          </ac:spMkLst>
        </pc:spChg>
      </pc:sldChg>
      <pc:sldChg chg="modSp mod addCm">
        <pc:chgData name="Crabtree, Bradford" userId="0e25e46f-5cf4-4c74-b1c6-bfbaf2490e2e" providerId="ADAL" clId="{0DE01205-56D8-49CF-B9D9-BCB203BC3FFF}" dt="2022-11-29T17:58:06.262" v="1312" actId="20577"/>
        <pc:sldMkLst>
          <pc:docMk/>
          <pc:sldMk cId="4135718820" sldId="2145705284"/>
        </pc:sldMkLst>
        <pc:spChg chg="mod">
          <ac:chgData name="Crabtree, Bradford" userId="0e25e46f-5cf4-4c74-b1c6-bfbaf2490e2e" providerId="ADAL" clId="{0DE01205-56D8-49CF-B9D9-BCB203BC3FFF}" dt="2022-11-29T17:58:06.262" v="1312" actId="20577"/>
          <ac:spMkLst>
            <pc:docMk/>
            <pc:sldMk cId="4135718820" sldId="2145705284"/>
            <ac:spMk id="19" creationId="{672A8485-17D4-3DB1-F6A9-5B010605A20D}"/>
          </ac:spMkLst>
        </pc:spChg>
      </pc:sldChg>
      <pc:sldChg chg="modSp mod addCm modCm">
        <pc:chgData name="Crabtree, Bradford" userId="0e25e46f-5cf4-4c74-b1c6-bfbaf2490e2e" providerId="ADAL" clId="{0DE01205-56D8-49CF-B9D9-BCB203BC3FFF}" dt="2022-11-29T20:53:15.874" v="1314" actId="2056"/>
        <pc:sldMkLst>
          <pc:docMk/>
          <pc:sldMk cId="748712732" sldId="2145705285"/>
        </pc:sldMkLst>
        <pc:spChg chg="mod">
          <ac:chgData name="Crabtree, Bradford" userId="0e25e46f-5cf4-4c74-b1c6-bfbaf2490e2e" providerId="ADAL" clId="{0DE01205-56D8-49CF-B9D9-BCB203BC3FFF}" dt="2022-11-29T17:41:23.624" v="1126" actId="20577"/>
          <ac:spMkLst>
            <pc:docMk/>
            <pc:sldMk cId="748712732" sldId="2145705285"/>
            <ac:spMk id="8" creationId="{D9CCD6A8-8135-3125-FDC2-3FE7AEA9F66B}"/>
          </ac:spMkLst>
        </pc:spChg>
      </pc:sldChg>
      <pc:sldChg chg="modSp mod">
        <pc:chgData name="Crabtree, Bradford" userId="0e25e46f-5cf4-4c74-b1c6-bfbaf2490e2e" providerId="ADAL" clId="{0DE01205-56D8-49CF-B9D9-BCB203BC3FFF}" dt="2022-11-29T17:31:09.898" v="456" actId="20577"/>
        <pc:sldMkLst>
          <pc:docMk/>
          <pc:sldMk cId="3967926322" sldId="2145705295"/>
        </pc:sldMkLst>
        <pc:spChg chg="mod">
          <ac:chgData name="Crabtree, Bradford" userId="0e25e46f-5cf4-4c74-b1c6-bfbaf2490e2e" providerId="ADAL" clId="{0DE01205-56D8-49CF-B9D9-BCB203BC3FFF}" dt="2022-11-29T17:31:09.898" v="456" actId="20577"/>
          <ac:spMkLst>
            <pc:docMk/>
            <pc:sldMk cId="3967926322" sldId="2145705295"/>
            <ac:spMk id="2" creationId="{4A2B5ED3-3310-7F21-D50A-CC8BF2EC9AA0}"/>
          </ac:spMkLst>
        </pc:spChg>
      </pc:sldChg>
      <pc:sldChg chg="modSp mod">
        <pc:chgData name="Crabtree, Bradford" userId="0e25e46f-5cf4-4c74-b1c6-bfbaf2490e2e" providerId="ADAL" clId="{0DE01205-56D8-49CF-B9D9-BCB203BC3FFF}" dt="2022-11-29T17:33:36.993" v="507" actId="20577"/>
        <pc:sldMkLst>
          <pc:docMk/>
          <pc:sldMk cId="3908867515" sldId="2147472195"/>
        </pc:sldMkLst>
        <pc:spChg chg="mod">
          <ac:chgData name="Crabtree, Bradford" userId="0e25e46f-5cf4-4c74-b1c6-bfbaf2490e2e" providerId="ADAL" clId="{0DE01205-56D8-49CF-B9D9-BCB203BC3FFF}" dt="2022-11-29T17:33:23.058" v="501" actId="20577"/>
          <ac:spMkLst>
            <pc:docMk/>
            <pc:sldMk cId="3908867515" sldId="2147472195"/>
            <ac:spMk id="5" creationId="{F2150901-11F2-4C34-9E87-FEAA011850CC}"/>
          </ac:spMkLst>
        </pc:spChg>
        <pc:spChg chg="mod">
          <ac:chgData name="Crabtree, Bradford" userId="0e25e46f-5cf4-4c74-b1c6-bfbaf2490e2e" providerId="ADAL" clId="{0DE01205-56D8-49CF-B9D9-BCB203BC3FFF}" dt="2022-11-29T17:33:36.993" v="507" actId="20577"/>
          <ac:spMkLst>
            <pc:docMk/>
            <pc:sldMk cId="3908867515" sldId="2147472195"/>
            <ac:spMk id="7" creationId="{F2CBBC01-DC04-41C0-9D30-D4B43DC47FE6}"/>
          </ac:spMkLst>
        </pc:spChg>
      </pc:sldChg>
    </pc:docChg>
  </pc:docChgLst>
  <pc:docChgLst>
    <pc:chgData name="Buck, Holly" userId="S::holly.buck@hq.doe.gov::a7706b6b-8983-47f4-b345-257829753c54" providerId="AD" clId="Web-{06EBEEBD-23B4-6786-B5D8-B7D8D5FABDB9}"/>
    <pc:docChg chg="modSld">
      <pc:chgData name="Buck, Holly" userId="S::holly.buck@hq.doe.gov::a7706b6b-8983-47f4-b345-257829753c54" providerId="AD" clId="Web-{06EBEEBD-23B4-6786-B5D8-B7D8D5FABDB9}" dt="2022-11-30T21:32:10.687" v="8" actId="20577"/>
      <pc:docMkLst>
        <pc:docMk/>
      </pc:docMkLst>
      <pc:sldChg chg="modSp modCm">
        <pc:chgData name="Buck, Holly" userId="S::holly.buck@hq.doe.gov::a7706b6b-8983-47f4-b345-257829753c54" providerId="AD" clId="Web-{06EBEEBD-23B4-6786-B5D8-B7D8D5FABDB9}" dt="2022-11-30T21:32:10.687" v="8" actId="20577"/>
        <pc:sldMkLst>
          <pc:docMk/>
          <pc:sldMk cId="389523889" sldId="2141412891"/>
        </pc:sldMkLst>
        <pc:spChg chg="mod">
          <ac:chgData name="Buck, Holly" userId="S::holly.buck@hq.doe.gov::a7706b6b-8983-47f4-b345-257829753c54" providerId="AD" clId="Web-{06EBEEBD-23B4-6786-B5D8-B7D8D5FABDB9}" dt="2022-11-30T21:32:10.687" v="8" actId="20577"/>
          <ac:spMkLst>
            <pc:docMk/>
            <pc:sldMk cId="389523889" sldId="2141412891"/>
            <ac:spMk id="10" creationId="{8A1AF9A2-B407-53F1-FEDA-4FCF19830FFA}"/>
          </ac:spMkLst>
        </pc:spChg>
      </pc:sldChg>
    </pc:docChg>
  </pc:docChgLst>
  <pc:docChgLst>
    <pc:chgData name="Buck, Holly" userId="S::holly.buck@hq.doe.gov::a7706b6b-8983-47f4-b345-257829753c54" providerId="AD" clId="Web-{097C33B5-A1F7-D30D-FE32-BE7B4B7A4BF1}"/>
    <pc:docChg chg="mod modSld">
      <pc:chgData name="Buck, Holly" userId="S::holly.buck@hq.doe.gov::a7706b6b-8983-47f4-b345-257829753c54" providerId="AD" clId="Web-{097C33B5-A1F7-D30D-FE32-BE7B4B7A4BF1}" dt="2022-11-30T15:11:02.288" v="317"/>
      <pc:docMkLst>
        <pc:docMk/>
      </pc:docMkLst>
      <pc:sldChg chg="modSp modCm">
        <pc:chgData name="Buck, Holly" userId="S::holly.buck@hq.doe.gov::a7706b6b-8983-47f4-b345-257829753c54" providerId="AD" clId="Web-{097C33B5-A1F7-D30D-FE32-BE7B4B7A4BF1}" dt="2022-11-30T13:47:08.956" v="78" actId="20577"/>
        <pc:sldMkLst>
          <pc:docMk/>
          <pc:sldMk cId="389523889" sldId="2141412891"/>
        </pc:sldMkLst>
        <pc:spChg chg="mod">
          <ac:chgData name="Buck, Holly" userId="S::holly.buck@hq.doe.gov::a7706b6b-8983-47f4-b345-257829753c54" providerId="AD" clId="Web-{097C33B5-A1F7-D30D-FE32-BE7B4B7A4BF1}" dt="2022-11-30T13:47:08.956" v="78" actId="20577"/>
          <ac:spMkLst>
            <pc:docMk/>
            <pc:sldMk cId="389523889" sldId="2141412891"/>
            <ac:spMk id="10" creationId="{8A1AF9A2-B407-53F1-FEDA-4FCF19830FFA}"/>
          </ac:spMkLst>
        </pc:spChg>
      </pc:sldChg>
      <pc:sldChg chg="modSp modCm">
        <pc:chgData name="Buck, Holly" userId="S::holly.buck@hq.doe.gov::a7706b6b-8983-47f4-b345-257829753c54" providerId="AD" clId="Web-{097C33B5-A1F7-D30D-FE32-BE7B4B7A4BF1}" dt="2022-11-30T15:00:10.911" v="173"/>
        <pc:sldMkLst>
          <pc:docMk/>
          <pc:sldMk cId="615107950" sldId="2145705252"/>
        </pc:sldMkLst>
        <pc:graphicFrameChg chg="mod modGraphic">
          <ac:chgData name="Buck, Holly" userId="S::holly.buck@hq.doe.gov::a7706b6b-8983-47f4-b345-257829753c54" providerId="AD" clId="Web-{097C33B5-A1F7-D30D-FE32-BE7B4B7A4BF1}" dt="2022-11-30T15:00:10.911" v="173"/>
          <ac:graphicFrameMkLst>
            <pc:docMk/>
            <pc:sldMk cId="615107950" sldId="2145705252"/>
            <ac:graphicFrameMk id="5" creationId="{3CFCEDCB-52B4-4F43-8EFA-93FEA40D5126}"/>
          </ac:graphicFrameMkLst>
        </pc:graphicFrameChg>
      </pc:sldChg>
      <pc:sldChg chg="addSp delSp modSp modCm">
        <pc:chgData name="Buck, Holly" userId="S::holly.buck@hq.doe.gov::a7706b6b-8983-47f4-b345-257829753c54" providerId="AD" clId="Web-{097C33B5-A1F7-D30D-FE32-BE7B4B7A4BF1}" dt="2022-11-30T15:11:02.288" v="317"/>
        <pc:sldMkLst>
          <pc:docMk/>
          <pc:sldMk cId="2064951576" sldId="2147472182"/>
        </pc:sldMkLst>
        <pc:spChg chg="add mod">
          <ac:chgData name="Buck, Holly" userId="S::holly.buck@hq.doe.gov::a7706b6b-8983-47f4-b345-257829753c54" providerId="AD" clId="Web-{097C33B5-A1F7-D30D-FE32-BE7B4B7A4BF1}" dt="2022-11-30T15:10:19.835" v="313" actId="20577"/>
          <ac:spMkLst>
            <pc:docMk/>
            <pc:sldMk cId="2064951576" sldId="2147472182"/>
            <ac:spMk id="3" creationId="{C3EFA161-A3A8-D3EC-8CDF-A704215EC466}"/>
          </ac:spMkLst>
        </pc:spChg>
        <pc:spChg chg="add del mod">
          <ac:chgData name="Buck, Holly" userId="S::holly.buck@hq.doe.gov::a7706b6b-8983-47f4-b345-257829753c54" providerId="AD" clId="Web-{097C33B5-A1F7-D30D-FE32-BE7B4B7A4BF1}" dt="2022-11-30T15:06:52.412" v="254"/>
          <ac:spMkLst>
            <pc:docMk/>
            <pc:sldMk cId="2064951576" sldId="2147472182"/>
            <ac:spMk id="5" creationId="{074AAA55-E34E-FA20-8BD8-8BDD323494AC}"/>
          </ac:spMkLst>
        </pc:spChg>
        <pc:spChg chg="add mod">
          <ac:chgData name="Buck, Holly" userId="S::holly.buck@hq.doe.gov::a7706b6b-8983-47f4-b345-257829753c54" providerId="AD" clId="Web-{097C33B5-A1F7-D30D-FE32-BE7B4B7A4BF1}" dt="2022-11-30T15:10:24.616" v="314" actId="1076"/>
          <ac:spMkLst>
            <pc:docMk/>
            <pc:sldMk cId="2064951576" sldId="2147472182"/>
            <ac:spMk id="6" creationId="{0EF0E452-C8C1-627C-30F8-2A868420C0B3}"/>
          </ac:spMkLst>
        </pc:spChg>
        <pc:spChg chg="add mod ord">
          <ac:chgData name="Buck, Holly" userId="S::holly.buck@hq.doe.gov::a7706b6b-8983-47f4-b345-257829753c54" providerId="AD" clId="Web-{097C33B5-A1F7-D30D-FE32-BE7B4B7A4BF1}" dt="2022-11-30T15:10:27.101" v="315" actId="1076"/>
          <ac:spMkLst>
            <pc:docMk/>
            <pc:sldMk cId="2064951576" sldId="2147472182"/>
            <ac:spMk id="7" creationId="{BF02EF26-6259-2291-1AB0-8512C1B01FA4}"/>
          </ac:spMkLst>
        </pc:spChg>
        <pc:picChg chg="del">
          <ac:chgData name="Buck, Holly" userId="S::holly.buck@hq.doe.gov::a7706b6b-8983-47f4-b345-257829753c54" providerId="AD" clId="Web-{097C33B5-A1F7-D30D-FE32-BE7B4B7A4BF1}" dt="2022-11-30T15:04:06.802" v="174"/>
          <ac:picMkLst>
            <pc:docMk/>
            <pc:sldMk cId="2064951576" sldId="2147472182"/>
            <ac:picMk id="4" creationId="{163340D9-FE5B-4EF0-8D98-6F839684152B}"/>
          </ac:picMkLst>
        </pc:picChg>
      </pc:sldChg>
    </pc:docChg>
  </pc:docChgLst>
  <pc:docChgLst>
    <pc:chgData name="Antes, Matt" userId="S::matt.antes@hq.doe.gov::a1bc479e-0cc5-4b55-8348-1001ec7bcca6" providerId="AD" clId="Web-{F58EAB09-E11D-60DD-ADC6-AA82CE8F3C6E}"/>
    <pc:docChg chg="mod modSld">
      <pc:chgData name="Antes, Matt" userId="S::matt.antes@hq.doe.gov::a1bc479e-0cc5-4b55-8348-1001ec7bcca6" providerId="AD" clId="Web-{F58EAB09-E11D-60DD-ADC6-AA82CE8F3C6E}" dt="2022-11-29T21:35:11.022" v="91" actId="20577"/>
      <pc:docMkLst>
        <pc:docMk/>
      </pc:docMkLst>
      <pc:sldChg chg="modSp modCm">
        <pc:chgData name="Antes, Matt" userId="S::matt.antes@hq.doe.gov::a1bc479e-0cc5-4b55-8348-1001ec7bcca6" providerId="AD" clId="Web-{F58EAB09-E11D-60DD-ADC6-AA82CE8F3C6E}" dt="2022-11-29T21:35:11.022" v="91" actId="20577"/>
        <pc:sldMkLst>
          <pc:docMk/>
          <pc:sldMk cId="603917480" sldId="2145705266"/>
        </pc:sldMkLst>
        <pc:spChg chg="mod">
          <ac:chgData name="Antes, Matt" userId="S::matt.antes@hq.doe.gov::a1bc479e-0cc5-4b55-8348-1001ec7bcca6" providerId="AD" clId="Web-{F58EAB09-E11D-60DD-ADC6-AA82CE8F3C6E}" dt="2022-11-29T21:35:11.022" v="91" actId="20577"/>
          <ac:spMkLst>
            <pc:docMk/>
            <pc:sldMk cId="603917480" sldId="2145705266"/>
            <ac:spMk id="2" creationId="{E18D2FED-AB8C-9E02-08E2-28B0021A53F9}"/>
          </ac:spMkLst>
        </pc:spChg>
      </pc:sldChg>
    </pc:docChg>
  </pc:docChgLst>
  <pc:docChgLst>
    <pc:chgData name="Pizzutti, Julia" userId="51afefab-2dbf-4436-8ed8-85ea86078f5d" providerId="ADAL" clId="{344364B5-999B-4738-BAA0-89F9541EBA71}"/>
    <pc:docChg chg="undo redo custSel addSld delSld modSld">
      <pc:chgData name="Pizzutti, Julia" userId="51afefab-2dbf-4436-8ed8-85ea86078f5d" providerId="ADAL" clId="{344364B5-999B-4738-BAA0-89F9541EBA71}" dt="2022-12-01T19:54:42.143" v="1390"/>
      <pc:docMkLst>
        <pc:docMk/>
      </pc:docMkLst>
      <pc:sldChg chg="modSp mod">
        <pc:chgData name="Pizzutti, Julia" userId="51afefab-2dbf-4436-8ed8-85ea86078f5d" providerId="ADAL" clId="{344364B5-999B-4738-BAA0-89F9541EBA71}" dt="2022-12-01T16:55:34.375" v="1389" actId="20577"/>
        <pc:sldMkLst>
          <pc:docMk/>
          <pc:sldMk cId="553739313" sldId="383"/>
        </pc:sldMkLst>
        <pc:spChg chg="mod">
          <ac:chgData name="Pizzutti, Julia" userId="51afefab-2dbf-4436-8ed8-85ea86078f5d" providerId="ADAL" clId="{344364B5-999B-4738-BAA0-89F9541EBA71}" dt="2022-12-01T16:55:34.375" v="1389" actId="20577"/>
          <ac:spMkLst>
            <pc:docMk/>
            <pc:sldMk cId="553739313" sldId="383"/>
            <ac:spMk id="7" creationId="{0DDA27DC-B2F8-401A-83DB-ED82136E3596}"/>
          </ac:spMkLst>
        </pc:spChg>
      </pc:sldChg>
      <pc:sldChg chg="modSp mod">
        <pc:chgData name="Pizzutti, Julia" userId="51afefab-2dbf-4436-8ed8-85ea86078f5d" providerId="ADAL" clId="{344364B5-999B-4738-BAA0-89F9541EBA71}" dt="2022-11-30T20:17:23.118" v="991" actId="5793"/>
        <pc:sldMkLst>
          <pc:docMk/>
          <pc:sldMk cId="2372870667" sldId="1149"/>
        </pc:sldMkLst>
        <pc:spChg chg="mod">
          <ac:chgData name="Pizzutti, Julia" userId="51afefab-2dbf-4436-8ed8-85ea86078f5d" providerId="ADAL" clId="{344364B5-999B-4738-BAA0-89F9541EBA71}" dt="2022-11-30T20:17:23.118" v="991" actId="5793"/>
          <ac:spMkLst>
            <pc:docMk/>
            <pc:sldMk cId="2372870667" sldId="1149"/>
            <ac:spMk id="2" creationId="{4A2B5ED3-3310-7F21-D50A-CC8BF2EC9AA0}"/>
          </ac:spMkLst>
        </pc:spChg>
        <pc:picChg chg="mod">
          <ac:chgData name="Pizzutti, Julia" userId="51afefab-2dbf-4436-8ed8-85ea86078f5d" providerId="ADAL" clId="{344364B5-999B-4738-BAA0-89F9541EBA71}" dt="2022-11-30T20:17:07.236" v="990" actId="1076"/>
          <ac:picMkLst>
            <pc:docMk/>
            <pc:sldMk cId="2372870667" sldId="1149"/>
            <ac:picMk id="3" creationId="{A1F1A692-6CC2-AF82-899D-50726B61DA9D}"/>
          </ac:picMkLst>
        </pc:picChg>
      </pc:sldChg>
      <pc:sldChg chg="delSp modSp mod">
        <pc:chgData name="Pizzutti, Julia" userId="51afefab-2dbf-4436-8ed8-85ea86078f5d" providerId="ADAL" clId="{344364B5-999B-4738-BAA0-89F9541EBA71}" dt="2022-11-30T20:41:19.768" v="1216" actId="114"/>
        <pc:sldMkLst>
          <pc:docMk/>
          <pc:sldMk cId="3941117940" sldId="175895634"/>
        </pc:sldMkLst>
        <pc:spChg chg="mod">
          <ac:chgData name="Pizzutti, Julia" userId="51afefab-2dbf-4436-8ed8-85ea86078f5d" providerId="ADAL" clId="{344364B5-999B-4738-BAA0-89F9541EBA71}" dt="2022-11-30T15:31:01.040" v="948" actId="207"/>
          <ac:spMkLst>
            <pc:docMk/>
            <pc:sldMk cId="3941117940" sldId="175895634"/>
            <ac:spMk id="3" creationId="{CE72D38E-BD24-4129-9EB6-EF7A4DC3B3A0}"/>
          </ac:spMkLst>
        </pc:spChg>
        <pc:spChg chg="del">
          <ac:chgData name="Pizzutti, Julia" userId="51afefab-2dbf-4436-8ed8-85ea86078f5d" providerId="ADAL" clId="{344364B5-999B-4738-BAA0-89F9541EBA71}" dt="2022-11-30T15:36:14.011" v="984" actId="478"/>
          <ac:spMkLst>
            <pc:docMk/>
            <pc:sldMk cId="3941117940" sldId="175895634"/>
            <ac:spMk id="5" creationId="{CC0AA973-4ADC-6219-3016-30C81A181302}"/>
          </ac:spMkLst>
        </pc:spChg>
        <pc:spChg chg="mod">
          <ac:chgData name="Pizzutti, Julia" userId="51afefab-2dbf-4436-8ed8-85ea86078f5d" providerId="ADAL" clId="{344364B5-999B-4738-BAA0-89F9541EBA71}" dt="2022-11-30T20:41:19.768" v="1216" actId="114"/>
          <ac:spMkLst>
            <pc:docMk/>
            <pc:sldMk cId="3941117940" sldId="175895634"/>
            <ac:spMk id="19" creationId="{34280727-E600-87E7-EBD0-813B6EF87D65}"/>
          </ac:spMkLst>
        </pc:spChg>
      </pc:sldChg>
      <pc:sldChg chg="modSp mod">
        <pc:chgData name="Pizzutti, Julia" userId="51afefab-2dbf-4436-8ed8-85ea86078f5d" providerId="ADAL" clId="{344364B5-999B-4738-BAA0-89F9541EBA71}" dt="2022-11-30T15:27:00.319" v="920" actId="20577"/>
        <pc:sldMkLst>
          <pc:docMk/>
          <pc:sldMk cId="741299162" sldId="2141412826"/>
        </pc:sldMkLst>
        <pc:spChg chg="mod">
          <ac:chgData name="Pizzutti, Julia" userId="51afefab-2dbf-4436-8ed8-85ea86078f5d" providerId="ADAL" clId="{344364B5-999B-4738-BAA0-89F9541EBA71}" dt="2022-11-25T15:02:38.681" v="3" actId="20577"/>
          <ac:spMkLst>
            <pc:docMk/>
            <pc:sldMk cId="741299162" sldId="2141412826"/>
            <ac:spMk id="5" creationId="{A81F763D-11C5-4D64-B571-12EC64E284EC}"/>
          </ac:spMkLst>
        </pc:spChg>
        <pc:spChg chg="mod">
          <ac:chgData name="Pizzutti, Julia" userId="51afefab-2dbf-4436-8ed8-85ea86078f5d" providerId="ADAL" clId="{344364B5-999B-4738-BAA0-89F9541EBA71}" dt="2022-11-30T15:27:00.319" v="920" actId="20577"/>
          <ac:spMkLst>
            <pc:docMk/>
            <pc:sldMk cId="741299162" sldId="2141412826"/>
            <ac:spMk id="10" creationId="{0B72070A-25D0-E01F-EAF5-03253E73B3DB}"/>
          </ac:spMkLst>
        </pc:spChg>
        <pc:graphicFrameChg chg="mod modGraphic">
          <ac:chgData name="Pizzutti, Julia" userId="51afefab-2dbf-4436-8ed8-85ea86078f5d" providerId="ADAL" clId="{344364B5-999B-4738-BAA0-89F9541EBA71}" dt="2022-11-30T15:17:09.030" v="755" actId="404"/>
          <ac:graphicFrameMkLst>
            <pc:docMk/>
            <pc:sldMk cId="741299162" sldId="2141412826"/>
            <ac:graphicFrameMk id="6" creationId="{F4E63121-7D3D-14CB-C571-1BFE809B71CB}"/>
          </ac:graphicFrameMkLst>
        </pc:graphicFrameChg>
      </pc:sldChg>
      <pc:sldChg chg="modSp mod">
        <pc:chgData name="Pizzutti, Julia" userId="51afefab-2dbf-4436-8ed8-85ea86078f5d" providerId="ADAL" clId="{344364B5-999B-4738-BAA0-89F9541EBA71}" dt="2022-11-30T15:15:18.348" v="716" actId="20577"/>
        <pc:sldMkLst>
          <pc:docMk/>
          <pc:sldMk cId="517330840" sldId="2141412874"/>
        </pc:sldMkLst>
        <pc:spChg chg="mod">
          <ac:chgData name="Pizzutti, Julia" userId="51afefab-2dbf-4436-8ed8-85ea86078f5d" providerId="ADAL" clId="{344364B5-999B-4738-BAA0-89F9541EBA71}" dt="2022-11-30T15:15:11.388" v="702" actId="20577"/>
          <ac:spMkLst>
            <pc:docMk/>
            <pc:sldMk cId="517330840" sldId="2141412874"/>
            <ac:spMk id="3" creationId="{3EDFAD85-AF01-C4E2-0B34-C0EF845BEF46}"/>
          </ac:spMkLst>
        </pc:spChg>
        <pc:spChg chg="mod">
          <ac:chgData name="Pizzutti, Julia" userId="51afefab-2dbf-4436-8ed8-85ea86078f5d" providerId="ADAL" clId="{344364B5-999B-4738-BAA0-89F9541EBA71}" dt="2022-11-30T15:15:18.348" v="716" actId="20577"/>
          <ac:spMkLst>
            <pc:docMk/>
            <pc:sldMk cId="517330840" sldId="2141412874"/>
            <ac:spMk id="5" creationId="{A81F763D-11C5-4D64-B571-12EC64E284EC}"/>
          </ac:spMkLst>
        </pc:spChg>
      </pc:sldChg>
      <pc:sldChg chg="modSp mod addCm modCm">
        <pc:chgData name="Pizzutti, Julia" userId="51afefab-2dbf-4436-8ed8-85ea86078f5d" providerId="ADAL" clId="{344364B5-999B-4738-BAA0-89F9541EBA71}" dt="2022-11-30T20:38:46.990" v="1207"/>
        <pc:sldMkLst>
          <pc:docMk/>
          <pc:sldMk cId="389523889" sldId="2141412891"/>
        </pc:sldMkLst>
        <pc:spChg chg="mod">
          <ac:chgData name="Pizzutti, Julia" userId="51afefab-2dbf-4436-8ed8-85ea86078f5d" providerId="ADAL" clId="{344364B5-999B-4738-BAA0-89F9541EBA71}" dt="2022-11-25T15:03:25.869" v="17" actId="20577"/>
          <ac:spMkLst>
            <pc:docMk/>
            <pc:sldMk cId="389523889" sldId="2141412891"/>
            <ac:spMk id="5" creationId="{A81F763D-11C5-4D64-B571-12EC64E284EC}"/>
          </ac:spMkLst>
        </pc:spChg>
        <pc:spChg chg="mod">
          <ac:chgData name="Pizzutti, Julia" userId="51afefab-2dbf-4436-8ed8-85ea86078f5d" providerId="ADAL" clId="{344364B5-999B-4738-BAA0-89F9541EBA71}" dt="2022-11-30T20:36:55.479" v="1206" actId="20577"/>
          <ac:spMkLst>
            <pc:docMk/>
            <pc:sldMk cId="389523889" sldId="2141412891"/>
            <ac:spMk id="10" creationId="{8A1AF9A2-B407-53F1-FEDA-4FCF19830FFA}"/>
          </ac:spMkLst>
        </pc:spChg>
      </pc:sldChg>
      <pc:sldChg chg="delSp modSp mod addCm">
        <pc:chgData name="Pizzutti, Julia" userId="51afefab-2dbf-4436-8ed8-85ea86078f5d" providerId="ADAL" clId="{344364B5-999B-4738-BAA0-89F9541EBA71}" dt="2022-11-30T20:40:17.524" v="1214" actId="113"/>
        <pc:sldMkLst>
          <pc:docMk/>
          <pc:sldMk cId="615107950" sldId="2145705252"/>
        </pc:sldMkLst>
        <pc:spChg chg="mod">
          <ac:chgData name="Pizzutti, Julia" userId="51afefab-2dbf-4436-8ed8-85ea86078f5d" providerId="ADAL" clId="{344364B5-999B-4738-BAA0-89F9541EBA71}" dt="2022-11-29T21:24:20.102" v="394" actId="1076"/>
          <ac:spMkLst>
            <pc:docMk/>
            <pc:sldMk cId="615107950" sldId="2145705252"/>
            <ac:spMk id="2" creationId="{56EDAD34-98AB-496B-8A7C-CD8E66564317}"/>
          </ac:spMkLst>
        </pc:spChg>
        <pc:spChg chg="del mod">
          <ac:chgData name="Pizzutti, Julia" userId="51afefab-2dbf-4436-8ed8-85ea86078f5d" providerId="ADAL" clId="{344364B5-999B-4738-BAA0-89F9541EBA71}" dt="2022-11-30T15:36:05.245" v="983" actId="478"/>
          <ac:spMkLst>
            <pc:docMk/>
            <pc:sldMk cId="615107950" sldId="2145705252"/>
            <ac:spMk id="6" creationId="{E93D3E8F-06D3-242B-4345-BE950E91076A}"/>
          </ac:spMkLst>
        </pc:spChg>
        <pc:graphicFrameChg chg="modGraphic">
          <ac:chgData name="Pizzutti, Julia" userId="51afefab-2dbf-4436-8ed8-85ea86078f5d" providerId="ADAL" clId="{344364B5-999B-4738-BAA0-89F9541EBA71}" dt="2022-11-30T20:40:17.524" v="1214" actId="113"/>
          <ac:graphicFrameMkLst>
            <pc:docMk/>
            <pc:sldMk cId="615107950" sldId="2145705252"/>
            <ac:graphicFrameMk id="5" creationId="{3CFCEDCB-52B4-4F43-8EFA-93FEA40D5126}"/>
          </ac:graphicFrameMkLst>
        </pc:graphicFrameChg>
      </pc:sldChg>
      <pc:sldChg chg="modSp mod modCm">
        <pc:chgData name="Pizzutti, Julia" userId="51afefab-2dbf-4436-8ed8-85ea86078f5d" providerId="ADAL" clId="{344364B5-999B-4738-BAA0-89F9541EBA71}" dt="2022-11-30T15:24:10.770" v="908" actId="1076"/>
        <pc:sldMkLst>
          <pc:docMk/>
          <pc:sldMk cId="603917480" sldId="2145705266"/>
        </pc:sldMkLst>
        <pc:spChg chg="mod">
          <ac:chgData name="Pizzutti, Julia" userId="51afefab-2dbf-4436-8ed8-85ea86078f5d" providerId="ADAL" clId="{344364B5-999B-4738-BAA0-89F9541EBA71}" dt="2022-11-30T15:24:10.770" v="908" actId="1076"/>
          <ac:spMkLst>
            <pc:docMk/>
            <pc:sldMk cId="603917480" sldId="2145705266"/>
            <ac:spMk id="2" creationId="{E18D2FED-AB8C-9E02-08E2-28B0021A53F9}"/>
          </ac:spMkLst>
        </pc:spChg>
        <pc:spChg chg="mod">
          <ac:chgData name="Pizzutti, Julia" userId="51afefab-2dbf-4436-8ed8-85ea86078f5d" providerId="ADAL" clId="{344364B5-999B-4738-BAA0-89F9541EBA71}" dt="2022-11-30T15:20:41.752" v="849" actId="20577"/>
          <ac:spMkLst>
            <pc:docMk/>
            <pc:sldMk cId="603917480" sldId="2145705266"/>
            <ac:spMk id="5" creationId="{A81F763D-11C5-4D64-B571-12EC64E284EC}"/>
          </ac:spMkLst>
        </pc:spChg>
      </pc:sldChg>
      <pc:sldChg chg="delSp mod">
        <pc:chgData name="Pizzutti, Julia" userId="51afefab-2dbf-4436-8ed8-85ea86078f5d" providerId="ADAL" clId="{344364B5-999B-4738-BAA0-89F9541EBA71}" dt="2022-11-30T15:35:55.102" v="981" actId="478"/>
        <pc:sldMkLst>
          <pc:docMk/>
          <pc:sldMk cId="3714077929" sldId="2145705273"/>
        </pc:sldMkLst>
        <pc:spChg chg="del">
          <ac:chgData name="Pizzutti, Julia" userId="51afefab-2dbf-4436-8ed8-85ea86078f5d" providerId="ADAL" clId="{344364B5-999B-4738-BAA0-89F9541EBA71}" dt="2022-11-30T15:35:55.102" v="981" actId="478"/>
          <ac:spMkLst>
            <pc:docMk/>
            <pc:sldMk cId="3714077929" sldId="2145705273"/>
            <ac:spMk id="5" creationId="{4F069076-CE71-2C3F-EDC4-1D56AD2B77B2}"/>
          </ac:spMkLst>
        </pc:spChg>
      </pc:sldChg>
      <pc:sldChg chg="delSp modSp mod">
        <pc:chgData name="Pizzutti, Julia" userId="51afefab-2dbf-4436-8ed8-85ea86078f5d" providerId="ADAL" clId="{344364B5-999B-4738-BAA0-89F9541EBA71}" dt="2022-11-30T15:35:36.654" v="977" actId="478"/>
        <pc:sldMkLst>
          <pc:docMk/>
          <pc:sldMk cId="4135718820" sldId="2145705284"/>
        </pc:sldMkLst>
        <pc:spChg chg="del mod">
          <ac:chgData name="Pizzutti, Julia" userId="51afefab-2dbf-4436-8ed8-85ea86078f5d" providerId="ADAL" clId="{344364B5-999B-4738-BAA0-89F9541EBA71}" dt="2022-11-30T15:35:36.654" v="977" actId="478"/>
          <ac:spMkLst>
            <pc:docMk/>
            <pc:sldMk cId="4135718820" sldId="2145705284"/>
            <ac:spMk id="2" creationId="{173EF787-5659-5889-5446-B5315C81049B}"/>
          </ac:spMkLst>
        </pc:spChg>
        <pc:spChg chg="mod">
          <ac:chgData name="Pizzutti, Julia" userId="51afefab-2dbf-4436-8ed8-85ea86078f5d" providerId="ADAL" clId="{344364B5-999B-4738-BAA0-89F9541EBA71}" dt="2022-11-29T20:56:32.534" v="199" actId="113"/>
          <ac:spMkLst>
            <pc:docMk/>
            <pc:sldMk cId="4135718820" sldId="2145705284"/>
            <ac:spMk id="13" creationId="{6A7C06A7-0C41-F2C3-1DB7-4B05AEC1CF67}"/>
          </ac:spMkLst>
        </pc:spChg>
        <pc:spChg chg="mod">
          <ac:chgData name="Pizzutti, Julia" userId="51afefab-2dbf-4436-8ed8-85ea86078f5d" providerId="ADAL" clId="{344364B5-999B-4738-BAA0-89F9541EBA71}" dt="2022-11-30T15:25:09.036" v="915" actId="113"/>
          <ac:spMkLst>
            <pc:docMk/>
            <pc:sldMk cId="4135718820" sldId="2145705284"/>
            <ac:spMk id="19" creationId="{672A8485-17D4-3DB1-F6A9-5B010605A20D}"/>
          </ac:spMkLst>
        </pc:spChg>
      </pc:sldChg>
      <pc:sldChg chg="addSp delSp modSp mod modCm modNotesTx">
        <pc:chgData name="Pizzutti, Julia" userId="51afefab-2dbf-4436-8ed8-85ea86078f5d" providerId="ADAL" clId="{344364B5-999B-4738-BAA0-89F9541EBA71}" dt="2022-11-30T21:28:12.739" v="1274" actId="121"/>
        <pc:sldMkLst>
          <pc:docMk/>
          <pc:sldMk cId="748712732" sldId="2145705285"/>
        </pc:sldMkLst>
        <pc:spChg chg="add mod">
          <ac:chgData name="Pizzutti, Julia" userId="51afefab-2dbf-4436-8ed8-85ea86078f5d" providerId="ADAL" clId="{344364B5-999B-4738-BAA0-89F9541EBA71}" dt="2022-11-30T15:23:33.842" v="900" actId="20577"/>
          <ac:spMkLst>
            <pc:docMk/>
            <pc:sldMk cId="748712732" sldId="2145705285"/>
            <ac:spMk id="2" creationId="{35E52F5E-6A1F-0F6D-6690-7CE5B92E10FF}"/>
          </ac:spMkLst>
        </pc:spChg>
        <pc:spChg chg="mod">
          <ac:chgData name="Pizzutti, Julia" userId="51afefab-2dbf-4436-8ed8-85ea86078f5d" providerId="ADAL" clId="{344364B5-999B-4738-BAA0-89F9541EBA71}" dt="2022-11-29T20:53:49.387" v="119" actId="403"/>
          <ac:spMkLst>
            <pc:docMk/>
            <pc:sldMk cId="748712732" sldId="2145705285"/>
            <ac:spMk id="3" creationId="{E5067A07-6AB6-BF0A-C11B-035FC6EFD8E6}"/>
          </ac:spMkLst>
        </pc:spChg>
        <pc:spChg chg="add mod">
          <ac:chgData name="Pizzutti, Julia" userId="51afefab-2dbf-4436-8ed8-85ea86078f5d" providerId="ADAL" clId="{344364B5-999B-4738-BAA0-89F9541EBA71}" dt="2022-11-30T15:22:09.878" v="864" actId="14100"/>
          <ac:spMkLst>
            <pc:docMk/>
            <pc:sldMk cId="748712732" sldId="2145705285"/>
            <ac:spMk id="4" creationId="{734ED937-5C32-050E-8EE2-8761F9AE747B}"/>
          </ac:spMkLst>
        </pc:spChg>
        <pc:spChg chg="add mod">
          <ac:chgData name="Pizzutti, Julia" userId="51afefab-2dbf-4436-8ed8-85ea86078f5d" providerId="ADAL" clId="{344364B5-999B-4738-BAA0-89F9541EBA71}" dt="2022-11-30T21:28:12.739" v="1274" actId="121"/>
          <ac:spMkLst>
            <pc:docMk/>
            <pc:sldMk cId="748712732" sldId="2145705285"/>
            <ac:spMk id="5" creationId="{48D98CA1-3CBC-5DED-465C-8461A734CA18}"/>
          </ac:spMkLst>
        </pc:spChg>
        <pc:spChg chg="del">
          <ac:chgData name="Pizzutti, Julia" userId="51afefab-2dbf-4436-8ed8-85ea86078f5d" providerId="ADAL" clId="{344364B5-999B-4738-BAA0-89F9541EBA71}" dt="2022-11-29T20:52:53.724" v="99" actId="478"/>
          <ac:spMkLst>
            <pc:docMk/>
            <pc:sldMk cId="748712732" sldId="2145705285"/>
            <ac:spMk id="5" creationId="{6FD1F851-0B23-D617-F0DC-A553C1B74C92}"/>
          </ac:spMkLst>
        </pc:spChg>
        <pc:spChg chg="add mod">
          <ac:chgData name="Pizzutti, Julia" userId="51afefab-2dbf-4436-8ed8-85ea86078f5d" providerId="ADAL" clId="{344364B5-999B-4738-BAA0-89F9541EBA71}" dt="2022-11-30T15:22:22.626" v="875" actId="20578"/>
          <ac:spMkLst>
            <pc:docMk/>
            <pc:sldMk cId="748712732" sldId="2145705285"/>
            <ac:spMk id="6" creationId="{EECE7ACC-E2E6-2CC1-7C6A-BB72ABB8820C}"/>
          </ac:spMkLst>
        </pc:spChg>
        <pc:spChg chg="del mod">
          <ac:chgData name="Pizzutti, Julia" userId="51afefab-2dbf-4436-8ed8-85ea86078f5d" providerId="ADAL" clId="{344364B5-999B-4738-BAA0-89F9541EBA71}" dt="2022-11-29T20:53:18.095" v="109" actId="478"/>
          <ac:spMkLst>
            <pc:docMk/>
            <pc:sldMk cId="748712732" sldId="2145705285"/>
            <ac:spMk id="8" creationId="{D9CCD6A8-8135-3125-FDC2-3FE7AEA9F66B}"/>
          </ac:spMkLst>
        </pc:spChg>
        <pc:spChg chg="add del mod">
          <ac:chgData name="Pizzutti, Julia" userId="51afefab-2dbf-4436-8ed8-85ea86078f5d" providerId="ADAL" clId="{344364B5-999B-4738-BAA0-89F9541EBA71}" dt="2022-11-29T20:57:13.587" v="202"/>
          <ac:spMkLst>
            <pc:docMk/>
            <pc:sldMk cId="748712732" sldId="2145705285"/>
            <ac:spMk id="9" creationId="{6A1BDDF8-37C8-506B-8274-EF5378FCAAC7}"/>
          </ac:spMkLst>
        </pc:spChg>
        <pc:spChg chg="del">
          <ac:chgData name="Pizzutti, Julia" userId="51afefab-2dbf-4436-8ed8-85ea86078f5d" providerId="ADAL" clId="{344364B5-999B-4738-BAA0-89F9541EBA71}" dt="2022-11-29T20:52:51.852" v="97" actId="478"/>
          <ac:spMkLst>
            <pc:docMk/>
            <pc:sldMk cId="748712732" sldId="2145705285"/>
            <ac:spMk id="19" creationId="{672A8485-17D4-3DB1-F6A9-5B010605A20D}"/>
          </ac:spMkLst>
        </pc:spChg>
        <pc:picChg chg="mod">
          <ac:chgData name="Pizzutti, Julia" userId="51afefab-2dbf-4436-8ed8-85ea86078f5d" providerId="ADAL" clId="{344364B5-999B-4738-BAA0-89F9541EBA71}" dt="2022-11-30T15:23:37.420" v="901" actId="1076"/>
          <ac:picMkLst>
            <pc:docMk/>
            <pc:sldMk cId="748712732" sldId="2145705285"/>
            <ac:picMk id="1026" creationId="{CA2C4D38-456C-88A0-4F09-0DA6AD917F4E}"/>
          </ac:picMkLst>
        </pc:picChg>
      </pc:sldChg>
      <pc:sldChg chg="addSp delSp modSp mod modNotesTx">
        <pc:chgData name="Pizzutti, Julia" userId="51afefab-2dbf-4436-8ed8-85ea86078f5d" providerId="ADAL" clId="{344364B5-999B-4738-BAA0-89F9541EBA71}" dt="2022-11-30T21:30:34.478" v="1284"/>
        <pc:sldMkLst>
          <pc:docMk/>
          <pc:sldMk cId="2320938324" sldId="2145705286"/>
        </pc:sldMkLst>
        <pc:spChg chg="del mod">
          <ac:chgData name="Pizzutti, Julia" userId="51afefab-2dbf-4436-8ed8-85ea86078f5d" providerId="ADAL" clId="{344364B5-999B-4738-BAA0-89F9541EBA71}" dt="2022-11-30T15:35:46.913" v="980" actId="478"/>
          <ac:spMkLst>
            <pc:docMk/>
            <pc:sldMk cId="2320938324" sldId="2145705286"/>
            <ac:spMk id="2" creationId="{7634C926-5E1A-DE07-B925-597EE1E98AF6}"/>
          </ac:spMkLst>
        </pc:spChg>
        <pc:spChg chg="add mod">
          <ac:chgData name="Pizzutti, Julia" userId="51afefab-2dbf-4436-8ed8-85ea86078f5d" providerId="ADAL" clId="{344364B5-999B-4738-BAA0-89F9541EBA71}" dt="2022-11-30T21:30:34.478" v="1284"/>
          <ac:spMkLst>
            <pc:docMk/>
            <pc:sldMk cId="2320938324" sldId="2145705286"/>
            <ac:spMk id="2" creationId="{99D42719-8B4B-5243-BDC9-2FA8A72A503A}"/>
          </ac:spMkLst>
        </pc:spChg>
        <pc:spChg chg="mod">
          <ac:chgData name="Pizzutti, Julia" userId="51afefab-2dbf-4436-8ed8-85ea86078f5d" providerId="ADAL" clId="{344364B5-999B-4738-BAA0-89F9541EBA71}" dt="2022-11-30T20:42:39.147" v="1254" actId="20577"/>
          <ac:spMkLst>
            <pc:docMk/>
            <pc:sldMk cId="2320938324" sldId="2145705286"/>
            <ac:spMk id="19" creationId="{672A8485-17D4-3DB1-F6A9-5B010605A20D}"/>
          </ac:spMkLst>
        </pc:spChg>
      </pc:sldChg>
      <pc:sldChg chg="delSp mod">
        <pc:chgData name="Pizzutti, Julia" userId="51afefab-2dbf-4436-8ed8-85ea86078f5d" providerId="ADAL" clId="{344364B5-999B-4738-BAA0-89F9541EBA71}" dt="2022-11-30T15:36:28.180" v="987" actId="478"/>
        <pc:sldMkLst>
          <pc:docMk/>
          <pc:sldMk cId="2778059505" sldId="2145705293"/>
        </pc:sldMkLst>
        <pc:spChg chg="del">
          <ac:chgData name="Pizzutti, Julia" userId="51afefab-2dbf-4436-8ed8-85ea86078f5d" providerId="ADAL" clId="{344364B5-999B-4738-BAA0-89F9541EBA71}" dt="2022-11-30T15:36:28.180" v="987" actId="478"/>
          <ac:spMkLst>
            <pc:docMk/>
            <pc:sldMk cId="2778059505" sldId="2145705293"/>
            <ac:spMk id="8" creationId="{2D4AE569-C035-6BDF-C6AD-34B09EF8AB57}"/>
          </ac:spMkLst>
        </pc:spChg>
      </pc:sldChg>
      <pc:sldChg chg="delSp modSp mod">
        <pc:chgData name="Pizzutti, Julia" userId="51afefab-2dbf-4436-8ed8-85ea86078f5d" providerId="ADAL" clId="{344364B5-999B-4738-BAA0-89F9541EBA71}" dt="2022-11-30T15:35:29.840" v="975" actId="478"/>
        <pc:sldMkLst>
          <pc:docMk/>
          <pc:sldMk cId="106312196" sldId="2145705296"/>
        </pc:sldMkLst>
        <pc:spChg chg="del mod">
          <ac:chgData name="Pizzutti, Julia" userId="51afefab-2dbf-4436-8ed8-85ea86078f5d" providerId="ADAL" clId="{344364B5-999B-4738-BAA0-89F9541EBA71}" dt="2022-11-30T15:35:29.840" v="975" actId="478"/>
          <ac:spMkLst>
            <pc:docMk/>
            <pc:sldMk cId="106312196" sldId="2145705296"/>
            <ac:spMk id="6" creationId="{127892CA-3C27-4E74-86EB-FF09E0EC6035}"/>
          </ac:spMkLst>
        </pc:spChg>
      </pc:sldChg>
      <pc:sldChg chg="delSp mod">
        <pc:chgData name="Pizzutti, Julia" userId="51afefab-2dbf-4436-8ed8-85ea86078f5d" providerId="ADAL" clId="{344364B5-999B-4738-BAA0-89F9541EBA71}" dt="2022-11-30T15:36:24.211" v="986" actId="478"/>
        <pc:sldMkLst>
          <pc:docMk/>
          <pc:sldMk cId="1734963813" sldId="2145705299"/>
        </pc:sldMkLst>
        <pc:spChg chg="del">
          <ac:chgData name="Pizzutti, Julia" userId="51afefab-2dbf-4436-8ed8-85ea86078f5d" providerId="ADAL" clId="{344364B5-999B-4738-BAA0-89F9541EBA71}" dt="2022-11-30T15:36:24.211" v="986" actId="478"/>
          <ac:spMkLst>
            <pc:docMk/>
            <pc:sldMk cId="1734963813" sldId="2145705299"/>
            <ac:spMk id="5" creationId="{EEA7BAD6-1C83-825A-81DB-CA0C3791CCED}"/>
          </ac:spMkLst>
        </pc:spChg>
      </pc:sldChg>
      <pc:sldChg chg="addSp delSp modSp mod addCm modCm modNotesTx">
        <pc:chgData name="Pizzutti, Julia" userId="51afefab-2dbf-4436-8ed8-85ea86078f5d" providerId="ADAL" clId="{344364B5-999B-4738-BAA0-89F9541EBA71}" dt="2022-11-30T21:29:56.044" v="1282"/>
        <pc:sldMkLst>
          <pc:docMk/>
          <pc:sldMk cId="4192454970" sldId="2145705300"/>
        </pc:sldMkLst>
        <pc:spChg chg="add mod">
          <ac:chgData name="Pizzutti, Julia" userId="51afefab-2dbf-4436-8ed8-85ea86078f5d" providerId="ADAL" clId="{344364B5-999B-4738-BAA0-89F9541EBA71}" dt="2022-11-30T21:28:57.448" v="1281" actId="1076"/>
          <ac:spMkLst>
            <pc:docMk/>
            <pc:sldMk cId="4192454970" sldId="2145705300"/>
            <ac:spMk id="2" creationId="{6A79F48B-3F9B-9B65-010B-2C03D5046D32}"/>
          </ac:spMkLst>
        </pc:spChg>
        <pc:spChg chg="del">
          <ac:chgData name="Pizzutti, Julia" userId="51afefab-2dbf-4436-8ed8-85ea86078f5d" providerId="ADAL" clId="{344364B5-999B-4738-BAA0-89F9541EBA71}" dt="2022-11-29T21:00:09.442" v="249" actId="478"/>
          <ac:spMkLst>
            <pc:docMk/>
            <pc:sldMk cId="4192454970" sldId="2145705300"/>
            <ac:spMk id="3" creationId="{E5067A07-6AB6-BF0A-C11B-035FC6EFD8E6}"/>
          </ac:spMkLst>
        </pc:spChg>
        <pc:spChg chg="mod">
          <ac:chgData name="Pizzutti, Julia" userId="51afefab-2dbf-4436-8ed8-85ea86078f5d" providerId="ADAL" clId="{344364B5-999B-4738-BAA0-89F9541EBA71}" dt="2022-11-29T21:15:25.001" v="362" actId="14100"/>
          <ac:spMkLst>
            <pc:docMk/>
            <pc:sldMk cId="4192454970" sldId="2145705300"/>
            <ac:spMk id="5" creationId="{6FD1F851-0B23-D617-F0DC-A553C1B74C92}"/>
          </ac:spMkLst>
        </pc:spChg>
        <pc:spChg chg="mod">
          <ac:chgData name="Pizzutti, Julia" userId="51afefab-2dbf-4436-8ed8-85ea86078f5d" providerId="ADAL" clId="{344364B5-999B-4738-BAA0-89F9541EBA71}" dt="2022-11-30T20:33:17.386" v="1198" actId="20577"/>
          <ac:spMkLst>
            <pc:docMk/>
            <pc:sldMk cId="4192454970" sldId="2145705300"/>
            <ac:spMk id="8" creationId="{D9CCD6A8-8135-3125-FDC2-3FE7AEA9F66B}"/>
          </ac:spMkLst>
        </pc:spChg>
        <pc:spChg chg="del">
          <ac:chgData name="Pizzutti, Julia" userId="51afefab-2dbf-4436-8ed8-85ea86078f5d" providerId="ADAL" clId="{344364B5-999B-4738-BAA0-89F9541EBA71}" dt="2022-11-30T15:35:39.983" v="978" actId="478"/>
          <ac:spMkLst>
            <pc:docMk/>
            <pc:sldMk cId="4192454970" sldId="2145705300"/>
            <ac:spMk id="12" creationId="{A210B92E-E23F-AEB5-BD5E-94FDC6790B1A}"/>
          </ac:spMkLst>
        </pc:spChg>
        <pc:spChg chg="add mod">
          <ac:chgData name="Pizzutti, Julia" userId="51afefab-2dbf-4436-8ed8-85ea86078f5d" providerId="ADAL" clId="{344364B5-999B-4738-BAA0-89F9541EBA71}" dt="2022-11-30T20:33:37.430" v="1203" actId="20577"/>
          <ac:spMkLst>
            <pc:docMk/>
            <pc:sldMk cId="4192454970" sldId="2145705300"/>
            <ac:spMk id="18" creationId="{B8FA9DF7-4542-9A84-912A-D3BF4E38407B}"/>
          </ac:spMkLst>
        </pc:spChg>
        <pc:spChg chg="mod">
          <ac:chgData name="Pizzutti, Julia" userId="51afefab-2dbf-4436-8ed8-85ea86078f5d" providerId="ADAL" clId="{344364B5-999B-4738-BAA0-89F9541EBA71}" dt="2022-11-30T15:32:09.271" v="957" actId="20577"/>
          <ac:spMkLst>
            <pc:docMk/>
            <pc:sldMk cId="4192454970" sldId="2145705300"/>
            <ac:spMk id="19" creationId="{672A8485-17D4-3DB1-F6A9-5B010605A20D}"/>
          </ac:spMkLst>
        </pc:spChg>
        <pc:spChg chg="mod">
          <ac:chgData name="Pizzutti, Julia" userId="51afefab-2dbf-4436-8ed8-85ea86078f5d" providerId="ADAL" clId="{344364B5-999B-4738-BAA0-89F9541EBA71}" dt="2022-11-29T20:59:40.567" v="243" actId="14100"/>
          <ac:spMkLst>
            <pc:docMk/>
            <pc:sldMk cId="4192454970" sldId="2145705300"/>
            <ac:spMk id="20" creationId="{99D12694-1C29-37C5-599D-25E6E0D024AE}"/>
          </ac:spMkLst>
        </pc:spChg>
        <pc:picChg chg="add del mod">
          <ac:chgData name="Pizzutti, Julia" userId="51afefab-2dbf-4436-8ed8-85ea86078f5d" providerId="ADAL" clId="{344364B5-999B-4738-BAA0-89F9541EBA71}" dt="2022-11-29T21:07:56.726" v="327" actId="478"/>
          <ac:picMkLst>
            <pc:docMk/>
            <pc:sldMk cId="4192454970" sldId="2145705300"/>
            <ac:picMk id="6" creationId="{3F23A440-7CD9-05FD-C8AC-21DCC5791AAB}"/>
          </ac:picMkLst>
        </pc:picChg>
        <pc:picChg chg="del">
          <ac:chgData name="Pizzutti, Julia" userId="51afefab-2dbf-4436-8ed8-85ea86078f5d" providerId="ADAL" clId="{344364B5-999B-4738-BAA0-89F9541EBA71}" dt="2022-11-29T21:00:06.253" v="248" actId="478"/>
          <ac:picMkLst>
            <pc:docMk/>
            <pc:sldMk cId="4192454970" sldId="2145705300"/>
            <ac:picMk id="9" creationId="{9D16B109-5B96-383C-D05E-E4A167F31AC0}"/>
          </ac:picMkLst>
        </pc:picChg>
        <pc:picChg chg="add del mod">
          <ac:chgData name="Pizzutti, Julia" userId="51afefab-2dbf-4436-8ed8-85ea86078f5d" providerId="ADAL" clId="{344364B5-999B-4738-BAA0-89F9541EBA71}" dt="2022-11-29T21:09:43.433" v="340" actId="478"/>
          <ac:picMkLst>
            <pc:docMk/>
            <pc:sldMk cId="4192454970" sldId="2145705300"/>
            <ac:picMk id="11" creationId="{4F6EB263-E89D-94F0-BD0D-9661F1AFBAAA}"/>
          </ac:picMkLst>
        </pc:picChg>
        <pc:picChg chg="add del mod">
          <ac:chgData name="Pizzutti, Julia" userId="51afefab-2dbf-4436-8ed8-85ea86078f5d" providerId="ADAL" clId="{344364B5-999B-4738-BAA0-89F9541EBA71}" dt="2022-11-29T21:09:48.182" v="343" actId="478"/>
          <ac:picMkLst>
            <pc:docMk/>
            <pc:sldMk cId="4192454970" sldId="2145705300"/>
            <ac:picMk id="13" creationId="{AC9142AB-C784-76D9-83F3-44D8EFA3C2D8}"/>
          </ac:picMkLst>
        </pc:picChg>
        <pc:picChg chg="add del mod">
          <ac:chgData name="Pizzutti, Julia" userId="51afefab-2dbf-4436-8ed8-85ea86078f5d" providerId="ADAL" clId="{344364B5-999B-4738-BAA0-89F9541EBA71}" dt="2022-11-29T21:11:31.518" v="350" actId="478"/>
          <ac:picMkLst>
            <pc:docMk/>
            <pc:sldMk cId="4192454970" sldId="2145705300"/>
            <ac:picMk id="15" creationId="{1650CB9D-5745-3CD6-B10F-AE612B232621}"/>
          </ac:picMkLst>
        </pc:picChg>
        <pc:picChg chg="add mod">
          <ac:chgData name="Pizzutti, Julia" userId="51afefab-2dbf-4436-8ed8-85ea86078f5d" providerId="ADAL" clId="{344364B5-999B-4738-BAA0-89F9541EBA71}" dt="2022-11-29T21:15:37.074" v="365" actId="1076"/>
          <ac:picMkLst>
            <pc:docMk/>
            <pc:sldMk cId="4192454970" sldId="2145705300"/>
            <ac:picMk id="17" creationId="{3B2AD8D1-32B7-481D-1BBD-19B1A1E2E62A}"/>
          </ac:picMkLst>
        </pc:picChg>
        <pc:picChg chg="del mod">
          <ac:chgData name="Pizzutti, Julia" userId="51afefab-2dbf-4436-8ed8-85ea86078f5d" providerId="ADAL" clId="{344364B5-999B-4738-BAA0-89F9541EBA71}" dt="2022-11-29T21:00:05.176" v="247" actId="478"/>
          <ac:picMkLst>
            <pc:docMk/>
            <pc:sldMk cId="4192454970" sldId="2145705300"/>
            <ac:picMk id="7170" creationId="{9D5E7038-433A-7D3E-78F1-5F71FBD90917}"/>
          </ac:picMkLst>
        </pc:picChg>
      </pc:sldChg>
      <pc:sldChg chg="delSp mod">
        <pc:chgData name="Pizzutti, Julia" userId="51afefab-2dbf-4436-8ed8-85ea86078f5d" providerId="ADAL" clId="{344364B5-999B-4738-BAA0-89F9541EBA71}" dt="2022-11-30T15:36:18.151" v="985" actId="478"/>
        <pc:sldMkLst>
          <pc:docMk/>
          <pc:sldMk cId="2833426835" sldId="2145705303"/>
        </pc:sldMkLst>
        <pc:spChg chg="del">
          <ac:chgData name="Pizzutti, Julia" userId="51afefab-2dbf-4436-8ed8-85ea86078f5d" providerId="ADAL" clId="{344364B5-999B-4738-BAA0-89F9541EBA71}" dt="2022-11-30T15:36:18.151" v="985" actId="478"/>
          <ac:spMkLst>
            <pc:docMk/>
            <pc:sldMk cId="2833426835" sldId="2145705303"/>
            <ac:spMk id="3" creationId="{E4319293-0B98-3273-9A4C-E7A6EC3947A4}"/>
          </ac:spMkLst>
        </pc:spChg>
      </pc:sldChg>
      <pc:sldChg chg="addSp delSp modSp mod addCm delCm modCm">
        <pc:chgData name="Pizzutti, Julia" userId="51afefab-2dbf-4436-8ed8-85ea86078f5d" providerId="ADAL" clId="{344364B5-999B-4738-BAA0-89F9541EBA71}" dt="2022-12-01T19:54:42.143" v="1390"/>
        <pc:sldMkLst>
          <pc:docMk/>
          <pc:sldMk cId="2064951576" sldId="2147472182"/>
        </pc:sldMkLst>
        <pc:spChg chg="add del mod ord">
          <ac:chgData name="Pizzutti, Julia" userId="51afefab-2dbf-4436-8ed8-85ea86078f5d" providerId="ADAL" clId="{344364B5-999B-4738-BAA0-89F9541EBA71}" dt="2022-11-30T15:28:07.127" v="925" actId="478"/>
          <ac:spMkLst>
            <pc:docMk/>
            <pc:sldMk cId="2064951576" sldId="2147472182"/>
            <ac:spMk id="2" creationId="{48A6C059-B1C5-FBAB-E785-F09D7109035A}"/>
          </ac:spMkLst>
        </pc:spChg>
        <pc:spChg chg="mod">
          <ac:chgData name="Pizzutti, Julia" userId="51afefab-2dbf-4436-8ed8-85ea86078f5d" providerId="ADAL" clId="{344364B5-999B-4738-BAA0-89F9541EBA71}" dt="2022-11-30T15:31:05.573" v="950" actId="404"/>
          <ac:spMkLst>
            <pc:docMk/>
            <pc:sldMk cId="2064951576" sldId="2147472182"/>
            <ac:spMk id="3" creationId="{C3EFA161-A3A8-D3EC-8CDF-A704215EC466}"/>
          </ac:spMkLst>
        </pc:spChg>
        <pc:spChg chg="add mod ord">
          <ac:chgData name="Pizzutti, Julia" userId="51afefab-2dbf-4436-8ed8-85ea86078f5d" providerId="ADAL" clId="{344364B5-999B-4738-BAA0-89F9541EBA71}" dt="2022-11-30T15:29:51.996" v="930" actId="1076"/>
          <ac:spMkLst>
            <pc:docMk/>
            <pc:sldMk cId="2064951576" sldId="2147472182"/>
            <ac:spMk id="5" creationId="{1F7D9AD1-5771-F44F-A2C4-D53A8DCF05A2}"/>
          </ac:spMkLst>
        </pc:spChg>
        <pc:spChg chg="mod">
          <ac:chgData name="Pizzutti, Julia" userId="51afefab-2dbf-4436-8ed8-85ea86078f5d" providerId="ADAL" clId="{344364B5-999B-4738-BAA0-89F9541EBA71}" dt="2022-11-30T15:30:59.249" v="945" actId="403"/>
          <ac:spMkLst>
            <pc:docMk/>
            <pc:sldMk cId="2064951576" sldId="2147472182"/>
            <ac:spMk id="6" creationId="{0EF0E452-C8C1-627C-30F8-2A868420C0B3}"/>
          </ac:spMkLst>
        </pc:spChg>
        <pc:spChg chg="mod">
          <ac:chgData name="Pizzutti, Julia" userId="51afefab-2dbf-4436-8ed8-85ea86078f5d" providerId="ADAL" clId="{344364B5-999B-4738-BAA0-89F9541EBA71}" dt="2022-11-30T15:29:51.996" v="930" actId="1076"/>
          <ac:spMkLst>
            <pc:docMk/>
            <pc:sldMk cId="2064951576" sldId="2147472182"/>
            <ac:spMk id="7" creationId="{BF02EF26-6259-2291-1AB0-8512C1B01FA4}"/>
          </ac:spMkLst>
        </pc:spChg>
        <pc:spChg chg="mod">
          <ac:chgData name="Pizzutti, Julia" userId="51afefab-2dbf-4436-8ed8-85ea86078f5d" providerId="ADAL" clId="{344364B5-999B-4738-BAA0-89F9541EBA71}" dt="2022-11-30T15:31:10.035" v="952" actId="1076"/>
          <ac:spMkLst>
            <pc:docMk/>
            <pc:sldMk cId="2064951576" sldId="2147472182"/>
            <ac:spMk id="79" creationId="{0E7FBD20-753E-817F-6718-3BCB8820ED61}"/>
          </ac:spMkLst>
        </pc:spChg>
      </pc:sldChg>
      <pc:sldChg chg="delSp modSp mod">
        <pc:chgData name="Pizzutti, Julia" userId="51afefab-2dbf-4436-8ed8-85ea86078f5d" providerId="ADAL" clId="{344364B5-999B-4738-BAA0-89F9541EBA71}" dt="2022-11-30T15:14:38.993" v="695" actId="14100"/>
        <pc:sldMkLst>
          <pc:docMk/>
          <pc:sldMk cId="3189743235" sldId="2147472185"/>
        </pc:sldMkLst>
        <pc:spChg chg="mod">
          <ac:chgData name="Pizzutti, Julia" userId="51afefab-2dbf-4436-8ed8-85ea86078f5d" providerId="ADAL" clId="{344364B5-999B-4738-BAA0-89F9541EBA71}" dt="2022-11-29T21:17:42.625" v="384" actId="20577"/>
          <ac:spMkLst>
            <pc:docMk/>
            <pc:sldMk cId="3189743235" sldId="2147472185"/>
            <ac:spMk id="5" creationId="{A81F763D-11C5-4D64-B571-12EC64E284EC}"/>
          </ac:spMkLst>
        </pc:spChg>
        <pc:spChg chg="del">
          <ac:chgData name="Pizzutti, Julia" userId="51afefab-2dbf-4436-8ed8-85ea86078f5d" providerId="ADAL" clId="{344364B5-999B-4738-BAA0-89F9541EBA71}" dt="2022-11-29T21:17:49.591" v="385" actId="478"/>
          <ac:spMkLst>
            <pc:docMk/>
            <pc:sldMk cId="3189743235" sldId="2147472185"/>
            <ac:spMk id="8" creationId="{9B690329-1806-4857-8512-55F3DC2E09C4}"/>
          </ac:spMkLst>
        </pc:spChg>
        <pc:spChg chg="mod">
          <ac:chgData name="Pizzutti, Julia" userId="51afefab-2dbf-4436-8ed8-85ea86078f5d" providerId="ADAL" clId="{344364B5-999B-4738-BAA0-89F9541EBA71}" dt="2022-11-30T15:14:38.993" v="695" actId="14100"/>
          <ac:spMkLst>
            <pc:docMk/>
            <pc:sldMk cId="3189743235" sldId="2147472185"/>
            <ac:spMk id="10" creationId="{8A1AF9A2-B407-53F1-FEDA-4FCF19830FFA}"/>
          </ac:spMkLst>
        </pc:spChg>
      </pc:sldChg>
      <pc:sldChg chg="modSp mod">
        <pc:chgData name="Pizzutti, Julia" userId="51afefab-2dbf-4436-8ed8-85ea86078f5d" providerId="ADAL" clId="{344364B5-999B-4738-BAA0-89F9541EBA71}" dt="2022-11-30T20:40:25.344" v="1215" actId="1076"/>
        <pc:sldMkLst>
          <pc:docMk/>
          <pc:sldMk cId="1971599289" sldId="2147472194"/>
        </pc:sldMkLst>
        <pc:spChg chg="mod">
          <ac:chgData name="Pizzutti, Julia" userId="51afefab-2dbf-4436-8ed8-85ea86078f5d" providerId="ADAL" clId="{344364B5-999B-4738-BAA0-89F9541EBA71}" dt="2022-11-30T20:40:25.344" v="1215" actId="1076"/>
          <ac:spMkLst>
            <pc:docMk/>
            <pc:sldMk cId="1971599289" sldId="2147472194"/>
            <ac:spMk id="2" creationId="{2754DB6D-EA93-926B-350B-271B3E8C21E0}"/>
          </ac:spMkLst>
        </pc:spChg>
        <pc:spChg chg="mod">
          <ac:chgData name="Pizzutti, Julia" userId="51afefab-2dbf-4436-8ed8-85ea86078f5d" providerId="ADAL" clId="{344364B5-999B-4738-BAA0-89F9541EBA71}" dt="2022-11-25T15:03:15.644" v="13" actId="20577"/>
          <ac:spMkLst>
            <pc:docMk/>
            <pc:sldMk cId="1971599289" sldId="2147472194"/>
            <ac:spMk id="5" creationId="{A81F763D-11C5-4D64-B571-12EC64E284EC}"/>
          </ac:spMkLst>
        </pc:spChg>
        <pc:picChg chg="mod">
          <ac:chgData name="Pizzutti, Julia" userId="51afefab-2dbf-4436-8ed8-85ea86078f5d" providerId="ADAL" clId="{344364B5-999B-4738-BAA0-89F9541EBA71}" dt="2022-11-30T15:20:08.760" v="842" actId="1076"/>
          <ac:picMkLst>
            <pc:docMk/>
            <pc:sldMk cId="1971599289" sldId="2147472194"/>
            <ac:picMk id="7" creationId="{23D74D10-E54C-AF3E-00D8-B80D62C79C6E}"/>
          </ac:picMkLst>
        </pc:picChg>
      </pc:sldChg>
      <pc:sldChg chg="addSp delSp modSp add mod addCm modNotesTx">
        <pc:chgData name="Pizzutti, Julia" userId="51afefab-2dbf-4436-8ed8-85ea86078f5d" providerId="ADAL" clId="{344364B5-999B-4738-BAA0-89F9541EBA71}" dt="2022-12-01T14:59:16.525" v="1295" actId="1076"/>
        <pc:sldMkLst>
          <pc:docMk/>
          <pc:sldMk cId="395047321" sldId="2147472195"/>
        </pc:sldMkLst>
        <pc:spChg chg="add mod">
          <ac:chgData name="Pizzutti, Julia" userId="51afefab-2dbf-4436-8ed8-85ea86078f5d" providerId="ADAL" clId="{344364B5-999B-4738-BAA0-89F9541EBA71}" dt="2022-11-30T21:28:06.343" v="1273" actId="121"/>
          <ac:spMkLst>
            <pc:docMk/>
            <pc:sldMk cId="395047321" sldId="2147472195"/>
            <ac:spMk id="2" creationId="{725D6CDB-1DF3-1B54-DA96-D7AC70037A43}"/>
          </ac:spMkLst>
        </pc:spChg>
        <pc:spChg chg="del">
          <ac:chgData name="Pizzutti, Julia" userId="51afefab-2dbf-4436-8ed8-85ea86078f5d" providerId="ADAL" clId="{344364B5-999B-4738-BAA0-89F9541EBA71}" dt="2022-11-29T21:01:56.580" v="263" actId="478"/>
          <ac:spMkLst>
            <pc:docMk/>
            <pc:sldMk cId="395047321" sldId="2147472195"/>
            <ac:spMk id="4" creationId="{4D0B6CFD-B9A1-5866-738B-7336D677AE29}"/>
          </ac:spMkLst>
        </pc:spChg>
        <pc:spChg chg="del">
          <ac:chgData name="Pizzutti, Julia" userId="51afefab-2dbf-4436-8ed8-85ea86078f5d" providerId="ADAL" clId="{344364B5-999B-4738-BAA0-89F9541EBA71}" dt="2022-11-29T21:00:52.829" v="255" actId="478"/>
          <ac:spMkLst>
            <pc:docMk/>
            <pc:sldMk cId="395047321" sldId="2147472195"/>
            <ac:spMk id="5" creationId="{6FD1F851-0B23-D617-F0DC-A553C1B74C92}"/>
          </ac:spMkLst>
        </pc:spChg>
        <pc:spChg chg="del">
          <ac:chgData name="Pizzutti, Julia" userId="51afefab-2dbf-4436-8ed8-85ea86078f5d" providerId="ADAL" clId="{344364B5-999B-4738-BAA0-89F9541EBA71}" dt="2022-11-29T21:00:51.396" v="254" actId="478"/>
          <ac:spMkLst>
            <pc:docMk/>
            <pc:sldMk cId="395047321" sldId="2147472195"/>
            <ac:spMk id="8" creationId="{D9CCD6A8-8135-3125-FDC2-3FE7AEA9F66B}"/>
          </ac:spMkLst>
        </pc:spChg>
        <pc:spChg chg="del">
          <ac:chgData name="Pizzutti, Julia" userId="51afefab-2dbf-4436-8ed8-85ea86078f5d" providerId="ADAL" clId="{344364B5-999B-4738-BAA0-89F9541EBA71}" dt="2022-11-29T21:00:55.110" v="256" actId="478"/>
          <ac:spMkLst>
            <pc:docMk/>
            <pc:sldMk cId="395047321" sldId="2147472195"/>
            <ac:spMk id="19" creationId="{672A8485-17D4-3DB1-F6A9-5B010605A20D}"/>
          </ac:spMkLst>
        </pc:spChg>
        <pc:spChg chg="mod">
          <ac:chgData name="Pizzutti, Julia" userId="51afefab-2dbf-4436-8ed8-85ea86078f5d" providerId="ADAL" clId="{344364B5-999B-4738-BAA0-89F9541EBA71}" dt="2022-11-29T21:02:18.295" v="308" actId="14100"/>
          <ac:spMkLst>
            <pc:docMk/>
            <pc:sldMk cId="395047321" sldId="2147472195"/>
            <ac:spMk id="20" creationId="{99D12694-1C29-37C5-599D-25E6E0D024AE}"/>
          </ac:spMkLst>
        </pc:spChg>
        <pc:picChg chg="add del mod">
          <ac:chgData name="Pizzutti, Julia" userId="51afefab-2dbf-4436-8ed8-85ea86078f5d" providerId="ADAL" clId="{344364B5-999B-4738-BAA0-89F9541EBA71}" dt="2022-12-01T14:58:37.691" v="1288" actId="478"/>
          <ac:picMkLst>
            <pc:docMk/>
            <pc:sldMk cId="395047321" sldId="2147472195"/>
            <ac:picMk id="5" creationId="{38042056-49F6-319B-9337-9F19E8B8E7F7}"/>
          </ac:picMkLst>
        </pc:picChg>
        <pc:picChg chg="add del mod">
          <ac:chgData name="Pizzutti, Julia" userId="51afefab-2dbf-4436-8ed8-85ea86078f5d" providerId="ADAL" clId="{344364B5-999B-4738-BAA0-89F9541EBA71}" dt="2022-11-29T21:01:20.516" v="257" actId="478"/>
          <ac:picMkLst>
            <pc:docMk/>
            <pc:sldMk cId="395047321" sldId="2147472195"/>
            <ac:picMk id="6" creationId="{3A13CA11-F122-7895-2B2D-05FAB1010710}"/>
          </ac:picMkLst>
        </pc:picChg>
        <pc:picChg chg="add mod">
          <ac:chgData name="Pizzutti, Julia" userId="51afefab-2dbf-4436-8ed8-85ea86078f5d" providerId="ADAL" clId="{344364B5-999B-4738-BAA0-89F9541EBA71}" dt="2022-12-01T14:59:16.525" v="1295" actId="1076"/>
          <ac:picMkLst>
            <pc:docMk/>
            <pc:sldMk cId="395047321" sldId="2147472195"/>
            <ac:picMk id="8" creationId="{65EAA69D-5D76-74A7-A5D1-7032D25CFECF}"/>
          </ac:picMkLst>
        </pc:picChg>
        <pc:picChg chg="del">
          <ac:chgData name="Pizzutti, Julia" userId="51afefab-2dbf-4436-8ed8-85ea86078f5d" providerId="ADAL" clId="{344364B5-999B-4738-BAA0-89F9541EBA71}" dt="2022-11-29T21:00:46.450" v="251" actId="478"/>
          <ac:picMkLst>
            <pc:docMk/>
            <pc:sldMk cId="395047321" sldId="2147472195"/>
            <ac:picMk id="9" creationId="{9D16B109-5B96-383C-D05E-E4A167F31AC0}"/>
          </ac:picMkLst>
        </pc:picChg>
        <pc:picChg chg="add del mod">
          <ac:chgData name="Pizzutti, Julia" userId="51afefab-2dbf-4436-8ed8-85ea86078f5d" providerId="ADAL" clId="{344364B5-999B-4738-BAA0-89F9541EBA71}" dt="2022-12-01T14:58:05.529" v="1285" actId="478"/>
          <ac:picMkLst>
            <pc:docMk/>
            <pc:sldMk cId="395047321" sldId="2147472195"/>
            <ac:picMk id="11" creationId="{E8AAD24B-E6DC-EF2C-C992-8A4E578A9A37}"/>
          </ac:picMkLst>
        </pc:picChg>
        <pc:picChg chg="del">
          <ac:chgData name="Pizzutti, Julia" userId="51afefab-2dbf-4436-8ed8-85ea86078f5d" providerId="ADAL" clId="{344364B5-999B-4738-BAA0-89F9541EBA71}" dt="2022-11-29T21:00:44.464" v="250" actId="478"/>
          <ac:picMkLst>
            <pc:docMk/>
            <pc:sldMk cId="395047321" sldId="2147472195"/>
            <ac:picMk id="7170" creationId="{9D5E7038-433A-7D3E-78F1-5F71FBD90917}"/>
          </ac:picMkLst>
        </pc:picChg>
      </pc:sldChg>
      <pc:sldChg chg="modSp del mod">
        <pc:chgData name="Pizzutti, Julia" userId="51afefab-2dbf-4436-8ed8-85ea86078f5d" providerId="ADAL" clId="{344364B5-999B-4738-BAA0-89F9541EBA71}" dt="2022-11-29T20:58:07.973" v="211" actId="47"/>
        <pc:sldMkLst>
          <pc:docMk/>
          <pc:sldMk cId="3908867515" sldId="2147472195"/>
        </pc:sldMkLst>
        <pc:spChg chg="mod">
          <ac:chgData name="Pizzutti, Julia" userId="51afefab-2dbf-4436-8ed8-85ea86078f5d" providerId="ADAL" clId="{344364B5-999B-4738-BAA0-89F9541EBA71}" dt="2022-11-29T20:52:22.975" v="91" actId="1076"/>
          <ac:spMkLst>
            <pc:docMk/>
            <pc:sldMk cId="3908867515" sldId="2147472195"/>
            <ac:spMk id="10" creationId="{55477F29-F1C6-4D58-ABA3-86E3FF241F79}"/>
          </ac:spMkLst>
        </pc:spChg>
      </pc:sldChg>
      <pc:sldChg chg="modSp add del mod">
        <pc:chgData name="Pizzutti, Julia" userId="51afefab-2dbf-4436-8ed8-85ea86078f5d" providerId="ADAL" clId="{344364B5-999B-4738-BAA0-89F9541EBA71}" dt="2022-11-30T15:23:45.291" v="902" actId="47"/>
        <pc:sldMkLst>
          <pc:docMk/>
          <pc:sldMk cId="118520513" sldId="2147472196"/>
        </pc:sldMkLst>
        <pc:spChg chg="mod">
          <ac:chgData name="Pizzutti, Julia" userId="51afefab-2dbf-4436-8ed8-85ea86078f5d" providerId="ADAL" clId="{344364B5-999B-4738-BAA0-89F9541EBA71}" dt="2022-11-30T14:30:26.468" v="692" actId="20577"/>
          <ac:spMkLst>
            <pc:docMk/>
            <pc:sldMk cId="118520513" sldId="2147472196"/>
            <ac:spMk id="6" creationId="{31CBB4F6-09D9-861B-571E-6DCC145F12D1}"/>
          </ac:spMkLst>
        </pc:spChg>
        <pc:spChg chg="mod">
          <ac:chgData name="Pizzutti, Julia" userId="51afefab-2dbf-4436-8ed8-85ea86078f5d" providerId="ADAL" clId="{344364B5-999B-4738-BAA0-89F9541EBA71}" dt="2022-11-30T14:30:14.072" v="660" actId="20577"/>
          <ac:spMkLst>
            <pc:docMk/>
            <pc:sldMk cId="118520513" sldId="2147472196"/>
            <ac:spMk id="10" creationId="{D18D58E7-3DCE-52CA-0F87-D06329B45323}"/>
          </ac:spMkLst>
        </pc:spChg>
      </pc:sldChg>
      <pc:sldChg chg="modSp add del mod">
        <pc:chgData name="Pizzutti, Julia" userId="51afefab-2dbf-4436-8ed8-85ea86078f5d" providerId="ADAL" clId="{344364B5-999B-4738-BAA0-89F9541EBA71}" dt="2022-11-30T14:29:44.279" v="656" actId="47"/>
        <pc:sldMkLst>
          <pc:docMk/>
          <pc:sldMk cId="2835637912" sldId="2147472196"/>
        </pc:sldMkLst>
        <pc:spChg chg="mod">
          <ac:chgData name="Pizzutti, Julia" userId="51afefab-2dbf-4436-8ed8-85ea86078f5d" providerId="ADAL" clId="{344364B5-999B-4738-BAA0-89F9541EBA71}" dt="2022-11-30T14:29:34.375" v="642" actId="207"/>
          <ac:spMkLst>
            <pc:docMk/>
            <pc:sldMk cId="2835637912" sldId="2147472196"/>
            <ac:spMk id="6" creationId="{31CBB4F6-09D9-861B-571E-6DCC145F12D1}"/>
          </ac:spMkLst>
        </pc:spChg>
        <pc:spChg chg="mod">
          <ac:chgData name="Pizzutti, Julia" userId="51afefab-2dbf-4436-8ed8-85ea86078f5d" providerId="ADAL" clId="{344364B5-999B-4738-BAA0-89F9541EBA71}" dt="2022-11-30T14:29:37.082" v="655" actId="6549"/>
          <ac:spMkLst>
            <pc:docMk/>
            <pc:sldMk cId="2835637912" sldId="2147472196"/>
            <ac:spMk id="10" creationId="{D18D58E7-3DCE-52CA-0F87-D06329B45323}"/>
          </ac:spMkLst>
        </pc:spChg>
        <pc:picChg chg="mod">
          <ac:chgData name="Pizzutti, Julia" userId="51afefab-2dbf-4436-8ed8-85ea86078f5d" providerId="ADAL" clId="{344364B5-999B-4738-BAA0-89F9541EBA71}" dt="2022-11-30T14:29:33.319" v="636" actId="1076"/>
          <ac:picMkLst>
            <pc:docMk/>
            <pc:sldMk cId="2835637912" sldId="2147472196"/>
            <ac:picMk id="2" creationId="{2B2D431B-BBFD-8D77-9359-4048A1FFC765}"/>
          </ac:picMkLst>
        </pc:picChg>
        <pc:picChg chg="mod">
          <ac:chgData name="Pizzutti, Julia" userId="51afefab-2dbf-4436-8ed8-85ea86078f5d" providerId="ADAL" clId="{344364B5-999B-4738-BAA0-89F9541EBA71}" dt="2022-11-30T14:29:33.553" v="637" actId="1076"/>
          <ac:picMkLst>
            <pc:docMk/>
            <pc:sldMk cId="2835637912" sldId="2147472196"/>
            <ac:picMk id="9" creationId="{0FBBB67F-58D3-7DBF-8C63-2D67EEACCA54}"/>
          </ac:picMkLst>
        </pc:picChg>
      </pc:sldChg>
    </pc:docChg>
  </pc:docChgLst>
  <pc:docChgLst>
    <pc:chgData name="Crabtree, Bradford" userId="S::bradford.crabtree@hq.doe.gov::0e25e46f-5cf4-4c74-b1c6-bfbaf2490e2e" providerId="AD" clId="Web-{CBBC44AC-96CD-48FB-545F-C9E22ED492FA}"/>
    <pc:docChg chg="modSld">
      <pc:chgData name="Crabtree, Bradford" userId="S::bradford.crabtree@hq.doe.gov::0e25e46f-5cf4-4c74-b1c6-bfbaf2490e2e" providerId="AD" clId="Web-{CBBC44AC-96CD-48FB-545F-C9E22ED492FA}" dt="2022-11-30T20:08:36.716" v="74" actId="20577"/>
      <pc:docMkLst>
        <pc:docMk/>
      </pc:docMkLst>
      <pc:sldChg chg="modSp">
        <pc:chgData name="Crabtree, Bradford" userId="S::bradford.crabtree@hq.doe.gov::0e25e46f-5cf4-4c74-b1c6-bfbaf2490e2e" providerId="AD" clId="Web-{CBBC44AC-96CD-48FB-545F-C9E22ED492FA}" dt="2022-11-30T20:08:36.716" v="74" actId="20577"/>
        <pc:sldMkLst>
          <pc:docMk/>
          <pc:sldMk cId="2372870667" sldId="1149"/>
        </pc:sldMkLst>
        <pc:spChg chg="mod">
          <ac:chgData name="Crabtree, Bradford" userId="S::bradford.crabtree@hq.doe.gov::0e25e46f-5cf4-4c74-b1c6-bfbaf2490e2e" providerId="AD" clId="Web-{CBBC44AC-96CD-48FB-545F-C9E22ED492FA}" dt="2022-11-30T20:08:36.716" v="74" actId="20577"/>
          <ac:spMkLst>
            <pc:docMk/>
            <pc:sldMk cId="2372870667" sldId="1149"/>
            <ac:spMk id="2" creationId="{4A2B5ED3-3310-7F21-D50A-CC8BF2EC9AA0}"/>
          </ac:spMkLst>
        </pc:spChg>
      </pc:sldChg>
      <pc:sldChg chg="modSp modCm">
        <pc:chgData name="Crabtree, Bradford" userId="S::bradford.crabtree@hq.doe.gov::0e25e46f-5cf4-4c74-b1c6-bfbaf2490e2e" providerId="AD" clId="Web-{CBBC44AC-96CD-48FB-545F-C9E22ED492FA}" dt="2022-11-30T20:01:54.477" v="1" actId="20577"/>
        <pc:sldMkLst>
          <pc:docMk/>
          <pc:sldMk cId="389523889" sldId="2141412891"/>
        </pc:sldMkLst>
        <pc:spChg chg="mod">
          <ac:chgData name="Crabtree, Bradford" userId="S::bradford.crabtree@hq.doe.gov::0e25e46f-5cf4-4c74-b1c6-bfbaf2490e2e" providerId="AD" clId="Web-{CBBC44AC-96CD-48FB-545F-C9E22ED492FA}" dt="2022-11-30T20:01:54.477" v="1" actId="20577"/>
          <ac:spMkLst>
            <pc:docMk/>
            <pc:sldMk cId="389523889" sldId="2141412891"/>
            <ac:spMk id="10" creationId="{8A1AF9A2-B407-53F1-FEDA-4FCF19830FFA}"/>
          </ac:spMkLst>
        </pc:spChg>
      </pc:sldChg>
    </pc:docChg>
  </pc:docChgLst>
  <pc:docChgLst>
    <pc:chgData name="Wilcox, Jennifer" userId="S::jennifer.wilcox@hq.doe.gov::1abfde05-853d-420d-92c0-4b78d6c6cd0c" providerId="AD" clId="Web-{651D8A33-5372-2929-3657-8527D8441096}"/>
    <pc:docChg chg="mod addSld addMainMaster modMainMaster">
      <pc:chgData name="Wilcox, Jennifer" userId="S::jennifer.wilcox@hq.doe.gov::1abfde05-853d-420d-92c0-4b78d6c6cd0c" providerId="AD" clId="Web-{651D8A33-5372-2929-3657-8527D8441096}" dt="2022-11-27T13:56:48.936" v="3"/>
      <pc:docMkLst>
        <pc:docMk/>
      </pc:docMkLst>
      <pc:sldChg chg="addCm modCm">
        <pc:chgData name="Wilcox, Jennifer" userId="S::jennifer.wilcox@hq.doe.gov::1abfde05-853d-420d-92c0-4b78d6c6cd0c" providerId="AD" clId="Web-{651D8A33-5372-2929-3657-8527D8441096}" dt="2022-11-27T13:56:48.936" v="3"/>
        <pc:sldMkLst>
          <pc:docMk/>
          <pc:sldMk cId="2198703474" sldId="1147"/>
        </pc:sldMkLst>
      </pc:sldChg>
      <pc:sldChg chg="add">
        <pc:chgData name="Wilcox, Jennifer" userId="S::jennifer.wilcox@hq.doe.gov::1abfde05-853d-420d-92c0-4b78d6c6cd0c" providerId="AD" clId="Web-{651D8A33-5372-2929-3657-8527D8441096}" dt="2022-11-27T13:54:41.246" v="0"/>
        <pc:sldMkLst>
          <pc:docMk/>
          <pc:sldMk cId="3908867515" sldId="2147472195"/>
        </pc:sldMkLst>
      </pc:sldChg>
      <pc:sldMasterChg chg="replId modSldLayout">
        <pc:chgData name="Wilcox, Jennifer" userId="S::jennifer.wilcox@hq.doe.gov::1abfde05-853d-420d-92c0-4b78d6c6cd0c" providerId="AD" clId="Web-{651D8A33-5372-2929-3657-8527D8441096}" dt="2022-11-27T13:54:41.246" v="0"/>
        <pc:sldMasterMkLst>
          <pc:docMk/>
          <pc:sldMasterMk cId="2030566188" sldId="2147484098"/>
        </pc:sldMasterMkLst>
        <pc:sldLayoutChg chg="replId">
          <pc:chgData name="Wilcox, Jennifer" userId="S::jennifer.wilcox@hq.doe.gov::1abfde05-853d-420d-92c0-4b78d6c6cd0c" providerId="AD" clId="Web-{651D8A33-5372-2929-3657-8527D8441096}" dt="2022-11-27T13:54:41.246" v="0"/>
          <pc:sldLayoutMkLst>
            <pc:docMk/>
            <pc:sldMasterMk cId="2030566188" sldId="2147484088"/>
            <pc:sldLayoutMk cId="192571437" sldId="2147484090"/>
          </pc:sldLayoutMkLst>
        </pc:sldLayoutChg>
        <pc:sldLayoutChg chg="replId">
          <pc:chgData name="Wilcox, Jennifer" userId="S::jennifer.wilcox@hq.doe.gov::1abfde05-853d-420d-92c0-4b78d6c6cd0c" providerId="AD" clId="Web-{651D8A33-5372-2929-3657-8527D8441096}" dt="2022-11-27T13:54:41.246" v="0"/>
          <pc:sldLayoutMkLst>
            <pc:docMk/>
            <pc:sldMasterMk cId="2030566188" sldId="2147484098"/>
            <pc:sldLayoutMk cId="3449523605" sldId="2147484099"/>
          </pc:sldLayoutMkLst>
        </pc:sldLayoutChg>
        <pc:sldLayoutChg chg="replId">
          <pc:chgData name="Wilcox, Jennifer" userId="S::jennifer.wilcox@hq.doe.gov::1abfde05-853d-420d-92c0-4b78d6c6cd0c" providerId="AD" clId="Web-{651D8A33-5372-2929-3657-8527D8441096}" dt="2022-11-27T13:54:41.246" v="0"/>
          <pc:sldLayoutMkLst>
            <pc:docMk/>
            <pc:sldMasterMk cId="2030566188" sldId="2147484098"/>
            <pc:sldLayoutMk cId="508348018" sldId="2147484100"/>
          </pc:sldLayoutMkLst>
        </pc:sldLayoutChg>
        <pc:sldLayoutChg chg="replId">
          <pc:chgData name="Wilcox, Jennifer" userId="S::jennifer.wilcox@hq.doe.gov::1abfde05-853d-420d-92c0-4b78d6c6cd0c" providerId="AD" clId="Web-{651D8A33-5372-2929-3657-8527D8441096}" dt="2022-11-27T13:54:41.246" v="0"/>
          <pc:sldLayoutMkLst>
            <pc:docMk/>
            <pc:sldMasterMk cId="2030566188" sldId="2147484098"/>
            <pc:sldLayoutMk cId="1800310795" sldId="2147484101"/>
          </pc:sldLayoutMkLst>
        </pc:sldLayoutChg>
        <pc:sldLayoutChg chg="replId">
          <pc:chgData name="Wilcox, Jennifer" userId="S::jennifer.wilcox@hq.doe.gov::1abfde05-853d-420d-92c0-4b78d6c6cd0c" providerId="AD" clId="Web-{651D8A33-5372-2929-3657-8527D8441096}" dt="2022-11-27T13:54:41.246" v="0"/>
          <pc:sldLayoutMkLst>
            <pc:docMk/>
            <pc:sldMasterMk cId="2030566188" sldId="2147484098"/>
            <pc:sldLayoutMk cId="1344860425" sldId="2147484102"/>
          </pc:sldLayoutMkLst>
        </pc:sldLayoutChg>
        <pc:sldLayoutChg chg="replId">
          <pc:chgData name="Wilcox, Jennifer" userId="S::jennifer.wilcox@hq.doe.gov::1abfde05-853d-420d-92c0-4b78d6c6cd0c" providerId="AD" clId="Web-{651D8A33-5372-2929-3657-8527D8441096}" dt="2022-11-27T13:54:41.246" v="0"/>
          <pc:sldLayoutMkLst>
            <pc:docMk/>
            <pc:sldMasterMk cId="2030566188" sldId="2147484098"/>
            <pc:sldLayoutMk cId="3001821995" sldId="2147484103"/>
          </pc:sldLayoutMkLst>
        </pc:sldLayoutChg>
        <pc:sldLayoutChg chg="replId">
          <pc:chgData name="Wilcox, Jennifer" userId="S::jennifer.wilcox@hq.doe.gov::1abfde05-853d-420d-92c0-4b78d6c6cd0c" providerId="AD" clId="Web-{651D8A33-5372-2929-3657-8527D8441096}" dt="2022-11-27T13:54:41.246" v="0"/>
          <pc:sldLayoutMkLst>
            <pc:docMk/>
            <pc:sldMasterMk cId="2030566188" sldId="2147484098"/>
            <pc:sldLayoutMk cId="1267405406" sldId="2147484104"/>
          </pc:sldLayoutMkLst>
        </pc:sldLayoutChg>
        <pc:sldLayoutChg chg="replId">
          <pc:chgData name="Wilcox, Jennifer" userId="S::jennifer.wilcox@hq.doe.gov::1abfde05-853d-420d-92c0-4b78d6c6cd0c" providerId="AD" clId="Web-{651D8A33-5372-2929-3657-8527D8441096}" dt="2022-11-27T13:54:41.246" v="0"/>
          <pc:sldLayoutMkLst>
            <pc:docMk/>
            <pc:sldMasterMk cId="2030566188" sldId="2147484098"/>
            <pc:sldLayoutMk cId="775856081" sldId="2147484105"/>
          </pc:sldLayoutMkLst>
        </pc:sldLayoutChg>
        <pc:sldLayoutChg chg="replId">
          <pc:chgData name="Wilcox, Jennifer" userId="S::jennifer.wilcox@hq.doe.gov::1abfde05-853d-420d-92c0-4b78d6c6cd0c" providerId="AD" clId="Web-{651D8A33-5372-2929-3657-8527D8441096}" dt="2022-11-27T13:54:41.246" v="0"/>
          <pc:sldLayoutMkLst>
            <pc:docMk/>
            <pc:sldMasterMk cId="2030566188" sldId="2147484098"/>
            <pc:sldLayoutMk cId="371764025" sldId="2147484106"/>
          </pc:sldLayoutMkLst>
        </pc:sldLayoutChg>
      </pc:sldMasterChg>
      <pc:sldMasterChg chg="add addSldLayout">
        <pc:chgData name="Wilcox, Jennifer" userId="S::jennifer.wilcox@hq.doe.gov::1abfde05-853d-420d-92c0-4b78d6c6cd0c" providerId="AD" clId="Web-{651D8A33-5372-2929-3657-8527D8441096}" dt="2022-11-27T13:54:41.246" v="0"/>
        <pc:sldMasterMkLst>
          <pc:docMk/>
          <pc:sldMasterMk cId="552731921" sldId="2147484138"/>
        </pc:sldMasterMkLst>
        <pc:sldLayoutChg chg="add">
          <pc:chgData name="Wilcox, Jennifer" userId="S::jennifer.wilcox@hq.doe.gov::1abfde05-853d-420d-92c0-4b78d6c6cd0c" providerId="AD" clId="Web-{651D8A33-5372-2929-3657-8527D8441096}" dt="2022-11-27T13:54:41.246" v="0"/>
          <pc:sldLayoutMkLst>
            <pc:docMk/>
            <pc:sldMasterMk cId="552731921" sldId="2147483657"/>
            <pc:sldLayoutMk cId="3309892050" sldId="2147483669"/>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3657"/>
            <pc:sldLayoutMk cId="3356611783" sldId="2147483686"/>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4132"/>
            <pc:sldLayoutMk cId="1180236745" sldId="2147484139"/>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4132"/>
            <pc:sldLayoutMk cId="57103099" sldId="2147484140"/>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4132"/>
            <pc:sldLayoutMk cId="375611410" sldId="2147484141"/>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4132"/>
            <pc:sldLayoutMk cId="712796236" sldId="2147484142"/>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4132"/>
            <pc:sldLayoutMk cId="3870948035" sldId="2147484143"/>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4132"/>
            <pc:sldLayoutMk cId="2073447124" sldId="2147484144"/>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4132"/>
            <pc:sldLayoutMk cId="612152911" sldId="2147484145"/>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4132"/>
            <pc:sldLayoutMk cId="3835024798" sldId="2147484146"/>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4132"/>
            <pc:sldLayoutMk cId="2162294453" sldId="2147484147"/>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4132"/>
            <pc:sldLayoutMk cId="2726162245" sldId="2147484148"/>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4132"/>
            <pc:sldLayoutMk cId="3768007112" sldId="2147484149"/>
          </pc:sldLayoutMkLst>
        </pc:sldLayoutChg>
        <pc:sldLayoutChg chg="add">
          <pc:chgData name="Wilcox, Jennifer" userId="S::jennifer.wilcox@hq.doe.gov::1abfde05-853d-420d-92c0-4b78d6c6cd0c" providerId="AD" clId="Web-{651D8A33-5372-2929-3657-8527D8441096}" dt="2022-11-27T13:54:41.246" v="0"/>
          <pc:sldLayoutMkLst>
            <pc:docMk/>
            <pc:sldMasterMk cId="552731921" sldId="2147484132"/>
            <pc:sldLayoutMk cId="5350959" sldId="2147484150"/>
          </pc:sldLayoutMkLst>
        </pc:sldLayoutChg>
      </pc:sldMasterChg>
    </pc:docChg>
  </pc:docChgLst>
  <pc:docChgLst>
    <pc:chgData name="Wilcox, Jennifer" userId="S::jennifer.wilcox@hq.doe.gov::1abfde05-853d-420d-92c0-4b78d6c6cd0c" providerId="AD" clId="Web-{69B02248-BF56-B594-F945-7796E029B85D}"/>
    <pc:docChg chg="">
      <pc:chgData name="Wilcox, Jennifer" userId="S::jennifer.wilcox@hq.doe.gov::1abfde05-853d-420d-92c0-4b78d6c6cd0c" providerId="AD" clId="Web-{69B02248-BF56-B594-F945-7796E029B85D}" dt="2022-11-30T21:35:38.936" v="0"/>
      <pc:docMkLst>
        <pc:docMk/>
      </pc:docMkLst>
      <pc:sldChg chg="modCm">
        <pc:chgData name="Wilcox, Jennifer" userId="S::jennifer.wilcox@hq.doe.gov::1abfde05-853d-420d-92c0-4b78d6c6cd0c" providerId="AD" clId="Web-{69B02248-BF56-B594-F945-7796E029B85D}" dt="2022-11-30T21:35:38.936" v="0"/>
        <pc:sldMkLst>
          <pc:docMk/>
          <pc:sldMk cId="4192454970" sldId="2145705300"/>
        </pc:sldMkLst>
      </pc:sldChg>
    </pc:docChg>
  </pc:docChgLst>
  <pc:docChgLst>
    <pc:chgData name="Pizzutti, Julia" userId="S::julia.pizzutti@hq.doe.gov::51afefab-2dbf-4436-8ed8-85ea86078f5d" providerId="AD" clId="Web-{2D463F95-6C92-94C4-E935-837D59ADA3AE}"/>
    <pc:docChg chg="modSld">
      <pc:chgData name="Pizzutti, Julia" userId="S::julia.pizzutti@hq.doe.gov::51afefab-2dbf-4436-8ed8-85ea86078f5d" providerId="AD" clId="Web-{2D463F95-6C92-94C4-E935-837D59ADA3AE}" dt="2022-11-29T15:04:10.635" v="2" actId="1076"/>
      <pc:docMkLst>
        <pc:docMk/>
      </pc:docMkLst>
      <pc:sldChg chg="modSp">
        <pc:chgData name="Pizzutti, Julia" userId="S::julia.pizzutti@hq.doe.gov::51afefab-2dbf-4436-8ed8-85ea86078f5d" providerId="AD" clId="Web-{2D463F95-6C92-94C4-E935-837D59ADA3AE}" dt="2022-11-29T15:04:10.635" v="2" actId="1076"/>
        <pc:sldMkLst>
          <pc:docMk/>
          <pc:sldMk cId="3412514672" sldId="2145705271"/>
        </pc:sldMkLst>
        <pc:spChg chg="mod">
          <ac:chgData name="Pizzutti, Julia" userId="S::julia.pizzutti@hq.doe.gov::51afefab-2dbf-4436-8ed8-85ea86078f5d" providerId="AD" clId="Web-{2D463F95-6C92-94C4-E935-837D59ADA3AE}" dt="2022-11-29T15:04:10.635" v="2" actId="1076"/>
          <ac:spMkLst>
            <pc:docMk/>
            <pc:sldMk cId="3412514672" sldId="2145705271"/>
            <ac:spMk id="2" creationId="{C546F42B-E66B-8865-E134-B56CEF8EEFDC}"/>
          </ac:spMkLst>
        </pc:spChg>
      </pc:sldChg>
    </pc:docChg>
  </pc:docChgLst>
  <pc:docChgLst>
    <pc:chgData name="Burns, Pamela (CONTR)" userId="45522f44-c1ee-427f-bdda-cb0951ba2379" providerId="ADAL" clId="{CAA7504B-09A2-42E4-8A10-E3839A36DB12}"/>
    <pc:docChg chg="undo custSel addSld delSld modSld sldOrd">
      <pc:chgData name="Burns, Pamela (CONTR)" userId="45522f44-c1ee-427f-bdda-cb0951ba2379" providerId="ADAL" clId="{CAA7504B-09A2-42E4-8A10-E3839A36DB12}" dt="2022-12-01T16:31:23.057" v="108"/>
      <pc:docMkLst>
        <pc:docMk/>
      </pc:docMkLst>
      <pc:sldChg chg="delSp modSp mod ord">
        <pc:chgData name="Burns, Pamela (CONTR)" userId="45522f44-c1ee-427f-bdda-cb0951ba2379" providerId="ADAL" clId="{CAA7504B-09A2-42E4-8A10-E3839A36DB12}" dt="2022-11-29T21:20:42.448" v="51" actId="207"/>
        <pc:sldMkLst>
          <pc:docMk/>
          <pc:sldMk cId="553739313" sldId="383"/>
        </pc:sldMkLst>
        <pc:spChg chg="mod">
          <ac:chgData name="Burns, Pamela (CONTR)" userId="45522f44-c1ee-427f-bdda-cb0951ba2379" providerId="ADAL" clId="{CAA7504B-09A2-42E4-8A10-E3839A36DB12}" dt="2022-11-29T21:20:42.448" v="51" actId="207"/>
          <ac:spMkLst>
            <pc:docMk/>
            <pc:sldMk cId="553739313" sldId="383"/>
            <ac:spMk id="7" creationId="{0DDA27DC-B2F8-401A-83DB-ED82136E3596}"/>
          </ac:spMkLst>
        </pc:spChg>
        <pc:spChg chg="del">
          <ac:chgData name="Burns, Pamela (CONTR)" userId="45522f44-c1ee-427f-bdda-cb0951ba2379" providerId="ADAL" clId="{CAA7504B-09A2-42E4-8A10-E3839A36DB12}" dt="2022-11-29T21:18:04.290" v="29" actId="478"/>
          <ac:spMkLst>
            <pc:docMk/>
            <pc:sldMk cId="553739313" sldId="383"/>
            <ac:spMk id="8" creationId="{9B690329-1806-4857-8512-55F3DC2E09C4}"/>
          </ac:spMkLst>
        </pc:spChg>
        <pc:spChg chg="del">
          <ac:chgData name="Burns, Pamela (CONTR)" userId="45522f44-c1ee-427f-bdda-cb0951ba2379" providerId="ADAL" clId="{CAA7504B-09A2-42E4-8A10-E3839A36DB12}" dt="2022-11-29T21:18:07.057" v="30" actId="478"/>
          <ac:spMkLst>
            <pc:docMk/>
            <pc:sldMk cId="553739313" sldId="383"/>
            <ac:spMk id="9" creationId="{BC120B3E-E2B5-403E-87E7-7DEFFFF26A9A}"/>
          </ac:spMkLst>
        </pc:spChg>
      </pc:sldChg>
      <pc:sldChg chg="del">
        <pc:chgData name="Burns, Pamela (CONTR)" userId="45522f44-c1ee-427f-bdda-cb0951ba2379" providerId="ADAL" clId="{CAA7504B-09A2-42E4-8A10-E3839A36DB12}" dt="2022-11-29T20:43:56.263" v="2" actId="47"/>
        <pc:sldMkLst>
          <pc:docMk/>
          <pc:sldMk cId="2198703474" sldId="1147"/>
        </pc:sldMkLst>
      </pc:sldChg>
      <pc:sldChg chg="addSp delSp modSp mod ord delCm modCm modNotesTx">
        <pc:chgData name="Burns, Pamela (CONTR)" userId="45522f44-c1ee-427f-bdda-cb0951ba2379" providerId="ADAL" clId="{CAA7504B-09A2-42E4-8A10-E3839A36DB12}" dt="2022-12-01T14:42:15.768" v="63"/>
        <pc:sldMkLst>
          <pc:docMk/>
          <pc:sldMk cId="2372870667" sldId="1149"/>
        </pc:sldMkLst>
        <pc:spChg chg="mod">
          <ac:chgData name="Burns, Pamela (CONTR)" userId="45522f44-c1ee-427f-bdda-cb0951ba2379" providerId="ADAL" clId="{CAA7504B-09A2-42E4-8A10-E3839A36DB12}" dt="2022-11-29T20:48:02.223" v="14" actId="5793"/>
          <ac:spMkLst>
            <pc:docMk/>
            <pc:sldMk cId="2372870667" sldId="1149"/>
            <ac:spMk id="2" creationId="{4A2B5ED3-3310-7F21-D50A-CC8BF2EC9AA0}"/>
          </ac:spMkLst>
        </pc:spChg>
        <pc:picChg chg="add del">
          <ac:chgData name="Burns, Pamela (CONTR)" userId="45522f44-c1ee-427f-bdda-cb0951ba2379" providerId="ADAL" clId="{CAA7504B-09A2-42E4-8A10-E3839A36DB12}" dt="2022-11-29T20:47:59.820" v="12" actId="478"/>
          <ac:picMkLst>
            <pc:docMk/>
            <pc:sldMk cId="2372870667" sldId="1149"/>
            <ac:picMk id="3" creationId="{A1F1A692-6CC2-AF82-899D-50726B61DA9D}"/>
          </ac:picMkLst>
        </pc:picChg>
      </pc:sldChg>
      <pc:sldChg chg="modSp mod">
        <pc:chgData name="Burns, Pamela (CONTR)" userId="45522f44-c1ee-427f-bdda-cb0951ba2379" providerId="ADAL" clId="{CAA7504B-09A2-42E4-8A10-E3839A36DB12}" dt="2022-12-01T15:31:05.202" v="80" actId="2711"/>
        <pc:sldMkLst>
          <pc:docMk/>
          <pc:sldMk cId="3772856827" sldId="1151"/>
        </pc:sldMkLst>
        <pc:spChg chg="mod">
          <ac:chgData name="Burns, Pamela (CONTR)" userId="45522f44-c1ee-427f-bdda-cb0951ba2379" providerId="ADAL" clId="{CAA7504B-09A2-42E4-8A10-E3839A36DB12}" dt="2022-12-01T15:30:57.800" v="79" actId="2711"/>
          <ac:spMkLst>
            <pc:docMk/>
            <pc:sldMk cId="3772856827" sldId="1151"/>
            <ac:spMk id="6" creationId="{31CBB4F6-09D9-861B-571E-6DCC145F12D1}"/>
          </ac:spMkLst>
        </pc:spChg>
        <pc:spChg chg="mod">
          <ac:chgData name="Burns, Pamela (CONTR)" userId="45522f44-c1ee-427f-bdda-cb0951ba2379" providerId="ADAL" clId="{CAA7504B-09A2-42E4-8A10-E3839A36DB12}" dt="2022-12-01T15:31:05.202" v="80" actId="2711"/>
          <ac:spMkLst>
            <pc:docMk/>
            <pc:sldMk cId="3772856827" sldId="1151"/>
            <ac:spMk id="10" creationId="{D18D58E7-3DCE-52CA-0F87-D06329B45323}"/>
          </ac:spMkLst>
        </pc:spChg>
      </pc:sldChg>
      <pc:sldChg chg="delSp mod">
        <pc:chgData name="Burns, Pamela (CONTR)" userId="45522f44-c1ee-427f-bdda-cb0951ba2379" providerId="ADAL" clId="{CAA7504B-09A2-42E4-8A10-E3839A36DB12}" dt="2022-11-29T21:18:17.698" v="32" actId="478"/>
        <pc:sldMkLst>
          <pc:docMk/>
          <pc:sldMk cId="1640394626" sldId="2474"/>
        </pc:sldMkLst>
        <pc:spChg chg="del">
          <ac:chgData name="Burns, Pamela (CONTR)" userId="45522f44-c1ee-427f-bdda-cb0951ba2379" providerId="ADAL" clId="{CAA7504B-09A2-42E4-8A10-E3839A36DB12}" dt="2022-11-29T21:18:16.450" v="31" actId="478"/>
          <ac:spMkLst>
            <pc:docMk/>
            <pc:sldMk cId="1640394626" sldId="2474"/>
            <ac:spMk id="8" creationId="{9B690329-1806-4857-8512-55F3DC2E09C4}"/>
          </ac:spMkLst>
        </pc:spChg>
        <pc:spChg chg="del">
          <ac:chgData name="Burns, Pamela (CONTR)" userId="45522f44-c1ee-427f-bdda-cb0951ba2379" providerId="ADAL" clId="{CAA7504B-09A2-42E4-8A10-E3839A36DB12}" dt="2022-11-29T21:18:17.698" v="32" actId="478"/>
          <ac:spMkLst>
            <pc:docMk/>
            <pc:sldMk cId="1640394626" sldId="2474"/>
            <ac:spMk id="9" creationId="{BC120B3E-E2B5-403E-87E7-7DEFFFF26A9A}"/>
          </ac:spMkLst>
        </pc:spChg>
      </pc:sldChg>
      <pc:sldChg chg="delSp mod">
        <pc:chgData name="Burns, Pamela (CONTR)" userId="45522f44-c1ee-427f-bdda-cb0951ba2379" providerId="ADAL" clId="{CAA7504B-09A2-42E4-8A10-E3839A36DB12}" dt="2022-11-29T21:19:01.330" v="49" actId="478"/>
        <pc:sldMkLst>
          <pc:docMk/>
          <pc:sldMk cId="3941117940" sldId="175895634"/>
        </pc:sldMkLst>
        <pc:spChg chg="del">
          <ac:chgData name="Burns, Pamela (CONTR)" userId="45522f44-c1ee-427f-bdda-cb0951ba2379" providerId="ADAL" clId="{CAA7504B-09A2-42E4-8A10-E3839A36DB12}" dt="2022-11-29T21:18:58.602" v="48" actId="478"/>
          <ac:spMkLst>
            <pc:docMk/>
            <pc:sldMk cId="3941117940" sldId="175895634"/>
            <ac:spMk id="15" creationId="{8280A2D0-A44C-4611-AD8B-E41463A74462}"/>
          </ac:spMkLst>
        </pc:spChg>
        <pc:spChg chg="del">
          <ac:chgData name="Burns, Pamela (CONTR)" userId="45522f44-c1ee-427f-bdda-cb0951ba2379" providerId="ADAL" clId="{CAA7504B-09A2-42E4-8A10-E3839A36DB12}" dt="2022-11-29T21:19:01.330" v="49" actId="478"/>
          <ac:spMkLst>
            <pc:docMk/>
            <pc:sldMk cId="3941117940" sldId="175895634"/>
            <ac:spMk id="16" creationId="{B3671B53-8F1D-4CD1-AB97-B358828504F9}"/>
          </ac:spMkLst>
        </pc:spChg>
      </pc:sldChg>
      <pc:sldChg chg="add del">
        <pc:chgData name="Burns, Pamela (CONTR)" userId="45522f44-c1ee-427f-bdda-cb0951ba2379" providerId="ADAL" clId="{CAA7504B-09A2-42E4-8A10-E3839A36DB12}" dt="2022-11-29T20:45:56.946" v="7" actId="47"/>
        <pc:sldMkLst>
          <pc:docMk/>
          <pc:sldMk cId="3965336324" sldId="175895639"/>
        </pc:sldMkLst>
      </pc:sldChg>
      <pc:sldChg chg="delSp mod">
        <pc:chgData name="Burns, Pamela (CONTR)" userId="45522f44-c1ee-427f-bdda-cb0951ba2379" providerId="ADAL" clId="{CAA7504B-09A2-42E4-8A10-E3839A36DB12}" dt="2022-11-29T21:18:43.434" v="42" actId="478"/>
        <pc:sldMkLst>
          <pc:docMk/>
          <pc:sldMk cId="741299162" sldId="2141412826"/>
        </pc:sldMkLst>
        <pc:spChg chg="del">
          <ac:chgData name="Burns, Pamela (CONTR)" userId="45522f44-c1ee-427f-bdda-cb0951ba2379" providerId="ADAL" clId="{CAA7504B-09A2-42E4-8A10-E3839A36DB12}" dt="2022-11-29T21:18:41.651" v="41" actId="478"/>
          <ac:spMkLst>
            <pc:docMk/>
            <pc:sldMk cId="741299162" sldId="2141412826"/>
            <ac:spMk id="8" creationId="{9B690329-1806-4857-8512-55F3DC2E09C4}"/>
          </ac:spMkLst>
        </pc:spChg>
        <pc:spChg chg="del">
          <ac:chgData name="Burns, Pamela (CONTR)" userId="45522f44-c1ee-427f-bdda-cb0951ba2379" providerId="ADAL" clId="{CAA7504B-09A2-42E4-8A10-E3839A36DB12}" dt="2022-11-29T21:18:43.434" v="42" actId="478"/>
          <ac:spMkLst>
            <pc:docMk/>
            <pc:sldMk cId="741299162" sldId="2141412826"/>
            <ac:spMk id="9" creationId="{BC120B3E-E2B5-403E-87E7-7DEFFFF26A9A}"/>
          </ac:spMkLst>
        </pc:spChg>
      </pc:sldChg>
      <pc:sldChg chg="delSp mod">
        <pc:chgData name="Burns, Pamela (CONTR)" userId="45522f44-c1ee-427f-bdda-cb0951ba2379" providerId="ADAL" clId="{CAA7504B-09A2-42E4-8A10-E3839A36DB12}" dt="2022-11-29T21:18:35.739" v="40" actId="478"/>
        <pc:sldMkLst>
          <pc:docMk/>
          <pc:sldMk cId="517330840" sldId="2141412874"/>
        </pc:sldMkLst>
        <pc:spChg chg="del">
          <ac:chgData name="Burns, Pamela (CONTR)" userId="45522f44-c1ee-427f-bdda-cb0951ba2379" providerId="ADAL" clId="{CAA7504B-09A2-42E4-8A10-E3839A36DB12}" dt="2022-11-29T21:18:34.879" v="39" actId="478"/>
          <ac:spMkLst>
            <pc:docMk/>
            <pc:sldMk cId="517330840" sldId="2141412874"/>
            <ac:spMk id="8" creationId="{9B690329-1806-4857-8512-55F3DC2E09C4}"/>
          </ac:spMkLst>
        </pc:spChg>
        <pc:spChg chg="del">
          <ac:chgData name="Burns, Pamela (CONTR)" userId="45522f44-c1ee-427f-bdda-cb0951ba2379" providerId="ADAL" clId="{CAA7504B-09A2-42E4-8A10-E3839A36DB12}" dt="2022-11-29T21:18:35.739" v="40" actId="478"/>
          <ac:spMkLst>
            <pc:docMk/>
            <pc:sldMk cId="517330840" sldId="2141412874"/>
            <ac:spMk id="9" creationId="{BC120B3E-E2B5-403E-87E7-7DEFFFF26A9A}"/>
          </ac:spMkLst>
        </pc:spChg>
      </pc:sldChg>
      <pc:sldChg chg="delSp modSp mod delCm modCm">
        <pc:chgData name="Burns, Pamela (CONTR)" userId="45522f44-c1ee-427f-bdda-cb0951ba2379" providerId="ADAL" clId="{CAA7504B-09A2-42E4-8A10-E3839A36DB12}" dt="2022-12-01T14:44:25.161" v="77"/>
        <pc:sldMkLst>
          <pc:docMk/>
          <pc:sldMk cId="389523889" sldId="2141412891"/>
        </pc:sldMkLst>
        <pc:spChg chg="del">
          <ac:chgData name="Burns, Pamela (CONTR)" userId="45522f44-c1ee-427f-bdda-cb0951ba2379" providerId="ADAL" clId="{CAA7504B-09A2-42E4-8A10-E3839A36DB12}" dt="2022-11-29T21:18:29.931" v="36" actId="478"/>
          <ac:spMkLst>
            <pc:docMk/>
            <pc:sldMk cId="389523889" sldId="2141412891"/>
            <ac:spMk id="8" creationId="{9B690329-1806-4857-8512-55F3DC2E09C4}"/>
          </ac:spMkLst>
        </pc:spChg>
        <pc:spChg chg="del mod">
          <ac:chgData name="Burns, Pamela (CONTR)" userId="45522f44-c1ee-427f-bdda-cb0951ba2379" providerId="ADAL" clId="{CAA7504B-09A2-42E4-8A10-E3839A36DB12}" dt="2022-11-29T21:18:32.497" v="38" actId="478"/>
          <ac:spMkLst>
            <pc:docMk/>
            <pc:sldMk cId="389523889" sldId="2141412891"/>
            <ac:spMk id="9" creationId="{BC120B3E-E2B5-403E-87E7-7DEFFFF26A9A}"/>
          </ac:spMkLst>
        </pc:spChg>
        <pc:spChg chg="mod">
          <ac:chgData name="Burns, Pamela (CONTR)" userId="45522f44-c1ee-427f-bdda-cb0951ba2379" providerId="ADAL" clId="{CAA7504B-09A2-42E4-8A10-E3839A36DB12}" dt="2022-11-29T21:18:28.044" v="35" actId="6549"/>
          <ac:spMkLst>
            <pc:docMk/>
            <pc:sldMk cId="389523889" sldId="2141412891"/>
            <ac:spMk id="10" creationId="{8A1AF9A2-B407-53F1-FEDA-4FCF19830FFA}"/>
          </ac:spMkLst>
        </pc:spChg>
      </pc:sldChg>
      <pc:sldChg chg="delSp mod delCm">
        <pc:chgData name="Burns, Pamela (CONTR)" userId="45522f44-c1ee-427f-bdda-cb0951ba2379" providerId="ADAL" clId="{CAA7504B-09A2-42E4-8A10-E3839A36DB12}" dt="2022-12-01T14:45:01.503" v="78"/>
        <pc:sldMkLst>
          <pc:docMk/>
          <pc:sldMk cId="615107950" sldId="2145705252"/>
        </pc:sldMkLst>
        <pc:spChg chg="del">
          <ac:chgData name="Burns, Pamela (CONTR)" userId="45522f44-c1ee-427f-bdda-cb0951ba2379" providerId="ADAL" clId="{CAA7504B-09A2-42E4-8A10-E3839A36DB12}" dt="2022-11-29T21:18:49.747" v="44" actId="478"/>
          <ac:spMkLst>
            <pc:docMk/>
            <pc:sldMk cId="615107950" sldId="2145705252"/>
            <ac:spMk id="3" creationId="{1674EE22-BECE-4F93-8C95-5C525CFD13DC}"/>
          </ac:spMkLst>
        </pc:spChg>
        <pc:spChg chg="del">
          <ac:chgData name="Burns, Pamela (CONTR)" userId="45522f44-c1ee-427f-bdda-cb0951ba2379" providerId="ADAL" clId="{CAA7504B-09A2-42E4-8A10-E3839A36DB12}" dt="2022-11-29T21:18:51.018" v="45" actId="478"/>
          <ac:spMkLst>
            <pc:docMk/>
            <pc:sldMk cId="615107950" sldId="2145705252"/>
            <ac:spMk id="4" creationId="{B5895FDE-DEBF-4671-A05B-9BFD3E9A42B7}"/>
          </ac:spMkLst>
        </pc:spChg>
      </pc:sldChg>
      <pc:sldChg chg="modSp mod addCm">
        <pc:chgData name="Burns, Pamela (CONTR)" userId="45522f44-c1ee-427f-bdda-cb0951ba2379" providerId="ADAL" clId="{CAA7504B-09A2-42E4-8A10-E3839A36DB12}" dt="2022-12-01T14:41:37.864" v="61"/>
        <pc:sldMkLst>
          <pc:docMk/>
          <pc:sldMk cId="603917480" sldId="2145705266"/>
        </pc:sldMkLst>
        <pc:spChg chg="mod">
          <ac:chgData name="Burns, Pamela (CONTR)" userId="45522f44-c1ee-427f-bdda-cb0951ba2379" providerId="ADAL" clId="{CAA7504B-09A2-42E4-8A10-E3839A36DB12}" dt="2022-12-01T14:41:37.864" v="61"/>
          <ac:spMkLst>
            <pc:docMk/>
            <pc:sldMk cId="603917480" sldId="2145705266"/>
            <ac:spMk id="2" creationId="{E18D2FED-AB8C-9E02-08E2-28B0021A53F9}"/>
          </ac:spMkLst>
        </pc:spChg>
      </pc:sldChg>
      <pc:sldChg chg="del">
        <pc:chgData name="Burns, Pamela (CONTR)" userId="45522f44-c1ee-427f-bdda-cb0951ba2379" providerId="ADAL" clId="{CAA7504B-09A2-42E4-8A10-E3839A36DB12}" dt="2022-11-29T21:17:25.179" v="27" actId="47"/>
        <pc:sldMkLst>
          <pc:docMk/>
          <pc:sldMk cId="2414329769" sldId="2145705272"/>
        </pc:sldMkLst>
      </pc:sldChg>
      <pc:sldChg chg="addSp delSp modSp mod">
        <pc:chgData name="Burns, Pamela (CONTR)" userId="45522f44-c1ee-427f-bdda-cb0951ba2379" providerId="ADAL" clId="{CAA7504B-09A2-42E4-8A10-E3839A36DB12}" dt="2022-12-01T15:33:40.479" v="104" actId="1076"/>
        <pc:sldMkLst>
          <pc:docMk/>
          <pc:sldMk cId="3714077929" sldId="2145705273"/>
        </pc:sldMkLst>
        <pc:spChg chg="del mod">
          <ac:chgData name="Burns, Pamela (CONTR)" userId="45522f44-c1ee-427f-bdda-cb0951ba2379" providerId="ADAL" clId="{CAA7504B-09A2-42E4-8A10-E3839A36DB12}" dt="2022-12-01T15:33:16.135" v="87" actId="478"/>
          <ac:spMkLst>
            <pc:docMk/>
            <pc:sldMk cId="3714077929" sldId="2145705273"/>
            <ac:spMk id="2" creationId="{DE84F971-E626-48C6-AF5D-8E0CDFAC9369}"/>
          </ac:spMkLst>
        </pc:spChg>
        <pc:spChg chg="mod">
          <ac:chgData name="Burns, Pamela (CONTR)" userId="45522f44-c1ee-427f-bdda-cb0951ba2379" providerId="ADAL" clId="{CAA7504B-09A2-42E4-8A10-E3839A36DB12}" dt="2022-12-01T15:32:15.465" v="83" actId="1076"/>
          <ac:spMkLst>
            <pc:docMk/>
            <pc:sldMk cId="3714077929" sldId="2145705273"/>
            <ac:spMk id="6" creationId="{27D0433E-9C4A-02D1-E304-A6E576941F0C}"/>
          </ac:spMkLst>
        </pc:spChg>
        <pc:spChg chg="add mod">
          <ac:chgData name="Burns, Pamela (CONTR)" userId="45522f44-c1ee-427f-bdda-cb0951ba2379" providerId="ADAL" clId="{CAA7504B-09A2-42E4-8A10-E3839A36DB12}" dt="2022-12-01T15:33:40.479" v="104" actId="1076"/>
          <ac:spMkLst>
            <pc:docMk/>
            <pc:sldMk cId="3714077929" sldId="2145705273"/>
            <ac:spMk id="7" creationId="{8070B108-A30D-2A45-51BA-351F40FDC0A5}"/>
          </ac:spMkLst>
        </pc:spChg>
        <pc:spChg chg="mod">
          <ac:chgData name="Burns, Pamela (CONTR)" userId="45522f44-c1ee-427f-bdda-cb0951ba2379" providerId="ADAL" clId="{CAA7504B-09A2-42E4-8A10-E3839A36DB12}" dt="2022-12-01T15:32:07.875" v="81" actId="2711"/>
          <ac:spMkLst>
            <pc:docMk/>
            <pc:sldMk cId="3714077929" sldId="2145705273"/>
            <ac:spMk id="11" creationId="{E8664D1E-2BBA-6F9A-F35A-0C54F0AED5D3}"/>
          </ac:spMkLst>
        </pc:spChg>
      </pc:sldChg>
      <pc:sldChg chg="modSp mod delCm modCm">
        <pc:chgData name="Burns, Pamela (CONTR)" userId="45522f44-c1ee-427f-bdda-cb0951ba2379" providerId="ADAL" clId="{CAA7504B-09A2-42E4-8A10-E3839A36DB12}" dt="2022-12-01T14:43:09.805" v="71"/>
        <pc:sldMkLst>
          <pc:docMk/>
          <pc:sldMk cId="4135718820" sldId="2145705284"/>
        </pc:sldMkLst>
        <pc:spChg chg="mod">
          <ac:chgData name="Burns, Pamela (CONTR)" userId="45522f44-c1ee-427f-bdda-cb0951ba2379" providerId="ADAL" clId="{CAA7504B-09A2-42E4-8A10-E3839A36DB12}" dt="2022-12-01T14:42:58.698" v="69" actId="1076"/>
          <ac:spMkLst>
            <pc:docMk/>
            <pc:sldMk cId="4135718820" sldId="2145705284"/>
            <ac:spMk id="4" creationId="{C08F74FD-AC79-E629-F19B-5166DD400519}"/>
          </ac:spMkLst>
        </pc:spChg>
        <pc:spChg chg="mod">
          <ac:chgData name="Burns, Pamela (CONTR)" userId="45522f44-c1ee-427f-bdda-cb0951ba2379" providerId="ADAL" clId="{CAA7504B-09A2-42E4-8A10-E3839A36DB12}" dt="2022-12-01T14:43:02.008" v="70" actId="1076"/>
          <ac:spMkLst>
            <pc:docMk/>
            <pc:sldMk cId="4135718820" sldId="2145705284"/>
            <ac:spMk id="19" creationId="{672A8485-17D4-3DB1-F6A9-5B010605A20D}"/>
          </ac:spMkLst>
        </pc:spChg>
      </pc:sldChg>
      <pc:sldChg chg="modSp mod delCm modCm">
        <pc:chgData name="Burns, Pamela (CONTR)" userId="45522f44-c1ee-427f-bdda-cb0951ba2379" providerId="ADAL" clId="{CAA7504B-09A2-42E4-8A10-E3839A36DB12}" dt="2022-12-01T14:42:30.034" v="66"/>
        <pc:sldMkLst>
          <pc:docMk/>
          <pc:sldMk cId="748712732" sldId="2145705285"/>
        </pc:sldMkLst>
        <pc:spChg chg="mod">
          <ac:chgData name="Burns, Pamela (CONTR)" userId="45522f44-c1ee-427f-bdda-cb0951ba2379" providerId="ADAL" clId="{CAA7504B-09A2-42E4-8A10-E3839A36DB12}" dt="2022-11-29T20:58:55.648" v="22" actId="207"/>
          <ac:spMkLst>
            <pc:docMk/>
            <pc:sldMk cId="748712732" sldId="2145705285"/>
            <ac:spMk id="2" creationId="{35E52F5E-6A1F-0F6D-6690-7CE5B92E10FF}"/>
          </ac:spMkLst>
        </pc:spChg>
        <pc:spChg chg="mod">
          <ac:chgData name="Burns, Pamela (CONTR)" userId="45522f44-c1ee-427f-bdda-cb0951ba2379" providerId="ADAL" clId="{CAA7504B-09A2-42E4-8A10-E3839A36DB12}" dt="2022-11-29T20:57:18.802" v="19" actId="2085"/>
          <ac:spMkLst>
            <pc:docMk/>
            <pc:sldMk cId="748712732" sldId="2145705285"/>
            <ac:spMk id="4" creationId="{734ED937-5C32-050E-8EE2-8761F9AE747B}"/>
          </ac:spMkLst>
        </pc:spChg>
        <pc:spChg chg="mod">
          <ac:chgData name="Burns, Pamela (CONTR)" userId="45522f44-c1ee-427f-bdda-cb0951ba2379" providerId="ADAL" clId="{CAA7504B-09A2-42E4-8A10-E3839A36DB12}" dt="2022-11-29T20:57:29.960" v="20" actId="2085"/>
          <ac:spMkLst>
            <pc:docMk/>
            <pc:sldMk cId="748712732" sldId="2145705285"/>
            <ac:spMk id="6" creationId="{EECE7ACC-E2E6-2CC1-7C6A-BB72ABB8820C}"/>
          </ac:spMkLst>
        </pc:spChg>
      </pc:sldChg>
      <pc:sldChg chg="modSp mod">
        <pc:chgData name="Burns, Pamela (CONTR)" userId="45522f44-c1ee-427f-bdda-cb0951ba2379" providerId="ADAL" clId="{CAA7504B-09A2-42E4-8A10-E3839A36DB12}" dt="2022-12-01T15:35:12.147" v="107" actId="2711"/>
        <pc:sldMkLst>
          <pc:docMk/>
          <pc:sldMk cId="2778059505" sldId="2145705293"/>
        </pc:sldMkLst>
        <pc:spChg chg="mod">
          <ac:chgData name="Burns, Pamela (CONTR)" userId="45522f44-c1ee-427f-bdda-cb0951ba2379" providerId="ADAL" clId="{CAA7504B-09A2-42E4-8A10-E3839A36DB12}" dt="2022-12-01T15:35:12.147" v="107" actId="2711"/>
          <ac:spMkLst>
            <pc:docMk/>
            <pc:sldMk cId="2778059505" sldId="2145705293"/>
            <ac:spMk id="7" creationId="{039A4B5E-2AC1-86B5-3221-EE351888CF85}"/>
          </ac:spMkLst>
        </pc:spChg>
      </pc:sldChg>
      <pc:sldChg chg="del ord">
        <pc:chgData name="Burns, Pamela (CONTR)" userId="45522f44-c1ee-427f-bdda-cb0951ba2379" providerId="ADAL" clId="{CAA7504B-09A2-42E4-8A10-E3839A36DB12}" dt="2022-11-29T20:48:57.635" v="16" actId="47"/>
        <pc:sldMkLst>
          <pc:docMk/>
          <pc:sldMk cId="3967926322" sldId="2145705295"/>
        </pc:sldMkLst>
      </pc:sldChg>
      <pc:sldChg chg="addSp delSp modSp mod delCm modCm">
        <pc:chgData name="Burns, Pamela (CONTR)" userId="45522f44-c1ee-427f-bdda-cb0951ba2379" providerId="ADAL" clId="{CAA7504B-09A2-42E4-8A10-E3839A36DB12}" dt="2022-12-01T14:43:35.627" v="73"/>
        <pc:sldMkLst>
          <pc:docMk/>
          <pc:sldMk cId="4192454970" sldId="2145705300"/>
        </pc:sldMkLst>
        <pc:picChg chg="add del mod">
          <ac:chgData name="Burns, Pamela (CONTR)" userId="45522f44-c1ee-427f-bdda-cb0951ba2379" providerId="ADAL" clId="{CAA7504B-09A2-42E4-8A10-E3839A36DB12}" dt="2022-11-29T21:11:16.684" v="26" actId="478"/>
          <ac:picMkLst>
            <pc:docMk/>
            <pc:sldMk cId="4192454970" sldId="2145705300"/>
            <ac:picMk id="10" creationId="{66EE066C-3D52-E522-44E2-6A35E981DEDF}"/>
          </ac:picMkLst>
        </pc:picChg>
      </pc:sldChg>
      <pc:sldChg chg="modSp mod">
        <pc:chgData name="Burns, Pamela (CONTR)" userId="45522f44-c1ee-427f-bdda-cb0951ba2379" providerId="ADAL" clId="{CAA7504B-09A2-42E4-8A10-E3839A36DB12}" dt="2022-12-01T15:34:45.270" v="105" actId="2711"/>
        <pc:sldMkLst>
          <pc:docMk/>
          <pc:sldMk cId="2833426835" sldId="2145705303"/>
        </pc:sldMkLst>
        <pc:spChg chg="mod">
          <ac:chgData name="Burns, Pamela (CONTR)" userId="45522f44-c1ee-427f-bdda-cb0951ba2379" providerId="ADAL" clId="{CAA7504B-09A2-42E4-8A10-E3839A36DB12}" dt="2022-12-01T15:34:45.270" v="105" actId="2711"/>
          <ac:spMkLst>
            <pc:docMk/>
            <pc:sldMk cId="2833426835" sldId="2145705303"/>
            <ac:spMk id="16" creationId="{EF2623EC-66CE-3EE5-4D03-C71A18C2827E}"/>
          </ac:spMkLst>
        </pc:spChg>
      </pc:sldChg>
      <pc:sldChg chg="delSp mod modCm">
        <pc:chgData name="Burns, Pamela (CONTR)" userId="45522f44-c1ee-427f-bdda-cb0951ba2379" providerId="ADAL" clId="{CAA7504B-09A2-42E4-8A10-E3839A36DB12}" dt="2022-12-01T16:31:23.057" v="108"/>
        <pc:sldMkLst>
          <pc:docMk/>
          <pc:sldMk cId="2064951576" sldId="2147472182"/>
        </pc:sldMkLst>
        <pc:spChg chg="del">
          <ac:chgData name="Burns, Pamela (CONTR)" userId="45522f44-c1ee-427f-bdda-cb0951ba2379" providerId="ADAL" clId="{CAA7504B-09A2-42E4-8A10-E3839A36DB12}" dt="2022-11-29T21:18:47.002" v="43" actId="478"/>
          <ac:spMkLst>
            <pc:docMk/>
            <pc:sldMk cId="2064951576" sldId="2147472182"/>
            <ac:spMk id="3" creationId="{3624ACD7-87A6-EBCE-904F-D713BDF8CB3A}"/>
          </ac:spMkLst>
        </pc:spChg>
      </pc:sldChg>
      <pc:sldChg chg="delSp mod">
        <pc:chgData name="Burns, Pamela (CONTR)" userId="45522f44-c1ee-427f-bdda-cb0951ba2379" providerId="ADAL" clId="{CAA7504B-09A2-42E4-8A10-E3839A36DB12}" dt="2022-11-29T21:17:58.226" v="28" actId="478"/>
        <pc:sldMkLst>
          <pc:docMk/>
          <pc:sldMk cId="3189743235" sldId="2147472185"/>
        </pc:sldMkLst>
        <pc:spChg chg="del">
          <ac:chgData name="Burns, Pamela (CONTR)" userId="45522f44-c1ee-427f-bdda-cb0951ba2379" providerId="ADAL" clId="{CAA7504B-09A2-42E4-8A10-E3839A36DB12}" dt="2022-11-29T21:17:58.226" v="28" actId="478"/>
          <ac:spMkLst>
            <pc:docMk/>
            <pc:sldMk cId="3189743235" sldId="2147472185"/>
            <ac:spMk id="9" creationId="{BC120B3E-E2B5-403E-87E7-7DEFFFF26A9A}"/>
          </ac:spMkLst>
        </pc:spChg>
      </pc:sldChg>
      <pc:sldChg chg="delSp mod">
        <pc:chgData name="Burns, Pamela (CONTR)" userId="45522f44-c1ee-427f-bdda-cb0951ba2379" providerId="ADAL" clId="{CAA7504B-09A2-42E4-8A10-E3839A36DB12}" dt="2022-11-29T21:18:56.002" v="47" actId="478"/>
        <pc:sldMkLst>
          <pc:docMk/>
          <pc:sldMk cId="1971599289" sldId="2147472194"/>
        </pc:sldMkLst>
        <pc:spChg chg="del">
          <ac:chgData name="Burns, Pamela (CONTR)" userId="45522f44-c1ee-427f-bdda-cb0951ba2379" providerId="ADAL" clId="{CAA7504B-09A2-42E4-8A10-E3839A36DB12}" dt="2022-11-29T21:18:55.132" v="46" actId="478"/>
          <ac:spMkLst>
            <pc:docMk/>
            <pc:sldMk cId="1971599289" sldId="2147472194"/>
            <ac:spMk id="8" creationId="{9B690329-1806-4857-8512-55F3DC2E09C4}"/>
          </ac:spMkLst>
        </pc:spChg>
        <pc:spChg chg="del">
          <ac:chgData name="Burns, Pamela (CONTR)" userId="45522f44-c1ee-427f-bdda-cb0951ba2379" providerId="ADAL" clId="{CAA7504B-09A2-42E4-8A10-E3839A36DB12}" dt="2022-11-29T21:18:56.002" v="47" actId="478"/>
          <ac:spMkLst>
            <pc:docMk/>
            <pc:sldMk cId="1971599289" sldId="2147472194"/>
            <ac:spMk id="9" creationId="{BC120B3E-E2B5-403E-87E7-7DEFFFF26A9A}"/>
          </ac:spMkLst>
        </pc:spChg>
      </pc:sldChg>
      <pc:sldChg chg="delCm modCm">
        <pc:chgData name="Burns, Pamela (CONTR)" userId="45522f44-c1ee-427f-bdda-cb0951ba2379" providerId="ADAL" clId="{CAA7504B-09A2-42E4-8A10-E3839A36DB12}" dt="2022-12-01T14:43:43.821" v="75"/>
        <pc:sldMkLst>
          <pc:docMk/>
          <pc:sldMk cId="395047321" sldId="2147472195"/>
        </pc:sldMkLst>
      </pc:sldChg>
      <pc:sldChg chg="ord">
        <pc:chgData name="Burns, Pamela (CONTR)" userId="45522f44-c1ee-427f-bdda-cb0951ba2379" providerId="ADAL" clId="{CAA7504B-09A2-42E4-8A10-E3839A36DB12}" dt="2022-11-29T20:44:21.383" v="4"/>
        <pc:sldMkLst>
          <pc:docMk/>
          <pc:sldMk cId="3908867515" sldId="2147472195"/>
        </pc:sldMkLst>
      </pc:sldChg>
    </pc:docChg>
  </pc:docChgLst>
  <pc:docChgLst>
    <pc:chgData name="Wilcox, Jennifer" userId="S::jennifer.wilcox@hq.doe.gov::1abfde05-853d-420d-92c0-4b78d6c6cd0c" providerId="AD" clId="Web-{939020EE-19F3-7195-37D0-21AF041AEBFB}"/>
    <pc:docChg chg="modSld">
      <pc:chgData name="Wilcox, Jennifer" userId="S::jennifer.wilcox@hq.doe.gov::1abfde05-853d-420d-92c0-4b78d6c6cd0c" providerId="AD" clId="Web-{939020EE-19F3-7195-37D0-21AF041AEBFB}" dt="2022-11-30T21:23:26.959" v="169"/>
      <pc:docMkLst>
        <pc:docMk/>
      </pc:docMkLst>
      <pc:sldChg chg="modSp modCm">
        <pc:chgData name="Wilcox, Jennifer" userId="S::jennifer.wilcox@hq.doe.gov::1abfde05-853d-420d-92c0-4b78d6c6cd0c" providerId="AD" clId="Web-{939020EE-19F3-7195-37D0-21AF041AEBFB}" dt="2022-11-30T21:19:18.235" v="9"/>
        <pc:sldMkLst>
          <pc:docMk/>
          <pc:sldMk cId="2372870667" sldId="1149"/>
        </pc:sldMkLst>
        <pc:spChg chg="mod">
          <ac:chgData name="Wilcox, Jennifer" userId="S::jennifer.wilcox@hq.doe.gov::1abfde05-853d-420d-92c0-4b78d6c6cd0c" providerId="AD" clId="Web-{939020EE-19F3-7195-37D0-21AF041AEBFB}" dt="2022-11-30T21:19:07.485" v="8" actId="20577"/>
          <ac:spMkLst>
            <pc:docMk/>
            <pc:sldMk cId="2372870667" sldId="1149"/>
            <ac:spMk id="2" creationId="{4A2B5ED3-3310-7F21-D50A-CC8BF2EC9AA0}"/>
          </ac:spMkLst>
        </pc:spChg>
      </pc:sldChg>
      <pc:sldChg chg="modSp modCm">
        <pc:chgData name="Wilcox, Jennifer" userId="S::jennifer.wilcox@hq.doe.gov::1abfde05-853d-420d-92c0-4b78d6c6cd0c" providerId="AD" clId="Web-{939020EE-19F3-7195-37D0-21AF041AEBFB}" dt="2022-11-30T21:22:21.051" v="167" actId="20577"/>
        <pc:sldMkLst>
          <pc:docMk/>
          <pc:sldMk cId="4135718820" sldId="2145705284"/>
        </pc:sldMkLst>
        <pc:spChg chg="mod">
          <ac:chgData name="Wilcox, Jennifer" userId="S::jennifer.wilcox@hq.doe.gov::1abfde05-853d-420d-92c0-4b78d6c6cd0c" providerId="AD" clId="Web-{939020EE-19F3-7195-37D0-21AF041AEBFB}" dt="2022-11-30T21:21:10.425" v="29" actId="20577"/>
          <ac:spMkLst>
            <pc:docMk/>
            <pc:sldMk cId="4135718820" sldId="2145705284"/>
            <ac:spMk id="13" creationId="{6A7C06A7-0C41-F2C3-1DB7-4B05AEC1CF67}"/>
          </ac:spMkLst>
        </pc:spChg>
        <pc:spChg chg="mod">
          <ac:chgData name="Wilcox, Jennifer" userId="S::jennifer.wilcox@hq.doe.gov::1abfde05-853d-420d-92c0-4b78d6c6cd0c" providerId="AD" clId="Web-{939020EE-19F3-7195-37D0-21AF041AEBFB}" dt="2022-11-30T21:22:21.051" v="167" actId="20577"/>
          <ac:spMkLst>
            <pc:docMk/>
            <pc:sldMk cId="4135718820" sldId="2145705284"/>
            <ac:spMk id="19" creationId="{672A8485-17D4-3DB1-F6A9-5B010605A20D}"/>
          </ac:spMkLst>
        </pc:spChg>
      </pc:sldChg>
      <pc:sldChg chg="addCm">
        <pc:chgData name="Wilcox, Jennifer" userId="S::jennifer.wilcox@hq.doe.gov::1abfde05-853d-420d-92c0-4b78d6c6cd0c" providerId="AD" clId="Web-{939020EE-19F3-7195-37D0-21AF041AEBFB}" dt="2022-11-30T21:19:50.189" v="10"/>
        <pc:sldMkLst>
          <pc:docMk/>
          <pc:sldMk cId="748712732" sldId="2145705285"/>
        </pc:sldMkLst>
      </pc:sldChg>
      <pc:sldChg chg="modCm">
        <pc:chgData name="Wilcox, Jennifer" userId="S::jennifer.wilcox@hq.doe.gov::1abfde05-853d-420d-92c0-4b78d6c6cd0c" providerId="AD" clId="Web-{939020EE-19F3-7195-37D0-21AF041AEBFB}" dt="2022-11-30T21:23:08.864" v="168"/>
        <pc:sldMkLst>
          <pc:docMk/>
          <pc:sldMk cId="4192454970" sldId="2145705300"/>
        </pc:sldMkLst>
      </pc:sldChg>
      <pc:sldChg chg="modCm">
        <pc:chgData name="Wilcox, Jennifer" userId="S::jennifer.wilcox@hq.doe.gov::1abfde05-853d-420d-92c0-4b78d6c6cd0c" providerId="AD" clId="Web-{939020EE-19F3-7195-37D0-21AF041AEBFB}" dt="2022-11-30T21:23:26.959" v="169"/>
        <pc:sldMkLst>
          <pc:docMk/>
          <pc:sldMk cId="395047321" sldId="2147472195"/>
        </pc:sldMkLst>
      </pc:sldChg>
    </pc:docChg>
  </pc:docChgLst>
  <pc:docChgLst>
    <pc:chgData name="Wilcox, Jennifer" userId="S::jennifer.wilcox@hq.doe.gov::1abfde05-853d-420d-92c0-4b78d6c6cd0c" providerId="AD" clId="Web-{2661807E-2223-39ED-C2DB-F58978B4B11A}"/>
    <pc:docChg chg="addSld delSld">
      <pc:chgData name="Wilcox, Jennifer" userId="S::jennifer.wilcox@hq.doe.gov::1abfde05-853d-420d-92c0-4b78d6c6cd0c" providerId="AD" clId="Web-{2661807E-2223-39ED-C2DB-F58978B4B11A}" dt="2022-12-01T16:37:44.582" v="1"/>
      <pc:docMkLst>
        <pc:docMk/>
      </pc:docMkLst>
      <pc:sldChg chg="new del">
        <pc:chgData name="Wilcox, Jennifer" userId="S::jennifer.wilcox@hq.doe.gov::1abfde05-853d-420d-92c0-4b78d6c6cd0c" providerId="AD" clId="Web-{2661807E-2223-39ED-C2DB-F58978B4B11A}" dt="2022-12-01T16:37:44.582" v="1"/>
        <pc:sldMkLst>
          <pc:docMk/>
          <pc:sldMk cId="25980772" sldId="214747219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AAEC75-5D6C-4A5C-84F8-28D4C330AC35}" type="doc">
      <dgm:prSet loTypeId="urn:microsoft.com/office/officeart/2005/8/layout/hChevron3" loCatId="process" qsTypeId="urn:microsoft.com/office/officeart/2005/8/quickstyle/simple1" qsCatId="simple" csTypeId="urn:microsoft.com/office/officeart/2005/8/colors/colorful4" csCatId="colorful" phldr="1"/>
      <dgm:spPr/>
    </dgm:pt>
    <dgm:pt modelId="{5DD6666C-A6D7-4A16-9A78-4AA441455008}">
      <dgm:prSet phldrT="[Text]" custT="1"/>
      <dgm:spPr/>
      <dgm:t>
        <a:bodyPr/>
        <a:lstStyle/>
        <a:p>
          <a:r>
            <a:rPr lang="en-US" sz="1800"/>
            <a:t>Vision</a:t>
          </a:r>
          <a:endParaRPr lang="en-US" sz="2200"/>
        </a:p>
      </dgm:t>
    </dgm:pt>
    <dgm:pt modelId="{E279A701-47BF-4C6D-A59D-CD11C8F45F56}" type="parTrans" cxnId="{73E9113A-A319-4668-BD0B-D2B1A87F9DFE}">
      <dgm:prSet/>
      <dgm:spPr/>
      <dgm:t>
        <a:bodyPr/>
        <a:lstStyle/>
        <a:p>
          <a:endParaRPr lang="en-US"/>
        </a:p>
      </dgm:t>
    </dgm:pt>
    <dgm:pt modelId="{854F2086-7D03-4769-81AA-17C37D93EA5E}" type="sibTrans" cxnId="{73E9113A-A319-4668-BD0B-D2B1A87F9DFE}">
      <dgm:prSet/>
      <dgm:spPr/>
      <dgm:t>
        <a:bodyPr/>
        <a:lstStyle/>
        <a:p>
          <a:endParaRPr lang="en-US"/>
        </a:p>
      </dgm:t>
    </dgm:pt>
    <dgm:pt modelId="{0B3C60A9-6560-4DC7-AE49-9CFC6C8D6497}">
      <dgm:prSet phldrT="[Text]" custT="1"/>
      <dgm:spPr/>
      <dgm:t>
        <a:bodyPr/>
        <a:lstStyle/>
        <a:p>
          <a:r>
            <a:rPr lang="en-US" sz="1800"/>
            <a:t>Assessment</a:t>
          </a:r>
          <a:endParaRPr lang="en-US" sz="2200"/>
        </a:p>
      </dgm:t>
    </dgm:pt>
    <dgm:pt modelId="{6A62CB15-27B5-4BAF-BFB7-B641C0215CBC}" type="parTrans" cxnId="{F5781677-21A1-488A-B26C-51BDA13B9FE4}">
      <dgm:prSet/>
      <dgm:spPr/>
      <dgm:t>
        <a:bodyPr/>
        <a:lstStyle/>
        <a:p>
          <a:endParaRPr lang="en-US"/>
        </a:p>
      </dgm:t>
    </dgm:pt>
    <dgm:pt modelId="{EA9DBC54-34CD-4F1F-A43D-F7960AEC8948}" type="sibTrans" cxnId="{F5781677-21A1-488A-B26C-51BDA13B9FE4}">
      <dgm:prSet/>
      <dgm:spPr/>
      <dgm:t>
        <a:bodyPr/>
        <a:lstStyle/>
        <a:p>
          <a:endParaRPr lang="en-US"/>
        </a:p>
      </dgm:t>
    </dgm:pt>
    <dgm:pt modelId="{1756F312-6C8F-4B7A-8481-DC29D2A421A5}">
      <dgm:prSet phldrT="[Text]" custT="1"/>
      <dgm:spPr/>
      <dgm:t>
        <a:bodyPr/>
        <a:lstStyle/>
        <a:p>
          <a:r>
            <a:rPr lang="en-US" sz="1800"/>
            <a:t>Goals</a:t>
          </a:r>
          <a:endParaRPr lang="en-US" sz="2200"/>
        </a:p>
      </dgm:t>
    </dgm:pt>
    <dgm:pt modelId="{7B83F4A1-0C7E-4EA9-B110-24A6DA609FB1}" type="parTrans" cxnId="{9082EDFB-B8D7-4428-83C3-26E622A3FD10}">
      <dgm:prSet/>
      <dgm:spPr/>
      <dgm:t>
        <a:bodyPr/>
        <a:lstStyle/>
        <a:p>
          <a:endParaRPr lang="en-US"/>
        </a:p>
      </dgm:t>
    </dgm:pt>
    <dgm:pt modelId="{799F84BF-6C64-4432-B14E-15416F437CFE}" type="sibTrans" cxnId="{9082EDFB-B8D7-4428-83C3-26E622A3FD10}">
      <dgm:prSet/>
      <dgm:spPr/>
      <dgm:t>
        <a:bodyPr/>
        <a:lstStyle/>
        <a:p>
          <a:endParaRPr lang="en-US"/>
        </a:p>
      </dgm:t>
    </dgm:pt>
    <dgm:pt modelId="{9F401560-1E3F-4DE3-91D8-BD2FD46246C9}">
      <dgm:prSet phldrT="[Text]" custT="1"/>
      <dgm:spPr/>
      <dgm:t>
        <a:bodyPr/>
        <a:lstStyle/>
        <a:p>
          <a:r>
            <a:rPr lang="en-US" sz="1800"/>
            <a:t>Outcomes</a:t>
          </a:r>
          <a:endParaRPr lang="en-US" sz="2200"/>
        </a:p>
      </dgm:t>
    </dgm:pt>
    <dgm:pt modelId="{DBEA34A0-9963-409C-A24E-2CD6D3466B11}" type="parTrans" cxnId="{1841D251-DBDD-4877-AA50-9BAC90B563B7}">
      <dgm:prSet/>
      <dgm:spPr/>
      <dgm:t>
        <a:bodyPr/>
        <a:lstStyle/>
        <a:p>
          <a:endParaRPr lang="en-US"/>
        </a:p>
      </dgm:t>
    </dgm:pt>
    <dgm:pt modelId="{6AF1656A-5B5E-4BBC-B21C-60366F439FCF}" type="sibTrans" cxnId="{1841D251-DBDD-4877-AA50-9BAC90B563B7}">
      <dgm:prSet/>
      <dgm:spPr/>
      <dgm:t>
        <a:bodyPr/>
        <a:lstStyle/>
        <a:p>
          <a:endParaRPr lang="en-US"/>
        </a:p>
      </dgm:t>
    </dgm:pt>
    <dgm:pt modelId="{AAC2F04E-E8D2-47AC-A7AC-6CDDE854F552}">
      <dgm:prSet phldrT="[Text]" custT="1"/>
      <dgm:spPr/>
      <dgm:t>
        <a:bodyPr/>
        <a:lstStyle/>
        <a:p>
          <a:pPr algn="r"/>
          <a:r>
            <a:rPr lang="en-US" sz="1800"/>
            <a:t>Implementation</a:t>
          </a:r>
        </a:p>
      </dgm:t>
    </dgm:pt>
    <dgm:pt modelId="{20652C91-1F01-46B1-8BC6-6D963D23E567}" type="parTrans" cxnId="{094B2790-B988-4D85-9905-41B6742649A7}">
      <dgm:prSet/>
      <dgm:spPr/>
      <dgm:t>
        <a:bodyPr/>
        <a:lstStyle/>
        <a:p>
          <a:endParaRPr lang="en-US"/>
        </a:p>
      </dgm:t>
    </dgm:pt>
    <dgm:pt modelId="{8AC8FBF5-BE78-45E4-A73C-BA8124DF5172}" type="sibTrans" cxnId="{094B2790-B988-4D85-9905-41B6742649A7}">
      <dgm:prSet/>
      <dgm:spPr/>
      <dgm:t>
        <a:bodyPr/>
        <a:lstStyle/>
        <a:p>
          <a:endParaRPr lang="en-US"/>
        </a:p>
      </dgm:t>
    </dgm:pt>
    <dgm:pt modelId="{DDCD3BEA-12E3-4C00-9D0E-A543B65AF1E7}" type="pres">
      <dgm:prSet presAssocID="{5DAAEC75-5D6C-4A5C-84F8-28D4C330AC35}" presName="Name0" presStyleCnt="0">
        <dgm:presLayoutVars>
          <dgm:dir/>
          <dgm:resizeHandles val="exact"/>
        </dgm:presLayoutVars>
      </dgm:prSet>
      <dgm:spPr/>
    </dgm:pt>
    <dgm:pt modelId="{73C70FB0-9669-4921-B4F3-3DA6F2408ED2}" type="pres">
      <dgm:prSet presAssocID="{5DD6666C-A6D7-4A16-9A78-4AA441455008}" presName="parTxOnly" presStyleLbl="node1" presStyleIdx="0" presStyleCnt="5" custLinFactNeighborX="37457" custLinFactNeighborY="-2061">
        <dgm:presLayoutVars>
          <dgm:bulletEnabled val="1"/>
        </dgm:presLayoutVars>
      </dgm:prSet>
      <dgm:spPr/>
    </dgm:pt>
    <dgm:pt modelId="{599DB265-A865-4E81-B9D4-F03536392A8A}" type="pres">
      <dgm:prSet presAssocID="{854F2086-7D03-4769-81AA-17C37D93EA5E}" presName="parSpace" presStyleCnt="0"/>
      <dgm:spPr/>
    </dgm:pt>
    <dgm:pt modelId="{7BFD5479-79AB-4BE8-B2CD-3E4FFDDFF055}" type="pres">
      <dgm:prSet presAssocID="{0B3C60A9-6560-4DC7-AE49-9CFC6C8D6497}" presName="parTxOnly" presStyleLbl="node1" presStyleIdx="1" presStyleCnt="5" custLinFactNeighborX="37457" custLinFactNeighborY="-2061">
        <dgm:presLayoutVars>
          <dgm:bulletEnabled val="1"/>
        </dgm:presLayoutVars>
      </dgm:prSet>
      <dgm:spPr/>
    </dgm:pt>
    <dgm:pt modelId="{B6A21B7B-D296-4944-8BCD-637C7B875347}" type="pres">
      <dgm:prSet presAssocID="{EA9DBC54-34CD-4F1F-A43D-F7960AEC8948}" presName="parSpace" presStyleCnt="0"/>
      <dgm:spPr/>
    </dgm:pt>
    <dgm:pt modelId="{2A68659C-12B6-405C-B25D-1325FD18C66E}" type="pres">
      <dgm:prSet presAssocID="{1756F312-6C8F-4B7A-8481-DC29D2A421A5}" presName="parTxOnly" presStyleLbl="node1" presStyleIdx="2" presStyleCnt="5" custLinFactNeighborX="37457" custLinFactNeighborY="-2061">
        <dgm:presLayoutVars>
          <dgm:bulletEnabled val="1"/>
        </dgm:presLayoutVars>
      </dgm:prSet>
      <dgm:spPr/>
    </dgm:pt>
    <dgm:pt modelId="{8D7352BD-7831-4868-84D7-A37AFAF9163C}" type="pres">
      <dgm:prSet presAssocID="{799F84BF-6C64-4432-B14E-15416F437CFE}" presName="parSpace" presStyleCnt="0"/>
      <dgm:spPr/>
    </dgm:pt>
    <dgm:pt modelId="{9D971A5C-4EE1-4CEE-9281-2B8789E50B6E}" type="pres">
      <dgm:prSet presAssocID="{9F401560-1E3F-4DE3-91D8-BD2FD46246C9}" presName="parTxOnly" presStyleLbl="node1" presStyleIdx="3" presStyleCnt="5" custLinFactNeighborX="37457" custLinFactNeighborY="-2061">
        <dgm:presLayoutVars>
          <dgm:bulletEnabled val="1"/>
        </dgm:presLayoutVars>
      </dgm:prSet>
      <dgm:spPr/>
    </dgm:pt>
    <dgm:pt modelId="{52E3F70D-C2A2-414A-96AB-646AA144DD6B}" type="pres">
      <dgm:prSet presAssocID="{6AF1656A-5B5E-4BBC-B21C-60366F439FCF}" presName="parSpace" presStyleCnt="0"/>
      <dgm:spPr/>
    </dgm:pt>
    <dgm:pt modelId="{2F358920-F682-41AE-9F69-5D4F1F1D0694}" type="pres">
      <dgm:prSet presAssocID="{AAC2F04E-E8D2-47AC-A7AC-6CDDE854F552}" presName="parTxOnly" presStyleLbl="node1" presStyleIdx="4" presStyleCnt="5" custLinFactNeighborX="37457" custLinFactNeighborY="-2061">
        <dgm:presLayoutVars>
          <dgm:bulletEnabled val="1"/>
        </dgm:presLayoutVars>
      </dgm:prSet>
      <dgm:spPr/>
    </dgm:pt>
  </dgm:ptLst>
  <dgm:cxnLst>
    <dgm:cxn modelId="{5889DA03-922B-4477-8721-DA219208784E}" type="presOf" srcId="{AAC2F04E-E8D2-47AC-A7AC-6CDDE854F552}" destId="{2F358920-F682-41AE-9F69-5D4F1F1D0694}" srcOrd="0" destOrd="0" presId="urn:microsoft.com/office/officeart/2005/8/layout/hChevron3"/>
    <dgm:cxn modelId="{5D571138-5652-485C-A51F-4EA7C5F03029}" type="presOf" srcId="{0B3C60A9-6560-4DC7-AE49-9CFC6C8D6497}" destId="{7BFD5479-79AB-4BE8-B2CD-3E4FFDDFF055}" srcOrd="0" destOrd="0" presId="urn:microsoft.com/office/officeart/2005/8/layout/hChevron3"/>
    <dgm:cxn modelId="{73E9113A-A319-4668-BD0B-D2B1A87F9DFE}" srcId="{5DAAEC75-5D6C-4A5C-84F8-28D4C330AC35}" destId="{5DD6666C-A6D7-4A16-9A78-4AA441455008}" srcOrd="0" destOrd="0" parTransId="{E279A701-47BF-4C6D-A59D-CD11C8F45F56}" sibTransId="{854F2086-7D03-4769-81AA-17C37D93EA5E}"/>
    <dgm:cxn modelId="{1841D251-DBDD-4877-AA50-9BAC90B563B7}" srcId="{5DAAEC75-5D6C-4A5C-84F8-28D4C330AC35}" destId="{9F401560-1E3F-4DE3-91D8-BD2FD46246C9}" srcOrd="3" destOrd="0" parTransId="{DBEA34A0-9963-409C-A24E-2CD6D3466B11}" sibTransId="{6AF1656A-5B5E-4BBC-B21C-60366F439FCF}"/>
    <dgm:cxn modelId="{51D51653-5186-4B6E-ADF9-A33E1BDD4E00}" type="presOf" srcId="{1756F312-6C8F-4B7A-8481-DC29D2A421A5}" destId="{2A68659C-12B6-405C-B25D-1325FD18C66E}" srcOrd="0" destOrd="0" presId="urn:microsoft.com/office/officeart/2005/8/layout/hChevron3"/>
    <dgm:cxn modelId="{F5781677-21A1-488A-B26C-51BDA13B9FE4}" srcId="{5DAAEC75-5D6C-4A5C-84F8-28D4C330AC35}" destId="{0B3C60A9-6560-4DC7-AE49-9CFC6C8D6497}" srcOrd="1" destOrd="0" parTransId="{6A62CB15-27B5-4BAF-BFB7-B641C0215CBC}" sibTransId="{EA9DBC54-34CD-4F1F-A43D-F7960AEC8948}"/>
    <dgm:cxn modelId="{458BF887-7FA5-43DA-8C7C-F208A1C62525}" type="presOf" srcId="{5DAAEC75-5D6C-4A5C-84F8-28D4C330AC35}" destId="{DDCD3BEA-12E3-4C00-9D0E-A543B65AF1E7}" srcOrd="0" destOrd="0" presId="urn:microsoft.com/office/officeart/2005/8/layout/hChevron3"/>
    <dgm:cxn modelId="{67451290-ABDA-434A-9422-E4FB10D737DE}" type="presOf" srcId="{5DD6666C-A6D7-4A16-9A78-4AA441455008}" destId="{73C70FB0-9669-4921-B4F3-3DA6F2408ED2}" srcOrd="0" destOrd="0" presId="urn:microsoft.com/office/officeart/2005/8/layout/hChevron3"/>
    <dgm:cxn modelId="{094B2790-B988-4D85-9905-41B6742649A7}" srcId="{5DAAEC75-5D6C-4A5C-84F8-28D4C330AC35}" destId="{AAC2F04E-E8D2-47AC-A7AC-6CDDE854F552}" srcOrd="4" destOrd="0" parTransId="{20652C91-1F01-46B1-8BC6-6D963D23E567}" sibTransId="{8AC8FBF5-BE78-45E4-A73C-BA8124DF5172}"/>
    <dgm:cxn modelId="{F9CF7098-650D-48D9-BA1C-2E8EABCA3530}" type="presOf" srcId="{9F401560-1E3F-4DE3-91D8-BD2FD46246C9}" destId="{9D971A5C-4EE1-4CEE-9281-2B8789E50B6E}" srcOrd="0" destOrd="0" presId="urn:microsoft.com/office/officeart/2005/8/layout/hChevron3"/>
    <dgm:cxn modelId="{9082EDFB-B8D7-4428-83C3-26E622A3FD10}" srcId="{5DAAEC75-5D6C-4A5C-84F8-28D4C330AC35}" destId="{1756F312-6C8F-4B7A-8481-DC29D2A421A5}" srcOrd="2" destOrd="0" parTransId="{7B83F4A1-0C7E-4EA9-B110-24A6DA609FB1}" sibTransId="{799F84BF-6C64-4432-B14E-15416F437CFE}"/>
    <dgm:cxn modelId="{E56B2079-09DF-4A4F-BE73-4E8A2E0A9612}" type="presParOf" srcId="{DDCD3BEA-12E3-4C00-9D0E-A543B65AF1E7}" destId="{73C70FB0-9669-4921-B4F3-3DA6F2408ED2}" srcOrd="0" destOrd="0" presId="urn:microsoft.com/office/officeart/2005/8/layout/hChevron3"/>
    <dgm:cxn modelId="{C6C0D0F2-0500-4BB1-9DC7-32E1D8D130A8}" type="presParOf" srcId="{DDCD3BEA-12E3-4C00-9D0E-A543B65AF1E7}" destId="{599DB265-A865-4E81-B9D4-F03536392A8A}" srcOrd="1" destOrd="0" presId="urn:microsoft.com/office/officeart/2005/8/layout/hChevron3"/>
    <dgm:cxn modelId="{D0CE0E2A-4108-412A-88A1-3106DCEA3766}" type="presParOf" srcId="{DDCD3BEA-12E3-4C00-9D0E-A543B65AF1E7}" destId="{7BFD5479-79AB-4BE8-B2CD-3E4FFDDFF055}" srcOrd="2" destOrd="0" presId="urn:microsoft.com/office/officeart/2005/8/layout/hChevron3"/>
    <dgm:cxn modelId="{C555DBAE-46A4-406F-A5F1-E1C3C9D29F63}" type="presParOf" srcId="{DDCD3BEA-12E3-4C00-9D0E-A543B65AF1E7}" destId="{B6A21B7B-D296-4944-8BCD-637C7B875347}" srcOrd="3" destOrd="0" presId="urn:microsoft.com/office/officeart/2005/8/layout/hChevron3"/>
    <dgm:cxn modelId="{75DD9DBF-90E4-4212-956C-77866FEF075E}" type="presParOf" srcId="{DDCD3BEA-12E3-4C00-9D0E-A543B65AF1E7}" destId="{2A68659C-12B6-405C-B25D-1325FD18C66E}" srcOrd="4" destOrd="0" presId="urn:microsoft.com/office/officeart/2005/8/layout/hChevron3"/>
    <dgm:cxn modelId="{3C72E77C-E3E9-4A26-BB84-86B24ECEFA60}" type="presParOf" srcId="{DDCD3BEA-12E3-4C00-9D0E-A543B65AF1E7}" destId="{8D7352BD-7831-4868-84D7-A37AFAF9163C}" srcOrd="5" destOrd="0" presId="urn:microsoft.com/office/officeart/2005/8/layout/hChevron3"/>
    <dgm:cxn modelId="{30F515BA-2613-408A-8547-1B943BDA0465}" type="presParOf" srcId="{DDCD3BEA-12E3-4C00-9D0E-A543B65AF1E7}" destId="{9D971A5C-4EE1-4CEE-9281-2B8789E50B6E}" srcOrd="6" destOrd="0" presId="urn:microsoft.com/office/officeart/2005/8/layout/hChevron3"/>
    <dgm:cxn modelId="{1C0C9987-851F-4B22-92AE-81740C0510F9}" type="presParOf" srcId="{DDCD3BEA-12E3-4C00-9D0E-A543B65AF1E7}" destId="{52E3F70D-C2A2-414A-96AB-646AA144DD6B}" srcOrd="7" destOrd="0" presId="urn:microsoft.com/office/officeart/2005/8/layout/hChevron3"/>
    <dgm:cxn modelId="{7550737B-1900-4F38-80D1-9526BBC34F9D}" type="presParOf" srcId="{DDCD3BEA-12E3-4C00-9D0E-A543B65AF1E7}" destId="{2F358920-F682-41AE-9F69-5D4F1F1D0694}" srcOrd="8"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70FB0-9669-4921-B4F3-3DA6F2408ED2}">
      <dsp:nvSpPr>
        <dsp:cNvPr id="0" name=""/>
        <dsp:cNvSpPr/>
      </dsp:nvSpPr>
      <dsp:spPr>
        <a:xfrm>
          <a:off x="204786" y="523367"/>
          <a:ext cx="2715036" cy="1086014"/>
        </a:xfrm>
        <a:prstGeom prst="homePlat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a:t>Vision</a:t>
          </a:r>
          <a:endParaRPr lang="en-US" sz="2200" kern="1200"/>
        </a:p>
      </dsp:txBody>
      <dsp:txXfrm>
        <a:off x="204786" y="523367"/>
        <a:ext cx="2443533" cy="1086014"/>
      </dsp:txXfrm>
    </dsp:sp>
    <dsp:sp modelId="{7BFD5479-79AB-4BE8-B2CD-3E4FFDDFF055}">
      <dsp:nvSpPr>
        <dsp:cNvPr id="0" name=""/>
        <dsp:cNvSpPr/>
      </dsp:nvSpPr>
      <dsp:spPr>
        <a:xfrm>
          <a:off x="2376815" y="523367"/>
          <a:ext cx="2715036" cy="1086014"/>
        </a:xfrm>
        <a:prstGeom prst="chevron">
          <a:avLst/>
        </a:prstGeom>
        <a:solidFill>
          <a:schemeClr val="accent4">
            <a:hueOff val="-709338"/>
            <a:satOff val="-402"/>
            <a:lumOff val="-3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a:t>Assessment</a:t>
          </a:r>
          <a:endParaRPr lang="en-US" sz="2200" kern="1200"/>
        </a:p>
      </dsp:txBody>
      <dsp:txXfrm>
        <a:off x="2919822" y="523367"/>
        <a:ext cx="1629022" cy="1086014"/>
      </dsp:txXfrm>
    </dsp:sp>
    <dsp:sp modelId="{2A68659C-12B6-405C-B25D-1325FD18C66E}">
      <dsp:nvSpPr>
        <dsp:cNvPr id="0" name=""/>
        <dsp:cNvSpPr/>
      </dsp:nvSpPr>
      <dsp:spPr>
        <a:xfrm>
          <a:off x="4548844" y="523367"/>
          <a:ext cx="2715036" cy="1086014"/>
        </a:xfrm>
        <a:prstGeom prst="chevron">
          <a:avLst/>
        </a:prstGeom>
        <a:solidFill>
          <a:schemeClr val="accent4">
            <a:hueOff val="-1418676"/>
            <a:satOff val="-804"/>
            <a:lumOff val="-6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a:t>Goals</a:t>
          </a:r>
          <a:endParaRPr lang="en-US" sz="2200" kern="1200"/>
        </a:p>
      </dsp:txBody>
      <dsp:txXfrm>
        <a:off x="5091851" y="523367"/>
        <a:ext cx="1629022" cy="1086014"/>
      </dsp:txXfrm>
    </dsp:sp>
    <dsp:sp modelId="{9D971A5C-4EE1-4CEE-9281-2B8789E50B6E}">
      <dsp:nvSpPr>
        <dsp:cNvPr id="0" name=""/>
        <dsp:cNvSpPr/>
      </dsp:nvSpPr>
      <dsp:spPr>
        <a:xfrm>
          <a:off x="6720873" y="523367"/>
          <a:ext cx="2715036" cy="1086014"/>
        </a:xfrm>
        <a:prstGeom prst="chevron">
          <a:avLst/>
        </a:prstGeom>
        <a:solidFill>
          <a:schemeClr val="accent4">
            <a:hueOff val="-2128013"/>
            <a:satOff val="-1205"/>
            <a:lumOff val="-10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ctr" defTabSz="800100">
            <a:lnSpc>
              <a:spcPct val="90000"/>
            </a:lnSpc>
            <a:spcBef>
              <a:spcPct val="0"/>
            </a:spcBef>
            <a:spcAft>
              <a:spcPct val="35000"/>
            </a:spcAft>
            <a:buNone/>
          </a:pPr>
          <a:r>
            <a:rPr lang="en-US" sz="1800" kern="1200"/>
            <a:t>Outcomes</a:t>
          </a:r>
          <a:endParaRPr lang="en-US" sz="2200" kern="1200"/>
        </a:p>
      </dsp:txBody>
      <dsp:txXfrm>
        <a:off x="7263880" y="523367"/>
        <a:ext cx="1629022" cy="1086014"/>
      </dsp:txXfrm>
    </dsp:sp>
    <dsp:sp modelId="{2F358920-F682-41AE-9F69-5D4F1F1D0694}">
      <dsp:nvSpPr>
        <dsp:cNvPr id="0" name=""/>
        <dsp:cNvSpPr/>
      </dsp:nvSpPr>
      <dsp:spPr>
        <a:xfrm>
          <a:off x="8690899" y="523367"/>
          <a:ext cx="2715036" cy="1086014"/>
        </a:xfrm>
        <a:prstGeom prst="chevron">
          <a:avLst/>
        </a:prstGeom>
        <a:solidFill>
          <a:schemeClr val="accent4">
            <a:hueOff val="-2837351"/>
            <a:satOff val="-1607"/>
            <a:lumOff val="-13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48006" rIns="24003" bIns="48006" numCol="1" spcCol="1270" anchor="ctr" anchorCtr="0">
          <a:noAutofit/>
        </a:bodyPr>
        <a:lstStyle/>
        <a:p>
          <a:pPr marL="0" lvl="0" indent="0" algn="r" defTabSz="800100">
            <a:lnSpc>
              <a:spcPct val="90000"/>
            </a:lnSpc>
            <a:spcBef>
              <a:spcPct val="0"/>
            </a:spcBef>
            <a:spcAft>
              <a:spcPct val="35000"/>
            </a:spcAft>
            <a:buNone/>
          </a:pPr>
          <a:r>
            <a:rPr lang="en-US" sz="1800" kern="1200"/>
            <a:t>Implementation</a:t>
          </a:r>
        </a:p>
      </dsp:txBody>
      <dsp:txXfrm>
        <a:off x="9233906" y="523367"/>
        <a:ext cx="1629022" cy="108601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05348" cy="474208"/>
          </a:xfrm>
          <a:prstGeom prst="rect">
            <a:avLst/>
          </a:prstGeom>
        </p:spPr>
        <p:txBody>
          <a:bodyPr vert="horz" lIns="94947" tIns="47474" rIns="94947" bIns="47474" rtlCol="0"/>
          <a:lstStyle>
            <a:lvl1pPr algn="l">
              <a:defRPr sz="1200"/>
            </a:lvl1pPr>
          </a:lstStyle>
          <a:p>
            <a:endParaRPr lang="en-US"/>
          </a:p>
        </p:txBody>
      </p:sp>
      <p:sp>
        <p:nvSpPr>
          <p:cNvPr id="3" name="Date Placeholder 2"/>
          <p:cNvSpPr>
            <a:spLocks noGrp="1"/>
          </p:cNvSpPr>
          <p:nvPr>
            <p:ph type="dt" idx="1"/>
          </p:nvPr>
        </p:nvSpPr>
        <p:spPr>
          <a:xfrm>
            <a:off x="4059181" y="0"/>
            <a:ext cx="3105348" cy="474208"/>
          </a:xfrm>
          <a:prstGeom prst="rect">
            <a:avLst/>
          </a:prstGeom>
        </p:spPr>
        <p:txBody>
          <a:bodyPr vert="horz" lIns="94947" tIns="47474" rIns="94947" bIns="47474" rtlCol="0"/>
          <a:lstStyle>
            <a:lvl1pPr algn="r">
              <a:defRPr sz="1200"/>
            </a:lvl1pPr>
          </a:lstStyle>
          <a:p>
            <a:fld id="{00D9BB01-7F99-4E47-876C-3F3E8110DFD2}" type="datetimeFigureOut">
              <a:rPr lang="en-US" smtClean="0"/>
              <a:t>12/1/2022</a:t>
            </a:fld>
            <a:endParaRPr lang="en-US"/>
          </a:p>
        </p:txBody>
      </p:sp>
      <p:sp>
        <p:nvSpPr>
          <p:cNvPr id="4" name="Slide Image Placeholder 3"/>
          <p:cNvSpPr>
            <a:spLocks noGrp="1" noRot="1" noChangeAspect="1"/>
          </p:cNvSpPr>
          <p:nvPr>
            <p:ph type="sldImg" idx="2"/>
          </p:nvPr>
        </p:nvSpPr>
        <p:spPr>
          <a:xfrm>
            <a:off x="747713" y="1181100"/>
            <a:ext cx="5670550" cy="3189288"/>
          </a:xfrm>
          <a:prstGeom prst="rect">
            <a:avLst/>
          </a:prstGeom>
          <a:noFill/>
          <a:ln w="12700">
            <a:solidFill>
              <a:prstClr val="black"/>
            </a:solidFill>
          </a:ln>
        </p:spPr>
        <p:txBody>
          <a:bodyPr vert="horz" lIns="94947" tIns="47474" rIns="94947" bIns="47474" rtlCol="0" anchor="ctr"/>
          <a:lstStyle/>
          <a:p>
            <a:endParaRPr lang="en-US"/>
          </a:p>
        </p:txBody>
      </p:sp>
      <p:sp>
        <p:nvSpPr>
          <p:cNvPr id="5" name="Notes Placeholder 4"/>
          <p:cNvSpPr>
            <a:spLocks noGrp="1"/>
          </p:cNvSpPr>
          <p:nvPr>
            <p:ph type="body" sz="quarter" idx="3"/>
          </p:nvPr>
        </p:nvSpPr>
        <p:spPr>
          <a:xfrm>
            <a:off x="716619" y="4548457"/>
            <a:ext cx="5732949" cy="3721466"/>
          </a:xfrm>
          <a:prstGeom prst="rect">
            <a:avLst/>
          </a:prstGeom>
        </p:spPr>
        <p:txBody>
          <a:bodyPr vert="horz" lIns="94947" tIns="47474" rIns="94947" bIns="4747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77134"/>
            <a:ext cx="3105348" cy="474207"/>
          </a:xfrm>
          <a:prstGeom prst="rect">
            <a:avLst/>
          </a:prstGeom>
        </p:spPr>
        <p:txBody>
          <a:bodyPr vert="horz" lIns="94947" tIns="47474" rIns="94947" bIns="47474" rtlCol="0" anchor="b"/>
          <a:lstStyle>
            <a:lvl1pPr algn="l">
              <a:defRPr sz="1200"/>
            </a:lvl1pPr>
          </a:lstStyle>
          <a:p>
            <a:endParaRPr lang="en-US"/>
          </a:p>
        </p:txBody>
      </p:sp>
      <p:sp>
        <p:nvSpPr>
          <p:cNvPr id="7" name="Slide Number Placeholder 6"/>
          <p:cNvSpPr>
            <a:spLocks noGrp="1"/>
          </p:cNvSpPr>
          <p:nvPr>
            <p:ph type="sldNum" sz="quarter" idx="5"/>
          </p:nvPr>
        </p:nvSpPr>
        <p:spPr>
          <a:xfrm>
            <a:off x="4059181" y="8977134"/>
            <a:ext cx="3105348" cy="474207"/>
          </a:xfrm>
          <a:prstGeom prst="rect">
            <a:avLst/>
          </a:prstGeom>
        </p:spPr>
        <p:txBody>
          <a:bodyPr vert="horz" lIns="94947" tIns="47474" rIns="94947" bIns="47474" rtlCol="0" anchor="b"/>
          <a:lstStyle>
            <a:lvl1pPr algn="r">
              <a:defRPr sz="1200"/>
            </a:lvl1pPr>
          </a:lstStyle>
          <a:p>
            <a:fld id="{67C3633E-D85B-44CF-971E-883038C360CC}" type="slidenum">
              <a:rPr lang="en-US" smtClean="0"/>
              <a:t>‹#›</a:t>
            </a:fld>
            <a:endParaRPr lang="en-US"/>
          </a:p>
        </p:txBody>
      </p:sp>
    </p:spTree>
    <p:extLst>
      <p:ext uri="{BB962C8B-B14F-4D97-AF65-F5344CB8AC3E}">
        <p14:creationId xmlns:p14="http://schemas.microsoft.com/office/powerpoint/2010/main" val="13044915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7C3633E-D85B-44CF-971E-883038C360CC}" type="slidenum">
              <a:rPr lang="en-US" smtClean="0"/>
              <a:t>2</a:t>
            </a:fld>
            <a:endParaRPr lang="en-US"/>
          </a:p>
        </p:txBody>
      </p:sp>
    </p:spTree>
    <p:extLst>
      <p:ext uri="{BB962C8B-B14F-4D97-AF65-F5344CB8AC3E}">
        <p14:creationId xmlns:p14="http://schemas.microsoft.com/office/powerpoint/2010/main" val="2196588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11</a:t>
            </a:fld>
            <a:endParaRPr lang="en-US"/>
          </a:p>
        </p:txBody>
      </p:sp>
    </p:spTree>
    <p:extLst>
      <p:ext uri="{BB962C8B-B14F-4D97-AF65-F5344CB8AC3E}">
        <p14:creationId xmlns:p14="http://schemas.microsoft.com/office/powerpoint/2010/main" val="3882033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002060"/>
                </a:solidFill>
              </a:rPr>
              <a:t>We have a lead role in the clean energy transition and are seeking highly skilled individuals who are passionate about helping FECM achieve its mission, which is focused on minimizing the environmental impacts of fossil fuels while working toward net-zero emissions. </a:t>
            </a:r>
          </a:p>
          <a:p>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12</a:t>
            </a:fld>
            <a:endParaRPr lang="en-US"/>
          </a:p>
        </p:txBody>
      </p:sp>
    </p:spTree>
    <p:extLst>
      <p:ext uri="{BB962C8B-B14F-4D97-AF65-F5344CB8AC3E}">
        <p14:creationId xmlns:p14="http://schemas.microsoft.com/office/powerpoint/2010/main" val="4040282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100">
                <a:latin typeface="Calibri" panose="020F0502020204030204" pitchFamily="34" charset="0"/>
                <a:ea typeface="Calibri" panose="020F0502020204030204" pitchFamily="34" charset="0"/>
                <a:cs typeface="Arial" panose="020B0604020202020204" pitchFamily="34" charset="0"/>
              </a:rPr>
              <a:t>Stakeholder Engagement, </a:t>
            </a:r>
            <a:r>
              <a:rPr lang="en-US" sz="1100">
                <a:highlight>
                  <a:srgbClr val="D3D3D3"/>
                </a:highlight>
                <a:latin typeface="Calibri" panose="020F0502020204030204" pitchFamily="34" charset="0"/>
                <a:ea typeface="Calibri" panose="020F0502020204030204" pitchFamily="34" charset="0"/>
                <a:cs typeface="Arial" panose="020B0604020202020204" pitchFamily="34" charset="0"/>
              </a:rPr>
              <a:t>15 minutes</a:t>
            </a:r>
          </a:p>
          <a:p>
            <a:pPr>
              <a:lnSpc>
                <a:spcPct val="107000"/>
              </a:lnSpc>
            </a:pPr>
            <a:endParaRPr lang="en-US" sz="1100">
              <a:highlight>
                <a:srgbClr val="D3D3D3"/>
              </a:highlight>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800">
                <a:latin typeface="Calibri" panose="020F0502020204030204" pitchFamily="34" charset="0"/>
                <a:ea typeface="Calibri" panose="020F0502020204030204" pitchFamily="34" charset="0"/>
                <a:cs typeface="Arial" panose="020B0604020202020204" pitchFamily="34" charset="0"/>
              </a:rPr>
              <a:t>Holly will provide remarks regarding FECM’s domestic stakeholder engagement activities, including upcoming engagements and community workshops. </a:t>
            </a:r>
          </a:p>
          <a:p>
            <a:pPr>
              <a:lnSpc>
                <a:spcPct val="107000"/>
              </a:lnSpc>
            </a:pPr>
            <a:endParaRPr lang="en-US" sz="180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800">
                <a:latin typeface="Calibri" panose="020F0502020204030204" pitchFamily="34" charset="0"/>
                <a:ea typeface="Calibri" panose="020F0502020204030204" pitchFamily="34" charset="0"/>
                <a:cs typeface="Arial" panose="020B0604020202020204" pitchFamily="34" charset="0"/>
              </a:rPr>
              <a:t>Matt will provide remarks regarding FECM’s international stakeholder engagement activities, including CDR Launch Pad and key messages from COP27. </a:t>
            </a:r>
          </a:p>
          <a:p>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13</a:t>
            </a:fld>
            <a:endParaRPr lang="en-US"/>
          </a:p>
        </p:txBody>
      </p:sp>
    </p:spTree>
    <p:extLst>
      <p:ext uri="{BB962C8B-B14F-4D97-AF65-F5344CB8AC3E}">
        <p14:creationId xmlns:p14="http://schemas.microsoft.com/office/powerpoint/2010/main" val="1550637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Based on past experience as well as best practices, this is the kind of engagement we want to move towards</a:t>
            </a:r>
          </a:p>
          <a:p>
            <a:r>
              <a:rPr lang="en-US"/>
              <a:t>We now have an opportunity to do some of this</a:t>
            </a:r>
          </a:p>
        </p:txBody>
      </p:sp>
      <p:sp>
        <p:nvSpPr>
          <p:cNvPr id="4" name="Slide Number Placeholder 3"/>
          <p:cNvSpPr>
            <a:spLocks noGrp="1"/>
          </p:cNvSpPr>
          <p:nvPr>
            <p:ph type="sldNum" sz="quarter" idx="5"/>
          </p:nvPr>
        </p:nvSpPr>
        <p:spPr/>
        <p:txBody>
          <a:bodyPr/>
          <a:lstStyle/>
          <a:p>
            <a:fld id="{96744A43-0C48-44CC-8B98-98F9ED312DA9}" type="slidenum">
              <a:rPr lang="en-US" smtClean="0"/>
              <a:t>19</a:t>
            </a:fld>
            <a:endParaRPr lang="en-US"/>
          </a:p>
        </p:txBody>
      </p:sp>
    </p:spTree>
    <p:extLst>
      <p:ext uri="{BB962C8B-B14F-4D97-AF65-F5344CB8AC3E}">
        <p14:creationId xmlns:p14="http://schemas.microsoft.com/office/powerpoint/2010/main" val="889498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20</a:t>
            </a:fld>
            <a:endParaRPr lang="en-US"/>
          </a:p>
        </p:txBody>
      </p:sp>
    </p:spTree>
    <p:extLst>
      <p:ext uri="{BB962C8B-B14F-4D97-AF65-F5344CB8AC3E}">
        <p14:creationId xmlns:p14="http://schemas.microsoft.com/office/powerpoint/2010/main" val="41632476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21</a:t>
            </a:fld>
            <a:endParaRPr lang="en-US"/>
          </a:p>
        </p:txBody>
      </p:sp>
    </p:spTree>
    <p:extLst>
      <p:ext uri="{BB962C8B-B14F-4D97-AF65-F5344CB8AC3E}">
        <p14:creationId xmlns:p14="http://schemas.microsoft.com/office/powerpoint/2010/main" val="1466775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100">
                <a:latin typeface="Calibri" panose="020F0502020204030204" pitchFamily="34" charset="0"/>
                <a:ea typeface="Calibri" panose="020F0502020204030204" pitchFamily="34" charset="0"/>
                <a:cs typeface="Arial" panose="020B0604020202020204" pitchFamily="34" charset="0"/>
              </a:rPr>
              <a:t>Mark will serve as the moderator during the fireside chat with </a:t>
            </a:r>
            <a:r>
              <a:rPr lang="en-US" sz="1100" b="1">
                <a:latin typeface="Calibri" panose="020F0502020204030204" pitchFamily="34" charset="0"/>
                <a:ea typeface="Calibri" panose="020F0502020204030204" pitchFamily="34" charset="0"/>
                <a:cs typeface="Arial" panose="020B0604020202020204" pitchFamily="34" charset="0"/>
              </a:rPr>
              <a:t>two FECM awardees</a:t>
            </a:r>
            <a:r>
              <a:rPr lang="en-US" sz="1100">
                <a:latin typeface="Calibri" panose="020F0502020204030204" pitchFamily="34" charset="0"/>
                <a:ea typeface="Calibri" panose="020F0502020204030204" pitchFamily="34" charset="0"/>
                <a:cs typeface="Arial" panose="020B0604020202020204" pitchFamily="34" charset="0"/>
              </a:rPr>
              <a:t> who can discuss their projects and why carbon management is critical to their organization.</a:t>
            </a:r>
          </a:p>
          <a:p>
            <a:pPr>
              <a:lnSpc>
                <a:spcPct val="107000"/>
              </a:lnSpc>
            </a:pPr>
            <a:endParaRPr lang="en-US" sz="1100" b="1" i="1">
              <a:solidFill>
                <a:srgbClr val="000000"/>
              </a:solidFill>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100" b="1" i="1">
                <a:solidFill>
                  <a:srgbClr val="000000"/>
                </a:solidFill>
                <a:latin typeface="Calibri Light" panose="020F0302020204030204" pitchFamily="34" charset="0"/>
                <a:ea typeface="Calibri" panose="020F0502020204030204" pitchFamily="34" charset="0"/>
                <a:cs typeface="Arial" panose="020B0604020202020204" pitchFamily="34" charset="0"/>
              </a:rPr>
              <a:t>John Northington,</a:t>
            </a:r>
            <a:r>
              <a:rPr lang="en-US" sz="1100" i="1">
                <a:solidFill>
                  <a:srgbClr val="000000"/>
                </a:solidFill>
                <a:latin typeface="Calibri Light" panose="020F0302020204030204" pitchFamily="34" charset="0"/>
                <a:ea typeface="Calibri" panose="020F0502020204030204" pitchFamily="34" charset="0"/>
                <a:cs typeface="Arial" panose="020B0604020202020204" pitchFamily="34" charset="0"/>
              </a:rPr>
              <a:t> Director, National Carbon Capture Center</a:t>
            </a:r>
            <a:endParaRPr lang="en-US" sz="1100">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en-US" sz="110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100" b="1" i="1">
                <a:solidFill>
                  <a:srgbClr val="000000"/>
                </a:solidFill>
                <a:latin typeface="Calibri Light" panose="020F0302020204030204" pitchFamily="34" charset="0"/>
                <a:ea typeface="Calibri" panose="020F0502020204030204" pitchFamily="34" charset="0"/>
                <a:cs typeface="Arial" panose="020B0604020202020204" pitchFamily="34" charset="0"/>
              </a:rPr>
              <a:t>Dr. Raghubir Gupta, </a:t>
            </a:r>
            <a:r>
              <a:rPr lang="en-US" sz="1100" i="1">
                <a:solidFill>
                  <a:srgbClr val="000000"/>
                </a:solidFill>
                <a:latin typeface="Calibri Light" panose="020F0302020204030204" pitchFamily="34" charset="0"/>
                <a:ea typeface="Calibri" panose="020F0502020204030204" pitchFamily="34" charset="0"/>
                <a:cs typeface="Arial" panose="020B0604020202020204" pitchFamily="34" charset="0"/>
              </a:rPr>
              <a:t>President &amp; Co-founder, Susteon</a:t>
            </a:r>
            <a:endParaRPr lang="en-US" sz="1100">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22</a:t>
            </a:fld>
            <a:endParaRPr lang="en-US"/>
          </a:p>
        </p:txBody>
      </p:sp>
    </p:spTree>
    <p:extLst>
      <p:ext uri="{BB962C8B-B14F-4D97-AF65-F5344CB8AC3E}">
        <p14:creationId xmlns:p14="http://schemas.microsoft.com/office/powerpoint/2010/main" val="1582871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23</a:t>
            </a:fld>
            <a:endParaRPr lang="en-US"/>
          </a:p>
        </p:txBody>
      </p:sp>
    </p:spTree>
    <p:extLst>
      <p:ext uri="{BB962C8B-B14F-4D97-AF65-F5344CB8AC3E}">
        <p14:creationId xmlns:p14="http://schemas.microsoft.com/office/powerpoint/2010/main" val="22899385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a:latin typeface="Calibri" panose="020F0502020204030204" pitchFamily="34" charset="0"/>
                <a:ea typeface="Calibri" panose="020F0502020204030204" pitchFamily="34" charset="0"/>
                <a:cs typeface="Arial" panose="020B0604020202020204" pitchFamily="34" charset="0"/>
              </a:rPr>
              <a:t>Brad to provide closing marks to conclude the Carbon Management Day webinar and to thank attendees for their attendance. </a:t>
            </a:r>
          </a:p>
          <a:p>
            <a:endParaRPr lang="en-US" sz="1100"/>
          </a:p>
        </p:txBody>
      </p:sp>
      <p:sp>
        <p:nvSpPr>
          <p:cNvPr id="4" name="Slide Number Placeholder 3"/>
          <p:cNvSpPr>
            <a:spLocks noGrp="1"/>
          </p:cNvSpPr>
          <p:nvPr>
            <p:ph type="sldNum" sz="quarter" idx="5"/>
          </p:nvPr>
        </p:nvSpPr>
        <p:spPr/>
        <p:txBody>
          <a:bodyPr/>
          <a:lstStyle/>
          <a:p>
            <a:fld id="{67C3633E-D85B-44CF-971E-883038C360CC}" type="slidenum">
              <a:rPr lang="en-US" smtClean="0"/>
              <a:t>24</a:t>
            </a:fld>
            <a:endParaRPr lang="en-US"/>
          </a:p>
        </p:txBody>
      </p:sp>
    </p:spTree>
    <p:extLst>
      <p:ext uri="{BB962C8B-B14F-4D97-AF65-F5344CB8AC3E}">
        <p14:creationId xmlns:p14="http://schemas.microsoft.com/office/powerpoint/2010/main" val="2511595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100" b="1">
                <a:latin typeface="Calibri" panose="020F0502020204030204" pitchFamily="34" charset="0"/>
                <a:ea typeface="Calibri" panose="020F0502020204030204" pitchFamily="34" charset="0"/>
                <a:cs typeface="Arial" panose="020B0604020202020204" pitchFamily="34" charset="0"/>
              </a:rPr>
              <a:t>Q&amp;A</a:t>
            </a:r>
            <a:r>
              <a:rPr lang="en-US" sz="1100">
                <a:latin typeface="Calibri" panose="020F0502020204030204" pitchFamily="34" charset="0"/>
                <a:ea typeface="Calibri" panose="020F0502020204030204" pitchFamily="34" charset="0"/>
                <a:cs typeface="Arial" panose="020B0604020202020204" pitchFamily="34" charset="0"/>
              </a:rPr>
              <a:t>, </a:t>
            </a:r>
            <a:r>
              <a:rPr lang="en-US" sz="1100">
                <a:highlight>
                  <a:srgbClr val="D3D3D3"/>
                </a:highlight>
                <a:latin typeface="Calibri" panose="020F0502020204030204" pitchFamily="34" charset="0"/>
                <a:ea typeface="Calibri" panose="020F0502020204030204" pitchFamily="34" charset="0"/>
                <a:cs typeface="Arial" panose="020B0604020202020204" pitchFamily="34" charset="0"/>
              </a:rPr>
              <a:t>10 minutes</a:t>
            </a:r>
            <a:r>
              <a:rPr lang="en-US" sz="1100">
                <a:latin typeface="Calibri" panose="020F0502020204030204" pitchFamily="34" charset="0"/>
                <a:ea typeface="Calibri" panose="020F0502020204030204" pitchFamily="34" charset="0"/>
                <a:cs typeface="Arial" panose="020B0604020202020204" pitchFamily="34" charset="0"/>
              </a:rPr>
              <a:t> </a:t>
            </a:r>
          </a:p>
          <a:p>
            <a:pPr>
              <a:lnSpc>
                <a:spcPct val="107000"/>
              </a:lnSpc>
            </a:pPr>
            <a:endParaRPr lang="en-US" sz="110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100">
                <a:latin typeface="Calibri" panose="020F0502020204030204" pitchFamily="34" charset="0"/>
                <a:ea typeface="Calibri" panose="020F0502020204030204" pitchFamily="34" charset="0"/>
                <a:cs typeface="Arial" panose="020B0604020202020204" pitchFamily="34" charset="0"/>
              </a:rPr>
              <a:t>FECM Comms will moderate the Q&amp;A - Mark will direct and/or address questions received from the audience to the appropriate subject matter expert. </a:t>
            </a:r>
          </a:p>
          <a:p>
            <a:pPr>
              <a:lnSpc>
                <a:spcPct val="107000"/>
              </a:lnSpc>
            </a:pPr>
            <a:endParaRPr lang="en-US" sz="1100" b="1" i="1">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25</a:t>
            </a:fld>
            <a:endParaRPr lang="en-US"/>
          </a:p>
        </p:txBody>
      </p:sp>
    </p:spTree>
    <p:extLst>
      <p:ext uri="{BB962C8B-B14F-4D97-AF65-F5344CB8AC3E}">
        <p14:creationId xmlns:p14="http://schemas.microsoft.com/office/powerpoint/2010/main" val="3637939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100">
                <a:latin typeface="Calibri" panose="020F0502020204030204" pitchFamily="34" charset="0"/>
                <a:ea typeface="Calibri" panose="020F0502020204030204" pitchFamily="34" charset="0"/>
                <a:cs typeface="Arial" panose="020B0604020202020204" pitchFamily="34" charset="0"/>
              </a:rPr>
              <a:t>Welcome, </a:t>
            </a:r>
            <a:r>
              <a:rPr lang="en-US" sz="1100">
                <a:highlight>
                  <a:srgbClr val="D3D3D3"/>
                </a:highlight>
                <a:latin typeface="Calibri" panose="020F0502020204030204" pitchFamily="34" charset="0"/>
                <a:ea typeface="Calibri" panose="020F0502020204030204" pitchFamily="34" charset="0"/>
                <a:cs typeface="Arial" panose="020B0604020202020204" pitchFamily="34" charset="0"/>
              </a:rPr>
              <a:t>4 minutes</a:t>
            </a:r>
          </a:p>
          <a:p>
            <a:pPr>
              <a:lnSpc>
                <a:spcPct val="107000"/>
              </a:lnSpc>
            </a:pPr>
            <a:endParaRPr lang="en-US" sz="1100">
              <a:highlight>
                <a:srgbClr val="D3D3D3"/>
              </a:highlight>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100">
                <a:latin typeface="Calibri" panose="020F0502020204030204" pitchFamily="34" charset="0"/>
                <a:ea typeface="Calibri" panose="020F0502020204030204" pitchFamily="34" charset="0"/>
                <a:cs typeface="Arial" panose="020B0604020202020204" pitchFamily="34" charset="0"/>
              </a:rPr>
              <a:t>Brad provides opening remarks to kick off the 12.01 Carbon Management Webinar </a:t>
            </a:r>
          </a:p>
          <a:p>
            <a:pPr>
              <a:lnSpc>
                <a:spcPct val="107000"/>
              </a:lnSpc>
            </a:pPr>
            <a:endParaRPr lang="en-US" sz="1100">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800">
                <a:latin typeface="Calibri" panose="020F0502020204030204" pitchFamily="34" charset="0"/>
                <a:ea typeface="Calibri" panose="020F0502020204030204" pitchFamily="34" charset="0"/>
                <a:cs typeface="Arial" panose="020B0604020202020204" pitchFamily="34" charset="0"/>
              </a:rPr>
              <a:t>Assistant Secretary Brad Crabtree will provide the welcome and introductory remarks for the Carbon Management Day webinar, as well as the closing remarks. His introductory remarks will highlight the importance of the Bipartisan Infrastructure Law, Inflation Reduction Act, along with the impacts it will have to FECM’s research, development, demonstration, and deployment efforts. </a:t>
            </a:r>
          </a:p>
          <a:p>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3</a:t>
            </a:fld>
            <a:endParaRPr lang="en-US"/>
          </a:p>
        </p:txBody>
      </p:sp>
    </p:spTree>
    <p:extLst>
      <p:ext uri="{BB962C8B-B14F-4D97-AF65-F5344CB8AC3E}">
        <p14:creationId xmlns:p14="http://schemas.microsoft.com/office/powerpoint/2010/main" val="2101708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a:latin typeface="Times New Roman" panose="02020603050405020304" pitchFamily="18" charset="0"/>
              <a:ea typeface="Arial Unicode MS"/>
            </a:endParaRPr>
          </a:p>
        </p:txBody>
      </p:sp>
      <p:sp>
        <p:nvSpPr>
          <p:cNvPr id="4" name="Slide Number Placeholder 3"/>
          <p:cNvSpPr>
            <a:spLocks noGrp="1"/>
          </p:cNvSpPr>
          <p:nvPr>
            <p:ph type="sldNum" sz="quarter" idx="5"/>
          </p:nvPr>
        </p:nvSpPr>
        <p:spPr/>
        <p:txBody>
          <a:bodyPr/>
          <a:lstStyle/>
          <a:p>
            <a:pPr defTabSz="931774">
              <a:defRPr/>
            </a:pPr>
            <a:fld id="{B50FB5AF-5AC3-DC4E-99EC-4ED94D6DB19A}"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2984180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5</a:t>
            </a:fld>
            <a:endParaRPr lang="en-US"/>
          </a:p>
        </p:txBody>
      </p:sp>
    </p:spTree>
    <p:extLst>
      <p:ext uri="{BB962C8B-B14F-4D97-AF65-F5344CB8AC3E}">
        <p14:creationId xmlns:p14="http://schemas.microsoft.com/office/powerpoint/2010/main" val="3821096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100">
                <a:latin typeface="Calibri" panose="020F0502020204030204" pitchFamily="34" charset="0"/>
                <a:ea typeface="Calibri" panose="020F0502020204030204" pitchFamily="34" charset="0"/>
                <a:cs typeface="Arial" panose="020B0604020202020204" pitchFamily="34" charset="0"/>
              </a:rPr>
              <a:t>Carbon Management Overview, </a:t>
            </a:r>
            <a:r>
              <a:rPr lang="en-US" sz="1100">
                <a:highlight>
                  <a:srgbClr val="D3D3D3"/>
                </a:highlight>
                <a:latin typeface="Calibri" panose="020F0502020204030204" pitchFamily="34" charset="0"/>
                <a:ea typeface="Calibri" panose="020F0502020204030204" pitchFamily="34" charset="0"/>
                <a:cs typeface="Arial" panose="020B0604020202020204" pitchFamily="34" charset="0"/>
              </a:rPr>
              <a:t>10 minutes</a:t>
            </a:r>
          </a:p>
          <a:p>
            <a:pPr>
              <a:lnSpc>
                <a:spcPct val="107000"/>
              </a:lnSpc>
            </a:pPr>
            <a:endParaRPr lang="en-US" sz="1100">
              <a:highlight>
                <a:srgbClr val="D3D3D3"/>
              </a:highlight>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en-US" sz="1800">
                <a:latin typeface="Calibri" panose="020F0502020204030204" pitchFamily="34" charset="0"/>
                <a:ea typeface="Calibri" panose="020F0502020204030204" pitchFamily="34" charset="0"/>
                <a:cs typeface="Arial" panose="020B0604020202020204" pitchFamily="34" charset="0"/>
              </a:rPr>
              <a:t>Principal Deputy Assistant Secretary Dr. Jennifer Wilcox will provide remarks summarizing the key takeaways since the last Carbon Management Day webinar. Suggested topics include the release of FECM’s Strategic Vision; the significance of the Carbon Negative Shot Launch &amp; Summit; total funding released in the past year for funding opportunity announcements and project selections; CIFIA Future Growth Grants; and encourage individuals interested in joining the clean energy revolution to learn more about hiring opportunities in FECM.</a:t>
            </a:r>
          </a:p>
        </p:txBody>
      </p:sp>
      <p:sp>
        <p:nvSpPr>
          <p:cNvPr id="4" name="Slide Number Placeholder 3"/>
          <p:cNvSpPr>
            <a:spLocks noGrp="1"/>
          </p:cNvSpPr>
          <p:nvPr>
            <p:ph type="sldNum" sz="quarter" idx="5"/>
          </p:nvPr>
        </p:nvSpPr>
        <p:spPr/>
        <p:txBody>
          <a:bodyPr/>
          <a:lstStyle/>
          <a:p>
            <a:fld id="{67C3633E-D85B-44CF-971E-883038C360CC}" type="slidenum">
              <a:rPr lang="en-US" smtClean="0"/>
              <a:t>6</a:t>
            </a:fld>
            <a:endParaRPr lang="en-US"/>
          </a:p>
        </p:txBody>
      </p:sp>
    </p:spTree>
    <p:extLst>
      <p:ext uri="{BB962C8B-B14F-4D97-AF65-F5344CB8AC3E}">
        <p14:creationId xmlns:p14="http://schemas.microsoft.com/office/powerpoint/2010/main" val="665109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a:t>FECM recognizes that </a:t>
            </a:r>
            <a:r>
              <a:rPr lang="en-US" sz="1200" b="1"/>
              <a:t>global decarbonization is essential to meeting climate goals </a:t>
            </a:r>
            <a:r>
              <a:rPr lang="en-US" sz="1200"/>
              <a:t>and works to </a:t>
            </a:r>
            <a:r>
              <a:rPr lang="en-US" sz="1200" b="1"/>
              <a:t>engage with international partners to leverage expertise in these areas</a:t>
            </a:r>
            <a:r>
              <a:rPr lang="en-US" sz="1200"/>
              <a:t>.</a:t>
            </a:r>
          </a:p>
          <a:p>
            <a:r>
              <a:rPr lang="en-US" sz="1200"/>
              <a:t> </a:t>
            </a:r>
          </a:p>
          <a:p>
            <a:pPr marL="285750" indent="-285750">
              <a:buFont typeface="Arial" panose="020B0604020202020204" pitchFamily="34" charset="0"/>
              <a:buChar char="•"/>
            </a:pPr>
            <a:r>
              <a:rPr lang="en-US" sz="1200"/>
              <a:t>FECM is committed to </a:t>
            </a:r>
            <a:r>
              <a:rPr lang="en-US" sz="1200" b="1"/>
              <a:t>improving the economic and environmental conditions of communities and workers through the development of clean energy and industrial solutions </a:t>
            </a:r>
            <a:r>
              <a:rPr lang="en-US" sz="1200"/>
              <a:t>that accelerate the growth of good-paying jobs.</a:t>
            </a:r>
          </a:p>
          <a:p>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7</a:t>
            </a:fld>
            <a:endParaRPr lang="en-US"/>
          </a:p>
        </p:txBody>
      </p:sp>
    </p:spTree>
    <p:extLst>
      <p:ext uri="{BB962C8B-B14F-4D97-AF65-F5344CB8AC3E}">
        <p14:creationId xmlns:p14="http://schemas.microsoft.com/office/powerpoint/2010/main" val="4250699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solidFill>
                  <a:srgbClr val="005B82"/>
                </a:solidFill>
              </a:rPr>
              <a:t>A carbon management framework that will guide FECM’s engagement with offices across the Department, Federal agencies, Tribal and international governments, industry, non-governmental organizations, and communities</a:t>
            </a:r>
          </a:p>
          <a:p>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8</a:t>
            </a:fld>
            <a:endParaRPr lang="en-US"/>
          </a:p>
        </p:txBody>
      </p:sp>
    </p:spTree>
    <p:extLst>
      <p:ext uri="{BB962C8B-B14F-4D97-AF65-F5344CB8AC3E}">
        <p14:creationId xmlns:p14="http://schemas.microsoft.com/office/powerpoint/2010/main" val="127710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292929"/>
                </a:solidFill>
                <a:effectLst/>
                <a:latin typeface="Karla" pitchFamily="2" charset="0"/>
              </a:rPr>
              <a:t>Carbon Negative Shot is an all-hands-on-deck call for innovation in carbon dioxide removal pathways that will capture carbon dioxide (CO2) from the atmosphere and store it at gigaton scales for </a:t>
            </a:r>
            <a:r>
              <a:rPr lang="en-US" b="1" i="0">
                <a:solidFill>
                  <a:srgbClr val="292929"/>
                </a:solidFill>
                <a:effectLst/>
                <a:latin typeface="Karla" pitchFamily="2" charset="0"/>
              </a:rPr>
              <a:t>less than $100/net metric ton of CO2-equivalent</a:t>
            </a:r>
            <a:r>
              <a:rPr lang="en-US" b="0" i="0">
                <a:solidFill>
                  <a:srgbClr val="292929"/>
                </a:solidFill>
                <a:effectLst/>
                <a:latin typeface="Karla" pitchFamily="2" charset="0"/>
              </a:rPr>
              <a:t>. To put this into perspective, one gigaton of CO2 is equivalent to the annual emissions from approximately 250 million vehicles driven in one year. Carbon dioxide removal, in conjunction with aggressive decarbonization, is a climate-critical activity required to reach our nation’s climate goal of achieving net-zero emissions by 2050. </a:t>
            </a:r>
            <a:endParaRPr lang="en-US"/>
          </a:p>
        </p:txBody>
      </p:sp>
      <p:sp>
        <p:nvSpPr>
          <p:cNvPr id="4" name="Slide Number Placeholder 3"/>
          <p:cNvSpPr>
            <a:spLocks noGrp="1"/>
          </p:cNvSpPr>
          <p:nvPr>
            <p:ph type="sldNum" sz="quarter" idx="5"/>
          </p:nvPr>
        </p:nvSpPr>
        <p:spPr/>
        <p:txBody>
          <a:bodyPr/>
          <a:lstStyle/>
          <a:p>
            <a:fld id="{67C3633E-D85B-44CF-971E-883038C360CC}" type="slidenum">
              <a:rPr lang="en-US" smtClean="0"/>
              <a:t>9</a:t>
            </a:fld>
            <a:endParaRPr lang="en-US"/>
          </a:p>
        </p:txBody>
      </p:sp>
    </p:spTree>
    <p:extLst>
      <p:ext uri="{BB962C8B-B14F-4D97-AF65-F5344CB8AC3E}">
        <p14:creationId xmlns:p14="http://schemas.microsoft.com/office/powerpoint/2010/main" val="1759935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Total funding opportunities &amp; total project selection numbers are </a:t>
            </a:r>
            <a:r>
              <a:rPr lang="en-US" b="1" u="sng"/>
              <a:t>SINCE JANUARY 2021.</a:t>
            </a:r>
          </a:p>
        </p:txBody>
      </p:sp>
      <p:sp>
        <p:nvSpPr>
          <p:cNvPr id="4" name="Slide Number Placeholder 3"/>
          <p:cNvSpPr>
            <a:spLocks noGrp="1"/>
          </p:cNvSpPr>
          <p:nvPr>
            <p:ph type="sldNum" sz="quarter" idx="5"/>
          </p:nvPr>
        </p:nvSpPr>
        <p:spPr/>
        <p:txBody>
          <a:bodyPr/>
          <a:lstStyle/>
          <a:p>
            <a:fld id="{67C3633E-D85B-44CF-971E-883038C360CC}" type="slidenum">
              <a:rPr lang="en-US" smtClean="0"/>
              <a:t>10</a:t>
            </a:fld>
            <a:endParaRPr lang="en-US"/>
          </a:p>
        </p:txBody>
      </p:sp>
    </p:spTree>
    <p:extLst>
      <p:ext uri="{BB962C8B-B14F-4D97-AF65-F5344CB8AC3E}">
        <p14:creationId xmlns:p14="http://schemas.microsoft.com/office/powerpoint/2010/main" val="1002563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AE4E-79BC-4E6E-AC2E-2F7DFBD9D7CE}"/>
              </a:ext>
            </a:extLst>
          </p:cNvPr>
          <p:cNvSpPr>
            <a:spLocks noGrp="1"/>
          </p:cNvSpPr>
          <p:nvPr>
            <p:ph type="title"/>
          </p:nvPr>
        </p:nvSpPr>
        <p:spPr>
          <a:xfrm>
            <a:off x="838200" y="238425"/>
            <a:ext cx="10515600" cy="1325563"/>
          </a:xfrm>
          <a:prstGeom prst="rect">
            <a:avLst/>
          </a:prstGeom>
        </p:spPr>
        <p:txBody>
          <a:bodyPr>
            <a:normAutofit/>
          </a:bodyPr>
          <a:lstStyle>
            <a:lvl1pPr>
              <a:defRPr sz="4000" b="1">
                <a:solidFill>
                  <a:schemeClr val="tx1">
                    <a:lumMod val="75000"/>
                    <a:lumOff val="25000"/>
                  </a:schemeClr>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5">
            <a:extLst>
              <a:ext uri="{FF2B5EF4-FFF2-40B4-BE49-F238E27FC236}">
                <a16:creationId xmlns:a16="http://schemas.microsoft.com/office/drawing/2014/main" id="{CEA39ED3-503A-4339-08F2-749DDE965755}"/>
              </a:ext>
            </a:extLst>
          </p:cNvPr>
          <p:cNvSpPr>
            <a:spLocks noGrp="1"/>
          </p:cNvSpPr>
          <p:nvPr>
            <p:ph type="sldNum" sz="quarter" idx="4"/>
          </p:nvPr>
        </p:nvSpPr>
        <p:spPr>
          <a:xfrm>
            <a:off x="10747513" y="6397256"/>
            <a:ext cx="1444487" cy="365126"/>
          </a:xfrm>
          <a:prstGeom prst="rect">
            <a:avLst/>
          </a:prstGeom>
        </p:spPr>
        <p:txBody>
          <a:bodyPr anchor="ctr" anchorCtr="0"/>
          <a:lstStyle>
            <a:lvl1pPr algn="ctr">
              <a:defRPr sz="1200">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Tree>
    <p:extLst>
      <p:ext uri="{BB962C8B-B14F-4D97-AF65-F5344CB8AC3E}">
        <p14:creationId xmlns:p14="http://schemas.microsoft.com/office/powerpoint/2010/main" val="19257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81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9F98-33EC-E59C-A464-87081B711D48}"/>
              </a:ext>
            </a:extLst>
          </p:cNvPr>
          <p:cNvSpPr>
            <a:spLocks noGrp="1"/>
          </p:cNvSpPr>
          <p:nvPr>
            <p:ph type="ctrTitle"/>
          </p:nvPr>
        </p:nvSpPr>
        <p:spPr>
          <a:xfrm>
            <a:off x="4038600" y="1460937"/>
            <a:ext cx="6629400" cy="2049025"/>
          </a:xfrm>
        </p:spPr>
        <p:txBody>
          <a:bodyPr anchor="b"/>
          <a:lstStyle>
            <a:lvl1pPr algn="just">
              <a:defRPr sz="4000">
                <a:latin typeface="+mn-lt"/>
              </a:defRPr>
            </a:lvl1pPr>
          </a:lstStyle>
          <a:p>
            <a:r>
              <a:rPr lang="en-US"/>
              <a:t>Click to edit Master title style</a:t>
            </a:r>
          </a:p>
        </p:txBody>
      </p:sp>
      <p:sp>
        <p:nvSpPr>
          <p:cNvPr id="3" name="Subtitle 2">
            <a:extLst>
              <a:ext uri="{FF2B5EF4-FFF2-40B4-BE49-F238E27FC236}">
                <a16:creationId xmlns:a16="http://schemas.microsoft.com/office/drawing/2014/main" id="{6FD9EAE7-F776-BD49-1D4E-10DB374A105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36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F7EFED-5E49-96F5-FEA2-B6AE8034675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E0E052B-B605-E698-BCC6-67C60CA56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0F1D41-93F5-7D84-7C51-FC7C569CA2E7}"/>
              </a:ext>
            </a:extLst>
          </p:cNvPr>
          <p:cNvSpPr>
            <a:spLocks noGrp="1"/>
          </p:cNvSpPr>
          <p:nvPr>
            <p:ph type="sldNum" sz="quarter" idx="12"/>
          </p:nvPr>
        </p:nvSpPr>
        <p:spPr/>
        <p:txBody>
          <a:bodyPr/>
          <a:lstStyle/>
          <a:p>
            <a:fld id="{972466F5-21D6-4026-90FF-89B90278F74C}" type="slidenum">
              <a:rPr lang="en-US" smtClean="0"/>
              <a:t>‹#›</a:t>
            </a:fld>
            <a:endParaRPr lang="en-US"/>
          </a:p>
        </p:txBody>
      </p:sp>
    </p:spTree>
    <p:extLst>
      <p:ext uri="{BB962C8B-B14F-4D97-AF65-F5344CB8AC3E}">
        <p14:creationId xmlns:p14="http://schemas.microsoft.com/office/powerpoint/2010/main" val="1573532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A7BC-E1CD-763A-C366-60F991ED6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E5C86B-9603-64A4-2C27-D13AF689C09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CE4B05-E6D6-A749-8189-0D78EAD5D5D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9282A3E-9E42-EE6B-113E-4EDABBF1E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8B0A4C-8BD4-1A70-1CBA-EDD0514F499E}"/>
              </a:ext>
            </a:extLst>
          </p:cNvPr>
          <p:cNvSpPr>
            <a:spLocks noGrp="1"/>
          </p:cNvSpPr>
          <p:nvPr>
            <p:ph type="sldNum" sz="quarter" idx="12"/>
          </p:nvPr>
        </p:nvSpPr>
        <p:spPr/>
        <p:txBody>
          <a:bodyPr/>
          <a:lstStyle/>
          <a:p>
            <a:fld id="{972466F5-21D6-4026-90FF-89B90278F74C}" type="slidenum">
              <a:rPr lang="en-US" smtClean="0"/>
              <a:t>‹#›</a:t>
            </a:fld>
            <a:endParaRPr lang="en-US"/>
          </a:p>
        </p:txBody>
      </p:sp>
    </p:spTree>
    <p:extLst>
      <p:ext uri="{BB962C8B-B14F-4D97-AF65-F5344CB8AC3E}">
        <p14:creationId xmlns:p14="http://schemas.microsoft.com/office/powerpoint/2010/main" val="3092143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846B4-5057-216A-0529-14B68BD814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5D340D-8BD6-36A1-FCD7-34CD3358A7D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9E195C-942D-F65F-7D48-0E56F096D5D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B3FDFFB-1C02-DDC3-E030-8CBB9EC9E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9771D1-C285-7715-B659-71BBB5492CCD}"/>
              </a:ext>
            </a:extLst>
          </p:cNvPr>
          <p:cNvSpPr>
            <a:spLocks noGrp="1"/>
          </p:cNvSpPr>
          <p:nvPr>
            <p:ph type="sldNum" sz="quarter" idx="12"/>
          </p:nvPr>
        </p:nvSpPr>
        <p:spPr/>
        <p:txBody>
          <a:bodyPr/>
          <a:lstStyle/>
          <a:p>
            <a:fld id="{972466F5-21D6-4026-90FF-89B90278F74C}" type="slidenum">
              <a:rPr lang="en-US" smtClean="0"/>
              <a:t>‹#›</a:t>
            </a:fld>
            <a:endParaRPr lang="en-US"/>
          </a:p>
        </p:txBody>
      </p:sp>
    </p:spTree>
    <p:extLst>
      <p:ext uri="{BB962C8B-B14F-4D97-AF65-F5344CB8AC3E}">
        <p14:creationId xmlns:p14="http://schemas.microsoft.com/office/powerpoint/2010/main" val="2253812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B3398-417C-D320-450E-00A6ABADF7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7A9BCE-3B5F-A68E-9820-5961EDAF47A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862D22-68E2-055C-2E7F-BE3292F3F6F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C67693-8668-6510-A41C-A6CC5BDF27C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BE62524-095B-ABE5-8F0D-1689E2C42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C5ED18-468C-45DF-D29D-A4E5B15E3E3B}"/>
              </a:ext>
            </a:extLst>
          </p:cNvPr>
          <p:cNvSpPr>
            <a:spLocks noGrp="1"/>
          </p:cNvSpPr>
          <p:nvPr>
            <p:ph type="sldNum" sz="quarter" idx="12"/>
          </p:nvPr>
        </p:nvSpPr>
        <p:spPr/>
        <p:txBody>
          <a:bodyPr/>
          <a:lstStyle/>
          <a:p>
            <a:fld id="{972466F5-21D6-4026-90FF-89B90278F74C}" type="slidenum">
              <a:rPr lang="en-US" smtClean="0"/>
              <a:t>‹#›</a:t>
            </a:fld>
            <a:endParaRPr lang="en-US"/>
          </a:p>
        </p:txBody>
      </p:sp>
    </p:spTree>
    <p:extLst>
      <p:ext uri="{BB962C8B-B14F-4D97-AF65-F5344CB8AC3E}">
        <p14:creationId xmlns:p14="http://schemas.microsoft.com/office/powerpoint/2010/main" val="2815980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511BF-CD14-DFD7-06D6-641DC213EB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6AFF71-E6CE-426C-3B3F-098B32F783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076312-25A0-537B-5775-03375433A63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9CD616-02E5-C6A3-BF33-F69598CDF3D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BCD41A-CA68-EEAD-585F-0B2BA6F6C25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39FE35-21DD-7AEB-EC8D-D359B6E8293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F0D8218-2970-7817-136E-61BDCA9B41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A24263-608A-7734-CA18-7455582EE251}"/>
              </a:ext>
            </a:extLst>
          </p:cNvPr>
          <p:cNvSpPr>
            <a:spLocks noGrp="1"/>
          </p:cNvSpPr>
          <p:nvPr>
            <p:ph type="sldNum" sz="quarter" idx="12"/>
          </p:nvPr>
        </p:nvSpPr>
        <p:spPr/>
        <p:txBody>
          <a:bodyPr/>
          <a:lstStyle/>
          <a:p>
            <a:fld id="{972466F5-21D6-4026-90FF-89B90278F74C}" type="slidenum">
              <a:rPr lang="en-US" smtClean="0"/>
              <a:t>‹#›</a:t>
            </a:fld>
            <a:endParaRPr lang="en-US"/>
          </a:p>
        </p:txBody>
      </p:sp>
    </p:spTree>
    <p:extLst>
      <p:ext uri="{BB962C8B-B14F-4D97-AF65-F5344CB8AC3E}">
        <p14:creationId xmlns:p14="http://schemas.microsoft.com/office/powerpoint/2010/main" val="1184555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28E76-AE65-8F37-0931-EFD3033DDF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5DF90D-B536-E2E4-ECC4-CD7EA1406B0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0A20F40-0625-CB62-F82E-5840836F73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5A66AF-0360-1ED3-EE65-8B74724E32EA}"/>
              </a:ext>
            </a:extLst>
          </p:cNvPr>
          <p:cNvSpPr>
            <a:spLocks noGrp="1"/>
          </p:cNvSpPr>
          <p:nvPr>
            <p:ph type="sldNum" sz="quarter" idx="12"/>
          </p:nvPr>
        </p:nvSpPr>
        <p:spPr/>
        <p:txBody>
          <a:bodyPr/>
          <a:lstStyle/>
          <a:p>
            <a:fld id="{972466F5-21D6-4026-90FF-89B90278F74C}" type="slidenum">
              <a:rPr lang="en-US" smtClean="0"/>
              <a:t>‹#›</a:t>
            </a:fld>
            <a:endParaRPr lang="en-US"/>
          </a:p>
        </p:txBody>
      </p:sp>
    </p:spTree>
    <p:extLst>
      <p:ext uri="{BB962C8B-B14F-4D97-AF65-F5344CB8AC3E}">
        <p14:creationId xmlns:p14="http://schemas.microsoft.com/office/powerpoint/2010/main" val="1326265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5B1C5D-785C-A236-CB04-6A71E7C8325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9F037A-B117-E1B2-F86D-F38DC60D8B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6546D7C-C1C1-8DAC-D3CD-11A3ECFBAD63}"/>
              </a:ext>
            </a:extLst>
          </p:cNvPr>
          <p:cNvSpPr>
            <a:spLocks noGrp="1"/>
          </p:cNvSpPr>
          <p:nvPr>
            <p:ph type="sldNum" sz="quarter" idx="12"/>
          </p:nvPr>
        </p:nvSpPr>
        <p:spPr/>
        <p:txBody>
          <a:bodyPr/>
          <a:lstStyle/>
          <a:p>
            <a:fld id="{972466F5-21D6-4026-90FF-89B90278F74C}" type="slidenum">
              <a:rPr lang="en-US" smtClean="0"/>
              <a:t>‹#›</a:t>
            </a:fld>
            <a:endParaRPr lang="en-US"/>
          </a:p>
        </p:txBody>
      </p:sp>
    </p:spTree>
    <p:extLst>
      <p:ext uri="{BB962C8B-B14F-4D97-AF65-F5344CB8AC3E}">
        <p14:creationId xmlns:p14="http://schemas.microsoft.com/office/powerpoint/2010/main" val="3007962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4AA4B-F607-8B99-8B74-664018577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EDE6AB-51A0-76EA-2FAE-F8E4A0C60B5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1800DF-6D90-6272-44E0-B142EF7D14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C7BBE-DED2-010B-9CB4-1672FDE5E0B3}"/>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EFCDD3E-2139-C9BF-C1B3-BBC630CCC3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974CD5-00FD-8161-4A64-9ECD0DA0AC45}"/>
              </a:ext>
            </a:extLst>
          </p:cNvPr>
          <p:cNvSpPr>
            <a:spLocks noGrp="1"/>
          </p:cNvSpPr>
          <p:nvPr>
            <p:ph type="sldNum" sz="quarter" idx="12"/>
          </p:nvPr>
        </p:nvSpPr>
        <p:spPr/>
        <p:txBody>
          <a:bodyPr/>
          <a:lstStyle/>
          <a:p>
            <a:fld id="{972466F5-21D6-4026-90FF-89B90278F74C}" type="slidenum">
              <a:rPr lang="en-US" smtClean="0"/>
              <a:t>‹#›</a:t>
            </a:fld>
            <a:endParaRPr lang="en-US"/>
          </a:p>
        </p:txBody>
      </p:sp>
    </p:spTree>
    <p:extLst>
      <p:ext uri="{BB962C8B-B14F-4D97-AF65-F5344CB8AC3E}">
        <p14:creationId xmlns:p14="http://schemas.microsoft.com/office/powerpoint/2010/main" val="315959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1FF9-5CF0-4E20-DB2A-00AB4796B0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3688EE-33A9-E1A0-C76C-8723E8F4104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ED2306B-3D94-8405-AECD-AB4E6ADCD8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EE4BC7-A19D-1FDE-27AA-967AF9EA993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DC6BAFE-C19C-D713-EE09-BDBC207DBF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5DC926-29A2-CBAA-5BE4-30ED3897294B}"/>
              </a:ext>
            </a:extLst>
          </p:cNvPr>
          <p:cNvSpPr>
            <a:spLocks noGrp="1"/>
          </p:cNvSpPr>
          <p:nvPr>
            <p:ph type="sldNum" sz="quarter" idx="12"/>
          </p:nvPr>
        </p:nvSpPr>
        <p:spPr/>
        <p:txBody>
          <a:bodyPr/>
          <a:lstStyle/>
          <a:p>
            <a:fld id="{972466F5-21D6-4026-90FF-89B90278F74C}" type="slidenum">
              <a:rPr lang="en-US" smtClean="0"/>
              <a:t>‹#›</a:t>
            </a:fld>
            <a:endParaRPr lang="en-US"/>
          </a:p>
        </p:txBody>
      </p:sp>
    </p:spTree>
    <p:extLst>
      <p:ext uri="{BB962C8B-B14F-4D97-AF65-F5344CB8AC3E}">
        <p14:creationId xmlns:p14="http://schemas.microsoft.com/office/powerpoint/2010/main" val="1183409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3543D-3F0B-4CD9-A96E-7386CDF1F57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AD251F-9B33-4B9F-97E2-BC8410DCEE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F27E91-12E5-49F8-94D2-84757E442DE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0E98F05D-9A13-4BE4-802F-F3AB8F9367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B9DDE4-B969-486E-8AE0-DE4B24372065}"/>
              </a:ext>
            </a:extLst>
          </p:cNvPr>
          <p:cNvSpPr>
            <a:spLocks noGrp="1"/>
          </p:cNvSpPr>
          <p:nvPr>
            <p:ph type="sldNum" sz="quarter" idx="12"/>
          </p:nvPr>
        </p:nvSpPr>
        <p:spPr>
          <a:xfrm>
            <a:off x="10866781" y="6338404"/>
            <a:ext cx="1189383" cy="365125"/>
          </a:xfrm>
          <a:prstGeom prst="rect">
            <a:avLst/>
          </a:prstGeom>
        </p:spPr>
        <p:txBody>
          <a:bodyPr/>
          <a:lstStyle/>
          <a:p>
            <a:fld id="{B617542F-3D05-4156-9308-A42F80506B15}" type="slidenum">
              <a:rPr lang="en-US" smtClean="0"/>
              <a:t>‹#›</a:t>
            </a:fld>
            <a:endParaRPr lang="en-US"/>
          </a:p>
        </p:txBody>
      </p:sp>
    </p:spTree>
    <p:extLst>
      <p:ext uri="{BB962C8B-B14F-4D97-AF65-F5344CB8AC3E}">
        <p14:creationId xmlns:p14="http://schemas.microsoft.com/office/powerpoint/2010/main" val="3449523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C5B6-3BE9-AC0E-1DB8-D0B5735FEF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D094A4-39B0-7056-0A36-92D3DF16AB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C0A4A-8A90-CB06-10FE-8BD4739B490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58397C0-14F1-E8EA-3659-CE6572336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4BF456-D812-DB9A-37E6-090E72C6C8D8}"/>
              </a:ext>
            </a:extLst>
          </p:cNvPr>
          <p:cNvSpPr>
            <a:spLocks noGrp="1"/>
          </p:cNvSpPr>
          <p:nvPr>
            <p:ph type="sldNum" sz="quarter" idx="12"/>
          </p:nvPr>
        </p:nvSpPr>
        <p:spPr/>
        <p:txBody>
          <a:bodyPr/>
          <a:lstStyle/>
          <a:p>
            <a:fld id="{972466F5-21D6-4026-90FF-89B90278F74C}" type="slidenum">
              <a:rPr lang="en-US" smtClean="0"/>
              <a:t>‹#›</a:t>
            </a:fld>
            <a:endParaRPr lang="en-US"/>
          </a:p>
        </p:txBody>
      </p:sp>
    </p:spTree>
    <p:extLst>
      <p:ext uri="{BB962C8B-B14F-4D97-AF65-F5344CB8AC3E}">
        <p14:creationId xmlns:p14="http://schemas.microsoft.com/office/powerpoint/2010/main" val="890821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892C03-9165-1CD1-FDA4-A22770AEF8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26E1A3-39CD-E6E9-0ACE-CF274D2A44A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011DF8-E10E-5CB9-2C6C-8795AA82E75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5556562-9985-F843-BDB0-08FFF150D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259280-FC99-50D8-C496-EF58E3EF7D0E}"/>
              </a:ext>
            </a:extLst>
          </p:cNvPr>
          <p:cNvSpPr>
            <a:spLocks noGrp="1"/>
          </p:cNvSpPr>
          <p:nvPr>
            <p:ph type="sldNum" sz="quarter" idx="12"/>
          </p:nvPr>
        </p:nvSpPr>
        <p:spPr/>
        <p:txBody>
          <a:bodyPr/>
          <a:lstStyle/>
          <a:p>
            <a:fld id="{972466F5-21D6-4026-90FF-89B90278F74C}" type="slidenum">
              <a:rPr lang="en-US" smtClean="0"/>
              <a:t>‹#›</a:t>
            </a:fld>
            <a:endParaRPr lang="en-US"/>
          </a:p>
        </p:txBody>
      </p:sp>
    </p:spTree>
    <p:extLst>
      <p:ext uri="{BB962C8B-B14F-4D97-AF65-F5344CB8AC3E}">
        <p14:creationId xmlns:p14="http://schemas.microsoft.com/office/powerpoint/2010/main" val="3235853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AC0A-A08E-4665-D608-F6A31F8A41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7DC889-F7DF-1CD8-DA55-E6FA912FD0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48AEF0-B691-0211-13DA-6F16B1849E8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5E5EF4C-435F-3CAA-62DC-7D9E220F01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6B954-C229-EC9D-586B-65A9DE08592E}"/>
              </a:ext>
            </a:extLst>
          </p:cNvPr>
          <p:cNvSpPr>
            <a:spLocks noGrp="1"/>
          </p:cNvSpPr>
          <p:nvPr>
            <p:ph type="sldNum" sz="quarter" idx="12"/>
          </p:nvPr>
        </p:nvSpPr>
        <p:spPr/>
        <p:txBody>
          <a:bodyPr/>
          <a:lstStyle/>
          <a:p>
            <a:fld id="{B7977DCE-1CE6-40DD-8BFC-1A5F25A4D72F}" type="slidenum">
              <a:rPr lang="en-US" smtClean="0"/>
              <a:t>‹#›</a:t>
            </a:fld>
            <a:endParaRPr lang="en-US"/>
          </a:p>
        </p:txBody>
      </p:sp>
    </p:spTree>
    <p:extLst>
      <p:ext uri="{BB962C8B-B14F-4D97-AF65-F5344CB8AC3E}">
        <p14:creationId xmlns:p14="http://schemas.microsoft.com/office/powerpoint/2010/main" val="2048647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A8CA-2013-F906-597F-53E88598B1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5BA04-5A78-7E4E-E7F0-09DEE77795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A3AEA-AD40-E81A-0113-2AC40832F34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7EB1210-8BBC-9FF2-9AE7-36CF2BEEB2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AFB40-1FA2-4750-3125-01B4D8337FB9}"/>
              </a:ext>
            </a:extLst>
          </p:cNvPr>
          <p:cNvSpPr>
            <a:spLocks noGrp="1"/>
          </p:cNvSpPr>
          <p:nvPr>
            <p:ph type="sldNum" sz="quarter" idx="12"/>
          </p:nvPr>
        </p:nvSpPr>
        <p:spPr/>
        <p:txBody>
          <a:bodyPr/>
          <a:lstStyle/>
          <a:p>
            <a:fld id="{B7977DCE-1CE6-40DD-8BFC-1A5F25A4D72F}" type="slidenum">
              <a:rPr lang="en-US" smtClean="0"/>
              <a:t>‹#›</a:t>
            </a:fld>
            <a:endParaRPr lang="en-US"/>
          </a:p>
        </p:txBody>
      </p:sp>
    </p:spTree>
    <p:extLst>
      <p:ext uri="{BB962C8B-B14F-4D97-AF65-F5344CB8AC3E}">
        <p14:creationId xmlns:p14="http://schemas.microsoft.com/office/powerpoint/2010/main" val="23228246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0A3FD-B031-71C0-255A-34DFEC4F6E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A87613-A4D8-4733-3E56-6C3FD516AF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90FACB-296E-E0DB-373D-873E073D85A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CCC3307-7990-6FC3-F554-7F5119996A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A111D-70BE-239D-5103-BD3D2C524A9D}"/>
              </a:ext>
            </a:extLst>
          </p:cNvPr>
          <p:cNvSpPr>
            <a:spLocks noGrp="1"/>
          </p:cNvSpPr>
          <p:nvPr>
            <p:ph type="sldNum" sz="quarter" idx="12"/>
          </p:nvPr>
        </p:nvSpPr>
        <p:spPr/>
        <p:txBody>
          <a:bodyPr/>
          <a:lstStyle/>
          <a:p>
            <a:fld id="{B7977DCE-1CE6-40DD-8BFC-1A5F25A4D72F}" type="slidenum">
              <a:rPr lang="en-US" smtClean="0"/>
              <a:t>‹#›</a:t>
            </a:fld>
            <a:endParaRPr lang="en-US"/>
          </a:p>
        </p:txBody>
      </p:sp>
    </p:spTree>
    <p:extLst>
      <p:ext uri="{BB962C8B-B14F-4D97-AF65-F5344CB8AC3E}">
        <p14:creationId xmlns:p14="http://schemas.microsoft.com/office/powerpoint/2010/main" val="2159982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0CCCE-4DE1-A50D-D6D1-6109B7F309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02F39A-6291-2DD0-7F70-FBC0504AB0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EBF07B-56C9-4348-A6EB-28B80BC65A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CA3227-FE9C-6E1D-6245-291E70B148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5510906-04AE-3C65-9089-1D872D6C07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C88E0-0B8F-2A47-50D7-19CF34789055}"/>
              </a:ext>
            </a:extLst>
          </p:cNvPr>
          <p:cNvSpPr>
            <a:spLocks noGrp="1"/>
          </p:cNvSpPr>
          <p:nvPr>
            <p:ph type="sldNum" sz="quarter" idx="12"/>
          </p:nvPr>
        </p:nvSpPr>
        <p:spPr/>
        <p:txBody>
          <a:bodyPr/>
          <a:lstStyle/>
          <a:p>
            <a:fld id="{B7977DCE-1CE6-40DD-8BFC-1A5F25A4D72F}" type="slidenum">
              <a:rPr lang="en-US" smtClean="0"/>
              <a:t>‹#›</a:t>
            </a:fld>
            <a:endParaRPr lang="en-US"/>
          </a:p>
        </p:txBody>
      </p:sp>
    </p:spTree>
    <p:extLst>
      <p:ext uri="{BB962C8B-B14F-4D97-AF65-F5344CB8AC3E}">
        <p14:creationId xmlns:p14="http://schemas.microsoft.com/office/powerpoint/2010/main" val="3904880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A3862-80C2-82F9-D3E4-C2B5E947DF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548A36-40E0-DE47-8314-30B82D74A2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8CE8C8-6E03-9B58-7457-2108B072B2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82851C-F6EF-42A8-9D81-1C1A2CBFD0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936E2A-6316-7B95-B204-297A1D1D81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4D05F1-F39B-8C19-395D-B8D018FFB3A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15688AE-4DD9-84B7-4405-38AA92E356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6FF807-4A2E-E152-DEC5-4D17C08BE1B7}"/>
              </a:ext>
            </a:extLst>
          </p:cNvPr>
          <p:cNvSpPr>
            <a:spLocks noGrp="1"/>
          </p:cNvSpPr>
          <p:nvPr>
            <p:ph type="sldNum" sz="quarter" idx="12"/>
          </p:nvPr>
        </p:nvSpPr>
        <p:spPr/>
        <p:txBody>
          <a:bodyPr/>
          <a:lstStyle/>
          <a:p>
            <a:fld id="{B7977DCE-1CE6-40DD-8BFC-1A5F25A4D72F}" type="slidenum">
              <a:rPr lang="en-US" smtClean="0"/>
              <a:t>‹#›</a:t>
            </a:fld>
            <a:endParaRPr lang="en-US"/>
          </a:p>
        </p:txBody>
      </p:sp>
    </p:spTree>
    <p:extLst>
      <p:ext uri="{BB962C8B-B14F-4D97-AF65-F5344CB8AC3E}">
        <p14:creationId xmlns:p14="http://schemas.microsoft.com/office/powerpoint/2010/main" val="316939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F113B-036E-F830-CD80-6FBD6EF50EE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95287F-9265-2456-BC5D-ACDAFF1595F1}"/>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EEAA615-39FF-255E-C556-C8C5A09111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71DBBC-1B9A-844A-BA28-D9E8E9872CBB}"/>
              </a:ext>
            </a:extLst>
          </p:cNvPr>
          <p:cNvSpPr>
            <a:spLocks noGrp="1"/>
          </p:cNvSpPr>
          <p:nvPr>
            <p:ph type="sldNum" sz="quarter" idx="12"/>
          </p:nvPr>
        </p:nvSpPr>
        <p:spPr/>
        <p:txBody>
          <a:bodyPr/>
          <a:lstStyle/>
          <a:p>
            <a:fld id="{B7977DCE-1CE6-40DD-8BFC-1A5F25A4D72F}" type="slidenum">
              <a:rPr lang="en-US" smtClean="0"/>
              <a:t>‹#›</a:t>
            </a:fld>
            <a:endParaRPr lang="en-US"/>
          </a:p>
        </p:txBody>
      </p:sp>
    </p:spTree>
    <p:extLst>
      <p:ext uri="{BB962C8B-B14F-4D97-AF65-F5344CB8AC3E}">
        <p14:creationId xmlns:p14="http://schemas.microsoft.com/office/powerpoint/2010/main" val="42137734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F8ED99-4D3A-3669-4DB9-11D9C058942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F1F16ED-0A30-5C67-EA86-9197304437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84CEDD-932E-4535-D966-E0C797D65C85}"/>
              </a:ext>
            </a:extLst>
          </p:cNvPr>
          <p:cNvSpPr>
            <a:spLocks noGrp="1"/>
          </p:cNvSpPr>
          <p:nvPr>
            <p:ph type="sldNum" sz="quarter" idx="12"/>
          </p:nvPr>
        </p:nvSpPr>
        <p:spPr/>
        <p:txBody>
          <a:bodyPr/>
          <a:lstStyle/>
          <a:p>
            <a:fld id="{B7977DCE-1CE6-40DD-8BFC-1A5F25A4D72F}" type="slidenum">
              <a:rPr lang="en-US" smtClean="0"/>
              <a:t>‹#›</a:t>
            </a:fld>
            <a:endParaRPr lang="en-US"/>
          </a:p>
        </p:txBody>
      </p:sp>
    </p:spTree>
    <p:extLst>
      <p:ext uri="{BB962C8B-B14F-4D97-AF65-F5344CB8AC3E}">
        <p14:creationId xmlns:p14="http://schemas.microsoft.com/office/powerpoint/2010/main" val="2540030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5B401-D3F9-A99C-4611-6167A92262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743E55-E518-203E-7383-036A963A6C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74DB84-7FFF-BAF7-D2AD-064806C5B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74CDCD-0D72-3E54-DDE0-B10F556A548C}"/>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7A87D16-522E-AA63-F031-5B0AE33351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CEAE9-A617-0674-CCA3-D9126FF1AEF3}"/>
              </a:ext>
            </a:extLst>
          </p:cNvPr>
          <p:cNvSpPr>
            <a:spLocks noGrp="1"/>
          </p:cNvSpPr>
          <p:nvPr>
            <p:ph type="sldNum" sz="quarter" idx="12"/>
          </p:nvPr>
        </p:nvSpPr>
        <p:spPr/>
        <p:txBody>
          <a:bodyPr/>
          <a:lstStyle/>
          <a:p>
            <a:fld id="{B7977DCE-1CE6-40DD-8BFC-1A5F25A4D72F}" type="slidenum">
              <a:rPr lang="en-US" smtClean="0"/>
              <a:t>‹#›</a:t>
            </a:fld>
            <a:endParaRPr lang="en-US"/>
          </a:p>
        </p:txBody>
      </p:sp>
    </p:spTree>
    <p:extLst>
      <p:ext uri="{BB962C8B-B14F-4D97-AF65-F5344CB8AC3E}">
        <p14:creationId xmlns:p14="http://schemas.microsoft.com/office/powerpoint/2010/main" val="18669963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5ED2B-F326-46C6-B217-E0929DA4A80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D65565-EB49-4361-8D21-74242974F5A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26AF3B-D5DB-4024-B5A5-8F8FA7CB8E95}"/>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B8E611A-08F0-41E8-8B63-5096666079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14D0C6-CB9A-4961-9B27-D899C9866842}"/>
              </a:ext>
            </a:extLst>
          </p:cNvPr>
          <p:cNvSpPr>
            <a:spLocks noGrp="1"/>
          </p:cNvSpPr>
          <p:nvPr>
            <p:ph type="sldNum" sz="quarter" idx="12"/>
          </p:nvPr>
        </p:nvSpPr>
        <p:spPr>
          <a:xfrm>
            <a:off x="11025808" y="6356350"/>
            <a:ext cx="1046921" cy="365125"/>
          </a:xfrm>
          <a:prstGeom prst="rect">
            <a:avLst/>
          </a:prstGeom>
        </p:spPr>
        <p:txBody>
          <a:bodyPr/>
          <a:lstStyle/>
          <a:p>
            <a:fld id="{B617542F-3D05-4156-9308-A42F80506B15}" type="slidenum">
              <a:rPr lang="en-US" smtClean="0"/>
              <a:t>‹#›</a:t>
            </a:fld>
            <a:endParaRPr lang="en-US"/>
          </a:p>
        </p:txBody>
      </p:sp>
    </p:spTree>
    <p:extLst>
      <p:ext uri="{BB962C8B-B14F-4D97-AF65-F5344CB8AC3E}">
        <p14:creationId xmlns:p14="http://schemas.microsoft.com/office/powerpoint/2010/main" val="508348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366CA-8082-7436-A4BA-4DAAF682A7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B6C8F3-E307-18A9-A479-DE6E58E335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594F7BE-D455-8B3E-C2DA-FAB74059C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B8C5A-9879-E1CD-248A-D03E952B814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BCE9D05-4990-227A-9BB4-294B619790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BB4E09-E1AC-37EE-B094-FB746FBD5853}"/>
              </a:ext>
            </a:extLst>
          </p:cNvPr>
          <p:cNvSpPr>
            <a:spLocks noGrp="1"/>
          </p:cNvSpPr>
          <p:nvPr>
            <p:ph type="sldNum" sz="quarter" idx="12"/>
          </p:nvPr>
        </p:nvSpPr>
        <p:spPr/>
        <p:txBody>
          <a:bodyPr/>
          <a:lstStyle/>
          <a:p>
            <a:fld id="{B7977DCE-1CE6-40DD-8BFC-1A5F25A4D72F}" type="slidenum">
              <a:rPr lang="en-US" smtClean="0"/>
              <a:t>‹#›</a:t>
            </a:fld>
            <a:endParaRPr lang="en-US"/>
          </a:p>
        </p:txBody>
      </p:sp>
    </p:spTree>
    <p:extLst>
      <p:ext uri="{BB962C8B-B14F-4D97-AF65-F5344CB8AC3E}">
        <p14:creationId xmlns:p14="http://schemas.microsoft.com/office/powerpoint/2010/main" val="544103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4DD60-D67C-FEDB-027C-11AB86B45C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E34998-1D7E-5A49-7CD6-44B6527F88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D6931-77AF-04D3-6247-C6A15D82F57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49E0067-80D4-6386-77FF-4EDFD6B0B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98D1B1-7E0D-C278-E2FD-05A73CADAF0D}"/>
              </a:ext>
            </a:extLst>
          </p:cNvPr>
          <p:cNvSpPr>
            <a:spLocks noGrp="1"/>
          </p:cNvSpPr>
          <p:nvPr>
            <p:ph type="sldNum" sz="quarter" idx="12"/>
          </p:nvPr>
        </p:nvSpPr>
        <p:spPr/>
        <p:txBody>
          <a:bodyPr/>
          <a:lstStyle/>
          <a:p>
            <a:fld id="{B7977DCE-1CE6-40DD-8BFC-1A5F25A4D72F}" type="slidenum">
              <a:rPr lang="en-US" smtClean="0"/>
              <a:t>‹#›</a:t>
            </a:fld>
            <a:endParaRPr lang="en-US"/>
          </a:p>
        </p:txBody>
      </p:sp>
    </p:spTree>
    <p:extLst>
      <p:ext uri="{BB962C8B-B14F-4D97-AF65-F5344CB8AC3E}">
        <p14:creationId xmlns:p14="http://schemas.microsoft.com/office/powerpoint/2010/main" val="4263973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6311DA-671E-58C1-050D-2AE62C332D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90C249-51E5-3EC3-4A7A-761AC821CF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AE4BC9-A571-924F-357F-E1DEE1171B3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D2BAEEE-E747-1F26-BB11-59D8D8541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4755E0-A905-5863-403E-B12353F1D5C7}"/>
              </a:ext>
            </a:extLst>
          </p:cNvPr>
          <p:cNvSpPr>
            <a:spLocks noGrp="1"/>
          </p:cNvSpPr>
          <p:nvPr>
            <p:ph type="sldNum" sz="quarter" idx="12"/>
          </p:nvPr>
        </p:nvSpPr>
        <p:spPr/>
        <p:txBody>
          <a:bodyPr/>
          <a:lstStyle/>
          <a:p>
            <a:fld id="{B7977DCE-1CE6-40DD-8BFC-1A5F25A4D72F}" type="slidenum">
              <a:rPr lang="en-US" smtClean="0"/>
              <a:t>‹#›</a:t>
            </a:fld>
            <a:endParaRPr lang="en-US"/>
          </a:p>
        </p:txBody>
      </p:sp>
    </p:spTree>
    <p:extLst>
      <p:ext uri="{BB962C8B-B14F-4D97-AF65-F5344CB8AC3E}">
        <p14:creationId xmlns:p14="http://schemas.microsoft.com/office/powerpoint/2010/main" val="2280533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2389458"/>
            <a:ext cx="12192000" cy="812725"/>
          </a:xfrm>
        </p:spPr>
        <p:txBody>
          <a:bodyPr/>
          <a:lstStyle>
            <a:lvl1pPr algn="ctr">
              <a:defRPr baseline="0">
                <a:solidFill>
                  <a:schemeClr val="accent1"/>
                </a:solidFill>
              </a:defRPr>
            </a:lvl1pPr>
          </a:lstStyle>
          <a:p>
            <a:r>
              <a:rPr lang="en-US"/>
              <a:t>Click to edit Master title style</a:t>
            </a:r>
          </a:p>
        </p:txBody>
      </p:sp>
      <p:sp>
        <p:nvSpPr>
          <p:cNvPr id="7" name="Text Placeholder 6"/>
          <p:cNvSpPr>
            <a:spLocks noGrp="1"/>
          </p:cNvSpPr>
          <p:nvPr>
            <p:ph type="body" sz="quarter" idx="11"/>
          </p:nvPr>
        </p:nvSpPr>
        <p:spPr>
          <a:xfrm>
            <a:off x="1" y="3257084"/>
            <a:ext cx="12191999" cy="1150564"/>
          </a:xfrm>
          <a:prstGeom prst="rect">
            <a:avLst/>
          </a:prstGeom>
        </p:spPr>
        <p:txBody>
          <a:bodyPr/>
          <a:lstStyle>
            <a:lvl1pPr marL="0" indent="0" algn="ctr">
              <a:buFontTx/>
              <a:buNone/>
              <a:defRPr baseline="0">
                <a:solidFill>
                  <a:schemeClr val="accent6"/>
                </a:solidFill>
              </a:defRPr>
            </a:lvl1pPr>
          </a:lstStyle>
          <a:p>
            <a:pPr lvl="0"/>
            <a:r>
              <a:rPr lang="en-US"/>
              <a:t>Click to edit Master text styles</a:t>
            </a:r>
          </a:p>
        </p:txBody>
      </p:sp>
    </p:spTree>
    <p:extLst>
      <p:ext uri="{BB962C8B-B14F-4D97-AF65-F5344CB8AC3E}">
        <p14:creationId xmlns:p14="http://schemas.microsoft.com/office/powerpoint/2010/main" val="30687400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477615" y="1046533"/>
            <a:ext cx="11236267" cy="478637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92728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 column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ontent Placeholder 2"/>
          <p:cNvSpPr>
            <a:spLocks noGrp="1"/>
          </p:cNvSpPr>
          <p:nvPr>
            <p:ph sz="half" idx="1"/>
          </p:nvPr>
        </p:nvSpPr>
        <p:spPr>
          <a:xfrm>
            <a:off x="500025" y="1677981"/>
            <a:ext cx="5506328" cy="4267200"/>
          </a:xfrm>
          <a:prstGeom prst="rect">
            <a:avLst/>
          </a:prstGeom>
        </p:spPr>
        <p:txBody>
          <a:bodyPr/>
          <a:lstStyle>
            <a:lvl1pPr marL="182880" indent="-182880">
              <a:defRPr sz="22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p:cNvSpPr>
            <a:spLocks noGrp="1"/>
          </p:cNvSpPr>
          <p:nvPr>
            <p:ph sz="half" idx="2"/>
          </p:nvPr>
        </p:nvSpPr>
        <p:spPr>
          <a:xfrm>
            <a:off x="6317130" y="1677981"/>
            <a:ext cx="5665694" cy="4267200"/>
          </a:xfrm>
          <a:prstGeom prst="rect">
            <a:avLst/>
          </a:prstGeom>
        </p:spPr>
        <p:txBody>
          <a:bodyPr/>
          <a:lstStyle>
            <a:lvl1pPr marL="182880" indent="-182880">
              <a:defRPr sz="22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p:cNvSpPr>
            <a:spLocks noGrp="1"/>
          </p:cNvSpPr>
          <p:nvPr>
            <p:ph type="body" sz="quarter" idx="10"/>
          </p:nvPr>
        </p:nvSpPr>
        <p:spPr>
          <a:xfrm>
            <a:off x="500026" y="1068381"/>
            <a:ext cx="5496368" cy="457200"/>
          </a:xfrm>
          <a:prstGeom prst="rect">
            <a:avLst/>
          </a:prstGeom>
        </p:spPr>
        <p:txBody>
          <a:bodyPr>
            <a:noAutofit/>
          </a:bodyPr>
          <a:lstStyle>
            <a:lvl1pPr>
              <a:buNone/>
              <a:defRPr sz="2400" b="1"/>
            </a:lvl1pPr>
          </a:lstStyle>
          <a:p>
            <a:pPr lvl="0"/>
            <a:r>
              <a:rPr lang="en-US"/>
              <a:t>Click to edit Master text styles</a:t>
            </a:r>
          </a:p>
        </p:txBody>
      </p:sp>
      <p:sp>
        <p:nvSpPr>
          <p:cNvPr id="9" name="Text Placeholder 8"/>
          <p:cNvSpPr>
            <a:spLocks noGrp="1"/>
          </p:cNvSpPr>
          <p:nvPr>
            <p:ph type="body" sz="quarter" idx="11"/>
          </p:nvPr>
        </p:nvSpPr>
        <p:spPr>
          <a:xfrm>
            <a:off x="6317130" y="1068381"/>
            <a:ext cx="5665694" cy="457200"/>
          </a:xfrm>
          <a:prstGeom prst="rect">
            <a:avLst/>
          </a:prstGeom>
        </p:spPr>
        <p:txBody>
          <a:bodyPr>
            <a:noAutofit/>
          </a:bodyPr>
          <a:lstStyle>
            <a:lvl1pPr>
              <a:buNone/>
              <a:defRPr sz="2400" b="1"/>
            </a:lvl1pPr>
          </a:lstStyle>
          <a:p>
            <a:pPr lvl="0"/>
            <a:r>
              <a:rPr lang="en-US"/>
              <a:t>Click to edit Master text styles</a:t>
            </a:r>
          </a:p>
        </p:txBody>
      </p:sp>
    </p:spTree>
    <p:extLst>
      <p:ext uri="{BB962C8B-B14F-4D97-AF65-F5344CB8AC3E}">
        <p14:creationId xmlns:p14="http://schemas.microsoft.com/office/powerpoint/2010/main" val="37450395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hart - 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Chart Placeholder 6"/>
          <p:cNvSpPr>
            <a:spLocks noGrp="1"/>
          </p:cNvSpPr>
          <p:nvPr>
            <p:ph type="chart" sz="quarter" idx="10"/>
          </p:nvPr>
        </p:nvSpPr>
        <p:spPr>
          <a:xfrm>
            <a:off x="487701" y="1045595"/>
            <a:ext cx="11171530" cy="4633310"/>
          </a:xfrm>
          <a:prstGeom prst="rect">
            <a:avLst/>
          </a:prstGeom>
        </p:spPr>
        <p:txBody>
          <a:bodyPr rtlCol="0">
            <a:normAutofit/>
          </a:bodyPr>
          <a:lstStyle/>
          <a:p>
            <a:pPr lvl="0"/>
            <a:r>
              <a:rPr lang="en-US" noProof="0"/>
              <a:t>Click icon to add chart</a:t>
            </a:r>
          </a:p>
        </p:txBody>
      </p:sp>
    </p:spTree>
    <p:extLst>
      <p:ext uri="{BB962C8B-B14F-4D97-AF65-F5344CB8AC3E}">
        <p14:creationId xmlns:p14="http://schemas.microsoft.com/office/powerpoint/2010/main" val="1382440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_Title and Content_Bott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17AF-5101-41BC-B946-D4627FBF014D}"/>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F29FFED-3B3D-4B8D-9F43-CB4848DBE075}"/>
              </a:ext>
            </a:extLst>
          </p:cNvPr>
          <p:cNvSpPr>
            <a:spLocks noGrp="1"/>
          </p:cNvSpPr>
          <p:nvPr>
            <p:ph type="sldNum" sz="quarter" idx="12"/>
          </p:nvPr>
        </p:nvSpPr>
        <p:spPr/>
        <p:txBody>
          <a:bodyPr/>
          <a:lstStyle>
            <a:lvl1pPr>
              <a:defRPr>
                <a:solidFill>
                  <a:schemeClr val="bg1"/>
                </a:solidFill>
              </a:defRPr>
            </a:lvl1pPr>
          </a:lstStyle>
          <a:p>
            <a:fld id="{59A6505C-1C33-436F-B44C-77C84AB832D9}" type="slidenum">
              <a:rPr lang="en-US" smtClean="0"/>
              <a:t>‹#›</a:t>
            </a:fld>
            <a:endParaRPr lang="en-US"/>
          </a:p>
        </p:txBody>
      </p:sp>
    </p:spTree>
    <p:extLst>
      <p:ext uri="{BB962C8B-B14F-4D97-AF65-F5344CB8AC3E}">
        <p14:creationId xmlns:p14="http://schemas.microsoft.com/office/powerpoint/2010/main" val="572117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6_Title Only_Earth_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42FD9-D50A-4099-9F1C-0CF2EC34D520}"/>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E38BD344-38DF-4E18-A854-F8044CD2FDA4}"/>
              </a:ext>
            </a:extLst>
          </p:cNvPr>
          <p:cNvSpPr>
            <a:spLocks noGrp="1"/>
          </p:cNvSpPr>
          <p:nvPr>
            <p:ph type="sldNum" sz="quarter" idx="12"/>
          </p:nvPr>
        </p:nvSpPr>
        <p:spPr/>
        <p:txBody>
          <a:bodyPr/>
          <a:lstStyle>
            <a:lvl1pPr>
              <a:defRPr>
                <a:solidFill>
                  <a:schemeClr val="tx1"/>
                </a:solidFill>
              </a:defRPr>
            </a:lvl1pPr>
          </a:lstStyle>
          <a:p>
            <a:fld id="{59A6505C-1C33-436F-B44C-77C84AB832D9}" type="slidenum">
              <a:rPr lang="en-US" smtClean="0"/>
              <a:t>‹#›</a:t>
            </a:fld>
            <a:endParaRPr lang="en-US"/>
          </a:p>
        </p:txBody>
      </p:sp>
    </p:spTree>
    <p:extLst>
      <p:ext uri="{BB962C8B-B14F-4D97-AF65-F5344CB8AC3E}">
        <p14:creationId xmlns:p14="http://schemas.microsoft.com/office/powerpoint/2010/main" val="970550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Section - green">
    <p:bg>
      <p:bgPr>
        <a:solidFill>
          <a:schemeClr val="tx1">
            <a:lumMod val="20000"/>
            <a:lumOff val="80000"/>
          </a:schemeClr>
        </a:soli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60998FEA-5B56-45F5-A41E-8A60513F1F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4876" y="2146416"/>
            <a:ext cx="11042248" cy="2565168"/>
          </a:xfrm>
          <a:prstGeom prst="rect">
            <a:avLst/>
          </a:prstGeom>
        </p:spPr>
      </p:pic>
      <p:sp>
        <p:nvSpPr>
          <p:cNvPr id="3" name="Rectangle 2">
            <a:extLst>
              <a:ext uri="{FF2B5EF4-FFF2-40B4-BE49-F238E27FC236}">
                <a16:creationId xmlns:a16="http://schemas.microsoft.com/office/drawing/2014/main" id="{DDA2A16C-74B6-4261-A6E2-1D4ABAE20029}"/>
              </a:ext>
            </a:extLst>
          </p:cNvPr>
          <p:cNvSpPr/>
          <p:nvPr/>
        </p:nvSpPr>
        <p:spPr>
          <a:xfrm>
            <a:off x="9101959" y="5980386"/>
            <a:ext cx="3090041" cy="877614"/>
          </a:xfrm>
          <a:prstGeom prst="rect">
            <a:avLst/>
          </a:prstGeom>
          <a:solidFill>
            <a:srgbClr val="DCDD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610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9808C-BA3D-42CC-A245-252C57C5E2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7108E85-913B-42D0-9315-B96B9F579D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B3E80C-619C-45CD-9540-A6EDAAD7FE7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44A17-F842-44F1-BB34-FE0BFABBE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B604C126-2E71-46C4-A5E8-901F28C35E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C00EFB-78F7-4348-A913-A7BA4630CD6A}"/>
              </a:ext>
            </a:extLst>
          </p:cNvPr>
          <p:cNvSpPr>
            <a:spLocks noGrp="1"/>
          </p:cNvSpPr>
          <p:nvPr>
            <p:ph type="sldNum" sz="quarter" idx="12"/>
          </p:nvPr>
        </p:nvSpPr>
        <p:spPr>
          <a:xfrm>
            <a:off x="10654748" y="6356350"/>
            <a:ext cx="1537252" cy="365125"/>
          </a:xfrm>
          <a:prstGeom prst="rect">
            <a:avLst/>
          </a:prstGeom>
        </p:spPr>
        <p:txBody>
          <a:bodyPr/>
          <a:lstStyle/>
          <a:p>
            <a:fld id="{B617542F-3D05-4156-9308-A42F80506B15}" type="slidenum">
              <a:rPr lang="en-US" smtClean="0"/>
              <a:t>‹#›</a:t>
            </a:fld>
            <a:endParaRPr lang="en-US"/>
          </a:p>
        </p:txBody>
      </p:sp>
    </p:spTree>
    <p:extLst>
      <p:ext uri="{BB962C8B-B14F-4D97-AF65-F5344CB8AC3E}">
        <p14:creationId xmlns:p14="http://schemas.microsoft.com/office/powerpoint/2010/main" val="1800310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5E08C-6713-497E-8789-8625CD4D6606}"/>
              </a:ext>
            </a:extLst>
          </p:cNvPr>
          <p:cNvSpPr>
            <a:spLocks noGrp="1"/>
          </p:cNvSpPr>
          <p:nvPr>
            <p:ph type="ctrTitle"/>
          </p:nvPr>
        </p:nvSpPr>
        <p:spPr>
          <a:xfrm>
            <a:off x="1524000" y="1122363"/>
            <a:ext cx="9144000" cy="2387600"/>
          </a:xfrm>
        </p:spPr>
        <p:txBody>
          <a:bodyPr anchor="b"/>
          <a:lstStyle>
            <a:lvl1pPr algn="ctr">
              <a:defRPr sz="3000"/>
            </a:lvl1pPr>
          </a:lstStyle>
          <a:p>
            <a:r>
              <a:rPr lang="en-US"/>
              <a:t>Click to edit Master title style</a:t>
            </a:r>
          </a:p>
        </p:txBody>
      </p:sp>
      <p:sp>
        <p:nvSpPr>
          <p:cNvPr id="3" name="Subtitle 2">
            <a:extLst>
              <a:ext uri="{FF2B5EF4-FFF2-40B4-BE49-F238E27FC236}">
                <a16:creationId xmlns:a16="http://schemas.microsoft.com/office/drawing/2014/main" id="{C26958A0-5239-4DB8-B28A-7897436F90EF}"/>
              </a:ext>
            </a:extLst>
          </p:cNvPr>
          <p:cNvSpPr>
            <a:spLocks noGrp="1"/>
          </p:cNvSpPr>
          <p:nvPr>
            <p:ph type="subTitle" idx="1"/>
          </p:nvPr>
        </p:nvSpPr>
        <p:spPr>
          <a:xfrm>
            <a:off x="1524000" y="3602038"/>
            <a:ext cx="9144000" cy="1655762"/>
          </a:xfr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p>
        </p:txBody>
      </p:sp>
      <p:sp>
        <p:nvSpPr>
          <p:cNvPr id="4" name="Date Placeholder 3">
            <a:extLst>
              <a:ext uri="{FF2B5EF4-FFF2-40B4-BE49-F238E27FC236}">
                <a16:creationId xmlns:a16="http://schemas.microsoft.com/office/drawing/2014/main" id="{C01A3EDA-DA79-4565-BB8A-9BC951BA23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E2AA1BC-0D6A-42C0-B083-EE335374B4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765A7-83DF-4937-A382-F8AF93038155}"/>
              </a:ext>
            </a:extLst>
          </p:cNvPr>
          <p:cNvSpPr>
            <a:spLocks noGrp="1"/>
          </p:cNvSpPr>
          <p:nvPr>
            <p:ph type="sldNum" sz="quarter" idx="12"/>
          </p:nvPr>
        </p:nvSpPr>
        <p:spPr/>
        <p:txBody>
          <a:bodyPr/>
          <a:lstStyle/>
          <a:p>
            <a:fld id="{D2E4027F-A3A7-403E-8ED5-A21E117F7DB8}" type="slidenum">
              <a:rPr lang="en-US" smtClean="0"/>
              <a:t>‹#›</a:t>
            </a:fld>
            <a:endParaRPr lang="en-US"/>
          </a:p>
        </p:txBody>
      </p:sp>
    </p:spTree>
    <p:extLst>
      <p:ext uri="{BB962C8B-B14F-4D97-AF65-F5344CB8AC3E}">
        <p14:creationId xmlns:p14="http://schemas.microsoft.com/office/powerpoint/2010/main" val="4237746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7AC20-7C94-7048-A7AF-6D50AE822B28}" type="slidenum">
              <a:rPr lang="en-US" smtClean="0"/>
              <a:t>‹#›</a:t>
            </a:fld>
            <a:endParaRPr lang="en-US"/>
          </a:p>
        </p:txBody>
      </p:sp>
    </p:spTree>
    <p:extLst>
      <p:ext uri="{BB962C8B-B14F-4D97-AF65-F5344CB8AC3E}">
        <p14:creationId xmlns:p14="http://schemas.microsoft.com/office/powerpoint/2010/main" val="1180236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7AC20-7C94-7048-A7AF-6D50AE822B28}"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1030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7AC20-7C94-7048-A7AF-6D50AE822B28}" type="slidenum">
              <a:rPr lang="en-US" smtClean="0"/>
              <a:t>‹#›</a:t>
            </a:fld>
            <a:endParaRPr lang="en-US"/>
          </a:p>
        </p:txBody>
      </p:sp>
    </p:spTree>
    <p:extLst>
      <p:ext uri="{BB962C8B-B14F-4D97-AF65-F5344CB8AC3E}">
        <p14:creationId xmlns:p14="http://schemas.microsoft.com/office/powerpoint/2010/main" val="375611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77AC20-7C94-7048-A7AF-6D50AE822B28}" type="slidenum">
              <a:rPr lang="en-US" smtClean="0"/>
              <a:t>‹#›</a:t>
            </a:fld>
            <a:endParaRPr lang="en-US"/>
          </a:p>
        </p:txBody>
      </p:sp>
    </p:spTree>
    <p:extLst>
      <p:ext uri="{BB962C8B-B14F-4D97-AF65-F5344CB8AC3E}">
        <p14:creationId xmlns:p14="http://schemas.microsoft.com/office/powerpoint/2010/main" val="712796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77AC20-7C94-7048-A7AF-6D50AE822B28}" type="slidenum">
              <a:rPr lang="en-US" smtClean="0"/>
              <a:t>‹#›</a:t>
            </a:fld>
            <a:endParaRPr lang="en-US"/>
          </a:p>
        </p:txBody>
      </p:sp>
    </p:spTree>
    <p:extLst>
      <p:ext uri="{BB962C8B-B14F-4D97-AF65-F5344CB8AC3E}">
        <p14:creationId xmlns:p14="http://schemas.microsoft.com/office/powerpoint/2010/main" val="3870948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77AC20-7C94-7048-A7AF-6D50AE822B28}" type="slidenum">
              <a:rPr lang="en-US" smtClean="0"/>
              <a:t>‹#›</a:t>
            </a:fld>
            <a:endParaRPr lang="en-US"/>
          </a:p>
        </p:txBody>
      </p:sp>
    </p:spTree>
    <p:extLst>
      <p:ext uri="{BB962C8B-B14F-4D97-AF65-F5344CB8AC3E}">
        <p14:creationId xmlns:p14="http://schemas.microsoft.com/office/powerpoint/2010/main" val="2073447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77AC20-7C94-7048-A7AF-6D50AE822B28}" type="slidenum">
              <a:rPr lang="en-US" smtClean="0"/>
              <a:t>‹#›</a:t>
            </a:fld>
            <a:endParaRPr lang="en-US"/>
          </a:p>
        </p:txBody>
      </p:sp>
    </p:spTree>
    <p:extLst>
      <p:ext uri="{BB962C8B-B14F-4D97-AF65-F5344CB8AC3E}">
        <p14:creationId xmlns:p14="http://schemas.microsoft.com/office/powerpoint/2010/main" val="612152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77AC20-7C94-7048-A7AF-6D50AE822B28}" type="slidenum">
              <a:rPr lang="en-US" smtClean="0"/>
              <a:t>‹#›</a:t>
            </a:fld>
            <a:endParaRPr lang="en-US"/>
          </a:p>
        </p:txBody>
      </p:sp>
    </p:spTree>
    <p:extLst>
      <p:ext uri="{BB962C8B-B14F-4D97-AF65-F5344CB8AC3E}">
        <p14:creationId xmlns:p14="http://schemas.microsoft.com/office/powerpoint/2010/main" val="38350247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77AC20-7C94-7048-A7AF-6D50AE822B28}" type="slidenum">
              <a:rPr lang="en-US" smtClean="0"/>
              <a:t>‹#›</a:t>
            </a:fld>
            <a:endParaRPr lang="en-US"/>
          </a:p>
        </p:txBody>
      </p:sp>
    </p:spTree>
    <p:extLst>
      <p:ext uri="{BB962C8B-B14F-4D97-AF65-F5344CB8AC3E}">
        <p14:creationId xmlns:p14="http://schemas.microsoft.com/office/powerpoint/2010/main" val="2162294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B227B-9C25-4EA9-9479-2C223372553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1D11DFE-1C31-4733-835E-394905142E4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C0E-A772-46E3-B257-F3D9A8EBB16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2F02CB-1EA9-477C-93D6-9CD269382D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A34711-E170-43C2-A8CB-DCBB3EBE9A6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9BDF0D-4E02-4405-967A-5C3912015A5B}"/>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15D98074-B6FE-440C-8C5D-3AF06911E2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8A876F8-E7A3-4CF3-BEBB-1BEFD11B6A94}"/>
              </a:ext>
            </a:extLst>
          </p:cNvPr>
          <p:cNvSpPr>
            <a:spLocks noGrp="1"/>
          </p:cNvSpPr>
          <p:nvPr>
            <p:ph type="sldNum" sz="quarter" idx="12"/>
          </p:nvPr>
        </p:nvSpPr>
        <p:spPr>
          <a:xfrm>
            <a:off x="10946296" y="6356350"/>
            <a:ext cx="1245704" cy="365125"/>
          </a:xfrm>
          <a:prstGeom prst="rect">
            <a:avLst/>
          </a:prstGeom>
        </p:spPr>
        <p:txBody>
          <a:bodyPr/>
          <a:lstStyle/>
          <a:p>
            <a:fld id="{B617542F-3D05-4156-9308-A42F80506B15}" type="slidenum">
              <a:rPr lang="en-US" smtClean="0"/>
              <a:t>‹#›</a:t>
            </a:fld>
            <a:endParaRPr lang="en-US"/>
          </a:p>
        </p:txBody>
      </p:sp>
    </p:spTree>
    <p:extLst>
      <p:ext uri="{BB962C8B-B14F-4D97-AF65-F5344CB8AC3E}">
        <p14:creationId xmlns:p14="http://schemas.microsoft.com/office/powerpoint/2010/main" val="13448604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7AC20-7C94-7048-A7AF-6D50AE822B28}" type="slidenum">
              <a:rPr lang="en-US" smtClean="0"/>
              <a:t>‹#›</a:t>
            </a:fld>
            <a:endParaRPr lang="en-US"/>
          </a:p>
        </p:txBody>
      </p:sp>
    </p:spTree>
    <p:extLst>
      <p:ext uri="{BB962C8B-B14F-4D97-AF65-F5344CB8AC3E}">
        <p14:creationId xmlns:p14="http://schemas.microsoft.com/office/powerpoint/2010/main" val="2726162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77AC20-7C94-7048-A7AF-6D50AE822B28}" type="slidenum">
              <a:rPr lang="en-US" smtClean="0"/>
              <a:t>‹#›</a:t>
            </a:fld>
            <a:endParaRPr lang="en-US"/>
          </a:p>
        </p:txBody>
      </p:sp>
    </p:spTree>
    <p:extLst>
      <p:ext uri="{BB962C8B-B14F-4D97-AF65-F5344CB8AC3E}">
        <p14:creationId xmlns:p14="http://schemas.microsoft.com/office/powerpoint/2010/main" val="37680071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8920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977AC20-7C94-7048-A7AF-6D50AE822B28}" type="slidenum">
              <a:rPr lang="en-US" smtClean="0"/>
              <a:pPr/>
              <a:t>‹#›</a:t>
            </a:fld>
            <a:endParaRPr lang="en-US"/>
          </a:p>
        </p:txBody>
      </p:sp>
    </p:spTree>
    <p:extLst>
      <p:ext uri="{BB962C8B-B14F-4D97-AF65-F5344CB8AC3E}">
        <p14:creationId xmlns:p14="http://schemas.microsoft.com/office/powerpoint/2010/main" val="5350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cxnSp>
        <p:nvCxnSpPr>
          <p:cNvPr id="43" name="Straight Connector 42"/>
          <p:cNvCxnSpPr/>
          <p:nvPr userDrawn="1"/>
        </p:nvCxnSpPr>
        <p:spPr>
          <a:xfrm>
            <a:off x="2" y="753618"/>
            <a:ext cx="9858375" cy="0"/>
          </a:xfrm>
          <a:prstGeom prst="line">
            <a:avLst/>
          </a:prstGeom>
          <a:ln w="22225">
            <a:solidFill>
              <a:srgbClr val="98C93D"/>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270629" y="1544980"/>
            <a:ext cx="11580921" cy="4010336"/>
          </a:xfrm>
        </p:spPr>
        <p:txBody>
          <a:bodyPr/>
          <a:lstStyle>
            <a:lvl1pPr>
              <a:defRPr b="1">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ctrTitle" hasCustomPrompt="1"/>
          </p:nvPr>
        </p:nvSpPr>
        <p:spPr>
          <a:xfrm>
            <a:off x="270629" y="260268"/>
            <a:ext cx="11580921" cy="600980"/>
          </a:xfrm>
        </p:spPr>
        <p:txBody>
          <a:bodyPr anchor="b">
            <a:normAutofit/>
          </a:bodyPr>
          <a:lstStyle>
            <a:lvl1pPr algn="l">
              <a:defRPr sz="3000" b="1">
                <a:solidFill>
                  <a:srgbClr val="373838"/>
                </a:solidFill>
              </a:defRPr>
            </a:lvl1pPr>
          </a:lstStyle>
          <a:p>
            <a:r>
              <a:rPr lang="en-US"/>
              <a:t>Master Page Title 1</a:t>
            </a:r>
          </a:p>
        </p:txBody>
      </p:sp>
      <p:sp>
        <p:nvSpPr>
          <p:cNvPr id="9" name="Subtitle 2"/>
          <p:cNvSpPr>
            <a:spLocks noGrp="1"/>
          </p:cNvSpPr>
          <p:nvPr>
            <p:ph type="subTitle" idx="13" hasCustomPrompt="1"/>
          </p:nvPr>
        </p:nvSpPr>
        <p:spPr>
          <a:xfrm>
            <a:off x="270629" y="778081"/>
            <a:ext cx="11580921" cy="373510"/>
          </a:xfrm>
        </p:spPr>
        <p:txBody>
          <a:bodyPr>
            <a:noAutofit/>
          </a:bodyPr>
          <a:lstStyle>
            <a:lvl1pPr marL="0" indent="0" algn="l">
              <a:buNone/>
              <a:defRPr sz="1350" b="0">
                <a:solidFill>
                  <a:srgbClr val="373838"/>
                </a:solidFill>
                <a:latin typeface="Century Gothic" panose="020B0502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Master Page Subtitle</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4113" y="260269"/>
            <a:ext cx="1917435" cy="762875"/>
          </a:xfrm>
          <a:prstGeom prst="rect">
            <a:avLst/>
          </a:prstGeom>
        </p:spPr>
      </p:pic>
      <p:sp>
        <p:nvSpPr>
          <p:cNvPr id="51" name="Rectangle 50"/>
          <p:cNvSpPr/>
          <p:nvPr userDrawn="1"/>
        </p:nvSpPr>
        <p:spPr>
          <a:xfrm>
            <a:off x="0" y="6258757"/>
            <a:ext cx="12192000" cy="517000"/>
          </a:xfrm>
          <a:prstGeom prst="rect">
            <a:avLst/>
          </a:prstGeom>
          <a:gradFill flip="none" rotWithShape="1">
            <a:gsLst>
              <a:gs pos="44000">
                <a:srgbClr val="98C93D"/>
              </a:gs>
              <a:gs pos="100000">
                <a:srgbClr val="648725"/>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2" name="Rectangle 51"/>
          <p:cNvSpPr/>
          <p:nvPr userDrawn="1"/>
        </p:nvSpPr>
        <p:spPr>
          <a:xfrm rot="5400000" flipH="1">
            <a:off x="6073143" y="748018"/>
            <a:ext cx="45719" cy="12192000"/>
          </a:xfrm>
          <a:prstGeom prst="rect">
            <a:avLst/>
          </a:prstGeom>
          <a:gradFill flip="none" rotWithShape="1">
            <a:gsLst>
              <a:gs pos="100000">
                <a:srgbClr val="648725"/>
              </a:gs>
              <a:gs pos="37000">
                <a:srgbClr val="98C93D"/>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3" name="Rectangle 52"/>
          <p:cNvSpPr/>
          <p:nvPr userDrawn="1"/>
        </p:nvSpPr>
        <p:spPr>
          <a:xfrm>
            <a:off x="11448581" y="6350000"/>
            <a:ext cx="372218" cy="300082"/>
          </a:xfrm>
          <a:prstGeom prst="rect">
            <a:avLst/>
          </a:prstGeom>
          <a:effectLst>
            <a:outerShdw blurRad="63500" sx="102000" sy="102000" algn="ctr" rotWithShape="0">
              <a:prstClr val="black">
                <a:alpha val="40000"/>
              </a:prstClr>
            </a:outerShdw>
          </a:effectLst>
        </p:spPr>
        <p:txBody>
          <a:bodyPr wrap="none">
            <a:spAutoFit/>
          </a:bodyPr>
          <a:lstStyle/>
          <a:p>
            <a:fld id="{BD1BBCF7-C2B2-490C-A676-4763179728A4}" type="slidenum">
              <a:rPr lang="en-US" sz="1350" b="1" smtClean="0">
                <a:solidFill>
                  <a:schemeClr val="bg1"/>
                </a:solidFill>
                <a:latin typeface="Century Gothic" panose="020B0502020202020204" pitchFamily="34" charset="0"/>
              </a:rPr>
              <a:pPr/>
              <a:t>‹#›</a:t>
            </a:fld>
            <a:endParaRPr lang="en-US" sz="1350">
              <a:solidFill>
                <a:schemeClr val="bg1"/>
              </a:solidFill>
            </a:endParaRPr>
          </a:p>
        </p:txBody>
      </p:sp>
      <p:pic>
        <p:nvPicPr>
          <p:cNvPr id="54" name="Picture 53"/>
          <p:cNvPicPr>
            <a:picLocks noChangeAspect="1"/>
          </p:cNvPicPr>
          <p:nvPr userDrawn="1"/>
        </p:nvPicPr>
        <p:blipFill rotWithShape="1">
          <a:blip r:embed="rId3">
            <a:extLst>
              <a:ext uri="{28A0092B-C50C-407E-A947-70E740481C1C}">
                <a14:useLocalDpi xmlns:a14="http://schemas.microsoft.com/office/drawing/2010/main" val="0"/>
              </a:ext>
            </a:extLst>
          </a:blip>
          <a:srcRect r="54783" b="-5834"/>
          <a:stretch/>
        </p:blipFill>
        <p:spPr>
          <a:xfrm>
            <a:off x="270627" y="6323380"/>
            <a:ext cx="1703316" cy="425765"/>
          </a:xfrm>
          <a:prstGeom prst="rect">
            <a:avLst/>
          </a:prstGeom>
          <a:effectLst>
            <a:outerShdw blurRad="63500" sx="102000" sy="102000" algn="ctr" rotWithShape="0">
              <a:prstClr val="black">
                <a:alpha val="28000"/>
              </a:prstClr>
            </a:outerShdw>
          </a:effectLst>
        </p:spPr>
      </p:pic>
    </p:spTree>
    <p:extLst>
      <p:ext uri="{BB962C8B-B14F-4D97-AF65-F5344CB8AC3E}">
        <p14:creationId xmlns:p14="http://schemas.microsoft.com/office/powerpoint/2010/main" val="3356611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5985E-7D3E-4A7F-B57A-ED70D1E3A2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3A2303A-4A8A-4E8B-A728-F61487DA4D7E}"/>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684AC5DF-4149-467E-A9FD-A52DE530C0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1AD02DC-EB83-4309-B657-E27F352BC339}"/>
              </a:ext>
            </a:extLst>
          </p:cNvPr>
          <p:cNvSpPr>
            <a:spLocks noGrp="1"/>
          </p:cNvSpPr>
          <p:nvPr>
            <p:ph type="sldNum" sz="quarter" idx="12"/>
          </p:nvPr>
        </p:nvSpPr>
        <p:spPr>
          <a:xfrm>
            <a:off x="10707757" y="6356351"/>
            <a:ext cx="1484242" cy="349250"/>
          </a:xfrm>
          <a:prstGeom prst="rect">
            <a:avLst/>
          </a:prstGeom>
        </p:spPr>
        <p:txBody>
          <a:bodyPr/>
          <a:lstStyle/>
          <a:p>
            <a:fld id="{B617542F-3D05-4156-9308-A42F80506B15}" type="slidenum">
              <a:rPr lang="en-US" smtClean="0"/>
              <a:t>‹#›</a:t>
            </a:fld>
            <a:endParaRPr lang="en-US"/>
          </a:p>
        </p:txBody>
      </p:sp>
    </p:spTree>
    <p:extLst>
      <p:ext uri="{BB962C8B-B14F-4D97-AF65-F5344CB8AC3E}">
        <p14:creationId xmlns:p14="http://schemas.microsoft.com/office/powerpoint/2010/main" val="3001821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94A267-4AF7-48F6-847C-44FB532092B6}"/>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09682020-8292-4DF0-BF6A-7926E8C213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3380BF7-FA4E-465A-A045-75DB631DCC9B}"/>
              </a:ext>
            </a:extLst>
          </p:cNvPr>
          <p:cNvSpPr>
            <a:spLocks noGrp="1"/>
          </p:cNvSpPr>
          <p:nvPr>
            <p:ph type="sldNum" sz="quarter" idx="12"/>
          </p:nvPr>
        </p:nvSpPr>
        <p:spPr>
          <a:xfrm>
            <a:off x="10668000" y="6356349"/>
            <a:ext cx="1524000" cy="365125"/>
          </a:xfrm>
          <a:prstGeom prst="rect">
            <a:avLst/>
          </a:prstGeom>
        </p:spPr>
        <p:txBody>
          <a:bodyPr/>
          <a:lstStyle/>
          <a:p>
            <a:fld id="{B617542F-3D05-4156-9308-A42F80506B15}" type="slidenum">
              <a:rPr lang="en-US" smtClean="0"/>
              <a:t>‹#›</a:t>
            </a:fld>
            <a:endParaRPr lang="en-US"/>
          </a:p>
        </p:txBody>
      </p:sp>
    </p:spTree>
    <p:extLst>
      <p:ext uri="{BB962C8B-B14F-4D97-AF65-F5344CB8AC3E}">
        <p14:creationId xmlns:p14="http://schemas.microsoft.com/office/powerpoint/2010/main" val="1267405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093A6-F0E9-435B-B7B3-A9C4DD55A4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CB5BE4-00B7-4728-A015-D69AC8B4F2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E060F-4EAC-4222-A778-B45501E4FD6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CFF299-109C-4344-A9AC-5B32E9BD24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4830A4C-D6BC-4E48-973B-E5AE9133EF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2E5EFE-4CE4-4765-BDC1-7F748E503041}"/>
              </a:ext>
            </a:extLst>
          </p:cNvPr>
          <p:cNvSpPr>
            <a:spLocks noGrp="1"/>
          </p:cNvSpPr>
          <p:nvPr>
            <p:ph type="sldNum" sz="quarter" idx="12"/>
          </p:nvPr>
        </p:nvSpPr>
        <p:spPr>
          <a:xfrm>
            <a:off x="8610600" y="6356350"/>
            <a:ext cx="2743200" cy="365125"/>
          </a:xfrm>
          <a:prstGeom prst="rect">
            <a:avLst/>
          </a:prstGeom>
        </p:spPr>
        <p:txBody>
          <a:bodyPr/>
          <a:lstStyle/>
          <a:p>
            <a:fld id="{B617542F-3D05-4156-9308-A42F80506B15}" type="slidenum">
              <a:rPr lang="en-US" smtClean="0"/>
              <a:t>‹#›</a:t>
            </a:fld>
            <a:endParaRPr lang="en-US"/>
          </a:p>
        </p:txBody>
      </p:sp>
    </p:spTree>
    <p:extLst>
      <p:ext uri="{BB962C8B-B14F-4D97-AF65-F5344CB8AC3E}">
        <p14:creationId xmlns:p14="http://schemas.microsoft.com/office/powerpoint/2010/main" val="775856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D6FB7-3987-4631-9E61-654948E9BC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F6D002-A7C9-41C2-B30A-AA5CBF97D64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76727B-F922-41BC-BFA9-32E7B3C8E9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251176-10DC-4EA5-A58D-7CE5D8E489B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14935637-A9B6-4F9A-9ABA-2EA44DF785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3BFE16-52F7-4BB6-8A1F-E20A6EA2E46D}"/>
              </a:ext>
            </a:extLst>
          </p:cNvPr>
          <p:cNvSpPr>
            <a:spLocks noGrp="1"/>
          </p:cNvSpPr>
          <p:nvPr>
            <p:ph type="sldNum" sz="quarter" idx="12"/>
          </p:nvPr>
        </p:nvSpPr>
        <p:spPr>
          <a:xfrm>
            <a:off x="11224590" y="6404666"/>
            <a:ext cx="967409" cy="316810"/>
          </a:xfrm>
          <a:prstGeom prst="rect">
            <a:avLst/>
          </a:prstGeom>
        </p:spPr>
        <p:txBody>
          <a:bodyPr/>
          <a:lstStyle/>
          <a:p>
            <a:fld id="{B617542F-3D05-4156-9308-A42F80506B15}" type="slidenum">
              <a:rPr lang="en-US" smtClean="0"/>
              <a:t>‹#›</a:t>
            </a:fld>
            <a:endParaRPr lang="en-US"/>
          </a:p>
        </p:txBody>
      </p:sp>
    </p:spTree>
    <p:extLst>
      <p:ext uri="{BB962C8B-B14F-4D97-AF65-F5344CB8AC3E}">
        <p14:creationId xmlns:p14="http://schemas.microsoft.com/office/powerpoint/2010/main" val="3717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4.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6" Type="http://schemas.openxmlformats.org/officeDocument/2006/relationships/image" Target="../media/image3.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6.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image" Target="../media/image8.svg"/><Relationship Id="rId5" Type="http://schemas.openxmlformats.org/officeDocument/2006/relationships/slideLayout" Target="../slideLayouts/slideLayout37.xml"/><Relationship Id="rId10" Type="http://schemas.openxmlformats.org/officeDocument/2006/relationships/image" Target="../media/image7.png"/><Relationship Id="rId4" Type="http://schemas.openxmlformats.org/officeDocument/2006/relationships/slideLayout" Target="../slideLayouts/slideLayout3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11.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image" Target="../media/image10.jpeg"/><Relationship Id="rId2" Type="http://schemas.openxmlformats.org/officeDocument/2006/relationships/slideLayout" Target="../slideLayouts/slideLayout42.xml"/><Relationship Id="rId16" Type="http://schemas.openxmlformats.org/officeDocument/2006/relationships/image" Target="../media/image9.jpe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heme" Target="../theme/theme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270093-8BFE-4C69-81A3-9A36F115503B}"/>
              </a:ext>
            </a:extLst>
          </p:cNvPr>
          <p:cNvSpPr/>
          <p:nvPr userDrawn="1"/>
        </p:nvSpPr>
        <p:spPr>
          <a:xfrm>
            <a:off x="0" y="6281232"/>
            <a:ext cx="12192000" cy="576768"/>
          </a:xfrm>
          <a:prstGeom prst="rect">
            <a:avLst/>
          </a:prstGeom>
          <a:solidFill>
            <a:srgbClr val="007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1DA8C96-7032-44AF-8068-00F64DC85744}"/>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799826" y="6381235"/>
            <a:ext cx="2533842" cy="352477"/>
          </a:xfrm>
          <a:prstGeom prst="rect">
            <a:avLst/>
          </a:prstGeom>
        </p:spPr>
      </p:pic>
      <p:sp>
        <p:nvSpPr>
          <p:cNvPr id="11" name="Footer Placeholder 4">
            <a:extLst>
              <a:ext uri="{FF2B5EF4-FFF2-40B4-BE49-F238E27FC236}">
                <a16:creationId xmlns:a16="http://schemas.microsoft.com/office/drawing/2014/main" id="{C6E555B6-B643-4AB3-BFCB-12528ABD8969}"/>
              </a:ext>
            </a:extLst>
          </p:cNvPr>
          <p:cNvSpPr>
            <a:spLocks noGrp="1"/>
          </p:cNvSpPr>
          <p:nvPr>
            <p:ph type="ftr" sz="quarter" idx="3"/>
          </p:nvPr>
        </p:nvSpPr>
        <p:spPr>
          <a:xfrm>
            <a:off x="4038600" y="6374911"/>
            <a:ext cx="4114800" cy="365125"/>
          </a:xfrm>
          <a:prstGeom prst="rect">
            <a:avLst/>
          </a:prstGeom>
        </p:spPr>
        <p:txBody>
          <a:bodyPr anchor="ctr" anchorCtr="0"/>
          <a:lstStyle>
            <a:lvl1pPr algn="ctr">
              <a:defRPr sz="1200" b="0">
                <a:solidFill>
                  <a:schemeClr val="bg1"/>
                </a:solidFill>
                <a:latin typeface="Arial" panose="020B0604020202020204" pitchFamily="34" charset="0"/>
                <a:cs typeface="Arial" panose="020B0604020202020204" pitchFamily="34" charset="0"/>
              </a:defRPr>
            </a:lvl1pPr>
          </a:lstStyle>
          <a:p>
            <a:endParaRPr lang="en-US">
              <a:ea typeface="Meiryo" panose="020B0604030504040204" pitchFamily="34" charset="-128"/>
            </a:endParaRPr>
          </a:p>
        </p:txBody>
      </p:sp>
      <p:sp>
        <p:nvSpPr>
          <p:cNvPr id="12" name="Slide Number Placeholder 5">
            <a:extLst>
              <a:ext uri="{FF2B5EF4-FFF2-40B4-BE49-F238E27FC236}">
                <a16:creationId xmlns:a16="http://schemas.microsoft.com/office/drawing/2014/main" id="{6EF06A81-2CBE-41C2-AE25-DD2F2461C720}"/>
              </a:ext>
            </a:extLst>
          </p:cNvPr>
          <p:cNvSpPr>
            <a:spLocks noGrp="1"/>
          </p:cNvSpPr>
          <p:nvPr>
            <p:ph type="sldNum" sz="quarter" idx="4"/>
          </p:nvPr>
        </p:nvSpPr>
        <p:spPr>
          <a:xfrm>
            <a:off x="10601738" y="6387053"/>
            <a:ext cx="1444487" cy="365126"/>
          </a:xfrm>
          <a:prstGeom prst="rect">
            <a:avLst/>
          </a:prstGeom>
        </p:spPr>
        <p:txBody>
          <a:bodyPr anchor="ctr" anchorCtr="0"/>
          <a:lstStyle>
            <a:lvl1pPr algn="ctr">
              <a:defRPr sz="1200">
                <a:solidFill>
                  <a:schemeClr val="bg1"/>
                </a:solidFill>
                <a:latin typeface="Arial" panose="020B0604020202020204" pitchFamily="34" charset="0"/>
                <a:cs typeface="Arial" panose="020B0604020202020204" pitchFamily="34" charset="0"/>
              </a:defRPr>
            </a:lvl1pPr>
          </a:lstStyle>
          <a:p>
            <a:fld id="{B617542F-3D05-4156-9308-A42F80506B15}" type="slidenum">
              <a:rPr lang="en-US" smtClean="0"/>
              <a:pPr/>
              <a:t>‹#›</a:t>
            </a:fld>
            <a:endParaRPr lang="en-US"/>
          </a:p>
        </p:txBody>
      </p:sp>
      <p:sp>
        <p:nvSpPr>
          <p:cNvPr id="15" name="Rectangle 14">
            <a:extLst>
              <a:ext uri="{FF2B5EF4-FFF2-40B4-BE49-F238E27FC236}">
                <a16:creationId xmlns:a16="http://schemas.microsoft.com/office/drawing/2014/main" id="{3E0A372F-0E4C-46DF-B3A3-3E05212CD6CF}"/>
              </a:ext>
            </a:extLst>
          </p:cNvPr>
          <p:cNvSpPr/>
          <p:nvPr userDrawn="1"/>
        </p:nvSpPr>
        <p:spPr>
          <a:xfrm>
            <a:off x="0" y="391885"/>
            <a:ext cx="838200" cy="477023"/>
          </a:xfrm>
          <a:prstGeom prst="rect">
            <a:avLst/>
          </a:prstGeom>
          <a:solidFill>
            <a:srgbClr val="005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Placeholder 15">
            <a:extLst>
              <a:ext uri="{FF2B5EF4-FFF2-40B4-BE49-F238E27FC236}">
                <a16:creationId xmlns:a16="http://schemas.microsoft.com/office/drawing/2014/main" id="{A545BA0D-1634-4AAC-9D6C-839F76A73EF5}"/>
              </a:ext>
            </a:extLst>
          </p:cNvPr>
          <p:cNvSpPr>
            <a:spLocks noGrp="1"/>
          </p:cNvSpPr>
          <p:nvPr>
            <p:ph type="title"/>
          </p:nvPr>
        </p:nvSpPr>
        <p:spPr>
          <a:xfrm>
            <a:off x="1073020" y="0"/>
            <a:ext cx="10280780" cy="1306287"/>
          </a:xfrm>
          <a:prstGeom prst="rect">
            <a:avLst/>
          </a:prstGeom>
        </p:spPr>
        <p:txBody>
          <a:bodyPr vert="horz" lIns="91440" tIns="45720" rIns="91440" bIns="45720" rtlCol="0" anchor="ctr">
            <a:normAutofit/>
          </a:bodyPr>
          <a:lstStyle/>
          <a:p>
            <a:r>
              <a:rPr lang="en-US"/>
              <a:t>Click to edit Master title style</a:t>
            </a:r>
          </a:p>
        </p:txBody>
      </p:sp>
      <p:sp>
        <p:nvSpPr>
          <p:cNvPr id="17" name="Text Placeholder 16">
            <a:extLst>
              <a:ext uri="{FF2B5EF4-FFF2-40B4-BE49-F238E27FC236}">
                <a16:creationId xmlns:a16="http://schemas.microsoft.com/office/drawing/2014/main" id="{A1DEDEA2-B93F-4B13-8DF9-956FA8424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0566188"/>
      </p:ext>
    </p:extLst>
  </p:cSld>
  <p:clrMap bg1="lt1" tx1="dk1" bg2="lt2" tx2="dk2" accent1="accent1" accent2="accent2" accent3="accent3" accent4="accent4" accent5="accent5" accent6="accent6" hlink="hlink" folHlink="folHlink"/>
  <p:sldLayoutIdLst>
    <p:sldLayoutId id="2147484090" r:id="rId1"/>
    <p:sldLayoutId id="2147484089" r:id="rId2"/>
    <p:sldLayoutId id="2147484091" r:id="rId3"/>
    <p:sldLayoutId id="2147484092" r:id="rId4"/>
    <p:sldLayoutId id="2147484093" r:id="rId5"/>
    <p:sldLayoutId id="2147484094" r:id="rId6"/>
    <p:sldLayoutId id="2147484095" r:id="rId7"/>
    <p:sldLayoutId id="2147484096" r:id="rId8"/>
    <p:sldLayoutId id="2147484097" r:id="rId9"/>
    <p:sldLayoutId id="2147484045" r:id="rId10"/>
  </p:sldLayoutIdLst>
  <p:hf hdr="0" ftr="0" dt="0"/>
  <p:txStyles>
    <p:titleStyle>
      <a:lvl1pPr algn="l" defTabSz="914400" rtl="0" eaLnBrk="1" latinLnBrk="0" hangingPunct="1">
        <a:lnSpc>
          <a:spcPct val="90000"/>
        </a:lnSpc>
        <a:spcBef>
          <a:spcPct val="0"/>
        </a:spcBef>
        <a:buNone/>
        <a:defRPr sz="38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8D8336-FAEA-A16A-D9F1-D8A4232E042E}"/>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p:blipFill>
        <p:spPr>
          <a:xfrm>
            <a:off x="1083" y="0"/>
            <a:ext cx="12189833" cy="6858000"/>
          </a:xfrm>
          <a:prstGeom prst="rect">
            <a:avLst/>
          </a:prstGeom>
        </p:spPr>
      </p:pic>
      <p:sp>
        <p:nvSpPr>
          <p:cNvPr id="2" name="Title Placeholder 1">
            <a:extLst>
              <a:ext uri="{FF2B5EF4-FFF2-40B4-BE49-F238E27FC236}">
                <a16:creationId xmlns:a16="http://schemas.microsoft.com/office/drawing/2014/main" id="{FA11FC11-B7A7-B98B-8798-C0F19A2BCD9B}"/>
              </a:ext>
            </a:extLst>
          </p:cNvPr>
          <p:cNvSpPr>
            <a:spLocks noGrp="1"/>
          </p:cNvSpPr>
          <p:nvPr>
            <p:ph type="title"/>
          </p:nvPr>
        </p:nvSpPr>
        <p:spPr>
          <a:xfrm>
            <a:off x="4561490" y="1144588"/>
            <a:ext cx="6792310" cy="546100"/>
          </a:xfrm>
          <a:prstGeom prst="rect">
            <a:avLst/>
          </a:prstGeom>
        </p:spPr>
        <p:txBody>
          <a:bodyPr vert="horz" lIns="91440" tIns="45720" rIns="91440" bIns="45720" rtlCol="0" anchor="ctr">
            <a:noAutofit/>
          </a:bodyPr>
          <a:lstStyle/>
          <a:p>
            <a:r>
              <a:rPr lang="en-US"/>
              <a:t>Click to edit Master title style</a:t>
            </a:r>
          </a:p>
        </p:txBody>
      </p:sp>
      <p:sp>
        <p:nvSpPr>
          <p:cNvPr id="4" name="Date Placeholder 3">
            <a:extLst>
              <a:ext uri="{FF2B5EF4-FFF2-40B4-BE49-F238E27FC236}">
                <a16:creationId xmlns:a16="http://schemas.microsoft.com/office/drawing/2014/main" id="{A9E3039F-D580-8B82-CDAB-7D16E7180B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55B25D79-3D6E-69E3-B355-5C0CE9D820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90C0CA-57FB-27E1-6C2F-B2FC0314CE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466F5-21D6-4026-90FF-89B90278F74C}" type="slidenum">
              <a:rPr lang="en-US" smtClean="0"/>
              <a:t>‹#›</a:t>
            </a:fld>
            <a:endParaRPr lang="en-US"/>
          </a:p>
        </p:txBody>
      </p:sp>
      <p:pic>
        <p:nvPicPr>
          <p:cNvPr id="9" name="Picture 8" descr="Text, icon&#10;&#10;Description automatically generated with medium confidence">
            <a:extLst>
              <a:ext uri="{FF2B5EF4-FFF2-40B4-BE49-F238E27FC236}">
                <a16:creationId xmlns:a16="http://schemas.microsoft.com/office/drawing/2014/main" id="{C130617A-7332-51E0-999D-600554FA54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1663" y="376871"/>
            <a:ext cx="3957397" cy="499332"/>
          </a:xfrm>
          <a:prstGeom prst="rect">
            <a:avLst/>
          </a:prstGeom>
        </p:spPr>
      </p:pic>
    </p:spTree>
    <p:extLst>
      <p:ext uri="{BB962C8B-B14F-4D97-AF65-F5344CB8AC3E}">
        <p14:creationId xmlns:p14="http://schemas.microsoft.com/office/powerpoint/2010/main" val="1869310113"/>
      </p:ext>
    </p:extLst>
  </p:cSld>
  <p:clrMap bg1="lt1" tx1="dk1" bg2="lt2" tx2="dk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hf hdr="0" ftr="0" dt="0"/>
  <p:txStyles>
    <p:titleStyle>
      <a:lvl1pPr algn="l" defTabSz="914400" rtl="0" eaLnBrk="1" latinLnBrk="0" hangingPunct="1">
        <a:lnSpc>
          <a:spcPct val="90000"/>
        </a:lnSpc>
        <a:spcBef>
          <a:spcPct val="0"/>
        </a:spcBef>
        <a:buNone/>
        <a:defRPr sz="4000" b="1"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C28177-E8CB-5D78-E7E0-1842FA49F8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F09F64-B10B-813B-6779-37F8A743D1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77AA54-61D9-70F6-96AF-C5CDDC21B8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A732A2E-52FF-846D-C6B9-BCCD9675E2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F3E7F0-FC36-EA8F-CB3E-65DD74062F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77DCE-1CE6-40DD-8BFC-1A5F25A4D72F}" type="slidenum">
              <a:rPr lang="en-US" smtClean="0"/>
              <a:t>‹#›</a:t>
            </a:fld>
            <a:endParaRPr lang="en-US"/>
          </a:p>
        </p:txBody>
      </p:sp>
      <p:grpSp>
        <p:nvGrpSpPr>
          <p:cNvPr id="7" name="Group 6">
            <a:extLst>
              <a:ext uri="{FF2B5EF4-FFF2-40B4-BE49-F238E27FC236}">
                <a16:creationId xmlns:a16="http://schemas.microsoft.com/office/drawing/2014/main" id="{53477091-51EA-36FC-89F1-8241751D4B32}"/>
              </a:ext>
            </a:extLst>
          </p:cNvPr>
          <p:cNvGrpSpPr/>
          <p:nvPr userDrawn="1"/>
        </p:nvGrpSpPr>
        <p:grpSpPr>
          <a:xfrm>
            <a:off x="-96095" y="0"/>
            <a:ext cx="12288095" cy="6932342"/>
            <a:chOff x="-96095" y="0"/>
            <a:chExt cx="12288095" cy="6932342"/>
          </a:xfrm>
        </p:grpSpPr>
        <p:grpSp>
          <p:nvGrpSpPr>
            <p:cNvPr id="8" name="Group 7">
              <a:extLst>
                <a:ext uri="{FF2B5EF4-FFF2-40B4-BE49-F238E27FC236}">
                  <a16:creationId xmlns:a16="http://schemas.microsoft.com/office/drawing/2014/main" id="{D908CCB4-03C9-DC06-84EE-20F598987CFC}"/>
                </a:ext>
              </a:extLst>
            </p:cNvPr>
            <p:cNvGrpSpPr/>
            <p:nvPr/>
          </p:nvGrpSpPr>
          <p:grpSpPr>
            <a:xfrm>
              <a:off x="-96095" y="0"/>
              <a:ext cx="12288095" cy="6932342"/>
              <a:chOff x="-96095" y="0"/>
              <a:chExt cx="12288095" cy="6932342"/>
            </a:xfrm>
          </p:grpSpPr>
          <p:grpSp>
            <p:nvGrpSpPr>
              <p:cNvPr id="10" name="Group 9">
                <a:extLst>
                  <a:ext uri="{FF2B5EF4-FFF2-40B4-BE49-F238E27FC236}">
                    <a16:creationId xmlns:a16="http://schemas.microsoft.com/office/drawing/2014/main" id="{9EB90B12-BF8D-1ACB-75CC-767DB7487EE4}"/>
                  </a:ext>
                </a:extLst>
              </p:cNvPr>
              <p:cNvGrpSpPr/>
              <p:nvPr/>
            </p:nvGrpSpPr>
            <p:grpSpPr>
              <a:xfrm>
                <a:off x="2167" y="0"/>
                <a:ext cx="12189833" cy="6858000"/>
                <a:chOff x="-53160" y="0"/>
                <a:chExt cx="12189833" cy="6858000"/>
              </a:xfrm>
            </p:grpSpPr>
            <p:pic>
              <p:nvPicPr>
                <p:cNvPr id="12" name="Picture 11">
                  <a:extLst>
                    <a:ext uri="{FF2B5EF4-FFF2-40B4-BE49-F238E27FC236}">
                      <a16:creationId xmlns:a16="http://schemas.microsoft.com/office/drawing/2014/main" id="{74C47BD6-D4F1-F610-BC9B-91E1F78E5F9F}"/>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3160" y="0"/>
                  <a:ext cx="12189833" cy="6858000"/>
                </a:xfrm>
                <a:prstGeom prst="rect">
                  <a:avLst/>
                </a:prstGeom>
              </p:spPr>
            </p:pic>
            <p:pic>
              <p:nvPicPr>
                <p:cNvPr id="13" name="Picture 12">
                  <a:extLst>
                    <a:ext uri="{FF2B5EF4-FFF2-40B4-BE49-F238E27FC236}">
                      <a16:creationId xmlns:a16="http://schemas.microsoft.com/office/drawing/2014/main" id="{D6BF313F-F889-EA33-BA74-C0A22B8440CD}"/>
                    </a:ext>
                  </a:extLst>
                </p:cNvPr>
                <p:cNvPicPr>
                  <a:picLocks noChangeAspect="1"/>
                </p:cNvPicPr>
                <p:nvPr/>
              </p:nvPicPr>
              <p:blipFill>
                <a:blip r:embed="rId14" cstate="print">
                  <a:alphaModFix amt="61000"/>
                  <a:extLst>
                    <a:ext uri="{28A0092B-C50C-407E-A947-70E740481C1C}">
                      <a14:useLocalDpi xmlns:a14="http://schemas.microsoft.com/office/drawing/2010/main" val="0"/>
                    </a:ext>
                  </a:extLst>
                </a:blip>
                <a:srcRect/>
                <a:stretch/>
              </p:blipFill>
              <p:spPr>
                <a:xfrm>
                  <a:off x="-53160" y="1"/>
                  <a:ext cx="12189833" cy="6857999"/>
                </a:xfrm>
                <a:prstGeom prst="rect">
                  <a:avLst/>
                </a:prstGeom>
              </p:spPr>
            </p:pic>
          </p:grpSp>
          <p:pic>
            <p:nvPicPr>
              <p:cNvPr id="11" name="Picture 10" descr="Icon&#10;&#10;Description automatically generated">
                <a:extLst>
                  <a:ext uri="{FF2B5EF4-FFF2-40B4-BE49-F238E27FC236}">
                    <a16:creationId xmlns:a16="http://schemas.microsoft.com/office/drawing/2014/main" id="{BCF1010D-574F-72B2-73E2-AD64CB43770C}"/>
                  </a:ext>
                </a:extLst>
              </p:cNvPr>
              <p:cNvPicPr>
                <a:picLocks noChangeAspect="1"/>
              </p:cNvPicPr>
              <p:nvPr/>
            </p:nvPicPr>
            <p:blipFill>
              <a:blip r:embed="rId15" cstate="print">
                <a:alphaModFix amt="40000"/>
                <a:extLst>
                  <a:ext uri="{28A0092B-C50C-407E-A947-70E740481C1C}">
                    <a14:useLocalDpi xmlns:a14="http://schemas.microsoft.com/office/drawing/2010/main" val="0"/>
                  </a:ext>
                </a:extLst>
              </a:blip>
              <a:stretch>
                <a:fillRect/>
              </a:stretch>
            </p:blipFill>
            <p:spPr>
              <a:xfrm rot="21197597">
                <a:off x="-96095" y="1477834"/>
                <a:ext cx="5500430" cy="5454508"/>
              </a:xfrm>
              <a:prstGeom prst="rect">
                <a:avLst/>
              </a:prstGeom>
            </p:spPr>
          </p:pic>
        </p:grpSp>
        <p:pic>
          <p:nvPicPr>
            <p:cNvPr id="9" name="Picture 8" descr="Text, icon&#10;&#10;Description automatically generated with medium confidence">
              <a:extLst>
                <a:ext uri="{FF2B5EF4-FFF2-40B4-BE49-F238E27FC236}">
                  <a16:creationId xmlns:a16="http://schemas.microsoft.com/office/drawing/2014/main" id="{B303874B-E32F-3932-4ED6-071FD6575E6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1663" y="376871"/>
              <a:ext cx="3957397" cy="499332"/>
            </a:xfrm>
            <a:prstGeom prst="rect">
              <a:avLst/>
            </a:prstGeom>
          </p:spPr>
        </p:pic>
      </p:grpSp>
    </p:spTree>
    <p:extLst>
      <p:ext uri="{BB962C8B-B14F-4D97-AF65-F5344CB8AC3E}">
        <p14:creationId xmlns:p14="http://schemas.microsoft.com/office/powerpoint/2010/main" val="3280590906"/>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8" name="Title Placeholder 1"/>
          <p:cNvSpPr>
            <a:spLocks noGrp="1"/>
          </p:cNvSpPr>
          <p:nvPr>
            <p:ph type="title"/>
          </p:nvPr>
        </p:nvSpPr>
        <p:spPr bwMode="auto">
          <a:xfrm>
            <a:off x="481139" y="-38100"/>
            <a:ext cx="11633054" cy="81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2" name="Text Placeholder 8"/>
          <p:cNvSpPr>
            <a:spLocks noGrp="1"/>
          </p:cNvSpPr>
          <p:nvPr>
            <p:ph type="body" idx="1"/>
          </p:nvPr>
        </p:nvSpPr>
        <p:spPr bwMode="auto">
          <a:xfrm>
            <a:off x="481139" y="1047751"/>
            <a:ext cx="10972482"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Graphic 2">
            <a:extLst>
              <a:ext uri="{FF2B5EF4-FFF2-40B4-BE49-F238E27FC236}">
                <a16:creationId xmlns:a16="http://schemas.microsoft.com/office/drawing/2014/main" id="{B1A2B667-A677-4E2A-B5E2-1B7593E5ED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99715" y="6089487"/>
            <a:ext cx="2663651" cy="618779"/>
          </a:xfrm>
          <a:prstGeom prst="rect">
            <a:avLst/>
          </a:prstGeom>
        </p:spPr>
      </p:pic>
      <p:sp>
        <p:nvSpPr>
          <p:cNvPr id="8" name="TextBox 7">
            <a:extLst>
              <a:ext uri="{FF2B5EF4-FFF2-40B4-BE49-F238E27FC236}">
                <a16:creationId xmlns:a16="http://schemas.microsoft.com/office/drawing/2014/main" id="{1047B9EF-A8B5-4694-8923-97E8B9D12413}"/>
              </a:ext>
            </a:extLst>
          </p:cNvPr>
          <p:cNvSpPr txBox="1"/>
          <p:nvPr/>
        </p:nvSpPr>
        <p:spPr>
          <a:xfrm>
            <a:off x="0" y="6488668"/>
            <a:ext cx="6167436" cy="369332"/>
          </a:xfrm>
          <a:prstGeom prst="rect">
            <a:avLst/>
          </a:prstGeom>
          <a:noFill/>
        </p:spPr>
        <p:txBody>
          <a:bodyPr wrap="square">
            <a:spAutoFit/>
          </a:bodyPr>
          <a:lstStyle/>
          <a:p>
            <a:fld id="{59A6505C-1C33-436F-B44C-77C84AB832D9}" type="slidenum">
              <a:rPr lang="en-US" smtClean="0"/>
              <a:pPr/>
              <a:t>‹#›</a:t>
            </a:fld>
            <a:endParaRPr lang="en-US"/>
          </a:p>
        </p:txBody>
      </p:sp>
    </p:spTree>
    <p:extLst>
      <p:ext uri="{BB962C8B-B14F-4D97-AF65-F5344CB8AC3E}">
        <p14:creationId xmlns:p14="http://schemas.microsoft.com/office/powerpoint/2010/main" val="344736831"/>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62" r:id="rId7"/>
    <p:sldLayoutId id="2147484063" r:id="rId8"/>
  </p:sldLayoutIdLst>
  <p:hf hdr="0" ftr="0" dt="0"/>
  <p:txStyles>
    <p:titleStyle>
      <a:lvl1pPr algn="l" defTabSz="457200" rtl="0" eaLnBrk="1" fontAlgn="base" hangingPunct="1">
        <a:spcBef>
          <a:spcPct val="0"/>
        </a:spcBef>
        <a:spcAft>
          <a:spcPct val="0"/>
        </a:spcAft>
        <a:defRPr lang="en-US" sz="3300" b="1" kern="1200" baseline="0" dirty="0">
          <a:solidFill>
            <a:srgbClr val="0197A8"/>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p:titleStyle>
    <p:bodyStyle>
      <a:lvl1pPr marL="342900" indent="-342900" algn="l" defTabSz="457200" rtl="0" eaLnBrk="1" fontAlgn="base" hangingPunct="1">
        <a:spcBef>
          <a:spcPct val="20000"/>
        </a:spcBef>
        <a:spcAft>
          <a:spcPct val="0"/>
        </a:spcAft>
        <a:buFont typeface="Arial" charset="0"/>
        <a:buChar char="•"/>
        <a:defRPr sz="2600" kern="1200">
          <a:solidFill>
            <a:schemeClr val="tx2"/>
          </a:solidFill>
          <a:latin typeface="+mj-lt"/>
          <a:ea typeface="ヒラギノ角ゴ Pro W3"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2"/>
          </a:solidFill>
          <a:latin typeface="+mn-lt"/>
          <a:ea typeface="ヒラギノ角ゴ Pro W3" charset="0"/>
          <a:cs typeface="Arial"/>
        </a:defRPr>
      </a:lvl2pPr>
      <a:lvl3pPr marL="1143000" indent="-228600" algn="l" defTabSz="457200" rtl="0" eaLnBrk="1" fontAlgn="base" hangingPunct="1">
        <a:spcBef>
          <a:spcPct val="20000"/>
        </a:spcBef>
        <a:spcAft>
          <a:spcPct val="0"/>
        </a:spcAft>
        <a:buFont typeface="Arial" charset="0"/>
        <a:buChar char="•"/>
        <a:defRPr sz="2200" kern="1200">
          <a:solidFill>
            <a:schemeClr val="tx2"/>
          </a:solidFill>
          <a:latin typeface="+mn-lt"/>
          <a:ea typeface="ヒラギノ角ゴ Pro W3" charset="0"/>
          <a:cs typeface="Arial"/>
        </a:defRPr>
      </a:lvl3pPr>
      <a:lvl4pPr marL="1600200" indent="-228600" algn="l" defTabSz="457200" rtl="0" eaLnBrk="1" fontAlgn="base" hangingPunct="1">
        <a:spcBef>
          <a:spcPct val="20000"/>
        </a:spcBef>
        <a:spcAft>
          <a:spcPct val="0"/>
        </a:spcAft>
        <a:buFont typeface="Arial" charset="0"/>
        <a:buChar char="–"/>
        <a:defRPr sz="2000" kern="1200">
          <a:solidFill>
            <a:schemeClr val="tx2"/>
          </a:solidFill>
          <a:latin typeface="+mn-lt"/>
          <a:ea typeface="ヒラギノ角ゴ Pro W3" charset="0"/>
          <a:cs typeface="Arial"/>
        </a:defRPr>
      </a:lvl4pPr>
      <a:lvl5pPr marL="2057400" indent="-228600" algn="l" defTabSz="457200" rtl="0" eaLnBrk="1" fontAlgn="base" hangingPunct="1">
        <a:spcBef>
          <a:spcPct val="20000"/>
        </a:spcBef>
        <a:spcAft>
          <a:spcPct val="0"/>
        </a:spcAft>
        <a:buFont typeface="Arial" charset="0"/>
        <a:buChar char="»"/>
        <a:defRPr kern="1200">
          <a:solidFill>
            <a:schemeClr val="tx2"/>
          </a:solidFill>
          <a:latin typeface="+mn-lt"/>
          <a:ea typeface="ヒラギノ角ゴ Pro W3"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CURC Cover_1.jpg"/>
          <p:cNvPicPr>
            <a:picLocks noChangeAspect="1"/>
          </p:cNvPicPr>
          <p:nvPr userDrawn="1"/>
        </p:nvPicPr>
        <p:blipFill rotWithShape="1">
          <a:blip r:embed="rId16">
            <a:extLst>
              <a:ext uri="{28A0092B-C50C-407E-A947-70E740481C1C}">
                <a14:useLocalDpi xmlns:a14="http://schemas.microsoft.com/office/drawing/2010/main" val="0"/>
              </a:ext>
            </a:extLst>
          </a:blip>
          <a:srcRect t="4" b="86664"/>
          <a:stretch/>
        </p:blipFill>
        <p:spPr>
          <a:xfrm>
            <a:off x="0" y="1"/>
            <a:ext cx="12192000" cy="547077"/>
          </a:xfrm>
          <a:prstGeom prst="rect">
            <a:avLst/>
          </a:prstGeom>
        </p:spPr>
      </p:pic>
      <p:pic>
        <p:nvPicPr>
          <p:cNvPr id="7" name="Picture 6" descr="CURC Cover.jpg"/>
          <p:cNvPicPr>
            <a:picLocks noChangeAspect="1"/>
          </p:cNvPicPr>
          <p:nvPr userDrawn="1"/>
        </p:nvPicPr>
        <p:blipFill rotWithShape="1">
          <a:blip r:embed="rId17" cstate="print">
            <a:extLst>
              <a:ext uri="{28A0092B-C50C-407E-A947-70E740481C1C}">
                <a14:useLocalDpi xmlns:a14="http://schemas.microsoft.com/office/drawing/2010/main" val="0"/>
              </a:ext>
            </a:extLst>
          </a:blip>
          <a:srcRect t="82650" b="8017"/>
          <a:stretch/>
        </p:blipFill>
        <p:spPr>
          <a:xfrm>
            <a:off x="0" y="6356350"/>
            <a:ext cx="12192000" cy="526278"/>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8861344" y="6436663"/>
            <a:ext cx="3860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p:cNvSpPr>
            <a:spLocks noGrp="1"/>
          </p:cNvSpPr>
          <p:nvPr>
            <p:ph type="sldNum" sz="quarter" idx="4"/>
          </p:nvPr>
        </p:nvSpPr>
        <p:spPr>
          <a:xfrm>
            <a:off x="4964072" y="6429083"/>
            <a:ext cx="2844800" cy="365125"/>
          </a:xfrm>
          <a:prstGeom prst="rect">
            <a:avLst/>
          </a:prstGeom>
        </p:spPr>
        <p:txBody>
          <a:bodyPr vert="horz" lIns="91440" tIns="45720" rIns="91440" bIns="45720" rtlCol="0" anchor="ctr"/>
          <a:lstStyle>
            <a:lvl1pPr algn="ctr">
              <a:defRPr sz="1200">
                <a:solidFill>
                  <a:schemeClr val="bg1"/>
                </a:solidFill>
              </a:defRPr>
            </a:lvl1pPr>
          </a:lstStyle>
          <a:p>
            <a:fld id="{5977AC20-7C94-7048-A7AF-6D50AE822B28}" type="slidenum">
              <a:rPr lang="en-US" smtClean="0"/>
              <a:pPr/>
              <a:t>‹#›</a:t>
            </a:fld>
            <a:endParaRPr lang="en-US"/>
          </a:p>
        </p:txBody>
      </p:sp>
      <p:pic>
        <p:nvPicPr>
          <p:cNvPr id="11" name="Picture 10" descr="Text&#10;&#10;Description automatically generated">
            <a:extLst>
              <a:ext uri="{FF2B5EF4-FFF2-40B4-BE49-F238E27FC236}">
                <a16:creationId xmlns:a16="http://schemas.microsoft.com/office/drawing/2014/main" id="{34962C3B-FBB8-4A24-A223-E479D75CA5A3}"/>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 y="6362549"/>
            <a:ext cx="4726689" cy="479576"/>
          </a:xfrm>
          <a:prstGeom prst="rect">
            <a:avLst/>
          </a:prstGeom>
        </p:spPr>
      </p:pic>
    </p:spTree>
    <p:extLst>
      <p:ext uri="{BB962C8B-B14F-4D97-AF65-F5344CB8AC3E}">
        <p14:creationId xmlns:p14="http://schemas.microsoft.com/office/powerpoint/2010/main" val="552731921"/>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84" r:id="rId13"/>
    <p:sldLayoutId id="2147483686"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cid:bf43cefc-f9a5-4077-9252-b32a9ab2a359@namprd09.prod.outlook.com" TargetMode="External"/><Relationship Id="rId5" Type="http://schemas.openxmlformats.org/officeDocument/2006/relationships/image" Target="../media/image30.jpeg"/><Relationship Id="rId4" Type="http://schemas.openxmlformats.org/officeDocument/2006/relationships/image" Target="cid:355b4b80-568f-4487-8197-4144ca2e1bd7@namprd09.prod.outlook.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39.jpe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ire, dome&#10;&#10;Description automatically generated">
            <a:extLst>
              <a:ext uri="{FF2B5EF4-FFF2-40B4-BE49-F238E27FC236}">
                <a16:creationId xmlns:a16="http://schemas.microsoft.com/office/drawing/2014/main" id="{7F994A73-8E5D-A6B2-E78B-327C7D5A95DA}"/>
              </a:ext>
            </a:extLst>
          </p:cNvPr>
          <p:cNvPicPr>
            <a:picLocks noChangeAspect="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b="8772"/>
          <a:stretch/>
        </p:blipFill>
        <p:spPr>
          <a:xfrm>
            <a:off x="0" y="0"/>
            <a:ext cx="12189834" cy="6256421"/>
          </a:xfrm>
          <a:prstGeom prst="rect">
            <a:avLst/>
          </a:prstGeom>
        </p:spPr>
      </p:pic>
      <p:sp>
        <p:nvSpPr>
          <p:cNvPr id="2" name="TextBox 1">
            <a:extLst>
              <a:ext uri="{FF2B5EF4-FFF2-40B4-BE49-F238E27FC236}">
                <a16:creationId xmlns:a16="http://schemas.microsoft.com/office/drawing/2014/main" id="{122E1C2E-52A9-D6E8-0D92-3A8E0E34315A}"/>
              </a:ext>
            </a:extLst>
          </p:cNvPr>
          <p:cNvSpPr txBox="1"/>
          <p:nvPr/>
        </p:nvSpPr>
        <p:spPr>
          <a:xfrm>
            <a:off x="0" y="1887050"/>
            <a:ext cx="12189834"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ea typeface="+mn-ea"/>
                <a:cs typeface="Arial" panose="020B0604020202020204" pitchFamily="34" charset="0"/>
              </a:rPr>
              <a:t>This webinar is being recorded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ea typeface="+mn-ea"/>
                <a:cs typeface="Arial" panose="020B0604020202020204" pitchFamily="34" charset="0"/>
              </a:rPr>
              <a:t>will be published on the FECM website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E7E6E6">
                  <a:lumMod val="25000"/>
                </a:srgbClr>
              </a:solidFill>
              <a:effectLst/>
              <a:uLnTx/>
              <a:uFillTx/>
              <a:latin typeface="Arial" panose="020B0604020202020204" pitchFamily="34" charset="0"/>
              <a:ea typeface="+mn-ea"/>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en-US" sz="2800" b="1" i="0" u="none" strike="noStrike" kern="1200" cap="none" spc="0" normalizeH="0" baseline="0" noProof="0">
                <a:ln>
                  <a:noFill/>
                </a:ln>
                <a:solidFill>
                  <a:prstClr val="black"/>
                </a:solidFill>
                <a:effectLst/>
                <a:uLnTx/>
                <a:uFillTx/>
                <a:ea typeface="+mn-ea"/>
                <a:cs typeface="Arial" panose="020B0604020202020204" pitchFamily="34" charset="0"/>
              </a:rPr>
              <a:t>We will begin momentarily </a:t>
            </a:r>
            <a:endParaRPr kumimoji="0" lang="en-US" sz="2800" b="1" i="0" u="none" strike="noStrike" kern="1200" cap="none" spc="0" normalizeH="0" baseline="0" noProof="0">
              <a:ln>
                <a:noFill/>
              </a:ln>
              <a:solidFill>
                <a:srgbClr val="E7E6E6">
                  <a:lumMod val="25000"/>
                </a:srgbClr>
              </a:solidFill>
              <a:effectLst/>
              <a:uLnTx/>
              <a:uFillTx/>
              <a:ea typeface="+mn-ea"/>
              <a:cs typeface="Arial" panose="020B0604020202020204" pitchFamily="34" charset="0"/>
            </a:endParaRPr>
          </a:p>
        </p:txBody>
      </p:sp>
      <p:sp>
        <p:nvSpPr>
          <p:cNvPr id="6" name="Rectangle 5">
            <a:extLst>
              <a:ext uri="{FF2B5EF4-FFF2-40B4-BE49-F238E27FC236}">
                <a16:creationId xmlns:a16="http://schemas.microsoft.com/office/drawing/2014/main" id="{B5DCAA65-59B2-47B1-914E-F18484AEECAC}"/>
              </a:ext>
            </a:extLst>
          </p:cNvPr>
          <p:cNvSpPr/>
          <p:nvPr/>
        </p:nvSpPr>
        <p:spPr>
          <a:xfrm>
            <a:off x="0" y="357884"/>
            <a:ext cx="12192000" cy="922276"/>
          </a:xfrm>
          <a:prstGeom prst="rect">
            <a:avLst/>
          </a:prstGeom>
          <a:solidFill>
            <a:srgbClr val="005B8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0" y="601580"/>
            <a:ext cx="12192000" cy="527974"/>
          </a:xfrm>
          <a:prstGeom prst="rect">
            <a:avLst/>
          </a:prstGeom>
        </p:spPr>
        <p:txBody>
          <a:bodyPr>
            <a:normAutofit fontScale="90000"/>
          </a:bodyPr>
          <a:lstStyle/>
          <a:p>
            <a:pPr algn="ctr"/>
            <a:r>
              <a:rPr lang="en-US">
                <a:solidFill>
                  <a:schemeClr val="bg1"/>
                </a:solidFill>
              </a:rPr>
              <a:t>WELCOME</a:t>
            </a:r>
          </a:p>
        </p:txBody>
      </p:sp>
    </p:spTree>
    <p:extLst>
      <p:ext uri="{BB962C8B-B14F-4D97-AF65-F5344CB8AC3E}">
        <p14:creationId xmlns:p14="http://schemas.microsoft.com/office/powerpoint/2010/main" val="1640394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FD1F851-0B23-D617-F0DC-A553C1B74C92}"/>
              </a:ext>
            </a:extLst>
          </p:cNvPr>
          <p:cNvSpPr/>
          <p:nvPr/>
        </p:nvSpPr>
        <p:spPr>
          <a:xfrm>
            <a:off x="659582" y="3138009"/>
            <a:ext cx="5436418" cy="2723145"/>
          </a:xfrm>
          <a:prstGeom prst="roundRect">
            <a:avLst/>
          </a:prstGeom>
          <a:solidFill>
            <a:schemeClr val="bg1">
              <a:lumMod val="95000"/>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5AB75C91-040D-9287-3581-DBF780C07270}"/>
              </a:ext>
            </a:extLst>
          </p:cNvPr>
          <p:cNvSpPr txBox="1">
            <a:spLocks/>
          </p:cNvSpPr>
          <p:nvPr/>
        </p:nvSpPr>
        <p:spPr>
          <a:xfrm>
            <a:off x="0" y="0"/>
            <a:ext cx="0" cy="0"/>
          </a:xfrm>
          <a:prstGeom prst="rect">
            <a:avLst/>
          </a:prstGeom>
        </p:spPr>
        <p:txBody>
          <a:bodyPr anchor="ctr" anchorCtr="0"/>
          <a:lstStyle>
            <a:defPPr>
              <a:defRPr lang="en-US"/>
            </a:defPPr>
            <a:lvl1pPr marL="0" algn="ct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59A6505C-1C33-436F-B44C-77C84AB832D9}" type="slidenum">
              <a:rPr lang="en-US" sz="1800" smtClean="0">
                <a:solidFill>
                  <a:prstClr val="white"/>
                </a:solidFill>
                <a:latin typeface="Franklin Gothic Book"/>
                <a:cs typeface="+mn-cs"/>
              </a:rPr>
              <a:pPr algn="l">
                <a:defRPr/>
              </a:pPr>
              <a:t>10</a:t>
            </a:fld>
            <a:endParaRPr lang="en-US" sz="1800">
              <a:solidFill>
                <a:prstClr val="white"/>
              </a:solidFill>
              <a:latin typeface="Franklin Gothic Book"/>
              <a:cs typeface="+mn-cs"/>
            </a:endParaRPr>
          </a:p>
        </p:txBody>
      </p:sp>
      <p:sp>
        <p:nvSpPr>
          <p:cNvPr id="8" name="Rectangle 7">
            <a:extLst>
              <a:ext uri="{FF2B5EF4-FFF2-40B4-BE49-F238E27FC236}">
                <a16:creationId xmlns:a16="http://schemas.microsoft.com/office/drawing/2014/main" id="{D9CCD6A8-8135-3125-FDC2-3FE7AEA9F66B}"/>
              </a:ext>
            </a:extLst>
          </p:cNvPr>
          <p:cNvSpPr/>
          <p:nvPr/>
        </p:nvSpPr>
        <p:spPr>
          <a:xfrm>
            <a:off x="659582" y="1142430"/>
            <a:ext cx="4930816" cy="232610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defRPr/>
            </a:pPr>
            <a:r>
              <a:rPr lang="en-US" sz="2600" b="1" i="1">
                <a:solidFill>
                  <a:srgbClr val="005B82"/>
                </a:solidFill>
              </a:rPr>
              <a:t>Total funding opportunities: </a:t>
            </a:r>
          </a:p>
          <a:p>
            <a:pPr>
              <a:defRPr/>
            </a:pPr>
            <a:r>
              <a:rPr lang="en-US" sz="2600" i="1">
                <a:solidFill>
                  <a:srgbClr val="005B82"/>
                </a:solidFill>
              </a:rPr>
              <a:t>~$ 3.3 billion</a:t>
            </a:r>
          </a:p>
          <a:p>
            <a:pPr>
              <a:lnSpc>
                <a:spcPts val="900"/>
              </a:lnSpc>
              <a:defRPr/>
            </a:pPr>
            <a:endParaRPr lang="en-US" sz="2600" i="1">
              <a:solidFill>
                <a:srgbClr val="005B82"/>
              </a:solidFill>
            </a:endParaRPr>
          </a:p>
          <a:p>
            <a:pPr>
              <a:defRPr/>
            </a:pPr>
            <a:r>
              <a:rPr lang="en-US" sz="2600" b="1" i="1">
                <a:solidFill>
                  <a:srgbClr val="005B82"/>
                </a:solidFill>
              </a:rPr>
              <a:t>Total project selections: </a:t>
            </a:r>
          </a:p>
          <a:p>
            <a:pPr>
              <a:defRPr/>
            </a:pPr>
            <a:r>
              <a:rPr lang="en-US" sz="2600" i="1">
                <a:solidFill>
                  <a:srgbClr val="005B82"/>
                </a:solidFill>
              </a:rPr>
              <a:t>~$ 346 million</a:t>
            </a:r>
          </a:p>
          <a:p>
            <a:pPr>
              <a:defRPr/>
            </a:pPr>
            <a:endParaRPr lang="en-US" sz="2600" i="1">
              <a:solidFill>
                <a:srgbClr val="005B82"/>
              </a:solidFill>
              <a:highlight>
                <a:srgbClr val="FFFF00"/>
              </a:highlight>
            </a:endParaRPr>
          </a:p>
          <a:p>
            <a:pPr>
              <a:defRPr/>
            </a:pPr>
            <a:endParaRPr lang="en-US" sz="2600" i="1">
              <a:solidFill>
                <a:srgbClr val="005B82"/>
              </a:solidFill>
              <a:highlight>
                <a:srgbClr val="FFFF00"/>
              </a:highlight>
            </a:endParaRPr>
          </a:p>
          <a:p>
            <a:pPr>
              <a:defRPr/>
            </a:pPr>
            <a:endParaRPr lang="en-US" sz="3200" i="1">
              <a:solidFill>
                <a:srgbClr val="4B8C09"/>
              </a:solidFill>
            </a:endParaRPr>
          </a:p>
        </p:txBody>
      </p:sp>
      <p:sp>
        <p:nvSpPr>
          <p:cNvPr id="19" name="TextBox 18">
            <a:extLst>
              <a:ext uri="{FF2B5EF4-FFF2-40B4-BE49-F238E27FC236}">
                <a16:creationId xmlns:a16="http://schemas.microsoft.com/office/drawing/2014/main" id="{672A8485-17D4-3DB1-F6A9-5B010605A20D}"/>
              </a:ext>
            </a:extLst>
          </p:cNvPr>
          <p:cNvSpPr txBox="1"/>
          <p:nvPr/>
        </p:nvSpPr>
        <p:spPr>
          <a:xfrm>
            <a:off x="873559" y="3361079"/>
            <a:ext cx="4862979" cy="23544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a:solidFill>
                  <a:srgbClr val="002060"/>
                </a:solidFill>
              </a:rPr>
              <a:t>FECM launched a </a:t>
            </a:r>
            <a:r>
              <a:rPr lang="en-US" sz="2100" b="1">
                <a:solidFill>
                  <a:srgbClr val="002060"/>
                </a:solidFill>
              </a:rPr>
              <a:t>new webpage </a:t>
            </a:r>
            <a:r>
              <a:rPr lang="en-US" sz="2100">
                <a:solidFill>
                  <a:srgbClr val="002060"/>
                </a:solidFill>
              </a:rPr>
              <a:t>that features a list of the current funding opportunities, along with a </a:t>
            </a:r>
            <a:r>
              <a:rPr lang="en-US" sz="2100" b="1">
                <a:solidFill>
                  <a:srgbClr val="002060"/>
                </a:solidFill>
              </a:rPr>
              <a:t>Carbon Matchmaker tool.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100" b="1">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100">
                <a:solidFill>
                  <a:srgbClr val="002060"/>
                </a:solidFill>
              </a:rPr>
              <a:t>This serves as a ‘one stop shop’ for all potential FOAs, RFIs, and NOIs.</a:t>
            </a:r>
          </a:p>
        </p:txBody>
      </p:sp>
      <p:sp>
        <p:nvSpPr>
          <p:cNvPr id="20" name="Title 1">
            <a:extLst>
              <a:ext uri="{FF2B5EF4-FFF2-40B4-BE49-F238E27FC236}">
                <a16:creationId xmlns:a16="http://schemas.microsoft.com/office/drawing/2014/main" id="{99D12694-1C29-37C5-599D-25E6E0D024AE}"/>
              </a:ext>
            </a:extLst>
          </p:cNvPr>
          <p:cNvSpPr txBox="1">
            <a:spLocks/>
          </p:cNvSpPr>
          <p:nvPr/>
        </p:nvSpPr>
        <p:spPr>
          <a:xfrm>
            <a:off x="1122743" y="288761"/>
            <a:ext cx="10238795" cy="748108"/>
          </a:xfrm>
          <a:prstGeom prst="rect">
            <a:avLst/>
          </a:prstGeom>
        </p:spPr>
        <p:txBody>
          <a:bodyPr/>
          <a:lstStyle>
            <a:lvl1pPr algn="l" defTabSz="914400" rtl="0" eaLnBrk="1" latinLnBrk="0" hangingPunct="1">
              <a:lnSpc>
                <a:spcPct val="90000"/>
              </a:lnSpc>
              <a:spcBef>
                <a:spcPct val="0"/>
              </a:spcBef>
              <a:buNone/>
              <a:defRPr sz="40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3800">
                <a:solidFill>
                  <a:srgbClr val="005B82"/>
                </a:solidFill>
              </a:rPr>
              <a:t>FECM Carbon Management Investments</a:t>
            </a:r>
          </a:p>
        </p:txBody>
      </p:sp>
      <p:sp>
        <p:nvSpPr>
          <p:cNvPr id="4" name="Rectangle 3">
            <a:extLst>
              <a:ext uri="{FF2B5EF4-FFF2-40B4-BE49-F238E27FC236}">
                <a16:creationId xmlns:a16="http://schemas.microsoft.com/office/drawing/2014/main" id="{4D0B6CFD-B9A1-5866-738B-7336D677AE29}"/>
              </a:ext>
            </a:extLst>
          </p:cNvPr>
          <p:cNvSpPr/>
          <p:nvPr/>
        </p:nvSpPr>
        <p:spPr>
          <a:xfrm>
            <a:off x="7196633" y="5352619"/>
            <a:ext cx="4164905" cy="62241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defRPr/>
            </a:pPr>
            <a:r>
              <a:rPr lang="en-US" sz="2000" i="1">
                <a:solidFill>
                  <a:schemeClr val="tx1"/>
                </a:solidFill>
              </a:rPr>
              <a:t>Visit FECM.energy.gov to access these tools. They can be found under the ‘</a:t>
            </a:r>
            <a:r>
              <a:rPr lang="en-US" sz="2000" b="1" i="1">
                <a:solidFill>
                  <a:schemeClr val="tx1"/>
                </a:solidFill>
              </a:rPr>
              <a:t>Resources</a:t>
            </a:r>
            <a:r>
              <a:rPr lang="en-US" sz="2000" i="1">
                <a:solidFill>
                  <a:schemeClr val="tx1"/>
                </a:solidFill>
              </a:rPr>
              <a:t>’ and ‘</a:t>
            </a:r>
            <a:r>
              <a:rPr lang="en-US" sz="2000" b="1" i="1">
                <a:solidFill>
                  <a:schemeClr val="tx1"/>
                </a:solidFill>
              </a:rPr>
              <a:t>Services</a:t>
            </a:r>
            <a:r>
              <a:rPr lang="en-US" sz="2000" i="1">
                <a:solidFill>
                  <a:schemeClr val="tx1"/>
                </a:solidFill>
              </a:rPr>
              <a:t>’ tab.</a:t>
            </a:r>
          </a:p>
          <a:p>
            <a:pPr>
              <a:defRPr/>
            </a:pPr>
            <a:endParaRPr lang="en-US" sz="2000" i="1">
              <a:solidFill>
                <a:schemeClr val="tx1"/>
              </a:solidFill>
            </a:endParaRPr>
          </a:p>
        </p:txBody>
      </p:sp>
      <p:pic>
        <p:nvPicPr>
          <p:cNvPr id="17" name="Picture 16">
            <a:extLst>
              <a:ext uri="{FF2B5EF4-FFF2-40B4-BE49-F238E27FC236}">
                <a16:creationId xmlns:a16="http://schemas.microsoft.com/office/drawing/2014/main" id="{3B2AD8D1-32B7-481D-1BBD-19B1A1E2E62A}"/>
              </a:ext>
            </a:extLst>
          </p:cNvPr>
          <p:cNvPicPr>
            <a:picLocks noChangeAspect="1"/>
          </p:cNvPicPr>
          <p:nvPr/>
        </p:nvPicPr>
        <p:blipFill>
          <a:blip r:embed="rId3"/>
          <a:stretch>
            <a:fillRect/>
          </a:stretch>
        </p:blipFill>
        <p:spPr>
          <a:xfrm>
            <a:off x="6301736" y="1036869"/>
            <a:ext cx="5517417" cy="3834934"/>
          </a:xfrm>
          <a:prstGeom prst="rect">
            <a:avLst/>
          </a:prstGeom>
        </p:spPr>
      </p:pic>
      <p:sp>
        <p:nvSpPr>
          <p:cNvPr id="18" name="TextBox 17">
            <a:extLst>
              <a:ext uri="{FF2B5EF4-FFF2-40B4-BE49-F238E27FC236}">
                <a16:creationId xmlns:a16="http://schemas.microsoft.com/office/drawing/2014/main" id="{B8FA9DF7-4542-9A84-912A-D3BF4E38407B}"/>
              </a:ext>
            </a:extLst>
          </p:cNvPr>
          <p:cNvSpPr txBox="1"/>
          <p:nvPr/>
        </p:nvSpPr>
        <p:spPr>
          <a:xfrm>
            <a:off x="4237850" y="2710986"/>
            <a:ext cx="2705096" cy="338554"/>
          </a:xfrm>
          <a:prstGeom prst="rect">
            <a:avLst/>
          </a:prstGeom>
          <a:noFill/>
        </p:spPr>
        <p:txBody>
          <a:bodyPr wrap="square" rtlCol="0">
            <a:spAutoFit/>
          </a:bodyPr>
          <a:lstStyle/>
          <a:p>
            <a:r>
              <a:rPr lang="en-US" sz="1600" i="1">
                <a:solidFill>
                  <a:srgbClr val="005B82"/>
                </a:solidFill>
              </a:rPr>
              <a:t>Since January 2021</a:t>
            </a:r>
          </a:p>
        </p:txBody>
      </p:sp>
      <p:sp>
        <p:nvSpPr>
          <p:cNvPr id="2" name="TextBox 1">
            <a:extLst>
              <a:ext uri="{FF2B5EF4-FFF2-40B4-BE49-F238E27FC236}">
                <a16:creationId xmlns:a16="http://schemas.microsoft.com/office/drawing/2014/main" id="{6A79F48B-3F9B-9B65-010B-2C03D5046D32}"/>
              </a:ext>
            </a:extLst>
          </p:cNvPr>
          <p:cNvSpPr txBox="1"/>
          <p:nvPr/>
        </p:nvSpPr>
        <p:spPr>
          <a:xfrm>
            <a:off x="7382063" y="6414430"/>
            <a:ext cx="4437090" cy="307777"/>
          </a:xfrm>
          <a:prstGeom prst="rect">
            <a:avLst/>
          </a:prstGeom>
          <a:noFill/>
        </p:spPr>
        <p:txBody>
          <a:bodyPr wrap="square" rtlCol="0">
            <a:spAutoFit/>
          </a:bodyPr>
          <a:lstStyle/>
          <a:p>
            <a:pPr algn="r"/>
            <a:r>
              <a:rPr lang="en-US" sz="1400">
                <a:solidFill>
                  <a:schemeClr val="bg1"/>
                </a:solidFill>
              </a:rPr>
              <a:t>https://www.energy.gov/fecm/carbon-matchmaker</a:t>
            </a:r>
          </a:p>
        </p:txBody>
      </p:sp>
    </p:spTree>
    <p:extLst>
      <p:ext uri="{BB962C8B-B14F-4D97-AF65-F5344CB8AC3E}">
        <p14:creationId xmlns:p14="http://schemas.microsoft.com/office/powerpoint/2010/main" val="41924549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067A07-6AB6-BF0A-C11B-035FC6EFD8E6}"/>
              </a:ext>
            </a:extLst>
          </p:cNvPr>
          <p:cNvSpPr>
            <a:spLocks noGrp="1"/>
          </p:cNvSpPr>
          <p:nvPr>
            <p:ph type="sldNum" sz="quarter" idx="12"/>
          </p:nvPr>
        </p:nvSpPr>
        <p:spPr>
          <a:xfrm>
            <a:off x="8610600" y="5755102"/>
            <a:ext cx="2743200" cy="365125"/>
          </a:xfrm>
        </p:spPr>
        <p:txBody>
          <a:bodyPr/>
          <a:lstStyle/>
          <a:p>
            <a:fld id="{B617542F-3D05-4156-9308-A42F80506B15}" type="slidenum">
              <a:rPr lang="en-US" smtClean="0">
                <a:latin typeface="+mn-lt"/>
              </a:rPr>
              <a:t>11</a:t>
            </a:fld>
            <a:endParaRPr lang="en-US">
              <a:latin typeface="+mn-lt"/>
            </a:endParaRPr>
          </a:p>
        </p:txBody>
      </p:sp>
      <p:sp>
        <p:nvSpPr>
          <p:cNvPr id="7" name="Slide Number Placeholder 2">
            <a:extLst>
              <a:ext uri="{FF2B5EF4-FFF2-40B4-BE49-F238E27FC236}">
                <a16:creationId xmlns:a16="http://schemas.microsoft.com/office/drawing/2014/main" id="{5AB75C91-040D-9287-3581-DBF780C07270}"/>
              </a:ext>
            </a:extLst>
          </p:cNvPr>
          <p:cNvSpPr txBox="1">
            <a:spLocks/>
          </p:cNvSpPr>
          <p:nvPr/>
        </p:nvSpPr>
        <p:spPr>
          <a:xfrm>
            <a:off x="0" y="0"/>
            <a:ext cx="0" cy="0"/>
          </a:xfrm>
          <a:prstGeom prst="rect">
            <a:avLst/>
          </a:prstGeom>
        </p:spPr>
        <p:txBody>
          <a:bodyPr anchor="ctr" anchorCtr="0"/>
          <a:lstStyle>
            <a:defPPr>
              <a:defRPr lang="en-US"/>
            </a:defPPr>
            <a:lvl1pPr marL="0" algn="ct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59A6505C-1C33-436F-B44C-77C84AB832D9}" type="slidenum">
              <a:rPr lang="en-US" sz="1800" smtClean="0">
                <a:solidFill>
                  <a:prstClr val="white"/>
                </a:solidFill>
                <a:latin typeface="Franklin Gothic Book"/>
                <a:cs typeface="+mn-cs"/>
              </a:rPr>
              <a:pPr algn="l">
                <a:defRPr/>
              </a:pPr>
              <a:t>11</a:t>
            </a:fld>
            <a:endParaRPr lang="en-US" sz="1800">
              <a:solidFill>
                <a:prstClr val="white"/>
              </a:solidFill>
              <a:latin typeface="Franklin Gothic Book"/>
              <a:cs typeface="+mn-cs"/>
            </a:endParaRPr>
          </a:p>
        </p:txBody>
      </p:sp>
      <p:sp>
        <p:nvSpPr>
          <p:cNvPr id="20" name="Title 1">
            <a:extLst>
              <a:ext uri="{FF2B5EF4-FFF2-40B4-BE49-F238E27FC236}">
                <a16:creationId xmlns:a16="http://schemas.microsoft.com/office/drawing/2014/main" id="{99D12694-1C29-37C5-599D-25E6E0D024AE}"/>
              </a:ext>
            </a:extLst>
          </p:cNvPr>
          <p:cNvSpPr txBox="1">
            <a:spLocks/>
          </p:cNvSpPr>
          <p:nvPr/>
        </p:nvSpPr>
        <p:spPr>
          <a:xfrm>
            <a:off x="1122743" y="288761"/>
            <a:ext cx="10374713" cy="748108"/>
          </a:xfrm>
          <a:prstGeom prst="rect">
            <a:avLst/>
          </a:prstGeom>
        </p:spPr>
        <p:txBody>
          <a:bodyPr/>
          <a:lstStyle>
            <a:lvl1pPr algn="l" defTabSz="914400" rtl="0" eaLnBrk="1" latinLnBrk="0" hangingPunct="1">
              <a:lnSpc>
                <a:spcPct val="90000"/>
              </a:lnSpc>
              <a:spcBef>
                <a:spcPct val="0"/>
              </a:spcBef>
              <a:buNone/>
              <a:defRPr sz="40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3800">
                <a:solidFill>
                  <a:srgbClr val="005B82"/>
                </a:solidFill>
              </a:rPr>
              <a:t>Solicitations and Business Opportunities</a:t>
            </a:r>
          </a:p>
        </p:txBody>
      </p:sp>
      <p:sp>
        <p:nvSpPr>
          <p:cNvPr id="2" name="TextBox 1">
            <a:extLst>
              <a:ext uri="{FF2B5EF4-FFF2-40B4-BE49-F238E27FC236}">
                <a16:creationId xmlns:a16="http://schemas.microsoft.com/office/drawing/2014/main" id="{725D6CDB-1DF3-1B54-DA96-D7AC70037A43}"/>
              </a:ext>
            </a:extLst>
          </p:cNvPr>
          <p:cNvSpPr txBox="1"/>
          <p:nvPr/>
        </p:nvSpPr>
        <p:spPr>
          <a:xfrm>
            <a:off x="4422100" y="6398309"/>
            <a:ext cx="7659974" cy="307777"/>
          </a:xfrm>
          <a:prstGeom prst="rect">
            <a:avLst/>
          </a:prstGeom>
          <a:noFill/>
        </p:spPr>
        <p:txBody>
          <a:bodyPr wrap="square" rtlCol="0">
            <a:spAutoFit/>
          </a:bodyPr>
          <a:lstStyle/>
          <a:p>
            <a:pPr algn="r"/>
            <a:r>
              <a:rPr lang="en-US" sz="1400">
                <a:solidFill>
                  <a:schemeClr val="bg1"/>
                </a:solidFill>
              </a:rPr>
              <a:t>https://www.energy.gov/fecm/solicitations-and-business-opportunities</a:t>
            </a:r>
          </a:p>
        </p:txBody>
      </p:sp>
      <p:pic>
        <p:nvPicPr>
          <p:cNvPr id="8" name="Picture 7">
            <a:extLst>
              <a:ext uri="{FF2B5EF4-FFF2-40B4-BE49-F238E27FC236}">
                <a16:creationId xmlns:a16="http://schemas.microsoft.com/office/drawing/2014/main" id="{65EAA69D-5D76-74A7-A5D1-7032D25CFECF}"/>
              </a:ext>
            </a:extLst>
          </p:cNvPr>
          <p:cNvPicPr>
            <a:picLocks noChangeAspect="1"/>
          </p:cNvPicPr>
          <p:nvPr/>
        </p:nvPicPr>
        <p:blipFill>
          <a:blip r:embed="rId3"/>
          <a:stretch>
            <a:fillRect/>
          </a:stretch>
        </p:blipFill>
        <p:spPr>
          <a:xfrm>
            <a:off x="1654694" y="1014797"/>
            <a:ext cx="8882612" cy="5083358"/>
          </a:xfrm>
          <a:prstGeom prst="rect">
            <a:avLst/>
          </a:prstGeom>
        </p:spPr>
      </p:pic>
    </p:spTree>
    <p:extLst>
      <p:ext uri="{BB962C8B-B14F-4D97-AF65-F5344CB8AC3E}">
        <p14:creationId xmlns:p14="http://schemas.microsoft.com/office/powerpoint/2010/main" val="395047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a:extLst>
              <a:ext uri="{FF2B5EF4-FFF2-40B4-BE49-F238E27FC236}">
                <a16:creationId xmlns:a16="http://schemas.microsoft.com/office/drawing/2014/main" id="{5AB75C91-040D-9287-3581-DBF780C07270}"/>
              </a:ext>
            </a:extLst>
          </p:cNvPr>
          <p:cNvSpPr txBox="1">
            <a:spLocks/>
          </p:cNvSpPr>
          <p:nvPr/>
        </p:nvSpPr>
        <p:spPr>
          <a:xfrm>
            <a:off x="0" y="0"/>
            <a:ext cx="0" cy="0"/>
          </a:xfrm>
          <a:prstGeom prst="rect">
            <a:avLst/>
          </a:prstGeom>
        </p:spPr>
        <p:txBody>
          <a:bodyPr anchor="ctr" anchorCtr="0"/>
          <a:lstStyle>
            <a:defPPr>
              <a:defRPr lang="en-US"/>
            </a:defPPr>
            <a:lvl1pPr marL="0" algn="ct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59A6505C-1C33-436F-B44C-77C84AB832D9}" type="slidenum">
              <a:rPr lang="en-US" sz="1800" smtClean="0">
                <a:solidFill>
                  <a:prstClr val="white"/>
                </a:solidFill>
                <a:latin typeface="Franklin Gothic Book"/>
                <a:cs typeface="+mn-cs"/>
              </a:rPr>
              <a:pPr algn="l">
                <a:defRPr/>
              </a:pPr>
              <a:t>12</a:t>
            </a:fld>
            <a:endParaRPr lang="en-US" sz="1800">
              <a:solidFill>
                <a:prstClr val="white"/>
              </a:solidFill>
              <a:latin typeface="Franklin Gothic Book"/>
              <a:cs typeface="+mn-cs"/>
            </a:endParaRPr>
          </a:p>
        </p:txBody>
      </p:sp>
      <p:sp>
        <p:nvSpPr>
          <p:cNvPr id="8" name="Rectangle 7">
            <a:extLst>
              <a:ext uri="{FF2B5EF4-FFF2-40B4-BE49-F238E27FC236}">
                <a16:creationId xmlns:a16="http://schemas.microsoft.com/office/drawing/2014/main" id="{D9CCD6A8-8135-3125-FDC2-3FE7AEA9F66B}"/>
              </a:ext>
            </a:extLst>
          </p:cNvPr>
          <p:cNvSpPr/>
          <p:nvPr/>
        </p:nvSpPr>
        <p:spPr>
          <a:xfrm>
            <a:off x="757690" y="1064101"/>
            <a:ext cx="8871266" cy="123745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t"/>
          <a:lstStyle/>
          <a:p>
            <a:pPr>
              <a:defRPr/>
            </a:pPr>
            <a:r>
              <a:rPr lang="en-US" sz="2800" i="1">
                <a:solidFill>
                  <a:srgbClr val="005B82"/>
                </a:solidFill>
              </a:rPr>
              <a:t>FECM is looking for </a:t>
            </a:r>
            <a:r>
              <a:rPr lang="en-US" sz="2800" b="1" i="1">
                <a:solidFill>
                  <a:srgbClr val="005B82"/>
                </a:solidFill>
              </a:rPr>
              <a:t>enthusiastic, driven professionals </a:t>
            </a:r>
            <a:r>
              <a:rPr lang="en-US" sz="2800" i="1">
                <a:solidFill>
                  <a:srgbClr val="005B82"/>
                </a:solidFill>
              </a:rPr>
              <a:t>to join our team and be a part of the clean energy revolution.</a:t>
            </a:r>
          </a:p>
        </p:txBody>
      </p:sp>
      <p:sp>
        <p:nvSpPr>
          <p:cNvPr id="20" name="Title 1">
            <a:extLst>
              <a:ext uri="{FF2B5EF4-FFF2-40B4-BE49-F238E27FC236}">
                <a16:creationId xmlns:a16="http://schemas.microsoft.com/office/drawing/2014/main" id="{99D12694-1C29-37C5-599D-25E6E0D024AE}"/>
              </a:ext>
            </a:extLst>
          </p:cNvPr>
          <p:cNvSpPr txBox="1">
            <a:spLocks/>
          </p:cNvSpPr>
          <p:nvPr/>
        </p:nvSpPr>
        <p:spPr>
          <a:xfrm>
            <a:off x="1066800" y="351192"/>
            <a:ext cx="10286999" cy="688083"/>
          </a:xfrm>
          <a:prstGeom prst="rect">
            <a:avLst/>
          </a:prstGeom>
        </p:spPr>
        <p:txBody>
          <a:bodyPr/>
          <a:lstStyle>
            <a:lvl1pPr algn="l" defTabSz="914400" rtl="0" eaLnBrk="1" latinLnBrk="0" hangingPunct="1">
              <a:lnSpc>
                <a:spcPct val="90000"/>
              </a:lnSpc>
              <a:spcBef>
                <a:spcPct val="0"/>
              </a:spcBef>
              <a:buNone/>
              <a:defRPr sz="40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3800">
                <a:solidFill>
                  <a:srgbClr val="005B82"/>
                </a:solidFill>
              </a:rPr>
              <a:t>Become an FECM All-Star</a:t>
            </a:r>
          </a:p>
        </p:txBody>
      </p:sp>
      <p:pic>
        <p:nvPicPr>
          <p:cNvPr id="5" name="Picture 4">
            <a:extLst>
              <a:ext uri="{FF2B5EF4-FFF2-40B4-BE49-F238E27FC236}">
                <a16:creationId xmlns:a16="http://schemas.microsoft.com/office/drawing/2014/main" id="{EB122788-7B6C-085E-6EE0-682066500F9C}"/>
              </a:ext>
            </a:extLst>
          </p:cNvPr>
          <p:cNvPicPr>
            <a:picLocks noChangeAspect="1"/>
          </p:cNvPicPr>
          <p:nvPr/>
        </p:nvPicPr>
        <p:blipFill>
          <a:blip r:embed="rId3"/>
          <a:stretch>
            <a:fillRect/>
          </a:stretch>
        </p:blipFill>
        <p:spPr>
          <a:xfrm>
            <a:off x="9609205" y="351192"/>
            <a:ext cx="2420403" cy="5072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C0E65315-5CE1-A3CE-867D-84360A3FAA67}"/>
              </a:ext>
            </a:extLst>
          </p:cNvPr>
          <p:cNvSpPr/>
          <p:nvPr/>
        </p:nvSpPr>
        <p:spPr>
          <a:xfrm>
            <a:off x="9811602" y="5624860"/>
            <a:ext cx="2218006" cy="658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3252AB9-BC54-DB7F-6440-5FD4C96F629D}"/>
              </a:ext>
            </a:extLst>
          </p:cNvPr>
          <p:cNvSpPr/>
          <p:nvPr/>
        </p:nvSpPr>
        <p:spPr>
          <a:xfrm>
            <a:off x="9041868" y="6281232"/>
            <a:ext cx="3150132" cy="576768"/>
          </a:xfrm>
          <a:prstGeom prst="rect">
            <a:avLst/>
          </a:prstGeom>
          <a:solidFill>
            <a:srgbClr val="007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1324E5C7-7347-EB67-CC04-FC84F6F78802}"/>
              </a:ext>
            </a:extLst>
          </p:cNvPr>
          <p:cNvSpPr/>
          <p:nvPr/>
        </p:nvSpPr>
        <p:spPr>
          <a:xfrm>
            <a:off x="277252" y="2299438"/>
            <a:ext cx="9283917" cy="3806534"/>
          </a:xfrm>
          <a:prstGeom prst="roundRect">
            <a:avLst/>
          </a:prstGeom>
          <a:solidFill>
            <a:schemeClr val="bg1">
              <a:lumMod val="95000"/>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72A8485-17D4-3DB1-F6A9-5B010605A20D}"/>
              </a:ext>
            </a:extLst>
          </p:cNvPr>
          <p:cNvSpPr txBox="1"/>
          <p:nvPr/>
        </p:nvSpPr>
        <p:spPr>
          <a:xfrm>
            <a:off x="631810" y="2611677"/>
            <a:ext cx="8594076" cy="33162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002060"/>
                </a:solidFill>
              </a:rPr>
              <a:t>We have a lead role in the clean energy transition and are seeking highly skilled individuals who are passionate about helping FECM achieve its mission.</a:t>
            </a:r>
          </a:p>
          <a:p>
            <a:pPr marL="0" marR="0" lvl="0" indent="0" algn="l" defTabSz="914400" rtl="0" eaLnBrk="1" fontAlgn="auto" latinLnBrk="0" hangingPunct="1">
              <a:lnSpc>
                <a:spcPts val="2100"/>
              </a:lnSpc>
              <a:spcBef>
                <a:spcPts val="0"/>
              </a:spcBef>
              <a:spcAft>
                <a:spcPts val="0"/>
              </a:spcAft>
              <a:buClrTx/>
              <a:buSzTx/>
              <a:buFontTx/>
              <a:buNone/>
              <a:tabLst/>
              <a:defRPr/>
            </a:pPr>
            <a:endParaRPr lang="en-US" sz="240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002060"/>
                </a:solidFill>
              </a:rPr>
              <a:t>If you or anyone you know are interested in joining our team, visit FECM.energy.gov and click the ‘Services’ tab—we have many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002060"/>
                </a:solidFill>
              </a:rPr>
              <a:t>#CleanEnergyJobs #FECMAllStar</a:t>
            </a:r>
          </a:p>
        </p:txBody>
      </p:sp>
      <p:sp>
        <p:nvSpPr>
          <p:cNvPr id="2" name="TextBox 1">
            <a:extLst>
              <a:ext uri="{FF2B5EF4-FFF2-40B4-BE49-F238E27FC236}">
                <a16:creationId xmlns:a16="http://schemas.microsoft.com/office/drawing/2014/main" id="{99D42719-8B4B-5243-BDC9-2FA8A72A503A}"/>
              </a:ext>
            </a:extLst>
          </p:cNvPr>
          <p:cNvSpPr txBox="1"/>
          <p:nvPr/>
        </p:nvSpPr>
        <p:spPr>
          <a:xfrm>
            <a:off x="4422100" y="6398309"/>
            <a:ext cx="7659974" cy="307777"/>
          </a:xfrm>
          <a:prstGeom prst="rect">
            <a:avLst/>
          </a:prstGeom>
          <a:noFill/>
        </p:spPr>
        <p:txBody>
          <a:bodyPr wrap="square" rtlCol="0">
            <a:spAutoFit/>
          </a:bodyPr>
          <a:lstStyle/>
          <a:p>
            <a:pPr algn="r"/>
            <a:r>
              <a:rPr lang="en-US" sz="1400">
                <a:solidFill>
                  <a:schemeClr val="bg1"/>
                </a:solidFill>
              </a:rPr>
              <a:t>https://www.energy.gov/fecm/jobs-and-internships</a:t>
            </a:r>
          </a:p>
        </p:txBody>
      </p:sp>
    </p:spTree>
    <p:extLst>
      <p:ext uri="{BB962C8B-B14F-4D97-AF65-F5344CB8AC3E}">
        <p14:creationId xmlns:p14="http://schemas.microsoft.com/office/powerpoint/2010/main" val="2320938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7D0433E-9C4A-02D1-E304-A6E576941F0C}"/>
              </a:ext>
            </a:extLst>
          </p:cNvPr>
          <p:cNvSpPr txBox="1">
            <a:spLocks/>
          </p:cNvSpPr>
          <p:nvPr/>
        </p:nvSpPr>
        <p:spPr>
          <a:xfrm>
            <a:off x="6495602" y="5214514"/>
            <a:ext cx="3054097" cy="43598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ctr"/>
            <a:r>
              <a:rPr lang="en-US">
                <a:solidFill>
                  <a:schemeClr val="bg1"/>
                </a:solidFill>
                <a:latin typeface="+mn-lt"/>
              </a:rPr>
              <a:t>Matt Antes</a:t>
            </a:r>
          </a:p>
        </p:txBody>
      </p:sp>
      <p:sp>
        <p:nvSpPr>
          <p:cNvPr id="3" name="Text Placeholder 3">
            <a:extLst>
              <a:ext uri="{FF2B5EF4-FFF2-40B4-BE49-F238E27FC236}">
                <a16:creationId xmlns:a16="http://schemas.microsoft.com/office/drawing/2014/main" id="{8BABCD11-B1E8-0A2D-3658-1C85A5E5D446}"/>
              </a:ext>
            </a:extLst>
          </p:cNvPr>
          <p:cNvSpPr txBox="1">
            <a:spLocks/>
          </p:cNvSpPr>
          <p:nvPr/>
        </p:nvSpPr>
        <p:spPr>
          <a:xfrm>
            <a:off x="2018857" y="5798160"/>
            <a:ext cx="7429500" cy="8442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ts val="2200"/>
              </a:lnSpc>
            </a:pPr>
            <a:r>
              <a:rPr lang="en-US" sz="2400" b="1">
                <a:solidFill>
                  <a:schemeClr val="bg1"/>
                </a:solidFill>
                <a:latin typeface="+mj-lt"/>
              </a:rPr>
              <a:t>Management and Program Analysts</a:t>
            </a:r>
          </a:p>
          <a:p>
            <a:pPr algn="ctr">
              <a:lnSpc>
                <a:spcPts val="2200"/>
              </a:lnSpc>
            </a:pPr>
            <a:r>
              <a:rPr lang="en-US" sz="2400">
                <a:solidFill>
                  <a:schemeClr val="bg1"/>
                </a:solidFill>
                <a:latin typeface="+mj-lt"/>
              </a:rPr>
              <a:t>Strategic Engagement, Office of Carbon Management</a:t>
            </a:r>
          </a:p>
        </p:txBody>
      </p:sp>
      <p:sp>
        <p:nvSpPr>
          <p:cNvPr id="11" name="TextBox 10">
            <a:extLst>
              <a:ext uri="{FF2B5EF4-FFF2-40B4-BE49-F238E27FC236}">
                <a16:creationId xmlns:a16="http://schemas.microsoft.com/office/drawing/2014/main" id="{E8664D1E-2BBA-6F9A-F35A-0C54F0AED5D3}"/>
              </a:ext>
            </a:extLst>
          </p:cNvPr>
          <p:cNvSpPr txBox="1"/>
          <p:nvPr/>
        </p:nvSpPr>
        <p:spPr>
          <a:xfrm>
            <a:off x="1019909" y="1188533"/>
            <a:ext cx="9580358" cy="707886"/>
          </a:xfrm>
          <a:prstGeom prst="rect">
            <a:avLst/>
          </a:prstGeom>
          <a:noFill/>
        </p:spPr>
        <p:txBody>
          <a:bodyPr wrap="square" rtlCol="0">
            <a:spAutoFit/>
          </a:bodyPr>
          <a:lstStyle/>
          <a:p>
            <a:pPr algn="ctr"/>
            <a:r>
              <a:rPr lang="en-US" sz="4000" b="1">
                <a:solidFill>
                  <a:schemeClr val="bg1"/>
                </a:solidFill>
                <a:cs typeface="Arial" panose="020B0604020202020204" pitchFamily="34" charset="0"/>
              </a:rPr>
              <a:t>Stakeholder Engagement Update</a:t>
            </a:r>
          </a:p>
        </p:txBody>
      </p:sp>
      <p:pic>
        <p:nvPicPr>
          <p:cNvPr id="4098" name="Picture 2" descr="Image">
            <a:extLst>
              <a:ext uri="{FF2B5EF4-FFF2-40B4-BE49-F238E27FC236}">
                <a16:creationId xmlns:a16="http://schemas.microsoft.com/office/drawing/2014/main" id="{663743E4-5123-A8B2-B8BF-BBB20C0ED1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57" t="291" r="24874" b="43241"/>
          <a:stretch/>
        </p:blipFill>
        <p:spPr bwMode="auto">
          <a:xfrm>
            <a:off x="2256998" y="2100294"/>
            <a:ext cx="2647443" cy="2925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53D95CD-6982-B00D-A37B-1209AEDB0727}"/>
              </a:ext>
            </a:extLst>
          </p:cNvPr>
          <p:cNvPicPr>
            <a:picLocks noChangeAspect="1"/>
          </p:cNvPicPr>
          <p:nvPr/>
        </p:nvPicPr>
        <p:blipFill rotWithShape="1">
          <a:blip r:embed="rId4"/>
          <a:srcRect l="105" t="-1138" r="-105" b="22865"/>
          <a:stretch/>
        </p:blipFill>
        <p:spPr>
          <a:xfrm>
            <a:off x="6698930" y="2092555"/>
            <a:ext cx="2647443" cy="2925823"/>
          </a:xfrm>
          <a:prstGeom prst="rect">
            <a:avLst/>
          </a:prstGeom>
        </p:spPr>
      </p:pic>
      <p:pic>
        <p:nvPicPr>
          <p:cNvPr id="4" name="Picture 3">
            <a:extLst>
              <a:ext uri="{FF2B5EF4-FFF2-40B4-BE49-F238E27FC236}">
                <a16:creationId xmlns:a16="http://schemas.microsoft.com/office/drawing/2014/main" id="{3F2B19D4-136B-9311-139C-E27CE9C420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321047" y="5047670"/>
            <a:ext cx="1825571" cy="1810329"/>
          </a:xfrm>
          <a:prstGeom prst="rect">
            <a:avLst/>
          </a:prstGeom>
        </p:spPr>
      </p:pic>
      <p:sp>
        <p:nvSpPr>
          <p:cNvPr id="7" name="Title 1">
            <a:extLst>
              <a:ext uri="{FF2B5EF4-FFF2-40B4-BE49-F238E27FC236}">
                <a16:creationId xmlns:a16="http://schemas.microsoft.com/office/drawing/2014/main" id="{8070B108-A30D-2A45-51BA-351F40FDC0A5}"/>
              </a:ext>
            </a:extLst>
          </p:cNvPr>
          <p:cNvSpPr txBox="1">
            <a:spLocks/>
          </p:cNvSpPr>
          <p:nvPr/>
        </p:nvSpPr>
        <p:spPr>
          <a:xfrm>
            <a:off x="2053670" y="5214514"/>
            <a:ext cx="3054097" cy="43598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pPr algn="ctr"/>
            <a:r>
              <a:rPr lang="en-US">
                <a:solidFill>
                  <a:schemeClr val="bg1"/>
                </a:solidFill>
                <a:latin typeface="+mn-lt"/>
              </a:rPr>
              <a:t>Dr. Holly Buck</a:t>
            </a:r>
          </a:p>
        </p:txBody>
      </p:sp>
    </p:spTree>
    <p:extLst>
      <p:ext uri="{BB962C8B-B14F-4D97-AF65-F5344CB8AC3E}">
        <p14:creationId xmlns:p14="http://schemas.microsoft.com/office/powerpoint/2010/main" val="37140779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C3AE25A8-CF68-E3BE-7E3E-6D19B21E04AF}"/>
              </a:ext>
            </a:extLst>
          </p:cNvPr>
          <p:cNvPicPr>
            <a:picLocks noChangeAspect="1"/>
          </p:cNvPicPr>
          <p:nvPr/>
        </p:nvPicPr>
        <p:blipFill rotWithShape="1">
          <a:blip r:embed="rId2" cstate="print">
            <a:alphaModFix amt="47000"/>
            <a:extLst>
              <a:ext uri="{28A0092B-C50C-407E-A947-70E740481C1C}">
                <a14:useLocalDpi xmlns:a14="http://schemas.microsoft.com/office/drawing/2010/main" val="0"/>
              </a:ext>
            </a:extLst>
          </a:blip>
          <a:srcRect t="17145" r="20936"/>
          <a:stretch/>
        </p:blipFill>
        <p:spPr>
          <a:xfrm>
            <a:off x="6427076" y="0"/>
            <a:ext cx="5764924" cy="5990894"/>
          </a:xfrm>
          <a:prstGeom prst="rect">
            <a:avLst/>
          </a:prstGeom>
        </p:spPr>
      </p:pic>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1106904" y="304800"/>
            <a:ext cx="10246895" cy="1259188"/>
          </a:xfrm>
          <a:prstGeom prst="rect">
            <a:avLst/>
          </a:prstGeom>
        </p:spPr>
        <p:txBody>
          <a:bodyPr>
            <a:normAutofit/>
          </a:bodyPr>
          <a:lstStyle/>
          <a:p>
            <a:r>
              <a:rPr lang="en-US" sz="3800" spc="-100">
                <a:solidFill>
                  <a:srgbClr val="005B82"/>
                </a:solidFill>
              </a:rPr>
              <a:t>FECM Engagement in 2022 – </a:t>
            </a:r>
            <a:br>
              <a:rPr lang="en-US" sz="3800" spc="-100">
                <a:solidFill>
                  <a:srgbClr val="005B82"/>
                </a:solidFill>
              </a:rPr>
            </a:br>
            <a:r>
              <a:rPr lang="en-US" sz="3800" spc="-100">
                <a:solidFill>
                  <a:srgbClr val="005B82"/>
                </a:solidFill>
              </a:rPr>
              <a:t>and What We Learned From It</a:t>
            </a:r>
          </a:p>
        </p:txBody>
      </p:sp>
      <p:sp>
        <p:nvSpPr>
          <p:cNvPr id="4" name="Content Placeholder 6">
            <a:extLst>
              <a:ext uri="{FF2B5EF4-FFF2-40B4-BE49-F238E27FC236}">
                <a16:creationId xmlns:a16="http://schemas.microsoft.com/office/drawing/2014/main" id="{EAFE9795-18E5-89EA-5E3D-F2E040127B0C}"/>
              </a:ext>
            </a:extLst>
          </p:cNvPr>
          <p:cNvSpPr txBox="1">
            <a:spLocks/>
          </p:cNvSpPr>
          <p:nvPr/>
        </p:nvSpPr>
        <p:spPr>
          <a:xfrm>
            <a:off x="838200" y="2346801"/>
            <a:ext cx="10515600" cy="2648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600"/>
              </a:lnSpc>
              <a:spcBef>
                <a:spcPts val="0"/>
              </a:spcBef>
              <a:spcAft>
                <a:spcPts val="800"/>
              </a:spcAft>
              <a:buFont typeface="+mj-lt"/>
              <a:buAutoNum type="arabicPeriod"/>
            </a:pPr>
            <a:endParaRPr lang="en-US" sz="3200">
              <a:latin typeface="Gill Sans MT" panose="020B0502020104020203" pitchFamily="34" charset="0"/>
            </a:endParaRPr>
          </a:p>
          <a:p>
            <a:pPr marL="457200" indent="-457200">
              <a:lnSpc>
                <a:spcPts val="2600"/>
              </a:lnSpc>
              <a:spcBef>
                <a:spcPts val="0"/>
              </a:spcBef>
              <a:spcAft>
                <a:spcPts val="800"/>
              </a:spcAft>
              <a:buFont typeface="+mj-lt"/>
              <a:buAutoNum type="arabicPeriod"/>
            </a:pPr>
            <a:endParaRPr lang="en-US" sz="1800">
              <a:latin typeface="Gill Sans MT" panose="020B0502020104020203" pitchFamily="34" charset="0"/>
            </a:endParaRPr>
          </a:p>
          <a:p>
            <a:pPr marL="0" indent="0">
              <a:lnSpc>
                <a:spcPts val="2600"/>
              </a:lnSpc>
              <a:spcBef>
                <a:spcPts val="0"/>
              </a:spcBef>
              <a:spcAft>
                <a:spcPts val="800"/>
              </a:spcAft>
              <a:buFont typeface="Arial" panose="020B0604020202020204" pitchFamily="34" charset="0"/>
              <a:buNone/>
            </a:pPr>
            <a:endParaRPr lang="en-US" sz="1800" b="1">
              <a:latin typeface="Gill Sans MT" panose="020B0502020104020203" pitchFamily="34" charset="0"/>
            </a:endParaRPr>
          </a:p>
        </p:txBody>
      </p:sp>
      <p:sp>
        <p:nvSpPr>
          <p:cNvPr id="10" name="TextBox 9">
            <a:extLst>
              <a:ext uri="{FF2B5EF4-FFF2-40B4-BE49-F238E27FC236}">
                <a16:creationId xmlns:a16="http://schemas.microsoft.com/office/drawing/2014/main" id="{8A1AF9A2-B407-53F1-FEDA-4FCF19830FFA}"/>
              </a:ext>
            </a:extLst>
          </p:cNvPr>
          <p:cNvSpPr txBox="1"/>
          <p:nvPr/>
        </p:nvSpPr>
        <p:spPr>
          <a:xfrm>
            <a:off x="322729" y="2108500"/>
            <a:ext cx="10515600" cy="3272691"/>
          </a:xfrm>
          <a:prstGeom prst="rect">
            <a:avLst/>
          </a:prstGeom>
          <a:noFill/>
        </p:spPr>
        <p:txBody>
          <a:bodyPr wrap="square">
            <a:spAutoFit/>
          </a:bodyPr>
          <a:lstStyle/>
          <a:p>
            <a:pPr marL="914400" lvl="1" indent="-457200">
              <a:spcAft>
                <a:spcPts val="800"/>
              </a:spcAft>
              <a:buClr>
                <a:schemeClr val="tx1"/>
              </a:buClr>
              <a:buSzPct val="102000"/>
              <a:buFont typeface="+mj-lt"/>
              <a:buAutoNum type="arabicPeriod"/>
            </a:pPr>
            <a:r>
              <a:rPr lang="en-US" sz="3200"/>
              <a:t>Implemented Societal Considerations and Impacts Plans in our Funding Opportunity Announcements </a:t>
            </a:r>
          </a:p>
          <a:p>
            <a:pPr marL="914400" lvl="1" indent="-457200">
              <a:spcAft>
                <a:spcPts val="800"/>
              </a:spcAft>
              <a:buClr>
                <a:schemeClr val="tx1"/>
              </a:buClr>
              <a:buSzPct val="102000"/>
              <a:buFont typeface="+mj-lt"/>
              <a:buAutoNum type="arabicPeriod"/>
            </a:pPr>
            <a:r>
              <a:rPr lang="en-US" sz="3200"/>
              <a:t>Developed Engagement Framework</a:t>
            </a:r>
          </a:p>
          <a:p>
            <a:pPr marL="914400" lvl="1" indent="-457200">
              <a:spcAft>
                <a:spcPts val="800"/>
              </a:spcAft>
              <a:buClr>
                <a:schemeClr val="tx1"/>
              </a:buClr>
              <a:buSzPct val="102000"/>
              <a:buFont typeface="+mj-lt"/>
              <a:buAutoNum type="arabicPeriod"/>
            </a:pPr>
            <a:r>
              <a:rPr lang="en-US" sz="3200"/>
              <a:t>Piloted Community Carbon Interactive Workshop Series</a:t>
            </a:r>
          </a:p>
          <a:p>
            <a:pPr marL="914400" lvl="1" indent="-457200">
              <a:spcAft>
                <a:spcPts val="800"/>
              </a:spcAft>
              <a:buFont typeface="+mj-lt"/>
              <a:buAutoNum type="arabicPeriod"/>
            </a:pPr>
            <a:endParaRPr lang="en-US" sz="2600">
              <a:latin typeface="Gill Sans MT" panose="020B0502020104020203" pitchFamily="34" charset="0"/>
            </a:endParaRPr>
          </a:p>
          <a:p>
            <a:pPr marL="914400" lvl="1" indent="-457200">
              <a:spcBef>
                <a:spcPts val="0"/>
              </a:spcBef>
              <a:spcAft>
                <a:spcPts val="800"/>
              </a:spcAft>
              <a:buFont typeface="+mj-lt"/>
              <a:buAutoNum type="arabicPeriod"/>
            </a:pPr>
            <a:endParaRPr lang="en-US" sz="2600">
              <a:latin typeface="Gill Sans MT" panose="020B0502020104020203" pitchFamily="34" charset="0"/>
            </a:endParaRPr>
          </a:p>
        </p:txBody>
      </p:sp>
    </p:spTree>
    <p:extLst>
      <p:ext uri="{BB962C8B-B14F-4D97-AF65-F5344CB8AC3E}">
        <p14:creationId xmlns:p14="http://schemas.microsoft.com/office/powerpoint/2010/main" val="3189743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DE2F159C-781C-5E3E-3715-97FA31E97018}"/>
              </a:ext>
            </a:extLst>
          </p:cNvPr>
          <p:cNvPicPr>
            <a:picLocks noChangeAspect="1"/>
          </p:cNvPicPr>
          <p:nvPr/>
        </p:nvPicPr>
        <p:blipFill rotWithShape="1">
          <a:blip r:embed="rId2" cstate="print">
            <a:alphaModFix amt="47000"/>
            <a:extLst>
              <a:ext uri="{28A0092B-C50C-407E-A947-70E740481C1C}">
                <a14:useLocalDpi xmlns:a14="http://schemas.microsoft.com/office/drawing/2010/main" val="0"/>
              </a:ext>
            </a:extLst>
          </a:blip>
          <a:srcRect t="17145" r="20936"/>
          <a:stretch/>
        </p:blipFill>
        <p:spPr>
          <a:xfrm>
            <a:off x="6427076" y="0"/>
            <a:ext cx="5764924" cy="5990894"/>
          </a:xfrm>
          <a:prstGeom prst="rect">
            <a:avLst/>
          </a:prstGeom>
        </p:spPr>
      </p:pic>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1042736" y="101219"/>
            <a:ext cx="10311063" cy="1085897"/>
          </a:xfrm>
          <a:prstGeom prst="rect">
            <a:avLst/>
          </a:prstGeom>
        </p:spPr>
        <p:txBody>
          <a:bodyPr>
            <a:normAutofit/>
          </a:bodyPr>
          <a:lstStyle/>
          <a:p>
            <a:r>
              <a:rPr lang="en-US" sz="3800">
                <a:solidFill>
                  <a:srgbClr val="005B82"/>
                </a:solidFill>
              </a:rPr>
              <a:t>Four Big Challenges</a:t>
            </a:r>
          </a:p>
        </p:txBody>
      </p:sp>
      <p:sp>
        <p:nvSpPr>
          <p:cNvPr id="4" name="Content Placeholder 6">
            <a:extLst>
              <a:ext uri="{FF2B5EF4-FFF2-40B4-BE49-F238E27FC236}">
                <a16:creationId xmlns:a16="http://schemas.microsoft.com/office/drawing/2014/main" id="{EAFE9795-18E5-89EA-5E3D-F2E040127B0C}"/>
              </a:ext>
            </a:extLst>
          </p:cNvPr>
          <p:cNvSpPr txBox="1">
            <a:spLocks/>
          </p:cNvSpPr>
          <p:nvPr/>
        </p:nvSpPr>
        <p:spPr>
          <a:xfrm>
            <a:off x="838200" y="2346801"/>
            <a:ext cx="10515600" cy="264860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600"/>
              </a:lnSpc>
              <a:spcBef>
                <a:spcPts val="0"/>
              </a:spcBef>
              <a:spcAft>
                <a:spcPts val="800"/>
              </a:spcAft>
              <a:buFont typeface="+mj-lt"/>
              <a:buAutoNum type="arabicPeriod"/>
            </a:pPr>
            <a:endParaRPr lang="en-US" sz="3200">
              <a:latin typeface="Gill Sans MT" panose="020B0502020104020203" pitchFamily="34" charset="0"/>
            </a:endParaRPr>
          </a:p>
          <a:p>
            <a:pPr marL="457200" indent="-457200">
              <a:lnSpc>
                <a:spcPts val="2600"/>
              </a:lnSpc>
              <a:spcBef>
                <a:spcPts val="0"/>
              </a:spcBef>
              <a:spcAft>
                <a:spcPts val="800"/>
              </a:spcAft>
              <a:buFont typeface="+mj-lt"/>
              <a:buAutoNum type="arabicPeriod"/>
            </a:pPr>
            <a:endParaRPr lang="en-US" sz="1800">
              <a:latin typeface="Gill Sans MT" panose="020B0502020104020203" pitchFamily="34" charset="0"/>
            </a:endParaRPr>
          </a:p>
          <a:p>
            <a:pPr marL="0" indent="0">
              <a:lnSpc>
                <a:spcPts val="2600"/>
              </a:lnSpc>
              <a:spcBef>
                <a:spcPts val="0"/>
              </a:spcBef>
              <a:spcAft>
                <a:spcPts val="800"/>
              </a:spcAft>
              <a:buFont typeface="Arial" panose="020B0604020202020204" pitchFamily="34" charset="0"/>
              <a:buNone/>
            </a:pPr>
            <a:endParaRPr lang="en-US" sz="1800" b="1">
              <a:latin typeface="Gill Sans MT" panose="020B0502020104020203" pitchFamily="34" charset="0"/>
            </a:endParaRPr>
          </a:p>
        </p:txBody>
      </p:sp>
      <p:sp>
        <p:nvSpPr>
          <p:cNvPr id="10" name="TextBox 9">
            <a:extLst>
              <a:ext uri="{FF2B5EF4-FFF2-40B4-BE49-F238E27FC236}">
                <a16:creationId xmlns:a16="http://schemas.microsoft.com/office/drawing/2014/main" id="{8A1AF9A2-B407-53F1-FEDA-4FCF19830FFA}"/>
              </a:ext>
            </a:extLst>
          </p:cNvPr>
          <p:cNvSpPr txBox="1"/>
          <p:nvPr/>
        </p:nvSpPr>
        <p:spPr>
          <a:xfrm>
            <a:off x="290457" y="1333114"/>
            <a:ext cx="11395358" cy="4001095"/>
          </a:xfrm>
          <a:prstGeom prst="rect">
            <a:avLst/>
          </a:prstGeom>
          <a:noFill/>
        </p:spPr>
        <p:txBody>
          <a:bodyPr wrap="square" lIns="91440" tIns="45720" rIns="91440" bIns="45720" anchor="t">
            <a:spAutoFit/>
          </a:bodyPr>
          <a:lstStyle/>
          <a:p>
            <a:pPr marL="971550" lvl="1" indent="-514350">
              <a:spcBef>
                <a:spcPts val="0"/>
              </a:spcBef>
              <a:spcAft>
                <a:spcPts val="800"/>
              </a:spcAft>
              <a:buFont typeface="+mj-lt"/>
              <a:buAutoNum type="arabicPeriod"/>
            </a:pPr>
            <a:r>
              <a:rPr lang="en-US" sz="2600"/>
              <a:t>There is a </a:t>
            </a:r>
            <a:r>
              <a:rPr lang="en-US" sz="2600" b="1"/>
              <a:t>lack of diversity in STEM </a:t>
            </a:r>
            <a:r>
              <a:rPr lang="en-US" sz="2600"/>
              <a:t>— which can lead to </a:t>
            </a:r>
            <a:r>
              <a:rPr lang="en-US" sz="2600" b="1"/>
              <a:t>continued inequality</a:t>
            </a:r>
            <a:r>
              <a:rPr lang="en-US" sz="2600"/>
              <a:t>, as well as lost opportunities for both workers and firms</a:t>
            </a:r>
          </a:p>
          <a:p>
            <a:pPr marL="971550" lvl="1" indent="-514350">
              <a:spcAft>
                <a:spcPts val="800"/>
              </a:spcAft>
              <a:buFont typeface="+mj-lt"/>
              <a:buAutoNum type="arabicPeriod"/>
            </a:pPr>
            <a:r>
              <a:rPr lang="en-US" sz="2600"/>
              <a:t>The </a:t>
            </a:r>
            <a:r>
              <a:rPr lang="en-US" sz="2600" b="1"/>
              <a:t>benefits, harms, and risks </a:t>
            </a:r>
            <a:r>
              <a:rPr lang="en-US" sz="2600"/>
              <a:t>from innovation and industrial development are often </a:t>
            </a:r>
            <a:r>
              <a:rPr lang="en-US" sz="2600" b="1"/>
              <a:t>unevenly distributed</a:t>
            </a:r>
            <a:endParaRPr lang="en-US" sz="2600"/>
          </a:p>
          <a:p>
            <a:pPr marL="971550" lvl="1" indent="-514350">
              <a:spcAft>
                <a:spcPts val="800"/>
              </a:spcAft>
              <a:buFont typeface="+mj-lt"/>
              <a:buAutoNum type="arabicPeriod"/>
            </a:pPr>
            <a:r>
              <a:rPr lang="en-US" sz="2600"/>
              <a:t>The </a:t>
            </a:r>
            <a:r>
              <a:rPr lang="en-US" sz="2600" b="1"/>
              <a:t>public is often left out of decision-making </a:t>
            </a:r>
            <a:r>
              <a:rPr lang="en-US" sz="2600"/>
              <a:t>on energy infrastructure, which can lessen trust between decision-makers and experts and the public, and inhibit deployment</a:t>
            </a:r>
            <a:endParaRPr lang="en-US" sz="2600">
              <a:cs typeface="Calibri"/>
            </a:endParaRPr>
          </a:p>
          <a:p>
            <a:pPr marL="971550" lvl="1" indent="-514350">
              <a:spcAft>
                <a:spcPts val="800"/>
              </a:spcAft>
              <a:buFont typeface="+mj-lt"/>
              <a:buAutoNum type="arabicPeriod"/>
            </a:pPr>
            <a:r>
              <a:rPr lang="en-US" sz="2600"/>
              <a:t>Many communities are struggling with a </a:t>
            </a:r>
            <a:r>
              <a:rPr lang="en-US" sz="2600" b="1"/>
              <a:t>lack of quality jobs </a:t>
            </a:r>
            <a:r>
              <a:rPr lang="en-US" sz="2600"/>
              <a:t>that pay a family-sustaining wage</a:t>
            </a:r>
            <a:endParaRPr lang="en-US" sz="2600">
              <a:latin typeface="Gill Sans MT" panose="020B0502020104020203" pitchFamily="34" charset="0"/>
            </a:endParaRPr>
          </a:p>
        </p:txBody>
      </p:sp>
    </p:spTree>
    <p:extLst>
      <p:ext uri="{BB962C8B-B14F-4D97-AF65-F5344CB8AC3E}">
        <p14:creationId xmlns:p14="http://schemas.microsoft.com/office/powerpoint/2010/main" val="389523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CFCD7353-136C-A795-D313-8E5CADB8ED9B}"/>
              </a:ext>
            </a:extLst>
          </p:cNvPr>
          <p:cNvPicPr>
            <a:picLocks noChangeAspect="1"/>
          </p:cNvPicPr>
          <p:nvPr/>
        </p:nvPicPr>
        <p:blipFill rotWithShape="1">
          <a:blip r:embed="rId2" cstate="print">
            <a:alphaModFix amt="47000"/>
            <a:extLst>
              <a:ext uri="{28A0092B-C50C-407E-A947-70E740481C1C}">
                <a14:useLocalDpi xmlns:a14="http://schemas.microsoft.com/office/drawing/2010/main" val="0"/>
              </a:ext>
            </a:extLst>
          </a:blip>
          <a:srcRect t="17145" r="20936"/>
          <a:stretch/>
        </p:blipFill>
        <p:spPr>
          <a:xfrm>
            <a:off x="6427076" y="0"/>
            <a:ext cx="5764924" cy="5990894"/>
          </a:xfrm>
          <a:prstGeom prst="rect">
            <a:avLst/>
          </a:prstGeom>
        </p:spPr>
      </p:pic>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1081087" y="224589"/>
            <a:ext cx="10515600" cy="1388677"/>
          </a:xfrm>
          <a:prstGeom prst="rect">
            <a:avLst/>
          </a:prstGeom>
        </p:spPr>
        <p:txBody>
          <a:bodyPr>
            <a:normAutofit/>
          </a:bodyPr>
          <a:lstStyle/>
          <a:p>
            <a:r>
              <a:rPr lang="en-US" sz="3800" spc="-100">
                <a:solidFill>
                  <a:srgbClr val="005B82"/>
                </a:solidFill>
              </a:rPr>
              <a:t>Societal Considerations and Impacts / Community Benefits Plans</a:t>
            </a:r>
          </a:p>
        </p:txBody>
      </p:sp>
      <p:sp>
        <p:nvSpPr>
          <p:cNvPr id="3" name="TextBox 2">
            <a:extLst>
              <a:ext uri="{FF2B5EF4-FFF2-40B4-BE49-F238E27FC236}">
                <a16:creationId xmlns:a16="http://schemas.microsoft.com/office/drawing/2014/main" id="{3EDFAD85-AF01-C4E2-0B34-C0EF845BEF46}"/>
              </a:ext>
            </a:extLst>
          </p:cNvPr>
          <p:cNvSpPr txBox="1"/>
          <p:nvPr/>
        </p:nvSpPr>
        <p:spPr>
          <a:xfrm>
            <a:off x="1081086" y="2197768"/>
            <a:ext cx="10272713" cy="2369880"/>
          </a:xfrm>
          <a:prstGeom prst="rect">
            <a:avLst/>
          </a:prstGeom>
          <a:noFill/>
        </p:spPr>
        <p:txBody>
          <a:bodyPr wrap="square" rtlCol="0">
            <a:spAutoFit/>
          </a:bodyPr>
          <a:lstStyle/>
          <a:p>
            <a:pPr marL="457200" indent="-457200">
              <a:lnSpc>
                <a:spcPct val="100000"/>
              </a:lnSpc>
              <a:spcBef>
                <a:spcPts val="0"/>
              </a:spcBef>
              <a:spcAft>
                <a:spcPts val="800"/>
              </a:spcAft>
              <a:buFont typeface="+mj-lt"/>
              <a:buAutoNum type="arabicPeriod"/>
            </a:pPr>
            <a:r>
              <a:rPr lang="en-US" sz="3200"/>
              <a:t>Diversity, Equity, Inclusion, and Accessibility (DEIA)</a:t>
            </a:r>
          </a:p>
          <a:p>
            <a:pPr marL="457200" indent="-457200">
              <a:lnSpc>
                <a:spcPct val="100000"/>
              </a:lnSpc>
              <a:spcBef>
                <a:spcPts val="0"/>
              </a:spcBef>
              <a:spcAft>
                <a:spcPts val="800"/>
              </a:spcAft>
              <a:buFont typeface="+mj-lt"/>
              <a:buAutoNum type="arabicPeriod"/>
            </a:pPr>
            <a:r>
              <a:rPr lang="en-US" sz="3200"/>
              <a:t>Justice40 Initiative</a:t>
            </a:r>
          </a:p>
          <a:p>
            <a:pPr marL="457200" indent="-457200">
              <a:lnSpc>
                <a:spcPct val="100000"/>
              </a:lnSpc>
              <a:spcBef>
                <a:spcPts val="0"/>
              </a:spcBef>
              <a:spcAft>
                <a:spcPts val="800"/>
              </a:spcAft>
              <a:buFont typeface="+mj-lt"/>
              <a:buAutoNum type="arabicPeriod"/>
            </a:pPr>
            <a:r>
              <a:rPr lang="en-US" sz="3200"/>
              <a:t>Community, Labor, and Stakeholder Engagement</a:t>
            </a:r>
          </a:p>
          <a:p>
            <a:pPr marL="457200" indent="-457200">
              <a:lnSpc>
                <a:spcPct val="100000"/>
              </a:lnSpc>
              <a:spcBef>
                <a:spcPts val="0"/>
              </a:spcBef>
              <a:spcAft>
                <a:spcPts val="800"/>
              </a:spcAft>
              <a:buFont typeface="+mj-lt"/>
              <a:buAutoNum type="arabicPeriod"/>
            </a:pPr>
            <a:r>
              <a:rPr lang="en-US" sz="3200"/>
              <a:t>Quality Jobs</a:t>
            </a:r>
          </a:p>
        </p:txBody>
      </p:sp>
    </p:spTree>
    <p:extLst>
      <p:ext uri="{BB962C8B-B14F-4D97-AF65-F5344CB8AC3E}">
        <p14:creationId xmlns:p14="http://schemas.microsoft.com/office/powerpoint/2010/main" val="517330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1074822" y="101219"/>
            <a:ext cx="10413702" cy="1117981"/>
          </a:xfrm>
          <a:prstGeom prst="rect">
            <a:avLst/>
          </a:prstGeom>
        </p:spPr>
        <p:txBody>
          <a:bodyPr>
            <a:normAutofit/>
          </a:bodyPr>
          <a:lstStyle/>
          <a:p>
            <a:r>
              <a:rPr lang="en-US" sz="3800" spc="-100">
                <a:solidFill>
                  <a:srgbClr val="005B82"/>
                </a:solidFill>
              </a:rPr>
              <a:t>Key point: Plans are Action-Oriented</a:t>
            </a:r>
          </a:p>
        </p:txBody>
      </p:sp>
      <p:graphicFrame>
        <p:nvGraphicFramePr>
          <p:cNvPr id="6" name="Diagram 5">
            <a:extLst>
              <a:ext uri="{FF2B5EF4-FFF2-40B4-BE49-F238E27FC236}">
                <a16:creationId xmlns:a16="http://schemas.microsoft.com/office/drawing/2014/main" id="{F4E63121-7D3D-14CB-C571-1BFE809B71CB}"/>
              </a:ext>
            </a:extLst>
          </p:cNvPr>
          <p:cNvGraphicFramePr/>
          <p:nvPr>
            <p:extLst>
              <p:ext uri="{D42A27DB-BD31-4B8C-83A1-F6EECF244321}">
                <p14:modId xmlns:p14="http://schemas.microsoft.com/office/powerpoint/2010/main" val="1786655830"/>
              </p:ext>
            </p:extLst>
          </p:nvPr>
        </p:nvGraphicFramePr>
        <p:xfrm>
          <a:off x="385011" y="786063"/>
          <a:ext cx="11405936" cy="21775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Content Placeholder 2">
            <a:extLst>
              <a:ext uri="{FF2B5EF4-FFF2-40B4-BE49-F238E27FC236}">
                <a16:creationId xmlns:a16="http://schemas.microsoft.com/office/drawing/2014/main" id="{0B72070A-25D0-E01F-EAF5-03253E73B3DB}"/>
              </a:ext>
            </a:extLst>
          </p:cNvPr>
          <p:cNvSpPr txBox="1">
            <a:spLocks/>
          </p:cNvSpPr>
          <p:nvPr/>
        </p:nvSpPr>
        <p:spPr>
          <a:xfrm>
            <a:off x="625643" y="2775284"/>
            <a:ext cx="11566358" cy="36163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b="1">
                <a:solidFill>
                  <a:srgbClr val="005B82"/>
                </a:solidFill>
                <a:latin typeface="+mn-lt"/>
                <a:cs typeface="Calibri"/>
              </a:rPr>
              <a:t>Vision:</a:t>
            </a:r>
            <a:r>
              <a:rPr lang="en-US" sz="3000">
                <a:solidFill>
                  <a:srgbClr val="005B82"/>
                </a:solidFill>
                <a:latin typeface="+mn-lt"/>
                <a:cs typeface="Calibri"/>
              </a:rPr>
              <a:t> We affirm we care about justice/engagement/DEIA </a:t>
            </a:r>
          </a:p>
          <a:p>
            <a:pPr marL="0" indent="0">
              <a:buFont typeface="Arial" panose="020B0604020202020204" pitchFamily="34" charset="0"/>
              <a:buNone/>
            </a:pPr>
            <a:r>
              <a:rPr lang="en-US" sz="3000" b="1">
                <a:solidFill>
                  <a:srgbClr val="005B82"/>
                </a:solidFill>
                <a:latin typeface="+mn-lt"/>
                <a:cs typeface="Calibri"/>
              </a:rPr>
              <a:t>Assessment:</a:t>
            </a:r>
            <a:r>
              <a:rPr lang="en-US" sz="3000">
                <a:solidFill>
                  <a:srgbClr val="005B82"/>
                </a:solidFill>
                <a:latin typeface="+mn-lt"/>
                <a:cs typeface="Calibri"/>
              </a:rPr>
              <a:t> We mapped or assessed underserved communities/stakeholders/DEIA</a:t>
            </a:r>
          </a:p>
          <a:p>
            <a:pPr marL="0" indent="0">
              <a:buFont typeface="Arial" panose="020B0604020202020204" pitchFamily="34" charset="0"/>
              <a:buNone/>
            </a:pPr>
            <a:endParaRPr lang="en-US" sz="900">
              <a:solidFill>
                <a:schemeClr val="bg2">
                  <a:lumMod val="50000"/>
                </a:schemeClr>
              </a:solidFill>
              <a:latin typeface="+mn-lt"/>
              <a:cs typeface="Calibri"/>
            </a:endParaRPr>
          </a:p>
          <a:p>
            <a:pPr marL="0" indent="0">
              <a:buFont typeface="Arial" panose="020B0604020202020204" pitchFamily="34" charset="0"/>
              <a:buNone/>
            </a:pPr>
            <a:r>
              <a:rPr lang="en-US" sz="2400" b="1">
                <a:solidFill>
                  <a:schemeClr val="tx1"/>
                </a:solidFill>
                <a:latin typeface="+mn-lt"/>
                <a:cs typeface="Calibri"/>
              </a:rPr>
              <a:t>Goals:</a:t>
            </a:r>
            <a:r>
              <a:rPr lang="en-US" sz="2400">
                <a:solidFill>
                  <a:schemeClr val="tx1"/>
                </a:solidFill>
                <a:latin typeface="+mn-lt"/>
                <a:cs typeface="Calibri"/>
              </a:rPr>
              <a:t> From our assessment, we know X is lacking, so we want to improve in X</a:t>
            </a:r>
          </a:p>
          <a:p>
            <a:pPr marL="0" indent="0">
              <a:buFont typeface="Arial" panose="020B0604020202020204" pitchFamily="34" charset="0"/>
              <a:buNone/>
            </a:pPr>
            <a:r>
              <a:rPr lang="en-US" sz="2400" b="1">
                <a:solidFill>
                  <a:schemeClr val="tx1"/>
                </a:solidFill>
                <a:latin typeface="+mn-lt"/>
                <a:cs typeface="Calibri"/>
              </a:rPr>
              <a:t>Outcomes:</a:t>
            </a:r>
            <a:r>
              <a:rPr lang="en-US" sz="2400">
                <a:solidFill>
                  <a:schemeClr val="tx1"/>
                </a:solidFill>
                <a:latin typeface="+mn-lt"/>
                <a:cs typeface="Calibri"/>
              </a:rPr>
              <a:t> We know we have succeeded when Y (specific target) is reached</a:t>
            </a:r>
          </a:p>
          <a:p>
            <a:pPr marL="0" indent="0">
              <a:buFont typeface="Arial" panose="020B0604020202020204" pitchFamily="34" charset="0"/>
              <a:buNone/>
            </a:pPr>
            <a:r>
              <a:rPr lang="en-US" sz="2400" b="1">
                <a:solidFill>
                  <a:schemeClr val="tx1"/>
                </a:solidFill>
                <a:latin typeface="+mn-lt"/>
                <a:cs typeface="Calibri"/>
              </a:rPr>
              <a:t>Implementation: </a:t>
            </a:r>
            <a:r>
              <a:rPr lang="en-US" sz="2400">
                <a:solidFill>
                  <a:schemeClr val="tx1"/>
                </a:solidFill>
                <a:latin typeface="+mn-lt"/>
                <a:cs typeface="Calibri"/>
              </a:rPr>
              <a:t>To achieve Y, [specific actor] has to do Z [in specific timeframe]</a:t>
            </a:r>
          </a:p>
          <a:p>
            <a:pPr marL="0" indent="0">
              <a:buFont typeface="Arial" panose="020B0604020202020204" pitchFamily="34" charset="0"/>
              <a:buNone/>
            </a:pPr>
            <a:endParaRPr lang="en-US" sz="2000">
              <a:cs typeface="Calibri"/>
            </a:endParaRPr>
          </a:p>
        </p:txBody>
      </p:sp>
    </p:spTree>
    <p:extLst>
      <p:ext uri="{BB962C8B-B14F-4D97-AF65-F5344CB8AC3E}">
        <p14:creationId xmlns:p14="http://schemas.microsoft.com/office/powerpoint/2010/main" val="741299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7D9AD1-5771-F44F-A2C4-D53A8DCF05A2}"/>
              </a:ext>
            </a:extLst>
          </p:cNvPr>
          <p:cNvSpPr/>
          <p:nvPr/>
        </p:nvSpPr>
        <p:spPr>
          <a:xfrm>
            <a:off x="730046" y="1387416"/>
            <a:ext cx="5247735" cy="40831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F02EF26-6259-2291-1AB0-8512C1B01FA4}"/>
              </a:ext>
            </a:extLst>
          </p:cNvPr>
          <p:cNvSpPr/>
          <p:nvPr/>
        </p:nvSpPr>
        <p:spPr>
          <a:xfrm>
            <a:off x="6411976" y="1387416"/>
            <a:ext cx="5247735" cy="40831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3" name="Title 1">
            <a:extLst>
              <a:ext uri="{FF2B5EF4-FFF2-40B4-BE49-F238E27FC236}">
                <a16:creationId xmlns:a16="http://schemas.microsoft.com/office/drawing/2014/main" id="{697081C2-3E00-681F-469C-DB6C7E88EB69}"/>
              </a:ext>
            </a:extLst>
          </p:cNvPr>
          <p:cNvSpPr txBox="1">
            <a:spLocks/>
          </p:cNvSpPr>
          <p:nvPr/>
        </p:nvSpPr>
        <p:spPr>
          <a:xfrm>
            <a:off x="730046" y="243394"/>
            <a:ext cx="12492221" cy="812800"/>
          </a:xfrm>
          <a:prstGeom prst="rect">
            <a:avLst/>
          </a:prstGeom>
        </p:spPr>
        <p:txBody>
          <a:bodyPr/>
          <a:lstStyle>
            <a:lvl1pPr algn="l" defTabSz="457200" rtl="0" eaLnBrk="1" fontAlgn="base" hangingPunct="1">
              <a:spcBef>
                <a:spcPct val="0"/>
              </a:spcBef>
              <a:spcAft>
                <a:spcPct val="0"/>
              </a:spcAft>
              <a:defRPr lang="en-US" sz="3300" b="1" kern="1200" dirty="0">
                <a:solidFill>
                  <a:srgbClr val="007934"/>
                </a:solidFill>
                <a:latin typeface="+mj-lt"/>
                <a:ea typeface="ヒラギノ角ゴ Pro W3" charset="0"/>
                <a:cs typeface="Arial"/>
              </a:defRPr>
            </a:lvl1pPr>
            <a:lvl2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2pPr>
            <a:lvl3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3pPr>
            <a:lvl4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4pPr>
            <a:lvl5pPr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5pPr>
            <a:lvl6pPr marL="4572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6pPr>
            <a:lvl7pPr marL="9144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7pPr>
            <a:lvl8pPr marL="13716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8pPr>
            <a:lvl9pPr marL="1828800" algn="l" defTabSz="457200" rtl="0" eaLnBrk="1" fontAlgn="base" hangingPunct="1">
              <a:spcBef>
                <a:spcPct val="0"/>
              </a:spcBef>
              <a:spcAft>
                <a:spcPct val="0"/>
              </a:spcAft>
              <a:defRPr sz="3300" b="1">
                <a:solidFill>
                  <a:srgbClr val="007934"/>
                </a:solidFill>
                <a:latin typeface="Franklin Gothic Medium" charset="0"/>
                <a:ea typeface="ヒラギノ角ゴ Pro W3" charset="0"/>
              </a:defRPr>
            </a:lvl9pPr>
          </a:lstStyle>
          <a:p>
            <a:r>
              <a:rPr lang="en-US" sz="3400">
                <a:solidFill>
                  <a:schemeClr val="tx1"/>
                </a:solidFill>
                <a:latin typeface="Franklin Gothic Book" charset="0"/>
                <a:ea typeface="+mj-ea"/>
                <a:cs typeface="Arial" panose="020B0604020202020204" pitchFamily="34" charset="0"/>
              </a:rPr>
              <a:t> </a:t>
            </a:r>
          </a:p>
        </p:txBody>
      </p:sp>
      <p:sp>
        <p:nvSpPr>
          <p:cNvPr id="79" name="TextBox 78">
            <a:extLst>
              <a:ext uri="{FF2B5EF4-FFF2-40B4-BE49-F238E27FC236}">
                <a16:creationId xmlns:a16="http://schemas.microsoft.com/office/drawing/2014/main" id="{0E7FBD20-753E-817F-6718-3BCB8820ED61}"/>
              </a:ext>
            </a:extLst>
          </p:cNvPr>
          <p:cNvSpPr txBox="1"/>
          <p:nvPr/>
        </p:nvSpPr>
        <p:spPr>
          <a:xfrm>
            <a:off x="1030941" y="286868"/>
            <a:ext cx="9874914" cy="677108"/>
          </a:xfrm>
          <a:prstGeom prst="rect">
            <a:avLst/>
          </a:prstGeom>
          <a:noFill/>
        </p:spPr>
        <p:txBody>
          <a:bodyPr wrap="square" lIns="91440" tIns="45720" rIns="91440" bIns="45720" anchor="t">
            <a:spAutoFit/>
          </a:bodyPr>
          <a:lstStyle/>
          <a:p>
            <a:pPr>
              <a:defRPr/>
            </a:pPr>
            <a:r>
              <a:rPr lang="en-US" sz="3800" b="1">
                <a:solidFill>
                  <a:srgbClr val="005B82"/>
                </a:solidFill>
                <a:latin typeface="Arial" panose="020B0604020202020204" pitchFamily="34" charset="0"/>
                <a:cs typeface="Arial" panose="020B0604020202020204" pitchFamily="34" charset="0"/>
              </a:rPr>
              <a:t>FECM Engagement Framework</a:t>
            </a:r>
          </a:p>
        </p:txBody>
      </p:sp>
      <p:sp>
        <p:nvSpPr>
          <p:cNvPr id="3" name="Content Placeholder 2">
            <a:extLst>
              <a:ext uri="{FF2B5EF4-FFF2-40B4-BE49-F238E27FC236}">
                <a16:creationId xmlns:a16="http://schemas.microsoft.com/office/drawing/2014/main" id="{C3EFA161-A3A8-D3EC-8CDF-A704215EC466}"/>
              </a:ext>
            </a:extLst>
          </p:cNvPr>
          <p:cNvSpPr txBox="1">
            <a:spLocks/>
          </p:cNvSpPr>
          <p:nvPr/>
        </p:nvSpPr>
        <p:spPr>
          <a:xfrm>
            <a:off x="938744" y="1620814"/>
            <a:ext cx="5039037" cy="39039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solidFill>
                  <a:srgbClr val="005B82"/>
                </a:solidFill>
                <a:latin typeface="Calibri"/>
                <a:cs typeface="Calibri"/>
              </a:rPr>
              <a:t>Guiding principles</a:t>
            </a:r>
          </a:p>
          <a:p>
            <a:pPr marL="0" indent="0">
              <a:buFont typeface="Arial" panose="020B0604020202020204" pitchFamily="34" charset="0"/>
              <a:buNone/>
            </a:pPr>
            <a:endParaRPr lang="en-US" sz="900">
              <a:solidFill>
                <a:schemeClr val="bg2">
                  <a:lumMod val="50000"/>
                </a:schemeClr>
              </a:solidFill>
              <a:latin typeface="+mn-lt"/>
              <a:cs typeface="Calibri"/>
            </a:endParaRPr>
          </a:p>
          <a:p>
            <a:r>
              <a:rPr lang="en-US" sz="2400">
                <a:solidFill>
                  <a:schemeClr val="tx1"/>
                </a:solidFill>
                <a:latin typeface="Calibri"/>
                <a:cs typeface="Arial"/>
              </a:rPr>
              <a:t>Two-way</a:t>
            </a:r>
          </a:p>
          <a:p>
            <a:r>
              <a:rPr lang="en-US" sz="2400">
                <a:solidFill>
                  <a:schemeClr val="tx1"/>
                </a:solidFill>
                <a:latin typeface="Calibri"/>
                <a:cs typeface="Arial"/>
              </a:rPr>
              <a:t>Proactive and early </a:t>
            </a:r>
            <a:endParaRPr lang="en-US" sz="2400">
              <a:solidFill>
                <a:schemeClr val="tx1"/>
              </a:solidFill>
              <a:latin typeface="Calibri"/>
            </a:endParaRPr>
          </a:p>
          <a:p>
            <a:r>
              <a:rPr lang="en-US" sz="2400">
                <a:solidFill>
                  <a:schemeClr val="tx1"/>
                </a:solidFill>
                <a:latin typeface="Calibri"/>
                <a:cs typeface="Arial"/>
              </a:rPr>
              <a:t>Place-based </a:t>
            </a:r>
            <a:endParaRPr lang="en-US" sz="2400">
              <a:solidFill>
                <a:schemeClr val="tx1"/>
              </a:solidFill>
              <a:latin typeface="Calibri"/>
            </a:endParaRPr>
          </a:p>
          <a:p>
            <a:r>
              <a:rPr lang="en-US" sz="2400">
                <a:solidFill>
                  <a:schemeClr val="tx1"/>
                </a:solidFill>
                <a:latin typeface="Calibri"/>
                <a:cs typeface="Arial"/>
              </a:rPr>
              <a:t>Community-based knowledge, including technical assistance</a:t>
            </a:r>
            <a:endParaRPr lang="en-US" sz="2400">
              <a:solidFill>
                <a:schemeClr val="tx1"/>
              </a:solidFill>
              <a:latin typeface="Calibri"/>
            </a:endParaRPr>
          </a:p>
          <a:p>
            <a:r>
              <a:rPr lang="en-US" sz="2400">
                <a:solidFill>
                  <a:schemeClr val="tx1"/>
                </a:solidFill>
                <a:latin typeface="Calibri"/>
                <a:cs typeface="Arial"/>
              </a:rPr>
              <a:t>Engagement that scales</a:t>
            </a:r>
            <a:endParaRPr lang="en-US" sz="2400">
              <a:solidFill>
                <a:schemeClr val="tx1"/>
              </a:solidFill>
              <a:latin typeface="Calibri"/>
            </a:endParaRPr>
          </a:p>
          <a:p>
            <a:pPr marL="0" indent="0">
              <a:buNone/>
            </a:pPr>
            <a:endParaRPr lang="en-US" sz="2200">
              <a:latin typeface="+mn-lt"/>
              <a:cs typeface="Calibri"/>
            </a:endParaRPr>
          </a:p>
          <a:p>
            <a:pPr marL="0" indent="0">
              <a:buFont typeface="Arial" panose="020B0604020202020204" pitchFamily="34" charset="0"/>
              <a:buNone/>
            </a:pPr>
            <a:endParaRPr lang="en-US" sz="2000">
              <a:cs typeface="Calibri"/>
            </a:endParaRPr>
          </a:p>
        </p:txBody>
      </p:sp>
      <p:sp>
        <p:nvSpPr>
          <p:cNvPr id="6" name="Content Placeholder 2">
            <a:extLst>
              <a:ext uri="{FF2B5EF4-FFF2-40B4-BE49-F238E27FC236}">
                <a16:creationId xmlns:a16="http://schemas.microsoft.com/office/drawing/2014/main" id="{0EF0E452-C8C1-627C-30F8-2A868420C0B3}"/>
              </a:ext>
            </a:extLst>
          </p:cNvPr>
          <p:cNvSpPr txBox="1">
            <a:spLocks/>
          </p:cNvSpPr>
          <p:nvPr/>
        </p:nvSpPr>
        <p:spPr>
          <a:xfrm>
            <a:off x="6566645" y="1620814"/>
            <a:ext cx="4938396" cy="3616372"/>
          </a:xfrm>
          <a:prstGeom prst="rect">
            <a:avLst/>
          </a:prstGeom>
          <a:ln>
            <a:noFill/>
          </a:ln>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b="1">
                <a:solidFill>
                  <a:srgbClr val="005B82"/>
                </a:solidFill>
                <a:latin typeface="Calibri"/>
                <a:cs typeface="Calibri"/>
              </a:rPr>
              <a:t>Focus areas</a:t>
            </a:r>
          </a:p>
          <a:p>
            <a:pPr marL="0" indent="0">
              <a:buNone/>
            </a:pPr>
            <a:endParaRPr lang="en-US" sz="900" b="1">
              <a:solidFill>
                <a:srgbClr val="005B82"/>
              </a:solidFill>
              <a:latin typeface="Calibri"/>
              <a:cs typeface="Calibri"/>
            </a:endParaRPr>
          </a:p>
          <a:p>
            <a:pPr>
              <a:buNone/>
            </a:pPr>
            <a:r>
              <a:rPr lang="en-US" sz="2400">
                <a:solidFill>
                  <a:schemeClr val="tx1"/>
                </a:solidFill>
                <a:latin typeface="Calibri"/>
                <a:cs typeface="Arial"/>
              </a:rPr>
              <a:t>•  Energy and industrial communities</a:t>
            </a:r>
            <a:endParaRPr lang="en-US" sz="2400">
              <a:solidFill>
                <a:schemeClr val="tx1"/>
              </a:solidFill>
              <a:latin typeface="Calibri"/>
            </a:endParaRPr>
          </a:p>
          <a:p>
            <a:pPr>
              <a:buNone/>
            </a:pPr>
            <a:r>
              <a:rPr lang="en-US" sz="2400">
                <a:solidFill>
                  <a:schemeClr val="tx1"/>
                </a:solidFill>
                <a:latin typeface="Calibri"/>
                <a:cs typeface="Arial"/>
              </a:rPr>
              <a:t>•  Tribes and Alaska Native Communities</a:t>
            </a:r>
            <a:endParaRPr lang="en-US" sz="2400">
              <a:solidFill>
                <a:schemeClr val="tx1"/>
              </a:solidFill>
              <a:latin typeface="Calibri"/>
            </a:endParaRPr>
          </a:p>
          <a:p>
            <a:pPr>
              <a:buNone/>
            </a:pPr>
            <a:r>
              <a:rPr lang="en-US" sz="2400">
                <a:solidFill>
                  <a:schemeClr val="tx1"/>
                </a:solidFill>
                <a:latin typeface="Calibri"/>
                <a:cs typeface="Arial"/>
              </a:rPr>
              <a:t>•  Environmental Justice Communities</a:t>
            </a:r>
            <a:endParaRPr lang="en-US" sz="2400">
              <a:solidFill>
                <a:schemeClr val="tx1"/>
              </a:solidFill>
              <a:latin typeface="Calibri"/>
            </a:endParaRPr>
          </a:p>
          <a:p>
            <a:pPr>
              <a:buNone/>
            </a:pPr>
            <a:r>
              <a:rPr lang="en-US" sz="2400">
                <a:solidFill>
                  <a:schemeClr val="tx1"/>
                </a:solidFill>
                <a:latin typeface="Calibri"/>
                <a:cs typeface="Arial"/>
              </a:rPr>
              <a:t>•  Labor</a:t>
            </a:r>
            <a:endParaRPr lang="en-US" sz="2400">
              <a:solidFill>
                <a:schemeClr val="tx1"/>
              </a:solidFill>
              <a:latin typeface="Calibri"/>
            </a:endParaRPr>
          </a:p>
          <a:p>
            <a:pPr>
              <a:buNone/>
            </a:pPr>
            <a:r>
              <a:rPr lang="en-US" sz="2400">
                <a:solidFill>
                  <a:schemeClr val="tx1"/>
                </a:solidFill>
                <a:latin typeface="Calibri"/>
                <a:cs typeface="Arial"/>
              </a:rPr>
              <a:t>•  States</a:t>
            </a:r>
            <a:endParaRPr lang="en-US" sz="2400">
              <a:solidFill>
                <a:schemeClr val="tx1"/>
              </a:solidFill>
              <a:latin typeface="Calibri"/>
            </a:endParaRPr>
          </a:p>
          <a:p>
            <a:pPr>
              <a:buNone/>
            </a:pPr>
            <a:r>
              <a:rPr lang="en-US" sz="2400">
                <a:solidFill>
                  <a:schemeClr val="tx1"/>
                </a:solidFill>
                <a:latin typeface="Calibri"/>
                <a:cs typeface="Arial"/>
              </a:rPr>
              <a:t>•  Rural communities</a:t>
            </a:r>
            <a:endParaRPr lang="en-US" sz="2400">
              <a:solidFill>
                <a:schemeClr val="tx1"/>
              </a:solidFill>
              <a:latin typeface="Calibri"/>
            </a:endParaRPr>
          </a:p>
          <a:p>
            <a:pPr marL="0" indent="0">
              <a:buFont typeface="Arial" panose="020B0604020202020204" pitchFamily="34" charset="0"/>
              <a:buNone/>
            </a:pPr>
            <a:endParaRPr lang="en-US" sz="2200" b="1">
              <a:solidFill>
                <a:srgbClr val="005B82"/>
              </a:solidFill>
              <a:latin typeface="+mn-lt"/>
              <a:cs typeface="Calibri"/>
            </a:endParaRPr>
          </a:p>
          <a:p>
            <a:pPr marL="0" indent="0">
              <a:buNone/>
            </a:pPr>
            <a:endParaRPr lang="en-US" sz="2200">
              <a:solidFill>
                <a:srgbClr val="948A54"/>
              </a:solidFill>
              <a:latin typeface="Calibri"/>
              <a:cs typeface="Calibri"/>
            </a:endParaRPr>
          </a:p>
          <a:p>
            <a:pPr>
              <a:buNone/>
            </a:pPr>
            <a:endParaRPr lang="en-US" sz="2200">
              <a:latin typeface="+mn-lt"/>
            </a:endParaRPr>
          </a:p>
          <a:p>
            <a:pPr marL="0" indent="0">
              <a:buFont typeface="Arial" panose="020B0604020202020204" pitchFamily="34" charset="0"/>
              <a:buNone/>
            </a:pPr>
            <a:endParaRPr lang="en-US" sz="2200">
              <a:latin typeface="Calibri" panose="020F0502020204030204"/>
              <a:cs typeface="Calibri"/>
            </a:endParaRPr>
          </a:p>
          <a:p>
            <a:pPr marL="0" indent="0">
              <a:buNone/>
            </a:pPr>
            <a:endParaRPr lang="en-US" sz="2200">
              <a:latin typeface="Calibri" panose="020F0502020204030204"/>
              <a:cs typeface="Calibri"/>
            </a:endParaRPr>
          </a:p>
        </p:txBody>
      </p:sp>
    </p:spTree>
    <p:extLst>
      <p:ext uri="{BB962C8B-B14F-4D97-AF65-F5344CB8AC3E}">
        <p14:creationId xmlns:p14="http://schemas.microsoft.com/office/powerpoint/2010/main" val="2064951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DAD34-98AB-496B-8A7C-CD8E66564317}"/>
              </a:ext>
            </a:extLst>
          </p:cNvPr>
          <p:cNvSpPr>
            <a:spLocks noGrp="1"/>
          </p:cNvSpPr>
          <p:nvPr>
            <p:ph type="title"/>
          </p:nvPr>
        </p:nvSpPr>
        <p:spPr>
          <a:xfrm>
            <a:off x="1070812" y="136525"/>
            <a:ext cx="10453038" cy="806824"/>
          </a:xfrm>
        </p:spPr>
        <p:txBody>
          <a:bodyPr vert="horz" lIns="91440" tIns="45720" rIns="91440" bIns="45720" rtlCol="0" anchor="b">
            <a:noAutofit/>
          </a:bodyPr>
          <a:lstStyle/>
          <a:p>
            <a:r>
              <a:rPr lang="en-US" sz="3800" kern="1200">
                <a:solidFill>
                  <a:srgbClr val="005B82"/>
                </a:solidFill>
              </a:rPr>
              <a:t>Two-Way Model of Engagement</a:t>
            </a:r>
          </a:p>
        </p:txBody>
      </p:sp>
      <p:graphicFrame>
        <p:nvGraphicFramePr>
          <p:cNvPr id="5" name="Table 4">
            <a:extLst>
              <a:ext uri="{FF2B5EF4-FFF2-40B4-BE49-F238E27FC236}">
                <a16:creationId xmlns:a16="http://schemas.microsoft.com/office/drawing/2014/main" id="{3CFCEDCB-52B4-4F43-8EFA-93FEA40D5126}"/>
              </a:ext>
            </a:extLst>
          </p:cNvPr>
          <p:cNvGraphicFramePr>
            <a:graphicFrameLocks noGrp="1"/>
          </p:cNvGraphicFramePr>
          <p:nvPr>
            <p:extLst>
              <p:ext uri="{D42A27DB-BD31-4B8C-83A1-F6EECF244321}">
                <p14:modId xmlns:p14="http://schemas.microsoft.com/office/powerpoint/2010/main" val="1964152103"/>
              </p:ext>
            </p:extLst>
          </p:nvPr>
        </p:nvGraphicFramePr>
        <p:xfrm>
          <a:off x="416718" y="1237786"/>
          <a:ext cx="11358563" cy="4698294"/>
        </p:xfrm>
        <a:graphic>
          <a:graphicData uri="http://schemas.openxmlformats.org/drawingml/2006/table">
            <a:tbl>
              <a:tblPr firstRow="1" firstCol="1"/>
              <a:tblGrid>
                <a:gridCol w="4429125">
                  <a:extLst>
                    <a:ext uri="{9D8B030D-6E8A-4147-A177-3AD203B41FA5}">
                      <a16:colId xmlns:a16="http://schemas.microsoft.com/office/drawing/2014/main" val="689754369"/>
                    </a:ext>
                  </a:extLst>
                </a:gridCol>
                <a:gridCol w="6929438">
                  <a:extLst>
                    <a:ext uri="{9D8B030D-6E8A-4147-A177-3AD203B41FA5}">
                      <a16:colId xmlns:a16="http://schemas.microsoft.com/office/drawing/2014/main" val="3374011408"/>
                    </a:ext>
                  </a:extLst>
                </a:gridCol>
              </a:tblGrid>
              <a:tr h="525700">
                <a:tc>
                  <a:txBody>
                    <a:bodyPr/>
                    <a:lstStyle/>
                    <a:p>
                      <a:pPr marL="0" marR="0" algn="l" fontAlgn="t">
                        <a:lnSpc>
                          <a:spcPct val="107000"/>
                        </a:lnSpc>
                        <a:spcBef>
                          <a:spcPts val="0"/>
                        </a:spcBef>
                        <a:spcAft>
                          <a:spcPts val="0"/>
                        </a:spcAft>
                      </a:pPr>
                      <a:r>
                        <a:rPr lang="en-US" sz="2400" b="1" i="0" u="none" strike="noStrike">
                          <a:solidFill>
                            <a:schemeClr val="bg1"/>
                          </a:solidFill>
                          <a:effectLst/>
                          <a:latin typeface="+mn-lt"/>
                          <a:ea typeface="Calibri" panose="020F0502020204030204" pitchFamily="34" charset="0"/>
                          <a:cs typeface="Times New Roman"/>
                        </a:rPr>
                        <a:t>MOVE FROM...</a:t>
                      </a:r>
                      <a:endParaRPr lang="en-US" sz="2400" b="1" i="0" u="none" strike="noStrike">
                        <a:solidFill>
                          <a:schemeClr val="bg1"/>
                        </a:solidFill>
                        <a:effectLst/>
                        <a:latin typeface="+mn-lt"/>
                        <a:cs typeface="Times New Roman"/>
                      </a:endParaRPr>
                    </a:p>
                  </a:txBody>
                  <a:tcPr marL="102630" marR="102630" marT="142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934"/>
                    </a:solidFill>
                  </a:tcPr>
                </a:tc>
                <a:tc>
                  <a:txBody>
                    <a:bodyPr/>
                    <a:lstStyle/>
                    <a:p>
                      <a:pPr marL="0" marR="0" algn="l" fontAlgn="t">
                        <a:lnSpc>
                          <a:spcPct val="107000"/>
                        </a:lnSpc>
                        <a:spcBef>
                          <a:spcPts val="0"/>
                        </a:spcBef>
                        <a:spcAft>
                          <a:spcPts val="0"/>
                        </a:spcAft>
                      </a:pPr>
                      <a:r>
                        <a:rPr lang="en-US" sz="2400" b="1" i="0" u="none" strike="noStrike">
                          <a:solidFill>
                            <a:schemeClr val="bg1"/>
                          </a:solidFill>
                          <a:effectLst/>
                          <a:latin typeface="+mn-lt"/>
                          <a:ea typeface="Calibri" panose="020F0502020204030204" pitchFamily="34" charset="0"/>
                          <a:cs typeface="Times New Roman"/>
                        </a:rPr>
                        <a:t>TOWARD...</a:t>
                      </a:r>
                      <a:endParaRPr lang="en-US" sz="2400" b="1" i="0" u="none" strike="noStrike">
                        <a:solidFill>
                          <a:schemeClr val="bg1"/>
                        </a:solidFill>
                        <a:effectLst/>
                        <a:latin typeface="+mn-lt"/>
                        <a:cs typeface="Times New Roman"/>
                      </a:endParaRPr>
                    </a:p>
                  </a:txBody>
                  <a:tcPr marL="102630" marR="102630" marT="142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934"/>
                    </a:solidFill>
                  </a:tcPr>
                </a:tc>
                <a:extLst>
                  <a:ext uri="{0D108BD9-81ED-4DB2-BD59-A6C34878D82A}">
                    <a16:rowId xmlns:a16="http://schemas.microsoft.com/office/drawing/2014/main" val="2203093251"/>
                  </a:ext>
                </a:extLst>
              </a:tr>
              <a:tr h="823221">
                <a:tc>
                  <a:txBody>
                    <a:bodyPr/>
                    <a:lstStyle/>
                    <a:p>
                      <a:pPr marL="0" marR="0" algn="l" fontAlgn="t">
                        <a:lnSpc>
                          <a:spcPct val="107000"/>
                        </a:lnSpc>
                        <a:spcBef>
                          <a:spcPts val="0"/>
                        </a:spcBef>
                        <a:spcAft>
                          <a:spcPts val="0"/>
                        </a:spcAft>
                      </a:pPr>
                      <a:r>
                        <a:rPr lang="en-US" sz="2400" b="0" i="0" u="none" strike="noStrike">
                          <a:effectLst/>
                          <a:latin typeface="+mn-lt"/>
                          <a:ea typeface="Calibri" panose="020F0502020204030204" pitchFamily="34" charset="0"/>
                          <a:cs typeface="Times New Roman"/>
                        </a:rPr>
                        <a:t>Engagement as one-way informing or educating</a:t>
                      </a:r>
                    </a:p>
                  </a:txBody>
                  <a:tcPr marL="102630" marR="102630" marT="142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fontAlgn="t">
                        <a:lnSpc>
                          <a:spcPct val="107000"/>
                        </a:lnSpc>
                        <a:spcBef>
                          <a:spcPts val="0"/>
                        </a:spcBef>
                        <a:spcAft>
                          <a:spcPts val="0"/>
                        </a:spcAft>
                      </a:pPr>
                      <a:r>
                        <a:rPr lang="en-US" sz="2400" b="0" i="0" u="none" strike="noStrike">
                          <a:effectLst/>
                          <a:latin typeface="+mn-lt"/>
                          <a:ea typeface="Calibri" panose="020F0502020204030204" pitchFamily="34" charset="0"/>
                          <a:cs typeface="Times New Roman"/>
                        </a:rPr>
                        <a:t>Two-way model of engagement as dialogue and relationship</a:t>
                      </a:r>
                    </a:p>
                  </a:txBody>
                  <a:tcPr marL="102630" marR="102630" marT="142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4943825"/>
                  </a:ext>
                </a:extLst>
              </a:tr>
              <a:tr h="823221">
                <a:tc>
                  <a:txBody>
                    <a:bodyPr/>
                    <a:lstStyle/>
                    <a:p>
                      <a:pPr marL="0" marR="0" algn="l" fontAlgn="t">
                        <a:lnSpc>
                          <a:spcPct val="107000"/>
                        </a:lnSpc>
                        <a:spcBef>
                          <a:spcPts val="0"/>
                        </a:spcBef>
                        <a:spcAft>
                          <a:spcPts val="0"/>
                        </a:spcAft>
                      </a:pPr>
                      <a:r>
                        <a:rPr lang="en-US" sz="2400" b="0" i="0" u="none" strike="noStrike">
                          <a:effectLst/>
                          <a:latin typeface="+mn-lt"/>
                          <a:ea typeface="Calibri" panose="020F0502020204030204" pitchFamily="34" charset="0"/>
                          <a:cs typeface="Times New Roman"/>
                        </a:rPr>
                        <a:t>Engagement with goal of securing acceptance</a:t>
                      </a:r>
                      <a:endParaRPr lang="en-US" sz="2400" b="0" i="0" u="none" strike="noStrike">
                        <a:effectLst/>
                        <a:latin typeface="+mn-lt"/>
                        <a:cs typeface="Times New Roman"/>
                      </a:endParaRPr>
                    </a:p>
                  </a:txBody>
                  <a:tcPr marL="102630" marR="102630" marT="142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fontAlgn="t">
                        <a:lnSpc>
                          <a:spcPct val="107000"/>
                        </a:lnSpc>
                        <a:spcBef>
                          <a:spcPts val="0"/>
                        </a:spcBef>
                        <a:spcAft>
                          <a:spcPts val="800"/>
                        </a:spcAft>
                      </a:pPr>
                      <a:r>
                        <a:rPr lang="en-US" sz="2400" b="0" i="0" u="none" strike="noStrike">
                          <a:effectLst/>
                          <a:latin typeface="+mn-lt"/>
                          <a:ea typeface="Calibri" panose="020F0502020204030204" pitchFamily="34" charset="0"/>
                          <a:cs typeface="Times New Roman"/>
                        </a:rPr>
                        <a:t>Engagement as listening to ideas in order to make adaptations</a:t>
                      </a:r>
                      <a:endParaRPr lang="en-US" sz="2400" b="0" i="0" u="none" strike="noStrike">
                        <a:effectLst/>
                        <a:latin typeface="+mn-lt"/>
                        <a:cs typeface="Times New Roman"/>
                      </a:endParaRPr>
                    </a:p>
                  </a:txBody>
                  <a:tcPr marL="102630" marR="102630" marT="142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659519074"/>
                  </a:ext>
                </a:extLst>
              </a:tr>
              <a:tr h="1227470">
                <a:tc>
                  <a:txBody>
                    <a:bodyPr/>
                    <a:lstStyle/>
                    <a:p>
                      <a:pPr marL="0" marR="0" algn="l" fontAlgn="t">
                        <a:lnSpc>
                          <a:spcPct val="107000"/>
                        </a:lnSpc>
                        <a:spcBef>
                          <a:spcPts val="0"/>
                        </a:spcBef>
                        <a:spcAft>
                          <a:spcPts val="0"/>
                        </a:spcAft>
                      </a:pPr>
                      <a:r>
                        <a:rPr lang="en-US" sz="2400" b="0" i="0" u="none" strike="noStrike">
                          <a:effectLst/>
                          <a:latin typeface="+mn-lt"/>
                          <a:ea typeface="Calibri" panose="020F0502020204030204" pitchFamily="34" charset="0"/>
                          <a:cs typeface="Times New Roman"/>
                        </a:rPr>
                        <a:t>Defining engagement in terms of project footprint</a:t>
                      </a:r>
                      <a:endParaRPr lang="en-US" sz="2400" b="0" i="0" u="none" strike="noStrike">
                        <a:effectLst/>
                        <a:latin typeface="+mn-lt"/>
                        <a:cs typeface="Times New Roman"/>
                      </a:endParaRPr>
                    </a:p>
                  </a:txBody>
                  <a:tcPr marL="102630" marR="102630" marT="142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fontAlgn="t">
                        <a:lnSpc>
                          <a:spcPct val="107000"/>
                        </a:lnSpc>
                        <a:spcBef>
                          <a:spcPts val="0"/>
                        </a:spcBef>
                        <a:spcAft>
                          <a:spcPts val="0"/>
                        </a:spcAft>
                      </a:pPr>
                      <a:r>
                        <a:rPr lang="en-US" sz="2400" b="0" i="0" u="none" strike="noStrike">
                          <a:effectLst/>
                          <a:latin typeface="+mn-lt"/>
                          <a:ea typeface="Calibri" panose="020F0502020204030204" pitchFamily="34" charset="0"/>
                          <a:cs typeface="Times New Roman"/>
                        </a:rPr>
                        <a:t>“Communities” as both geographic areas and broader groups that could be impacted</a:t>
                      </a:r>
                      <a:endParaRPr lang="en-US" sz="2400" b="0" i="0" u="none" strike="noStrike">
                        <a:effectLst/>
                        <a:latin typeface="+mn-lt"/>
                        <a:cs typeface="Times New Roman"/>
                      </a:endParaRPr>
                    </a:p>
                  </a:txBody>
                  <a:tcPr marL="102630" marR="102630" marT="142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50216106"/>
                  </a:ext>
                </a:extLst>
              </a:tr>
              <a:tr h="1298682">
                <a:tc>
                  <a:txBody>
                    <a:bodyPr/>
                    <a:lstStyle/>
                    <a:p>
                      <a:pPr marL="0" marR="0" algn="l" fontAlgn="t">
                        <a:lnSpc>
                          <a:spcPct val="107000"/>
                        </a:lnSpc>
                        <a:spcBef>
                          <a:spcPts val="0"/>
                        </a:spcBef>
                        <a:spcAft>
                          <a:spcPts val="0"/>
                        </a:spcAft>
                      </a:pPr>
                      <a:r>
                        <a:rPr lang="en-US" sz="2400" b="0" i="0" u="none" strike="noStrike">
                          <a:effectLst/>
                          <a:latin typeface="+mn-lt"/>
                          <a:ea typeface="Calibri" panose="020F0502020204030204" pitchFamily="34" charset="0"/>
                          <a:cs typeface="Times New Roman"/>
                        </a:rPr>
                        <a:t>Engagement focused upon physical infrastructure</a:t>
                      </a:r>
                      <a:endParaRPr lang="en-US" sz="2400" b="0" i="0" u="none" strike="noStrike">
                        <a:effectLst/>
                        <a:latin typeface="+mn-lt"/>
                        <a:cs typeface="Times New Roman"/>
                      </a:endParaRPr>
                    </a:p>
                  </a:txBody>
                  <a:tcPr marL="102630" marR="102630" marT="142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marL="0" marR="0" algn="l" fontAlgn="t">
                        <a:lnSpc>
                          <a:spcPct val="107000"/>
                        </a:lnSpc>
                        <a:spcBef>
                          <a:spcPts val="0"/>
                        </a:spcBef>
                        <a:spcAft>
                          <a:spcPts val="0"/>
                        </a:spcAft>
                      </a:pPr>
                      <a:r>
                        <a:rPr lang="en-US" sz="2400" b="0" i="0" u="none" strike="noStrike">
                          <a:effectLst/>
                          <a:latin typeface="+mn-lt"/>
                          <a:ea typeface="Calibri" panose="020F0502020204030204" pitchFamily="34" charset="0"/>
                          <a:cs typeface="Times New Roman"/>
                        </a:rPr>
                        <a:t>Engagement that also encompasses data, including community-based monitoring and science </a:t>
                      </a:r>
                      <a:endParaRPr lang="en-US" sz="2400" b="0" i="0" u="none" strike="noStrike">
                        <a:effectLst/>
                        <a:latin typeface="+mn-lt"/>
                        <a:cs typeface="Times New Roman"/>
                      </a:endParaRPr>
                    </a:p>
                  </a:txBody>
                  <a:tcPr marL="102630" marR="102630" marT="1425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5757645"/>
                  </a:ext>
                </a:extLst>
              </a:tr>
            </a:tbl>
          </a:graphicData>
        </a:graphic>
      </p:graphicFrame>
    </p:spTree>
    <p:extLst>
      <p:ext uri="{BB962C8B-B14F-4D97-AF65-F5344CB8AC3E}">
        <p14:creationId xmlns:p14="http://schemas.microsoft.com/office/powerpoint/2010/main" val="615107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2D431B-BBFD-8D77-9359-4048A1FFC765}"/>
              </a:ext>
            </a:extLst>
          </p:cNvPr>
          <p:cNvPicPr>
            <a:picLocks noChangeAspect="1"/>
          </p:cNvPicPr>
          <p:nvPr/>
        </p:nvPicPr>
        <p:blipFill>
          <a:blip r:embed="rId3" cstate="print">
            <a:extLst>
              <a:ext uri="{28A0092B-C50C-407E-A947-70E740481C1C}">
                <a14:useLocalDpi xmlns:a14="http://schemas.microsoft.com/office/drawing/2010/main" val="0"/>
              </a:ext>
            </a:extLst>
          </a:blip>
          <a:srcRect t="3868" b="3868"/>
          <a:stretch/>
        </p:blipFill>
        <p:spPr>
          <a:xfrm>
            <a:off x="1" y="0"/>
            <a:ext cx="12191999" cy="6328611"/>
          </a:xfrm>
          <a:prstGeom prst="rect">
            <a:avLst/>
          </a:prstGeom>
        </p:spPr>
      </p:pic>
      <p:sp>
        <p:nvSpPr>
          <p:cNvPr id="6" name="TextBox 5">
            <a:extLst>
              <a:ext uri="{FF2B5EF4-FFF2-40B4-BE49-F238E27FC236}">
                <a16:creationId xmlns:a16="http://schemas.microsoft.com/office/drawing/2014/main" id="{31CBB4F6-09D9-861B-571E-6DCC145F12D1}"/>
              </a:ext>
            </a:extLst>
          </p:cNvPr>
          <p:cNvSpPr txBox="1"/>
          <p:nvPr/>
        </p:nvSpPr>
        <p:spPr>
          <a:xfrm>
            <a:off x="141138" y="431900"/>
            <a:ext cx="12085318" cy="1159292"/>
          </a:xfrm>
          <a:prstGeom prst="rect">
            <a:avLst/>
          </a:prstGeom>
          <a:noFill/>
        </p:spPr>
        <p:txBody>
          <a:bodyPr wrap="square" rtlCol="0">
            <a:spAutoFit/>
          </a:bodyPr>
          <a:lstStyle/>
          <a:p>
            <a:pPr marR="0" algn="ctr" rtl="0"/>
            <a:r>
              <a:rPr lang="en-US" sz="5200" b="1" i="0" u="none" strike="noStrike" baseline="30000">
                <a:solidFill>
                  <a:schemeClr val="bg1"/>
                </a:solidFill>
              </a:rPr>
              <a:t>WELCOME TO THE </a:t>
            </a:r>
          </a:p>
          <a:p>
            <a:pPr marR="0" algn="ctr" rtl="0"/>
            <a:r>
              <a:rPr lang="en-US" sz="5200" b="1" i="0" u="none" strike="noStrike" baseline="30000">
                <a:solidFill>
                  <a:schemeClr val="bg1"/>
                </a:solidFill>
              </a:rPr>
              <a:t>CARBON MANAGEMENT DAY WEBINAR</a:t>
            </a:r>
          </a:p>
        </p:txBody>
      </p:sp>
      <p:pic>
        <p:nvPicPr>
          <p:cNvPr id="9" name="Picture 8">
            <a:extLst>
              <a:ext uri="{FF2B5EF4-FFF2-40B4-BE49-F238E27FC236}">
                <a16:creationId xmlns:a16="http://schemas.microsoft.com/office/drawing/2014/main" id="{0FBBB67F-58D3-7DBF-8C63-2D67EEACCA5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908454" y="1454036"/>
            <a:ext cx="4375091" cy="4338564"/>
          </a:xfrm>
          <a:prstGeom prst="rect">
            <a:avLst/>
          </a:prstGeom>
        </p:spPr>
      </p:pic>
      <p:sp>
        <p:nvSpPr>
          <p:cNvPr id="10" name="TextBox 9">
            <a:extLst>
              <a:ext uri="{FF2B5EF4-FFF2-40B4-BE49-F238E27FC236}">
                <a16:creationId xmlns:a16="http://schemas.microsoft.com/office/drawing/2014/main" id="{D18D58E7-3DCE-52CA-0F87-D06329B45323}"/>
              </a:ext>
            </a:extLst>
          </p:cNvPr>
          <p:cNvSpPr txBox="1"/>
          <p:nvPr/>
        </p:nvSpPr>
        <p:spPr>
          <a:xfrm>
            <a:off x="53341" y="5655443"/>
            <a:ext cx="12085318" cy="605294"/>
          </a:xfrm>
          <a:prstGeom prst="rect">
            <a:avLst/>
          </a:prstGeom>
          <a:noFill/>
        </p:spPr>
        <p:txBody>
          <a:bodyPr wrap="square" rtlCol="0">
            <a:spAutoFit/>
          </a:bodyPr>
          <a:lstStyle/>
          <a:p>
            <a:pPr marR="0" algn="ctr" rtl="0"/>
            <a:r>
              <a:rPr lang="en-US" sz="5000" b="1" baseline="30000">
                <a:solidFill>
                  <a:schemeClr val="bg1"/>
                </a:solidFill>
              </a:rPr>
              <a:t>December 1, 2022  at 12:01 p.m. EST</a:t>
            </a:r>
          </a:p>
        </p:txBody>
      </p:sp>
    </p:spTree>
    <p:extLst>
      <p:ext uri="{BB962C8B-B14F-4D97-AF65-F5344CB8AC3E}">
        <p14:creationId xmlns:p14="http://schemas.microsoft.com/office/powerpoint/2010/main" val="3772856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a:extLst>
              <a:ext uri="{FF2B5EF4-FFF2-40B4-BE49-F238E27FC236}">
                <a16:creationId xmlns:a16="http://schemas.microsoft.com/office/drawing/2014/main" id="{70260EB8-FD4B-F2C0-8889-28EF61160CE4}"/>
              </a:ext>
            </a:extLst>
          </p:cNvPr>
          <p:cNvPicPr>
            <a:picLocks noChangeAspect="1" noChangeArrowheads="1"/>
          </p:cNvPicPr>
          <p:nvPr/>
        </p:nvPicPr>
        <p:blipFill rotWithShape="1">
          <a:blip r:embed="rId3" r:link="rId4" cstate="print">
            <a:extLst>
              <a:ext uri="{28A0092B-C50C-407E-A947-70E740481C1C}">
                <a14:useLocalDpi xmlns:a14="http://schemas.microsoft.com/office/drawing/2010/main" val="0"/>
              </a:ext>
            </a:extLst>
          </a:blip>
          <a:srcRect l="9187" t="9187"/>
          <a:stretch>
            <a:fillRect/>
          </a:stretch>
        </p:blipFill>
        <p:spPr bwMode="auto">
          <a:xfrm>
            <a:off x="8000733" y="3212919"/>
            <a:ext cx="3987035" cy="299027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1070811" y="168453"/>
            <a:ext cx="10282989" cy="970561"/>
          </a:xfrm>
          <a:prstGeom prst="rect">
            <a:avLst/>
          </a:prstGeom>
        </p:spPr>
        <p:txBody>
          <a:bodyPr>
            <a:normAutofit/>
          </a:bodyPr>
          <a:lstStyle/>
          <a:p>
            <a:r>
              <a:rPr lang="en-US" sz="3800" spc="-100">
                <a:solidFill>
                  <a:srgbClr val="005B82"/>
                </a:solidFill>
              </a:rPr>
              <a:t>Community Carbon Interactive Workshops</a:t>
            </a:r>
          </a:p>
        </p:txBody>
      </p:sp>
      <p:sp>
        <p:nvSpPr>
          <p:cNvPr id="3" name="Rectangle 2">
            <a:extLst>
              <a:ext uri="{FF2B5EF4-FFF2-40B4-BE49-F238E27FC236}">
                <a16:creationId xmlns:a16="http://schemas.microsoft.com/office/drawing/2014/main" id="{E85DAE8F-194B-B3F1-0579-B05DAB583BD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4">
            <a:extLst>
              <a:ext uri="{FF2B5EF4-FFF2-40B4-BE49-F238E27FC236}">
                <a16:creationId xmlns:a16="http://schemas.microsoft.com/office/drawing/2014/main" id="{34A9A826-E720-921A-97CF-0BD25007E449}"/>
              </a:ext>
            </a:extLst>
          </p:cNvPr>
          <p:cNvSpPr>
            <a:spLocks noChangeArrowheads="1"/>
          </p:cNvSpPr>
          <p:nvPr/>
        </p:nvSpPr>
        <p:spPr bwMode="auto">
          <a:xfrm flipV="1">
            <a:off x="3343479" y="-2835967"/>
            <a:ext cx="877588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TextBox 1">
            <a:extLst>
              <a:ext uri="{FF2B5EF4-FFF2-40B4-BE49-F238E27FC236}">
                <a16:creationId xmlns:a16="http://schemas.microsoft.com/office/drawing/2014/main" id="{2754DB6D-EA93-926B-350B-271B3E8C21E0}"/>
              </a:ext>
            </a:extLst>
          </p:cNvPr>
          <p:cNvSpPr txBox="1"/>
          <p:nvPr/>
        </p:nvSpPr>
        <p:spPr>
          <a:xfrm>
            <a:off x="-99663" y="1396248"/>
            <a:ext cx="5912173" cy="5088573"/>
          </a:xfrm>
          <a:prstGeom prst="rect">
            <a:avLst/>
          </a:prstGeom>
          <a:noFill/>
        </p:spPr>
        <p:txBody>
          <a:bodyPr wrap="square">
            <a:spAutoFit/>
          </a:bodyPr>
          <a:lstStyle/>
          <a:p>
            <a:pPr marL="800100" lvl="1" indent="-342900">
              <a:spcAft>
                <a:spcPts val="800"/>
              </a:spcAft>
              <a:buFont typeface="Arial" panose="020B0604020202020204" pitchFamily="34" charset="0"/>
              <a:buChar char="•"/>
            </a:pPr>
            <a:r>
              <a:rPr lang="en-US" sz="2300"/>
              <a:t>For DOE/USG to learn about community concerns, questions, and how they want to be involved</a:t>
            </a:r>
          </a:p>
          <a:p>
            <a:pPr marL="800100" lvl="1" indent="-342900">
              <a:spcAft>
                <a:spcPts val="800"/>
              </a:spcAft>
              <a:buFont typeface="Arial" panose="020B0604020202020204" pitchFamily="34" charset="0"/>
              <a:buChar char="•"/>
            </a:pPr>
            <a:r>
              <a:rPr lang="en-US" sz="2300"/>
              <a:t>For communities to learn about carbon capture, utilization, and storage technologies and how the government mitigates risks</a:t>
            </a:r>
          </a:p>
          <a:p>
            <a:pPr marL="800100" lvl="1" indent="-342900">
              <a:spcAft>
                <a:spcPts val="800"/>
              </a:spcAft>
              <a:buFont typeface="Arial" panose="020B0604020202020204" pitchFamily="34" charset="0"/>
              <a:buChar char="•"/>
            </a:pPr>
            <a:r>
              <a:rPr lang="en-US" sz="2300"/>
              <a:t>Tulsa, OK; Corpus Christi, TX; Tri-cities, WA; Pittsburgh, PA; Virtual</a:t>
            </a:r>
          </a:p>
          <a:p>
            <a:pPr marL="800100" lvl="1" indent="-342900">
              <a:spcAft>
                <a:spcPts val="800"/>
              </a:spcAft>
              <a:buFont typeface="Arial" panose="020B0604020202020204" pitchFamily="34" charset="0"/>
              <a:buChar char="•"/>
            </a:pPr>
            <a:r>
              <a:rPr lang="en-US" sz="2300"/>
              <a:t>Partnering with other federal agencies on this and additional engagement initiatives</a:t>
            </a:r>
          </a:p>
          <a:p>
            <a:pPr marL="800100" lvl="1" indent="-342900">
              <a:spcAft>
                <a:spcPts val="800"/>
              </a:spcAft>
              <a:buFont typeface="Wingdings" panose="05000000000000000000" pitchFamily="2" charset="2"/>
              <a:buChar char="Ø"/>
            </a:pPr>
            <a:endParaRPr lang="en-US" sz="2200">
              <a:latin typeface="Gill Sans MT" panose="020B0502020104020203" pitchFamily="34" charset="0"/>
            </a:endParaRPr>
          </a:p>
        </p:txBody>
      </p:sp>
      <p:sp>
        <p:nvSpPr>
          <p:cNvPr id="10" name="Rectangle 9">
            <a:extLst>
              <a:ext uri="{FF2B5EF4-FFF2-40B4-BE49-F238E27FC236}">
                <a16:creationId xmlns:a16="http://schemas.microsoft.com/office/drawing/2014/main" id="{CE28C5E3-EB11-B1B1-D4BE-CBED02D591BB}"/>
              </a:ext>
            </a:extLst>
          </p:cNvPr>
          <p:cNvSpPr/>
          <p:nvPr/>
        </p:nvSpPr>
        <p:spPr>
          <a:xfrm>
            <a:off x="6009939" y="1396248"/>
            <a:ext cx="2703755" cy="2820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
            <a:extLst>
              <a:ext uri="{FF2B5EF4-FFF2-40B4-BE49-F238E27FC236}">
                <a16:creationId xmlns:a16="http://schemas.microsoft.com/office/drawing/2014/main" id="{23D74D10-E54C-AF3E-00D8-B80D62C79C6E}"/>
              </a:ext>
            </a:extLst>
          </p:cNvPr>
          <p:cNvPicPr>
            <a:picLocks noChangeAspect="1" noChangeArrowheads="1"/>
          </p:cNvPicPr>
          <p:nvPr/>
        </p:nvPicPr>
        <p:blipFill rotWithShape="1">
          <a:blip r:embed="rId5" r:link="rId6" cstate="print">
            <a:extLst>
              <a:ext uri="{28A0092B-C50C-407E-A947-70E740481C1C}">
                <a14:useLocalDpi xmlns:a14="http://schemas.microsoft.com/office/drawing/2010/main" val="0"/>
              </a:ext>
            </a:extLst>
          </a:blip>
          <a:srcRect l="8961" t="18227" r="4768" b="11791"/>
          <a:stretch>
            <a:fillRect/>
          </a:stretch>
        </p:blipFill>
        <p:spPr bwMode="auto">
          <a:xfrm>
            <a:off x="6096000" y="1266958"/>
            <a:ext cx="2727499" cy="295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599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7C7AD-201A-4F8F-9068-4A86FCAA43BC}"/>
              </a:ext>
            </a:extLst>
          </p:cNvPr>
          <p:cNvSpPr>
            <a:spLocks noGrp="1"/>
          </p:cNvSpPr>
          <p:nvPr>
            <p:ph type="title"/>
          </p:nvPr>
        </p:nvSpPr>
        <p:spPr>
          <a:xfrm>
            <a:off x="1091682" y="1"/>
            <a:ext cx="10262118" cy="1275567"/>
          </a:xfrm>
        </p:spPr>
        <p:txBody>
          <a:bodyPr/>
          <a:lstStyle/>
          <a:p>
            <a:r>
              <a:rPr lang="en-US">
                <a:solidFill>
                  <a:srgbClr val="005B82"/>
                </a:solidFill>
              </a:rPr>
              <a:t>International Engagement</a:t>
            </a:r>
          </a:p>
        </p:txBody>
      </p:sp>
      <p:sp>
        <p:nvSpPr>
          <p:cNvPr id="3" name="Content Placeholder 2">
            <a:extLst>
              <a:ext uri="{FF2B5EF4-FFF2-40B4-BE49-F238E27FC236}">
                <a16:creationId xmlns:a16="http://schemas.microsoft.com/office/drawing/2014/main" id="{CE72D38E-BD24-4129-9EB6-EF7A4DC3B3A0}"/>
              </a:ext>
            </a:extLst>
          </p:cNvPr>
          <p:cNvSpPr>
            <a:spLocks noGrp="1"/>
          </p:cNvSpPr>
          <p:nvPr>
            <p:ph sz="half" idx="1"/>
          </p:nvPr>
        </p:nvSpPr>
        <p:spPr>
          <a:xfrm>
            <a:off x="629304" y="1275568"/>
            <a:ext cx="7920753" cy="4412918"/>
          </a:xfrm>
        </p:spPr>
        <p:txBody>
          <a:bodyPr vert="horz" lIns="91440" tIns="45720" rIns="91440" bIns="45720" rtlCol="0" anchor="t">
            <a:normAutofit/>
          </a:bodyPr>
          <a:lstStyle/>
          <a:p>
            <a:pPr>
              <a:lnSpc>
                <a:spcPts val="2600"/>
              </a:lnSpc>
              <a:spcBef>
                <a:spcPts val="0"/>
              </a:spcBef>
              <a:spcAft>
                <a:spcPts val="800"/>
              </a:spcAft>
            </a:pPr>
            <a:r>
              <a:rPr lang="en-US" sz="2400">
                <a:solidFill>
                  <a:schemeClr val="tx1"/>
                </a:solidFill>
                <a:latin typeface="+mn-lt"/>
                <a:cs typeface="Arial"/>
              </a:rPr>
              <a:t>Scaling up carbon management technologies and approaches represents </a:t>
            </a:r>
            <a:r>
              <a:rPr lang="en-US" sz="2400" i="1">
                <a:solidFill>
                  <a:schemeClr val="tx1"/>
                </a:solidFill>
                <a:latin typeface="+mn-lt"/>
                <a:cs typeface="Arial"/>
              </a:rPr>
              <a:t>global</a:t>
            </a:r>
            <a:r>
              <a:rPr lang="en-US" sz="2400">
                <a:solidFill>
                  <a:schemeClr val="tx1"/>
                </a:solidFill>
                <a:latin typeface="+mn-lt"/>
                <a:cs typeface="Arial"/>
              </a:rPr>
              <a:t> challenge</a:t>
            </a:r>
          </a:p>
          <a:p>
            <a:pPr>
              <a:lnSpc>
                <a:spcPts val="2600"/>
              </a:lnSpc>
              <a:spcBef>
                <a:spcPts val="0"/>
              </a:spcBef>
              <a:spcAft>
                <a:spcPts val="800"/>
              </a:spcAft>
            </a:pPr>
            <a:r>
              <a:rPr lang="en-US" sz="2400">
                <a:solidFill>
                  <a:schemeClr val="tx1"/>
                </a:solidFill>
                <a:latin typeface="+mn-lt"/>
                <a:cs typeface="Arial"/>
              </a:rPr>
              <a:t>Opportunity to responsibly implement carbon management projects domestically and advance global industry</a:t>
            </a:r>
          </a:p>
          <a:p>
            <a:pPr>
              <a:lnSpc>
                <a:spcPts val="2600"/>
              </a:lnSpc>
              <a:spcBef>
                <a:spcPts val="0"/>
              </a:spcBef>
              <a:spcAft>
                <a:spcPts val="800"/>
              </a:spcAft>
            </a:pPr>
            <a:endParaRPr lang="en-US" sz="2400">
              <a:latin typeface="+mn-lt"/>
              <a:cs typeface="Arial"/>
            </a:endParaRPr>
          </a:p>
          <a:p>
            <a:pPr marL="0" indent="0">
              <a:lnSpc>
                <a:spcPts val="2600"/>
              </a:lnSpc>
              <a:spcBef>
                <a:spcPts val="0"/>
              </a:spcBef>
              <a:spcAft>
                <a:spcPts val="800"/>
              </a:spcAft>
              <a:buNone/>
            </a:pPr>
            <a:endParaRPr lang="en-US" sz="2400">
              <a:latin typeface="+mn-lt"/>
              <a:cs typeface="Arial"/>
            </a:endParaRPr>
          </a:p>
          <a:p>
            <a:pPr>
              <a:lnSpc>
                <a:spcPts val="2600"/>
              </a:lnSpc>
              <a:spcBef>
                <a:spcPts val="0"/>
              </a:spcBef>
              <a:spcAft>
                <a:spcPts val="800"/>
              </a:spcAft>
            </a:pPr>
            <a:endParaRPr lang="en-US" sz="2400">
              <a:latin typeface="+mn-lt"/>
              <a:cs typeface="Arial"/>
            </a:endParaRPr>
          </a:p>
          <a:p>
            <a:pPr>
              <a:lnSpc>
                <a:spcPts val="2600"/>
              </a:lnSpc>
              <a:spcBef>
                <a:spcPts val="0"/>
              </a:spcBef>
              <a:spcAft>
                <a:spcPts val="800"/>
              </a:spcAft>
            </a:pPr>
            <a:endParaRPr lang="en-US" sz="2000">
              <a:latin typeface="Arial"/>
              <a:cs typeface="Arial"/>
            </a:endParaRPr>
          </a:p>
        </p:txBody>
      </p:sp>
      <p:pic>
        <p:nvPicPr>
          <p:cNvPr id="10" name="Picture 9">
            <a:extLst>
              <a:ext uri="{FF2B5EF4-FFF2-40B4-BE49-F238E27FC236}">
                <a16:creationId xmlns:a16="http://schemas.microsoft.com/office/drawing/2014/main" id="{D7295E0B-293E-438C-A125-AC1AA15E3C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81" b="-9380"/>
          <a:stretch/>
        </p:blipFill>
        <p:spPr bwMode="auto">
          <a:xfrm>
            <a:off x="8700295" y="5204231"/>
            <a:ext cx="3141887" cy="756402"/>
          </a:xfrm>
          <a:prstGeom prst="rect">
            <a:avLst/>
          </a:prstGeom>
          <a:ln>
            <a:noFill/>
          </a:ln>
          <a:extLst>
            <a:ext uri="{53640926-AAD7-44D8-BBD7-CCE9431645EC}">
              <a14:shadowObscured xmlns:a14="http://schemas.microsoft.com/office/drawing/2010/main"/>
            </a:ext>
          </a:extLst>
        </p:spPr>
      </p:pic>
      <p:pic>
        <p:nvPicPr>
          <p:cNvPr id="14" name="Picture 13" descr="Graphical user interface, text&#10;&#10;Description automatically generated with medium confidence">
            <a:extLst>
              <a:ext uri="{FF2B5EF4-FFF2-40B4-BE49-F238E27FC236}">
                <a16:creationId xmlns:a16="http://schemas.microsoft.com/office/drawing/2014/main" id="{5F4D855A-1F03-4D33-8511-82FDD887FA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9052" y="2664776"/>
            <a:ext cx="3708874" cy="1112662"/>
          </a:xfrm>
          <a:prstGeom prst="rect">
            <a:avLst/>
          </a:prstGeom>
        </p:spPr>
      </p:pic>
      <p:sp>
        <p:nvSpPr>
          <p:cNvPr id="4" name="Rectangle: Rounded Corners 3">
            <a:extLst>
              <a:ext uri="{FF2B5EF4-FFF2-40B4-BE49-F238E27FC236}">
                <a16:creationId xmlns:a16="http://schemas.microsoft.com/office/drawing/2014/main" id="{66D2DDA8-7261-77B4-D0BE-36B560F685FB}"/>
              </a:ext>
            </a:extLst>
          </p:cNvPr>
          <p:cNvSpPr/>
          <p:nvPr/>
        </p:nvSpPr>
        <p:spPr>
          <a:xfrm>
            <a:off x="296845" y="2982396"/>
            <a:ext cx="8042207" cy="3016577"/>
          </a:xfrm>
          <a:prstGeom prst="roundRect">
            <a:avLst/>
          </a:prstGeom>
          <a:solidFill>
            <a:schemeClr val="bg1">
              <a:lumMod val="95000"/>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25F1FEF-059B-2910-8B33-655C17D85576}"/>
              </a:ext>
            </a:extLst>
          </p:cNvPr>
          <p:cNvPicPr>
            <a:picLocks noChangeAspect="1"/>
          </p:cNvPicPr>
          <p:nvPr/>
        </p:nvPicPr>
        <p:blipFill>
          <a:blip r:embed="rId5"/>
          <a:stretch>
            <a:fillRect/>
          </a:stretch>
        </p:blipFill>
        <p:spPr>
          <a:xfrm>
            <a:off x="8781381" y="4076102"/>
            <a:ext cx="3000580" cy="656859"/>
          </a:xfrm>
          <a:prstGeom prst="rect">
            <a:avLst/>
          </a:prstGeom>
        </p:spPr>
      </p:pic>
      <p:pic>
        <p:nvPicPr>
          <p:cNvPr id="18" name="Picture 17">
            <a:extLst>
              <a:ext uri="{FF2B5EF4-FFF2-40B4-BE49-F238E27FC236}">
                <a16:creationId xmlns:a16="http://schemas.microsoft.com/office/drawing/2014/main" id="{300DC3A8-FF50-588E-169C-0F2764F68F04}"/>
              </a:ext>
            </a:extLst>
          </p:cNvPr>
          <p:cNvPicPr>
            <a:picLocks noChangeAspect="1"/>
          </p:cNvPicPr>
          <p:nvPr/>
        </p:nvPicPr>
        <p:blipFill>
          <a:blip r:embed="rId6"/>
          <a:stretch>
            <a:fillRect/>
          </a:stretch>
        </p:blipFill>
        <p:spPr>
          <a:xfrm>
            <a:off x="8550057" y="1372923"/>
            <a:ext cx="3295222" cy="987493"/>
          </a:xfrm>
          <a:prstGeom prst="rect">
            <a:avLst/>
          </a:prstGeom>
        </p:spPr>
      </p:pic>
      <p:sp>
        <p:nvSpPr>
          <p:cNvPr id="19" name="TextBox 18">
            <a:extLst>
              <a:ext uri="{FF2B5EF4-FFF2-40B4-BE49-F238E27FC236}">
                <a16:creationId xmlns:a16="http://schemas.microsoft.com/office/drawing/2014/main" id="{34280727-E600-87E7-EBD0-813B6EF87D65}"/>
              </a:ext>
            </a:extLst>
          </p:cNvPr>
          <p:cNvSpPr txBox="1"/>
          <p:nvPr/>
        </p:nvSpPr>
        <p:spPr>
          <a:xfrm>
            <a:off x="814866" y="3149329"/>
            <a:ext cx="7057192" cy="2539157"/>
          </a:xfrm>
          <a:prstGeom prst="rect">
            <a:avLst/>
          </a:prstGeom>
          <a:noFill/>
        </p:spPr>
        <p:txBody>
          <a:bodyPr wrap="square">
            <a:spAutoFit/>
          </a:bodyPr>
          <a:lstStyle/>
          <a:p>
            <a:pPr marR="0" lvl="0" algn="l" defTabSz="914400" rtl="0" eaLnBrk="1" fontAlgn="auto" latinLnBrk="0" hangingPunct="1">
              <a:lnSpc>
                <a:spcPct val="100000"/>
              </a:lnSpc>
              <a:spcAft>
                <a:spcPts val="600"/>
              </a:spcAft>
              <a:buClrTx/>
              <a:buSzTx/>
              <a:tabLst/>
              <a:defRPr/>
            </a:pPr>
            <a:r>
              <a:rPr lang="en-US" sz="2400" b="1">
                <a:solidFill>
                  <a:srgbClr val="002060"/>
                </a:solidFill>
              </a:rPr>
              <a:t>New Collaborations</a:t>
            </a:r>
          </a:p>
          <a:p>
            <a:pPr marL="342900" marR="0" lvl="0" indent="-342900" algn="l" defTabSz="914400" rtl="0" eaLnBrk="1" fontAlgn="auto" latinLnBrk="0" hangingPunct="1">
              <a:lnSpc>
                <a:spcPct val="100000"/>
              </a:lnSpc>
              <a:spcAft>
                <a:spcPts val="600"/>
              </a:spcAft>
              <a:buClrTx/>
              <a:buSzTx/>
              <a:buFont typeface="Arial" panose="020B0604020202020204" pitchFamily="34" charset="0"/>
              <a:buChar char="•"/>
              <a:tabLst/>
              <a:defRPr/>
            </a:pPr>
            <a:r>
              <a:rPr lang="en-US" sz="2400">
                <a:solidFill>
                  <a:srgbClr val="002060"/>
                </a:solidFill>
              </a:rPr>
              <a:t>Africa Center of Excellence for Carbon Management Technology and Innovation</a:t>
            </a:r>
          </a:p>
          <a:p>
            <a:pPr marL="342900" marR="0" lvl="0" indent="-342900" algn="l" defTabSz="914400" rtl="0" eaLnBrk="1" fontAlgn="auto" latinLnBrk="0" hangingPunct="1">
              <a:lnSpc>
                <a:spcPct val="100000"/>
              </a:lnSpc>
              <a:spcAft>
                <a:spcPts val="600"/>
              </a:spcAft>
              <a:buClrTx/>
              <a:buSzTx/>
              <a:buFont typeface="Arial" panose="020B0604020202020204" pitchFamily="34" charset="0"/>
              <a:buChar char="•"/>
              <a:tabLst/>
              <a:defRPr/>
            </a:pPr>
            <a:r>
              <a:rPr lang="en-US" sz="2400">
                <a:solidFill>
                  <a:srgbClr val="002060"/>
                </a:solidFill>
              </a:rPr>
              <a:t>Collaboration Agreement: Decarbonizing Cement with Carbon Capture, Utilization, and Storage</a:t>
            </a:r>
          </a:p>
          <a:p>
            <a:pPr marL="342900" marR="0" lvl="0" indent="-342900" algn="l" defTabSz="914400" rtl="0" eaLnBrk="1" fontAlgn="auto" latinLnBrk="0" hangingPunct="1">
              <a:lnSpc>
                <a:spcPct val="100000"/>
              </a:lnSpc>
              <a:spcAft>
                <a:spcPts val="600"/>
              </a:spcAft>
              <a:buClrTx/>
              <a:buSzTx/>
              <a:buFont typeface="Arial" panose="020B0604020202020204" pitchFamily="34" charset="0"/>
              <a:buChar char="•"/>
              <a:tabLst/>
              <a:defRPr/>
            </a:pPr>
            <a:r>
              <a:rPr lang="en-US" sz="2400">
                <a:solidFill>
                  <a:srgbClr val="002060"/>
                </a:solidFill>
              </a:rPr>
              <a:t>Carbon Dioxide Removal Launchpad</a:t>
            </a:r>
          </a:p>
        </p:txBody>
      </p:sp>
    </p:spTree>
    <p:extLst>
      <p:ext uri="{BB962C8B-B14F-4D97-AF65-F5344CB8AC3E}">
        <p14:creationId xmlns:p14="http://schemas.microsoft.com/office/powerpoint/2010/main" val="3941117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4F971-E626-48C6-AF5D-8E0CDFAC9369}"/>
              </a:ext>
            </a:extLst>
          </p:cNvPr>
          <p:cNvSpPr>
            <a:spLocks noGrp="1"/>
          </p:cNvSpPr>
          <p:nvPr>
            <p:ph type="title" idx="4294967295"/>
          </p:nvPr>
        </p:nvSpPr>
        <p:spPr>
          <a:xfrm>
            <a:off x="4890977" y="3604437"/>
            <a:ext cx="4988747" cy="2354929"/>
          </a:xfrm>
        </p:spPr>
        <p:txBody>
          <a:bodyPr anchor="t">
            <a:normAutofit/>
          </a:bodyPr>
          <a:lstStyle/>
          <a:p>
            <a:r>
              <a:rPr lang="en-US" sz="3600">
                <a:solidFill>
                  <a:schemeClr val="bg1"/>
                </a:solidFill>
              </a:rPr>
              <a:t>Mark </a:t>
            </a:r>
            <a:r>
              <a:rPr lang="en-US" sz="3600" err="1">
                <a:solidFill>
                  <a:schemeClr val="bg1"/>
                </a:solidFill>
              </a:rPr>
              <a:t>Ackiewicz</a:t>
            </a:r>
            <a:br>
              <a:rPr lang="en-US" sz="3600">
                <a:solidFill>
                  <a:schemeClr val="bg1"/>
                </a:solidFill>
              </a:rPr>
            </a:br>
            <a:r>
              <a:rPr lang="en-US" sz="2600" b="0">
                <a:solidFill>
                  <a:schemeClr val="bg1"/>
                </a:solidFill>
              </a:rPr>
              <a:t>Director</a:t>
            </a:r>
            <a:br>
              <a:rPr lang="en-US" sz="2600" b="0">
                <a:solidFill>
                  <a:schemeClr val="bg1"/>
                </a:solidFill>
              </a:rPr>
            </a:br>
            <a:r>
              <a:rPr lang="en-US" sz="2600" b="0">
                <a:solidFill>
                  <a:schemeClr val="bg1"/>
                </a:solidFill>
              </a:rPr>
              <a:t>Office of Carbon Management Technologies</a:t>
            </a:r>
            <a:br>
              <a:rPr lang="en-US" sz="3600" b="1">
                <a:solidFill>
                  <a:schemeClr val="bg1"/>
                </a:solidFill>
                <a:latin typeface="+mj-lt"/>
              </a:rPr>
            </a:br>
            <a:endParaRPr lang="en-US" sz="3600">
              <a:solidFill>
                <a:schemeClr val="bg1"/>
              </a:solidFill>
            </a:endParaRPr>
          </a:p>
        </p:txBody>
      </p:sp>
      <p:sp>
        <p:nvSpPr>
          <p:cNvPr id="16" name="Title 14">
            <a:extLst>
              <a:ext uri="{FF2B5EF4-FFF2-40B4-BE49-F238E27FC236}">
                <a16:creationId xmlns:a16="http://schemas.microsoft.com/office/drawing/2014/main" id="{EF2623EC-66CE-3EE5-4D03-C71A18C2827E}"/>
              </a:ext>
            </a:extLst>
          </p:cNvPr>
          <p:cNvSpPr txBox="1">
            <a:spLocks/>
          </p:cNvSpPr>
          <p:nvPr/>
        </p:nvSpPr>
        <p:spPr>
          <a:xfrm>
            <a:off x="4803229" y="1482800"/>
            <a:ext cx="7363484" cy="10318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1" kern="1200">
                <a:solidFill>
                  <a:srgbClr val="002060"/>
                </a:solidFill>
                <a:latin typeface="Arial" panose="020B0604020202020204" pitchFamily="34" charset="0"/>
                <a:ea typeface="+mj-ea"/>
                <a:cs typeface="Arial" panose="020B0604020202020204" pitchFamily="34" charset="0"/>
              </a:defRPr>
            </a:lvl1pPr>
          </a:lstStyle>
          <a:p>
            <a:r>
              <a:rPr lang="en-US" sz="4000" b="1">
                <a:solidFill>
                  <a:schemeClr val="bg1"/>
                </a:solidFill>
                <a:latin typeface="+mn-lt"/>
                <a:cs typeface="Arial" panose="020B0604020202020204" pitchFamily="34" charset="0"/>
              </a:rPr>
              <a:t>Fireside Chat With FECM-Funded Projects</a:t>
            </a:r>
          </a:p>
          <a:p>
            <a:br>
              <a:rPr lang="en-US" sz="4000">
                <a:solidFill>
                  <a:schemeClr val="bg1"/>
                </a:solidFill>
                <a:latin typeface="+mn-lt"/>
              </a:rPr>
            </a:br>
            <a:endParaRPr lang="en-US" sz="4000">
              <a:latin typeface="+mn-lt"/>
            </a:endParaRPr>
          </a:p>
        </p:txBody>
      </p:sp>
      <p:pic>
        <p:nvPicPr>
          <p:cNvPr id="5" name="Picture 4" descr="See the source image">
            <a:extLst>
              <a:ext uri="{FF2B5EF4-FFF2-40B4-BE49-F238E27FC236}">
                <a16:creationId xmlns:a16="http://schemas.microsoft.com/office/drawing/2014/main" id="{47DBA7BF-4354-F808-1168-8B223694E5E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11" t="8428" r="10109"/>
          <a:stretch/>
        </p:blipFill>
        <p:spPr bwMode="auto">
          <a:xfrm>
            <a:off x="724137" y="1482800"/>
            <a:ext cx="3488995" cy="43075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E4B2A80-8858-50F1-B295-93F936EDDDE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50230" y="5076609"/>
            <a:ext cx="1796388" cy="1781390"/>
          </a:xfrm>
          <a:prstGeom prst="rect">
            <a:avLst/>
          </a:prstGeom>
        </p:spPr>
      </p:pic>
    </p:spTree>
    <p:extLst>
      <p:ext uri="{BB962C8B-B14F-4D97-AF65-F5344CB8AC3E}">
        <p14:creationId xmlns:p14="http://schemas.microsoft.com/office/powerpoint/2010/main" val="28334268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3CC2ED8-3F21-31F6-3B80-8F6254058A63}"/>
              </a:ext>
            </a:extLst>
          </p:cNvPr>
          <p:cNvSpPr>
            <a:spLocks noGrp="1"/>
          </p:cNvSpPr>
          <p:nvPr>
            <p:ph type="sldNum" sz="quarter" idx="12"/>
          </p:nvPr>
        </p:nvSpPr>
        <p:spPr>
          <a:xfrm>
            <a:off x="8877889" y="6131266"/>
            <a:ext cx="2743200" cy="365125"/>
          </a:xfrm>
        </p:spPr>
        <p:txBody>
          <a:bodyPr/>
          <a:lstStyle/>
          <a:p>
            <a:fld id="{B617542F-3D05-4156-9308-A42F80506B15}" type="slidenum">
              <a:rPr lang="en-US" smtClean="0"/>
              <a:t>23</a:t>
            </a:fld>
            <a:endParaRPr lang="en-US"/>
          </a:p>
        </p:txBody>
      </p:sp>
      <p:sp>
        <p:nvSpPr>
          <p:cNvPr id="2" name="Title 1">
            <a:extLst>
              <a:ext uri="{FF2B5EF4-FFF2-40B4-BE49-F238E27FC236}">
                <a16:creationId xmlns:a16="http://schemas.microsoft.com/office/drawing/2014/main" id="{C546F42B-E66B-8865-E134-B56CEF8EEFDC}"/>
              </a:ext>
            </a:extLst>
          </p:cNvPr>
          <p:cNvSpPr>
            <a:spLocks noGrp="1"/>
          </p:cNvSpPr>
          <p:nvPr>
            <p:ph type="title" idx="4294967295"/>
          </p:nvPr>
        </p:nvSpPr>
        <p:spPr>
          <a:xfrm>
            <a:off x="4184080" y="794086"/>
            <a:ext cx="7778262" cy="1225118"/>
          </a:xfrm>
        </p:spPr>
        <p:txBody>
          <a:bodyPr>
            <a:normAutofit/>
          </a:bodyPr>
          <a:lstStyle/>
          <a:p>
            <a:r>
              <a:rPr lang="en-US" sz="4000" b="1">
                <a:cs typeface="Arial"/>
              </a:rPr>
              <a:t>Fireside Chat</a:t>
            </a:r>
          </a:p>
        </p:txBody>
      </p:sp>
      <p:sp>
        <p:nvSpPr>
          <p:cNvPr id="3" name="Content Placeholder 2">
            <a:extLst>
              <a:ext uri="{FF2B5EF4-FFF2-40B4-BE49-F238E27FC236}">
                <a16:creationId xmlns:a16="http://schemas.microsoft.com/office/drawing/2014/main" id="{182A33C9-154F-0016-AB60-93CD237A2940}"/>
              </a:ext>
            </a:extLst>
          </p:cNvPr>
          <p:cNvSpPr>
            <a:spLocks noGrp="1"/>
          </p:cNvSpPr>
          <p:nvPr>
            <p:ph sz="half" idx="4294967295"/>
          </p:nvPr>
        </p:nvSpPr>
        <p:spPr>
          <a:xfrm>
            <a:off x="6176812" y="5088021"/>
            <a:ext cx="3893791" cy="1341887"/>
          </a:xfrm>
          <a:prstGeom prst="rect">
            <a:avLst/>
          </a:prstGeom>
        </p:spPr>
        <p:txBody>
          <a:bodyPr>
            <a:normAutofit/>
          </a:bodyPr>
          <a:lstStyle/>
          <a:p>
            <a:pPr marL="0" indent="0" algn="ctr">
              <a:buNone/>
            </a:pPr>
            <a:r>
              <a:rPr lang="en-US" sz="3200" b="1">
                <a:solidFill>
                  <a:schemeClr val="bg1"/>
                </a:solidFill>
                <a:cs typeface="Arial" panose="020B0604020202020204" pitchFamily="34" charset="0"/>
              </a:rPr>
              <a:t>John Northington </a:t>
            </a:r>
            <a:r>
              <a:rPr lang="en-US" sz="2600">
                <a:solidFill>
                  <a:schemeClr val="bg1"/>
                </a:solidFill>
                <a:cs typeface="Arial" panose="020B0604020202020204" pitchFamily="34" charset="0"/>
              </a:rPr>
              <a:t>Director, National Carbon Capture Center</a:t>
            </a:r>
            <a:endParaRPr lang="en-US" sz="2600"/>
          </a:p>
        </p:txBody>
      </p:sp>
      <p:sp>
        <p:nvSpPr>
          <p:cNvPr id="15" name="Content Placeholder 2">
            <a:extLst>
              <a:ext uri="{FF2B5EF4-FFF2-40B4-BE49-F238E27FC236}">
                <a16:creationId xmlns:a16="http://schemas.microsoft.com/office/drawing/2014/main" id="{C2126CC5-1932-C2CE-3B0D-5BDE627C1D12}"/>
              </a:ext>
            </a:extLst>
          </p:cNvPr>
          <p:cNvSpPr txBox="1">
            <a:spLocks/>
          </p:cNvSpPr>
          <p:nvPr/>
        </p:nvSpPr>
        <p:spPr>
          <a:xfrm>
            <a:off x="862902" y="5088021"/>
            <a:ext cx="4557190" cy="109257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3800" b="1">
                <a:solidFill>
                  <a:schemeClr val="bg1"/>
                </a:solidFill>
                <a:cs typeface="Arial" panose="020B0604020202020204" pitchFamily="34" charset="0"/>
              </a:rPr>
              <a:t>Dr. Raghubir Gupta </a:t>
            </a:r>
            <a:r>
              <a:rPr lang="en-US" sz="3100">
                <a:solidFill>
                  <a:schemeClr val="bg1"/>
                </a:solidFill>
                <a:cs typeface="Arial" panose="020B0604020202020204" pitchFamily="34" charset="0"/>
              </a:rPr>
              <a:t>President &amp; Co-founder, Susteon</a:t>
            </a:r>
            <a:endParaRPr lang="en-US" sz="3100"/>
          </a:p>
        </p:txBody>
      </p:sp>
      <p:pic>
        <p:nvPicPr>
          <p:cNvPr id="4" name="Picture 3">
            <a:extLst>
              <a:ext uri="{FF2B5EF4-FFF2-40B4-BE49-F238E27FC236}">
                <a16:creationId xmlns:a16="http://schemas.microsoft.com/office/drawing/2014/main" id="{2144BF65-3C49-4285-E5CC-451B1A5BC23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330774" y="5057316"/>
            <a:ext cx="1815844" cy="1800683"/>
          </a:xfrm>
          <a:prstGeom prst="rect">
            <a:avLst/>
          </a:prstGeom>
        </p:spPr>
      </p:pic>
      <p:sp>
        <p:nvSpPr>
          <p:cNvPr id="7" name="Rectangle 6">
            <a:extLst>
              <a:ext uri="{FF2B5EF4-FFF2-40B4-BE49-F238E27FC236}">
                <a16:creationId xmlns:a16="http://schemas.microsoft.com/office/drawing/2014/main" id="{B8EF0ED9-34EB-BD21-757D-37A942E60700}"/>
              </a:ext>
            </a:extLst>
          </p:cNvPr>
          <p:cNvSpPr/>
          <p:nvPr/>
        </p:nvSpPr>
        <p:spPr>
          <a:xfrm>
            <a:off x="1806095" y="1983035"/>
            <a:ext cx="2670806" cy="2975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2EB65E-C9D6-C3D4-1A19-9A734F0097F8}"/>
              </a:ext>
            </a:extLst>
          </p:cNvPr>
          <p:cNvSpPr/>
          <p:nvPr/>
        </p:nvSpPr>
        <p:spPr>
          <a:xfrm>
            <a:off x="6782286" y="1988851"/>
            <a:ext cx="2670806" cy="2975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wearing glasses&#10;&#10;Description automatically generated with medium confidence">
            <a:extLst>
              <a:ext uri="{FF2B5EF4-FFF2-40B4-BE49-F238E27FC236}">
                <a16:creationId xmlns:a16="http://schemas.microsoft.com/office/drawing/2014/main" id="{33DE7B12-891C-C9BE-49CA-5F7684F251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36" r="15562" b="22001"/>
          <a:stretch/>
        </p:blipFill>
        <p:spPr>
          <a:xfrm>
            <a:off x="1806094" y="1983034"/>
            <a:ext cx="2670806" cy="2975941"/>
          </a:xfrm>
          <a:prstGeom prst="rect">
            <a:avLst/>
          </a:prstGeom>
        </p:spPr>
      </p:pic>
      <p:pic>
        <p:nvPicPr>
          <p:cNvPr id="11" name="Picture 10" descr="A person in a suit and tie&#10;&#10;Description automatically generated with medium confidence">
            <a:extLst>
              <a:ext uri="{FF2B5EF4-FFF2-40B4-BE49-F238E27FC236}">
                <a16:creationId xmlns:a16="http://schemas.microsoft.com/office/drawing/2014/main" id="{611D00A6-DDC0-6EAF-5DB1-FA58F520C5FD}"/>
              </a:ext>
            </a:extLst>
          </p:cNvPr>
          <p:cNvPicPr>
            <a:picLocks noChangeAspect="1"/>
          </p:cNvPicPr>
          <p:nvPr/>
        </p:nvPicPr>
        <p:blipFill rotWithShape="1">
          <a:blip r:embed="rId5">
            <a:extLst>
              <a:ext uri="{28A0092B-C50C-407E-A947-70E740481C1C}">
                <a14:useLocalDpi xmlns:a14="http://schemas.microsoft.com/office/drawing/2010/main" val="0"/>
              </a:ext>
            </a:extLst>
          </a:blip>
          <a:srcRect l="17384" r="14023" b="2728"/>
          <a:stretch/>
        </p:blipFill>
        <p:spPr>
          <a:xfrm>
            <a:off x="6782286" y="1975556"/>
            <a:ext cx="2670806" cy="2975941"/>
          </a:xfrm>
          <a:prstGeom prst="rect">
            <a:avLst/>
          </a:prstGeom>
        </p:spPr>
      </p:pic>
    </p:spTree>
    <p:extLst>
      <p:ext uri="{BB962C8B-B14F-4D97-AF65-F5344CB8AC3E}">
        <p14:creationId xmlns:p14="http://schemas.microsoft.com/office/powerpoint/2010/main" val="34125146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B520C6C-308D-412C-A78D-8DB9049DD031}"/>
              </a:ext>
            </a:extLst>
          </p:cNvPr>
          <p:cNvSpPr>
            <a:spLocks noGrp="1"/>
          </p:cNvSpPr>
          <p:nvPr>
            <p:ph type="body" sz="half" idx="4294967295"/>
          </p:nvPr>
        </p:nvSpPr>
        <p:spPr>
          <a:xfrm>
            <a:off x="5193323" y="3798278"/>
            <a:ext cx="4349262" cy="2299594"/>
          </a:xfrm>
          <a:prstGeom prst="rect">
            <a:avLst/>
          </a:prstGeom>
        </p:spPr>
        <p:txBody>
          <a:bodyPr>
            <a:normAutofit/>
          </a:bodyPr>
          <a:lstStyle/>
          <a:p>
            <a:pPr marL="0" indent="0">
              <a:buNone/>
            </a:pPr>
            <a:r>
              <a:rPr lang="en-US" sz="3200" b="1">
                <a:solidFill>
                  <a:schemeClr val="bg1"/>
                </a:solidFill>
                <a:cs typeface="Arial" panose="020B0604020202020204" pitchFamily="34" charset="0"/>
              </a:rPr>
              <a:t>Brad Crabtree</a:t>
            </a:r>
          </a:p>
          <a:p>
            <a:pPr marL="0" indent="0">
              <a:buNone/>
            </a:pPr>
            <a:r>
              <a:rPr lang="en-US" sz="2600" b="1">
                <a:solidFill>
                  <a:schemeClr val="bg1"/>
                </a:solidFill>
                <a:latin typeface="+mj-lt"/>
                <a:cs typeface="Arial" panose="020B0604020202020204" pitchFamily="34" charset="0"/>
              </a:rPr>
              <a:t>Assistant Secretary</a:t>
            </a:r>
          </a:p>
          <a:p>
            <a:pPr marL="0" indent="0">
              <a:buNone/>
            </a:pPr>
            <a:r>
              <a:rPr lang="en-US" sz="2600">
                <a:solidFill>
                  <a:schemeClr val="bg1"/>
                </a:solidFill>
                <a:latin typeface="+mj-lt"/>
                <a:cs typeface="Arial" panose="020B0604020202020204" pitchFamily="34" charset="0"/>
              </a:rPr>
              <a:t>Office of Fossil Energy and Carbon Management</a:t>
            </a:r>
          </a:p>
        </p:txBody>
      </p:sp>
      <p:sp>
        <p:nvSpPr>
          <p:cNvPr id="3" name="TextBox 2">
            <a:extLst>
              <a:ext uri="{FF2B5EF4-FFF2-40B4-BE49-F238E27FC236}">
                <a16:creationId xmlns:a16="http://schemas.microsoft.com/office/drawing/2014/main" id="{7A64CC63-80A8-2D02-9BE7-B5E8C7FE74FE}"/>
              </a:ext>
            </a:extLst>
          </p:cNvPr>
          <p:cNvSpPr txBox="1"/>
          <p:nvPr/>
        </p:nvSpPr>
        <p:spPr>
          <a:xfrm>
            <a:off x="5064369" y="1657064"/>
            <a:ext cx="5685692" cy="707886"/>
          </a:xfrm>
          <a:prstGeom prst="rect">
            <a:avLst/>
          </a:prstGeom>
          <a:noFill/>
        </p:spPr>
        <p:txBody>
          <a:bodyPr wrap="square" rtlCol="0">
            <a:spAutoFit/>
          </a:bodyPr>
          <a:lstStyle/>
          <a:p>
            <a:r>
              <a:rPr lang="en-US" sz="4000" b="1">
                <a:solidFill>
                  <a:schemeClr val="bg1"/>
                </a:solidFill>
                <a:cs typeface="Arial" panose="020B0604020202020204" pitchFamily="34" charset="0"/>
              </a:rPr>
              <a:t>Closing Remarks</a:t>
            </a:r>
          </a:p>
        </p:txBody>
      </p:sp>
      <p:pic>
        <p:nvPicPr>
          <p:cNvPr id="1028" name="Picture 4" descr="BRAD CRABTREE PORTRAIT">
            <a:extLst>
              <a:ext uri="{FF2B5EF4-FFF2-40B4-BE49-F238E27FC236}">
                <a16:creationId xmlns:a16="http://schemas.microsoft.com/office/drawing/2014/main" id="{59E4BE4B-757B-7DBF-FEEB-2A2FC3FDDC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4738" y="1754347"/>
            <a:ext cx="3513634" cy="43920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819F021-7DE9-CC16-3431-94877D60F2C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30774" y="5057316"/>
            <a:ext cx="1815844" cy="1800683"/>
          </a:xfrm>
          <a:prstGeom prst="rect">
            <a:avLst/>
          </a:prstGeom>
        </p:spPr>
      </p:pic>
    </p:spTree>
    <p:extLst>
      <p:ext uri="{BB962C8B-B14F-4D97-AF65-F5344CB8AC3E}">
        <p14:creationId xmlns:p14="http://schemas.microsoft.com/office/powerpoint/2010/main" val="1734963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4F971-E626-48C6-AF5D-8E0CDFAC9369}"/>
              </a:ext>
            </a:extLst>
          </p:cNvPr>
          <p:cNvSpPr>
            <a:spLocks noGrp="1"/>
          </p:cNvSpPr>
          <p:nvPr>
            <p:ph type="ctrTitle" idx="4294967295"/>
          </p:nvPr>
        </p:nvSpPr>
        <p:spPr>
          <a:xfrm>
            <a:off x="671805" y="1766898"/>
            <a:ext cx="10844213" cy="2730500"/>
          </a:xfrm>
        </p:spPr>
        <p:txBody>
          <a:bodyPr anchor="t">
            <a:normAutofit/>
          </a:bodyPr>
          <a:lstStyle/>
          <a:p>
            <a:pPr algn="ctr"/>
            <a:r>
              <a:rPr lang="en-US" sz="4900" b="1">
                <a:solidFill>
                  <a:schemeClr val="bg1"/>
                </a:solidFill>
                <a:cs typeface="Arial" panose="020B0604020202020204" pitchFamily="34" charset="0"/>
              </a:rPr>
              <a:t>ANY QUESTIONS?</a:t>
            </a:r>
            <a:br>
              <a:rPr lang="en-US" sz="4900">
                <a:solidFill>
                  <a:schemeClr val="bg1"/>
                </a:solidFill>
                <a:cs typeface="Arial" panose="020B0604020202020204" pitchFamily="34" charset="0"/>
              </a:rPr>
            </a:br>
            <a:br>
              <a:rPr lang="en-US" sz="4000">
                <a:solidFill>
                  <a:schemeClr val="bg1"/>
                </a:solidFill>
              </a:rPr>
            </a:br>
            <a:r>
              <a:rPr lang="en-US" sz="4400" b="1" i="1">
                <a:solidFill>
                  <a:schemeClr val="bg1"/>
                </a:solidFill>
                <a:latin typeface="+mj-lt"/>
              </a:rPr>
              <a:t>Submit them through the chat feature!</a:t>
            </a:r>
          </a:p>
        </p:txBody>
      </p:sp>
      <p:sp>
        <p:nvSpPr>
          <p:cNvPr id="5" name="TextBox 4">
            <a:extLst>
              <a:ext uri="{FF2B5EF4-FFF2-40B4-BE49-F238E27FC236}">
                <a16:creationId xmlns:a16="http://schemas.microsoft.com/office/drawing/2014/main" id="{61527591-BAD8-6C1C-C3BC-8D944781D3B7}"/>
              </a:ext>
            </a:extLst>
          </p:cNvPr>
          <p:cNvSpPr txBox="1"/>
          <p:nvPr/>
        </p:nvSpPr>
        <p:spPr>
          <a:xfrm>
            <a:off x="58885" y="4952653"/>
            <a:ext cx="6093912" cy="984885"/>
          </a:xfrm>
          <a:prstGeom prst="rect">
            <a:avLst/>
          </a:prstGeom>
          <a:noFill/>
        </p:spPr>
        <p:txBody>
          <a:bodyPr wrap="square">
            <a:spAutoFit/>
          </a:bodyPr>
          <a:lstStyle/>
          <a:p>
            <a:pPr algn="ctr" defTabSz="457200"/>
            <a:r>
              <a:rPr lang="en-US" sz="2900" b="1" i="1">
                <a:solidFill>
                  <a:srgbClr val="002060"/>
                </a:solidFill>
                <a:latin typeface="Arial" panose="020B0604020202020204" pitchFamily="34" charset="0"/>
                <a:cs typeface="Arial" panose="020B0604020202020204" pitchFamily="34" charset="0"/>
              </a:rPr>
              <a:t>…</a:t>
            </a:r>
            <a:r>
              <a:rPr lang="en-US" sz="2900" b="1">
                <a:solidFill>
                  <a:srgbClr val="002060"/>
                </a:solidFill>
                <a:latin typeface="Arial" panose="020B0604020202020204" pitchFamily="34" charset="0"/>
                <a:ea typeface="+mj-ea"/>
                <a:cs typeface="Arial" panose="020B0604020202020204" pitchFamily="34" charset="0"/>
              </a:rPr>
              <a:t>And, if you haven’t already, follow FECM on social media!</a:t>
            </a:r>
          </a:p>
        </p:txBody>
      </p:sp>
      <p:sp>
        <p:nvSpPr>
          <p:cNvPr id="23" name="Rectangle 22">
            <a:extLst>
              <a:ext uri="{FF2B5EF4-FFF2-40B4-BE49-F238E27FC236}">
                <a16:creationId xmlns:a16="http://schemas.microsoft.com/office/drawing/2014/main" id="{94A750FD-CD65-3B2F-2542-7F4B93BC856E}"/>
              </a:ext>
            </a:extLst>
          </p:cNvPr>
          <p:cNvSpPr/>
          <p:nvPr/>
        </p:nvSpPr>
        <p:spPr>
          <a:xfrm>
            <a:off x="4772025" y="4170327"/>
            <a:ext cx="184731" cy="430887"/>
          </a:xfrm>
          <a:prstGeom prst="rect">
            <a:avLst/>
          </a:prstGeom>
        </p:spPr>
        <p:txBody>
          <a:bodyPr wrap="none">
            <a:spAutoFit/>
          </a:bodyPr>
          <a:lstStyle/>
          <a:p>
            <a:pPr defTabSz="457200"/>
            <a:endParaRPr lang="en-US" sz="2200">
              <a:solidFill>
                <a:srgbClr val="FFFFFF"/>
              </a:solidFill>
            </a:endParaRPr>
          </a:p>
        </p:txBody>
      </p:sp>
      <p:sp>
        <p:nvSpPr>
          <p:cNvPr id="24" name="Rectangle 23">
            <a:extLst>
              <a:ext uri="{FF2B5EF4-FFF2-40B4-BE49-F238E27FC236}">
                <a16:creationId xmlns:a16="http://schemas.microsoft.com/office/drawing/2014/main" id="{C8E9C7F1-2E50-9E4F-EB7A-3572FE960EA6}"/>
              </a:ext>
            </a:extLst>
          </p:cNvPr>
          <p:cNvSpPr/>
          <p:nvPr/>
        </p:nvSpPr>
        <p:spPr>
          <a:xfrm>
            <a:off x="4772025" y="4601213"/>
            <a:ext cx="184731" cy="369332"/>
          </a:xfrm>
          <a:prstGeom prst="rect">
            <a:avLst/>
          </a:prstGeom>
        </p:spPr>
        <p:txBody>
          <a:bodyPr wrap="none">
            <a:spAutoFit/>
          </a:bodyPr>
          <a:lstStyle/>
          <a:p>
            <a:pPr defTabSz="457200"/>
            <a:endParaRPr lang="en-US">
              <a:solidFill>
                <a:srgbClr val="FFFFFF"/>
              </a:solidFill>
            </a:endParaRPr>
          </a:p>
        </p:txBody>
      </p:sp>
      <p:sp>
        <p:nvSpPr>
          <p:cNvPr id="25" name="Rectangle 24">
            <a:extLst>
              <a:ext uri="{FF2B5EF4-FFF2-40B4-BE49-F238E27FC236}">
                <a16:creationId xmlns:a16="http://schemas.microsoft.com/office/drawing/2014/main" id="{0A2E595D-1CA4-0BA1-4469-E1278D49C719}"/>
              </a:ext>
            </a:extLst>
          </p:cNvPr>
          <p:cNvSpPr/>
          <p:nvPr/>
        </p:nvSpPr>
        <p:spPr>
          <a:xfrm>
            <a:off x="4772025" y="4170327"/>
            <a:ext cx="184731" cy="430887"/>
          </a:xfrm>
          <a:prstGeom prst="rect">
            <a:avLst/>
          </a:prstGeom>
        </p:spPr>
        <p:txBody>
          <a:bodyPr wrap="none">
            <a:spAutoFit/>
          </a:bodyPr>
          <a:lstStyle/>
          <a:p>
            <a:pPr defTabSz="457200"/>
            <a:endParaRPr lang="en-US" sz="2200">
              <a:solidFill>
                <a:srgbClr val="FFFFFF"/>
              </a:solidFill>
            </a:endParaRPr>
          </a:p>
        </p:txBody>
      </p:sp>
      <p:sp>
        <p:nvSpPr>
          <p:cNvPr id="26" name="Rectangle 25">
            <a:extLst>
              <a:ext uri="{FF2B5EF4-FFF2-40B4-BE49-F238E27FC236}">
                <a16:creationId xmlns:a16="http://schemas.microsoft.com/office/drawing/2014/main" id="{79EB608D-2F2F-7651-CF44-E9289B8935C0}"/>
              </a:ext>
            </a:extLst>
          </p:cNvPr>
          <p:cNvSpPr/>
          <p:nvPr/>
        </p:nvSpPr>
        <p:spPr>
          <a:xfrm>
            <a:off x="4772025" y="4601213"/>
            <a:ext cx="184731" cy="369332"/>
          </a:xfrm>
          <a:prstGeom prst="rect">
            <a:avLst/>
          </a:prstGeom>
        </p:spPr>
        <p:txBody>
          <a:bodyPr wrap="none">
            <a:spAutoFit/>
          </a:bodyPr>
          <a:lstStyle/>
          <a:p>
            <a:pPr defTabSz="457200"/>
            <a:endParaRPr lang="en-US">
              <a:solidFill>
                <a:srgbClr val="FFFFFF"/>
              </a:solidFill>
            </a:endParaRPr>
          </a:p>
        </p:txBody>
      </p:sp>
      <p:grpSp>
        <p:nvGrpSpPr>
          <p:cNvPr id="3" name="Group 2">
            <a:extLst>
              <a:ext uri="{FF2B5EF4-FFF2-40B4-BE49-F238E27FC236}">
                <a16:creationId xmlns:a16="http://schemas.microsoft.com/office/drawing/2014/main" id="{51A92A20-3DA6-8237-9A09-593C4F08967F}"/>
              </a:ext>
            </a:extLst>
          </p:cNvPr>
          <p:cNvGrpSpPr/>
          <p:nvPr/>
        </p:nvGrpSpPr>
        <p:grpSpPr>
          <a:xfrm>
            <a:off x="7561831" y="4948870"/>
            <a:ext cx="2025094" cy="1141574"/>
            <a:chOff x="7531463" y="5268176"/>
            <a:chExt cx="2025094" cy="1141574"/>
          </a:xfrm>
        </p:grpSpPr>
        <p:sp>
          <p:nvSpPr>
            <p:cNvPr id="27" name="TextBox 26">
              <a:extLst>
                <a:ext uri="{FF2B5EF4-FFF2-40B4-BE49-F238E27FC236}">
                  <a16:creationId xmlns:a16="http://schemas.microsoft.com/office/drawing/2014/main" id="{D808549B-660B-8E1B-0489-466D5AB5EA6C}"/>
                </a:ext>
              </a:extLst>
            </p:cNvPr>
            <p:cNvSpPr txBox="1"/>
            <p:nvPr/>
          </p:nvSpPr>
          <p:spPr>
            <a:xfrm>
              <a:off x="7531463" y="5886530"/>
              <a:ext cx="2025094" cy="523220"/>
            </a:xfrm>
            <a:prstGeom prst="rect">
              <a:avLst/>
            </a:prstGeom>
            <a:noFill/>
          </p:spPr>
          <p:txBody>
            <a:bodyPr wrap="square" lIns="91440" tIns="45720" rIns="91440" bIns="45720" anchor="t">
              <a:spAutoFit/>
            </a:bodyPr>
            <a:lstStyle/>
            <a:p>
              <a:pPr algn="ctr"/>
              <a:r>
                <a:rPr lang="en-US" sz="1400" b="1" u="sng">
                  <a:solidFill>
                    <a:schemeClr val="accent6">
                      <a:lumMod val="40000"/>
                      <a:lumOff val="60000"/>
                    </a:schemeClr>
                  </a:solidFill>
                  <a:latin typeface="Arial"/>
                  <a:cs typeface="Arial"/>
                </a:rPr>
                <a:t>@Fossil Energy and Carbon Management</a:t>
              </a:r>
            </a:p>
          </p:txBody>
        </p:sp>
        <p:pic>
          <p:nvPicPr>
            <p:cNvPr id="28" name="Picture 27">
              <a:extLst>
                <a:ext uri="{FF2B5EF4-FFF2-40B4-BE49-F238E27FC236}">
                  <a16:creationId xmlns:a16="http://schemas.microsoft.com/office/drawing/2014/main" id="{68DC060A-34F9-4F2F-C370-B0E1BA42C729}"/>
                </a:ext>
              </a:extLst>
            </p:cNvPr>
            <p:cNvPicPr>
              <a:picLocks noChangeAspect="1"/>
            </p:cNvPicPr>
            <p:nvPr/>
          </p:nvPicPr>
          <p:blipFill>
            <a:blip r:embed="rId3"/>
            <a:stretch>
              <a:fillRect/>
            </a:stretch>
          </p:blipFill>
          <p:spPr>
            <a:xfrm>
              <a:off x="8333479" y="5268176"/>
              <a:ext cx="421063" cy="433446"/>
            </a:xfrm>
            <a:prstGeom prst="rect">
              <a:avLst/>
            </a:prstGeom>
          </p:spPr>
        </p:pic>
      </p:grpSp>
      <p:grpSp>
        <p:nvGrpSpPr>
          <p:cNvPr id="4" name="Group 3">
            <a:extLst>
              <a:ext uri="{FF2B5EF4-FFF2-40B4-BE49-F238E27FC236}">
                <a16:creationId xmlns:a16="http://schemas.microsoft.com/office/drawing/2014/main" id="{E924CF70-7DD3-C8BD-760E-A53EA19B8B39}"/>
              </a:ext>
            </a:extLst>
          </p:cNvPr>
          <p:cNvGrpSpPr/>
          <p:nvPr/>
        </p:nvGrpSpPr>
        <p:grpSpPr>
          <a:xfrm>
            <a:off x="6118161" y="4948870"/>
            <a:ext cx="1285043" cy="885145"/>
            <a:chOff x="6056425" y="5309162"/>
            <a:chExt cx="1285043" cy="885145"/>
          </a:xfrm>
        </p:grpSpPr>
        <p:sp>
          <p:nvSpPr>
            <p:cNvPr id="29" name="TextBox 28">
              <a:extLst>
                <a:ext uri="{FF2B5EF4-FFF2-40B4-BE49-F238E27FC236}">
                  <a16:creationId xmlns:a16="http://schemas.microsoft.com/office/drawing/2014/main" id="{40ECE8B1-8171-321A-734D-01263D76AA37}"/>
                </a:ext>
              </a:extLst>
            </p:cNvPr>
            <p:cNvSpPr txBox="1"/>
            <p:nvPr/>
          </p:nvSpPr>
          <p:spPr>
            <a:xfrm>
              <a:off x="6056425" y="5886530"/>
              <a:ext cx="1285043" cy="307777"/>
            </a:xfrm>
            <a:prstGeom prst="rect">
              <a:avLst/>
            </a:prstGeom>
            <a:noFill/>
          </p:spPr>
          <p:txBody>
            <a:bodyPr wrap="square" lIns="91440" tIns="45720" rIns="91440" bIns="45720" anchor="t">
              <a:spAutoFit/>
            </a:bodyPr>
            <a:lstStyle/>
            <a:p>
              <a:pPr algn="ctr"/>
              <a:r>
                <a:rPr lang="en-US" sz="1400" b="1" u="sng">
                  <a:solidFill>
                    <a:schemeClr val="accent6">
                      <a:lumMod val="40000"/>
                      <a:lumOff val="60000"/>
                    </a:schemeClr>
                  </a:solidFill>
                  <a:effectLst/>
                  <a:latin typeface="Arial"/>
                  <a:ea typeface="Calibri" panose="020F0502020204030204" pitchFamily="34" charset="0"/>
                  <a:cs typeface="Arial"/>
                </a:rPr>
                <a:t>@FECMgov</a:t>
              </a:r>
              <a:endParaRPr lang="en-US" sz="1400">
                <a:solidFill>
                  <a:schemeClr val="accent6">
                    <a:lumMod val="40000"/>
                    <a:lumOff val="60000"/>
                  </a:schemeClr>
                </a:solidFill>
                <a:latin typeface="Arial"/>
                <a:cs typeface="Arial"/>
              </a:endParaRPr>
            </a:p>
          </p:txBody>
        </p:sp>
        <p:pic>
          <p:nvPicPr>
            <p:cNvPr id="30" name="Picture 2" descr="twitter logo_white_sqare.png">
              <a:extLst>
                <a:ext uri="{FF2B5EF4-FFF2-40B4-BE49-F238E27FC236}">
                  <a16:creationId xmlns:a16="http://schemas.microsoft.com/office/drawing/2014/main" id="{CC2F0C18-E631-8F65-88EA-6C3F09C43C30}"/>
                </a:ext>
              </a:extLst>
            </p:cNvPr>
            <p:cNvPicPr>
              <a:picLocks noChangeAspect="1"/>
            </p:cNvPicPr>
            <p:nvPr/>
          </p:nvPicPr>
          <p:blipFill>
            <a:blip r:embed="rId4"/>
            <a:stretch>
              <a:fillRect/>
            </a:stretch>
          </p:blipFill>
          <p:spPr>
            <a:xfrm>
              <a:off x="6488416" y="5309162"/>
              <a:ext cx="421063" cy="422162"/>
            </a:xfrm>
            <a:prstGeom prst="rect">
              <a:avLst/>
            </a:prstGeom>
          </p:spPr>
        </p:pic>
      </p:grpSp>
      <p:grpSp>
        <p:nvGrpSpPr>
          <p:cNvPr id="6" name="Group 5">
            <a:extLst>
              <a:ext uri="{FF2B5EF4-FFF2-40B4-BE49-F238E27FC236}">
                <a16:creationId xmlns:a16="http://schemas.microsoft.com/office/drawing/2014/main" id="{4DCE895F-3470-4F24-3F38-8401AE2130EC}"/>
              </a:ext>
            </a:extLst>
          </p:cNvPr>
          <p:cNvGrpSpPr/>
          <p:nvPr/>
        </p:nvGrpSpPr>
        <p:grpSpPr>
          <a:xfrm>
            <a:off x="9745552" y="4948870"/>
            <a:ext cx="2025094" cy="1141574"/>
            <a:chOff x="9659656" y="5268176"/>
            <a:chExt cx="2025094" cy="1141574"/>
          </a:xfrm>
        </p:grpSpPr>
        <p:pic>
          <p:nvPicPr>
            <p:cNvPr id="31" name="Picture 3" descr="facebook logo.png">
              <a:extLst>
                <a:ext uri="{FF2B5EF4-FFF2-40B4-BE49-F238E27FC236}">
                  <a16:creationId xmlns:a16="http://schemas.microsoft.com/office/drawing/2014/main" id="{E5E7143E-7014-D856-4D4D-C47B7784F128}"/>
                </a:ext>
              </a:extLst>
            </p:cNvPr>
            <p:cNvPicPr>
              <a:picLocks noChangeAspect="1"/>
            </p:cNvPicPr>
            <p:nvPr/>
          </p:nvPicPr>
          <p:blipFill>
            <a:blip r:embed="rId5"/>
            <a:stretch>
              <a:fillRect/>
            </a:stretch>
          </p:blipFill>
          <p:spPr>
            <a:xfrm>
              <a:off x="10461671" y="5268176"/>
              <a:ext cx="421063" cy="415720"/>
            </a:xfrm>
            <a:prstGeom prst="rect">
              <a:avLst/>
            </a:prstGeom>
          </p:spPr>
        </p:pic>
        <p:sp>
          <p:nvSpPr>
            <p:cNvPr id="1025" name="TextBox 1024">
              <a:extLst>
                <a:ext uri="{FF2B5EF4-FFF2-40B4-BE49-F238E27FC236}">
                  <a16:creationId xmlns:a16="http://schemas.microsoft.com/office/drawing/2014/main" id="{C66AA53C-6B97-96AA-63D5-E8443D14A3A5}"/>
                </a:ext>
              </a:extLst>
            </p:cNvPr>
            <p:cNvSpPr txBox="1"/>
            <p:nvPr/>
          </p:nvSpPr>
          <p:spPr>
            <a:xfrm>
              <a:off x="9659656" y="5886530"/>
              <a:ext cx="2025094" cy="523220"/>
            </a:xfrm>
            <a:prstGeom prst="rect">
              <a:avLst/>
            </a:prstGeom>
            <a:noFill/>
          </p:spPr>
          <p:txBody>
            <a:bodyPr wrap="square" lIns="91440" tIns="45720" rIns="91440" bIns="45720" anchor="t">
              <a:spAutoFit/>
            </a:bodyPr>
            <a:lstStyle/>
            <a:p>
              <a:pPr algn="ctr"/>
              <a:r>
                <a:rPr lang="en-US" sz="1400" b="1" u="sng">
                  <a:solidFill>
                    <a:schemeClr val="accent6">
                      <a:lumMod val="40000"/>
                      <a:lumOff val="60000"/>
                    </a:schemeClr>
                  </a:solidFill>
                  <a:latin typeface="Arial"/>
                  <a:cs typeface="Arial"/>
                </a:rPr>
                <a:t>@Fossil Energy and Carbon Management</a:t>
              </a:r>
            </a:p>
          </p:txBody>
        </p:sp>
      </p:grpSp>
      <p:sp>
        <p:nvSpPr>
          <p:cNvPr id="7" name="TextBox 6">
            <a:extLst>
              <a:ext uri="{FF2B5EF4-FFF2-40B4-BE49-F238E27FC236}">
                <a16:creationId xmlns:a16="http://schemas.microsoft.com/office/drawing/2014/main" id="{039A4B5E-2AC1-86B5-3221-EE351888CF85}"/>
              </a:ext>
            </a:extLst>
          </p:cNvPr>
          <p:cNvSpPr txBox="1"/>
          <p:nvPr/>
        </p:nvSpPr>
        <p:spPr>
          <a:xfrm>
            <a:off x="24249" y="4878589"/>
            <a:ext cx="6093912" cy="984885"/>
          </a:xfrm>
          <a:prstGeom prst="rect">
            <a:avLst/>
          </a:prstGeom>
          <a:noFill/>
        </p:spPr>
        <p:txBody>
          <a:bodyPr wrap="square">
            <a:spAutoFit/>
          </a:bodyPr>
          <a:lstStyle/>
          <a:p>
            <a:pPr algn="ctr" defTabSz="457200"/>
            <a:r>
              <a:rPr lang="en-US" sz="2900" b="1" i="1">
                <a:solidFill>
                  <a:schemeClr val="bg1"/>
                </a:solidFill>
                <a:latin typeface="Arial" panose="020B0604020202020204" pitchFamily="34" charset="0"/>
                <a:cs typeface="Arial" panose="020B0604020202020204" pitchFamily="34" charset="0"/>
              </a:rPr>
              <a:t>…</a:t>
            </a:r>
            <a:r>
              <a:rPr lang="en-US" sz="2900" b="1">
                <a:solidFill>
                  <a:schemeClr val="bg1"/>
                </a:solidFill>
                <a:latin typeface="Arial" panose="020B0604020202020204" pitchFamily="34" charset="0"/>
                <a:ea typeface="+mj-ea"/>
                <a:cs typeface="Arial" panose="020B0604020202020204" pitchFamily="34" charset="0"/>
              </a:rPr>
              <a:t>And, if you haven’t already, follow FECM on social media!</a:t>
            </a:r>
          </a:p>
        </p:txBody>
      </p:sp>
    </p:spTree>
    <p:extLst>
      <p:ext uri="{BB962C8B-B14F-4D97-AF65-F5344CB8AC3E}">
        <p14:creationId xmlns:p14="http://schemas.microsoft.com/office/powerpoint/2010/main" val="2778059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683E486-3728-1EFA-BF24-3333AD1DCCCD}"/>
              </a:ext>
            </a:extLst>
          </p:cNvPr>
          <p:cNvGrpSpPr>
            <a:grpSpLocks/>
          </p:cNvGrpSpPr>
          <p:nvPr/>
        </p:nvGrpSpPr>
        <p:grpSpPr>
          <a:xfrm>
            <a:off x="2167" y="0"/>
            <a:ext cx="12189833" cy="6858000"/>
            <a:chOff x="2167" y="0"/>
            <a:chExt cx="12189833" cy="6858000"/>
          </a:xfrm>
        </p:grpSpPr>
        <p:grpSp>
          <p:nvGrpSpPr>
            <p:cNvPr id="16" name="Group 15">
              <a:extLst>
                <a:ext uri="{FF2B5EF4-FFF2-40B4-BE49-F238E27FC236}">
                  <a16:creationId xmlns:a16="http://schemas.microsoft.com/office/drawing/2014/main" id="{88D899D6-E6A2-B909-7145-E79C29F31343}"/>
                </a:ext>
              </a:extLst>
            </p:cNvPr>
            <p:cNvGrpSpPr>
              <a:grpSpLocks/>
            </p:cNvGrpSpPr>
            <p:nvPr/>
          </p:nvGrpSpPr>
          <p:grpSpPr>
            <a:xfrm>
              <a:off x="2167" y="0"/>
              <a:ext cx="12189833" cy="6858000"/>
              <a:chOff x="-53160" y="0"/>
              <a:chExt cx="12189833" cy="6858000"/>
            </a:xfrm>
          </p:grpSpPr>
          <p:pic>
            <p:nvPicPr>
              <p:cNvPr id="14" name="Picture 13">
                <a:extLst>
                  <a:ext uri="{FF2B5EF4-FFF2-40B4-BE49-F238E27FC236}">
                    <a16:creationId xmlns:a16="http://schemas.microsoft.com/office/drawing/2014/main" id="{92A3CE07-085A-4884-81C3-84C21F48D19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160" y="0"/>
                <a:ext cx="12189833" cy="6858000"/>
              </a:xfrm>
              <a:prstGeom prst="rect">
                <a:avLst/>
              </a:prstGeom>
            </p:spPr>
          </p:pic>
          <p:pic>
            <p:nvPicPr>
              <p:cNvPr id="7" name="Picture 6">
                <a:extLst>
                  <a:ext uri="{FF2B5EF4-FFF2-40B4-BE49-F238E27FC236}">
                    <a16:creationId xmlns:a16="http://schemas.microsoft.com/office/drawing/2014/main" id="{BCFF1C0C-7D4E-7FA2-6D45-A5B1312CFE7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3159" y="1"/>
                <a:ext cx="12189831" cy="6857998"/>
              </a:xfrm>
              <a:prstGeom prst="rect">
                <a:avLst/>
              </a:prstGeom>
            </p:spPr>
          </p:pic>
        </p:grpSp>
        <p:pic>
          <p:nvPicPr>
            <p:cNvPr id="9" name="Picture 8" descr="Text, icon&#10;&#10;Description automatically generated with medium confidence">
              <a:extLst>
                <a:ext uri="{FF2B5EF4-FFF2-40B4-BE49-F238E27FC236}">
                  <a16:creationId xmlns:a16="http://schemas.microsoft.com/office/drawing/2014/main" id="{3C076989-0E4F-3B73-8847-D93AD66DC2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663" y="376871"/>
              <a:ext cx="3957397" cy="499332"/>
            </a:xfrm>
            <a:prstGeom prst="rect">
              <a:avLst/>
            </a:prstGeom>
          </p:spPr>
        </p:pic>
      </p:grpSp>
      <p:sp>
        <p:nvSpPr>
          <p:cNvPr id="2" name="Title 1">
            <a:extLst>
              <a:ext uri="{FF2B5EF4-FFF2-40B4-BE49-F238E27FC236}">
                <a16:creationId xmlns:a16="http://schemas.microsoft.com/office/drawing/2014/main" id="{DE84F971-E626-48C6-AF5D-8E0CDFAC9369}"/>
              </a:ext>
            </a:extLst>
          </p:cNvPr>
          <p:cNvSpPr>
            <a:spLocks noGrp="1"/>
          </p:cNvSpPr>
          <p:nvPr>
            <p:ph type="title"/>
          </p:nvPr>
        </p:nvSpPr>
        <p:spPr>
          <a:xfrm>
            <a:off x="4819246" y="3203965"/>
            <a:ext cx="6731070" cy="2512094"/>
          </a:xfrm>
        </p:spPr>
        <p:txBody>
          <a:bodyPr anchor="t">
            <a:noAutofit/>
          </a:bodyPr>
          <a:lstStyle/>
          <a:p>
            <a:pPr>
              <a:lnSpc>
                <a:spcPts val="3600"/>
              </a:lnSpc>
            </a:pPr>
            <a:r>
              <a:rPr lang="en-US" sz="3600">
                <a:solidFill>
                  <a:schemeClr val="bg1"/>
                </a:solidFill>
                <a:latin typeface="+mn-lt"/>
              </a:rPr>
              <a:t>Brad Crabtree</a:t>
            </a:r>
            <a:br>
              <a:rPr lang="en-US" sz="3600">
                <a:solidFill>
                  <a:schemeClr val="bg1"/>
                </a:solidFill>
                <a:latin typeface="+mj-lt"/>
              </a:rPr>
            </a:br>
            <a:r>
              <a:rPr lang="en-US" sz="2600">
                <a:solidFill>
                  <a:schemeClr val="bg1"/>
                </a:solidFill>
                <a:latin typeface="+mj-lt"/>
                <a:cs typeface="Calibri Light" panose="020F0302020204030204" pitchFamily="34" charset="0"/>
              </a:rPr>
              <a:t>Assistant Secretary</a:t>
            </a:r>
            <a:br>
              <a:rPr lang="en-US" sz="2600">
                <a:solidFill>
                  <a:schemeClr val="bg1"/>
                </a:solidFill>
                <a:latin typeface="+mj-lt"/>
                <a:cs typeface="Calibri Light" panose="020F0302020204030204" pitchFamily="34" charset="0"/>
              </a:rPr>
            </a:br>
            <a:r>
              <a:rPr lang="en-US" sz="2600">
                <a:solidFill>
                  <a:schemeClr val="bg1"/>
                </a:solidFill>
                <a:latin typeface="+mj-lt"/>
                <a:cs typeface="Calibri Light" panose="020F0302020204030204" pitchFamily="34" charset="0"/>
              </a:rPr>
              <a:t>Office of Fossil Energy and Carbon Management</a:t>
            </a:r>
            <a:endParaRPr lang="en-US" sz="3600">
              <a:solidFill>
                <a:schemeClr val="bg1"/>
              </a:solidFill>
              <a:latin typeface="+mj-lt"/>
              <a:cs typeface="Calibri Light" panose="020F0302020204030204" pitchFamily="34" charset="0"/>
            </a:endParaRPr>
          </a:p>
        </p:txBody>
      </p:sp>
      <p:sp>
        <p:nvSpPr>
          <p:cNvPr id="3" name="TextBox 2">
            <a:extLst>
              <a:ext uri="{FF2B5EF4-FFF2-40B4-BE49-F238E27FC236}">
                <a16:creationId xmlns:a16="http://schemas.microsoft.com/office/drawing/2014/main" id="{7A64CC63-80A8-2D02-9BE7-B5E8C7FE74FE}"/>
              </a:ext>
            </a:extLst>
          </p:cNvPr>
          <p:cNvSpPr txBox="1"/>
          <p:nvPr/>
        </p:nvSpPr>
        <p:spPr>
          <a:xfrm>
            <a:off x="4819246" y="1455821"/>
            <a:ext cx="6983733" cy="1323439"/>
          </a:xfrm>
          <a:prstGeom prst="rect">
            <a:avLst/>
          </a:prstGeom>
          <a:noFill/>
        </p:spPr>
        <p:txBody>
          <a:bodyPr wrap="square" rtlCol="0">
            <a:spAutoFit/>
          </a:bodyPr>
          <a:lstStyle/>
          <a:p>
            <a:r>
              <a:rPr lang="en-US" sz="4000" b="1">
                <a:solidFill>
                  <a:schemeClr val="bg1"/>
                </a:solidFill>
                <a:latin typeface="Calibri" panose="020F0502020204030204" pitchFamily="34" charset="0"/>
                <a:cs typeface="Calibri" panose="020F0502020204030204" pitchFamily="34" charset="0"/>
              </a:rPr>
              <a:t>Introduction to Carbon Management Day</a:t>
            </a:r>
          </a:p>
        </p:txBody>
      </p:sp>
      <p:pic>
        <p:nvPicPr>
          <p:cNvPr id="1028" name="Picture 4" descr="BRAD CRABTREE PORTRAIT">
            <a:extLst>
              <a:ext uri="{FF2B5EF4-FFF2-40B4-BE49-F238E27FC236}">
                <a16:creationId xmlns:a16="http://schemas.microsoft.com/office/drawing/2014/main" id="{59E4BE4B-757B-7DBF-FEEB-2A2FC3FDDC1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237" y="1551904"/>
            <a:ext cx="3658916" cy="4573645"/>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949EA81-9E45-6D71-1766-80EF20B3641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408596" y="5091635"/>
            <a:ext cx="1781236" cy="1766364"/>
          </a:xfrm>
          <a:prstGeom prst="rect">
            <a:avLst/>
          </a:prstGeom>
        </p:spPr>
      </p:pic>
      <p:sp>
        <p:nvSpPr>
          <p:cNvPr id="5" name="Slide Number Placeholder 4">
            <a:extLst>
              <a:ext uri="{FF2B5EF4-FFF2-40B4-BE49-F238E27FC236}">
                <a16:creationId xmlns:a16="http://schemas.microsoft.com/office/drawing/2014/main" id="{CD8D9954-A16D-CEE9-69AE-001BB141C3AC}"/>
              </a:ext>
            </a:extLst>
          </p:cNvPr>
          <p:cNvSpPr>
            <a:spLocks noGrp="1"/>
          </p:cNvSpPr>
          <p:nvPr>
            <p:ph type="sldNum" sz="quarter" idx="12"/>
          </p:nvPr>
        </p:nvSpPr>
        <p:spPr/>
        <p:txBody>
          <a:bodyPr/>
          <a:lstStyle/>
          <a:p>
            <a:fld id="{B617542F-3D05-4156-9308-A42F80506B15}" type="slidenum">
              <a:rPr lang="en-US" smtClean="0"/>
              <a:t>3</a:t>
            </a:fld>
            <a:endParaRPr lang="en-US"/>
          </a:p>
        </p:txBody>
      </p:sp>
    </p:spTree>
    <p:extLst>
      <p:ext uri="{BB962C8B-B14F-4D97-AF65-F5344CB8AC3E}">
        <p14:creationId xmlns:p14="http://schemas.microsoft.com/office/powerpoint/2010/main" val="1584518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8EF6D991-D86D-8DC9-AB3B-76BBB11682B0}"/>
              </a:ext>
            </a:extLst>
          </p:cNvPr>
          <p:cNvPicPr>
            <a:picLocks noChangeAspect="1"/>
          </p:cNvPicPr>
          <p:nvPr/>
        </p:nvPicPr>
        <p:blipFill rotWithShape="1">
          <a:blip r:embed="rId3" cstate="print">
            <a:alphaModFix amt="47000"/>
            <a:extLst>
              <a:ext uri="{28A0092B-C50C-407E-A947-70E740481C1C}">
                <a14:useLocalDpi xmlns:a14="http://schemas.microsoft.com/office/drawing/2010/main" val="0"/>
              </a:ext>
            </a:extLst>
          </a:blip>
          <a:srcRect t="17145" r="20936"/>
          <a:stretch/>
        </p:blipFill>
        <p:spPr>
          <a:xfrm>
            <a:off x="6513442" y="0"/>
            <a:ext cx="5764924" cy="5990894"/>
          </a:xfrm>
          <a:prstGeom prst="rect">
            <a:avLst/>
          </a:prstGeom>
        </p:spPr>
      </p:pic>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873457" y="282223"/>
            <a:ext cx="11218459" cy="918780"/>
          </a:xfrm>
          <a:prstGeom prst="rect">
            <a:avLst/>
          </a:prstGeom>
        </p:spPr>
        <p:txBody>
          <a:bodyPr vert="horz" lIns="121920" tIns="60960" rIns="121920" bIns="60960" rtlCol="0" anchor="t">
            <a:noAutofit/>
          </a:bodyPr>
          <a:lstStyle/>
          <a:p>
            <a:pPr>
              <a:lnSpc>
                <a:spcPts val="4300"/>
              </a:lnSpc>
            </a:pPr>
            <a:r>
              <a:rPr lang="en-US" sz="3000">
                <a:solidFill>
                  <a:srgbClr val="005B82"/>
                </a:solidFill>
              </a:rPr>
              <a:t>Robust Federal Policy Framework for Carbon Management</a:t>
            </a:r>
            <a:endParaRPr lang="en-US" sz="2600" b="0" i="1">
              <a:latin typeface="+mn-lt"/>
            </a:endParaRPr>
          </a:p>
        </p:txBody>
      </p:sp>
      <p:sp>
        <p:nvSpPr>
          <p:cNvPr id="2" name="TextBox 1">
            <a:extLst>
              <a:ext uri="{FF2B5EF4-FFF2-40B4-BE49-F238E27FC236}">
                <a16:creationId xmlns:a16="http://schemas.microsoft.com/office/drawing/2014/main" id="{E18D2FED-AB8C-9E02-08E2-28B0021A53F9}"/>
              </a:ext>
            </a:extLst>
          </p:cNvPr>
          <p:cNvSpPr txBox="1"/>
          <p:nvPr/>
        </p:nvSpPr>
        <p:spPr>
          <a:xfrm>
            <a:off x="109182" y="982639"/>
            <a:ext cx="11832609" cy="5008256"/>
          </a:xfrm>
          <a:prstGeom prst="rect">
            <a:avLst/>
          </a:prstGeom>
        </p:spPr>
        <p:txBody>
          <a:bodyPr vert="horz" lIns="121920" tIns="60960" rIns="121920" bIns="60960" rtlCol="0" anchor="t">
            <a:noAutofit/>
          </a:bodyPr>
          <a:lstStyle/>
          <a:p>
            <a:pPr marL="418465" indent="-342900">
              <a:lnSpc>
                <a:spcPct val="90000"/>
              </a:lnSpc>
              <a:spcAft>
                <a:spcPts val="800"/>
              </a:spcAft>
              <a:buFont typeface="Arial" panose="020B0604020202020204" pitchFamily="34" charset="0"/>
              <a:buChar char="•"/>
              <a:defRPr/>
            </a:pPr>
            <a:r>
              <a:rPr kumimoji="0" lang="en-US" sz="2400" b="1" i="0" u="none" strike="noStrike" kern="1200" cap="none" spc="0" normalizeH="0" baseline="0" noProof="0">
                <a:ln>
                  <a:noFill/>
                </a:ln>
                <a:effectLst/>
                <a:uLnTx/>
                <a:uFillTx/>
                <a:latin typeface="Calibri" panose="020F0502020204030204"/>
                <a:ea typeface="+mn-ea"/>
                <a:cs typeface="+mn-cs"/>
              </a:rPr>
              <a:t>Bipartisan Infrastructure Law </a:t>
            </a:r>
            <a:r>
              <a:rPr kumimoji="0" lang="en-US" sz="2400" b="0" i="0" u="none" strike="noStrike" kern="1200" cap="none" spc="0" normalizeH="0" baseline="0" noProof="0">
                <a:ln>
                  <a:noFill/>
                </a:ln>
                <a:effectLst/>
                <a:uLnTx/>
                <a:uFillTx/>
                <a:latin typeface="Calibri" panose="020F0502020204030204"/>
                <a:ea typeface="+mn-ea"/>
                <a:cs typeface="+mn-cs"/>
              </a:rPr>
              <a:t>- $12 billion</a:t>
            </a:r>
            <a:r>
              <a:rPr lang="en-US" sz="2400">
                <a:latin typeface="Calibri" panose="020F0502020204030204"/>
              </a:rPr>
              <a:t> </a:t>
            </a:r>
            <a:r>
              <a:rPr kumimoji="0" lang="en-US" sz="2400" b="0" i="0" u="none" strike="noStrike" kern="1200" cap="none" spc="0" normalizeH="0" baseline="0" noProof="0">
                <a:ln>
                  <a:noFill/>
                </a:ln>
                <a:effectLst/>
                <a:uLnTx/>
                <a:uFillTx/>
                <a:latin typeface="Calibri" panose="020F0502020204030204"/>
                <a:ea typeface="+mn-ea"/>
                <a:cs typeface="+mn-cs"/>
              </a:rPr>
              <a:t>in federal carbon management</a:t>
            </a:r>
            <a:r>
              <a:rPr lang="en-US" sz="2400">
                <a:latin typeface="Calibri" panose="020F0502020204030204"/>
              </a:rPr>
              <a:t> investments over 5 years</a:t>
            </a:r>
            <a:endParaRPr lang="en-US">
              <a:ea typeface="+mn-ea"/>
              <a:cs typeface="+mn-cs"/>
            </a:endParaRPr>
          </a:p>
          <a:p>
            <a:pPr marL="876300" marR="0" lvl="1" indent="-342900" algn="l" defTabSz="914400" rtl="0" eaLnBrk="1" fontAlgn="auto" latinLnBrk="0" hangingPunct="1">
              <a:lnSpc>
                <a:spcPct val="90000"/>
              </a:lnSpc>
              <a:spcBef>
                <a:spcPts val="0"/>
              </a:spcBef>
              <a:spcAft>
                <a:spcPts val="800"/>
              </a:spcAft>
              <a:buClrTx/>
              <a:buSzTx/>
              <a:buFont typeface="Courier New" panose="02070309020205020404" pitchFamily="49" charset="0"/>
              <a:buChar char="o"/>
              <a:tabLst/>
              <a:defRPr/>
            </a:pPr>
            <a:r>
              <a:rPr kumimoji="0" lang="en-US" sz="2400" b="0" i="0" u="none" strike="noStrike" kern="1200" cap="none" spc="0" normalizeH="0" baseline="0" noProof="0">
                <a:ln>
                  <a:noFill/>
                </a:ln>
                <a:effectLst/>
                <a:uLnTx/>
                <a:uFillTx/>
                <a:latin typeface="Calibri" panose="020F0502020204030204"/>
                <a:ea typeface="+mn-ea"/>
                <a:cs typeface="+mn-cs"/>
              </a:rPr>
              <a:t>Includes commercial-scale carbon capture demos, direct air capture and hydrogen hubs, regional geologic storage sites and CO</a:t>
            </a:r>
            <a:r>
              <a:rPr kumimoji="0" lang="en-US" sz="2400" b="0" i="0" u="none" strike="noStrike" kern="1200" cap="none" spc="0" normalizeH="0" baseline="-25000" noProof="0">
                <a:ln>
                  <a:noFill/>
                </a:ln>
                <a:effectLst/>
                <a:uLnTx/>
                <a:uFillTx/>
                <a:latin typeface="Calibri" panose="020F0502020204030204"/>
                <a:ea typeface="+mn-ea"/>
                <a:cs typeface="+mn-cs"/>
              </a:rPr>
              <a:t>2</a:t>
            </a:r>
            <a:r>
              <a:rPr kumimoji="0" lang="en-US" sz="2400" b="0" i="0" u="none" strike="noStrike" kern="1200" cap="none" spc="0" normalizeH="0" baseline="0" noProof="0">
                <a:ln>
                  <a:noFill/>
                </a:ln>
                <a:effectLst/>
                <a:uLnTx/>
                <a:uFillTx/>
                <a:latin typeface="Calibri" panose="020F0502020204030204"/>
                <a:ea typeface="+mn-ea"/>
                <a:cs typeface="+mn-cs"/>
              </a:rPr>
              <a:t> transport infrastructure</a:t>
            </a:r>
            <a:endParaRPr lang="en-US" sz="2400" b="0" i="0" u="none" strike="noStrike" kern="1200" cap="none" spc="0" normalizeH="0" baseline="0" noProof="0">
              <a:ln>
                <a:noFill/>
              </a:ln>
              <a:effectLst/>
              <a:uLnTx/>
              <a:uFillTx/>
              <a:latin typeface="Calibri" panose="020F0502020204030204"/>
              <a:cs typeface="Calibri"/>
            </a:endParaRPr>
          </a:p>
          <a:p>
            <a:pPr marL="876300" lvl="1" indent="-342900">
              <a:lnSpc>
                <a:spcPct val="90000"/>
              </a:lnSpc>
              <a:spcAft>
                <a:spcPts val="800"/>
              </a:spcAft>
              <a:buFont typeface="Courier New" panose="02070309020205020404" pitchFamily="49" charset="0"/>
              <a:buChar char="o"/>
              <a:defRPr/>
            </a:pPr>
            <a:r>
              <a:rPr lang="en-US" sz="2400" b="0" i="0" u="none" strike="noStrike" kern="1200" cap="none" spc="0" normalizeH="0" baseline="0" noProof="0">
                <a:ln>
                  <a:noFill/>
                </a:ln>
                <a:effectLst/>
                <a:uLnTx/>
                <a:uFillTx/>
                <a:latin typeface="Calibri" panose="020F0502020204030204"/>
                <a:cs typeface="Calibri"/>
              </a:rPr>
              <a:t>Expands federal </a:t>
            </a:r>
            <a:r>
              <a:rPr lang="en-US" sz="2400">
                <a:latin typeface="Calibri" panose="020F0502020204030204"/>
                <a:cs typeface="Calibri"/>
              </a:rPr>
              <a:t>funding</a:t>
            </a:r>
            <a:r>
              <a:rPr lang="en-US" sz="2400" b="0" i="0" u="none" strike="noStrike" kern="1200" cap="none" spc="0" normalizeH="0" baseline="0" noProof="0">
                <a:ln>
                  <a:noFill/>
                </a:ln>
                <a:effectLst/>
                <a:uLnTx/>
                <a:uFillTx/>
                <a:latin typeface="Calibri" panose="020F0502020204030204"/>
                <a:cs typeface="Calibri"/>
              </a:rPr>
              <a:t> to include commercial scale </a:t>
            </a:r>
            <a:r>
              <a:rPr lang="en-US" sz="2400">
                <a:latin typeface="Calibri" panose="020F0502020204030204"/>
                <a:cs typeface="Calibri"/>
              </a:rPr>
              <a:t>demonstration and infrastructure</a:t>
            </a:r>
            <a:endParaRPr lang="en-US" sz="2400" b="0" i="0" u="none" strike="noStrike" kern="1200" cap="none" spc="0" normalizeH="0" baseline="0" noProof="0">
              <a:ln>
                <a:noFill/>
              </a:ln>
              <a:effectLst/>
              <a:uLnTx/>
              <a:uFillTx/>
              <a:latin typeface="Calibri" panose="020F0502020204030204"/>
              <a:cs typeface="Calibri"/>
            </a:endParaRPr>
          </a:p>
          <a:p>
            <a:pPr marL="418465" marR="0" lvl="0" indent="-3429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400" b="1" i="0" u="none" strike="noStrike" kern="1200" cap="none" spc="0" normalizeH="0" baseline="0" noProof="0">
                <a:ln>
                  <a:noFill/>
                </a:ln>
                <a:effectLst/>
                <a:uLnTx/>
                <a:uFillTx/>
                <a:latin typeface="Calibri" panose="020F0502020204030204"/>
                <a:ea typeface="+mn-ea"/>
                <a:cs typeface="+mn-cs"/>
              </a:rPr>
              <a:t>Inflation Reduction Act – </a:t>
            </a:r>
            <a:r>
              <a:rPr lang="en-US" sz="2400">
                <a:latin typeface="Calibri" panose="020F0502020204030204"/>
              </a:rPr>
              <a:t>Transformative enhancements to the </a:t>
            </a:r>
            <a:r>
              <a:rPr kumimoji="0" lang="en-US" sz="2400" b="0" i="0" u="none" strike="noStrike" kern="1200" cap="none" spc="0" normalizeH="0" baseline="0" noProof="0">
                <a:ln>
                  <a:noFill/>
                </a:ln>
                <a:effectLst/>
                <a:uLnTx/>
                <a:uFillTx/>
                <a:latin typeface="Calibri" panose="020F0502020204030204"/>
                <a:ea typeface="+mn-ea"/>
                <a:cs typeface="+mn-cs"/>
              </a:rPr>
              <a:t>45Q tax credit to stimulate private investment in carbon capture, carbon conversion and direct air capture projects</a:t>
            </a:r>
          </a:p>
          <a:p>
            <a:pPr marL="875665" lvl="1" indent="-342900">
              <a:lnSpc>
                <a:spcPct val="90000"/>
              </a:lnSpc>
              <a:spcAft>
                <a:spcPts val="800"/>
              </a:spcAft>
              <a:buFont typeface="Courier New" panose="02070309020205020404" pitchFamily="49" charset="0"/>
              <a:buChar char="o"/>
              <a:defRPr/>
            </a:pPr>
            <a:r>
              <a:rPr lang="en-US" sz="2400">
                <a:latin typeface="Calibri" panose="020F0502020204030204"/>
              </a:rPr>
              <a:t>Available for projects beginning construction by 2032; direct payments for first 5 years of operation</a:t>
            </a:r>
            <a:endParaRPr lang="en-US" sz="2400" b="0" i="0" u="none" strike="noStrike" kern="1200" cap="none" spc="0" normalizeH="0" baseline="0" noProof="0">
              <a:ln>
                <a:noFill/>
              </a:ln>
              <a:effectLst/>
              <a:uLnTx/>
              <a:uFillTx/>
              <a:latin typeface="Calibri" panose="020F0502020204030204"/>
              <a:cs typeface="Calibri"/>
            </a:endParaRPr>
          </a:p>
          <a:p>
            <a:pPr marL="876300" lvl="1" indent="-342900">
              <a:lnSpc>
                <a:spcPct val="90000"/>
              </a:lnSpc>
              <a:spcAft>
                <a:spcPts val="800"/>
              </a:spcAft>
              <a:buFont typeface="Courier New" panose="02070309020205020404" pitchFamily="49" charset="0"/>
              <a:buChar char="o"/>
              <a:defRPr/>
            </a:pPr>
            <a:r>
              <a:rPr kumimoji="0" lang="en-US" sz="2400" b="0" i="0" u="none" strike="noStrike" kern="1200" cap="none" spc="0" normalizeH="0" baseline="0" noProof="0">
                <a:ln>
                  <a:noFill/>
                </a:ln>
                <a:effectLst/>
                <a:uLnTx/>
                <a:uFillTx/>
                <a:latin typeface="Calibri" panose="020F0502020204030204"/>
                <a:ea typeface="+mn-ea"/>
                <a:cs typeface="+mn-cs"/>
              </a:rPr>
              <a:t>$85/tCO</a:t>
            </a:r>
            <a:r>
              <a:rPr kumimoji="0" lang="en-US" sz="2400" b="0" i="0" u="none" strike="noStrike" kern="1200" cap="none" spc="0" normalizeH="0" baseline="-25000" noProof="0">
                <a:ln>
                  <a:noFill/>
                </a:ln>
                <a:effectLst/>
                <a:uLnTx/>
                <a:uFillTx/>
                <a:latin typeface="Calibri" panose="020F0502020204030204"/>
                <a:ea typeface="+mn-ea"/>
                <a:cs typeface="+mn-cs"/>
              </a:rPr>
              <a:t>2</a:t>
            </a:r>
            <a:r>
              <a:rPr kumimoji="0" lang="en-US" sz="2400" b="0" i="0" u="none" strike="noStrike" kern="1200" cap="none" spc="0" normalizeH="0" baseline="0" noProof="0">
                <a:ln>
                  <a:noFill/>
                </a:ln>
                <a:effectLst/>
                <a:uLnTx/>
                <a:uFillTx/>
                <a:latin typeface="Calibri" panose="020F0502020204030204"/>
                <a:ea typeface="+mn-ea"/>
                <a:cs typeface="+mn-cs"/>
              </a:rPr>
              <a:t> for carbon capture from industrial facilities and power plants with dedicated storage; $180/tCO</a:t>
            </a:r>
            <a:r>
              <a:rPr kumimoji="0" lang="en-US" sz="2400" b="0" i="0" u="none" strike="noStrike" kern="1200" cap="none" spc="0" normalizeH="0" baseline="-25000" noProof="0">
                <a:ln>
                  <a:noFill/>
                </a:ln>
                <a:effectLst/>
                <a:uLnTx/>
                <a:uFillTx/>
                <a:latin typeface="Calibri" panose="020F0502020204030204"/>
                <a:ea typeface="+mn-ea"/>
                <a:cs typeface="+mn-cs"/>
              </a:rPr>
              <a:t>2</a:t>
            </a:r>
            <a:r>
              <a:rPr kumimoji="0" lang="en-US" sz="2400" b="0" i="0" u="none" strike="noStrike" kern="1200" cap="none" spc="0" normalizeH="0" baseline="0" noProof="0">
                <a:ln>
                  <a:noFill/>
                </a:ln>
                <a:effectLst/>
                <a:uLnTx/>
                <a:uFillTx/>
                <a:latin typeface="Calibri" panose="020F0502020204030204"/>
                <a:ea typeface="+mn-ea"/>
                <a:cs typeface="+mn-cs"/>
              </a:rPr>
              <a:t> for direct air capture</a:t>
            </a:r>
            <a:endParaRPr lang="en-US" sz="2400" b="0" i="0" u="none" strike="noStrike" kern="1200" cap="none" spc="0" normalizeH="0" baseline="0" noProof="0">
              <a:ln>
                <a:noFill/>
              </a:ln>
              <a:effectLst/>
              <a:uLnTx/>
              <a:uFillTx/>
              <a:latin typeface="Calibri" panose="020F0502020204030204"/>
              <a:cs typeface="Calibri"/>
            </a:endParaRPr>
          </a:p>
          <a:p>
            <a:pPr marL="876300" lvl="1" indent="-342900">
              <a:lnSpc>
                <a:spcPct val="90000"/>
              </a:lnSpc>
              <a:spcAft>
                <a:spcPts val="800"/>
              </a:spcAft>
              <a:buFont typeface="Courier New" panose="02070309020205020404" pitchFamily="49" charset="0"/>
              <a:buChar char="o"/>
              <a:defRPr/>
            </a:pPr>
            <a:r>
              <a:rPr kumimoji="0" lang="en-US" sz="2400" b="0" i="0" u="none" strike="noStrike" kern="1200" cap="none" spc="0" normalizeH="0" baseline="0" noProof="0">
                <a:ln>
                  <a:noFill/>
                </a:ln>
                <a:effectLst/>
                <a:uLnTx/>
                <a:uFillTx/>
                <a:latin typeface="Calibri" panose="020F0502020204030204"/>
                <a:ea typeface="+mn-ea"/>
                <a:cs typeface="+mn-cs"/>
              </a:rPr>
              <a:t>Reduced minimum project size to 1,000 tons for direct air capture</a:t>
            </a:r>
            <a:r>
              <a:rPr lang="en-US" sz="2400">
                <a:latin typeface="Calibri" panose="020F0502020204030204"/>
              </a:rPr>
              <a:t>, 12,500 tons for industrial facilities, and 18,750 tons for power plants </a:t>
            </a:r>
            <a:endParaRPr lang="en-US" sz="2400" b="0" i="0" u="none" strike="noStrike" kern="1200" cap="none" spc="0" normalizeH="0" baseline="0" noProof="0">
              <a:ln>
                <a:noFill/>
              </a:ln>
              <a:effectLst/>
              <a:uLnTx/>
              <a:uFillTx/>
              <a:latin typeface="Calibri" panose="020F0502020204030204"/>
              <a:cs typeface="Calibri"/>
            </a:endParaRPr>
          </a:p>
          <a:p>
            <a:pPr marL="0" marR="0" lvl="0" indent="0" algn="l" defTabSz="914400" rtl="0" eaLnBrk="1" fontAlgn="auto" latinLnBrk="0" hangingPunct="1">
              <a:lnSpc>
                <a:spcPct val="90000"/>
              </a:lnSpc>
              <a:spcBef>
                <a:spcPts val="0"/>
              </a:spcBef>
              <a:spcAft>
                <a:spcPts val="80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917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B11E43D0-B7C6-85CF-CB94-49035B8F2E77}"/>
              </a:ext>
            </a:extLst>
          </p:cNvPr>
          <p:cNvPicPr>
            <a:picLocks noChangeAspect="1"/>
          </p:cNvPicPr>
          <p:nvPr/>
        </p:nvPicPr>
        <p:blipFill rotWithShape="1">
          <a:blip r:embed="rId3" cstate="print">
            <a:alphaModFix amt="47000"/>
            <a:extLst>
              <a:ext uri="{28A0092B-C50C-407E-A947-70E740481C1C}">
                <a14:useLocalDpi xmlns:a14="http://schemas.microsoft.com/office/drawing/2010/main" val="0"/>
              </a:ext>
            </a:extLst>
          </a:blip>
          <a:srcRect t="17145" r="20936"/>
          <a:stretch/>
        </p:blipFill>
        <p:spPr>
          <a:xfrm>
            <a:off x="6427076" y="0"/>
            <a:ext cx="5764924" cy="5990894"/>
          </a:xfrm>
          <a:prstGeom prst="rect">
            <a:avLst/>
          </a:prstGeom>
        </p:spPr>
      </p:pic>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1073426" y="304800"/>
            <a:ext cx="10280374" cy="927652"/>
          </a:xfrm>
          <a:prstGeom prst="rect">
            <a:avLst/>
          </a:prstGeom>
        </p:spPr>
        <p:txBody>
          <a:bodyPr anchor="t">
            <a:normAutofit/>
          </a:bodyPr>
          <a:lstStyle/>
          <a:p>
            <a:r>
              <a:rPr lang="en-US" sz="3800">
                <a:solidFill>
                  <a:srgbClr val="005B82"/>
                </a:solidFill>
              </a:rPr>
              <a:t>Agenda</a:t>
            </a:r>
          </a:p>
        </p:txBody>
      </p:sp>
      <p:sp>
        <p:nvSpPr>
          <p:cNvPr id="7" name="Content Placeholder 6">
            <a:extLst>
              <a:ext uri="{FF2B5EF4-FFF2-40B4-BE49-F238E27FC236}">
                <a16:creationId xmlns:a16="http://schemas.microsoft.com/office/drawing/2014/main" id="{0DDA27DC-B2F8-401A-83DB-ED82136E3596}"/>
              </a:ext>
            </a:extLst>
          </p:cNvPr>
          <p:cNvSpPr>
            <a:spLocks noGrp="1"/>
          </p:cNvSpPr>
          <p:nvPr>
            <p:ph idx="4294967295"/>
          </p:nvPr>
        </p:nvSpPr>
        <p:spPr>
          <a:xfrm>
            <a:off x="914400" y="1413477"/>
            <a:ext cx="10439400" cy="4396391"/>
          </a:xfrm>
          <a:prstGeom prst="rect">
            <a:avLst/>
          </a:prstGeom>
        </p:spPr>
        <p:txBody>
          <a:bodyPr lIns="91440">
            <a:normAutofit/>
          </a:bodyPr>
          <a:lstStyle/>
          <a:p>
            <a:pPr>
              <a:lnSpc>
                <a:spcPct val="100000"/>
              </a:lnSpc>
              <a:spcBef>
                <a:spcPts val="0"/>
              </a:spcBef>
              <a:spcAft>
                <a:spcPts val="800"/>
              </a:spcAft>
            </a:pPr>
            <a:r>
              <a:rPr lang="en-US" sz="3200">
                <a:solidFill>
                  <a:schemeClr val="tx1"/>
                </a:solidFill>
                <a:latin typeface="+mn-lt"/>
              </a:rPr>
              <a:t>Carbon Management Overview</a:t>
            </a:r>
          </a:p>
          <a:p>
            <a:pPr>
              <a:lnSpc>
                <a:spcPct val="100000"/>
              </a:lnSpc>
              <a:spcBef>
                <a:spcPts val="0"/>
              </a:spcBef>
              <a:spcAft>
                <a:spcPts val="800"/>
              </a:spcAft>
            </a:pPr>
            <a:r>
              <a:rPr lang="en-US" sz="3200">
                <a:solidFill>
                  <a:schemeClr val="tx1"/>
                </a:solidFill>
                <a:latin typeface="+mn-lt"/>
              </a:rPr>
              <a:t>Domestic and International Stakeholder Engagement</a:t>
            </a:r>
          </a:p>
          <a:p>
            <a:pPr>
              <a:lnSpc>
                <a:spcPct val="100000"/>
              </a:lnSpc>
              <a:spcBef>
                <a:spcPts val="0"/>
              </a:spcBef>
              <a:spcAft>
                <a:spcPts val="800"/>
              </a:spcAft>
            </a:pPr>
            <a:r>
              <a:rPr lang="en-US" sz="3200">
                <a:solidFill>
                  <a:schemeClr val="tx1"/>
                </a:solidFill>
                <a:latin typeface="+mn-lt"/>
              </a:rPr>
              <a:t>Fireside Chat with FECM Project Awardees</a:t>
            </a:r>
          </a:p>
          <a:p>
            <a:pPr>
              <a:lnSpc>
                <a:spcPct val="100000"/>
              </a:lnSpc>
              <a:spcBef>
                <a:spcPts val="0"/>
              </a:spcBef>
              <a:spcAft>
                <a:spcPts val="800"/>
              </a:spcAft>
            </a:pPr>
            <a:r>
              <a:rPr lang="en-US" sz="3200">
                <a:solidFill>
                  <a:schemeClr val="tx1"/>
                </a:solidFill>
                <a:latin typeface="+mn-lt"/>
              </a:rPr>
              <a:t>Public Q&amp;A</a:t>
            </a:r>
          </a:p>
          <a:p>
            <a:pPr lvl="1">
              <a:lnSpc>
                <a:spcPts val="2600"/>
              </a:lnSpc>
              <a:spcBef>
                <a:spcPts val="0"/>
              </a:spcBef>
              <a:spcAft>
                <a:spcPts val="800"/>
              </a:spcAft>
            </a:pPr>
            <a:endParaRPr lang="en-US" sz="2000"/>
          </a:p>
          <a:p>
            <a:pPr marL="0" indent="0">
              <a:buNone/>
            </a:pPr>
            <a:endParaRPr lang="en-US" sz="1800"/>
          </a:p>
        </p:txBody>
      </p:sp>
    </p:spTree>
    <p:extLst>
      <p:ext uri="{BB962C8B-B14F-4D97-AF65-F5344CB8AC3E}">
        <p14:creationId xmlns:p14="http://schemas.microsoft.com/office/powerpoint/2010/main" val="553739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5F8A9F-0862-3484-1DDF-4764440B0B9E}"/>
              </a:ext>
            </a:extLst>
          </p:cNvPr>
          <p:cNvGrpSpPr>
            <a:grpSpLocks/>
          </p:cNvGrpSpPr>
          <p:nvPr/>
        </p:nvGrpSpPr>
        <p:grpSpPr>
          <a:xfrm>
            <a:off x="2167" y="0"/>
            <a:ext cx="12189833" cy="6858000"/>
            <a:chOff x="2167" y="0"/>
            <a:chExt cx="12189833" cy="6858000"/>
          </a:xfrm>
        </p:grpSpPr>
        <p:grpSp>
          <p:nvGrpSpPr>
            <p:cNvPr id="3" name="Group 2">
              <a:extLst>
                <a:ext uri="{FF2B5EF4-FFF2-40B4-BE49-F238E27FC236}">
                  <a16:creationId xmlns:a16="http://schemas.microsoft.com/office/drawing/2014/main" id="{0F1DA31A-47C1-CCC4-8B10-2B62AB172F4A}"/>
                </a:ext>
              </a:extLst>
            </p:cNvPr>
            <p:cNvGrpSpPr>
              <a:grpSpLocks/>
            </p:cNvGrpSpPr>
            <p:nvPr/>
          </p:nvGrpSpPr>
          <p:grpSpPr>
            <a:xfrm>
              <a:off x="2167" y="0"/>
              <a:ext cx="12189833" cy="6858000"/>
              <a:chOff x="-53160" y="0"/>
              <a:chExt cx="12189833" cy="6858000"/>
            </a:xfrm>
          </p:grpSpPr>
          <p:pic>
            <p:nvPicPr>
              <p:cNvPr id="14" name="Picture 13">
                <a:extLst>
                  <a:ext uri="{FF2B5EF4-FFF2-40B4-BE49-F238E27FC236}">
                    <a16:creationId xmlns:a16="http://schemas.microsoft.com/office/drawing/2014/main" id="{5B8CFC1F-7BD8-C1CD-5734-7F96385AF5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3160" y="0"/>
                <a:ext cx="12189833" cy="6858000"/>
              </a:xfrm>
              <a:prstGeom prst="rect">
                <a:avLst/>
              </a:prstGeom>
            </p:spPr>
          </p:pic>
          <p:pic>
            <p:nvPicPr>
              <p:cNvPr id="17" name="Picture 16">
                <a:extLst>
                  <a:ext uri="{FF2B5EF4-FFF2-40B4-BE49-F238E27FC236}">
                    <a16:creationId xmlns:a16="http://schemas.microsoft.com/office/drawing/2014/main" id="{FE0FD29D-1DE6-1943-8BEF-6DE09A056473}"/>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Lst>
              </a:blip>
              <a:srcRect/>
              <a:stretch/>
            </p:blipFill>
            <p:spPr>
              <a:xfrm>
                <a:off x="-53159" y="1"/>
                <a:ext cx="12189831" cy="6857998"/>
              </a:xfrm>
              <a:prstGeom prst="rect">
                <a:avLst/>
              </a:prstGeom>
            </p:spPr>
          </p:pic>
        </p:grpSp>
        <p:pic>
          <p:nvPicPr>
            <p:cNvPr id="13" name="Picture 12" descr="Text, icon&#10;&#10;Description automatically generated with medium confidence">
              <a:extLst>
                <a:ext uri="{FF2B5EF4-FFF2-40B4-BE49-F238E27FC236}">
                  <a16:creationId xmlns:a16="http://schemas.microsoft.com/office/drawing/2014/main" id="{EA1E43E8-3D0F-C41B-A136-129D4D48DF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663" y="376871"/>
              <a:ext cx="3957397" cy="499332"/>
            </a:xfrm>
            <a:prstGeom prst="rect">
              <a:avLst/>
            </a:prstGeom>
          </p:spPr>
        </p:pic>
      </p:grpSp>
      <p:sp>
        <p:nvSpPr>
          <p:cNvPr id="4" name="Text Placeholder 3">
            <a:extLst>
              <a:ext uri="{FF2B5EF4-FFF2-40B4-BE49-F238E27FC236}">
                <a16:creationId xmlns:a16="http://schemas.microsoft.com/office/drawing/2014/main" id="{3B520C6C-308D-412C-A78D-8DB9049DD031}"/>
              </a:ext>
            </a:extLst>
          </p:cNvPr>
          <p:cNvSpPr>
            <a:spLocks noGrp="1"/>
          </p:cNvSpPr>
          <p:nvPr>
            <p:ph type="body" sz="half" idx="2"/>
          </p:nvPr>
        </p:nvSpPr>
        <p:spPr>
          <a:xfrm>
            <a:off x="4872790" y="3224464"/>
            <a:ext cx="5279396" cy="2463414"/>
          </a:xfrm>
        </p:spPr>
        <p:txBody>
          <a:bodyPr>
            <a:normAutofit/>
          </a:bodyPr>
          <a:lstStyle/>
          <a:p>
            <a:r>
              <a:rPr lang="en-US" sz="3600" b="1">
                <a:solidFill>
                  <a:schemeClr val="bg1"/>
                </a:solidFill>
                <a:latin typeface="+mn-lt"/>
              </a:rPr>
              <a:t>Dr. Jennifer Wilcox</a:t>
            </a:r>
          </a:p>
          <a:p>
            <a:r>
              <a:rPr lang="en-US" sz="2600" b="1">
                <a:solidFill>
                  <a:schemeClr val="bg1"/>
                </a:solidFill>
                <a:latin typeface="+mj-lt"/>
              </a:rPr>
              <a:t>Principal Deputy Assistant Secretary </a:t>
            </a:r>
          </a:p>
          <a:p>
            <a:r>
              <a:rPr lang="en-US" sz="2600">
                <a:solidFill>
                  <a:schemeClr val="bg1"/>
                </a:solidFill>
                <a:latin typeface="+mj-lt"/>
              </a:rPr>
              <a:t>Office of Fossil Energy and Carbon Management</a:t>
            </a:r>
          </a:p>
        </p:txBody>
      </p:sp>
      <p:sp>
        <p:nvSpPr>
          <p:cNvPr id="15" name="Title 14">
            <a:extLst>
              <a:ext uri="{FF2B5EF4-FFF2-40B4-BE49-F238E27FC236}">
                <a16:creationId xmlns:a16="http://schemas.microsoft.com/office/drawing/2014/main" id="{FFE05C42-7A29-4E0B-F8E4-965F0239ECFA}"/>
              </a:ext>
            </a:extLst>
          </p:cNvPr>
          <p:cNvSpPr>
            <a:spLocks noGrp="1"/>
          </p:cNvSpPr>
          <p:nvPr>
            <p:ph type="title"/>
          </p:nvPr>
        </p:nvSpPr>
        <p:spPr>
          <a:xfrm>
            <a:off x="4740443" y="1589356"/>
            <a:ext cx="7406176" cy="1635107"/>
          </a:xfrm>
        </p:spPr>
        <p:txBody>
          <a:bodyPr anchor="t">
            <a:normAutofit fontScale="90000"/>
          </a:bodyPr>
          <a:lstStyle/>
          <a:p>
            <a:r>
              <a:rPr lang="en-US" sz="4400" b="1">
                <a:solidFill>
                  <a:schemeClr val="bg1"/>
                </a:solidFill>
                <a:latin typeface="+mn-lt"/>
                <a:cs typeface="Arial" panose="020B0604020202020204" pitchFamily="34" charset="0"/>
              </a:rPr>
              <a:t>Carbon Management </a:t>
            </a:r>
            <a:br>
              <a:rPr lang="en-US" sz="4400" b="1">
                <a:solidFill>
                  <a:schemeClr val="bg1"/>
                </a:solidFill>
                <a:latin typeface="+mn-lt"/>
                <a:cs typeface="Arial" panose="020B0604020202020204" pitchFamily="34" charset="0"/>
              </a:rPr>
            </a:br>
            <a:r>
              <a:rPr lang="en-US" sz="4400" b="1">
                <a:solidFill>
                  <a:schemeClr val="bg1"/>
                </a:solidFill>
                <a:latin typeface="+mn-lt"/>
                <a:cs typeface="Arial" panose="020B0604020202020204" pitchFamily="34" charset="0"/>
              </a:rPr>
              <a:t>Overview</a:t>
            </a:r>
            <a:br>
              <a:rPr lang="en-US" sz="4000" b="1">
                <a:solidFill>
                  <a:schemeClr val="bg1"/>
                </a:solidFill>
                <a:latin typeface="Arial" panose="020B0604020202020204" pitchFamily="34" charset="0"/>
                <a:cs typeface="Arial" panose="020B0604020202020204" pitchFamily="34" charset="0"/>
              </a:rPr>
            </a:br>
            <a:endParaRPr lang="en-US" sz="4000"/>
          </a:p>
        </p:txBody>
      </p:sp>
      <p:pic>
        <p:nvPicPr>
          <p:cNvPr id="5" name="Picture 2" descr="Wilcxo picture Spring 2022">
            <a:extLst>
              <a:ext uri="{FF2B5EF4-FFF2-40B4-BE49-F238E27FC236}">
                <a16:creationId xmlns:a16="http://schemas.microsoft.com/office/drawing/2014/main" id="{501014D9-C132-2AB2-A2F9-EB34A1D1ED2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027" r="1593"/>
          <a:stretch/>
        </p:blipFill>
        <p:spPr bwMode="auto">
          <a:xfrm>
            <a:off x="700828" y="1589357"/>
            <a:ext cx="3794164" cy="43422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1DAB3648-61AA-34E6-C5E5-84562F61145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359957" y="5086255"/>
            <a:ext cx="1786661" cy="1771744"/>
          </a:xfrm>
          <a:prstGeom prst="rect">
            <a:avLst/>
          </a:prstGeom>
        </p:spPr>
      </p:pic>
    </p:spTree>
    <p:extLst>
      <p:ext uri="{BB962C8B-B14F-4D97-AF65-F5344CB8AC3E}">
        <p14:creationId xmlns:p14="http://schemas.microsoft.com/office/powerpoint/2010/main" val="106312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A1F1A692-6CC2-AF82-899D-50726B61DA9D}"/>
              </a:ext>
            </a:extLst>
          </p:cNvPr>
          <p:cNvPicPr>
            <a:picLocks noChangeAspect="1"/>
          </p:cNvPicPr>
          <p:nvPr/>
        </p:nvPicPr>
        <p:blipFill rotWithShape="1">
          <a:blip r:embed="rId3" cstate="print">
            <a:alphaModFix amt="47000"/>
            <a:extLst>
              <a:ext uri="{28A0092B-C50C-407E-A947-70E740481C1C}">
                <a14:useLocalDpi xmlns:a14="http://schemas.microsoft.com/office/drawing/2010/main" val="0"/>
              </a:ext>
            </a:extLst>
          </a:blip>
          <a:srcRect t="17145" r="20936"/>
          <a:stretch/>
        </p:blipFill>
        <p:spPr>
          <a:xfrm>
            <a:off x="6427076" y="-60960"/>
            <a:ext cx="5764924" cy="5990894"/>
          </a:xfrm>
          <a:prstGeom prst="rect">
            <a:avLst/>
          </a:prstGeom>
        </p:spPr>
      </p:pic>
      <p:sp>
        <p:nvSpPr>
          <p:cNvPr id="5" name="Title 4">
            <a:extLst>
              <a:ext uri="{FF2B5EF4-FFF2-40B4-BE49-F238E27FC236}">
                <a16:creationId xmlns:a16="http://schemas.microsoft.com/office/drawing/2014/main" id="{A81F763D-11C5-4D64-B571-12EC64E284EC}"/>
              </a:ext>
            </a:extLst>
          </p:cNvPr>
          <p:cNvSpPr>
            <a:spLocks noGrp="1"/>
          </p:cNvSpPr>
          <p:nvPr>
            <p:ph type="title"/>
          </p:nvPr>
        </p:nvSpPr>
        <p:spPr>
          <a:xfrm>
            <a:off x="1075765" y="333487"/>
            <a:ext cx="10278035" cy="689989"/>
          </a:xfrm>
          <a:prstGeom prst="rect">
            <a:avLst/>
          </a:prstGeom>
        </p:spPr>
        <p:txBody>
          <a:bodyPr anchor="t">
            <a:normAutofit/>
          </a:bodyPr>
          <a:lstStyle/>
          <a:p>
            <a:r>
              <a:rPr lang="en-US" sz="3800">
                <a:solidFill>
                  <a:srgbClr val="005B82"/>
                </a:solidFill>
              </a:rPr>
              <a:t>FECM: Our Mission</a:t>
            </a:r>
          </a:p>
        </p:txBody>
      </p:sp>
      <p:sp>
        <p:nvSpPr>
          <p:cNvPr id="2" name="TextBox 1">
            <a:extLst>
              <a:ext uri="{FF2B5EF4-FFF2-40B4-BE49-F238E27FC236}">
                <a16:creationId xmlns:a16="http://schemas.microsoft.com/office/drawing/2014/main" id="{4A2B5ED3-3310-7F21-D50A-CC8BF2EC9AA0}"/>
              </a:ext>
            </a:extLst>
          </p:cNvPr>
          <p:cNvSpPr txBox="1"/>
          <p:nvPr/>
        </p:nvSpPr>
        <p:spPr>
          <a:xfrm>
            <a:off x="814192" y="1166842"/>
            <a:ext cx="10158608" cy="2677656"/>
          </a:xfrm>
          <a:prstGeom prst="rect">
            <a:avLst/>
          </a:prstGeom>
          <a:noFill/>
        </p:spPr>
        <p:txBody>
          <a:bodyPr wrap="square" lIns="91440" tIns="45720" rIns="91440" bIns="45720" rtlCol="0" anchor="t">
            <a:spAutoFit/>
          </a:bodyPr>
          <a:lstStyle/>
          <a:p>
            <a:endParaRPr lang="en-US" sz="2800" b="1"/>
          </a:p>
          <a:p>
            <a:r>
              <a:rPr lang="en-US" sz="2800"/>
              <a:t>FECM supports the research, development, demonstration, and deployment of critical technologies and infrastructure to manage carbon emissions and reduce the environmental impacts of fossil fuel production and use, with the goal of achieving net-zero greenhouse gas emissions economy-wide by midcentury.</a:t>
            </a:r>
            <a:endParaRPr lang="en-US" sz="2800">
              <a:cs typeface="Calibri"/>
            </a:endParaRPr>
          </a:p>
        </p:txBody>
      </p:sp>
    </p:spTree>
    <p:extLst>
      <p:ext uri="{BB962C8B-B14F-4D97-AF65-F5344CB8AC3E}">
        <p14:creationId xmlns:p14="http://schemas.microsoft.com/office/powerpoint/2010/main" val="2372870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5067A07-6AB6-BF0A-C11B-035FC6EFD8E6}"/>
              </a:ext>
            </a:extLst>
          </p:cNvPr>
          <p:cNvSpPr>
            <a:spLocks noGrp="1"/>
          </p:cNvSpPr>
          <p:nvPr>
            <p:ph type="sldNum" sz="quarter" idx="12"/>
          </p:nvPr>
        </p:nvSpPr>
        <p:spPr>
          <a:xfrm>
            <a:off x="2146737" y="5991584"/>
            <a:ext cx="2743200" cy="365125"/>
          </a:xfrm>
        </p:spPr>
        <p:txBody>
          <a:bodyPr/>
          <a:lstStyle/>
          <a:p>
            <a:fld id="{B617542F-3D05-4156-9308-A42F80506B15}" type="slidenum">
              <a:rPr lang="en-US" sz="1400" smtClean="0">
                <a:latin typeface="+mn-lt"/>
              </a:rPr>
              <a:t>8</a:t>
            </a:fld>
            <a:endParaRPr lang="en-US" sz="1400">
              <a:latin typeface="+mn-lt"/>
            </a:endParaRPr>
          </a:p>
        </p:txBody>
      </p:sp>
      <p:sp>
        <p:nvSpPr>
          <p:cNvPr id="7" name="Slide Number Placeholder 2">
            <a:extLst>
              <a:ext uri="{FF2B5EF4-FFF2-40B4-BE49-F238E27FC236}">
                <a16:creationId xmlns:a16="http://schemas.microsoft.com/office/drawing/2014/main" id="{5AB75C91-040D-9287-3581-DBF780C07270}"/>
              </a:ext>
            </a:extLst>
          </p:cNvPr>
          <p:cNvSpPr txBox="1">
            <a:spLocks/>
          </p:cNvSpPr>
          <p:nvPr/>
        </p:nvSpPr>
        <p:spPr>
          <a:xfrm>
            <a:off x="0" y="0"/>
            <a:ext cx="0" cy="0"/>
          </a:xfrm>
          <a:prstGeom prst="rect">
            <a:avLst/>
          </a:prstGeom>
        </p:spPr>
        <p:txBody>
          <a:bodyPr anchor="ctr" anchorCtr="0"/>
          <a:lstStyle>
            <a:defPPr>
              <a:defRPr lang="en-US"/>
            </a:defPPr>
            <a:lvl1pPr marL="0" algn="ct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59A6505C-1C33-436F-B44C-77C84AB832D9}" type="slidenum">
              <a:rPr lang="en-US" sz="1800" smtClean="0">
                <a:solidFill>
                  <a:prstClr val="white"/>
                </a:solidFill>
                <a:latin typeface="Franklin Gothic Book"/>
                <a:cs typeface="+mn-cs"/>
              </a:rPr>
              <a:pPr algn="l">
                <a:defRPr/>
              </a:pPr>
              <a:t>8</a:t>
            </a:fld>
            <a:endParaRPr lang="en-US" sz="1800">
              <a:solidFill>
                <a:prstClr val="white"/>
              </a:solidFill>
              <a:latin typeface="Franklin Gothic Book"/>
              <a:cs typeface="+mn-cs"/>
            </a:endParaRPr>
          </a:p>
        </p:txBody>
      </p:sp>
      <p:sp>
        <p:nvSpPr>
          <p:cNvPr id="20" name="Title 1">
            <a:extLst>
              <a:ext uri="{FF2B5EF4-FFF2-40B4-BE49-F238E27FC236}">
                <a16:creationId xmlns:a16="http://schemas.microsoft.com/office/drawing/2014/main" id="{99D12694-1C29-37C5-599D-25E6E0D024AE}"/>
              </a:ext>
            </a:extLst>
          </p:cNvPr>
          <p:cNvSpPr txBox="1">
            <a:spLocks/>
          </p:cNvSpPr>
          <p:nvPr/>
        </p:nvSpPr>
        <p:spPr>
          <a:xfrm>
            <a:off x="1086523" y="396251"/>
            <a:ext cx="9145498" cy="640618"/>
          </a:xfrm>
          <a:prstGeom prst="rect">
            <a:avLst/>
          </a:prstGeom>
        </p:spPr>
        <p:txBody>
          <a:bodyPr/>
          <a:lstStyle>
            <a:lvl1pPr algn="l" defTabSz="914400" rtl="0" eaLnBrk="1" latinLnBrk="0" hangingPunct="1">
              <a:lnSpc>
                <a:spcPct val="90000"/>
              </a:lnSpc>
              <a:spcBef>
                <a:spcPct val="0"/>
              </a:spcBef>
              <a:buNone/>
              <a:defRPr sz="40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sz="3800">
                <a:solidFill>
                  <a:srgbClr val="005B82"/>
                </a:solidFill>
              </a:rPr>
              <a:t>FECM Strategic Vision</a:t>
            </a:r>
          </a:p>
        </p:txBody>
      </p:sp>
      <p:pic>
        <p:nvPicPr>
          <p:cNvPr id="1026" name="Picture 2" descr="Strategic Vision Cover">
            <a:extLst>
              <a:ext uri="{FF2B5EF4-FFF2-40B4-BE49-F238E27FC236}">
                <a16:creationId xmlns:a16="http://schemas.microsoft.com/office/drawing/2014/main" id="{CA2C4D38-456C-88A0-4F09-0DA6AD917F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5482" y="400610"/>
            <a:ext cx="4397898" cy="5630977"/>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35E52F5E-6A1F-0F6D-6690-7CE5B92E10FF}"/>
              </a:ext>
            </a:extLst>
          </p:cNvPr>
          <p:cNvSpPr/>
          <p:nvPr/>
        </p:nvSpPr>
        <p:spPr>
          <a:xfrm>
            <a:off x="908620" y="1170832"/>
            <a:ext cx="5219433" cy="1579233"/>
          </a:xfrm>
          <a:custGeom>
            <a:avLst/>
            <a:gdLst>
              <a:gd name="connsiteX0" fmla="*/ 0 w 3066958"/>
              <a:gd name="connsiteY0" fmla="*/ 155150 h 930716"/>
              <a:gd name="connsiteX1" fmla="*/ 155150 w 3066958"/>
              <a:gd name="connsiteY1" fmla="*/ 0 h 930716"/>
              <a:gd name="connsiteX2" fmla="*/ 2911808 w 3066958"/>
              <a:gd name="connsiteY2" fmla="*/ 0 h 930716"/>
              <a:gd name="connsiteX3" fmla="*/ 3066958 w 3066958"/>
              <a:gd name="connsiteY3" fmla="*/ 155150 h 930716"/>
              <a:gd name="connsiteX4" fmla="*/ 3066958 w 3066958"/>
              <a:gd name="connsiteY4" fmla="*/ 775566 h 930716"/>
              <a:gd name="connsiteX5" fmla="*/ 2911808 w 3066958"/>
              <a:gd name="connsiteY5" fmla="*/ 930716 h 930716"/>
              <a:gd name="connsiteX6" fmla="*/ 155150 w 3066958"/>
              <a:gd name="connsiteY6" fmla="*/ 930716 h 930716"/>
              <a:gd name="connsiteX7" fmla="*/ 0 w 3066958"/>
              <a:gd name="connsiteY7" fmla="*/ 775566 h 930716"/>
              <a:gd name="connsiteX8" fmla="*/ 0 w 3066958"/>
              <a:gd name="connsiteY8" fmla="*/ 155150 h 93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958" h="930716">
                <a:moveTo>
                  <a:pt x="0" y="155150"/>
                </a:moveTo>
                <a:cubicBezTo>
                  <a:pt x="0" y="69463"/>
                  <a:pt x="69463" y="0"/>
                  <a:pt x="155150" y="0"/>
                </a:cubicBezTo>
                <a:lnTo>
                  <a:pt x="2911808" y="0"/>
                </a:lnTo>
                <a:cubicBezTo>
                  <a:pt x="2997495" y="0"/>
                  <a:pt x="3066958" y="69463"/>
                  <a:pt x="3066958" y="155150"/>
                </a:cubicBezTo>
                <a:lnTo>
                  <a:pt x="3066958" y="775566"/>
                </a:lnTo>
                <a:cubicBezTo>
                  <a:pt x="3066958" y="861253"/>
                  <a:pt x="2997495" y="930716"/>
                  <a:pt x="2911808" y="930716"/>
                </a:cubicBezTo>
                <a:lnTo>
                  <a:pt x="155150" y="930716"/>
                </a:lnTo>
                <a:cubicBezTo>
                  <a:pt x="69463" y="930716"/>
                  <a:pt x="0" y="861253"/>
                  <a:pt x="0" y="775566"/>
                </a:cubicBezTo>
                <a:lnTo>
                  <a:pt x="0" y="155150"/>
                </a:lnTo>
                <a:close/>
              </a:path>
            </a:pathLst>
          </a:custGeom>
          <a:solidFill>
            <a:schemeClr val="bg1">
              <a:lumMod val="95000"/>
            </a:schemeClr>
          </a:solidFill>
          <a:ln>
            <a:noFill/>
          </a:ln>
        </p:spPr>
        <p:style>
          <a:lnRef idx="1">
            <a:schemeClr val="dk1"/>
          </a:lnRef>
          <a:fillRef idx="2">
            <a:schemeClr val="dk1"/>
          </a:fillRef>
          <a:effectRef idx="1">
            <a:schemeClr val="dk1"/>
          </a:effectRef>
          <a:fontRef idx="minor">
            <a:schemeClr val="dk1">
              <a:hueOff val="0"/>
              <a:satOff val="0"/>
              <a:lumOff val="0"/>
              <a:alphaOff val="0"/>
            </a:schemeClr>
          </a:fontRef>
        </p:style>
        <p:txBody>
          <a:bodyPr spcFirstLastPara="0" vert="horz" wrap="square" lIns="130786" tIns="130786" rIns="130786" bIns="130786" numCol="1" spcCol="1270" anchor="ctr" anchorCtr="0">
            <a:noAutofit/>
          </a:bodyPr>
          <a:lstStyle/>
          <a:p>
            <a:pPr algn="ctr" defTabSz="533400">
              <a:lnSpc>
                <a:spcPct val="90000"/>
              </a:lnSpc>
              <a:spcBef>
                <a:spcPct val="0"/>
              </a:spcBef>
              <a:spcAft>
                <a:spcPct val="35000"/>
              </a:spcAft>
            </a:pPr>
            <a:r>
              <a:rPr lang="en-US" sz="2000" b="1">
                <a:solidFill>
                  <a:srgbClr val="002060"/>
                </a:solidFill>
              </a:rPr>
              <a:t>Advancing Carbon Management Approaches Toward Deep Decarbonization </a:t>
            </a:r>
          </a:p>
          <a:p>
            <a:pPr algn="ctr" defTabSz="533400">
              <a:lnSpc>
                <a:spcPct val="90000"/>
              </a:lnSpc>
              <a:spcBef>
                <a:spcPct val="0"/>
              </a:spcBef>
              <a:spcAft>
                <a:spcPct val="35000"/>
              </a:spcAft>
            </a:pPr>
            <a:r>
              <a:rPr lang="en-US" b="1" i="1">
                <a:solidFill>
                  <a:srgbClr val="002060"/>
                </a:solidFill>
              </a:rPr>
              <a:t>Priorities: </a:t>
            </a:r>
            <a:r>
              <a:rPr lang="en-US" i="1">
                <a:solidFill>
                  <a:srgbClr val="002060"/>
                </a:solidFill>
              </a:rPr>
              <a:t>Carbon capture, carbon dioxide conversion, carbon dioxide removal, and carbon dioxide transport and storage </a:t>
            </a:r>
          </a:p>
        </p:txBody>
      </p:sp>
      <p:sp>
        <p:nvSpPr>
          <p:cNvPr id="4" name="Freeform: Shape 3">
            <a:extLst>
              <a:ext uri="{FF2B5EF4-FFF2-40B4-BE49-F238E27FC236}">
                <a16:creationId xmlns:a16="http://schemas.microsoft.com/office/drawing/2014/main" id="{734ED937-5C32-050E-8EE2-8761F9AE747B}"/>
              </a:ext>
            </a:extLst>
          </p:cNvPr>
          <p:cNvSpPr/>
          <p:nvPr/>
        </p:nvSpPr>
        <p:spPr>
          <a:xfrm>
            <a:off x="908620" y="4594914"/>
            <a:ext cx="5187380" cy="1579232"/>
          </a:xfrm>
          <a:custGeom>
            <a:avLst/>
            <a:gdLst>
              <a:gd name="connsiteX0" fmla="*/ 0 w 3066958"/>
              <a:gd name="connsiteY0" fmla="*/ 150977 h 905680"/>
              <a:gd name="connsiteX1" fmla="*/ 150977 w 3066958"/>
              <a:gd name="connsiteY1" fmla="*/ 0 h 905680"/>
              <a:gd name="connsiteX2" fmla="*/ 2915981 w 3066958"/>
              <a:gd name="connsiteY2" fmla="*/ 0 h 905680"/>
              <a:gd name="connsiteX3" fmla="*/ 3066958 w 3066958"/>
              <a:gd name="connsiteY3" fmla="*/ 150977 h 905680"/>
              <a:gd name="connsiteX4" fmla="*/ 3066958 w 3066958"/>
              <a:gd name="connsiteY4" fmla="*/ 754703 h 905680"/>
              <a:gd name="connsiteX5" fmla="*/ 2915981 w 3066958"/>
              <a:gd name="connsiteY5" fmla="*/ 905680 h 905680"/>
              <a:gd name="connsiteX6" fmla="*/ 150977 w 3066958"/>
              <a:gd name="connsiteY6" fmla="*/ 905680 h 905680"/>
              <a:gd name="connsiteX7" fmla="*/ 0 w 3066958"/>
              <a:gd name="connsiteY7" fmla="*/ 754703 h 905680"/>
              <a:gd name="connsiteX8" fmla="*/ 0 w 3066958"/>
              <a:gd name="connsiteY8" fmla="*/ 150977 h 90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958" h="905680">
                <a:moveTo>
                  <a:pt x="0" y="150977"/>
                </a:moveTo>
                <a:cubicBezTo>
                  <a:pt x="0" y="67595"/>
                  <a:pt x="67595" y="0"/>
                  <a:pt x="150977" y="0"/>
                </a:cubicBezTo>
                <a:lnTo>
                  <a:pt x="2915981" y="0"/>
                </a:lnTo>
                <a:cubicBezTo>
                  <a:pt x="2999363" y="0"/>
                  <a:pt x="3066958" y="67595"/>
                  <a:pt x="3066958" y="150977"/>
                </a:cubicBezTo>
                <a:lnTo>
                  <a:pt x="3066958" y="754703"/>
                </a:lnTo>
                <a:cubicBezTo>
                  <a:pt x="3066958" y="838085"/>
                  <a:pt x="2999363" y="905680"/>
                  <a:pt x="2915981" y="905680"/>
                </a:cubicBezTo>
                <a:lnTo>
                  <a:pt x="150977" y="905680"/>
                </a:lnTo>
                <a:cubicBezTo>
                  <a:pt x="67595" y="905680"/>
                  <a:pt x="0" y="838085"/>
                  <a:pt x="0" y="754703"/>
                </a:cubicBezTo>
                <a:lnTo>
                  <a:pt x="0" y="150977"/>
                </a:lnTo>
                <a:close/>
              </a:path>
            </a:pathLst>
          </a:custGeom>
          <a:solidFill>
            <a:schemeClr val="bg1">
              <a:lumMod val="95000"/>
            </a:schemeClr>
          </a:solidFill>
          <a:ln>
            <a:noFill/>
          </a:ln>
        </p:spPr>
        <p:style>
          <a:lnRef idx="1">
            <a:schemeClr val="dk1"/>
          </a:lnRef>
          <a:fillRef idx="2">
            <a:schemeClr val="dk1"/>
          </a:fillRef>
          <a:effectRef idx="1">
            <a:schemeClr val="dk1"/>
          </a:effectRef>
          <a:fontRef idx="minor">
            <a:schemeClr val="dk1">
              <a:hueOff val="0"/>
              <a:satOff val="0"/>
              <a:lumOff val="0"/>
              <a:alphaOff val="0"/>
            </a:schemeClr>
          </a:fontRef>
        </p:style>
        <p:txBody>
          <a:bodyPr spcFirstLastPara="0" vert="horz" wrap="square" lIns="129564" tIns="129564" rIns="129564" bIns="129564" numCol="1" spcCol="1270" anchor="ctr" anchorCtr="0">
            <a:noAutofit/>
          </a:bodyPr>
          <a:lstStyle/>
          <a:p>
            <a:pPr algn="ctr" defTabSz="533400">
              <a:lnSpc>
                <a:spcPct val="90000"/>
              </a:lnSpc>
              <a:spcBef>
                <a:spcPct val="0"/>
              </a:spcBef>
              <a:spcAft>
                <a:spcPct val="35000"/>
              </a:spcAft>
            </a:pPr>
            <a:r>
              <a:rPr lang="en-US" sz="2000" b="1">
                <a:solidFill>
                  <a:srgbClr val="002060"/>
                </a:solidFill>
              </a:rPr>
              <a:t>Advancing Justice, Labor, and Engagement</a:t>
            </a:r>
          </a:p>
          <a:p>
            <a:pPr algn="ctr" defTabSz="533400">
              <a:lnSpc>
                <a:spcPct val="90000"/>
              </a:lnSpc>
              <a:spcBef>
                <a:spcPct val="0"/>
              </a:spcBef>
              <a:spcAft>
                <a:spcPct val="35000"/>
              </a:spcAft>
            </a:pPr>
            <a:r>
              <a:rPr lang="en-US" b="1">
                <a:solidFill>
                  <a:srgbClr val="002060"/>
                </a:solidFill>
              </a:rPr>
              <a:t> </a:t>
            </a:r>
            <a:r>
              <a:rPr lang="en-US" b="1" i="1">
                <a:solidFill>
                  <a:srgbClr val="002060"/>
                </a:solidFill>
              </a:rPr>
              <a:t>Priorities: </a:t>
            </a:r>
            <a:r>
              <a:rPr lang="en-US" i="1">
                <a:solidFill>
                  <a:srgbClr val="002060"/>
                </a:solidFill>
              </a:rPr>
              <a:t>Justice, labor, and international and domestic partnerships </a:t>
            </a:r>
          </a:p>
        </p:txBody>
      </p:sp>
      <p:sp>
        <p:nvSpPr>
          <p:cNvPr id="6" name="Freeform: Shape 5">
            <a:extLst>
              <a:ext uri="{FF2B5EF4-FFF2-40B4-BE49-F238E27FC236}">
                <a16:creationId xmlns:a16="http://schemas.microsoft.com/office/drawing/2014/main" id="{EECE7ACC-E2E6-2CC1-7C6A-BB72ABB8820C}"/>
              </a:ext>
            </a:extLst>
          </p:cNvPr>
          <p:cNvSpPr/>
          <p:nvPr/>
        </p:nvSpPr>
        <p:spPr>
          <a:xfrm>
            <a:off x="908620" y="2914508"/>
            <a:ext cx="5219432" cy="1579232"/>
          </a:xfrm>
          <a:custGeom>
            <a:avLst/>
            <a:gdLst>
              <a:gd name="connsiteX0" fmla="*/ 0 w 3037077"/>
              <a:gd name="connsiteY0" fmla="*/ 184601 h 1107386"/>
              <a:gd name="connsiteX1" fmla="*/ 184601 w 3037077"/>
              <a:gd name="connsiteY1" fmla="*/ 0 h 1107386"/>
              <a:gd name="connsiteX2" fmla="*/ 2852476 w 3037077"/>
              <a:gd name="connsiteY2" fmla="*/ 0 h 1107386"/>
              <a:gd name="connsiteX3" fmla="*/ 3037077 w 3037077"/>
              <a:gd name="connsiteY3" fmla="*/ 184601 h 1107386"/>
              <a:gd name="connsiteX4" fmla="*/ 3037077 w 3037077"/>
              <a:gd name="connsiteY4" fmla="*/ 922785 h 1107386"/>
              <a:gd name="connsiteX5" fmla="*/ 2852476 w 3037077"/>
              <a:gd name="connsiteY5" fmla="*/ 1107386 h 1107386"/>
              <a:gd name="connsiteX6" fmla="*/ 184601 w 3037077"/>
              <a:gd name="connsiteY6" fmla="*/ 1107386 h 1107386"/>
              <a:gd name="connsiteX7" fmla="*/ 0 w 3037077"/>
              <a:gd name="connsiteY7" fmla="*/ 922785 h 1107386"/>
              <a:gd name="connsiteX8" fmla="*/ 0 w 3037077"/>
              <a:gd name="connsiteY8" fmla="*/ 184601 h 110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7077" h="1107386">
                <a:moveTo>
                  <a:pt x="0" y="184601"/>
                </a:moveTo>
                <a:cubicBezTo>
                  <a:pt x="0" y="82649"/>
                  <a:pt x="82649" y="0"/>
                  <a:pt x="184601" y="0"/>
                </a:cubicBezTo>
                <a:lnTo>
                  <a:pt x="2852476" y="0"/>
                </a:lnTo>
                <a:cubicBezTo>
                  <a:pt x="2954428" y="0"/>
                  <a:pt x="3037077" y="82649"/>
                  <a:pt x="3037077" y="184601"/>
                </a:cubicBezTo>
                <a:lnTo>
                  <a:pt x="3037077" y="922785"/>
                </a:lnTo>
                <a:cubicBezTo>
                  <a:pt x="3037077" y="1024737"/>
                  <a:pt x="2954428" y="1107386"/>
                  <a:pt x="2852476" y="1107386"/>
                </a:cubicBezTo>
                <a:lnTo>
                  <a:pt x="184601" y="1107386"/>
                </a:lnTo>
                <a:cubicBezTo>
                  <a:pt x="82649" y="1107386"/>
                  <a:pt x="0" y="1024737"/>
                  <a:pt x="0" y="922785"/>
                </a:cubicBezTo>
                <a:lnTo>
                  <a:pt x="0" y="184601"/>
                </a:lnTo>
                <a:close/>
              </a:path>
            </a:pathLst>
          </a:custGeom>
          <a:solidFill>
            <a:schemeClr val="bg1">
              <a:lumMod val="95000"/>
            </a:schemeClr>
          </a:solidFill>
          <a:ln>
            <a:noFill/>
          </a:ln>
        </p:spPr>
        <p:style>
          <a:lnRef idx="1">
            <a:schemeClr val="dk1"/>
          </a:lnRef>
          <a:fillRef idx="2">
            <a:schemeClr val="dk1"/>
          </a:fillRef>
          <a:effectRef idx="1">
            <a:schemeClr val="dk1"/>
          </a:effectRef>
          <a:fontRef idx="minor">
            <a:schemeClr val="dk1">
              <a:hueOff val="0"/>
              <a:satOff val="0"/>
              <a:lumOff val="0"/>
              <a:alphaOff val="0"/>
            </a:schemeClr>
          </a:fontRef>
        </p:style>
        <p:txBody>
          <a:bodyPr spcFirstLastPara="0" vert="horz" wrap="square" lIns="139412" tIns="139412" rIns="139412" bIns="139412" numCol="1" spcCol="1270" anchor="ctr" anchorCtr="0">
            <a:noAutofit/>
          </a:bodyPr>
          <a:lstStyle/>
          <a:p>
            <a:pPr algn="ctr" defTabSz="533400">
              <a:lnSpc>
                <a:spcPct val="80000"/>
              </a:lnSpc>
              <a:spcBef>
                <a:spcPct val="0"/>
              </a:spcBef>
              <a:spcAft>
                <a:spcPct val="35000"/>
              </a:spcAft>
            </a:pPr>
            <a:r>
              <a:rPr lang="en-US" sz="2000" b="1">
                <a:solidFill>
                  <a:srgbClr val="002060"/>
                </a:solidFill>
              </a:rPr>
              <a:t>Advancing Technologies that Lead to Sustainable Energy Resources </a:t>
            </a:r>
          </a:p>
          <a:p>
            <a:pPr algn="ctr" defTabSz="533400">
              <a:lnSpc>
                <a:spcPct val="80000"/>
              </a:lnSpc>
              <a:spcBef>
                <a:spcPct val="0"/>
              </a:spcBef>
              <a:spcAft>
                <a:spcPct val="35000"/>
              </a:spcAft>
            </a:pPr>
            <a:r>
              <a:rPr lang="en-US" b="1" i="1">
                <a:solidFill>
                  <a:srgbClr val="002060"/>
                </a:solidFill>
              </a:rPr>
              <a:t>Priorities:</a:t>
            </a:r>
            <a:r>
              <a:rPr lang="en-US" i="1">
                <a:solidFill>
                  <a:srgbClr val="002060"/>
                </a:solidFill>
              </a:rPr>
              <a:t> Hydrogen with carbon management, domestic critical minerals production, and methane mitigation</a:t>
            </a:r>
            <a:endParaRPr lang="en-US" sz="1200">
              <a:solidFill>
                <a:srgbClr val="002060"/>
              </a:solidFill>
            </a:endParaRPr>
          </a:p>
        </p:txBody>
      </p:sp>
      <p:sp>
        <p:nvSpPr>
          <p:cNvPr id="5" name="TextBox 4">
            <a:extLst>
              <a:ext uri="{FF2B5EF4-FFF2-40B4-BE49-F238E27FC236}">
                <a16:creationId xmlns:a16="http://schemas.microsoft.com/office/drawing/2014/main" id="{48D98CA1-3CBC-5DED-465C-8461A734CA18}"/>
              </a:ext>
            </a:extLst>
          </p:cNvPr>
          <p:cNvSpPr txBox="1"/>
          <p:nvPr/>
        </p:nvSpPr>
        <p:spPr>
          <a:xfrm>
            <a:off x="4422100" y="6398309"/>
            <a:ext cx="7659974" cy="307777"/>
          </a:xfrm>
          <a:prstGeom prst="rect">
            <a:avLst/>
          </a:prstGeom>
          <a:noFill/>
        </p:spPr>
        <p:txBody>
          <a:bodyPr wrap="square" rtlCol="0">
            <a:spAutoFit/>
          </a:bodyPr>
          <a:lstStyle/>
          <a:p>
            <a:pPr algn="r"/>
            <a:r>
              <a:rPr lang="en-US" sz="1400">
                <a:solidFill>
                  <a:schemeClr val="bg1"/>
                </a:solidFill>
              </a:rPr>
              <a:t>https://www.energy.gov/fecm/strategic-vision-role-fecm-achieving-net-zero-greenhouse-gas-emissions</a:t>
            </a:r>
          </a:p>
        </p:txBody>
      </p:sp>
    </p:spTree>
    <p:extLst>
      <p:ext uri="{BB962C8B-B14F-4D97-AF65-F5344CB8AC3E}">
        <p14:creationId xmlns:p14="http://schemas.microsoft.com/office/powerpoint/2010/main" val="748712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08F74FD-AC79-E629-F19B-5166DD400519}"/>
              </a:ext>
            </a:extLst>
          </p:cNvPr>
          <p:cNvSpPr/>
          <p:nvPr/>
        </p:nvSpPr>
        <p:spPr>
          <a:xfrm>
            <a:off x="304799" y="2429912"/>
            <a:ext cx="6318737" cy="3212856"/>
          </a:xfrm>
          <a:prstGeom prst="roundRect">
            <a:avLst/>
          </a:prstGeom>
          <a:solidFill>
            <a:schemeClr val="bg1">
              <a:lumMod val="95000"/>
              <a:alpha val="9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2">
            <a:extLst>
              <a:ext uri="{FF2B5EF4-FFF2-40B4-BE49-F238E27FC236}">
                <a16:creationId xmlns:a16="http://schemas.microsoft.com/office/drawing/2014/main" id="{5AB75C91-040D-9287-3581-DBF780C07270}"/>
              </a:ext>
            </a:extLst>
          </p:cNvPr>
          <p:cNvSpPr txBox="1">
            <a:spLocks/>
          </p:cNvSpPr>
          <p:nvPr/>
        </p:nvSpPr>
        <p:spPr>
          <a:xfrm>
            <a:off x="0" y="0"/>
            <a:ext cx="0" cy="0"/>
          </a:xfrm>
          <a:prstGeom prst="rect">
            <a:avLst/>
          </a:prstGeom>
        </p:spPr>
        <p:txBody>
          <a:bodyPr anchor="ctr" anchorCtr="0"/>
          <a:lstStyle>
            <a:defPPr>
              <a:defRPr lang="en-US"/>
            </a:defPPr>
            <a:lvl1pPr marL="0" algn="ct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fld id="{59A6505C-1C33-436F-B44C-77C84AB832D9}" type="slidenum">
              <a:rPr lang="en-US" sz="1800" smtClean="0">
                <a:solidFill>
                  <a:prstClr val="white"/>
                </a:solidFill>
                <a:latin typeface="Franklin Gothic Book"/>
                <a:cs typeface="+mn-cs"/>
              </a:rPr>
              <a:pPr algn="l">
                <a:defRPr/>
              </a:pPr>
              <a:t>9</a:t>
            </a:fld>
            <a:endParaRPr lang="en-US" sz="1800">
              <a:solidFill>
                <a:prstClr val="white"/>
              </a:solidFill>
              <a:latin typeface="Franklin Gothic Book"/>
              <a:cs typeface="+mn-cs"/>
            </a:endParaRPr>
          </a:p>
        </p:txBody>
      </p:sp>
      <p:sp>
        <p:nvSpPr>
          <p:cNvPr id="8" name="Rectangle 7">
            <a:extLst>
              <a:ext uri="{FF2B5EF4-FFF2-40B4-BE49-F238E27FC236}">
                <a16:creationId xmlns:a16="http://schemas.microsoft.com/office/drawing/2014/main" id="{D9CCD6A8-8135-3125-FDC2-3FE7AEA9F66B}"/>
              </a:ext>
            </a:extLst>
          </p:cNvPr>
          <p:cNvSpPr/>
          <p:nvPr/>
        </p:nvSpPr>
        <p:spPr>
          <a:xfrm>
            <a:off x="925974" y="1045311"/>
            <a:ext cx="10689992" cy="111692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i="1">
                <a:solidFill>
                  <a:srgbClr val="005B82"/>
                </a:solidFill>
              </a:rPr>
              <a:t>Achieving the Carbon Negative Shot goal will </a:t>
            </a:r>
            <a:r>
              <a:rPr lang="en-US" sz="2400" b="1" i="1">
                <a:solidFill>
                  <a:srgbClr val="005B82"/>
                </a:solidFill>
              </a:rPr>
              <a:t>spur innovation and position U.S. enterprises as leaders in research, manufacturing, and deployment </a:t>
            </a:r>
            <a:r>
              <a:rPr lang="en-US" sz="2400" i="1">
                <a:solidFill>
                  <a:srgbClr val="005B82"/>
                </a:solidFill>
              </a:rPr>
              <a:t>in a carbon dioxide removal industry that must have rapid, global ramp-up by mid-century.</a:t>
            </a:r>
          </a:p>
        </p:txBody>
      </p:sp>
      <p:pic>
        <p:nvPicPr>
          <p:cNvPr id="9" name="Picture 8" descr="Logo&#10;&#10;Description automatically generated">
            <a:extLst>
              <a:ext uri="{FF2B5EF4-FFF2-40B4-BE49-F238E27FC236}">
                <a16:creationId xmlns:a16="http://schemas.microsoft.com/office/drawing/2014/main" id="{ED5E3DA8-A426-5778-2A0E-4AA952A28F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8222" y="195285"/>
            <a:ext cx="3747804" cy="811926"/>
          </a:xfrm>
          <a:prstGeom prst="rect">
            <a:avLst/>
          </a:prstGeom>
        </p:spPr>
      </p:pic>
      <p:sp>
        <p:nvSpPr>
          <p:cNvPr id="11" name="Rectangle 10">
            <a:extLst>
              <a:ext uri="{FF2B5EF4-FFF2-40B4-BE49-F238E27FC236}">
                <a16:creationId xmlns:a16="http://schemas.microsoft.com/office/drawing/2014/main" id="{D00B7C59-1230-EAA2-38D8-8373DAC8E080}"/>
              </a:ext>
            </a:extLst>
          </p:cNvPr>
          <p:cNvSpPr/>
          <p:nvPr/>
        </p:nvSpPr>
        <p:spPr>
          <a:xfrm>
            <a:off x="5789892" y="2645249"/>
            <a:ext cx="6487682" cy="794545"/>
          </a:xfrm>
          <a:prstGeom prst="rect">
            <a:avLst/>
          </a:prstGeom>
          <a:noFill/>
          <a:ln>
            <a:noFill/>
          </a:ln>
        </p:spPr>
        <p:style>
          <a:lnRef idx="0">
            <a:scrgbClr r="0" g="0" b="0"/>
          </a:lnRef>
          <a:fillRef idx="0">
            <a:scrgbClr r="0" g="0" b="0"/>
          </a:fillRef>
          <a:effectRef idx="0">
            <a:scrgbClr r="0" g="0" b="0"/>
          </a:effectRef>
          <a:fontRef idx="minor">
            <a:schemeClr val="accen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5575B"/>
              </a:solidFill>
              <a:effectLst/>
              <a:uLnTx/>
              <a:uFillTx/>
              <a:ea typeface="+mn-ea"/>
              <a:cs typeface="+mn-cs"/>
            </a:endParaRPr>
          </a:p>
        </p:txBody>
      </p:sp>
      <p:sp>
        <p:nvSpPr>
          <p:cNvPr id="13" name="Rectangle 12">
            <a:extLst>
              <a:ext uri="{FF2B5EF4-FFF2-40B4-BE49-F238E27FC236}">
                <a16:creationId xmlns:a16="http://schemas.microsoft.com/office/drawing/2014/main" id="{6A7C06A7-0C41-F2C3-1DB7-4B05AEC1CF67}"/>
              </a:ext>
            </a:extLst>
          </p:cNvPr>
          <p:cNvSpPr/>
          <p:nvPr/>
        </p:nvSpPr>
        <p:spPr>
          <a:xfrm>
            <a:off x="6975230" y="2429912"/>
            <a:ext cx="4820529" cy="3690315"/>
          </a:xfrm>
          <a:prstGeom prst="rect">
            <a:avLst/>
          </a:prstGeom>
          <a:noFill/>
          <a:ln>
            <a:noFill/>
          </a:ln>
        </p:spPr>
        <p:style>
          <a:lnRef idx="0">
            <a:scrgbClr r="0" g="0" b="0"/>
          </a:lnRef>
          <a:fillRef idx="0">
            <a:scrgbClr r="0" g="0" b="0"/>
          </a:fillRef>
          <a:effectRef idx="0">
            <a:scrgbClr r="0" g="0" b="0"/>
          </a:effectRef>
          <a:fontRef idx="minor">
            <a:schemeClr val="accent1"/>
          </a:fontRef>
        </p:style>
        <p:txBody>
          <a:bodyPr lIns="91440" tIns="45720" rIns="91440" bIns="45720" rtlCol="0" anchor="t"/>
          <a:lstStyle/>
          <a:p>
            <a:pPr marL="457200" indent="-457200">
              <a:buClr>
                <a:srgbClr val="002060"/>
              </a:buClr>
              <a:buSzPct val="112000"/>
              <a:buFont typeface="+mj-lt"/>
              <a:buAutoNum type="arabicPeriod"/>
              <a:defRPr/>
            </a:pPr>
            <a:r>
              <a:rPr kumimoji="0" lang="en-US" sz="2200" b="0" i="0" u="none" strike="noStrike" kern="1200" cap="none" spc="0" normalizeH="0" baseline="0" noProof="0">
                <a:ln>
                  <a:noFill/>
                </a:ln>
                <a:solidFill>
                  <a:srgbClr val="55575B"/>
                </a:solidFill>
                <a:effectLst/>
                <a:uLnTx/>
                <a:uFillTx/>
                <a:ea typeface="+mn-ea"/>
                <a:cs typeface="+mn-cs"/>
              </a:rPr>
              <a:t>Less </a:t>
            </a:r>
            <a:r>
              <a:rPr kumimoji="0" lang="en-US" sz="2200" b="1" i="0" u="none" strike="noStrike" kern="1200" cap="none" spc="0" normalizeH="0" baseline="0" noProof="0">
                <a:ln>
                  <a:noFill/>
                </a:ln>
                <a:solidFill>
                  <a:srgbClr val="55575B"/>
                </a:solidFill>
                <a:effectLst/>
                <a:uLnTx/>
                <a:uFillTx/>
                <a:ea typeface="+mn-ea"/>
                <a:cs typeface="+mn-cs"/>
              </a:rPr>
              <a:t>than $100/net metric ton </a:t>
            </a:r>
            <a:r>
              <a:rPr kumimoji="0" lang="en-US" sz="2200" b="1" i="0" u="none" strike="noStrike" kern="1200" cap="none" spc="0" normalizeH="0" baseline="0" noProof="0">
                <a:ln>
                  <a:noFill/>
                </a:ln>
                <a:solidFill>
                  <a:srgbClr val="55575B"/>
                </a:solidFill>
                <a:effectLst/>
                <a:uLnTx/>
                <a:uFillTx/>
                <a:ea typeface="+mn-lt"/>
                <a:cs typeface="+mn-lt"/>
              </a:rPr>
              <a:t>CO</a:t>
            </a:r>
            <a:r>
              <a:rPr kumimoji="0" lang="en-US" sz="2200" b="1" i="0" u="none" strike="noStrike" kern="1200" cap="none" spc="0" normalizeH="0" baseline="-25000" noProof="0">
                <a:ln>
                  <a:noFill/>
                </a:ln>
                <a:solidFill>
                  <a:srgbClr val="55575B"/>
                </a:solidFill>
                <a:effectLst/>
                <a:uLnTx/>
                <a:uFillTx/>
                <a:ea typeface="+mn-lt"/>
                <a:cs typeface="+mn-lt"/>
              </a:rPr>
              <a:t>2</a:t>
            </a:r>
            <a:r>
              <a:rPr kumimoji="0" lang="en-US" sz="2200" b="1" i="0" u="none" strike="noStrike" kern="1200" cap="none" spc="0" normalizeH="0" baseline="0" noProof="0">
                <a:ln>
                  <a:noFill/>
                </a:ln>
                <a:solidFill>
                  <a:srgbClr val="55575B"/>
                </a:solidFill>
                <a:effectLst/>
                <a:uLnTx/>
                <a:uFillTx/>
                <a:ea typeface="+mn-lt"/>
                <a:cs typeface="+mn-lt"/>
              </a:rPr>
              <a:t>e</a:t>
            </a:r>
            <a:r>
              <a:rPr lang="en-US" sz="2200" b="1">
                <a:solidFill>
                  <a:srgbClr val="55575B"/>
                </a:solidFill>
                <a:ea typeface="+mn-lt"/>
                <a:cs typeface="+mn-lt"/>
              </a:rPr>
              <a:t> </a:t>
            </a:r>
            <a:endParaRPr lang="en-US" sz="2200" b="0" i="0" u="none" strike="noStrike" kern="1200" cap="none" spc="0" normalizeH="0" baseline="0" noProof="0">
              <a:ln>
                <a:noFill/>
              </a:ln>
              <a:solidFill>
                <a:srgbClr val="55575B"/>
              </a:solidFill>
              <a:effectLst/>
              <a:uLnTx/>
              <a:uFillTx/>
              <a:cs typeface="Calibri"/>
            </a:endParaRPr>
          </a:p>
          <a:p>
            <a:pPr marL="457200" marR="0" lvl="0" indent="-457200" algn="l" defTabSz="914400" rtl="0" eaLnBrk="1" fontAlgn="auto" latinLnBrk="0" hangingPunct="1">
              <a:lnSpc>
                <a:spcPts val="1300"/>
              </a:lnSpc>
              <a:spcBef>
                <a:spcPts val="0"/>
              </a:spcBef>
              <a:spcAft>
                <a:spcPts val="0"/>
              </a:spcAft>
              <a:buClr>
                <a:srgbClr val="002060"/>
              </a:buClr>
              <a:buSzPct val="112000"/>
              <a:buFont typeface="+mj-lt"/>
              <a:buAutoNum type="arabicPeriod"/>
              <a:tabLst/>
              <a:defRPr/>
            </a:pPr>
            <a:endParaRPr kumimoji="0" lang="en-US" sz="2200" b="0" i="0" u="none" strike="noStrike" kern="1200" cap="none" spc="0" normalizeH="0" baseline="0" noProof="0">
              <a:ln>
                <a:noFill/>
              </a:ln>
              <a:solidFill>
                <a:srgbClr val="55575B"/>
              </a:solidFill>
              <a:effectLst/>
              <a:uLnTx/>
              <a:uFillTx/>
              <a:ea typeface="+mn-ea"/>
              <a:cs typeface="+mn-cs"/>
            </a:endParaRPr>
          </a:p>
          <a:p>
            <a:pPr marL="457200" marR="0" lvl="0" indent="-457200" algn="l" defTabSz="914400" rtl="0" eaLnBrk="1" fontAlgn="auto" latinLnBrk="0" hangingPunct="1">
              <a:lnSpc>
                <a:spcPct val="100000"/>
              </a:lnSpc>
              <a:spcBef>
                <a:spcPts val="0"/>
              </a:spcBef>
              <a:spcAft>
                <a:spcPts val="0"/>
              </a:spcAft>
              <a:buClr>
                <a:srgbClr val="002060"/>
              </a:buClr>
              <a:buSzPct val="112000"/>
              <a:buFont typeface="+mj-lt"/>
              <a:buAutoNum type="arabicPeriod"/>
              <a:tabLst/>
              <a:defRPr/>
            </a:pPr>
            <a:r>
              <a:rPr kumimoji="0" lang="en-US" sz="2200" b="0" i="0" u="none" strike="noStrike" kern="1200" cap="none" spc="0" normalizeH="0" baseline="0" noProof="0">
                <a:ln>
                  <a:noFill/>
                </a:ln>
                <a:solidFill>
                  <a:srgbClr val="55575B"/>
                </a:solidFill>
                <a:effectLst/>
                <a:uLnTx/>
                <a:uFillTx/>
                <a:ea typeface="+mn-ea"/>
                <a:cs typeface="+mn-cs"/>
              </a:rPr>
              <a:t>Robust accounting of full lifecycle emissions</a:t>
            </a:r>
            <a:endParaRPr lang="en-US" sz="2200" b="0" i="0" u="none" strike="noStrike" kern="1200" cap="none" spc="0" normalizeH="0" baseline="0" noProof="0">
              <a:ln>
                <a:noFill/>
              </a:ln>
              <a:solidFill>
                <a:srgbClr val="55575B"/>
              </a:solidFill>
              <a:effectLst/>
              <a:uLnTx/>
              <a:uFillTx/>
              <a:cs typeface="Calibri"/>
            </a:endParaRPr>
          </a:p>
          <a:p>
            <a:pPr marL="457200" marR="0" lvl="0" indent="-457200" algn="l" defTabSz="914400" rtl="0" eaLnBrk="1" fontAlgn="auto" latinLnBrk="0" hangingPunct="1">
              <a:lnSpc>
                <a:spcPts val="1300"/>
              </a:lnSpc>
              <a:spcBef>
                <a:spcPts val="0"/>
              </a:spcBef>
              <a:spcAft>
                <a:spcPts val="0"/>
              </a:spcAft>
              <a:buClr>
                <a:srgbClr val="002060"/>
              </a:buClr>
              <a:buSzPct val="112000"/>
              <a:buFont typeface="+mj-lt"/>
              <a:buAutoNum type="arabicPeriod"/>
              <a:tabLst/>
              <a:defRPr/>
            </a:pPr>
            <a:endParaRPr kumimoji="0" lang="en-US" sz="2200" b="0" i="0" u="none" strike="noStrike" kern="1200" cap="none" spc="0" normalizeH="0" baseline="0" noProof="0">
              <a:ln>
                <a:noFill/>
              </a:ln>
              <a:solidFill>
                <a:srgbClr val="55575B"/>
              </a:solidFill>
              <a:effectLst/>
              <a:uLnTx/>
              <a:uFillTx/>
              <a:ea typeface="+mn-ea"/>
              <a:cs typeface="+mn-cs"/>
            </a:endParaRPr>
          </a:p>
          <a:p>
            <a:pPr marL="457200" indent="-457200">
              <a:buClr>
                <a:srgbClr val="002060"/>
              </a:buClr>
              <a:buSzPct val="112000"/>
              <a:buFont typeface="+mj-lt"/>
              <a:buAutoNum type="arabicPeriod"/>
              <a:defRPr/>
            </a:pPr>
            <a:r>
              <a:rPr kumimoji="0" lang="en-US" sz="2200" b="0" i="0" u="none" strike="noStrike" kern="1200" cap="none" spc="0" normalizeH="0" baseline="0" noProof="0">
                <a:ln>
                  <a:noFill/>
                </a:ln>
                <a:solidFill>
                  <a:srgbClr val="55575B"/>
                </a:solidFill>
                <a:effectLst/>
                <a:uLnTx/>
                <a:uFillTx/>
                <a:ea typeface="+mn-ea"/>
                <a:cs typeface="+mn-cs"/>
              </a:rPr>
              <a:t>High-quality, durable storage with costs demonstrated for monitoring, reporting, and verification</a:t>
            </a:r>
            <a:endParaRPr kumimoji="0" lang="en-US" sz="2200" b="1" i="0" u="none" strike="noStrike" kern="1200" cap="none" spc="0" normalizeH="0" baseline="0" noProof="0">
              <a:ln>
                <a:noFill/>
              </a:ln>
              <a:solidFill>
                <a:srgbClr val="55575B"/>
              </a:solidFill>
              <a:effectLst/>
              <a:uLnTx/>
              <a:uFillTx/>
              <a:ea typeface="+mn-ea"/>
              <a:cs typeface="+mn-cs"/>
            </a:endParaRPr>
          </a:p>
          <a:p>
            <a:pPr marL="457200" indent="-457200">
              <a:lnSpc>
                <a:spcPts val="1300"/>
              </a:lnSpc>
              <a:buClr>
                <a:srgbClr val="002060"/>
              </a:buClr>
              <a:buSzPct val="112000"/>
              <a:buFont typeface="+mj-lt"/>
              <a:buAutoNum type="arabicPeriod"/>
              <a:defRPr/>
            </a:pPr>
            <a:endParaRPr lang="en-US" sz="2200" b="1">
              <a:solidFill>
                <a:srgbClr val="55575B"/>
              </a:solidFill>
            </a:endParaRPr>
          </a:p>
          <a:p>
            <a:pPr marL="457200" indent="-457200">
              <a:buClr>
                <a:srgbClr val="002060"/>
              </a:buClr>
              <a:buSzPct val="112000"/>
              <a:buAutoNum type="arabicPeriod"/>
              <a:defRPr/>
            </a:pPr>
            <a:r>
              <a:rPr kumimoji="0" lang="en-US" sz="2200" b="0" i="0" u="none" strike="noStrike" kern="1200" cap="none" spc="0" normalizeH="0" baseline="0" noProof="0">
                <a:ln>
                  <a:noFill/>
                </a:ln>
                <a:solidFill>
                  <a:srgbClr val="55575B"/>
                </a:solidFill>
                <a:effectLst/>
                <a:uLnTx/>
                <a:uFillTx/>
                <a:ea typeface="+mn-ea"/>
                <a:cs typeface="+mn-cs"/>
              </a:rPr>
              <a:t>Enables </a:t>
            </a:r>
            <a:r>
              <a:rPr lang="en-US" sz="2200">
                <a:solidFill>
                  <a:srgbClr val="55575B"/>
                </a:solidFill>
              </a:rPr>
              <a:t>scaling to giga-ton</a:t>
            </a:r>
            <a:endParaRPr lang="en-US" sz="2200" b="0" i="0" u="none" strike="noStrike" kern="1200" cap="none" spc="0" normalizeH="0" baseline="0" noProof="0">
              <a:ln>
                <a:noFill/>
              </a:ln>
              <a:solidFill>
                <a:srgbClr val="55575B"/>
              </a:solidFill>
              <a:effectLst/>
              <a:uLnTx/>
              <a:uFillTx/>
              <a:cs typeface="Calibri"/>
            </a:endParaRPr>
          </a:p>
          <a:p>
            <a:pPr marL="457200" indent="-457200">
              <a:buFont typeface="+mj-lt"/>
              <a:buAutoNum type="arabicPeriod"/>
              <a:defRPr/>
            </a:pPr>
            <a:endParaRPr kumimoji="0" lang="en-US" sz="2400" b="1" i="0" u="none" strike="noStrike" kern="1200" cap="none" spc="0" normalizeH="0" baseline="0" noProof="0">
              <a:ln>
                <a:noFill/>
              </a:ln>
              <a:solidFill>
                <a:srgbClr val="55575B"/>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55575B"/>
              </a:solidFill>
              <a:effectLst/>
              <a:uLnTx/>
              <a:uFillTx/>
              <a:ea typeface="+mn-ea"/>
              <a:cs typeface="+mn-cs"/>
            </a:endParaRPr>
          </a:p>
        </p:txBody>
      </p:sp>
      <p:sp>
        <p:nvSpPr>
          <p:cNvPr id="19" name="TextBox 18">
            <a:extLst>
              <a:ext uri="{FF2B5EF4-FFF2-40B4-BE49-F238E27FC236}">
                <a16:creationId xmlns:a16="http://schemas.microsoft.com/office/drawing/2014/main" id="{672A8485-17D4-3DB1-F6A9-5B010605A20D}"/>
              </a:ext>
            </a:extLst>
          </p:cNvPr>
          <p:cNvSpPr txBox="1"/>
          <p:nvPr/>
        </p:nvSpPr>
        <p:spPr>
          <a:xfrm>
            <a:off x="586151" y="2787729"/>
            <a:ext cx="5756031" cy="2497222"/>
          </a:xfrm>
          <a:prstGeom prst="rect">
            <a:avLst/>
          </a:prstGeom>
          <a:noFill/>
        </p:spPr>
        <p:txBody>
          <a:bodyPr wrap="square" lIns="91440" tIns="45720" rIns="91440" bIns="45720" anchor="t">
            <a:spAutoFit/>
          </a:bodyPr>
          <a:lstStyle/>
          <a:p>
            <a:pPr>
              <a:lnSpc>
                <a:spcPts val="2700"/>
              </a:lnSpc>
              <a:defRPr/>
            </a:pPr>
            <a:r>
              <a:rPr lang="en-US" sz="2000">
                <a:solidFill>
                  <a:srgbClr val="002060"/>
                </a:solidFill>
              </a:rPr>
              <a:t>Carbon Negative Shot is an </a:t>
            </a:r>
            <a:r>
              <a:rPr lang="en-US" sz="2000" b="1">
                <a:solidFill>
                  <a:srgbClr val="002060"/>
                </a:solidFill>
              </a:rPr>
              <a:t>all-hands-on-deck call </a:t>
            </a:r>
            <a:r>
              <a:rPr lang="en-US" sz="2000">
                <a:solidFill>
                  <a:srgbClr val="002060"/>
                </a:solidFill>
              </a:rPr>
              <a:t>for innovation in pathways to carbon removal from the atmosphere.</a:t>
            </a:r>
            <a:endParaRPr lang="en-US" sz="2000">
              <a:solidFill>
                <a:srgbClr val="002060"/>
              </a:solidFill>
              <a:cs typeface="Calibri"/>
            </a:endParaRPr>
          </a:p>
          <a:p>
            <a:pPr>
              <a:lnSpc>
                <a:spcPts val="2700"/>
              </a:lnSpc>
              <a:defRPr/>
            </a:pPr>
            <a:endParaRPr lang="en-US" sz="2000">
              <a:solidFill>
                <a:srgbClr val="002060"/>
              </a:solidFill>
            </a:endParaRPr>
          </a:p>
          <a:p>
            <a:pPr>
              <a:lnSpc>
                <a:spcPts val="2700"/>
              </a:lnSpc>
              <a:defRPr/>
            </a:pPr>
            <a:r>
              <a:rPr lang="en-US" sz="2000">
                <a:solidFill>
                  <a:srgbClr val="002060"/>
                </a:solidFill>
              </a:rPr>
              <a:t>This effort is being deployed to </a:t>
            </a:r>
            <a:r>
              <a:rPr lang="en-US" sz="2000" b="1">
                <a:solidFill>
                  <a:srgbClr val="002060"/>
                </a:solidFill>
              </a:rPr>
              <a:t>counterbalance hard-to-decarbonize sectors </a:t>
            </a:r>
            <a:r>
              <a:rPr lang="en-US" sz="2000">
                <a:solidFill>
                  <a:srgbClr val="002060"/>
                </a:solidFill>
              </a:rPr>
              <a:t>and after achieving net-zero, can tackle legacy emissions in the atmosphere. </a:t>
            </a:r>
            <a:endParaRPr lang="en-US" sz="2000">
              <a:solidFill>
                <a:srgbClr val="002060"/>
              </a:solidFill>
              <a:cs typeface="Calibri"/>
            </a:endParaRPr>
          </a:p>
        </p:txBody>
      </p:sp>
      <p:sp>
        <p:nvSpPr>
          <p:cNvPr id="20" name="Title 1">
            <a:extLst>
              <a:ext uri="{FF2B5EF4-FFF2-40B4-BE49-F238E27FC236}">
                <a16:creationId xmlns:a16="http://schemas.microsoft.com/office/drawing/2014/main" id="{99D12694-1C29-37C5-599D-25E6E0D024AE}"/>
              </a:ext>
            </a:extLst>
          </p:cNvPr>
          <p:cNvSpPr txBox="1">
            <a:spLocks/>
          </p:cNvSpPr>
          <p:nvPr/>
        </p:nvSpPr>
        <p:spPr>
          <a:xfrm>
            <a:off x="1065007" y="344245"/>
            <a:ext cx="10288792" cy="701066"/>
          </a:xfrm>
          <a:prstGeom prst="rect">
            <a:avLst/>
          </a:prstGeom>
        </p:spPr>
        <p:txBody>
          <a:bodyPr/>
          <a:lstStyle>
            <a:lvl1pPr algn="l" defTabSz="914400" rtl="0" eaLnBrk="1" latinLnBrk="0" hangingPunct="1">
              <a:lnSpc>
                <a:spcPct val="90000"/>
              </a:lnSpc>
              <a:spcBef>
                <a:spcPct val="0"/>
              </a:spcBef>
              <a:buNone/>
              <a:defRPr sz="4000" b="1" kern="1200">
                <a:solidFill>
                  <a:schemeClr val="tx1">
                    <a:lumMod val="75000"/>
                    <a:lumOff val="25000"/>
                  </a:schemeClr>
                </a:solidFill>
                <a:latin typeface="Arial" panose="020B0604020202020204" pitchFamily="34" charset="0"/>
                <a:ea typeface="+mj-ea"/>
                <a:cs typeface="Arial" panose="020B0604020202020204" pitchFamily="34" charset="0"/>
              </a:defRPr>
            </a:lvl1pPr>
          </a:lstStyle>
          <a:p>
            <a:r>
              <a:rPr lang="en-US">
                <a:solidFill>
                  <a:srgbClr val="005B82"/>
                </a:solidFill>
              </a:rPr>
              <a:t>Carbon Negative Shot</a:t>
            </a:r>
          </a:p>
        </p:txBody>
      </p:sp>
    </p:spTree>
    <p:extLst>
      <p:ext uri="{BB962C8B-B14F-4D97-AF65-F5344CB8AC3E}">
        <p14:creationId xmlns:p14="http://schemas.microsoft.com/office/powerpoint/2010/main" val="4135718820"/>
      </p:ext>
    </p:extLst>
  </p:cSld>
  <p:clrMapOvr>
    <a:masterClrMapping/>
  </p:clrMapOvr>
</p:sld>
</file>

<file path=ppt/theme/theme1.xml><?xml version="1.0" encoding="utf-8"?>
<a:theme xmlns:a="http://schemas.openxmlformats.org/drawingml/2006/main" name="Custom Design">
  <a:themeElements>
    <a:clrScheme name="eere">
      <a:dk1>
        <a:srgbClr val="000000"/>
      </a:dk1>
      <a:lt1>
        <a:sysClr val="window" lastClr="FFFFFF"/>
      </a:lt1>
      <a:dk2>
        <a:srgbClr val="5E6A7B"/>
      </a:dk2>
      <a:lt2>
        <a:srgbClr val="EEECE1"/>
      </a:lt2>
      <a:accent1>
        <a:srgbClr val="6ABC45"/>
      </a:accent1>
      <a:accent2>
        <a:srgbClr val="FFCB06"/>
      </a:accent2>
      <a:accent3>
        <a:srgbClr val="00A8DF"/>
      </a:accent3>
      <a:accent4>
        <a:srgbClr val="005C82"/>
      </a:accent4>
      <a:accent5>
        <a:srgbClr val="017A3E"/>
      </a:accent5>
      <a:accent6>
        <a:srgbClr val="E27225"/>
      </a:accent6>
      <a:hlink>
        <a:srgbClr val="017A3E"/>
      </a:hlink>
      <a:folHlink>
        <a:srgbClr val="5E6A7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4_Theme">
  <a:themeElements>
    <a:clrScheme name="Earthshot Brand">
      <a:dk1>
        <a:srgbClr val="55575B"/>
      </a:dk1>
      <a:lt1>
        <a:sysClr val="window" lastClr="FFFFFF"/>
      </a:lt1>
      <a:dk2>
        <a:srgbClr val="2C2E32"/>
      </a:dk2>
      <a:lt2>
        <a:srgbClr val="818488"/>
      </a:lt2>
      <a:accent1>
        <a:srgbClr val="0197A8"/>
      </a:accent1>
      <a:accent2>
        <a:srgbClr val="56C8DA"/>
      </a:accent2>
      <a:accent3>
        <a:srgbClr val="006979"/>
      </a:accent3>
      <a:accent4>
        <a:srgbClr val="7DBD42"/>
      </a:accent4>
      <a:accent5>
        <a:srgbClr val="B0F072"/>
      </a:accent5>
      <a:accent6>
        <a:srgbClr val="4B8C09"/>
      </a:accent6>
      <a:hlink>
        <a:srgbClr val="6B9F25"/>
      </a:hlink>
      <a:folHlink>
        <a:srgbClr val="818488"/>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4_Theme" id="{51AD7563-D860-4CE1-9229-249D7F82E200}" vid="{C6B94495-2237-45BC-8F8E-C85DD25F8914}"/>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chemeClr val="tx1"/>
          </a:solidFill>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a98e273-59be-4e7e-a78a-480df6f2e75f">
      <UserInfo>
        <DisplayName>Gallow, Author</DisplayName>
        <AccountId>314</AccountId>
        <AccountType/>
      </UserInfo>
    </SharedWithUsers>
    <lcf76f155ced4ddcb4097134ff3c332f xmlns="aa6137b4-12a8-4f79-b020-d2e282364fb3">
      <Terms xmlns="http://schemas.microsoft.com/office/infopath/2007/PartnerControls"/>
    </lcf76f155ced4ddcb4097134ff3c332f>
    <TaxCatchAll xmlns="0a20205c-0631-4ff0-81c6-46eee12fe7e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2878F395125E42990D7AB11D99384E" ma:contentTypeVersion="12" ma:contentTypeDescription="Create a new document." ma:contentTypeScope="" ma:versionID="26e65860066b3eb2fbe8bd0cb2e88ab8">
  <xsd:schema xmlns:xsd="http://www.w3.org/2001/XMLSchema" xmlns:xs="http://www.w3.org/2001/XMLSchema" xmlns:p="http://schemas.microsoft.com/office/2006/metadata/properties" xmlns:ns2="aa6137b4-12a8-4f79-b020-d2e282364fb3" xmlns:ns3="7a98e273-59be-4e7e-a78a-480df6f2e75f" xmlns:ns4="0a20205c-0631-4ff0-81c6-46eee12fe7e9" targetNamespace="http://schemas.microsoft.com/office/2006/metadata/properties" ma:root="true" ma:fieldsID="3e11b2671cfdd17c56e65cc89f6f4af7" ns2:_="" ns3:_="" ns4:_="">
    <xsd:import namespace="aa6137b4-12a8-4f79-b020-d2e282364fb3"/>
    <xsd:import namespace="7a98e273-59be-4e7e-a78a-480df6f2e75f"/>
    <xsd:import namespace="0a20205c-0631-4ff0-81c6-46eee12fe7e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37b4-12a8-4f79-b020-d2e282364fb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6d46bd7-4a58-4bc0-a217-7245e6e70419"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98e273-59be-4e7e-a78a-480df6f2e75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20205c-0631-4ff0-81c6-46eee12fe7e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101d522-5dc2-4e73-8057-d47b36298c26}" ma:internalName="TaxCatchAll" ma:showField="CatchAllData" ma:web="7a98e273-59be-4e7e-a78a-480df6f2e7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CA8F65-73BD-43D4-8C7F-F544FB0A804E}">
  <ds:schemaRefs>
    <ds:schemaRef ds:uri="http://schemas.microsoft.com/office/2006/documentManagement/types"/>
    <ds:schemaRef ds:uri="http://www.w3.org/XML/1998/namespace"/>
    <ds:schemaRef ds:uri="0a20205c-0631-4ff0-81c6-46eee12fe7e9"/>
    <ds:schemaRef ds:uri="http://purl.org/dc/elements/1.1/"/>
    <ds:schemaRef ds:uri="http://schemas.microsoft.com/office/infopath/2007/PartnerControls"/>
    <ds:schemaRef ds:uri="http://purl.org/dc/terms/"/>
    <ds:schemaRef ds:uri="aa6137b4-12a8-4f79-b020-d2e282364fb3"/>
    <ds:schemaRef ds:uri="http://schemas.openxmlformats.org/package/2006/metadata/core-properties"/>
    <ds:schemaRef ds:uri="7a98e273-59be-4e7e-a78a-480df6f2e75f"/>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55B9D85F-CB2F-481C-A15F-9D3295053C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37b4-12a8-4f79-b020-d2e282364fb3"/>
    <ds:schemaRef ds:uri="7a98e273-59be-4e7e-a78a-480df6f2e75f"/>
    <ds:schemaRef ds:uri="0a20205c-0631-4ff0-81c6-46eee12fe7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23F85A-07BA-4AB9-AA43-4BA5C5968DA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1913</Words>
  <Application>Microsoft Office PowerPoint</Application>
  <PresentationFormat>Widescreen</PresentationFormat>
  <Paragraphs>227</Paragraphs>
  <Slides>25</Slides>
  <Notes>19</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25</vt:i4>
      </vt:variant>
    </vt:vector>
  </HeadingPairs>
  <TitlesOfParts>
    <vt:vector size="42" baseType="lpstr">
      <vt:lpstr>Arial</vt:lpstr>
      <vt:lpstr>Calibri</vt:lpstr>
      <vt:lpstr>Calibri Light</vt:lpstr>
      <vt:lpstr>Century Gothic</vt:lpstr>
      <vt:lpstr>Courier New</vt:lpstr>
      <vt:lpstr>Franklin Gothic Book</vt:lpstr>
      <vt:lpstr>Franklin Gothic Medium</vt:lpstr>
      <vt:lpstr>Garamond</vt:lpstr>
      <vt:lpstr>Gill Sans MT</vt:lpstr>
      <vt:lpstr>Karla</vt:lpstr>
      <vt:lpstr>Times New Roman</vt:lpstr>
      <vt:lpstr>Wingdings</vt:lpstr>
      <vt:lpstr>Custom Design</vt:lpstr>
      <vt:lpstr>2_Custom Design</vt:lpstr>
      <vt:lpstr>1_Custom Design</vt:lpstr>
      <vt:lpstr>1_S4_Theme</vt:lpstr>
      <vt:lpstr>Custom Design</vt:lpstr>
      <vt:lpstr>WELCOME</vt:lpstr>
      <vt:lpstr>PowerPoint Presentation</vt:lpstr>
      <vt:lpstr>Brad Crabtree Assistant Secretary Office of Fossil Energy and Carbon Management</vt:lpstr>
      <vt:lpstr>Robust Federal Policy Framework for Carbon Management</vt:lpstr>
      <vt:lpstr>Agenda</vt:lpstr>
      <vt:lpstr>Carbon Management  Overview </vt:lpstr>
      <vt:lpstr>FECM: Our Mission</vt:lpstr>
      <vt:lpstr>PowerPoint Presentation</vt:lpstr>
      <vt:lpstr>PowerPoint Presentation</vt:lpstr>
      <vt:lpstr>PowerPoint Presentation</vt:lpstr>
      <vt:lpstr>PowerPoint Presentation</vt:lpstr>
      <vt:lpstr>PowerPoint Presentation</vt:lpstr>
      <vt:lpstr>PowerPoint Presentation</vt:lpstr>
      <vt:lpstr>FECM Engagement in 2022 –  and What We Learned From It</vt:lpstr>
      <vt:lpstr>Four Big Challenges</vt:lpstr>
      <vt:lpstr>Societal Considerations and Impacts / Community Benefits Plans</vt:lpstr>
      <vt:lpstr>Key point: Plans are Action-Oriented</vt:lpstr>
      <vt:lpstr>PowerPoint Presentation</vt:lpstr>
      <vt:lpstr>Two-Way Model of Engagement</vt:lpstr>
      <vt:lpstr>Community Carbon Interactive Workshops</vt:lpstr>
      <vt:lpstr>International Engagement</vt:lpstr>
      <vt:lpstr>Mark Ackiewicz Director Office of Carbon Management Technologies </vt:lpstr>
      <vt:lpstr>Fireside Chat</vt:lpstr>
      <vt:lpstr>PowerPoint Presentation</vt:lpstr>
      <vt:lpstr>ANY QUESTIONS?  Submit them through the chat feature!</vt:lpstr>
    </vt:vector>
  </TitlesOfParts>
  <Company>U.S. Department of Energy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Wargo, Adam</dc:creator>
  <cp:lastModifiedBy>Pizzutti, Julia</cp:lastModifiedBy>
  <cp:revision>1</cp:revision>
  <cp:lastPrinted>2022-11-28T15:33:46Z</cp:lastPrinted>
  <dcterms:created xsi:type="dcterms:W3CDTF">2020-01-31T14:30:25Z</dcterms:created>
  <dcterms:modified xsi:type="dcterms:W3CDTF">2022-12-01T19:54:52Z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0x0101007B2878F395125E42990D7AB11D99384E</vt:lpwstr>
  </property>
  <property fmtid="{D5CDD505-2E9C-101B-9397-08002B2CF9AE}" pid="3" name="_dlc_DocIdItemGuid">
    <vt:lpwstr>2cba5fd0-5c6b-467e-ba72-76f119f84964</vt:lpwstr>
  </property>
  <property fmtid="{D5CDD505-2E9C-101B-9397-08002B2CF9AE}" pid="4" name="MediaServiceImageTags">
    <vt:lpwstr/>
  </property>
</Properties>
</file>