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6.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4" r:id="rId4"/>
    <p:sldMasterId id="2147483767" r:id="rId5"/>
    <p:sldMasterId id="2147483840" r:id="rId6"/>
    <p:sldMasterId id="2147483883" r:id="rId7"/>
    <p:sldMasterId id="2147483916" r:id="rId8"/>
    <p:sldMasterId id="2147483949" r:id="rId9"/>
    <p:sldMasterId id="2147483982" r:id="rId10"/>
  </p:sldMasterIdLst>
  <p:notesMasterIdLst>
    <p:notesMasterId r:id="rId31"/>
  </p:notesMasterIdLst>
  <p:handoutMasterIdLst>
    <p:handoutMasterId r:id="rId32"/>
  </p:handoutMasterIdLst>
  <p:sldIdLst>
    <p:sldId id="841" r:id="rId11"/>
    <p:sldId id="875" r:id="rId12"/>
    <p:sldId id="877" r:id="rId13"/>
    <p:sldId id="879" r:id="rId14"/>
    <p:sldId id="858" r:id="rId15"/>
    <p:sldId id="887" r:id="rId16"/>
    <p:sldId id="870" r:id="rId17"/>
    <p:sldId id="860" r:id="rId18"/>
    <p:sldId id="876" r:id="rId19"/>
    <p:sldId id="880" r:id="rId20"/>
    <p:sldId id="881" r:id="rId21"/>
    <p:sldId id="883" r:id="rId22"/>
    <p:sldId id="885" r:id="rId23"/>
    <p:sldId id="884" r:id="rId24"/>
    <p:sldId id="886" r:id="rId25"/>
    <p:sldId id="871" r:id="rId26"/>
    <p:sldId id="888" r:id="rId27"/>
    <p:sldId id="872" r:id="rId28"/>
    <p:sldId id="889" r:id="rId29"/>
    <p:sldId id="862" r:id="rId30"/>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3024">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2928">
          <p15:clr>
            <a:srgbClr val="A4A3A4"/>
          </p15:clr>
        </p15:guide>
        <p15:guide id="4"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lk, Steven" initials="CS" lastIdx="6" clrIdx="0">
    <p:extLst>
      <p:ext uri="{19B8F6BF-5375-455C-9EA6-DF929625EA0E}">
        <p15:presenceInfo xmlns:p15="http://schemas.microsoft.com/office/powerpoint/2012/main" userId="S-1-5-21-2844929807-1687724802-988633214-44026" providerId="AD"/>
      </p:ext>
    </p:extLst>
  </p:cmAuthor>
  <p:cmAuthor id="2" name="Lightner, Valri" initials="LV" lastIdx="13" clrIdx="1">
    <p:extLst>
      <p:ext uri="{19B8F6BF-5375-455C-9EA6-DF929625EA0E}">
        <p15:presenceInfo xmlns:p15="http://schemas.microsoft.com/office/powerpoint/2012/main" userId="S-1-5-21-2844929807-1687724802-988633214-4572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934"/>
    <a:srgbClr val="0D3C8C"/>
    <a:srgbClr val="50565C"/>
    <a:srgbClr val="000000"/>
    <a:srgbClr val="003366"/>
    <a:srgbClr val="000066"/>
    <a:srgbClr val="005B82"/>
    <a:srgbClr val="BDD7EE"/>
    <a:srgbClr val="00853F"/>
    <a:srgbClr val="BED4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795" autoAdjust="0"/>
    <p:restoredTop sz="96208" autoAdjust="0"/>
  </p:normalViewPr>
  <p:slideViewPr>
    <p:cSldViewPr>
      <p:cViewPr varScale="1">
        <p:scale>
          <a:sx n="87" d="100"/>
          <a:sy n="87" d="100"/>
        </p:scale>
        <p:origin x="1002" y="84"/>
      </p:cViewPr>
      <p:guideLst>
        <p:guide orient="horz" pos="3024"/>
        <p:guide pos="2880"/>
      </p:guideLst>
    </p:cSldViewPr>
  </p:slideViewPr>
  <p:notesTextViewPr>
    <p:cViewPr>
      <p:scale>
        <a:sx n="100" d="100"/>
        <a:sy n="100" d="100"/>
      </p:scale>
      <p:origin x="0" y="0"/>
    </p:cViewPr>
  </p:notesTextViewPr>
  <p:sorterViewPr>
    <p:cViewPr>
      <p:scale>
        <a:sx n="110" d="100"/>
        <a:sy n="110" d="100"/>
      </p:scale>
      <p:origin x="0" y="0"/>
    </p:cViewPr>
  </p:sorterViewPr>
  <p:notesViewPr>
    <p:cSldViewPr>
      <p:cViewPr varScale="1">
        <p:scale>
          <a:sx n="66" d="100"/>
          <a:sy n="66" d="100"/>
        </p:scale>
        <p:origin x="-3354" y="-114"/>
      </p:cViewPr>
      <p:guideLst>
        <p:guide orient="horz" pos="2880"/>
        <p:guide pos="2160"/>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523" cy="464662"/>
          </a:xfrm>
          <a:prstGeom prst="rect">
            <a:avLst/>
          </a:prstGeom>
        </p:spPr>
        <p:txBody>
          <a:bodyPr vert="horz" lIns="91323" tIns="45661" rIns="91323" bIns="45661" rtlCol="0"/>
          <a:lstStyle>
            <a:lvl1pPr algn="l">
              <a:defRPr sz="1200"/>
            </a:lvl1pPr>
          </a:lstStyle>
          <a:p>
            <a:endParaRPr lang="en-US"/>
          </a:p>
        </p:txBody>
      </p:sp>
      <p:sp>
        <p:nvSpPr>
          <p:cNvPr id="3" name="Date Placeholder 2"/>
          <p:cNvSpPr>
            <a:spLocks noGrp="1"/>
          </p:cNvSpPr>
          <p:nvPr>
            <p:ph type="dt" sz="quarter" idx="1"/>
          </p:nvPr>
        </p:nvSpPr>
        <p:spPr>
          <a:xfrm>
            <a:off x="3971293" y="1"/>
            <a:ext cx="3037523" cy="464662"/>
          </a:xfrm>
          <a:prstGeom prst="rect">
            <a:avLst/>
          </a:prstGeom>
        </p:spPr>
        <p:txBody>
          <a:bodyPr vert="horz" lIns="91323" tIns="45661" rIns="91323" bIns="45661" rtlCol="0"/>
          <a:lstStyle>
            <a:lvl1pPr algn="r">
              <a:defRPr sz="1200"/>
            </a:lvl1pPr>
          </a:lstStyle>
          <a:p>
            <a:fld id="{AC9F16DD-7689-4D4E-98CD-2B2C2458DAA4}" type="datetimeFigureOut">
              <a:rPr lang="en-US" smtClean="0"/>
              <a:pPr/>
              <a:t>5/29/2020</a:t>
            </a:fld>
            <a:endParaRPr lang="en-US"/>
          </a:p>
        </p:txBody>
      </p:sp>
      <p:sp>
        <p:nvSpPr>
          <p:cNvPr id="4" name="Footer Placeholder 3"/>
          <p:cNvSpPr>
            <a:spLocks noGrp="1"/>
          </p:cNvSpPr>
          <p:nvPr>
            <p:ph type="ftr" sz="quarter" idx="2"/>
          </p:nvPr>
        </p:nvSpPr>
        <p:spPr>
          <a:xfrm>
            <a:off x="0" y="8830153"/>
            <a:ext cx="3037523" cy="464662"/>
          </a:xfrm>
          <a:prstGeom prst="rect">
            <a:avLst/>
          </a:prstGeom>
        </p:spPr>
        <p:txBody>
          <a:bodyPr vert="horz" lIns="91323" tIns="45661" rIns="91323" bIns="45661" rtlCol="0" anchor="b"/>
          <a:lstStyle>
            <a:lvl1pPr algn="l">
              <a:defRPr sz="1200"/>
            </a:lvl1pPr>
          </a:lstStyle>
          <a:p>
            <a:endParaRPr lang="en-US"/>
          </a:p>
        </p:txBody>
      </p:sp>
      <p:sp>
        <p:nvSpPr>
          <p:cNvPr id="5" name="Slide Number Placeholder 4"/>
          <p:cNvSpPr>
            <a:spLocks noGrp="1"/>
          </p:cNvSpPr>
          <p:nvPr>
            <p:ph type="sldNum" sz="quarter" idx="3"/>
          </p:nvPr>
        </p:nvSpPr>
        <p:spPr>
          <a:xfrm>
            <a:off x="3971293" y="8830153"/>
            <a:ext cx="3037523" cy="464662"/>
          </a:xfrm>
          <a:prstGeom prst="rect">
            <a:avLst/>
          </a:prstGeom>
        </p:spPr>
        <p:txBody>
          <a:bodyPr vert="horz" lIns="91323" tIns="45661" rIns="91323" bIns="45661" rtlCol="0" anchor="b"/>
          <a:lstStyle>
            <a:lvl1pPr algn="r">
              <a:defRPr sz="1200"/>
            </a:lvl1pPr>
          </a:lstStyle>
          <a:p>
            <a:fld id="{9C6D537E-7B5E-4D65-9411-9AF92C69CD82}" type="slidenum">
              <a:rPr lang="en-US" smtClean="0"/>
              <a:pPr/>
              <a:t>‹#›</a:t>
            </a:fld>
            <a:endParaRPr lang="en-US"/>
          </a:p>
        </p:txBody>
      </p:sp>
    </p:spTree>
    <p:extLst>
      <p:ext uri="{BB962C8B-B14F-4D97-AF65-F5344CB8AC3E}">
        <p14:creationId xmlns:p14="http://schemas.microsoft.com/office/powerpoint/2010/main" val="1491914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58" tIns="46580" rIns="93158" bIns="4658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58" tIns="46580" rIns="93158" bIns="46580" rtlCol="0"/>
          <a:lstStyle>
            <a:lvl1pPr algn="r" fontAlgn="auto">
              <a:spcBef>
                <a:spcPts val="0"/>
              </a:spcBef>
              <a:spcAft>
                <a:spcPts val="0"/>
              </a:spcAft>
              <a:defRPr sz="1200" smtClean="0">
                <a:latin typeface="+mn-lt"/>
              </a:defRPr>
            </a:lvl1pPr>
          </a:lstStyle>
          <a:p>
            <a:pPr>
              <a:defRPr/>
            </a:pPr>
            <a:fld id="{8369CCE0-184C-4685-8528-10CBA3EC768B}" type="datetimeFigureOut">
              <a:rPr lang="en-US"/>
              <a:pPr>
                <a:defRPr/>
              </a:pPr>
              <a:t>5/29/2020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58" tIns="46580" rIns="93158" bIns="46580" rtlCol="0" anchor="ctr"/>
          <a:lstStyle/>
          <a:p>
            <a:pPr lvl="0"/>
            <a:endParaRPr lang="en-US" noProof="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58" tIns="46580" rIns="93158" bIns="4658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58" tIns="46580" rIns="93158" bIns="4658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58" tIns="46580" rIns="93158" bIns="46580" rtlCol="0" anchor="b"/>
          <a:lstStyle>
            <a:lvl1pPr algn="r" fontAlgn="auto">
              <a:spcBef>
                <a:spcPts val="0"/>
              </a:spcBef>
              <a:spcAft>
                <a:spcPts val="0"/>
              </a:spcAft>
              <a:defRPr sz="1200" smtClean="0">
                <a:latin typeface="+mn-lt"/>
              </a:defRPr>
            </a:lvl1pPr>
          </a:lstStyle>
          <a:p>
            <a:pPr>
              <a:defRPr/>
            </a:pPr>
            <a:fld id="{75F75D11-0079-4D42-8AE6-22398F6E9898}" type="slidenum">
              <a:rPr lang="en-US"/>
              <a:pPr>
                <a:defRPr/>
              </a:pPr>
              <a:t>‹#›</a:t>
            </a:fld>
            <a:endParaRPr lang="en-US"/>
          </a:p>
        </p:txBody>
      </p:sp>
    </p:spTree>
    <p:extLst>
      <p:ext uri="{BB962C8B-B14F-4D97-AF65-F5344CB8AC3E}">
        <p14:creationId xmlns:p14="http://schemas.microsoft.com/office/powerpoint/2010/main" val="419197460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6"/>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464789">
              <a:defRPr/>
            </a:pPr>
            <a:fld id="{3E259B31-9835-4232-91D0-DACD3CA69458}" type="slidenum">
              <a:rPr lang="en-US">
                <a:solidFill>
                  <a:srgbClr val="000000"/>
                </a:solidFill>
              </a:rPr>
              <a:pPr defTabSz="464789">
                <a:defRPr/>
              </a:pPr>
              <a:t>1</a:t>
            </a:fld>
            <a:endParaRPr lang="en-US">
              <a:solidFill>
                <a:srgbClr val="000000"/>
              </a:solidFill>
            </a:endParaRPr>
          </a:p>
        </p:txBody>
      </p:sp>
      <p:sp>
        <p:nvSpPr>
          <p:cNvPr id="18435" name="Slide Image Placeholder 5"/>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8436" name="Notes Placeholder 6"/>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z="1400" dirty="0"/>
          </a:p>
        </p:txBody>
      </p:sp>
      <p:sp>
        <p:nvSpPr>
          <p:cNvPr id="24582" name="Date Placeholder 2"/>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defTabSz="464789">
              <a:defRPr/>
            </a:pPr>
            <a:r>
              <a:rPr lang="en-US" dirty="0">
                <a:solidFill>
                  <a:srgbClr val="000000"/>
                </a:solidFill>
              </a:rPr>
              <a:t>5/15/2013</a:t>
            </a:r>
          </a:p>
        </p:txBody>
      </p:sp>
      <p:sp>
        <p:nvSpPr>
          <p:cNvPr id="24583" name="Header Placeholder 1"/>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defTabSz="464789">
              <a:defRPr/>
            </a:pPr>
            <a:endParaRPr lang="en-US" dirty="0">
              <a:solidFill>
                <a:srgbClr val="000000"/>
              </a:solidFill>
            </a:endParaRPr>
          </a:p>
        </p:txBody>
      </p:sp>
      <p:sp>
        <p:nvSpPr>
          <p:cNvPr id="3" name="Footer Placeholder 2"/>
          <p:cNvSpPr>
            <a:spLocks noGrp="1"/>
          </p:cNvSpPr>
          <p:nvPr>
            <p:ph type="ftr" sz="quarter" idx="4"/>
          </p:nvPr>
        </p:nvSpPr>
        <p:spPr/>
        <p:txBody>
          <a:bodyPr/>
          <a:lstStyle/>
          <a:p>
            <a:pPr>
              <a:defRPr/>
            </a:pPr>
            <a:r>
              <a:rPr lang="en-US">
                <a:solidFill>
                  <a:prstClr val="black"/>
                </a:solidFill>
              </a:rPr>
              <a:t>AMO Overview</a:t>
            </a:r>
            <a:endParaRPr lang="en-US" dirty="0">
              <a:solidFill>
                <a:prstClr val="black"/>
              </a:solidFill>
            </a:endParaRPr>
          </a:p>
        </p:txBody>
      </p:sp>
    </p:spTree>
    <p:extLst>
      <p:ext uri="{BB962C8B-B14F-4D97-AF65-F5344CB8AC3E}">
        <p14:creationId xmlns:p14="http://schemas.microsoft.com/office/powerpoint/2010/main" val="27191399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5E4F5A-D7DD-4B3F-8D26-2BB23556C96C}" type="slidenum">
              <a:rPr lang="en-US">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4166612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5E4F5A-D7DD-4B3F-8D26-2BB23556C96C}" type="slidenum">
              <a:rPr lang="en-US">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1561483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5E4F5A-D7DD-4B3F-8D26-2BB23556C96C}" type="slidenum">
              <a:rPr lang="en-US">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867390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5E4F5A-D7DD-4B3F-8D26-2BB23556C96C}" type="slidenum">
              <a:rPr lang="en-US">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2407970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5E4F5A-D7DD-4B3F-8D26-2BB23556C96C}" type="slidenum">
              <a:rPr lang="en-US">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0293470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5E4F5A-D7DD-4B3F-8D26-2BB23556C96C}" type="slidenum">
              <a:rPr lang="en-US">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8989283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5E4F5A-D7DD-4B3F-8D26-2BB23556C96C}" type="slidenum">
              <a:rPr lang="en-US">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7978038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5E4F5A-D7DD-4B3F-8D26-2BB23556C96C}" type="slidenum">
              <a:rPr lang="en-US">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282889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Tie to targets and goals</a:t>
            </a:r>
          </a:p>
          <a:p>
            <a:endParaRPr lang="en-US" dirty="0"/>
          </a:p>
        </p:txBody>
      </p:sp>
      <p:sp>
        <p:nvSpPr>
          <p:cNvPr id="4" name="Slide Number Placeholder 3"/>
          <p:cNvSpPr>
            <a:spLocks noGrp="1"/>
          </p:cNvSpPr>
          <p:nvPr>
            <p:ph type="sldNum" sz="quarter" idx="10"/>
          </p:nvPr>
        </p:nvSpPr>
        <p:spPr/>
        <p:txBody>
          <a:bodyPr/>
          <a:lstStyle/>
          <a:p>
            <a:fld id="{695E4F5A-D7DD-4B3F-8D26-2BB23556C96C}" type="slidenum">
              <a:rPr lang="en-US">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8957721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Tie to targets and goals</a:t>
            </a:r>
          </a:p>
          <a:p>
            <a:endParaRPr lang="en-US" dirty="0"/>
          </a:p>
        </p:txBody>
      </p:sp>
      <p:sp>
        <p:nvSpPr>
          <p:cNvPr id="4" name="Slide Number Placeholder 3"/>
          <p:cNvSpPr>
            <a:spLocks noGrp="1"/>
          </p:cNvSpPr>
          <p:nvPr>
            <p:ph type="sldNum" sz="quarter" idx="10"/>
          </p:nvPr>
        </p:nvSpPr>
        <p:spPr/>
        <p:txBody>
          <a:bodyPr/>
          <a:lstStyle/>
          <a:p>
            <a:fld id="{695E4F5A-D7DD-4B3F-8D26-2BB23556C96C}" type="slidenum">
              <a:rPr lang="en-US">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4035562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5E4F5A-D7DD-4B3F-8D26-2BB23556C96C}" type="slidenum">
              <a:rPr lang="en-US">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8793874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5E4F5A-D7DD-4B3F-8D26-2BB23556C96C}" type="slidenum">
              <a:rPr lang="en-US">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37241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5E4F5A-D7DD-4B3F-8D26-2BB23556C96C}" type="slidenum">
              <a:rPr lang="en-US">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798728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5E4F5A-D7DD-4B3F-8D26-2BB23556C96C}" type="slidenum">
              <a:rPr lang="en-US">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758380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5E4F5A-D7DD-4B3F-8D26-2BB23556C96C}" type="slidenum">
              <a:rPr lang="en-US">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314653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5E4F5A-D7DD-4B3F-8D26-2BB23556C96C}" type="slidenum">
              <a:rPr lang="en-US">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595052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5E4F5A-D7DD-4B3F-8D26-2BB23556C96C}" type="slidenum">
              <a:rPr lang="en-US">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587263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5E4F5A-D7DD-4B3F-8D26-2BB23556C96C}" type="slidenum">
              <a:rPr lang="en-US">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393493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5E4F5A-D7DD-4B3F-8D26-2BB23556C96C}" type="slidenum">
              <a:rPr lang="en-US">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48194682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jpeg"/><Relationship Id="rId1" Type="http://schemas.openxmlformats.org/officeDocument/2006/relationships/slideMaster" Target="../slideMasters/slideMaster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Master" Target="../slideMasters/slideMaster7.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Master" Target="../slideMasters/slideMaster3.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jpeg"/><Relationship Id="rId1" Type="http://schemas.openxmlformats.org/officeDocument/2006/relationships/slideMaster" Target="../slideMasters/slideMaster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jpeg"/><Relationship Id="rId1" Type="http://schemas.openxmlformats.org/officeDocument/2006/relationships/slideMaster" Target="../slideMasters/slideMaster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2_EERE Black Slide Cover">
    <p:spTree>
      <p:nvGrpSpPr>
        <p:cNvPr id="1" name=""/>
        <p:cNvGrpSpPr/>
        <p:nvPr/>
      </p:nvGrpSpPr>
      <p:grpSpPr>
        <a:xfrm>
          <a:off x="0" y="0"/>
          <a:ext cx="0" cy="0"/>
          <a:chOff x="0" y="0"/>
          <a:chExt cx="0" cy="0"/>
        </a:xfrm>
      </p:grpSpPr>
      <p:sp>
        <p:nvSpPr>
          <p:cNvPr id="5" name="Rectangle 19"/>
          <p:cNvSpPr/>
          <p:nvPr userDrawn="1"/>
        </p:nvSpPr>
        <p:spPr>
          <a:xfrm>
            <a:off x="0" y="0"/>
            <a:ext cx="9144000" cy="3276600"/>
          </a:xfrm>
          <a:prstGeom prst="rect">
            <a:avLst/>
          </a:prstGeom>
          <a:solidFill>
            <a:srgbClr val="0085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Rectangle 9"/>
          <p:cNvSpPr/>
          <p:nvPr userDrawn="1"/>
        </p:nvSpPr>
        <p:spPr>
          <a:xfrm flipH="1">
            <a:off x="5334000" y="3276600"/>
            <a:ext cx="3810000" cy="3365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1" name="Rectangle 6"/>
          <p:cNvSpPr/>
          <p:nvPr userDrawn="1"/>
        </p:nvSpPr>
        <p:spPr>
          <a:xfrm flipH="1">
            <a:off x="0" y="1905000"/>
            <a:ext cx="9144000" cy="13716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15" name="Picture 16" descr="volt.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00400" y="0"/>
            <a:ext cx="2133600" cy="1565275"/>
          </a:xfrm>
          <a:prstGeom prst="rect">
            <a:avLst/>
          </a:prstGeom>
          <a:noFill/>
          <a:ln w="9525">
            <a:noFill/>
            <a:miter lim="800000"/>
            <a:headEnd/>
            <a:tailEnd/>
          </a:ln>
        </p:spPr>
      </p:pic>
      <p:pic>
        <p:nvPicPr>
          <p:cNvPr id="16" name="Picture 13" descr="Oneturbine.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24000"/>
            <a:ext cx="1905000" cy="1758950"/>
          </a:xfrm>
          <a:prstGeom prst="rect">
            <a:avLst/>
          </a:prstGeom>
          <a:noFill/>
          <a:ln w="9525">
            <a:noFill/>
            <a:miter lim="800000"/>
            <a:headEnd/>
            <a:tailEnd/>
          </a:ln>
        </p:spPr>
      </p:pic>
      <p:pic>
        <p:nvPicPr>
          <p:cNvPr id="18" name="Picture 14" descr="pumpwithleaves.JPG"/>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a:off x="5334000" y="1524000"/>
            <a:ext cx="2133600" cy="1762125"/>
          </a:xfrm>
          <a:prstGeom prst="rect">
            <a:avLst/>
          </a:prstGeom>
          <a:noFill/>
          <a:ln w="9525">
            <a:noFill/>
            <a:miter lim="800000"/>
            <a:headEnd/>
            <a:tailEnd/>
          </a:ln>
        </p:spPr>
      </p:pic>
      <p:pic>
        <p:nvPicPr>
          <p:cNvPr id="4"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143000" cy="1524000"/>
          </a:xfrm>
          <a:prstGeom prst="rect">
            <a:avLst/>
          </a:prstGeom>
        </p:spPr>
      </p:pic>
      <p:pic>
        <p:nvPicPr>
          <p:cNvPr id="22" name="Picture 21"/>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7467600" y="1524000"/>
            <a:ext cx="1676400" cy="1762124"/>
          </a:xfrm>
          <a:prstGeom prst="rect">
            <a:avLst/>
          </a:prstGeom>
        </p:spPr>
      </p:pic>
      <p:pic>
        <p:nvPicPr>
          <p:cNvPr id="13" name="Picture 12" descr="led.JP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66800" y="0"/>
            <a:ext cx="2133600" cy="1539875"/>
          </a:xfrm>
          <a:prstGeom prst="rect">
            <a:avLst/>
          </a:prstGeom>
          <a:noFill/>
          <a:ln w="9525">
            <a:noFill/>
            <a:miter lim="800000"/>
            <a:headEnd/>
            <a:tailEnd/>
          </a:ln>
        </p:spPr>
      </p:pic>
      <p:pic>
        <p:nvPicPr>
          <p:cNvPr id="14" name="Picture 10" descr="insulate.JPG"/>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200400" y="1524000"/>
            <a:ext cx="2133600" cy="1752600"/>
          </a:xfrm>
          <a:prstGeom prst="rect">
            <a:avLst/>
          </a:prstGeom>
          <a:noFill/>
          <a:ln w="9525">
            <a:noFill/>
            <a:miter lim="800000"/>
            <a:headEnd/>
            <a:tailEnd/>
          </a:ln>
        </p:spPr>
      </p:pic>
      <p:pic>
        <p:nvPicPr>
          <p:cNvPr id="23" name="Picture 22"/>
          <p:cNvPicPr>
            <a:picLocks noChangeAspect="1"/>
          </p:cNvPicPr>
          <p:nvPr userDrawn="1"/>
        </p:nvPicPr>
        <p:blipFill rotWithShape="1">
          <a:blip r:embed="rId9" cstate="print">
            <a:extLst>
              <a:ext uri="{28A0092B-C50C-407E-A947-70E740481C1C}">
                <a14:useLocalDpi xmlns:a14="http://schemas.microsoft.com/office/drawing/2010/main" val="0"/>
              </a:ext>
            </a:extLst>
          </a:blip>
          <a:srcRect/>
          <a:stretch/>
        </p:blipFill>
        <p:spPr>
          <a:xfrm>
            <a:off x="1066800" y="1523144"/>
            <a:ext cx="2133600" cy="1753456"/>
          </a:xfrm>
          <a:prstGeom prst="rect">
            <a:avLst/>
          </a:prstGeom>
        </p:spPr>
      </p:pic>
      <p:pic>
        <p:nvPicPr>
          <p:cNvPr id="26" name="Picture 25"/>
          <p:cNvPicPr>
            <a:picLocks noChangeAspect="1"/>
          </p:cNvPicPr>
          <p:nvPr userDrawn="1"/>
        </p:nvPicPr>
        <p:blipFill rotWithShape="1">
          <a:blip r:embed="rId10" cstate="print">
            <a:extLst>
              <a:ext uri="{28A0092B-C50C-407E-A947-70E740481C1C}">
                <a14:useLocalDpi xmlns:a14="http://schemas.microsoft.com/office/drawing/2010/main" val="0"/>
              </a:ext>
            </a:extLst>
          </a:blip>
          <a:srcRect/>
          <a:stretch/>
        </p:blipFill>
        <p:spPr>
          <a:xfrm>
            <a:off x="0" y="1523144"/>
            <a:ext cx="1066800" cy="1753456"/>
          </a:xfrm>
          <a:prstGeom prst="rect">
            <a:avLst/>
          </a:prstGeom>
        </p:spPr>
      </p:pic>
      <p:sp>
        <p:nvSpPr>
          <p:cNvPr id="6" name="Rectangle 15"/>
          <p:cNvSpPr/>
          <p:nvPr/>
        </p:nvSpPr>
        <p:spPr>
          <a:xfrm>
            <a:off x="0" y="6610350"/>
            <a:ext cx="9144000" cy="247650"/>
          </a:xfrm>
          <a:prstGeom prst="rect">
            <a:avLst/>
          </a:prstGeom>
          <a:solidFill>
            <a:srgbClr val="0085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 name="Text Placeholder 9"/>
          <p:cNvSpPr txBox="1">
            <a:spLocks/>
          </p:cNvSpPr>
          <p:nvPr/>
        </p:nvSpPr>
        <p:spPr>
          <a:xfrm>
            <a:off x="130175" y="6616700"/>
            <a:ext cx="7286625" cy="241300"/>
          </a:xfrm>
          <a:prstGeom prst="rect">
            <a:avLst/>
          </a:prstGeom>
        </p:spPr>
        <p:txBody>
          <a:bodyPr>
            <a:normAutofit lnSpcReduction="10000"/>
          </a:bodyPr>
          <a:lstStyle>
            <a:lvl1pPr>
              <a:buNone/>
              <a:defRPr sz="1000" baseline="0">
                <a:solidFill>
                  <a:schemeClr val="bg1"/>
                </a:solidFill>
                <a:latin typeface="Arial" pitchFamily="34" charset="0"/>
                <a:cs typeface="Arial" pitchFamily="34" charset="0"/>
              </a:defRPr>
            </a:lvl1pPr>
          </a:lstStyle>
          <a:p>
            <a:pPr marL="342900" indent="-342900" defTabSz="457200" fontAlgn="auto">
              <a:spcBef>
                <a:spcPct val="20000"/>
              </a:spcBef>
              <a:spcAft>
                <a:spcPts val="0"/>
              </a:spcAft>
              <a:buFont typeface="Arial"/>
              <a:buNone/>
              <a:defRPr/>
            </a:pPr>
            <a:fld id="{24289C06-C21E-485E-9AAF-A99C6B017E3B}" type="slidenum">
              <a:rPr lang="en-US" smtClean="0">
                <a:solidFill>
                  <a:prstClr val="white"/>
                </a:solidFill>
                <a:latin typeface="Calibri"/>
                <a:cs typeface="Calibri"/>
              </a:rPr>
              <a:pPr marL="342900" indent="-342900" defTabSz="457200" fontAlgn="auto">
                <a:spcBef>
                  <a:spcPct val="20000"/>
                </a:spcBef>
                <a:spcAft>
                  <a:spcPts val="0"/>
                </a:spcAft>
                <a:buFont typeface="Arial"/>
                <a:buNone/>
                <a:defRPr/>
              </a:pPr>
              <a:t>‹#›</a:t>
            </a:fld>
            <a:r>
              <a:rPr lang="en-US" dirty="0">
                <a:solidFill>
                  <a:prstClr val="white"/>
                </a:solidFill>
                <a:latin typeface="Calibri"/>
                <a:cs typeface="Calibri"/>
              </a:rPr>
              <a:t> | Energy Efficiency and Renewable Energy</a:t>
            </a:r>
          </a:p>
        </p:txBody>
      </p:sp>
      <p:sp>
        <p:nvSpPr>
          <p:cNvPr id="8" name="Text Placeholder 9"/>
          <p:cNvSpPr txBox="1">
            <a:spLocks/>
          </p:cNvSpPr>
          <p:nvPr/>
        </p:nvSpPr>
        <p:spPr>
          <a:xfrm>
            <a:off x="5476875" y="6616700"/>
            <a:ext cx="3667125" cy="241300"/>
          </a:xfrm>
          <a:prstGeom prst="rect">
            <a:avLst/>
          </a:prstGeom>
        </p:spPr>
        <p:txBody>
          <a:bodyPr>
            <a:normAutofit lnSpcReduction="10000"/>
          </a:bodyPr>
          <a:lstStyle>
            <a:lvl1pPr>
              <a:buNone/>
              <a:defRPr sz="1000" baseline="0">
                <a:solidFill>
                  <a:schemeClr val="bg1"/>
                </a:solidFill>
                <a:latin typeface="Arial" pitchFamily="34" charset="0"/>
                <a:cs typeface="Arial" pitchFamily="34" charset="0"/>
              </a:defRPr>
            </a:lvl1pPr>
          </a:lstStyle>
          <a:p>
            <a:pPr marL="342900" indent="-342900" algn="r" defTabSz="457200" fontAlgn="auto">
              <a:spcBef>
                <a:spcPct val="20000"/>
              </a:spcBef>
              <a:spcAft>
                <a:spcPts val="0"/>
              </a:spcAft>
              <a:buFont typeface="Arial"/>
              <a:buNone/>
              <a:defRPr/>
            </a:pPr>
            <a:r>
              <a:rPr lang="en-US" dirty="0">
                <a:solidFill>
                  <a:prstClr val="white"/>
                </a:solidFill>
                <a:latin typeface="Calibri"/>
                <a:cs typeface="Calibri"/>
              </a:rPr>
              <a:t>eere.energy.gov</a:t>
            </a:r>
          </a:p>
        </p:txBody>
      </p:sp>
      <p:pic>
        <p:nvPicPr>
          <p:cNvPr id="21" name="Picture 20"/>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562600" y="477001"/>
            <a:ext cx="3352800" cy="492725"/>
          </a:xfrm>
          <a:prstGeom prst="rect">
            <a:avLst/>
          </a:prstGeom>
        </p:spPr>
      </p:pic>
      <p:sp>
        <p:nvSpPr>
          <p:cNvPr id="3" name="Text Placeholder 2"/>
          <p:cNvSpPr>
            <a:spLocks noGrp="1"/>
          </p:cNvSpPr>
          <p:nvPr>
            <p:ph type="body" sz="quarter" idx="10" hasCustomPrompt="1"/>
          </p:nvPr>
        </p:nvSpPr>
        <p:spPr>
          <a:xfrm>
            <a:off x="228600" y="3892815"/>
            <a:ext cx="4800600" cy="526785"/>
          </a:xfrm>
          <a:prstGeom prst="rect">
            <a:avLst/>
          </a:prstGeom>
        </p:spPr>
        <p:txBody>
          <a:bodyPr vert="horz" lIns="0" tIns="0" rIns="0" bIns="0"/>
          <a:lstStyle>
            <a:lvl1pPr marL="0" indent="0">
              <a:buNone/>
              <a:defRPr sz="2800" b="0"/>
            </a:lvl1pPr>
          </a:lstStyle>
          <a:p>
            <a:pPr lvl="0"/>
            <a:r>
              <a:rPr lang="en-US" dirty="0"/>
              <a:t>Headline</a:t>
            </a:r>
          </a:p>
        </p:txBody>
      </p:sp>
      <p:sp>
        <p:nvSpPr>
          <p:cNvPr id="24" name="Text Placeholder 2"/>
          <p:cNvSpPr>
            <a:spLocks noGrp="1"/>
          </p:cNvSpPr>
          <p:nvPr>
            <p:ph type="body" sz="quarter" idx="11" hasCustomPrompt="1"/>
          </p:nvPr>
        </p:nvSpPr>
        <p:spPr>
          <a:xfrm>
            <a:off x="228600" y="4477719"/>
            <a:ext cx="4800600" cy="526785"/>
          </a:xfrm>
          <a:prstGeom prst="rect">
            <a:avLst/>
          </a:prstGeom>
        </p:spPr>
        <p:txBody>
          <a:bodyPr vert="horz" lIns="0" tIns="0" rIns="0" bIns="0"/>
          <a:lstStyle>
            <a:lvl1pPr marL="0" indent="0">
              <a:buNone/>
              <a:defRPr sz="2400" b="0"/>
            </a:lvl1pPr>
          </a:lstStyle>
          <a:p>
            <a:pPr lvl="0"/>
            <a:r>
              <a:rPr lang="en-US" dirty="0"/>
              <a:t>Date</a:t>
            </a:r>
          </a:p>
        </p:txBody>
      </p:sp>
      <p:sp>
        <p:nvSpPr>
          <p:cNvPr id="27" name="Text Placeholder 9"/>
          <p:cNvSpPr>
            <a:spLocks noGrp="1"/>
          </p:cNvSpPr>
          <p:nvPr>
            <p:ph type="body" sz="quarter" idx="12" hasCustomPrompt="1"/>
          </p:nvPr>
        </p:nvSpPr>
        <p:spPr>
          <a:xfrm>
            <a:off x="5638800" y="3886200"/>
            <a:ext cx="3200400" cy="457200"/>
          </a:xfrm>
          <a:prstGeom prst="rect">
            <a:avLst/>
          </a:prstGeom>
        </p:spPr>
        <p:txBody>
          <a:bodyPr vert="horz"/>
          <a:lstStyle>
            <a:lvl1pPr marL="0" indent="0">
              <a:buNone/>
              <a:defRPr b="1">
                <a:solidFill>
                  <a:schemeClr val="bg1"/>
                </a:solidFill>
              </a:defRPr>
            </a:lvl1pPr>
          </a:lstStyle>
          <a:p>
            <a:pPr lvl="0"/>
            <a:r>
              <a:rPr lang="en-US" dirty="0"/>
              <a:t>Title</a:t>
            </a:r>
          </a:p>
        </p:txBody>
      </p:sp>
      <p:sp>
        <p:nvSpPr>
          <p:cNvPr id="28" name="Text Placeholder 9"/>
          <p:cNvSpPr>
            <a:spLocks noGrp="1"/>
          </p:cNvSpPr>
          <p:nvPr>
            <p:ph type="body" sz="quarter" idx="13" hasCustomPrompt="1"/>
          </p:nvPr>
        </p:nvSpPr>
        <p:spPr>
          <a:xfrm>
            <a:off x="5638800" y="4495800"/>
            <a:ext cx="3200400" cy="457200"/>
          </a:xfrm>
          <a:prstGeom prst="rect">
            <a:avLst/>
          </a:prstGeom>
        </p:spPr>
        <p:txBody>
          <a:bodyPr vert="horz"/>
          <a:lstStyle>
            <a:lvl1pPr marL="0" indent="0">
              <a:buNone/>
              <a:defRPr sz="2000" b="0">
                <a:solidFill>
                  <a:srgbClr val="FFFFFF"/>
                </a:solidFill>
              </a:defRPr>
            </a:lvl1pPr>
          </a:lstStyle>
          <a:p>
            <a:pPr lvl="0"/>
            <a:r>
              <a:rPr lang="en-US" dirty="0"/>
              <a:t>Position</a:t>
            </a:r>
          </a:p>
        </p:txBody>
      </p:sp>
    </p:spTree>
    <p:extLst>
      <p:ext uri="{BB962C8B-B14F-4D97-AF65-F5344CB8AC3E}">
        <p14:creationId xmlns:p14="http://schemas.microsoft.com/office/powerpoint/2010/main" val="1496236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normAutofit/>
          </a:bodyPr>
          <a:lstStyle>
            <a:lvl1pPr algn="l">
              <a:defRPr sz="1800" b="1"/>
            </a:lvl1pPr>
          </a:lstStyle>
          <a:p>
            <a:r>
              <a:rPr lang="en-US"/>
              <a:t>Click to edit Master title style</a:t>
            </a:r>
            <a:endParaRPr lang="en-US" dirty="0"/>
          </a:p>
        </p:txBody>
      </p:sp>
      <p:sp>
        <p:nvSpPr>
          <p:cNvPr id="3" name="Content Placeholder 2"/>
          <p:cNvSpPr>
            <a:spLocks noGrp="1"/>
          </p:cNvSpPr>
          <p:nvPr>
            <p:ph idx="1"/>
          </p:nvPr>
        </p:nvSpPr>
        <p:spPr>
          <a:xfrm>
            <a:off x="3575050" y="727676"/>
            <a:ext cx="5111750" cy="5398487"/>
          </a:xfrm>
        </p:spPr>
        <p:txBody>
          <a:bodyPr/>
          <a:lstStyle>
            <a:lvl1pPr>
              <a:defRPr sz="24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2310854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8" name="Picture 17" descr="noc_performance_graphic[FINAL]-01.png"/>
          <p:cNvPicPr>
            <a:picLocks noChangeAspect="1"/>
          </p:cNvPicPr>
          <p:nvPr userDrawn="1"/>
        </p:nvPicPr>
        <p:blipFill>
          <a:blip r:embed="rId2" cstate="print"/>
          <a:stretch>
            <a:fillRect/>
          </a:stretch>
        </p:blipFill>
        <p:spPr>
          <a:xfrm>
            <a:off x="0" y="0"/>
            <a:ext cx="9144000" cy="6858000"/>
          </a:xfrm>
          <a:prstGeom prst="rect">
            <a:avLst/>
          </a:prstGeom>
        </p:spPr>
      </p:pic>
      <p:sp>
        <p:nvSpPr>
          <p:cNvPr id="26" name="Title 4"/>
          <p:cNvSpPr>
            <a:spLocks noGrp="1"/>
          </p:cNvSpPr>
          <p:nvPr>
            <p:ph type="ctrTitle" hasCustomPrompt="1"/>
          </p:nvPr>
        </p:nvSpPr>
        <p:spPr>
          <a:xfrm>
            <a:off x="3992883" y="1231163"/>
            <a:ext cx="4864588" cy="2011094"/>
          </a:xfrm>
        </p:spPr>
        <p:txBody>
          <a:bodyPr tIns="457200" bIns="548640"/>
          <a:lstStyle>
            <a:lvl1pPr algn="r">
              <a:defRPr sz="2400" b="1" spc="30" baseline="0">
                <a:solidFill>
                  <a:schemeClr val="tx1"/>
                </a:solidFill>
                <a:latin typeface="Franklin Gothic Book"/>
                <a:cs typeface="Franklin Gothic Book"/>
              </a:defRPr>
            </a:lvl1pPr>
          </a:lstStyle>
          <a:p>
            <a:r>
              <a:rPr lang="en-US" dirty="0"/>
              <a:t>Main Title, Font: </a:t>
            </a:r>
            <a:br>
              <a:rPr lang="en-US" dirty="0"/>
            </a:br>
            <a:r>
              <a:rPr lang="en-US" dirty="0"/>
              <a:t>Arial Bold 32pt.</a:t>
            </a:r>
          </a:p>
        </p:txBody>
      </p:sp>
      <p:sp>
        <p:nvSpPr>
          <p:cNvPr id="27" name="Text Placeholder 32"/>
          <p:cNvSpPr>
            <a:spLocks noGrp="1"/>
          </p:cNvSpPr>
          <p:nvPr>
            <p:ph type="body" sz="quarter" idx="14" hasCustomPrompt="1"/>
          </p:nvPr>
        </p:nvSpPr>
        <p:spPr>
          <a:xfrm>
            <a:off x="3885634" y="4263457"/>
            <a:ext cx="4968114" cy="457200"/>
          </a:xfrm>
          <a:prstGeom prst="rect">
            <a:avLst/>
          </a:prstGeom>
        </p:spPr>
        <p:txBody>
          <a:bodyPr wrap="none" tIns="0"/>
          <a:lstStyle>
            <a:lvl1pPr algn="r">
              <a:buNone/>
              <a:defRPr sz="1500" baseline="0">
                <a:solidFill>
                  <a:schemeClr val="tx1"/>
                </a:solidFill>
                <a:latin typeface="Franklin Gothic Book"/>
                <a:cs typeface="Franklin Gothic Book"/>
              </a:defRPr>
            </a:lvl1pPr>
            <a:lvl2pPr>
              <a:buNone/>
              <a:defRPr sz="1500"/>
            </a:lvl2pPr>
            <a:lvl3pPr>
              <a:buNone/>
              <a:defRPr sz="1500"/>
            </a:lvl3pPr>
            <a:lvl4pPr>
              <a:buNone/>
              <a:defRPr sz="1500"/>
            </a:lvl4pPr>
            <a:lvl5pPr>
              <a:buNone/>
              <a:defRPr sz="1500"/>
            </a:lvl5pPr>
          </a:lstStyle>
          <a:p>
            <a:pPr lvl="0"/>
            <a:r>
              <a:rPr lang="en-US" dirty="0"/>
              <a:t>Meeting date(s), Arial 20pt.</a:t>
            </a:r>
          </a:p>
        </p:txBody>
      </p:sp>
      <p:sp>
        <p:nvSpPr>
          <p:cNvPr id="28" name="Text Placeholder 37"/>
          <p:cNvSpPr>
            <a:spLocks noGrp="1"/>
          </p:cNvSpPr>
          <p:nvPr>
            <p:ph type="body" sz="quarter" idx="15" hasCustomPrompt="1"/>
          </p:nvPr>
        </p:nvSpPr>
        <p:spPr>
          <a:xfrm>
            <a:off x="3886164" y="4722131"/>
            <a:ext cx="4972728" cy="457200"/>
          </a:xfrm>
          <a:prstGeom prst="rect">
            <a:avLst/>
          </a:prstGeom>
        </p:spPr>
        <p:txBody>
          <a:bodyPr wrap="none" bIns="18288" anchor="b" anchorCtr="0"/>
          <a:lstStyle>
            <a:lvl1pPr algn="r">
              <a:buNone/>
              <a:defRPr baseline="0">
                <a:solidFill>
                  <a:schemeClr val="tx1"/>
                </a:solidFill>
                <a:latin typeface="Franklin Gothic Book"/>
                <a:cs typeface="Franklin Gothic Book"/>
              </a:defRPr>
            </a:lvl1pPr>
            <a:lvl2pPr>
              <a:buNone/>
              <a:defRPr/>
            </a:lvl2pPr>
            <a:lvl3pPr>
              <a:buNone/>
              <a:defRPr/>
            </a:lvl3pPr>
            <a:lvl4pPr>
              <a:buNone/>
              <a:defRPr/>
            </a:lvl4pPr>
            <a:lvl5pPr>
              <a:buNone/>
              <a:defRPr/>
            </a:lvl5pPr>
          </a:lstStyle>
          <a:p>
            <a:pPr lvl="0"/>
            <a:r>
              <a:rPr lang="en-US" dirty="0"/>
              <a:t>Speaker’s name, Arial 20pt.</a:t>
            </a:r>
          </a:p>
        </p:txBody>
      </p:sp>
      <p:sp>
        <p:nvSpPr>
          <p:cNvPr id="29" name="Text Placeholder 40"/>
          <p:cNvSpPr>
            <a:spLocks noGrp="1"/>
          </p:cNvSpPr>
          <p:nvPr>
            <p:ph type="body" sz="quarter" idx="16" hasCustomPrompt="1"/>
          </p:nvPr>
        </p:nvSpPr>
        <p:spPr>
          <a:xfrm>
            <a:off x="3886164" y="5222875"/>
            <a:ext cx="4972726" cy="381000"/>
          </a:xfrm>
          <a:prstGeom prst="rect">
            <a:avLst/>
          </a:prstGeom>
        </p:spPr>
        <p:txBody>
          <a:bodyPr wrap="none" tIns="0" bIns="438912">
            <a:noAutofit/>
          </a:bodyPr>
          <a:lstStyle>
            <a:lvl1pPr algn="r">
              <a:buNone/>
              <a:defRPr sz="1200" baseline="0">
                <a:solidFill>
                  <a:schemeClr val="tx1"/>
                </a:solidFill>
                <a:latin typeface="Franklin Gothic Book"/>
                <a:cs typeface="Franklin Gothic Book"/>
              </a:defRPr>
            </a:lvl1pPr>
            <a:lvl2pPr>
              <a:buNone/>
              <a:defRPr sz="1350"/>
            </a:lvl2pPr>
            <a:lvl3pPr>
              <a:buNone/>
              <a:defRPr sz="1350"/>
            </a:lvl3pPr>
            <a:lvl4pPr>
              <a:buNone/>
              <a:defRPr sz="1350"/>
            </a:lvl4pPr>
            <a:lvl5pPr>
              <a:buNone/>
              <a:defRPr sz="1350"/>
            </a:lvl5pPr>
          </a:lstStyle>
          <a:p>
            <a:pPr lvl="0"/>
            <a:r>
              <a:rPr lang="en-US" dirty="0"/>
              <a:t>Speaker’s title, Arial 16pt.</a:t>
            </a:r>
          </a:p>
        </p:txBody>
      </p:sp>
      <p:sp>
        <p:nvSpPr>
          <p:cNvPr id="30" name="Text Placeholder 43"/>
          <p:cNvSpPr>
            <a:spLocks noGrp="1"/>
          </p:cNvSpPr>
          <p:nvPr>
            <p:ph type="body" sz="quarter" idx="17" hasCustomPrompt="1"/>
          </p:nvPr>
        </p:nvSpPr>
        <p:spPr>
          <a:xfrm>
            <a:off x="3894625" y="3760788"/>
            <a:ext cx="4959912" cy="457200"/>
          </a:xfrm>
          <a:prstGeom prst="rect">
            <a:avLst/>
          </a:prstGeom>
        </p:spPr>
        <p:txBody>
          <a:bodyPr wrap="square" anchor="ctr" anchorCtr="0">
            <a:noAutofit/>
          </a:bodyPr>
          <a:lstStyle>
            <a:lvl1pPr algn="r">
              <a:buNone/>
              <a:defRPr sz="1800" b="1" spc="15" baseline="0">
                <a:solidFill>
                  <a:schemeClr val="tx1"/>
                </a:solidFill>
                <a:latin typeface="Franklin Gothic Book"/>
                <a:cs typeface="Franklin Gothic Book"/>
              </a:defRPr>
            </a:lvl1pPr>
            <a:lvl2pPr>
              <a:buNone/>
              <a:defRPr/>
            </a:lvl2pPr>
            <a:lvl3pPr>
              <a:buNone/>
              <a:defRPr/>
            </a:lvl3pPr>
            <a:lvl4pPr>
              <a:buNone/>
              <a:defRPr/>
            </a:lvl4pPr>
            <a:lvl5pPr>
              <a:buNone/>
              <a:defRPr/>
            </a:lvl5pPr>
          </a:lstStyle>
          <a:p>
            <a:pPr lvl="0"/>
            <a:r>
              <a:rPr lang="en-US" dirty="0"/>
              <a:t>Sub-title, Arial Bold 24pt.</a:t>
            </a:r>
          </a:p>
        </p:txBody>
      </p:sp>
      <p:pic>
        <p:nvPicPr>
          <p:cNvPr id="31" name="Picture 30" descr="noc_white_PNG.png"/>
          <p:cNvPicPr>
            <a:picLocks noChangeAspect="1"/>
          </p:cNvPicPr>
          <p:nvPr userDrawn="1"/>
        </p:nvPicPr>
        <p:blipFill>
          <a:blip r:embed="rId3" cstate="print"/>
          <a:srcRect l="2146" r="3456"/>
          <a:stretch>
            <a:fillRect/>
          </a:stretch>
        </p:blipFill>
        <p:spPr>
          <a:xfrm>
            <a:off x="1119191" y="3209773"/>
            <a:ext cx="1928683" cy="569855"/>
          </a:xfrm>
          <a:prstGeom prst="rect">
            <a:avLst/>
          </a:prstGeom>
        </p:spPr>
      </p:pic>
      <p:sp>
        <p:nvSpPr>
          <p:cNvPr id="15" name="Text Placeholder 14"/>
          <p:cNvSpPr>
            <a:spLocks noGrp="1"/>
          </p:cNvSpPr>
          <p:nvPr>
            <p:ph type="body" sz="quarter" idx="22" hasCustomPrompt="1"/>
          </p:nvPr>
        </p:nvSpPr>
        <p:spPr>
          <a:xfrm>
            <a:off x="1" y="4972056"/>
            <a:ext cx="3282950" cy="512763"/>
          </a:xfrm>
          <a:prstGeom prst="rect">
            <a:avLst/>
          </a:prstGeom>
          <a:solidFill>
            <a:schemeClr val="bg1">
              <a:alpha val="50000"/>
            </a:schemeClr>
          </a:solidFill>
          <a:ln w="12700">
            <a:solidFill>
              <a:schemeClr val="bg1">
                <a:lumMod val="85000"/>
              </a:schemeClr>
            </a:solidFill>
          </a:ln>
        </p:spPr>
        <p:txBody>
          <a:bodyPr>
            <a:noAutofit/>
          </a:bodyPr>
          <a:lstStyle>
            <a:lvl1pPr marL="0" indent="0" algn="just">
              <a:buNone/>
              <a:defRPr sz="675" baseline="0">
                <a:latin typeface="Franklin Gothic Book"/>
              </a:defRPr>
            </a:lvl1pPr>
            <a:lvl2pPr algn="just">
              <a:buNone/>
              <a:defRPr sz="675">
                <a:latin typeface="Arial Narrow" pitchFamily="34" charset="0"/>
              </a:defRPr>
            </a:lvl2pPr>
            <a:lvl3pPr algn="just">
              <a:buNone/>
              <a:defRPr sz="675">
                <a:latin typeface="Arial Narrow" pitchFamily="34" charset="0"/>
              </a:defRPr>
            </a:lvl3pPr>
            <a:lvl4pPr algn="just">
              <a:buNone/>
              <a:defRPr sz="675">
                <a:latin typeface="Arial Narrow" pitchFamily="34" charset="0"/>
              </a:defRPr>
            </a:lvl4pPr>
            <a:lvl5pPr algn="just">
              <a:buNone/>
              <a:defRPr sz="675">
                <a:latin typeface="Arial Narrow" pitchFamily="34" charset="0"/>
              </a:defRPr>
            </a:lvl5pPr>
          </a:lstStyle>
          <a:p>
            <a:pPr lvl="0"/>
            <a:r>
              <a:rPr lang="en-US" dirty="0"/>
              <a:t>Insert Government required information here or delete this text box. Insert Government required information here or delete this text box. Insert Government required information here or delete this text box.</a:t>
            </a:r>
          </a:p>
        </p:txBody>
      </p:sp>
      <p:sp>
        <p:nvSpPr>
          <p:cNvPr id="17" name="Text Placeholder 16"/>
          <p:cNvSpPr>
            <a:spLocks noGrp="1"/>
          </p:cNvSpPr>
          <p:nvPr>
            <p:ph type="body" sz="quarter" idx="23" hasCustomPrompt="1"/>
          </p:nvPr>
        </p:nvSpPr>
        <p:spPr>
          <a:xfrm>
            <a:off x="3" y="5603875"/>
            <a:ext cx="6416675" cy="514350"/>
          </a:xfrm>
          <a:prstGeom prst="rect">
            <a:avLst/>
          </a:prstGeom>
          <a:solidFill>
            <a:schemeClr val="bg1">
              <a:alpha val="50000"/>
            </a:schemeClr>
          </a:solidFill>
        </p:spPr>
        <p:txBody>
          <a:bodyPr>
            <a:normAutofit/>
          </a:bodyPr>
          <a:lstStyle>
            <a:lvl1pPr marL="0" indent="0" algn="just">
              <a:buNone/>
              <a:defRPr sz="675">
                <a:latin typeface="Franklin Gothic Book"/>
              </a:defRPr>
            </a:lvl1pPr>
          </a:lstStyle>
          <a:p>
            <a:pPr lvl="0"/>
            <a:r>
              <a:rPr lang="en-US" dirty="0"/>
              <a:t>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a:t>
            </a:r>
          </a:p>
        </p:txBody>
      </p:sp>
      <p:sp>
        <p:nvSpPr>
          <p:cNvPr id="19" name="Text Placeholder 18"/>
          <p:cNvSpPr>
            <a:spLocks noGrp="1"/>
          </p:cNvSpPr>
          <p:nvPr>
            <p:ph type="body" sz="quarter" idx="24" hasCustomPrompt="1"/>
          </p:nvPr>
        </p:nvSpPr>
        <p:spPr>
          <a:xfrm>
            <a:off x="3" y="6224588"/>
            <a:ext cx="6416675" cy="512762"/>
          </a:xfrm>
          <a:prstGeom prst="rect">
            <a:avLst/>
          </a:prstGeom>
          <a:solidFill>
            <a:schemeClr val="bg1">
              <a:alpha val="50000"/>
            </a:schemeClr>
          </a:solidFill>
        </p:spPr>
        <p:txBody>
          <a:bodyPr>
            <a:normAutofit/>
          </a:bodyPr>
          <a:lstStyle>
            <a:lvl1pPr marL="0" indent="0">
              <a:buNone/>
              <a:defRPr sz="675">
                <a:latin typeface="Franklin Gothic Book"/>
              </a:defRPr>
            </a:lvl1pPr>
          </a:lstStyle>
          <a:p>
            <a:pPr lvl="0"/>
            <a:r>
              <a:rPr lang="en-US" dirty="0"/>
              <a:t>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a:t>
            </a:r>
          </a:p>
        </p:txBody>
      </p:sp>
    </p:spTree>
    <p:extLst>
      <p:ext uri="{BB962C8B-B14F-4D97-AF65-F5344CB8AC3E}">
        <p14:creationId xmlns:p14="http://schemas.microsoft.com/office/powerpoint/2010/main" val="331282893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Section Break Slide">
    <p:spTree>
      <p:nvGrpSpPr>
        <p:cNvPr id="1" name=""/>
        <p:cNvGrpSpPr/>
        <p:nvPr/>
      </p:nvGrpSpPr>
      <p:grpSpPr>
        <a:xfrm>
          <a:off x="0" y="0"/>
          <a:ext cx="0" cy="0"/>
          <a:chOff x="0" y="0"/>
          <a:chExt cx="0" cy="0"/>
        </a:xfrm>
      </p:grpSpPr>
      <p:pic>
        <p:nvPicPr>
          <p:cNvPr id="9" name="Picture 8" descr="noc_performance_graphic[FINAL]-01.png"/>
          <p:cNvPicPr>
            <a:picLocks noChangeAspect="1"/>
          </p:cNvPicPr>
          <p:nvPr userDrawn="1"/>
        </p:nvPicPr>
        <p:blipFill>
          <a:blip r:embed="rId2" cstate="print"/>
          <a:stretch>
            <a:fillRect/>
          </a:stretch>
        </p:blipFill>
        <p:spPr>
          <a:xfrm>
            <a:off x="0" y="0"/>
            <a:ext cx="9144000" cy="6858000"/>
          </a:xfrm>
          <a:prstGeom prst="rect">
            <a:avLst/>
          </a:prstGeom>
        </p:spPr>
      </p:pic>
      <p:sp>
        <p:nvSpPr>
          <p:cNvPr id="10" name="Rectangle 9"/>
          <p:cNvSpPr/>
          <p:nvPr userDrawn="1"/>
        </p:nvSpPr>
        <p:spPr>
          <a:xfrm>
            <a:off x="0" y="0"/>
            <a:ext cx="9144000" cy="6858000"/>
          </a:xfrm>
          <a:prstGeom prst="rect">
            <a:avLst/>
          </a:prstGeom>
          <a:solidFill>
            <a:schemeClr val="bg1">
              <a:alpha val="5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solidFill>
                <a:srgbClr val="000000"/>
              </a:solidFill>
            </a:endParaRPr>
          </a:p>
        </p:txBody>
      </p:sp>
      <p:sp>
        <p:nvSpPr>
          <p:cNvPr id="30" name="Text Placeholder 43"/>
          <p:cNvSpPr>
            <a:spLocks noGrp="1"/>
          </p:cNvSpPr>
          <p:nvPr>
            <p:ph type="body" sz="quarter" idx="17" hasCustomPrompt="1"/>
          </p:nvPr>
        </p:nvSpPr>
        <p:spPr>
          <a:xfrm>
            <a:off x="3444243" y="3200400"/>
            <a:ext cx="5410297" cy="457200"/>
          </a:xfrm>
          <a:prstGeom prst="rect">
            <a:avLst/>
          </a:prstGeom>
        </p:spPr>
        <p:txBody>
          <a:bodyPr wrap="square" anchor="ctr" anchorCtr="0">
            <a:noAutofit/>
          </a:bodyPr>
          <a:lstStyle>
            <a:lvl1pPr algn="r">
              <a:buNone/>
              <a:defRPr sz="1800" b="1" spc="15" baseline="0">
                <a:solidFill>
                  <a:schemeClr val="tx1"/>
                </a:solidFill>
                <a:latin typeface="Franklin Gothic Book"/>
                <a:cs typeface="Franklin Gothic Book"/>
              </a:defRPr>
            </a:lvl1pPr>
            <a:lvl2pPr>
              <a:buNone/>
              <a:defRPr/>
            </a:lvl2pPr>
            <a:lvl3pPr>
              <a:buNone/>
              <a:defRPr/>
            </a:lvl3pPr>
            <a:lvl4pPr>
              <a:buNone/>
              <a:defRPr/>
            </a:lvl4pPr>
            <a:lvl5pPr>
              <a:buNone/>
              <a:defRPr/>
            </a:lvl5pPr>
          </a:lstStyle>
          <a:p>
            <a:pPr lvl="0"/>
            <a:r>
              <a:rPr lang="en-US" dirty="0"/>
              <a:t>Section Break (Click to Add Title)</a:t>
            </a:r>
          </a:p>
        </p:txBody>
      </p:sp>
      <p:pic>
        <p:nvPicPr>
          <p:cNvPr id="31" name="Picture 30" descr="noc_white_PNG.png"/>
          <p:cNvPicPr>
            <a:picLocks noChangeAspect="1"/>
          </p:cNvPicPr>
          <p:nvPr userDrawn="1"/>
        </p:nvPicPr>
        <p:blipFill>
          <a:blip r:embed="rId3" cstate="print"/>
          <a:srcRect l="2146" r="3456"/>
          <a:stretch>
            <a:fillRect/>
          </a:stretch>
        </p:blipFill>
        <p:spPr>
          <a:xfrm>
            <a:off x="1119191" y="3209773"/>
            <a:ext cx="1928683" cy="569855"/>
          </a:xfrm>
          <a:prstGeom prst="rect">
            <a:avLst/>
          </a:prstGeom>
        </p:spPr>
      </p:pic>
    </p:spTree>
    <p:extLst>
      <p:ext uri="{BB962C8B-B14F-4D97-AF65-F5344CB8AC3E}">
        <p14:creationId xmlns:p14="http://schemas.microsoft.com/office/powerpoint/2010/main" val="211599915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73152"/>
            <a:ext cx="6705600" cy="838200"/>
          </a:xfrm>
        </p:spPr>
        <p:txBody>
          <a:bodyPr/>
          <a:lstStyle/>
          <a:p>
            <a:r>
              <a:rPr lang="en-US"/>
              <a:t>Click to edit Master title style</a:t>
            </a:r>
            <a:endParaRPr lang="en-US" dirty="0"/>
          </a:p>
        </p:txBody>
      </p:sp>
      <p:sp>
        <p:nvSpPr>
          <p:cNvPr id="5" name="Rectangle 89"/>
          <p:cNvSpPr>
            <a:spLocks noGrp="1" noChangeArrowheads="1"/>
          </p:cNvSpPr>
          <p:nvPr>
            <p:ph type="sldNum" sz="quarter" idx="11"/>
          </p:nvPr>
        </p:nvSpPr>
        <p:spPr>
          <a:xfrm>
            <a:off x="54860" y="6477006"/>
            <a:ext cx="347480" cy="247637"/>
          </a:xfrm>
          <a:prstGeom prst="rect">
            <a:avLst/>
          </a:prstGeom>
          <a:ln/>
        </p:spPr>
        <p:txBody>
          <a:bodyPr/>
          <a:lstStyle>
            <a:lvl1pPr>
              <a:defRPr/>
            </a:lvl1pPr>
          </a:lstStyle>
          <a:p>
            <a:pPr fontAlgn="auto">
              <a:spcBef>
                <a:spcPts val="0"/>
              </a:spcBef>
              <a:spcAft>
                <a:spcPts val="0"/>
              </a:spcAft>
            </a:pPr>
            <a:fld id="{F6EFC63E-F8D9-44BB-A462-AC735E845F95}" type="slidenum">
              <a:rPr lang="en-US">
                <a:solidFill>
                  <a:srgbClr val="000000"/>
                </a:solidFill>
                <a:latin typeface="Franklin Gothic Book"/>
              </a:rPr>
              <a:pPr fontAlgn="auto">
                <a:spcBef>
                  <a:spcPts val="0"/>
                </a:spcBef>
                <a:spcAft>
                  <a:spcPts val="0"/>
                </a:spcAft>
              </a:pPr>
              <a:t>‹#›</a:t>
            </a:fld>
            <a:endParaRPr lang="en-US">
              <a:solidFill>
                <a:srgbClr val="000000"/>
              </a:solidFill>
              <a:latin typeface="Franklin Gothic Book"/>
            </a:endParaRPr>
          </a:p>
        </p:txBody>
      </p:sp>
    </p:spTree>
    <p:extLst>
      <p:ext uri="{BB962C8B-B14F-4D97-AF65-F5344CB8AC3E}">
        <p14:creationId xmlns:p14="http://schemas.microsoft.com/office/powerpoint/2010/main" val="409079878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Text Rich">
    <p:spTree>
      <p:nvGrpSpPr>
        <p:cNvPr id="1" name=""/>
        <p:cNvGrpSpPr/>
        <p:nvPr/>
      </p:nvGrpSpPr>
      <p:grpSpPr>
        <a:xfrm>
          <a:off x="0" y="0"/>
          <a:ext cx="0" cy="0"/>
          <a:chOff x="0" y="0"/>
          <a:chExt cx="0" cy="0"/>
        </a:xfrm>
      </p:grpSpPr>
      <p:sp>
        <p:nvSpPr>
          <p:cNvPr id="6" name="Text Placeholder 15"/>
          <p:cNvSpPr>
            <a:spLocks noGrp="1"/>
          </p:cNvSpPr>
          <p:nvPr>
            <p:ph type="body" sz="quarter" idx="13"/>
          </p:nvPr>
        </p:nvSpPr>
        <p:spPr>
          <a:xfrm>
            <a:off x="491318" y="1310185"/>
            <a:ext cx="8235345" cy="494049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p:cNvSpPr>
            <a:spLocks noGrp="1"/>
          </p:cNvSpPr>
          <p:nvPr>
            <p:ph type="title"/>
          </p:nvPr>
        </p:nvSpPr>
        <p:spPr>
          <a:xfrm>
            <a:off x="457200" y="274638"/>
            <a:ext cx="8229600" cy="731520"/>
          </a:xfrm>
        </p:spPr>
        <p:txBody>
          <a:bodyPr/>
          <a:lstStyle>
            <a:lvl1pPr algn="l">
              <a:defRPr/>
            </a:lvl1pPr>
          </a:lstStyle>
          <a:p>
            <a:r>
              <a:rPr lang="en-US"/>
              <a:t>Click to edit Master title style</a:t>
            </a:r>
            <a:endParaRPr lang="en-US" dirty="0"/>
          </a:p>
        </p:txBody>
      </p:sp>
      <p:sp>
        <p:nvSpPr>
          <p:cNvPr id="4" name="Date Placeholder 2"/>
          <p:cNvSpPr>
            <a:spLocks noGrp="1"/>
          </p:cNvSpPr>
          <p:nvPr>
            <p:ph type="dt" sz="half" idx="14"/>
          </p:nvPr>
        </p:nvSpPr>
        <p:spPr>
          <a:xfrm>
            <a:off x="3656016" y="6478594"/>
            <a:ext cx="1279525"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tint val="75000"/>
                </a:prstClr>
              </a:solidFill>
              <a:latin typeface="Calibri"/>
            </a:endParaRPr>
          </a:p>
        </p:txBody>
      </p:sp>
      <p:sp>
        <p:nvSpPr>
          <p:cNvPr id="5" name="Slide Number Placeholder 3"/>
          <p:cNvSpPr>
            <a:spLocks noGrp="1"/>
          </p:cNvSpPr>
          <p:nvPr>
            <p:ph type="sldNum" sz="quarter" idx="15"/>
          </p:nvPr>
        </p:nvSpPr>
        <p:spPr>
          <a:xfrm>
            <a:off x="5265860" y="6478593"/>
            <a:ext cx="341068" cy="247637"/>
          </a:xfrm>
          <a:prstGeom prst="rect">
            <a:avLst/>
          </a:prstGeom>
        </p:spPr>
        <p:txBody>
          <a:bodyPr/>
          <a:lstStyle>
            <a:lvl1pPr fontAlgn="auto">
              <a:spcBef>
                <a:spcPts val="0"/>
              </a:spcBef>
              <a:spcAft>
                <a:spcPts val="0"/>
              </a:spcAft>
              <a:defRPr>
                <a:latin typeface="+mn-lt"/>
                <a:ea typeface="+mn-ea"/>
                <a:cs typeface="+mn-cs"/>
              </a:defRPr>
            </a:lvl1pPr>
          </a:lstStyle>
          <a:p>
            <a:pPr>
              <a:defRPr/>
            </a:pPr>
            <a:fld id="{8D001B41-FE2E-514D-8FC2-A4E76D68709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6802043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19838" y="496888"/>
            <a:ext cx="2257425" cy="804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23459" y="1365664"/>
            <a:ext cx="7377545" cy="1211283"/>
          </a:xfrm>
        </p:spPr>
        <p:txBody>
          <a:bodyPr>
            <a:normAutofit/>
          </a:bodyPr>
          <a:lstStyle>
            <a:lvl1pPr algn="l">
              <a:defRPr sz="2475">
                <a:solidFill>
                  <a:schemeClr val="tx2"/>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617518" y="2663896"/>
            <a:ext cx="7371608" cy="1492477"/>
          </a:xfrm>
        </p:spPr>
        <p:txBody>
          <a:bodyPr/>
          <a:lstStyle>
            <a:lvl1pPr marL="0" indent="0" algn="l">
              <a:buNone/>
              <a:defRPr sz="1069" baseline="0"/>
            </a:lvl1pPr>
            <a:lvl2pPr marL="257168"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2" indent="0" algn="ctr">
              <a:buNone/>
              <a:defRPr sz="900"/>
            </a:lvl7pPr>
            <a:lvl8pPr marL="1800180" indent="0" algn="ctr">
              <a:buNone/>
              <a:defRPr sz="900"/>
            </a:lvl8pPr>
            <a:lvl9pPr marL="2057348" indent="0" algn="ctr">
              <a:buNone/>
              <a:defRPr sz="900"/>
            </a:lvl9pPr>
          </a:lstStyle>
          <a:p>
            <a:r>
              <a:rPr lang="en-US"/>
              <a:t>Click to edit Master subtitle style</a:t>
            </a:r>
            <a:endParaRPr lang="en-US" dirty="0"/>
          </a:p>
        </p:txBody>
      </p:sp>
      <p:sp>
        <p:nvSpPr>
          <p:cNvPr id="11" name="Text Placeholder 10"/>
          <p:cNvSpPr>
            <a:spLocks noGrp="1"/>
          </p:cNvSpPr>
          <p:nvPr>
            <p:ph type="body" sz="quarter" idx="10"/>
          </p:nvPr>
        </p:nvSpPr>
        <p:spPr>
          <a:xfrm>
            <a:off x="2260997" y="6200782"/>
            <a:ext cx="4714875" cy="600075"/>
          </a:xfrm>
        </p:spPr>
        <p:txBody>
          <a:bodyPr>
            <a:noAutofit/>
          </a:bodyPr>
          <a:lstStyle>
            <a:lvl1pPr algn="ctr">
              <a:buFontTx/>
              <a:buNone/>
              <a:defRPr sz="1013">
                <a:solidFill>
                  <a:schemeClr val="bg1"/>
                </a:solidFill>
              </a:defRPr>
            </a:lvl1pPr>
            <a:lvl2pPr marL="0" indent="0" algn="ctr">
              <a:spcBef>
                <a:spcPts val="0"/>
              </a:spcBef>
              <a:buFontTx/>
              <a:buNone/>
              <a:defRPr sz="1013">
                <a:solidFill>
                  <a:schemeClr val="bg1"/>
                </a:solidFill>
              </a:defRPr>
            </a:lvl2pPr>
            <a:lvl3pPr marL="257168" indent="0" algn="ctr">
              <a:buFontTx/>
              <a:buNone/>
              <a:defRPr sz="1013">
                <a:solidFill>
                  <a:schemeClr val="bg1"/>
                </a:solidFill>
              </a:defRPr>
            </a:lvl3pPr>
            <a:lvl4pPr marL="514337" indent="0" algn="ctr">
              <a:buFontTx/>
              <a:buNone/>
              <a:defRPr sz="1013">
                <a:solidFill>
                  <a:schemeClr val="bg1"/>
                </a:solidFill>
              </a:defRPr>
            </a:lvl4pPr>
            <a:lvl5pPr marL="771506" indent="0" algn="ctr">
              <a:buFontTx/>
              <a:buNone/>
              <a:defRPr sz="1013">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2098882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3"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 y="0"/>
            <a:ext cx="57435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userDrawn="1"/>
        </p:nvSpPr>
        <p:spPr>
          <a:xfrm>
            <a:off x="5686426" y="5932488"/>
            <a:ext cx="3157538"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342892" eaLnBrk="0" hangingPunct="0">
              <a:defRPr/>
            </a:pPr>
            <a:endParaRPr lang="en-US" altLang="en-US" sz="1350" dirty="0">
              <a:solidFill>
                <a:srgbClr val="FFFFFF"/>
              </a:solidFill>
              <a:latin typeface="Calibri" panose="020F0502020204030204" pitchFamily="34" charset="0"/>
              <a:cs typeface="Franklin Gothic Book"/>
            </a:endParaRPr>
          </a:p>
        </p:txBody>
      </p:sp>
      <p:sp>
        <p:nvSpPr>
          <p:cNvPr id="2" name="Title 1"/>
          <p:cNvSpPr>
            <a:spLocks noGrp="1"/>
          </p:cNvSpPr>
          <p:nvPr>
            <p:ph type="title"/>
          </p:nvPr>
        </p:nvSpPr>
        <p:spPr>
          <a:xfrm>
            <a:off x="321470" y="2362882"/>
            <a:ext cx="8522679" cy="2019114"/>
          </a:xfrm>
        </p:spPr>
        <p:txBody>
          <a:bodyPr anchor="ctr">
            <a:normAutofit/>
          </a:bodyPr>
          <a:lstStyle>
            <a:lvl1pPr>
              <a:defRPr sz="225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115460595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ide Categories">
    <p:spTree>
      <p:nvGrpSpPr>
        <p:cNvPr id="1" name=""/>
        <p:cNvGrpSpPr/>
        <p:nvPr/>
      </p:nvGrpSpPr>
      <p:grpSpPr>
        <a:xfrm>
          <a:off x="0" y="0"/>
          <a:ext cx="0" cy="0"/>
          <a:chOff x="0" y="0"/>
          <a:chExt cx="0" cy="0"/>
        </a:xfrm>
      </p:grpSpPr>
      <p:cxnSp>
        <p:nvCxnSpPr>
          <p:cNvPr id="5" name="Straight Connector 4"/>
          <p:cNvCxnSpPr/>
          <p:nvPr userDrawn="1"/>
        </p:nvCxnSpPr>
        <p:spPr>
          <a:xfrm>
            <a:off x="3162300" y="1627190"/>
            <a:ext cx="0" cy="4084637"/>
          </a:xfrm>
          <a:prstGeom prst="line">
            <a:avLst/>
          </a:prstGeom>
          <a:ln>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454028" y="1627188"/>
            <a:ext cx="22891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454028" y="2671763"/>
            <a:ext cx="22891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454028" y="3740150"/>
            <a:ext cx="22891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54028" y="4797425"/>
            <a:ext cx="22891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419101" y="6043613"/>
            <a:ext cx="82740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0056" y="83137"/>
            <a:ext cx="8326041" cy="1258785"/>
          </a:xfrm>
        </p:spPr>
        <p:txBody>
          <a:bodyPr/>
          <a:lstStyle>
            <a:lvl1pPr algn="ctr">
              <a:defRPr>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3518066" y="2588445"/>
            <a:ext cx="5308269" cy="3028208"/>
          </a:xfrm>
        </p:spPr>
        <p:txBody>
          <a:bodyPr/>
          <a:lstStyle>
            <a:lvl1pPr marL="0" indent="-128585">
              <a:buClr>
                <a:schemeClr val="tx2"/>
              </a:buClr>
              <a:buSzPct val="90000"/>
              <a:buFont typeface="Wingdings" charset="2"/>
              <a:buChar char="§"/>
              <a:defRPr/>
            </a:lvl1pPr>
            <a:lvl2pPr marL="0" indent="-128585">
              <a:buClr>
                <a:schemeClr val="tx2"/>
              </a:buClr>
              <a:buSzPct val="90000"/>
              <a:buFont typeface="Wingdings" charset="2"/>
              <a:buChar char="§"/>
              <a:defRPr/>
            </a:lvl2pPr>
            <a:lvl3pPr marL="385754" indent="-128585">
              <a:buClr>
                <a:schemeClr val="tx2"/>
              </a:buClr>
              <a:buSzPct val="90000"/>
              <a:buFont typeface="Wingdings" charset="2"/>
              <a:buChar char="§"/>
              <a:defRPr sz="1125"/>
            </a:lvl3pPr>
            <a:lvl4pPr marL="642922" indent="-128585">
              <a:buClr>
                <a:schemeClr val="tx2"/>
              </a:buClr>
              <a:buSzPct val="90000"/>
              <a:buFont typeface="Wingdings" charset="2"/>
              <a:buChar char="§"/>
              <a:defRPr/>
            </a:lvl4pPr>
            <a:lvl5pPr marL="900091" indent="-128585">
              <a:buClr>
                <a:schemeClr val="tx2"/>
              </a:buClr>
              <a:buSzPct val="90000"/>
              <a:buFont typeface="Wingdings"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18"/>
          <p:cNvSpPr>
            <a:spLocks noGrp="1"/>
          </p:cNvSpPr>
          <p:nvPr>
            <p:ph type="body" sz="quarter" idx="13"/>
          </p:nvPr>
        </p:nvSpPr>
        <p:spPr>
          <a:xfrm>
            <a:off x="439342" y="1543056"/>
            <a:ext cx="2400300" cy="4086225"/>
          </a:xfrm>
        </p:spPr>
        <p:txBody>
          <a:bodyPr lIns="0" tIns="0" rIns="0" bIns="0">
            <a:noAutofit/>
          </a:bodyPr>
          <a:lstStyle>
            <a:lvl1pPr>
              <a:lnSpc>
                <a:spcPct val="160000"/>
              </a:lnSpc>
              <a:buFontTx/>
              <a:buNone/>
              <a:defRPr sz="2475"/>
            </a:lvl1pPr>
            <a:lvl2pPr marL="0" indent="0">
              <a:lnSpc>
                <a:spcPct val="160000"/>
              </a:lnSpc>
              <a:buFontTx/>
              <a:buNone/>
              <a:defRPr sz="2250"/>
            </a:lvl2pPr>
            <a:lvl3pPr marL="257168" indent="0">
              <a:lnSpc>
                <a:spcPct val="160000"/>
              </a:lnSpc>
              <a:buFontTx/>
              <a:buNone/>
              <a:defRPr sz="2025"/>
            </a:lvl3pPr>
            <a:lvl4pPr marL="514337" indent="0">
              <a:lnSpc>
                <a:spcPct val="160000"/>
              </a:lnSpc>
              <a:buFontTx/>
              <a:buNone/>
              <a:defRPr sz="1800"/>
            </a:lvl4pPr>
            <a:lvl5pPr marL="771506" indent="0">
              <a:lnSpc>
                <a:spcPct val="160000"/>
              </a:lnSpc>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3"/>
          <p:cNvSpPr>
            <a:spLocks noGrp="1"/>
          </p:cNvSpPr>
          <p:nvPr>
            <p:ph type="dt" sz="half" idx="14"/>
          </p:nvPr>
        </p:nvSpPr>
        <p:spPr>
          <a:xfrm>
            <a:off x="6373813" y="6213481"/>
            <a:ext cx="2057400" cy="365125"/>
          </a:xfrm>
          <a:prstGeom prst="rect">
            <a:avLst/>
          </a:prstGeom>
        </p:spPr>
        <p:txBody>
          <a:bodyPr/>
          <a:lstStyle>
            <a:lvl1pPr>
              <a:defRPr/>
            </a:lvl1pPr>
          </a:lstStyle>
          <a:p>
            <a:pPr fontAlgn="auto">
              <a:spcBef>
                <a:spcPts val="0"/>
              </a:spcBef>
              <a:spcAft>
                <a:spcPts val="0"/>
              </a:spcAft>
              <a:defRPr/>
            </a:pPr>
            <a:endParaRPr lang="en-US" altLang="en-US">
              <a:solidFill>
                <a:prstClr val="black">
                  <a:tint val="75000"/>
                </a:prstClr>
              </a:solidFill>
              <a:latin typeface="Franklin Gothic Book"/>
            </a:endParaRPr>
          </a:p>
        </p:txBody>
      </p:sp>
      <p:sp>
        <p:nvSpPr>
          <p:cNvPr id="12" name="Footer Placeholder 4"/>
          <p:cNvSpPr>
            <a:spLocks noGrp="1"/>
          </p:cNvSpPr>
          <p:nvPr>
            <p:ph type="ftr" sz="quarter" idx="15"/>
          </p:nvPr>
        </p:nvSpPr>
        <p:spPr>
          <a:xfrm>
            <a:off x="1603378" y="6226181"/>
            <a:ext cx="4729163" cy="365125"/>
          </a:xfrm>
          <a:prstGeom prst="rect">
            <a:avLst/>
          </a:prstGeom>
        </p:spPr>
        <p:txBody>
          <a:bodyPr/>
          <a:lstStyle>
            <a:lvl1pPr algn="l">
              <a:defRPr>
                <a:solidFill>
                  <a:schemeClr val="tx1">
                    <a:lumMod val="75000"/>
                    <a:lumOff val="25000"/>
                  </a:schemeClr>
                </a:solidFill>
              </a:defRPr>
            </a:lvl1pPr>
          </a:lstStyle>
          <a:p>
            <a:pPr fontAlgn="auto">
              <a:spcBef>
                <a:spcPts val="0"/>
              </a:spcBef>
              <a:spcAft>
                <a:spcPts val="0"/>
              </a:spcAft>
              <a:defRPr/>
            </a:pPr>
            <a:endParaRPr lang="en-US" dirty="0">
              <a:solidFill>
                <a:srgbClr val="000000">
                  <a:lumMod val="75000"/>
                  <a:lumOff val="25000"/>
                </a:srgbClr>
              </a:solidFill>
              <a:latin typeface="Franklin Gothic Book"/>
            </a:endParaRPr>
          </a:p>
        </p:txBody>
      </p:sp>
      <p:sp>
        <p:nvSpPr>
          <p:cNvPr id="13" name="Slide Number Placeholder 5"/>
          <p:cNvSpPr>
            <a:spLocks noGrp="1"/>
          </p:cNvSpPr>
          <p:nvPr>
            <p:ph type="sldNum" sz="quarter" idx="16"/>
          </p:nvPr>
        </p:nvSpPr>
        <p:spPr>
          <a:xfrm>
            <a:off x="8434390" y="6213481"/>
            <a:ext cx="330200" cy="365125"/>
          </a:xfrm>
          <a:prstGeom prst="rect">
            <a:avLst/>
          </a:prstGeom>
        </p:spPr>
        <p:txBody>
          <a:bodyPr/>
          <a:lstStyle>
            <a:lvl1pPr>
              <a:defRPr/>
            </a:lvl1pPr>
          </a:lstStyle>
          <a:p>
            <a:pPr fontAlgn="auto">
              <a:spcBef>
                <a:spcPts val="0"/>
              </a:spcBef>
              <a:spcAft>
                <a:spcPts val="0"/>
              </a:spcAft>
            </a:pPr>
            <a:fld id="{A1A6E02B-33B2-4B3F-A839-A7601A33199E}" type="slidenum">
              <a:rPr lang="en-US" altLang="en-US">
                <a:solidFill>
                  <a:srgbClr val="000000"/>
                </a:solidFill>
                <a:latin typeface="Franklin Gothic Book"/>
              </a:rPr>
              <a:pPr fontAlgn="auto">
                <a:spcBef>
                  <a:spcPts val="0"/>
                </a:spcBef>
                <a:spcAft>
                  <a:spcPts val="0"/>
                </a:spcAft>
              </a:pPr>
              <a:t>‹#›</a:t>
            </a:fld>
            <a:endParaRPr lang="en-US" altLang="en-US">
              <a:solidFill>
                <a:srgbClr val="000000"/>
              </a:solidFill>
              <a:latin typeface="Franklin Gothic Book"/>
            </a:endParaRPr>
          </a:p>
        </p:txBody>
      </p:sp>
    </p:spTree>
    <p:extLst>
      <p:ext uri="{BB962C8B-B14F-4D97-AF65-F5344CB8AC3E}">
        <p14:creationId xmlns:p14="http://schemas.microsoft.com/office/powerpoint/2010/main" val="304709493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Menu">
    <p:spTree>
      <p:nvGrpSpPr>
        <p:cNvPr id="1" name=""/>
        <p:cNvGrpSpPr/>
        <p:nvPr/>
      </p:nvGrpSpPr>
      <p:grpSpPr>
        <a:xfrm>
          <a:off x="0" y="0"/>
          <a:ext cx="0" cy="0"/>
          <a:chOff x="0" y="0"/>
          <a:chExt cx="0" cy="0"/>
        </a:xfrm>
      </p:grpSpPr>
      <p:cxnSp>
        <p:nvCxnSpPr>
          <p:cNvPr id="4" name="Straight Connector 3"/>
          <p:cNvCxnSpPr/>
          <p:nvPr userDrawn="1"/>
        </p:nvCxnSpPr>
        <p:spPr>
          <a:xfrm>
            <a:off x="454025" y="1627188"/>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454025" y="2671763"/>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454025" y="3740150"/>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454025" y="4797425"/>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419101" y="6043613"/>
            <a:ext cx="82740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39345" y="83137"/>
            <a:ext cx="8379619" cy="1258785"/>
          </a:xfrm>
        </p:spPr>
        <p:txBody>
          <a:bodyPr/>
          <a:lstStyle>
            <a:lvl1pPr algn="ctr">
              <a:defRPr>
                <a:solidFill>
                  <a:schemeClr val="tx2"/>
                </a:solidFill>
              </a:defRPr>
            </a:lvl1pPr>
          </a:lstStyle>
          <a:p>
            <a:r>
              <a:rPr lang="en-US" dirty="0"/>
              <a:t>Click to edit Master title style</a:t>
            </a:r>
          </a:p>
        </p:txBody>
      </p:sp>
      <p:sp>
        <p:nvSpPr>
          <p:cNvPr id="19" name="Text Placeholder 18"/>
          <p:cNvSpPr>
            <a:spLocks noGrp="1"/>
          </p:cNvSpPr>
          <p:nvPr>
            <p:ph type="body" sz="quarter" idx="13"/>
          </p:nvPr>
        </p:nvSpPr>
        <p:spPr>
          <a:xfrm>
            <a:off x="439345" y="1585916"/>
            <a:ext cx="8358187" cy="4086225"/>
          </a:xfrm>
        </p:spPr>
        <p:txBody>
          <a:bodyPr lIns="0" tIns="0" rIns="0" bIns="0">
            <a:noAutofit/>
          </a:bodyPr>
          <a:lstStyle>
            <a:lvl1pPr algn="ctr">
              <a:lnSpc>
                <a:spcPct val="155000"/>
              </a:lnSpc>
              <a:buFontTx/>
              <a:buNone/>
              <a:defRPr sz="2475"/>
            </a:lvl1pPr>
            <a:lvl2pPr marL="0" indent="0" algn="ctr">
              <a:lnSpc>
                <a:spcPct val="155000"/>
              </a:lnSpc>
              <a:buFontTx/>
              <a:buNone/>
              <a:defRPr sz="2250"/>
            </a:lvl2pPr>
            <a:lvl3pPr marL="257168" indent="0" algn="ctr">
              <a:lnSpc>
                <a:spcPct val="155000"/>
              </a:lnSpc>
              <a:buFontTx/>
              <a:buNone/>
              <a:defRPr sz="2025"/>
            </a:lvl3pPr>
            <a:lvl4pPr marL="514337" indent="0" algn="ctr">
              <a:lnSpc>
                <a:spcPct val="155000"/>
              </a:lnSpc>
              <a:buFontTx/>
              <a:buNone/>
              <a:defRPr sz="1800"/>
            </a:lvl4pPr>
            <a:lvl5pPr marL="771506" indent="0" algn="ctr">
              <a:lnSpc>
                <a:spcPct val="155000"/>
              </a:lnSpc>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14"/>
          </p:nvPr>
        </p:nvSpPr>
        <p:spPr>
          <a:xfrm>
            <a:off x="6373813" y="6213481"/>
            <a:ext cx="2057400" cy="365125"/>
          </a:xfrm>
          <a:prstGeom prst="rect">
            <a:avLst/>
          </a:prstGeom>
        </p:spPr>
        <p:txBody>
          <a:bodyPr/>
          <a:lstStyle>
            <a:lvl1pPr>
              <a:defRPr/>
            </a:lvl1pPr>
          </a:lstStyle>
          <a:p>
            <a:pPr fontAlgn="auto">
              <a:spcBef>
                <a:spcPts val="0"/>
              </a:spcBef>
              <a:spcAft>
                <a:spcPts val="0"/>
              </a:spcAft>
              <a:defRPr/>
            </a:pPr>
            <a:endParaRPr lang="en-US" altLang="en-US">
              <a:solidFill>
                <a:prstClr val="black">
                  <a:tint val="75000"/>
                </a:prstClr>
              </a:solidFill>
              <a:latin typeface="Franklin Gothic Book"/>
            </a:endParaRPr>
          </a:p>
        </p:txBody>
      </p:sp>
      <p:sp>
        <p:nvSpPr>
          <p:cNvPr id="10" name="Footer Placeholder 4"/>
          <p:cNvSpPr>
            <a:spLocks noGrp="1"/>
          </p:cNvSpPr>
          <p:nvPr>
            <p:ph type="ftr" sz="quarter" idx="15"/>
          </p:nvPr>
        </p:nvSpPr>
        <p:spPr>
          <a:xfrm>
            <a:off x="1603378" y="6226181"/>
            <a:ext cx="4633913" cy="365125"/>
          </a:xfrm>
          <a:prstGeom prst="rect">
            <a:avLst/>
          </a:prstGeom>
        </p:spPr>
        <p:txBody>
          <a:bodyPr/>
          <a:lstStyle>
            <a:lvl1pPr algn="l">
              <a:defRPr>
                <a:solidFill>
                  <a:schemeClr val="tx1">
                    <a:lumMod val="75000"/>
                    <a:lumOff val="25000"/>
                  </a:schemeClr>
                </a:solidFill>
              </a:defRPr>
            </a:lvl1pPr>
          </a:lstStyle>
          <a:p>
            <a:pPr fontAlgn="auto">
              <a:spcBef>
                <a:spcPts val="0"/>
              </a:spcBef>
              <a:spcAft>
                <a:spcPts val="0"/>
              </a:spcAft>
              <a:defRPr/>
            </a:pPr>
            <a:endParaRPr lang="en-US" dirty="0">
              <a:solidFill>
                <a:srgbClr val="000000">
                  <a:lumMod val="75000"/>
                  <a:lumOff val="25000"/>
                </a:srgbClr>
              </a:solidFill>
              <a:latin typeface="Franklin Gothic Book"/>
            </a:endParaRPr>
          </a:p>
        </p:txBody>
      </p:sp>
      <p:sp>
        <p:nvSpPr>
          <p:cNvPr id="11" name="Slide Number Placeholder 5"/>
          <p:cNvSpPr>
            <a:spLocks noGrp="1"/>
          </p:cNvSpPr>
          <p:nvPr>
            <p:ph type="sldNum" sz="quarter" idx="16"/>
          </p:nvPr>
        </p:nvSpPr>
        <p:spPr>
          <a:xfrm>
            <a:off x="8434390" y="6213481"/>
            <a:ext cx="330200" cy="365125"/>
          </a:xfrm>
          <a:prstGeom prst="rect">
            <a:avLst/>
          </a:prstGeom>
        </p:spPr>
        <p:txBody>
          <a:bodyPr/>
          <a:lstStyle>
            <a:lvl1pPr>
              <a:defRPr/>
            </a:lvl1pPr>
          </a:lstStyle>
          <a:p>
            <a:pPr fontAlgn="auto">
              <a:spcBef>
                <a:spcPts val="0"/>
              </a:spcBef>
              <a:spcAft>
                <a:spcPts val="0"/>
              </a:spcAft>
            </a:pPr>
            <a:fld id="{4B4EF199-5C60-4CA1-9953-629704BE1536}" type="slidenum">
              <a:rPr lang="en-US" altLang="en-US">
                <a:solidFill>
                  <a:srgbClr val="000000"/>
                </a:solidFill>
                <a:latin typeface="Franklin Gothic Book"/>
              </a:rPr>
              <a:pPr fontAlgn="auto">
                <a:spcBef>
                  <a:spcPts val="0"/>
                </a:spcBef>
                <a:spcAft>
                  <a:spcPts val="0"/>
                </a:spcAft>
              </a:pPr>
              <a:t>‹#›</a:t>
            </a:fld>
            <a:endParaRPr lang="en-US" altLang="en-US">
              <a:solidFill>
                <a:srgbClr val="000000"/>
              </a:solidFill>
              <a:latin typeface="Franklin Gothic Book"/>
            </a:endParaRPr>
          </a:p>
        </p:txBody>
      </p:sp>
    </p:spTree>
    <p:extLst>
      <p:ext uri="{BB962C8B-B14F-4D97-AF65-F5344CB8AC3E}">
        <p14:creationId xmlns:p14="http://schemas.microsoft.com/office/powerpoint/2010/main" val="325357378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and Content_CenteredBulleted">
    <p:spTree>
      <p:nvGrpSpPr>
        <p:cNvPr id="1" name=""/>
        <p:cNvGrpSpPr/>
        <p:nvPr/>
      </p:nvGrpSpPr>
      <p:grpSpPr>
        <a:xfrm>
          <a:off x="0" y="0"/>
          <a:ext cx="0" cy="0"/>
          <a:chOff x="0" y="0"/>
          <a:chExt cx="0" cy="0"/>
        </a:xfrm>
      </p:grpSpPr>
      <p:cxnSp>
        <p:nvCxnSpPr>
          <p:cNvPr id="4" name="Straight Connector 3"/>
          <p:cNvCxnSpPr/>
          <p:nvPr userDrawn="1"/>
        </p:nvCxnSpPr>
        <p:spPr>
          <a:xfrm>
            <a:off x="454025" y="1627188"/>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419101" y="6043613"/>
            <a:ext cx="82740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39345" y="83137"/>
            <a:ext cx="8379619" cy="1258785"/>
          </a:xfrm>
        </p:spPr>
        <p:txBody>
          <a:bodyPr/>
          <a:lstStyle>
            <a:lvl1pPr algn="ctr">
              <a:defRPr>
                <a:solidFill>
                  <a:schemeClr val="tx2"/>
                </a:solidFill>
              </a:defRPr>
            </a:lvl1pPr>
          </a:lstStyle>
          <a:p>
            <a:r>
              <a:rPr lang="en-US" dirty="0"/>
              <a:t>Click to edit Master title style</a:t>
            </a:r>
          </a:p>
        </p:txBody>
      </p:sp>
      <p:sp>
        <p:nvSpPr>
          <p:cNvPr id="19" name="Text Placeholder 18"/>
          <p:cNvSpPr>
            <a:spLocks noGrp="1"/>
          </p:cNvSpPr>
          <p:nvPr>
            <p:ph type="body" sz="quarter" idx="13"/>
          </p:nvPr>
        </p:nvSpPr>
        <p:spPr>
          <a:xfrm>
            <a:off x="439345" y="2486025"/>
            <a:ext cx="8358187" cy="3271838"/>
          </a:xfrm>
        </p:spPr>
        <p:txBody>
          <a:bodyPr lIns="0" tIns="0" rIns="0" bIns="0">
            <a:noAutofit/>
          </a:bodyPr>
          <a:lstStyle>
            <a:lvl1pPr marL="257168" indent="-128585" algn="ctr">
              <a:lnSpc>
                <a:spcPct val="100000"/>
              </a:lnSpc>
              <a:spcBef>
                <a:spcPts val="900"/>
              </a:spcBef>
              <a:buFont typeface="Wingdings" charset="2"/>
              <a:buChar char="§"/>
              <a:defRPr sz="1575"/>
            </a:lvl1pPr>
            <a:lvl2pPr marL="257168" indent="-128585" algn="ctr">
              <a:lnSpc>
                <a:spcPct val="100000"/>
              </a:lnSpc>
              <a:spcBef>
                <a:spcPts val="900"/>
              </a:spcBef>
              <a:buFont typeface="Wingdings" charset="2"/>
              <a:buChar char="§"/>
              <a:defRPr sz="1575"/>
            </a:lvl2pPr>
            <a:lvl3pPr marL="514337" indent="-128585" algn="ctr">
              <a:lnSpc>
                <a:spcPct val="100000"/>
              </a:lnSpc>
              <a:spcBef>
                <a:spcPts val="900"/>
              </a:spcBef>
              <a:buFont typeface="Wingdings" charset="2"/>
              <a:buChar char="§"/>
              <a:defRPr sz="1575"/>
            </a:lvl3pPr>
            <a:lvl4pPr marL="771506" indent="-128585" algn="ctr">
              <a:lnSpc>
                <a:spcPct val="100000"/>
              </a:lnSpc>
              <a:spcBef>
                <a:spcPts val="900"/>
              </a:spcBef>
              <a:buFont typeface="Wingdings" charset="2"/>
              <a:buChar char="§"/>
              <a:defRPr sz="1575"/>
            </a:lvl4pPr>
            <a:lvl5pPr marL="1028675" indent="-128585" algn="ctr">
              <a:lnSpc>
                <a:spcPct val="100000"/>
              </a:lnSpc>
              <a:spcBef>
                <a:spcPts val="900"/>
              </a:spcBef>
              <a:buFont typeface="Wingdings" charset="2"/>
              <a:buChar char="§"/>
              <a:defRPr sz="157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a:spLocks noGrp="1"/>
          </p:cNvSpPr>
          <p:nvPr>
            <p:ph type="dt" sz="half" idx="14"/>
          </p:nvPr>
        </p:nvSpPr>
        <p:spPr>
          <a:xfrm>
            <a:off x="6373813" y="6213481"/>
            <a:ext cx="2057400" cy="365125"/>
          </a:xfrm>
          <a:prstGeom prst="rect">
            <a:avLst/>
          </a:prstGeom>
        </p:spPr>
        <p:txBody>
          <a:bodyPr/>
          <a:lstStyle>
            <a:lvl1pPr>
              <a:defRPr/>
            </a:lvl1pPr>
          </a:lstStyle>
          <a:p>
            <a:pPr fontAlgn="auto">
              <a:spcBef>
                <a:spcPts val="0"/>
              </a:spcBef>
              <a:spcAft>
                <a:spcPts val="0"/>
              </a:spcAft>
              <a:defRPr/>
            </a:pPr>
            <a:endParaRPr lang="en-US" altLang="en-US">
              <a:solidFill>
                <a:prstClr val="black">
                  <a:tint val="75000"/>
                </a:prstClr>
              </a:solidFill>
              <a:latin typeface="Franklin Gothic Book"/>
            </a:endParaRPr>
          </a:p>
        </p:txBody>
      </p:sp>
      <p:sp>
        <p:nvSpPr>
          <p:cNvPr id="7" name="Footer Placeholder 4"/>
          <p:cNvSpPr>
            <a:spLocks noGrp="1"/>
          </p:cNvSpPr>
          <p:nvPr>
            <p:ph type="ftr" sz="quarter" idx="15"/>
          </p:nvPr>
        </p:nvSpPr>
        <p:spPr>
          <a:xfrm>
            <a:off x="1603375" y="6226181"/>
            <a:ext cx="4719638" cy="365125"/>
          </a:xfrm>
          <a:prstGeom prst="rect">
            <a:avLst/>
          </a:prstGeom>
        </p:spPr>
        <p:txBody>
          <a:bodyPr/>
          <a:lstStyle>
            <a:lvl1pPr algn="l">
              <a:defRPr>
                <a:solidFill>
                  <a:schemeClr val="tx1">
                    <a:lumMod val="75000"/>
                    <a:lumOff val="25000"/>
                  </a:schemeClr>
                </a:solidFill>
              </a:defRPr>
            </a:lvl1pPr>
          </a:lstStyle>
          <a:p>
            <a:pPr fontAlgn="auto">
              <a:spcBef>
                <a:spcPts val="0"/>
              </a:spcBef>
              <a:spcAft>
                <a:spcPts val="0"/>
              </a:spcAft>
              <a:defRPr/>
            </a:pPr>
            <a:endParaRPr lang="en-US" dirty="0">
              <a:solidFill>
                <a:srgbClr val="000000">
                  <a:lumMod val="75000"/>
                  <a:lumOff val="25000"/>
                </a:srgbClr>
              </a:solidFill>
              <a:latin typeface="Franklin Gothic Book"/>
            </a:endParaRPr>
          </a:p>
        </p:txBody>
      </p:sp>
      <p:sp>
        <p:nvSpPr>
          <p:cNvPr id="8" name="Slide Number Placeholder 5"/>
          <p:cNvSpPr>
            <a:spLocks noGrp="1"/>
          </p:cNvSpPr>
          <p:nvPr>
            <p:ph type="sldNum" sz="quarter" idx="16"/>
          </p:nvPr>
        </p:nvSpPr>
        <p:spPr>
          <a:xfrm>
            <a:off x="8434390" y="6213481"/>
            <a:ext cx="330200" cy="365125"/>
          </a:xfrm>
          <a:prstGeom prst="rect">
            <a:avLst/>
          </a:prstGeom>
        </p:spPr>
        <p:txBody>
          <a:bodyPr/>
          <a:lstStyle>
            <a:lvl1pPr>
              <a:defRPr/>
            </a:lvl1pPr>
          </a:lstStyle>
          <a:p>
            <a:pPr fontAlgn="auto">
              <a:spcBef>
                <a:spcPts val="0"/>
              </a:spcBef>
              <a:spcAft>
                <a:spcPts val="0"/>
              </a:spcAft>
            </a:pPr>
            <a:fld id="{BEA3D1BA-E4AE-4D99-ACC2-F63F1EAB335D}" type="slidenum">
              <a:rPr lang="en-US" altLang="en-US">
                <a:solidFill>
                  <a:srgbClr val="000000"/>
                </a:solidFill>
                <a:latin typeface="Franklin Gothic Book"/>
              </a:rPr>
              <a:pPr fontAlgn="auto">
                <a:spcBef>
                  <a:spcPts val="0"/>
                </a:spcBef>
                <a:spcAft>
                  <a:spcPts val="0"/>
                </a:spcAft>
              </a:pPr>
              <a:t>‹#›</a:t>
            </a:fld>
            <a:endParaRPr lang="en-US" altLang="en-US">
              <a:solidFill>
                <a:srgbClr val="000000"/>
              </a:solidFill>
              <a:latin typeface="Franklin Gothic Book"/>
            </a:endParaRPr>
          </a:p>
        </p:txBody>
      </p:sp>
    </p:spTree>
    <p:extLst>
      <p:ext uri="{BB962C8B-B14F-4D97-AF65-F5344CB8AC3E}">
        <p14:creationId xmlns:p14="http://schemas.microsoft.com/office/powerpoint/2010/main" val="303002378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Learn More Bullets">
    <p:spTree>
      <p:nvGrpSpPr>
        <p:cNvPr id="1" name=""/>
        <p:cNvGrpSpPr/>
        <p:nvPr/>
      </p:nvGrpSpPr>
      <p:grpSpPr>
        <a:xfrm>
          <a:off x="0" y="0"/>
          <a:ext cx="0" cy="0"/>
          <a:chOff x="0" y="0"/>
          <a:chExt cx="0" cy="0"/>
        </a:xfrm>
      </p:grpSpPr>
      <p:cxnSp>
        <p:nvCxnSpPr>
          <p:cNvPr id="4" name="Straight Connector 3"/>
          <p:cNvCxnSpPr/>
          <p:nvPr userDrawn="1"/>
        </p:nvCxnSpPr>
        <p:spPr>
          <a:xfrm>
            <a:off x="454025" y="1627188"/>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419101" y="6043613"/>
            <a:ext cx="82740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39345" y="83137"/>
            <a:ext cx="8379619" cy="1258785"/>
          </a:xfrm>
        </p:spPr>
        <p:txBody>
          <a:bodyPr/>
          <a:lstStyle>
            <a:lvl1pPr algn="ctr">
              <a:defRPr>
                <a:solidFill>
                  <a:schemeClr val="tx2"/>
                </a:solidFill>
              </a:defRPr>
            </a:lvl1pPr>
          </a:lstStyle>
          <a:p>
            <a:r>
              <a:rPr lang="en-US" dirty="0"/>
              <a:t>Click to edit Master title style</a:t>
            </a:r>
          </a:p>
        </p:txBody>
      </p:sp>
      <p:sp>
        <p:nvSpPr>
          <p:cNvPr id="19" name="Text Placeholder 18"/>
          <p:cNvSpPr>
            <a:spLocks noGrp="1"/>
          </p:cNvSpPr>
          <p:nvPr>
            <p:ph type="body" sz="quarter" idx="13"/>
          </p:nvPr>
        </p:nvSpPr>
        <p:spPr>
          <a:xfrm>
            <a:off x="439345" y="1828806"/>
            <a:ext cx="8358187" cy="3929063"/>
          </a:xfrm>
        </p:spPr>
        <p:txBody>
          <a:bodyPr lIns="0" tIns="0" rIns="0" bIns="0">
            <a:noAutofit/>
          </a:bodyPr>
          <a:lstStyle>
            <a:lvl1pPr marL="257168" indent="-128585" algn="ctr">
              <a:lnSpc>
                <a:spcPct val="100000"/>
              </a:lnSpc>
              <a:buFont typeface="Wingdings" charset="2"/>
              <a:buChar char="§"/>
              <a:defRPr sz="1575"/>
            </a:lvl1pPr>
            <a:lvl2pPr marL="257168" indent="-128585" algn="ctr">
              <a:lnSpc>
                <a:spcPct val="100000"/>
              </a:lnSpc>
              <a:buFont typeface="Wingdings" charset="2"/>
              <a:buChar char="§"/>
              <a:defRPr sz="1575"/>
            </a:lvl2pPr>
            <a:lvl3pPr marL="514337" indent="-128585" algn="ctr">
              <a:lnSpc>
                <a:spcPct val="100000"/>
              </a:lnSpc>
              <a:buFont typeface="Wingdings" charset="2"/>
              <a:buChar char="§"/>
              <a:defRPr sz="1575"/>
            </a:lvl3pPr>
            <a:lvl4pPr marL="771506" indent="-128585" algn="ctr">
              <a:lnSpc>
                <a:spcPct val="100000"/>
              </a:lnSpc>
              <a:buFont typeface="Wingdings" charset="2"/>
              <a:buChar char="§"/>
              <a:defRPr sz="1575"/>
            </a:lvl4pPr>
            <a:lvl5pPr marL="1028675" indent="-128585" algn="ctr">
              <a:lnSpc>
                <a:spcPct val="100000"/>
              </a:lnSpc>
              <a:buFont typeface="Wingdings" charset="2"/>
              <a:buChar char="§"/>
              <a:defRPr sz="157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a:spLocks noGrp="1"/>
          </p:cNvSpPr>
          <p:nvPr>
            <p:ph type="dt" sz="half" idx="14"/>
          </p:nvPr>
        </p:nvSpPr>
        <p:spPr>
          <a:xfrm>
            <a:off x="6373813" y="6213481"/>
            <a:ext cx="2057400" cy="365125"/>
          </a:xfrm>
          <a:prstGeom prst="rect">
            <a:avLst/>
          </a:prstGeom>
        </p:spPr>
        <p:txBody>
          <a:bodyPr/>
          <a:lstStyle>
            <a:lvl1pPr>
              <a:defRPr/>
            </a:lvl1pPr>
          </a:lstStyle>
          <a:p>
            <a:pPr fontAlgn="auto">
              <a:spcBef>
                <a:spcPts val="0"/>
              </a:spcBef>
              <a:spcAft>
                <a:spcPts val="0"/>
              </a:spcAft>
              <a:defRPr/>
            </a:pPr>
            <a:endParaRPr lang="en-US" altLang="en-US">
              <a:solidFill>
                <a:prstClr val="black">
                  <a:tint val="75000"/>
                </a:prstClr>
              </a:solidFill>
              <a:latin typeface="Franklin Gothic Book"/>
            </a:endParaRPr>
          </a:p>
        </p:txBody>
      </p:sp>
      <p:sp>
        <p:nvSpPr>
          <p:cNvPr id="7" name="Footer Placeholder 4"/>
          <p:cNvSpPr>
            <a:spLocks noGrp="1"/>
          </p:cNvSpPr>
          <p:nvPr>
            <p:ph type="ftr" sz="quarter" idx="15"/>
          </p:nvPr>
        </p:nvSpPr>
        <p:spPr>
          <a:xfrm>
            <a:off x="1603375" y="6226181"/>
            <a:ext cx="4719638" cy="365125"/>
          </a:xfrm>
          <a:prstGeom prst="rect">
            <a:avLst/>
          </a:prstGeom>
        </p:spPr>
        <p:txBody>
          <a:bodyPr/>
          <a:lstStyle>
            <a:lvl1pPr algn="l">
              <a:defRPr>
                <a:solidFill>
                  <a:schemeClr val="tx1">
                    <a:lumMod val="75000"/>
                    <a:lumOff val="25000"/>
                  </a:schemeClr>
                </a:solidFill>
              </a:defRPr>
            </a:lvl1pPr>
          </a:lstStyle>
          <a:p>
            <a:pPr fontAlgn="auto">
              <a:spcBef>
                <a:spcPts val="0"/>
              </a:spcBef>
              <a:spcAft>
                <a:spcPts val="0"/>
              </a:spcAft>
              <a:defRPr/>
            </a:pPr>
            <a:endParaRPr lang="en-US" dirty="0">
              <a:solidFill>
                <a:srgbClr val="000000">
                  <a:lumMod val="75000"/>
                  <a:lumOff val="25000"/>
                </a:srgbClr>
              </a:solidFill>
              <a:latin typeface="Franklin Gothic Book"/>
            </a:endParaRPr>
          </a:p>
        </p:txBody>
      </p:sp>
      <p:sp>
        <p:nvSpPr>
          <p:cNvPr id="8" name="Slide Number Placeholder 5"/>
          <p:cNvSpPr>
            <a:spLocks noGrp="1"/>
          </p:cNvSpPr>
          <p:nvPr>
            <p:ph type="sldNum" sz="quarter" idx="16"/>
          </p:nvPr>
        </p:nvSpPr>
        <p:spPr>
          <a:xfrm>
            <a:off x="8434390" y="6213481"/>
            <a:ext cx="330200" cy="365125"/>
          </a:xfrm>
          <a:prstGeom prst="rect">
            <a:avLst/>
          </a:prstGeom>
        </p:spPr>
        <p:txBody>
          <a:bodyPr/>
          <a:lstStyle>
            <a:lvl1pPr>
              <a:defRPr/>
            </a:lvl1pPr>
          </a:lstStyle>
          <a:p>
            <a:pPr fontAlgn="auto">
              <a:spcBef>
                <a:spcPts val="0"/>
              </a:spcBef>
              <a:spcAft>
                <a:spcPts val="0"/>
              </a:spcAft>
            </a:pPr>
            <a:fld id="{E83FBD0B-C542-4823-BBF6-B7A5EEB3544C}" type="slidenum">
              <a:rPr lang="en-US" altLang="en-US">
                <a:solidFill>
                  <a:srgbClr val="000000"/>
                </a:solidFill>
                <a:latin typeface="Franklin Gothic Book"/>
              </a:rPr>
              <a:pPr fontAlgn="auto">
                <a:spcBef>
                  <a:spcPts val="0"/>
                </a:spcBef>
                <a:spcAft>
                  <a:spcPts val="0"/>
                </a:spcAft>
              </a:pPr>
              <a:t>‹#›</a:t>
            </a:fld>
            <a:endParaRPr lang="en-US" altLang="en-US">
              <a:solidFill>
                <a:srgbClr val="000000"/>
              </a:solidFill>
              <a:latin typeface="Franklin Gothic Book"/>
            </a:endParaRPr>
          </a:p>
        </p:txBody>
      </p:sp>
    </p:spTree>
    <p:extLst>
      <p:ext uri="{BB962C8B-B14F-4D97-AF65-F5344CB8AC3E}">
        <p14:creationId xmlns:p14="http://schemas.microsoft.com/office/powerpoint/2010/main" val="1470313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7794964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5"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 y="0"/>
            <a:ext cx="91408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19838" y="496888"/>
            <a:ext cx="2257425" cy="804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p:nvPr userDrawn="1"/>
        </p:nvSpPr>
        <p:spPr>
          <a:xfrm>
            <a:off x="6646865" y="1973264"/>
            <a:ext cx="1486304" cy="207749"/>
          </a:xfrm>
          <a:prstGeom prst="rect">
            <a:avLst/>
          </a:prstGeom>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342892" eaLnBrk="0" hangingPunct="0">
              <a:defRPr/>
            </a:pPr>
            <a:r>
              <a:rPr lang="en-US" altLang="en-US" sz="750" dirty="0">
                <a:solidFill>
                  <a:srgbClr val="3B3838"/>
                </a:solidFill>
                <a:latin typeface="Calibri" panose="020F0502020204030204" pitchFamily="34" charset="0"/>
                <a:cs typeface="Franklin Gothic Book"/>
              </a:rPr>
              <a:t>https://</a:t>
            </a:r>
            <a:r>
              <a:rPr lang="en-US" altLang="en-US" sz="750" dirty="0" err="1">
                <a:solidFill>
                  <a:srgbClr val="3B3838"/>
                </a:solidFill>
                <a:latin typeface="Calibri" panose="020F0502020204030204" pitchFamily="34" charset="0"/>
                <a:cs typeface="Franklin Gothic Book"/>
              </a:rPr>
              <a:t>twitter.com</a:t>
            </a:r>
            <a:r>
              <a:rPr lang="en-US" altLang="en-US" sz="750" dirty="0">
                <a:solidFill>
                  <a:srgbClr val="3B3838"/>
                </a:solidFill>
                <a:latin typeface="Calibri" panose="020F0502020204030204" pitchFamily="34" charset="0"/>
                <a:cs typeface="Franklin Gothic Book"/>
              </a:rPr>
              <a:t>/</a:t>
            </a:r>
            <a:r>
              <a:rPr lang="en-US" altLang="en-US" sz="750" dirty="0" err="1">
                <a:solidFill>
                  <a:srgbClr val="3B3838"/>
                </a:solidFill>
                <a:latin typeface="Calibri" panose="020F0502020204030204" pitchFamily="34" charset="0"/>
                <a:cs typeface="Franklin Gothic Book"/>
              </a:rPr>
              <a:t>SMCoalition</a:t>
            </a:r>
            <a:r>
              <a:rPr lang="en-US" altLang="en-US" sz="750" dirty="0">
                <a:solidFill>
                  <a:srgbClr val="3B3838"/>
                </a:solidFill>
                <a:latin typeface="Calibri" panose="020F0502020204030204" pitchFamily="34" charset="0"/>
                <a:cs typeface="Franklin Gothic Book"/>
              </a:rPr>
              <a:t> </a:t>
            </a:r>
          </a:p>
        </p:txBody>
      </p:sp>
      <p:sp>
        <p:nvSpPr>
          <p:cNvPr id="8" name="Rectangle 7"/>
          <p:cNvSpPr/>
          <p:nvPr userDrawn="1"/>
        </p:nvSpPr>
        <p:spPr>
          <a:xfrm>
            <a:off x="6646863" y="2487615"/>
            <a:ext cx="1838965" cy="213597"/>
          </a:xfrm>
          <a:prstGeom prst="rect">
            <a:avLst/>
          </a:prstGeom>
        </p:spPr>
        <p:txBody>
          <a:bodyPr wrap="none">
            <a:spAutoFit/>
          </a:bodyPr>
          <a:lstStyle/>
          <a:p>
            <a:pPr defTabSz="342892" eaLnBrk="0" hangingPunct="0">
              <a:defRPr/>
            </a:pPr>
            <a:r>
              <a:rPr lang="en-US" sz="788" dirty="0" err="1">
                <a:solidFill>
                  <a:srgbClr val="E7E6E6">
                    <a:lumMod val="25000"/>
                  </a:srgbClr>
                </a:solidFill>
                <a:latin typeface="Franklin Gothic Book"/>
                <a:cs typeface="Franklin Gothic Book"/>
              </a:rPr>
              <a:t>Facebook.com</a:t>
            </a:r>
            <a:r>
              <a:rPr lang="en-US" sz="788" dirty="0">
                <a:solidFill>
                  <a:srgbClr val="E7E6E6">
                    <a:lumMod val="25000"/>
                  </a:srgbClr>
                </a:solidFill>
                <a:latin typeface="Franklin Gothic Book"/>
                <a:cs typeface="Franklin Gothic Book"/>
              </a:rPr>
              <a:t>/</a:t>
            </a:r>
            <a:r>
              <a:rPr lang="en-US" sz="788" dirty="0" err="1">
                <a:solidFill>
                  <a:srgbClr val="E7E6E6">
                    <a:lumMod val="25000"/>
                  </a:srgbClr>
                </a:solidFill>
                <a:latin typeface="Franklin Gothic Book"/>
                <a:cs typeface="Franklin Gothic Book"/>
              </a:rPr>
              <a:t>SMLeadershipCoalition</a:t>
            </a:r>
            <a:endParaRPr lang="en-US" sz="788" dirty="0">
              <a:solidFill>
                <a:srgbClr val="E7E6E6">
                  <a:lumMod val="25000"/>
                </a:srgbClr>
              </a:solidFill>
              <a:latin typeface="Franklin Gothic Book"/>
              <a:cs typeface="Franklin Gothic Book"/>
            </a:endParaRPr>
          </a:p>
        </p:txBody>
      </p:sp>
      <p:sp>
        <p:nvSpPr>
          <p:cNvPr id="9" name="Rectangle 8"/>
          <p:cNvSpPr/>
          <p:nvPr userDrawn="1"/>
        </p:nvSpPr>
        <p:spPr>
          <a:xfrm>
            <a:off x="6646863" y="3059116"/>
            <a:ext cx="2214562" cy="334835"/>
          </a:xfrm>
          <a:prstGeom prst="rect">
            <a:avLst/>
          </a:prstGeom>
        </p:spPr>
        <p:txBody>
          <a:bodyPr>
            <a:spAutoFit/>
          </a:bodyPr>
          <a:lstStyle/>
          <a:p>
            <a:pPr defTabSz="342892" eaLnBrk="0" hangingPunct="0">
              <a:defRPr/>
            </a:pPr>
            <a:r>
              <a:rPr lang="en-US" sz="788" dirty="0">
                <a:solidFill>
                  <a:srgbClr val="E7E6E6">
                    <a:lumMod val="25000"/>
                  </a:srgbClr>
                </a:solidFill>
                <a:latin typeface="Franklin Gothic Book"/>
                <a:cs typeface="Franklin Gothic Book"/>
              </a:rPr>
              <a:t>http://</a:t>
            </a:r>
            <a:r>
              <a:rPr lang="en-US" sz="788" dirty="0" err="1">
                <a:solidFill>
                  <a:srgbClr val="E7E6E6">
                    <a:lumMod val="25000"/>
                  </a:srgbClr>
                </a:solidFill>
                <a:latin typeface="Franklin Gothic Book"/>
                <a:cs typeface="Franklin Gothic Book"/>
              </a:rPr>
              <a:t>www.linkedin.com</a:t>
            </a:r>
            <a:r>
              <a:rPr lang="en-US" sz="788" dirty="0">
                <a:solidFill>
                  <a:srgbClr val="E7E6E6">
                    <a:lumMod val="25000"/>
                  </a:srgbClr>
                </a:solidFill>
                <a:latin typeface="Franklin Gothic Book"/>
                <a:cs typeface="Franklin Gothic Book"/>
              </a:rPr>
              <a:t> /groups </a:t>
            </a:r>
          </a:p>
          <a:p>
            <a:pPr defTabSz="342892" eaLnBrk="0" hangingPunct="0">
              <a:defRPr/>
            </a:pPr>
            <a:r>
              <a:rPr lang="en-US" sz="788" dirty="0">
                <a:solidFill>
                  <a:srgbClr val="E7E6E6">
                    <a:lumMod val="25000"/>
                  </a:srgbClr>
                </a:solidFill>
                <a:latin typeface="Franklin Gothic Book"/>
                <a:cs typeface="Franklin Gothic Book"/>
              </a:rPr>
              <a:t>/Smart-Manufacturing-Leadership-Coalition</a:t>
            </a:r>
          </a:p>
        </p:txBody>
      </p:sp>
      <p:pic>
        <p:nvPicPr>
          <p:cNvPr id="10" name="Picture 16"/>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289676" y="1976444"/>
            <a:ext cx="303213" cy="40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7"/>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289676" y="2493969"/>
            <a:ext cx="303213" cy="40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8"/>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289676" y="3011494"/>
            <a:ext cx="303213" cy="40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430576" y="451267"/>
            <a:ext cx="5141552" cy="1211283"/>
          </a:xfrm>
        </p:spPr>
        <p:txBody>
          <a:bodyPr>
            <a:normAutofit/>
          </a:bodyPr>
          <a:lstStyle>
            <a:lvl1pPr algn="l">
              <a:defRPr sz="2475">
                <a:solidFill>
                  <a:schemeClr val="tx2"/>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424640" y="1906649"/>
            <a:ext cx="5158205" cy="2465326"/>
          </a:xfrm>
        </p:spPr>
        <p:txBody>
          <a:bodyPr/>
          <a:lstStyle>
            <a:lvl1pPr marL="0" indent="0" algn="l">
              <a:buNone/>
              <a:defRPr sz="1069" baseline="0"/>
            </a:lvl1pPr>
            <a:lvl2pPr marL="257168"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2" indent="0" algn="ctr">
              <a:buNone/>
              <a:defRPr sz="900"/>
            </a:lvl7pPr>
            <a:lvl8pPr marL="1800180" indent="0" algn="ctr">
              <a:buNone/>
              <a:defRPr sz="900"/>
            </a:lvl8pPr>
            <a:lvl9pPr marL="2057348" indent="0" algn="ctr">
              <a:buNone/>
              <a:defRPr sz="900"/>
            </a:lvl9pPr>
          </a:lstStyle>
          <a:p>
            <a:r>
              <a:rPr lang="en-US"/>
              <a:t>Click to edit Master subtitle style</a:t>
            </a:r>
            <a:endParaRPr lang="en-US" dirty="0"/>
          </a:p>
        </p:txBody>
      </p:sp>
      <p:sp>
        <p:nvSpPr>
          <p:cNvPr id="11" name="Text Placeholder 10"/>
          <p:cNvSpPr>
            <a:spLocks noGrp="1"/>
          </p:cNvSpPr>
          <p:nvPr>
            <p:ph type="body" sz="quarter" idx="10"/>
          </p:nvPr>
        </p:nvSpPr>
        <p:spPr>
          <a:xfrm>
            <a:off x="2260997" y="6200782"/>
            <a:ext cx="4714875" cy="600075"/>
          </a:xfrm>
        </p:spPr>
        <p:txBody>
          <a:bodyPr>
            <a:noAutofit/>
          </a:bodyPr>
          <a:lstStyle>
            <a:lvl1pPr algn="ctr">
              <a:buFontTx/>
              <a:buNone/>
              <a:defRPr sz="1013">
                <a:solidFill>
                  <a:schemeClr val="bg1"/>
                </a:solidFill>
              </a:defRPr>
            </a:lvl1pPr>
            <a:lvl2pPr marL="0" indent="0" algn="ctr">
              <a:spcBef>
                <a:spcPts val="0"/>
              </a:spcBef>
              <a:buFontTx/>
              <a:buNone/>
              <a:defRPr sz="1013">
                <a:solidFill>
                  <a:schemeClr val="bg1"/>
                </a:solidFill>
              </a:defRPr>
            </a:lvl2pPr>
            <a:lvl3pPr marL="257168" indent="0" algn="ctr">
              <a:buFontTx/>
              <a:buNone/>
              <a:defRPr sz="1013">
                <a:solidFill>
                  <a:schemeClr val="bg1"/>
                </a:solidFill>
              </a:defRPr>
            </a:lvl3pPr>
            <a:lvl4pPr marL="514337" indent="0" algn="ctr">
              <a:buFontTx/>
              <a:buNone/>
              <a:defRPr sz="1013">
                <a:solidFill>
                  <a:schemeClr val="bg1"/>
                </a:solidFill>
              </a:defRPr>
            </a:lvl4pPr>
            <a:lvl5pPr marL="771506" indent="0" algn="ctr">
              <a:buFontTx/>
              <a:buNone/>
              <a:defRPr sz="1013">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0882238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26000"/>
          </a:blip>
          <a:stretch>
            <a:fillRect/>
          </a:stretch>
        </p:blipFill>
        <p:spPr>
          <a:xfrm>
            <a:off x="-1" y="0"/>
            <a:ext cx="9144001" cy="6858000"/>
          </a:xfrm>
          <a:prstGeom prst="rect">
            <a:avLst/>
          </a:prstGeom>
        </p:spPr>
      </p:pic>
      <p:sp>
        <p:nvSpPr>
          <p:cNvPr id="4" name="Title 8"/>
          <p:cNvSpPr>
            <a:spLocks noGrp="1"/>
          </p:cNvSpPr>
          <p:nvPr>
            <p:ph type="ctrTitle"/>
          </p:nvPr>
        </p:nvSpPr>
        <p:spPr>
          <a:xfrm>
            <a:off x="660057" y="3646137"/>
            <a:ext cx="7772400" cy="1829761"/>
          </a:xfrm>
        </p:spPr>
        <p:txBody>
          <a:bodyPr vert="horz" anchor="b">
            <a:normAutofit/>
            <a:scene3d>
              <a:camera prst="orthographicFront"/>
              <a:lightRig rig="soft" dir="t"/>
            </a:scene3d>
            <a:sp3d prstMaterial="softEdge"/>
          </a:bodyPr>
          <a:lstStyle>
            <a:lvl1pPr algn="r">
              <a:defRPr sz="2400" b="0" cap="none">
                <a:solidFill>
                  <a:schemeClr val="accent5"/>
                </a:solidFill>
                <a:effectLst/>
              </a:defRPr>
            </a:lvl1pPr>
          </a:lstStyle>
          <a:p>
            <a:r>
              <a:rPr kumimoji="0" lang="en-US" dirty="0"/>
              <a:t>Click to edit Master title style</a:t>
            </a:r>
          </a:p>
        </p:txBody>
      </p:sp>
      <p:sp>
        <p:nvSpPr>
          <p:cNvPr id="5" name="Subtitle 16"/>
          <p:cNvSpPr>
            <a:spLocks noGrp="1"/>
          </p:cNvSpPr>
          <p:nvPr>
            <p:ph type="subTitle" idx="1"/>
          </p:nvPr>
        </p:nvSpPr>
        <p:spPr>
          <a:xfrm>
            <a:off x="685800" y="5568513"/>
            <a:ext cx="7772400" cy="941485"/>
          </a:xfrm>
        </p:spPr>
        <p:txBody>
          <a:bodyPr lIns="45720" rIns="45720">
            <a:normAutofit/>
          </a:bodyPr>
          <a:lstStyle>
            <a:lvl1pPr marL="0" marR="48005" indent="0" algn="r">
              <a:buNone/>
              <a:defRPr sz="1800">
                <a:solidFill>
                  <a:schemeClr val="tx2">
                    <a:lumMod val="75000"/>
                  </a:schemeClr>
                </a:solidFill>
              </a:defRPr>
            </a:lvl1pPr>
            <a:lvl2pPr marL="342892" indent="0" algn="ctr">
              <a:buNone/>
            </a:lvl2pPr>
            <a:lvl3pPr marL="685783" indent="0" algn="ctr">
              <a:buNone/>
            </a:lvl3pPr>
            <a:lvl4pPr marL="1028675" indent="0" algn="ctr">
              <a:buNone/>
            </a:lvl4pPr>
            <a:lvl5pPr marL="1371566" indent="0" algn="ctr">
              <a:buNone/>
            </a:lvl5pPr>
            <a:lvl6pPr marL="1714457" indent="0" algn="ctr">
              <a:buNone/>
            </a:lvl6pPr>
            <a:lvl7pPr marL="2057348" indent="0" algn="ctr">
              <a:buNone/>
            </a:lvl7pPr>
            <a:lvl8pPr marL="2400240" indent="0" algn="ctr">
              <a:buNone/>
            </a:lvl8pPr>
            <a:lvl9pPr marL="2743132" indent="0" algn="ctr">
              <a:buNone/>
            </a:lvl9pPr>
          </a:lstStyle>
          <a:p>
            <a:r>
              <a:rPr kumimoji="0" lang="en-US" dirty="0"/>
              <a:t>Click to edit Master subtitle style</a:t>
            </a:r>
          </a:p>
        </p:txBody>
      </p:sp>
      <p:pic>
        <p:nvPicPr>
          <p:cNvPr id="3" name="Picture 2" descr="REMADE inst_Logo.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7500" t="11900" r="8844" b="12579"/>
          <a:stretch/>
        </p:blipFill>
        <p:spPr>
          <a:xfrm>
            <a:off x="5172303" y="121940"/>
            <a:ext cx="3355810" cy="1561218"/>
          </a:xfrm>
          <a:prstGeom prst="rect">
            <a:avLst/>
          </a:prstGeom>
        </p:spPr>
      </p:pic>
    </p:spTree>
    <p:extLst>
      <p:ext uri="{BB962C8B-B14F-4D97-AF65-F5344CB8AC3E}">
        <p14:creationId xmlns:p14="http://schemas.microsoft.com/office/powerpoint/2010/main" val="372030559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Title 6"/>
          <p:cNvSpPr>
            <a:spLocks noGrp="1"/>
          </p:cNvSpPr>
          <p:nvPr>
            <p:ph type="title"/>
          </p:nvPr>
        </p:nvSpPr>
        <p:spPr>
          <a:xfrm>
            <a:off x="457200" y="274644"/>
            <a:ext cx="8229600" cy="1029605"/>
          </a:xfrm>
        </p:spPr>
        <p:txBody>
          <a:bodyPr rtlCol="0"/>
          <a:lstStyle/>
          <a:p>
            <a:r>
              <a:rPr kumimoji="0" lang="en-US" dirty="0"/>
              <a:t>Click to edit Master title style</a:t>
            </a:r>
          </a:p>
        </p:txBody>
      </p:sp>
      <p:sp>
        <p:nvSpPr>
          <p:cNvPr id="16" name="Slide Number Placeholder 17"/>
          <p:cNvSpPr>
            <a:spLocks noGrp="1"/>
          </p:cNvSpPr>
          <p:nvPr>
            <p:ph type="sldNum" sz="quarter" idx="4"/>
          </p:nvPr>
        </p:nvSpPr>
        <p:spPr>
          <a:xfrm>
            <a:off x="8458202" y="6442269"/>
            <a:ext cx="245933" cy="209356"/>
          </a:xfrm>
          <a:prstGeom prst="rect">
            <a:avLst/>
          </a:prstGeom>
        </p:spPr>
        <p:txBody>
          <a:bodyPr vert="horz" lIns="0" tIns="0" rIns="0" bIns="0" anchor="ctr" anchorCtr="0"/>
          <a:lstStyle>
            <a:lvl1pPr algn="r" eaLnBrk="1" latinLnBrk="0" hangingPunct="1">
              <a:defRPr kumimoji="0" sz="1050" b="1">
                <a:solidFill>
                  <a:schemeClr val="bg1">
                    <a:lumMod val="65000"/>
                  </a:schemeClr>
                </a:solidFill>
                <a:latin typeface="Franklin Gothic Book"/>
                <a:cs typeface="Franklin Gothic Book"/>
              </a:defRPr>
            </a:lvl1pPr>
          </a:lstStyle>
          <a:p>
            <a:pPr defTabSz="342892" fontAlgn="auto">
              <a:spcBef>
                <a:spcPts val="0"/>
              </a:spcBef>
              <a:spcAft>
                <a:spcPts val="0"/>
              </a:spcAft>
            </a:pPr>
            <a:fld id="{6D56EEAD-0332-044B-8491-07E146F0D709}" type="slidenum">
              <a:rPr lang="en-GB" smtClean="0">
                <a:solidFill>
                  <a:prstClr val="white">
                    <a:lumMod val="65000"/>
                  </a:prstClr>
                </a:solidFill>
              </a:rPr>
              <a:pPr defTabSz="342892" fontAlgn="auto">
                <a:spcBef>
                  <a:spcPts val="0"/>
                </a:spcBef>
                <a:spcAft>
                  <a:spcPts val="0"/>
                </a:spcAft>
              </a:pPr>
              <a:t>‹#›</a:t>
            </a:fld>
            <a:endParaRPr lang="en-GB" dirty="0">
              <a:solidFill>
                <a:prstClr val="white">
                  <a:lumMod val="65000"/>
                </a:prstClr>
              </a:solidFill>
            </a:endParaRPr>
          </a:p>
        </p:txBody>
      </p:sp>
      <p:pic>
        <p:nvPicPr>
          <p:cNvPr id="18" name="Picture 17" descr="REMADE inst_Logo.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7500" t="11900" r="8844" b="12579"/>
          <a:stretch/>
        </p:blipFill>
        <p:spPr>
          <a:xfrm>
            <a:off x="180978" y="6214842"/>
            <a:ext cx="1123758" cy="522804"/>
          </a:xfrm>
          <a:prstGeom prst="rect">
            <a:avLst/>
          </a:prstGeom>
        </p:spPr>
      </p:pic>
      <p:sp>
        <p:nvSpPr>
          <p:cNvPr id="19" name="Footer Placeholder 21"/>
          <p:cNvSpPr>
            <a:spLocks noGrp="1"/>
          </p:cNvSpPr>
          <p:nvPr>
            <p:ph type="ftr" sz="quarter" idx="3"/>
          </p:nvPr>
        </p:nvSpPr>
        <p:spPr>
          <a:xfrm>
            <a:off x="1389720" y="6442274"/>
            <a:ext cx="7068480" cy="210385"/>
          </a:xfrm>
          <a:prstGeom prst="rect">
            <a:avLst/>
          </a:prstGeom>
        </p:spPr>
        <p:txBody>
          <a:bodyPr vert="horz" lIns="0" tIns="0" rIns="0" bIns="0" anchor="ctr" anchorCtr="0"/>
          <a:lstStyle>
            <a:lvl1pPr algn="r" eaLnBrk="1" latinLnBrk="0" hangingPunct="1">
              <a:defRPr kumimoji="0" sz="600">
                <a:solidFill>
                  <a:srgbClr val="A6A6A6"/>
                </a:solidFill>
                <a:latin typeface="Franklin Gothic Book"/>
                <a:cs typeface="Franklin Gothic Book"/>
              </a:defRPr>
            </a:lvl1pPr>
          </a:lstStyle>
          <a:p>
            <a:pPr defTabSz="342892" fontAlgn="auto">
              <a:spcBef>
                <a:spcPts val="0"/>
              </a:spcBef>
              <a:spcAft>
                <a:spcPts val="0"/>
              </a:spcAft>
            </a:pPr>
            <a:endParaRPr lang="en-GB" dirty="0"/>
          </a:p>
        </p:txBody>
      </p:sp>
      <p:cxnSp>
        <p:nvCxnSpPr>
          <p:cNvPr id="20" name="Straight Connector 19"/>
          <p:cNvCxnSpPr/>
          <p:nvPr userDrawn="1"/>
        </p:nvCxnSpPr>
        <p:spPr>
          <a:xfrm>
            <a:off x="2551814" y="6449283"/>
            <a:ext cx="6140616" cy="0"/>
          </a:xfrm>
          <a:prstGeom prst="line">
            <a:avLst/>
          </a:prstGeom>
          <a:ln w="6350" cap="flat" cmpd="sng" algn="ctr">
            <a:solidFill>
              <a:schemeClr val="tx1">
                <a:lumMod val="50000"/>
                <a:lumOff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0449038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206" y="177114"/>
            <a:ext cx="8804197" cy="577081"/>
          </a:xfrm>
        </p:spPr>
        <p:txBody>
          <a:bodyPr/>
          <a:lstStyle>
            <a:lvl1pPr>
              <a:defRPr sz="2700" b="0">
                <a:solidFill>
                  <a:schemeClr val="tx1">
                    <a:lumMod val="50000"/>
                    <a:lumOff val="50000"/>
                  </a:schemeClr>
                </a:solidFill>
              </a:defRPr>
            </a:lvl1pPr>
          </a:lstStyle>
          <a:p>
            <a:r>
              <a:rPr lang="en-US" dirty="0"/>
              <a:t>Click to edit Master title style</a:t>
            </a:r>
          </a:p>
        </p:txBody>
      </p:sp>
      <p:sp>
        <p:nvSpPr>
          <p:cNvPr id="3" name="Content Placeholder 2"/>
          <p:cNvSpPr>
            <a:spLocks noGrp="1"/>
          </p:cNvSpPr>
          <p:nvPr>
            <p:ph idx="1"/>
          </p:nvPr>
        </p:nvSpPr>
        <p:spPr>
          <a:xfrm>
            <a:off x="111204" y="1294023"/>
            <a:ext cx="8651796" cy="1338828"/>
          </a:xfrm>
          <a:prstGeom prst="rect">
            <a:avLst/>
          </a:prstGeom>
        </p:spPr>
        <p:txBody>
          <a:bodyPr>
            <a:spAutoFit/>
          </a:bodyPr>
          <a:lstStyle>
            <a:lvl1pPr>
              <a:buClr>
                <a:schemeClr val="accent1"/>
              </a:buClr>
              <a:defRPr sz="1800">
                <a:solidFill>
                  <a:schemeClr val="accent6">
                    <a:lumMod val="50000"/>
                  </a:schemeClr>
                </a:solidFill>
                <a:latin typeface="Franklin Gothic Book"/>
                <a:cs typeface="Franklin Gothic Book"/>
              </a:defRPr>
            </a:lvl1pPr>
            <a:lvl2pPr marL="386945" indent="-177400">
              <a:buClr>
                <a:schemeClr val="accent1"/>
              </a:buClr>
              <a:buFont typeface="Arial Narrow" pitchFamily="34" charset="0"/>
              <a:buChar char="–"/>
              <a:defRPr sz="1500">
                <a:solidFill>
                  <a:schemeClr val="bg2">
                    <a:lumMod val="25000"/>
                  </a:schemeClr>
                </a:solidFill>
                <a:latin typeface="Franklin Gothic Book"/>
                <a:cs typeface="Franklin Gothic Book"/>
              </a:defRPr>
            </a:lvl2pPr>
            <a:lvl3pPr marL="558390" indent="-126203">
              <a:buClr>
                <a:schemeClr val="accent1"/>
              </a:buClr>
              <a:defRPr sz="1350">
                <a:solidFill>
                  <a:schemeClr val="bg2">
                    <a:lumMod val="25000"/>
                  </a:schemeClr>
                </a:solidFill>
                <a:latin typeface="Franklin Gothic Book"/>
                <a:cs typeface="Franklin Gothic Book"/>
              </a:defRPr>
            </a:lvl3pPr>
            <a:lvl4pPr marL="729836" indent="-171446">
              <a:buClr>
                <a:schemeClr val="accent1"/>
              </a:buClr>
              <a:defRPr sz="1200">
                <a:solidFill>
                  <a:schemeClr val="bg2">
                    <a:lumMod val="25000"/>
                  </a:schemeClr>
                </a:solidFill>
                <a:latin typeface="Franklin Gothic Book"/>
                <a:cs typeface="Franklin Gothic Book"/>
              </a:defRPr>
            </a:lvl4pPr>
            <a:lvl5pPr marL="857228" indent="-127394">
              <a:buClr>
                <a:schemeClr val="accent1"/>
              </a:buClr>
              <a:buFont typeface="Arial" pitchFamily="34" charset="0"/>
              <a:buChar char="•"/>
              <a:defRPr sz="1200">
                <a:solidFill>
                  <a:schemeClr val="bg2">
                    <a:lumMod val="25000"/>
                  </a:schemeClr>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a:xfrm>
            <a:off x="4632325" y="6356356"/>
            <a:ext cx="2895600" cy="365125"/>
          </a:xfrm>
          <a:prstGeom prst="rect">
            <a:avLst/>
          </a:prstGeom>
        </p:spPr>
        <p:txBody>
          <a:bodyPr/>
          <a:lstStyle>
            <a:lvl1pPr>
              <a:defRPr>
                <a:latin typeface="Franklin Gothic Book"/>
              </a:defRPr>
            </a:lvl1pPr>
          </a:lstStyle>
          <a:p>
            <a:pPr fontAlgn="auto">
              <a:spcBef>
                <a:spcPts val="0"/>
              </a:spcBef>
              <a:spcAft>
                <a:spcPts val="0"/>
              </a:spcAft>
              <a:defRPr/>
            </a:pPr>
            <a:endParaRPr lang="en-US" dirty="0">
              <a:solidFill>
                <a:srgbClr val="04617B">
                  <a:shade val="90000"/>
                </a:srgbClr>
              </a:solidFill>
            </a:endParaRPr>
          </a:p>
        </p:txBody>
      </p:sp>
    </p:spTree>
    <p:extLst>
      <p:ext uri="{BB962C8B-B14F-4D97-AF65-F5344CB8AC3E}">
        <p14:creationId xmlns:p14="http://schemas.microsoft.com/office/powerpoint/2010/main" val="169279475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b="0"/>
            </a:lvl1pPr>
          </a:lstStyle>
          <a:p>
            <a:r>
              <a:rPr lang="en-US" dirty="0"/>
              <a:t>Click to edit Master title style</a:t>
            </a:r>
          </a:p>
        </p:txBody>
      </p:sp>
      <p:sp>
        <p:nvSpPr>
          <p:cNvPr id="4" name="Text Placeholder 3"/>
          <p:cNvSpPr>
            <a:spLocks noGrp="1"/>
          </p:cNvSpPr>
          <p:nvPr>
            <p:ph type="body" sz="quarter" idx="10"/>
          </p:nvPr>
        </p:nvSpPr>
        <p:spPr>
          <a:xfrm>
            <a:off x="192088" y="812800"/>
            <a:ext cx="8731250" cy="55308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800577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cSld name="10_Custom Layou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457200" y="1"/>
            <a:ext cx="8229600" cy="641349"/>
          </a:xfrm>
        </p:spPr>
        <p:txBody>
          <a:bodyPr/>
          <a:lstStyle>
            <a:lvl1pPr>
              <a:defRPr>
                <a:solidFill>
                  <a:srgbClr val="3C474F"/>
                </a:solidFill>
              </a:defRPr>
            </a:lvl1pPr>
          </a:lstStyle>
          <a:p>
            <a:r>
              <a:rPr lang="en-US"/>
              <a:t>Click to edit Master title style</a:t>
            </a:r>
            <a:endParaRPr lang="en-US" dirty="0"/>
          </a:p>
        </p:txBody>
      </p:sp>
    </p:spTree>
    <p:extLst>
      <p:ext uri="{BB962C8B-B14F-4D97-AF65-F5344CB8AC3E}">
        <p14:creationId xmlns:p14="http://schemas.microsoft.com/office/powerpoint/2010/main" val="79528107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1"/>
          </p:nvPr>
        </p:nvSpPr>
        <p:spPr>
          <a:xfrm>
            <a:off x="6781800" y="6601439"/>
            <a:ext cx="892175" cy="276225"/>
          </a:xfrm>
          <a:prstGeom prst="rect">
            <a:avLst/>
          </a:prstGeom>
          <a:ln/>
        </p:spPr>
        <p:txBody>
          <a:bodyPr/>
          <a:lstStyle>
            <a:lvl1pPr>
              <a:defRPr/>
            </a:lvl1pPr>
          </a:lstStyle>
          <a:p>
            <a:pPr fontAlgn="auto">
              <a:spcBef>
                <a:spcPts val="0"/>
              </a:spcBef>
              <a:spcAft>
                <a:spcPts val="0"/>
              </a:spcAft>
              <a:defRPr/>
            </a:pPr>
            <a:endParaRPr lang="en-US">
              <a:solidFill>
                <a:srgbClr val="4D4D4D"/>
              </a:solidFill>
              <a:latin typeface="Franklin Gothic Book"/>
            </a:endParaRPr>
          </a:p>
        </p:txBody>
      </p:sp>
      <p:sp>
        <p:nvSpPr>
          <p:cNvPr id="5" name="Slide Number Placeholder 15"/>
          <p:cNvSpPr>
            <a:spLocks noGrp="1"/>
          </p:cNvSpPr>
          <p:nvPr>
            <p:ph type="sldNum" sz="quarter" idx="4"/>
          </p:nvPr>
        </p:nvSpPr>
        <p:spPr>
          <a:xfrm>
            <a:off x="88496" y="6453547"/>
            <a:ext cx="1066800" cy="365125"/>
          </a:xfrm>
          <a:prstGeom prst="rect">
            <a:avLst/>
          </a:prstGeom>
          <a:ln>
            <a:solidFill>
              <a:schemeClr val="bg1"/>
            </a:solidFill>
          </a:ln>
        </p:spPr>
        <p:txBody>
          <a:bodyPr vert="horz" lIns="91440" tIns="45720" rIns="91440" bIns="45720" rtlCol="0" anchor="ctr"/>
          <a:lstStyle>
            <a:lvl1pPr algn="r">
              <a:defRPr sz="1200">
                <a:solidFill>
                  <a:schemeClr val="accent2">
                    <a:lumMod val="75000"/>
                  </a:schemeClr>
                </a:solidFill>
              </a:defRPr>
            </a:lvl1pPr>
          </a:lstStyle>
          <a:p>
            <a:pPr fontAlgn="auto">
              <a:spcBef>
                <a:spcPts val="0"/>
              </a:spcBef>
              <a:spcAft>
                <a:spcPts val="0"/>
              </a:spcAft>
            </a:pPr>
            <a:fld id="{048367B6-A0F1-485F-928A-F8387AE218C3}" type="slidenum">
              <a:rPr lang="en-US" smtClean="0">
                <a:solidFill>
                  <a:srgbClr val="4F81BD">
                    <a:lumMod val="75000"/>
                  </a:srgbClr>
                </a:solidFill>
                <a:latin typeface="Franklin Gothic Book"/>
              </a:rPr>
              <a:pPr fontAlgn="auto">
                <a:spcBef>
                  <a:spcPts val="0"/>
                </a:spcBef>
                <a:spcAft>
                  <a:spcPts val="0"/>
                </a:spcAft>
              </a:pPr>
              <a:t>‹#›</a:t>
            </a:fld>
            <a:endParaRPr lang="en-US" dirty="0">
              <a:solidFill>
                <a:srgbClr val="4F81BD">
                  <a:lumMod val="75000"/>
                </a:srgbClr>
              </a:solidFill>
              <a:latin typeface="Franklin Gothic Book"/>
            </a:endParaRPr>
          </a:p>
        </p:txBody>
      </p:sp>
    </p:spTree>
    <p:extLst>
      <p:ext uri="{BB962C8B-B14F-4D97-AF65-F5344CB8AC3E}">
        <p14:creationId xmlns:p14="http://schemas.microsoft.com/office/powerpoint/2010/main" val="275804468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Content Placeholder 3"/>
          <p:cNvSpPr>
            <a:spLocks noGrp="1"/>
          </p:cNvSpPr>
          <p:nvPr>
            <p:ph sz="quarter" idx="10"/>
          </p:nvPr>
        </p:nvSpPr>
        <p:spPr>
          <a:xfrm>
            <a:off x="457200" y="914400"/>
            <a:ext cx="8077200" cy="5257800"/>
          </a:xfrm>
          <a:prstGeom prst="rect">
            <a:avLst/>
          </a:prstGeom>
        </p:spPr>
        <p:txBody>
          <a:bodyPr vert="horz"/>
          <a:lstStyle>
            <a:lvl1pPr marL="0" indent="0">
              <a:buNone/>
              <a:defRPr/>
            </a:lvl1pPr>
          </a:lstStyle>
          <a:p>
            <a:pPr lvl="0"/>
            <a:r>
              <a:rPr lang="en-US" dirty="0"/>
              <a:t>Click to edit Master text styles</a:t>
            </a:r>
          </a:p>
        </p:txBody>
      </p:sp>
    </p:spTree>
    <p:extLst>
      <p:ext uri="{BB962C8B-B14F-4D97-AF65-F5344CB8AC3E}">
        <p14:creationId xmlns:p14="http://schemas.microsoft.com/office/powerpoint/2010/main" val="424822322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2_EERE Black Slide Cover">
    <p:spTree>
      <p:nvGrpSpPr>
        <p:cNvPr id="1" name=""/>
        <p:cNvGrpSpPr/>
        <p:nvPr/>
      </p:nvGrpSpPr>
      <p:grpSpPr>
        <a:xfrm>
          <a:off x="0" y="0"/>
          <a:ext cx="0" cy="0"/>
          <a:chOff x="0" y="0"/>
          <a:chExt cx="0" cy="0"/>
        </a:xfrm>
      </p:grpSpPr>
      <p:sp>
        <p:nvSpPr>
          <p:cNvPr id="5" name="Rectangle 19"/>
          <p:cNvSpPr/>
          <p:nvPr userDrawn="1"/>
        </p:nvSpPr>
        <p:spPr>
          <a:xfrm>
            <a:off x="0" y="0"/>
            <a:ext cx="9144000" cy="3276600"/>
          </a:xfrm>
          <a:prstGeom prst="rect">
            <a:avLst/>
          </a:prstGeom>
          <a:solidFill>
            <a:srgbClr val="0085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Rectangle 9"/>
          <p:cNvSpPr/>
          <p:nvPr userDrawn="1"/>
        </p:nvSpPr>
        <p:spPr>
          <a:xfrm flipH="1">
            <a:off x="5334000" y="3276600"/>
            <a:ext cx="3810000" cy="3365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1" name="Rectangle 6"/>
          <p:cNvSpPr/>
          <p:nvPr userDrawn="1"/>
        </p:nvSpPr>
        <p:spPr>
          <a:xfrm flipH="1">
            <a:off x="0" y="1905000"/>
            <a:ext cx="9144000" cy="13716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15" name="Picture 16" descr="volt.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00400" y="0"/>
            <a:ext cx="2133600" cy="1565275"/>
          </a:xfrm>
          <a:prstGeom prst="rect">
            <a:avLst/>
          </a:prstGeom>
          <a:noFill/>
          <a:ln w="9525">
            <a:noFill/>
            <a:miter lim="800000"/>
            <a:headEnd/>
            <a:tailEnd/>
          </a:ln>
        </p:spPr>
      </p:pic>
      <p:pic>
        <p:nvPicPr>
          <p:cNvPr id="16" name="Picture 13" descr="Oneturbine.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24000"/>
            <a:ext cx="1905000" cy="1758950"/>
          </a:xfrm>
          <a:prstGeom prst="rect">
            <a:avLst/>
          </a:prstGeom>
          <a:noFill/>
          <a:ln w="9525">
            <a:noFill/>
            <a:miter lim="800000"/>
            <a:headEnd/>
            <a:tailEnd/>
          </a:ln>
        </p:spPr>
      </p:pic>
      <p:pic>
        <p:nvPicPr>
          <p:cNvPr id="18" name="Picture 14" descr="pumpwithleaves.JPG"/>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a:off x="5334000" y="1524000"/>
            <a:ext cx="2133600" cy="1762125"/>
          </a:xfrm>
          <a:prstGeom prst="rect">
            <a:avLst/>
          </a:prstGeom>
          <a:noFill/>
          <a:ln w="9525">
            <a:noFill/>
            <a:miter lim="800000"/>
            <a:headEnd/>
            <a:tailEnd/>
          </a:ln>
        </p:spPr>
      </p:pic>
      <p:pic>
        <p:nvPicPr>
          <p:cNvPr id="4"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143000" cy="1524000"/>
          </a:xfrm>
          <a:prstGeom prst="rect">
            <a:avLst/>
          </a:prstGeom>
        </p:spPr>
      </p:pic>
      <p:pic>
        <p:nvPicPr>
          <p:cNvPr id="22" name="Picture 21"/>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7467600" y="1524000"/>
            <a:ext cx="1676400" cy="1762124"/>
          </a:xfrm>
          <a:prstGeom prst="rect">
            <a:avLst/>
          </a:prstGeom>
        </p:spPr>
      </p:pic>
      <p:pic>
        <p:nvPicPr>
          <p:cNvPr id="13" name="Picture 12" descr="led.JP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66800" y="0"/>
            <a:ext cx="2133600" cy="1539875"/>
          </a:xfrm>
          <a:prstGeom prst="rect">
            <a:avLst/>
          </a:prstGeom>
          <a:noFill/>
          <a:ln w="9525">
            <a:noFill/>
            <a:miter lim="800000"/>
            <a:headEnd/>
            <a:tailEnd/>
          </a:ln>
        </p:spPr>
      </p:pic>
      <p:pic>
        <p:nvPicPr>
          <p:cNvPr id="14" name="Picture 10" descr="insulate.JPG"/>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200400" y="1524000"/>
            <a:ext cx="2133600" cy="1752600"/>
          </a:xfrm>
          <a:prstGeom prst="rect">
            <a:avLst/>
          </a:prstGeom>
          <a:noFill/>
          <a:ln w="9525">
            <a:noFill/>
            <a:miter lim="800000"/>
            <a:headEnd/>
            <a:tailEnd/>
          </a:ln>
        </p:spPr>
      </p:pic>
      <p:pic>
        <p:nvPicPr>
          <p:cNvPr id="23" name="Picture 22"/>
          <p:cNvPicPr>
            <a:picLocks noChangeAspect="1"/>
          </p:cNvPicPr>
          <p:nvPr userDrawn="1"/>
        </p:nvPicPr>
        <p:blipFill rotWithShape="1">
          <a:blip r:embed="rId9" cstate="print">
            <a:extLst>
              <a:ext uri="{28A0092B-C50C-407E-A947-70E740481C1C}">
                <a14:useLocalDpi xmlns:a14="http://schemas.microsoft.com/office/drawing/2010/main" val="0"/>
              </a:ext>
            </a:extLst>
          </a:blip>
          <a:srcRect/>
          <a:stretch/>
        </p:blipFill>
        <p:spPr>
          <a:xfrm>
            <a:off x="1066800" y="1523144"/>
            <a:ext cx="2133600" cy="1753456"/>
          </a:xfrm>
          <a:prstGeom prst="rect">
            <a:avLst/>
          </a:prstGeom>
        </p:spPr>
      </p:pic>
      <p:pic>
        <p:nvPicPr>
          <p:cNvPr id="26" name="Picture 25"/>
          <p:cNvPicPr>
            <a:picLocks noChangeAspect="1"/>
          </p:cNvPicPr>
          <p:nvPr userDrawn="1"/>
        </p:nvPicPr>
        <p:blipFill rotWithShape="1">
          <a:blip r:embed="rId10" cstate="print">
            <a:extLst>
              <a:ext uri="{28A0092B-C50C-407E-A947-70E740481C1C}">
                <a14:useLocalDpi xmlns:a14="http://schemas.microsoft.com/office/drawing/2010/main" val="0"/>
              </a:ext>
            </a:extLst>
          </a:blip>
          <a:srcRect/>
          <a:stretch/>
        </p:blipFill>
        <p:spPr>
          <a:xfrm>
            <a:off x="0" y="1523144"/>
            <a:ext cx="1066800" cy="1753456"/>
          </a:xfrm>
          <a:prstGeom prst="rect">
            <a:avLst/>
          </a:prstGeom>
        </p:spPr>
      </p:pic>
      <p:sp>
        <p:nvSpPr>
          <p:cNvPr id="6" name="Rectangle 15"/>
          <p:cNvSpPr/>
          <p:nvPr/>
        </p:nvSpPr>
        <p:spPr>
          <a:xfrm>
            <a:off x="0" y="6610350"/>
            <a:ext cx="9144000" cy="247650"/>
          </a:xfrm>
          <a:prstGeom prst="rect">
            <a:avLst/>
          </a:prstGeom>
          <a:solidFill>
            <a:srgbClr val="0085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 name="Text Placeholder 9"/>
          <p:cNvSpPr txBox="1">
            <a:spLocks/>
          </p:cNvSpPr>
          <p:nvPr/>
        </p:nvSpPr>
        <p:spPr>
          <a:xfrm>
            <a:off x="130175" y="6616700"/>
            <a:ext cx="7286625" cy="241300"/>
          </a:xfrm>
          <a:prstGeom prst="rect">
            <a:avLst/>
          </a:prstGeom>
        </p:spPr>
        <p:txBody>
          <a:bodyPr>
            <a:normAutofit lnSpcReduction="10000"/>
          </a:bodyPr>
          <a:lstStyle>
            <a:lvl1pPr>
              <a:buNone/>
              <a:defRPr sz="1000" baseline="0">
                <a:solidFill>
                  <a:schemeClr val="bg1"/>
                </a:solidFill>
                <a:latin typeface="Arial" pitchFamily="34" charset="0"/>
                <a:cs typeface="Arial" pitchFamily="34" charset="0"/>
              </a:defRPr>
            </a:lvl1pPr>
          </a:lstStyle>
          <a:p>
            <a:pPr marL="342900" indent="-342900" defTabSz="457200" fontAlgn="auto">
              <a:spcBef>
                <a:spcPct val="20000"/>
              </a:spcBef>
              <a:spcAft>
                <a:spcPts val="0"/>
              </a:spcAft>
              <a:buFont typeface="Arial"/>
              <a:buNone/>
              <a:defRPr/>
            </a:pPr>
            <a:fld id="{24289C06-C21E-485E-9AAF-A99C6B017E3B}" type="slidenum">
              <a:rPr lang="en-US" smtClean="0">
                <a:solidFill>
                  <a:prstClr val="white"/>
                </a:solidFill>
                <a:latin typeface="Calibri"/>
                <a:cs typeface="Calibri"/>
              </a:rPr>
              <a:pPr marL="342900" indent="-342900" defTabSz="457200" fontAlgn="auto">
                <a:spcBef>
                  <a:spcPct val="20000"/>
                </a:spcBef>
                <a:spcAft>
                  <a:spcPts val="0"/>
                </a:spcAft>
                <a:buFont typeface="Arial"/>
                <a:buNone/>
                <a:defRPr/>
              </a:pPr>
              <a:t>‹#›</a:t>
            </a:fld>
            <a:r>
              <a:rPr lang="en-US" dirty="0">
                <a:solidFill>
                  <a:prstClr val="white"/>
                </a:solidFill>
                <a:latin typeface="Calibri"/>
                <a:cs typeface="Calibri"/>
              </a:rPr>
              <a:t> | Energy Efficiency and Renewable Energy</a:t>
            </a:r>
          </a:p>
        </p:txBody>
      </p:sp>
      <p:sp>
        <p:nvSpPr>
          <p:cNvPr id="8" name="Text Placeholder 9"/>
          <p:cNvSpPr txBox="1">
            <a:spLocks/>
          </p:cNvSpPr>
          <p:nvPr/>
        </p:nvSpPr>
        <p:spPr>
          <a:xfrm>
            <a:off x="5476875" y="6616700"/>
            <a:ext cx="3667125" cy="241300"/>
          </a:xfrm>
          <a:prstGeom prst="rect">
            <a:avLst/>
          </a:prstGeom>
        </p:spPr>
        <p:txBody>
          <a:bodyPr>
            <a:normAutofit lnSpcReduction="10000"/>
          </a:bodyPr>
          <a:lstStyle>
            <a:lvl1pPr>
              <a:buNone/>
              <a:defRPr sz="1000" baseline="0">
                <a:solidFill>
                  <a:schemeClr val="bg1"/>
                </a:solidFill>
                <a:latin typeface="Arial" pitchFamily="34" charset="0"/>
                <a:cs typeface="Arial" pitchFamily="34" charset="0"/>
              </a:defRPr>
            </a:lvl1pPr>
          </a:lstStyle>
          <a:p>
            <a:pPr marL="342900" indent="-342900" algn="r" defTabSz="457200" fontAlgn="auto">
              <a:spcBef>
                <a:spcPct val="20000"/>
              </a:spcBef>
              <a:spcAft>
                <a:spcPts val="0"/>
              </a:spcAft>
              <a:buFont typeface="Arial"/>
              <a:buNone/>
              <a:defRPr/>
            </a:pPr>
            <a:r>
              <a:rPr lang="en-US" dirty="0">
                <a:solidFill>
                  <a:prstClr val="white"/>
                </a:solidFill>
                <a:latin typeface="Calibri"/>
                <a:cs typeface="Calibri"/>
              </a:rPr>
              <a:t>eere.energy.gov</a:t>
            </a:r>
          </a:p>
        </p:txBody>
      </p:sp>
      <p:pic>
        <p:nvPicPr>
          <p:cNvPr id="21" name="Picture 20"/>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562600" y="477001"/>
            <a:ext cx="3352800" cy="492725"/>
          </a:xfrm>
          <a:prstGeom prst="rect">
            <a:avLst/>
          </a:prstGeom>
        </p:spPr>
      </p:pic>
      <p:sp>
        <p:nvSpPr>
          <p:cNvPr id="3" name="Text Placeholder 2"/>
          <p:cNvSpPr>
            <a:spLocks noGrp="1"/>
          </p:cNvSpPr>
          <p:nvPr>
            <p:ph type="body" sz="quarter" idx="10" hasCustomPrompt="1"/>
          </p:nvPr>
        </p:nvSpPr>
        <p:spPr>
          <a:xfrm>
            <a:off x="228600" y="3892815"/>
            <a:ext cx="4800600" cy="526785"/>
          </a:xfrm>
          <a:prstGeom prst="rect">
            <a:avLst/>
          </a:prstGeom>
        </p:spPr>
        <p:txBody>
          <a:bodyPr vert="horz" lIns="0" tIns="0" rIns="0" bIns="0"/>
          <a:lstStyle>
            <a:lvl1pPr marL="0" indent="0">
              <a:buNone/>
              <a:defRPr sz="2800" b="0"/>
            </a:lvl1pPr>
          </a:lstStyle>
          <a:p>
            <a:pPr lvl="0"/>
            <a:r>
              <a:rPr lang="en-US" dirty="0"/>
              <a:t>Headline</a:t>
            </a:r>
          </a:p>
        </p:txBody>
      </p:sp>
      <p:sp>
        <p:nvSpPr>
          <p:cNvPr id="24" name="Text Placeholder 2"/>
          <p:cNvSpPr>
            <a:spLocks noGrp="1"/>
          </p:cNvSpPr>
          <p:nvPr>
            <p:ph type="body" sz="quarter" idx="11" hasCustomPrompt="1"/>
          </p:nvPr>
        </p:nvSpPr>
        <p:spPr>
          <a:xfrm>
            <a:off x="228600" y="4477719"/>
            <a:ext cx="4800600" cy="526785"/>
          </a:xfrm>
          <a:prstGeom prst="rect">
            <a:avLst/>
          </a:prstGeom>
        </p:spPr>
        <p:txBody>
          <a:bodyPr vert="horz" lIns="0" tIns="0" rIns="0" bIns="0"/>
          <a:lstStyle>
            <a:lvl1pPr marL="0" indent="0">
              <a:buNone/>
              <a:defRPr sz="2400" b="0"/>
            </a:lvl1pPr>
          </a:lstStyle>
          <a:p>
            <a:pPr lvl="0"/>
            <a:r>
              <a:rPr lang="en-US" dirty="0"/>
              <a:t>Date</a:t>
            </a:r>
          </a:p>
        </p:txBody>
      </p:sp>
      <p:sp>
        <p:nvSpPr>
          <p:cNvPr id="27" name="Text Placeholder 9"/>
          <p:cNvSpPr>
            <a:spLocks noGrp="1"/>
          </p:cNvSpPr>
          <p:nvPr>
            <p:ph type="body" sz="quarter" idx="12" hasCustomPrompt="1"/>
          </p:nvPr>
        </p:nvSpPr>
        <p:spPr>
          <a:xfrm>
            <a:off x="5638800" y="3886200"/>
            <a:ext cx="3200400" cy="457200"/>
          </a:xfrm>
          <a:prstGeom prst="rect">
            <a:avLst/>
          </a:prstGeom>
        </p:spPr>
        <p:txBody>
          <a:bodyPr vert="horz"/>
          <a:lstStyle>
            <a:lvl1pPr marL="0" indent="0">
              <a:buNone/>
              <a:defRPr b="1">
                <a:solidFill>
                  <a:schemeClr val="bg1"/>
                </a:solidFill>
              </a:defRPr>
            </a:lvl1pPr>
          </a:lstStyle>
          <a:p>
            <a:pPr lvl="0"/>
            <a:r>
              <a:rPr lang="en-US" dirty="0"/>
              <a:t>Title</a:t>
            </a:r>
          </a:p>
        </p:txBody>
      </p:sp>
      <p:sp>
        <p:nvSpPr>
          <p:cNvPr id="28" name="Text Placeholder 9"/>
          <p:cNvSpPr>
            <a:spLocks noGrp="1"/>
          </p:cNvSpPr>
          <p:nvPr>
            <p:ph type="body" sz="quarter" idx="13" hasCustomPrompt="1"/>
          </p:nvPr>
        </p:nvSpPr>
        <p:spPr>
          <a:xfrm>
            <a:off x="5638800" y="4495800"/>
            <a:ext cx="3200400" cy="457200"/>
          </a:xfrm>
          <a:prstGeom prst="rect">
            <a:avLst/>
          </a:prstGeom>
        </p:spPr>
        <p:txBody>
          <a:bodyPr vert="horz"/>
          <a:lstStyle>
            <a:lvl1pPr marL="0" indent="0">
              <a:buNone/>
              <a:defRPr sz="2000" b="0">
                <a:solidFill>
                  <a:srgbClr val="FFFFFF"/>
                </a:solidFill>
              </a:defRPr>
            </a:lvl1pPr>
          </a:lstStyle>
          <a:p>
            <a:pPr lvl="0"/>
            <a:r>
              <a:rPr lang="en-US" dirty="0"/>
              <a:t>Position</a:t>
            </a:r>
          </a:p>
        </p:txBody>
      </p:sp>
    </p:spTree>
    <p:extLst>
      <p:ext uri="{BB962C8B-B14F-4D97-AF65-F5344CB8AC3E}">
        <p14:creationId xmlns:p14="http://schemas.microsoft.com/office/powerpoint/2010/main" val="348417634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Content Placeholder 3"/>
          <p:cNvSpPr>
            <a:spLocks noGrp="1"/>
          </p:cNvSpPr>
          <p:nvPr>
            <p:ph sz="quarter" idx="10"/>
          </p:nvPr>
        </p:nvSpPr>
        <p:spPr>
          <a:xfrm>
            <a:off x="457200" y="914400"/>
            <a:ext cx="8077200" cy="5257800"/>
          </a:xfrm>
          <a:prstGeom prst="rect">
            <a:avLst/>
          </a:prstGeom>
        </p:spPr>
        <p:txBody>
          <a:bodyPr vert="horz"/>
          <a:lstStyle>
            <a:lvl1pPr marL="0" indent="0">
              <a:buNone/>
              <a:defRPr/>
            </a:lvl1pPr>
          </a:lstStyle>
          <a:p>
            <a:pPr lvl="0"/>
            <a:r>
              <a:rPr lang="en-US" dirty="0"/>
              <a:t>Click to edit Master text styles</a:t>
            </a:r>
          </a:p>
        </p:txBody>
      </p:sp>
      <p:sp>
        <p:nvSpPr>
          <p:cNvPr id="5" name="TextBox 4"/>
          <p:cNvSpPr txBox="1"/>
          <p:nvPr userDrawn="1"/>
        </p:nvSpPr>
        <p:spPr>
          <a:xfrm>
            <a:off x="685800" y="6507506"/>
            <a:ext cx="3962400" cy="350494"/>
          </a:xfrm>
          <a:prstGeom prst="rect">
            <a:avLst/>
          </a:prstGeom>
        </p:spPr>
        <p:txBody>
          <a:bodyPr vert="horz" wrap="none" lIns="91440" tIns="45720" rIns="91440" bIns="45720" rtlCol="0">
            <a:normAutofit/>
          </a:bodyPr>
          <a:lstStyle/>
          <a:p>
            <a:pPr defTabSz="457200" fontAlgn="auto">
              <a:spcBef>
                <a:spcPct val="20000"/>
              </a:spcBef>
              <a:spcAft>
                <a:spcPts val="0"/>
              </a:spcAft>
              <a:buFont typeface="Arial"/>
              <a:buNone/>
            </a:pPr>
            <a:r>
              <a:rPr lang="en-US" sz="1400" b="1" dirty="0">
                <a:solidFill>
                  <a:srgbClr val="FF0000"/>
                </a:solidFill>
                <a:latin typeface="Calibri"/>
                <a:cs typeface="Arial Narrow"/>
              </a:rPr>
              <a:t>For Internal DOE discussion only.  Do not distribute</a:t>
            </a:r>
          </a:p>
        </p:txBody>
      </p:sp>
    </p:spTree>
    <p:extLst>
      <p:ext uri="{BB962C8B-B14F-4D97-AF65-F5344CB8AC3E}">
        <p14:creationId xmlns:p14="http://schemas.microsoft.com/office/powerpoint/2010/main" val="41669859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608341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Content Placeholder 3"/>
          <p:cNvSpPr>
            <a:spLocks noGrp="1"/>
          </p:cNvSpPr>
          <p:nvPr>
            <p:ph sz="quarter" idx="10"/>
          </p:nvPr>
        </p:nvSpPr>
        <p:spPr>
          <a:xfrm>
            <a:off x="457200" y="914400"/>
            <a:ext cx="8077200" cy="5257800"/>
          </a:xfrm>
          <a:prstGeom prst="rect">
            <a:avLst/>
          </a:prstGeom>
        </p:spPr>
        <p:txBody>
          <a:bodyPr vert="horz"/>
          <a:lstStyle>
            <a:lvl1pPr marL="0" indent="0">
              <a:buNone/>
              <a:defRPr/>
            </a:lvl1pPr>
          </a:lstStyle>
          <a:p>
            <a:pPr lvl="0"/>
            <a:r>
              <a:rPr lang="en-US" dirty="0"/>
              <a:t>Click to edit Master text styles</a:t>
            </a:r>
          </a:p>
        </p:txBody>
      </p:sp>
      <p:pic>
        <p:nvPicPr>
          <p:cNvPr id="6" name="Picture 5"/>
          <p:cNvPicPr>
            <a:picLocks noChangeAspect="1"/>
          </p:cNvPicPr>
          <p:nvPr userDrawn="1"/>
        </p:nvPicPr>
        <p:blipFill>
          <a:blip r:embed="rId2"/>
          <a:stretch>
            <a:fillRect/>
          </a:stretch>
        </p:blipFill>
        <p:spPr>
          <a:xfrm>
            <a:off x="0" y="662970"/>
            <a:ext cx="9144000" cy="45719"/>
          </a:xfrm>
          <a:prstGeom prst="rect">
            <a:avLst/>
          </a:prstGeom>
        </p:spPr>
      </p:pic>
    </p:spTree>
    <p:extLst>
      <p:ext uri="{BB962C8B-B14F-4D97-AF65-F5344CB8AC3E}">
        <p14:creationId xmlns:p14="http://schemas.microsoft.com/office/powerpoint/2010/main" val="276451081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90675"/>
            <a:ext cx="8229600" cy="4876800"/>
          </a:xfrm>
          <a:prstGeom prst="rect">
            <a:avLst/>
          </a:prstGeom>
        </p:spPr>
        <p:txBody>
          <a:bodyPr/>
          <a:lstStyle>
            <a:lvl1pPr>
              <a:defRPr sz="2400">
                <a:latin typeface="Arial Narrow" pitchFamily="34" charset="0"/>
              </a:defRPr>
            </a:lvl1pPr>
            <a:lvl2pPr>
              <a:defRPr sz="2000">
                <a:latin typeface="Arial Narrow" pitchFamily="34" charset="0"/>
              </a:defRPr>
            </a:lvl2pPr>
            <a:lvl3pPr>
              <a:defRPr>
                <a:latin typeface="Arial Narrow" pitchFamily="34" charset="0"/>
              </a:defRPr>
            </a:lvl3pPr>
            <a:lvl4pPr>
              <a:defRPr>
                <a:latin typeface="Arial Narrow" pitchFamily="34" charset="0"/>
              </a:defRPr>
            </a:lvl4pPr>
            <a:lvl5pPr>
              <a:defRPr>
                <a:latin typeface="Arial Narrow"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a:lstStyle>
            <a:lvl1pPr>
              <a:defRPr>
                <a:latin typeface="+mj-lt"/>
              </a:defRPr>
            </a:lvl1pPr>
          </a:lstStyle>
          <a:p>
            <a:r>
              <a:rPr lang="en-US" dirty="0"/>
              <a:t>Click to edit Master title style</a:t>
            </a:r>
          </a:p>
        </p:txBody>
      </p:sp>
      <p:sp>
        <p:nvSpPr>
          <p:cNvPr id="4" name="TextBox 3"/>
          <p:cNvSpPr txBox="1"/>
          <p:nvPr userDrawn="1"/>
        </p:nvSpPr>
        <p:spPr>
          <a:xfrm>
            <a:off x="685800" y="6507506"/>
            <a:ext cx="3962400" cy="350494"/>
          </a:xfrm>
          <a:prstGeom prst="rect">
            <a:avLst/>
          </a:prstGeom>
        </p:spPr>
        <p:txBody>
          <a:bodyPr vert="horz" wrap="none" lIns="91440" tIns="45720" rIns="91440" bIns="45720" rtlCol="0">
            <a:normAutofit/>
          </a:bodyPr>
          <a:lstStyle/>
          <a:p>
            <a:pPr defTabSz="457200" fontAlgn="auto">
              <a:spcBef>
                <a:spcPct val="20000"/>
              </a:spcBef>
              <a:spcAft>
                <a:spcPts val="0"/>
              </a:spcAft>
              <a:buFont typeface="Arial"/>
              <a:buNone/>
            </a:pPr>
            <a:r>
              <a:rPr lang="en-US" sz="1400" b="1" dirty="0">
                <a:solidFill>
                  <a:srgbClr val="FF0000"/>
                </a:solidFill>
                <a:latin typeface="Calibri"/>
                <a:cs typeface="Arial Narrow"/>
              </a:rPr>
              <a:t>For Internal DOE discussion only.  Do not distribute</a:t>
            </a:r>
          </a:p>
        </p:txBody>
      </p:sp>
    </p:spTree>
    <p:extLst>
      <p:ext uri="{BB962C8B-B14F-4D97-AF65-F5344CB8AC3E}">
        <p14:creationId xmlns:p14="http://schemas.microsoft.com/office/powerpoint/2010/main" val="272016542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_EnergySaving Inside">
    <p:bg>
      <p:bgPr>
        <a:solidFill>
          <a:schemeClr val="bg1"/>
        </a:solidFill>
        <a:effectLst/>
      </p:bgPr>
    </p:bg>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57200" y="868708"/>
            <a:ext cx="8229600" cy="5303520"/>
          </a:xfrm>
          <a:prstGeom prst="rect">
            <a:avLst/>
          </a:prstGeom>
        </p:spPr>
        <p:txBody>
          <a:bodyPr vert="horz"/>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45750"/>
            <a:ext cx="8229600" cy="640080"/>
          </a:xfrm>
        </p:spPr>
        <p:txBody>
          <a:bodyPr anchor="b"/>
          <a:lstStyle>
            <a:lvl1pPr>
              <a:lnSpc>
                <a:spcPct val="100000"/>
              </a:lnSpc>
              <a:defRPr/>
            </a:lvl1pPr>
          </a:lstStyle>
          <a:p>
            <a:r>
              <a:rPr lang="en-US" dirty="0"/>
              <a:t>Click to edit Master title style</a:t>
            </a:r>
          </a:p>
        </p:txBody>
      </p:sp>
      <p:sp>
        <p:nvSpPr>
          <p:cNvPr id="2" name="TextBox 1"/>
          <p:cNvSpPr txBox="1"/>
          <p:nvPr userDrawn="1"/>
        </p:nvSpPr>
        <p:spPr>
          <a:xfrm>
            <a:off x="914400" y="6507506"/>
            <a:ext cx="3962400" cy="350494"/>
          </a:xfrm>
          <a:prstGeom prst="rect">
            <a:avLst/>
          </a:prstGeom>
        </p:spPr>
        <p:txBody>
          <a:bodyPr vert="horz" wrap="none" lIns="91440" tIns="45720" rIns="91440" bIns="45720" rtlCol="0">
            <a:normAutofit/>
          </a:bodyPr>
          <a:lstStyle/>
          <a:p>
            <a:pPr defTabSz="457200" fontAlgn="auto">
              <a:spcBef>
                <a:spcPct val="20000"/>
              </a:spcBef>
              <a:spcAft>
                <a:spcPts val="0"/>
              </a:spcAft>
              <a:buFont typeface="Arial"/>
              <a:buNone/>
            </a:pPr>
            <a:r>
              <a:rPr lang="en-US" sz="1400" b="1" dirty="0">
                <a:solidFill>
                  <a:srgbClr val="FF0000"/>
                </a:solidFill>
                <a:latin typeface="Calibri"/>
                <a:cs typeface="Arial Narrow"/>
              </a:rPr>
              <a:t>For Internal DOE discussion only.  Do not distribute</a:t>
            </a:r>
          </a:p>
        </p:txBody>
      </p:sp>
    </p:spTree>
    <p:extLst>
      <p:ext uri="{BB962C8B-B14F-4D97-AF65-F5344CB8AC3E}">
        <p14:creationId xmlns:p14="http://schemas.microsoft.com/office/powerpoint/2010/main" val="2749332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27145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wo Column">
    <p:spTree>
      <p:nvGrpSpPr>
        <p:cNvPr id="1" name=""/>
        <p:cNvGrpSpPr/>
        <p:nvPr/>
      </p:nvGrpSpPr>
      <p:grpSpPr>
        <a:xfrm>
          <a:off x="0" y="0"/>
          <a:ext cx="0" cy="0"/>
          <a:chOff x="0" y="0"/>
          <a:chExt cx="0" cy="0"/>
        </a:xfrm>
      </p:grpSpPr>
      <p:sp>
        <p:nvSpPr>
          <p:cNvPr id="6" name="Content Placeholder 2"/>
          <p:cNvSpPr>
            <a:spLocks noGrp="1"/>
          </p:cNvSpPr>
          <p:nvPr>
            <p:ph idx="11"/>
          </p:nvPr>
        </p:nvSpPr>
        <p:spPr>
          <a:xfrm>
            <a:off x="4572000" y="979940"/>
            <a:ext cx="4389120" cy="5394981"/>
          </a:xfrm>
        </p:spPr>
        <p:txBody>
          <a:bodyPr>
            <a:normAutofit/>
          </a:bodyPr>
          <a:lstStyle>
            <a:lvl1pPr>
              <a:defRPr sz="1800"/>
            </a:lvl1pPr>
            <a:lvl2pPr marL="463467" indent="-231733">
              <a:defRPr sz="1600"/>
            </a:lvl2pPr>
            <a:lvl3pPr marL="682503" indent="-219035">
              <a:defRPr sz="1600"/>
            </a:lvl3pPr>
            <a:lvl4pPr marL="914237" indent="-231733">
              <a:defRPr sz="1600"/>
            </a:lvl4pPr>
            <a:lvl5pPr marL="1145971" indent="-231733">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0"/>
          </p:nvPr>
        </p:nvSpPr>
        <p:spPr>
          <a:xfrm>
            <a:off x="0" y="6489365"/>
            <a:ext cx="381328" cy="370561"/>
          </a:xfrm>
          <a:prstGeom prst="rect">
            <a:avLst/>
          </a:prstGeom>
        </p:spPr>
        <p:txBody>
          <a:bodyPr/>
          <a:lstStyle/>
          <a:p>
            <a:pPr>
              <a:defRPr/>
            </a:pPr>
            <a:fld id="{4C119BEB-F095-4552-A9A7-AB58812D8D8D}" type="slidenum">
              <a:rPr lang="en-US" smtClean="0">
                <a:solidFill>
                  <a:srgbClr val="000000"/>
                </a:solidFill>
              </a:rPr>
              <a:pPr>
                <a:defRPr/>
              </a:pPr>
              <a:t>‹#›</a:t>
            </a:fld>
            <a:endParaRPr lang="en-US" dirty="0">
              <a:solidFill>
                <a:srgbClr val="000000"/>
              </a:solidFill>
            </a:endParaRPr>
          </a:p>
        </p:txBody>
      </p:sp>
      <p:sp>
        <p:nvSpPr>
          <p:cNvPr id="4" name="Content Placeholder 2"/>
          <p:cNvSpPr>
            <a:spLocks noGrp="1"/>
          </p:cNvSpPr>
          <p:nvPr>
            <p:ph idx="1"/>
          </p:nvPr>
        </p:nvSpPr>
        <p:spPr>
          <a:xfrm>
            <a:off x="152399" y="979940"/>
            <a:ext cx="4389120" cy="5394981"/>
          </a:xfrm>
        </p:spPr>
        <p:txBody>
          <a:bodyPr>
            <a:normAutofit/>
          </a:bodyPr>
          <a:lstStyle>
            <a:lvl1pPr>
              <a:defRPr sz="1800"/>
            </a:lvl1pPr>
            <a:lvl2pPr marL="463467" indent="-231733">
              <a:defRPr sz="1600"/>
            </a:lvl2pPr>
            <a:lvl3pPr marL="682503" indent="-219035">
              <a:defRPr sz="1600"/>
            </a:lvl3pPr>
            <a:lvl4pPr marL="914237" indent="-231733">
              <a:defRPr sz="1600"/>
            </a:lvl4pPr>
            <a:lvl5pPr marL="1145971" indent="-231733">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
          <p:cNvSpPr>
            <a:spLocks noGrp="1"/>
          </p:cNvSpPr>
          <p:nvPr>
            <p:ph type="title"/>
          </p:nvPr>
        </p:nvSpPr>
        <p:spPr>
          <a:xfrm>
            <a:off x="198438" y="0"/>
            <a:ext cx="8724900" cy="812725"/>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8905705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90675"/>
            <a:ext cx="8229600" cy="4876800"/>
          </a:xfrm>
          <a:prstGeom prst="rect">
            <a:avLst/>
          </a:prstGeom>
        </p:spPr>
        <p:txBody>
          <a:bodyPr/>
          <a:lstStyle>
            <a:lvl1pPr>
              <a:defRPr sz="2400">
                <a:latin typeface="Arial Narrow" pitchFamily="34" charset="0"/>
              </a:defRPr>
            </a:lvl1pPr>
            <a:lvl2pPr>
              <a:defRPr sz="2000">
                <a:latin typeface="Arial Narrow" pitchFamily="34" charset="0"/>
              </a:defRPr>
            </a:lvl2pPr>
            <a:lvl3pPr>
              <a:defRPr>
                <a:latin typeface="Arial Narrow" pitchFamily="34" charset="0"/>
              </a:defRPr>
            </a:lvl3pPr>
            <a:lvl4pPr>
              <a:defRPr>
                <a:latin typeface="Arial Narrow" pitchFamily="34" charset="0"/>
              </a:defRPr>
            </a:lvl4pPr>
            <a:lvl5pPr>
              <a:defRPr>
                <a:latin typeface="Arial Narrow"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a:xfrm>
            <a:off x="177800" y="0"/>
            <a:ext cx="8813800" cy="901700"/>
          </a:xfrm>
        </p:spPr>
        <p:txBody>
          <a:bodyPr/>
          <a:lstStyle>
            <a:lvl1pPr>
              <a:defRPr>
                <a:latin typeface="Arial Narrow" pitchFamily="34" charset="0"/>
              </a:defRPr>
            </a:lvl1pPr>
          </a:lstStyle>
          <a:p>
            <a:r>
              <a:rPr lang="en-US" dirty="0"/>
              <a:t>Click to edit Master title style</a:t>
            </a:r>
          </a:p>
        </p:txBody>
      </p:sp>
    </p:spTree>
    <p:extLst>
      <p:ext uri="{BB962C8B-B14F-4D97-AF65-F5344CB8AC3E}">
        <p14:creationId xmlns:p14="http://schemas.microsoft.com/office/powerpoint/2010/main" val="11634771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3081034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5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209801"/>
            <a:ext cx="7772400" cy="2197100"/>
          </a:xfrm>
        </p:spPr>
        <p:txBody>
          <a:bodyPr anchor="ctr">
            <a:normAutofit/>
          </a:bodyPr>
          <a:lstStyle>
            <a:lvl1pPr marL="0" indent="0" algn="ctr">
              <a:buNone/>
              <a:defRPr sz="3000" b="0">
                <a:solidFill>
                  <a:srgbClr val="005C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dirty="0">
              <a:solidFill>
                <a:srgbClr val="4C4C4C"/>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srgbClr val="4C4C4C"/>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B01545C-FF7C-4876-A6D7-42F072A39C50}" type="slidenum">
              <a:rPr lang="en-US" smtClean="0">
                <a:solidFill>
                  <a:srgbClr val="4C4C4C"/>
                </a:solidFill>
              </a:rPr>
              <a:pPr/>
              <a:t>‹#›</a:t>
            </a:fld>
            <a:endParaRPr lang="en-US">
              <a:solidFill>
                <a:srgbClr val="4C4C4C"/>
              </a:solidFill>
            </a:endParaRPr>
          </a:p>
        </p:txBody>
      </p:sp>
    </p:spTree>
    <p:extLst>
      <p:ext uri="{BB962C8B-B14F-4D97-AF65-F5344CB8AC3E}">
        <p14:creationId xmlns:p14="http://schemas.microsoft.com/office/powerpoint/2010/main" val="28346339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EERE Black Slide Cover">
    <p:spTree>
      <p:nvGrpSpPr>
        <p:cNvPr id="1" name=""/>
        <p:cNvGrpSpPr/>
        <p:nvPr/>
      </p:nvGrpSpPr>
      <p:grpSpPr>
        <a:xfrm>
          <a:off x="0" y="0"/>
          <a:ext cx="0" cy="0"/>
          <a:chOff x="0" y="0"/>
          <a:chExt cx="0" cy="0"/>
        </a:xfrm>
      </p:grpSpPr>
      <p:sp>
        <p:nvSpPr>
          <p:cNvPr id="5" name="Rectangle 19"/>
          <p:cNvSpPr/>
          <p:nvPr userDrawn="1"/>
        </p:nvSpPr>
        <p:spPr>
          <a:xfrm>
            <a:off x="0" y="0"/>
            <a:ext cx="9144000" cy="3276600"/>
          </a:xfrm>
          <a:prstGeom prst="rect">
            <a:avLst/>
          </a:prstGeom>
          <a:solidFill>
            <a:srgbClr val="0085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Rectangle 9"/>
          <p:cNvSpPr/>
          <p:nvPr userDrawn="1"/>
        </p:nvSpPr>
        <p:spPr>
          <a:xfrm flipH="1">
            <a:off x="5334000" y="3276600"/>
            <a:ext cx="3810000" cy="3365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1" name="Rectangle 6"/>
          <p:cNvSpPr/>
          <p:nvPr userDrawn="1"/>
        </p:nvSpPr>
        <p:spPr>
          <a:xfrm flipH="1">
            <a:off x="0" y="1905000"/>
            <a:ext cx="9144000" cy="13716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15" name="Picture 16" descr="volt.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00400" y="0"/>
            <a:ext cx="2133600" cy="1565275"/>
          </a:xfrm>
          <a:prstGeom prst="rect">
            <a:avLst/>
          </a:prstGeom>
          <a:noFill/>
          <a:ln w="9525">
            <a:noFill/>
            <a:miter lim="800000"/>
            <a:headEnd/>
            <a:tailEnd/>
          </a:ln>
        </p:spPr>
      </p:pic>
      <p:pic>
        <p:nvPicPr>
          <p:cNvPr id="16" name="Picture 13" descr="Oneturbine.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24000"/>
            <a:ext cx="1905000" cy="1758950"/>
          </a:xfrm>
          <a:prstGeom prst="rect">
            <a:avLst/>
          </a:prstGeom>
          <a:noFill/>
          <a:ln w="9525">
            <a:noFill/>
            <a:miter lim="800000"/>
            <a:headEnd/>
            <a:tailEnd/>
          </a:ln>
        </p:spPr>
      </p:pic>
      <p:pic>
        <p:nvPicPr>
          <p:cNvPr id="18" name="Picture 14" descr="pumpwithleaves.JPG"/>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a:off x="5334000" y="1524000"/>
            <a:ext cx="2133600" cy="1762125"/>
          </a:xfrm>
          <a:prstGeom prst="rect">
            <a:avLst/>
          </a:prstGeom>
          <a:noFill/>
          <a:ln w="9525">
            <a:noFill/>
            <a:miter lim="800000"/>
            <a:headEnd/>
            <a:tailEnd/>
          </a:ln>
        </p:spPr>
      </p:pic>
      <p:pic>
        <p:nvPicPr>
          <p:cNvPr id="4"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143000" cy="1524000"/>
          </a:xfrm>
          <a:prstGeom prst="rect">
            <a:avLst/>
          </a:prstGeom>
        </p:spPr>
      </p:pic>
      <p:pic>
        <p:nvPicPr>
          <p:cNvPr id="22" name="Picture 21"/>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7467600" y="1524000"/>
            <a:ext cx="1676400" cy="1762124"/>
          </a:xfrm>
          <a:prstGeom prst="rect">
            <a:avLst/>
          </a:prstGeom>
        </p:spPr>
      </p:pic>
      <p:pic>
        <p:nvPicPr>
          <p:cNvPr id="13" name="Picture 12" descr="led.JP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66800" y="0"/>
            <a:ext cx="2133600" cy="1539875"/>
          </a:xfrm>
          <a:prstGeom prst="rect">
            <a:avLst/>
          </a:prstGeom>
          <a:noFill/>
          <a:ln w="9525">
            <a:noFill/>
            <a:miter lim="800000"/>
            <a:headEnd/>
            <a:tailEnd/>
          </a:ln>
        </p:spPr>
      </p:pic>
      <p:pic>
        <p:nvPicPr>
          <p:cNvPr id="14" name="Picture 10" descr="insulate.JPG"/>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200400" y="1524000"/>
            <a:ext cx="2133600" cy="1752600"/>
          </a:xfrm>
          <a:prstGeom prst="rect">
            <a:avLst/>
          </a:prstGeom>
          <a:noFill/>
          <a:ln w="9525">
            <a:noFill/>
            <a:miter lim="800000"/>
            <a:headEnd/>
            <a:tailEnd/>
          </a:ln>
        </p:spPr>
      </p:pic>
      <p:pic>
        <p:nvPicPr>
          <p:cNvPr id="23" name="Picture 22"/>
          <p:cNvPicPr>
            <a:picLocks noChangeAspect="1"/>
          </p:cNvPicPr>
          <p:nvPr userDrawn="1"/>
        </p:nvPicPr>
        <p:blipFill rotWithShape="1">
          <a:blip r:embed="rId9" cstate="print">
            <a:extLst>
              <a:ext uri="{28A0092B-C50C-407E-A947-70E740481C1C}">
                <a14:useLocalDpi xmlns:a14="http://schemas.microsoft.com/office/drawing/2010/main" val="0"/>
              </a:ext>
            </a:extLst>
          </a:blip>
          <a:srcRect/>
          <a:stretch/>
        </p:blipFill>
        <p:spPr>
          <a:xfrm>
            <a:off x="1066800" y="1523144"/>
            <a:ext cx="2133600" cy="1753456"/>
          </a:xfrm>
          <a:prstGeom prst="rect">
            <a:avLst/>
          </a:prstGeom>
        </p:spPr>
      </p:pic>
      <p:pic>
        <p:nvPicPr>
          <p:cNvPr id="26" name="Picture 25"/>
          <p:cNvPicPr>
            <a:picLocks noChangeAspect="1"/>
          </p:cNvPicPr>
          <p:nvPr userDrawn="1"/>
        </p:nvPicPr>
        <p:blipFill rotWithShape="1">
          <a:blip r:embed="rId10" cstate="print">
            <a:extLst>
              <a:ext uri="{28A0092B-C50C-407E-A947-70E740481C1C}">
                <a14:useLocalDpi xmlns:a14="http://schemas.microsoft.com/office/drawing/2010/main" val="0"/>
              </a:ext>
            </a:extLst>
          </a:blip>
          <a:srcRect/>
          <a:stretch/>
        </p:blipFill>
        <p:spPr>
          <a:xfrm>
            <a:off x="0" y="1523144"/>
            <a:ext cx="1066800" cy="1753456"/>
          </a:xfrm>
          <a:prstGeom prst="rect">
            <a:avLst/>
          </a:prstGeom>
        </p:spPr>
      </p:pic>
      <p:sp>
        <p:nvSpPr>
          <p:cNvPr id="6" name="Rectangle 15"/>
          <p:cNvSpPr/>
          <p:nvPr/>
        </p:nvSpPr>
        <p:spPr>
          <a:xfrm>
            <a:off x="0" y="6610350"/>
            <a:ext cx="9144000" cy="247650"/>
          </a:xfrm>
          <a:prstGeom prst="rect">
            <a:avLst/>
          </a:prstGeom>
          <a:solidFill>
            <a:srgbClr val="0085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 name="Text Placeholder 9"/>
          <p:cNvSpPr txBox="1">
            <a:spLocks/>
          </p:cNvSpPr>
          <p:nvPr/>
        </p:nvSpPr>
        <p:spPr>
          <a:xfrm>
            <a:off x="130175" y="6616700"/>
            <a:ext cx="7286625" cy="241300"/>
          </a:xfrm>
          <a:prstGeom prst="rect">
            <a:avLst/>
          </a:prstGeom>
        </p:spPr>
        <p:txBody>
          <a:bodyPr>
            <a:normAutofit lnSpcReduction="10000"/>
          </a:bodyPr>
          <a:lstStyle>
            <a:lvl1pPr>
              <a:buNone/>
              <a:defRPr sz="1000" baseline="0">
                <a:solidFill>
                  <a:schemeClr val="bg1"/>
                </a:solidFill>
                <a:latin typeface="Arial" pitchFamily="34" charset="0"/>
                <a:cs typeface="Arial" pitchFamily="34" charset="0"/>
              </a:defRPr>
            </a:lvl1pPr>
          </a:lstStyle>
          <a:p>
            <a:pPr marL="342900" indent="-342900" defTabSz="457200" fontAlgn="auto">
              <a:spcBef>
                <a:spcPct val="20000"/>
              </a:spcBef>
              <a:spcAft>
                <a:spcPts val="0"/>
              </a:spcAft>
              <a:buFont typeface="Arial"/>
              <a:buNone/>
              <a:defRPr/>
            </a:pPr>
            <a:fld id="{24289C06-C21E-485E-9AAF-A99C6B017E3B}" type="slidenum">
              <a:rPr lang="en-US" smtClean="0">
                <a:solidFill>
                  <a:prstClr val="white"/>
                </a:solidFill>
                <a:latin typeface="Calibri"/>
                <a:cs typeface="Calibri"/>
              </a:rPr>
              <a:pPr marL="342900" indent="-342900" defTabSz="457200" fontAlgn="auto">
                <a:spcBef>
                  <a:spcPct val="20000"/>
                </a:spcBef>
                <a:spcAft>
                  <a:spcPts val="0"/>
                </a:spcAft>
                <a:buFont typeface="Arial"/>
                <a:buNone/>
                <a:defRPr/>
              </a:pPr>
              <a:t>‹#›</a:t>
            </a:fld>
            <a:r>
              <a:rPr lang="en-US" dirty="0">
                <a:solidFill>
                  <a:prstClr val="white"/>
                </a:solidFill>
                <a:latin typeface="Calibri"/>
                <a:cs typeface="Calibri"/>
              </a:rPr>
              <a:t> | Energy Efficiency and Renewable Energy</a:t>
            </a:r>
          </a:p>
        </p:txBody>
      </p:sp>
      <p:sp>
        <p:nvSpPr>
          <p:cNvPr id="8" name="Text Placeholder 9"/>
          <p:cNvSpPr txBox="1">
            <a:spLocks/>
          </p:cNvSpPr>
          <p:nvPr/>
        </p:nvSpPr>
        <p:spPr>
          <a:xfrm>
            <a:off x="5476875" y="6616700"/>
            <a:ext cx="3667125" cy="241300"/>
          </a:xfrm>
          <a:prstGeom prst="rect">
            <a:avLst/>
          </a:prstGeom>
        </p:spPr>
        <p:txBody>
          <a:bodyPr>
            <a:normAutofit lnSpcReduction="10000"/>
          </a:bodyPr>
          <a:lstStyle>
            <a:lvl1pPr>
              <a:buNone/>
              <a:defRPr sz="1000" baseline="0">
                <a:solidFill>
                  <a:schemeClr val="bg1"/>
                </a:solidFill>
                <a:latin typeface="Arial" pitchFamily="34" charset="0"/>
                <a:cs typeface="Arial" pitchFamily="34" charset="0"/>
              </a:defRPr>
            </a:lvl1pPr>
          </a:lstStyle>
          <a:p>
            <a:pPr marL="342900" indent="-342900" algn="r" defTabSz="457200" fontAlgn="auto">
              <a:spcBef>
                <a:spcPct val="20000"/>
              </a:spcBef>
              <a:spcAft>
                <a:spcPts val="0"/>
              </a:spcAft>
              <a:buFont typeface="Arial"/>
              <a:buNone/>
              <a:defRPr/>
            </a:pPr>
            <a:r>
              <a:rPr lang="en-US" dirty="0">
                <a:solidFill>
                  <a:prstClr val="white"/>
                </a:solidFill>
                <a:latin typeface="Calibri"/>
                <a:cs typeface="Calibri"/>
              </a:rPr>
              <a:t>eere.energy.gov</a:t>
            </a:r>
          </a:p>
        </p:txBody>
      </p:sp>
      <p:pic>
        <p:nvPicPr>
          <p:cNvPr id="21" name="Picture 20"/>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562600" y="477001"/>
            <a:ext cx="3352800" cy="492725"/>
          </a:xfrm>
          <a:prstGeom prst="rect">
            <a:avLst/>
          </a:prstGeom>
        </p:spPr>
      </p:pic>
      <p:sp>
        <p:nvSpPr>
          <p:cNvPr id="3" name="Text Placeholder 2"/>
          <p:cNvSpPr>
            <a:spLocks noGrp="1"/>
          </p:cNvSpPr>
          <p:nvPr>
            <p:ph type="body" sz="quarter" idx="10" hasCustomPrompt="1"/>
          </p:nvPr>
        </p:nvSpPr>
        <p:spPr>
          <a:xfrm>
            <a:off x="228600" y="3892815"/>
            <a:ext cx="4800600" cy="526785"/>
          </a:xfrm>
          <a:prstGeom prst="rect">
            <a:avLst/>
          </a:prstGeom>
        </p:spPr>
        <p:txBody>
          <a:bodyPr vert="horz" lIns="0" tIns="0" rIns="0" bIns="0"/>
          <a:lstStyle>
            <a:lvl1pPr marL="0" indent="0">
              <a:buNone/>
              <a:defRPr sz="2800" b="0"/>
            </a:lvl1pPr>
          </a:lstStyle>
          <a:p>
            <a:pPr lvl="0"/>
            <a:r>
              <a:rPr lang="en-US" dirty="0"/>
              <a:t>Headline</a:t>
            </a:r>
          </a:p>
        </p:txBody>
      </p:sp>
      <p:sp>
        <p:nvSpPr>
          <p:cNvPr id="24" name="Text Placeholder 2"/>
          <p:cNvSpPr>
            <a:spLocks noGrp="1"/>
          </p:cNvSpPr>
          <p:nvPr>
            <p:ph type="body" sz="quarter" idx="11" hasCustomPrompt="1"/>
          </p:nvPr>
        </p:nvSpPr>
        <p:spPr>
          <a:xfrm>
            <a:off x="228600" y="4477719"/>
            <a:ext cx="4800600" cy="526785"/>
          </a:xfrm>
          <a:prstGeom prst="rect">
            <a:avLst/>
          </a:prstGeom>
        </p:spPr>
        <p:txBody>
          <a:bodyPr vert="horz" lIns="0" tIns="0" rIns="0" bIns="0"/>
          <a:lstStyle>
            <a:lvl1pPr marL="0" indent="0">
              <a:buNone/>
              <a:defRPr sz="2400" b="0"/>
            </a:lvl1pPr>
          </a:lstStyle>
          <a:p>
            <a:pPr lvl="0"/>
            <a:r>
              <a:rPr lang="en-US" dirty="0"/>
              <a:t>Date</a:t>
            </a:r>
          </a:p>
        </p:txBody>
      </p:sp>
      <p:sp>
        <p:nvSpPr>
          <p:cNvPr id="27" name="Text Placeholder 9"/>
          <p:cNvSpPr>
            <a:spLocks noGrp="1"/>
          </p:cNvSpPr>
          <p:nvPr>
            <p:ph type="body" sz="quarter" idx="12" hasCustomPrompt="1"/>
          </p:nvPr>
        </p:nvSpPr>
        <p:spPr>
          <a:xfrm>
            <a:off x="5638800" y="3886200"/>
            <a:ext cx="3200400" cy="457200"/>
          </a:xfrm>
          <a:prstGeom prst="rect">
            <a:avLst/>
          </a:prstGeom>
        </p:spPr>
        <p:txBody>
          <a:bodyPr vert="horz"/>
          <a:lstStyle>
            <a:lvl1pPr marL="0" indent="0">
              <a:buNone/>
              <a:defRPr b="1">
                <a:solidFill>
                  <a:schemeClr val="bg1"/>
                </a:solidFill>
              </a:defRPr>
            </a:lvl1pPr>
          </a:lstStyle>
          <a:p>
            <a:pPr lvl="0"/>
            <a:r>
              <a:rPr lang="en-US" dirty="0"/>
              <a:t>Title</a:t>
            </a:r>
          </a:p>
        </p:txBody>
      </p:sp>
      <p:sp>
        <p:nvSpPr>
          <p:cNvPr id="28" name="Text Placeholder 9"/>
          <p:cNvSpPr>
            <a:spLocks noGrp="1"/>
          </p:cNvSpPr>
          <p:nvPr>
            <p:ph type="body" sz="quarter" idx="13" hasCustomPrompt="1"/>
          </p:nvPr>
        </p:nvSpPr>
        <p:spPr>
          <a:xfrm>
            <a:off x="5638800" y="4495800"/>
            <a:ext cx="3200400" cy="457200"/>
          </a:xfrm>
          <a:prstGeom prst="rect">
            <a:avLst/>
          </a:prstGeom>
        </p:spPr>
        <p:txBody>
          <a:bodyPr vert="horz"/>
          <a:lstStyle>
            <a:lvl1pPr marL="0" indent="0">
              <a:buNone/>
              <a:defRPr sz="2000" b="0">
                <a:solidFill>
                  <a:srgbClr val="FFFFFF"/>
                </a:solidFill>
              </a:defRPr>
            </a:lvl1pPr>
          </a:lstStyle>
          <a:p>
            <a:pPr lvl="0"/>
            <a:r>
              <a:rPr lang="en-US" dirty="0"/>
              <a:t>Position</a:t>
            </a:r>
          </a:p>
        </p:txBody>
      </p:sp>
    </p:spTree>
    <p:extLst>
      <p:ext uri="{BB962C8B-B14F-4D97-AF65-F5344CB8AC3E}">
        <p14:creationId xmlns:p14="http://schemas.microsoft.com/office/powerpoint/2010/main" val="21260417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Content Placeholder 3"/>
          <p:cNvSpPr>
            <a:spLocks noGrp="1"/>
          </p:cNvSpPr>
          <p:nvPr>
            <p:ph sz="quarter" idx="10"/>
          </p:nvPr>
        </p:nvSpPr>
        <p:spPr>
          <a:xfrm>
            <a:off x="457200" y="914400"/>
            <a:ext cx="8077200" cy="5257800"/>
          </a:xfrm>
          <a:prstGeom prst="rect">
            <a:avLst/>
          </a:prstGeom>
        </p:spPr>
        <p:txBody>
          <a:bodyPr vert="horz"/>
          <a:lstStyle>
            <a:lvl1pPr marL="0" indent="0">
              <a:buNone/>
              <a:defRPr/>
            </a:lvl1pPr>
          </a:lstStyle>
          <a:p>
            <a:pPr lvl="0"/>
            <a:r>
              <a:rPr lang="en-US" dirty="0"/>
              <a:t>Click to edit Master text styles</a:t>
            </a:r>
          </a:p>
        </p:txBody>
      </p:sp>
    </p:spTree>
    <p:extLst>
      <p:ext uri="{BB962C8B-B14F-4D97-AF65-F5344CB8AC3E}">
        <p14:creationId xmlns:p14="http://schemas.microsoft.com/office/powerpoint/2010/main" val="2497001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Content Placeholder 3"/>
          <p:cNvSpPr>
            <a:spLocks noGrp="1"/>
          </p:cNvSpPr>
          <p:nvPr>
            <p:ph sz="quarter" idx="10"/>
          </p:nvPr>
        </p:nvSpPr>
        <p:spPr>
          <a:xfrm>
            <a:off x="457200" y="914400"/>
            <a:ext cx="8077200" cy="5257800"/>
          </a:xfrm>
          <a:prstGeom prst="rect">
            <a:avLst/>
          </a:prstGeom>
        </p:spPr>
        <p:txBody>
          <a:bodyPr vert="horz"/>
          <a:lstStyle>
            <a:lvl1pPr marL="0" indent="0">
              <a:buNone/>
              <a:defRPr/>
            </a:lvl1pPr>
          </a:lstStyle>
          <a:p>
            <a:pPr lvl="0"/>
            <a:r>
              <a:rPr lang="en-US" dirty="0"/>
              <a:t>Click to edit Master text styles</a:t>
            </a:r>
          </a:p>
        </p:txBody>
      </p:sp>
    </p:spTree>
    <p:extLst>
      <p:ext uri="{BB962C8B-B14F-4D97-AF65-F5344CB8AC3E}">
        <p14:creationId xmlns:p14="http://schemas.microsoft.com/office/powerpoint/2010/main" val="18115207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718170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457200" y="914400"/>
            <a:ext cx="8229600" cy="5181600"/>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18070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A919D344-0F32-413F-B8EE-CD01EB5EAA44}" type="datetimeFigureOut">
              <a:rPr lang="en-US" smtClean="0">
                <a:solidFill>
                  <a:srgbClr val="50565C"/>
                </a:solidFill>
              </a:rPr>
              <a:pPr/>
              <a:t>5/29/2020</a:t>
            </a:fld>
            <a:endParaRPr lang="en-US">
              <a:solidFill>
                <a:srgbClr val="50565C"/>
              </a:solidFill>
            </a:endParaRP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solidFill>
                <a:srgbClr val="50565C"/>
              </a:solidFill>
            </a:endParaRPr>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DC7B6F4C-3AD0-4948-8DAA-C680EF4FE580}" type="slidenum">
              <a:rPr lang="en-US" smtClean="0">
                <a:solidFill>
                  <a:srgbClr val="50565C"/>
                </a:solidFill>
              </a:rPr>
              <a:pPr/>
              <a:t>‹#›</a:t>
            </a:fld>
            <a:endParaRPr lang="en-US">
              <a:solidFill>
                <a:srgbClr val="50565C"/>
              </a:solidFill>
            </a:endParaRPr>
          </a:p>
        </p:txBody>
      </p:sp>
    </p:spTree>
    <p:extLst>
      <p:ext uri="{BB962C8B-B14F-4D97-AF65-F5344CB8AC3E}">
        <p14:creationId xmlns:p14="http://schemas.microsoft.com/office/powerpoint/2010/main" val="40648477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3_Custom Layou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152400" y="10634"/>
            <a:ext cx="8763000" cy="641349"/>
          </a:xfrm>
        </p:spPr>
        <p:txBody>
          <a:bodyPr/>
          <a:lstStyle>
            <a:lvl1pPr>
              <a:defRPr>
                <a:solidFill>
                  <a:srgbClr val="3C474F"/>
                </a:solidFill>
              </a:defRPr>
            </a:lvl1pPr>
          </a:lstStyle>
          <a:p>
            <a:r>
              <a:rPr lang="en-US"/>
              <a:t>Click to edit Master title style</a:t>
            </a:r>
            <a:endParaRPr lang="en-US" dirty="0"/>
          </a:p>
        </p:txBody>
      </p:sp>
    </p:spTree>
    <p:extLst>
      <p:ext uri="{BB962C8B-B14F-4D97-AF65-F5344CB8AC3E}">
        <p14:creationId xmlns:p14="http://schemas.microsoft.com/office/powerpoint/2010/main" val="16933189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90675"/>
            <a:ext cx="4038600" cy="4876800"/>
          </a:xfrm>
          <a:prstGeom prst="rect">
            <a:avLst/>
          </a:prstGeo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590675"/>
            <a:ext cx="4038600" cy="4876800"/>
          </a:xfrm>
          <a:prstGeom prst="rect">
            <a:avLst/>
          </a:prstGeo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1881840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7800" y="0"/>
            <a:ext cx="5664200" cy="901700"/>
          </a:xfrm>
        </p:spPr>
        <p:txBody>
          <a:bodyPr/>
          <a:lstStyle/>
          <a:p>
            <a:r>
              <a:rPr lang="en-US" dirty="0"/>
              <a:t>Click to edit Master title style</a:t>
            </a:r>
          </a:p>
        </p:txBody>
      </p:sp>
      <p:sp>
        <p:nvSpPr>
          <p:cNvPr id="3" name="Content Placeholder 2"/>
          <p:cNvSpPr>
            <a:spLocks noGrp="1"/>
          </p:cNvSpPr>
          <p:nvPr>
            <p:ph idx="1"/>
          </p:nvPr>
        </p:nvSpPr>
        <p:spPr>
          <a:xfrm>
            <a:off x="274638" y="1141413"/>
            <a:ext cx="8229600" cy="51101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1723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858000" y="6356350"/>
            <a:ext cx="2133600" cy="365125"/>
          </a:xfrm>
          <a:prstGeom prst="rect">
            <a:avLst/>
          </a:prstGeom>
          <a:noFill/>
        </p:spPr>
        <p:txBody>
          <a:bodyPr/>
          <a:lstStyle>
            <a:lvl1pPr>
              <a:defRPr>
                <a:solidFill>
                  <a:srgbClr val="002060"/>
                </a:solidFill>
              </a:defRPr>
            </a:lvl1pPr>
          </a:lstStyle>
          <a:p>
            <a:fld id="{9B5E1708-F8A3-4564-8049-367EAB969392}" type="slidenum">
              <a:rPr lang="en-US" smtClean="0"/>
              <a:pPr/>
              <a:t>‹#›</a:t>
            </a:fld>
            <a:endParaRPr lang="en-US" dirty="0"/>
          </a:p>
        </p:txBody>
      </p:sp>
    </p:spTree>
    <p:extLst>
      <p:ext uri="{BB962C8B-B14F-4D97-AF65-F5344CB8AC3E}">
        <p14:creationId xmlns:p14="http://schemas.microsoft.com/office/powerpoint/2010/main" val="21749099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Rectangle 4"/>
          <p:cNvSpPr/>
          <p:nvPr/>
        </p:nvSpPr>
        <p:spPr>
          <a:xfrm>
            <a:off x="0" y="676275"/>
            <a:ext cx="9144000"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pic>
        <p:nvPicPr>
          <p:cNvPr id="6" name="Picture 14" descr="EERE identifier_vert_2017_top bleed_BC.jpg"/>
          <p:cNvPicPr>
            <a:picLocks noChangeAspect="1"/>
          </p:cNvPicPr>
          <p:nvPr/>
        </p:nvPicPr>
        <p:blipFill>
          <a:blip r:embed="rId2" cstate="print">
            <a:extLst>
              <a:ext uri="{28A0092B-C50C-407E-A947-70E740481C1C}">
                <a14:useLocalDpi xmlns:a14="http://schemas.microsoft.com/office/drawing/2010/main" val="0"/>
              </a:ext>
            </a:extLst>
          </a:blip>
          <a:srcRect t="28281"/>
          <a:stretch>
            <a:fillRect/>
          </a:stretch>
        </p:blipFill>
        <p:spPr bwMode="auto">
          <a:xfrm>
            <a:off x="647700" y="0"/>
            <a:ext cx="1857375" cy="1354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5" descr="photo collag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8" y="4148138"/>
            <a:ext cx="9166226" cy="272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Subtitle 2"/>
          <p:cNvSpPr>
            <a:spLocks noGrp="1"/>
          </p:cNvSpPr>
          <p:nvPr>
            <p:ph type="subTitle" idx="1"/>
          </p:nvPr>
        </p:nvSpPr>
        <p:spPr>
          <a:xfrm>
            <a:off x="530961" y="1544720"/>
            <a:ext cx="8269754" cy="1381360"/>
          </a:xfrm>
          <a:prstGeom prst="rect">
            <a:avLst/>
          </a:prstGeom>
        </p:spPr>
        <p:txBody>
          <a:bodyPr>
            <a:normAutofit/>
          </a:bodyPr>
          <a:lstStyle>
            <a:lvl1pPr marL="0" indent="0" algn="l">
              <a:buNone/>
              <a:defRPr sz="4000" b="1" i="0">
                <a:solidFill>
                  <a:srgbClr val="282B2E"/>
                </a:solidFill>
                <a:latin typeface="+mj-lt"/>
                <a:cs typeface="Franklin Gothic Boo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0" name="Text Placeholder 17"/>
          <p:cNvSpPr>
            <a:spLocks noGrp="1"/>
          </p:cNvSpPr>
          <p:nvPr>
            <p:ph type="body" sz="quarter" idx="10"/>
          </p:nvPr>
        </p:nvSpPr>
        <p:spPr>
          <a:xfrm>
            <a:off x="554669" y="2976351"/>
            <a:ext cx="4171052" cy="33112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rgbClr val="282B2E"/>
                </a:solidFill>
                <a:effectLst/>
                <a:uLnTx/>
                <a:uFillTx/>
                <a:latin typeface="+mn-lt"/>
                <a:cs typeface="Franklin Gothic Book"/>
              </a:defRPr>
            </a:lvl1pPr>
          </a:lstStyle>
          <a:p>
            <a:pPr lvl="0"/>
            <a:r>
              <a:rPr lang="en-US" noProof="0" dirty="0"/>
              <a:t>Click to edit Master text styles</a:t>
            </a:r>
          </a:p>
        </p:txBody>
      </p:sp>
      <p:sp>
        <p:nvSpPr>
          <p:cNvPr id="22" name="Text Placeholder 18"/>
          <p:cNvSpPr>
            <a:spLocks noGrp="1"/>
          </p:cNvSpPr>
          <p:nvPr>
            <p:ph type="body" sz="quarter" idx="13"/>
          </p:nvPr>
        </p:nvSpPr>
        <p:spPr>
          <a:xfrm>
            <a:off x="559105" y="3424166"/>
            <a:ext cx="2849177" cy="288687"/>
          </a:xfrm>
          <a:prstGeom prst="rect">
            <a:avLst/>
          </a:prstGeom>
        </p:spPr>
        <p:txBody>
          <a:bodyPr>
            <a:normAutofit/>
          </a:bodyPr>
          <a:lstStyle>
            <a:lvl1pPr>
              <a:buNone/>
              <a:defRPr sz="1200">
                <a:solidFill>
                  <a:srgbClr val="282B2E"/>
                </a:solidFill>
                <a:latin typeface="+mn-lt"/>
                <a:cs typeface="Franklin Gothic Book"/>
              </a:defRPr>
            </a:lvl1pPr>
            <a:lvl5pPr>
              <a:defRPr/>
            </a:lvl5pPr>
          </a:lstStyle>
          <a:p>
            <a:pPr lvl="0"/>
            <a:r>
              <a:rPr lang="en-US" dirty="0"/>
              <a:t>Click to edit Master text styles</a:t>
            </a:r>
          </a:p>
        </p:txBody>
      </p:sp>
    </p:spTree>
    <p:extLst>
      <p:ext uri="{BB962C8B-B14F-4D97-AF65-F5344CB8AC3E}">
        <p14:creationId xmlns:p14="http://schemas.microsoft.com/office/powerpoint/2010/main" val="15363107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Content Placeholder 6"/>
          <p:cNvSpPr>
            <a:spLocks noGrp="1"/>
          </p:cNvSpPr>
          <p:nvPr>
            <p:ph sz="quarter" idx="10"/>
          </p:nvPr>
        </p:nvSpPr>
        <p:spPr>
          <a:xfrm>
            <a:off x="358211" y="1046531"/>
            <a:ext cx="8427200"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871124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2"/>
          <p:cNvSpPr>
            <a:spLocks noGrp="1"/>
          </p:cNvSpPr>
          <p:nvPr>
            <p:ph sz="half" idx="1"/>
          </p:nvPr>
        </p:nvSpPr>
        <p:spPr>
          <a:xfrm>
            <a:off x="375019" y="1677981"/>
            <a:ext cx="4129746" cy="4267200"/>
          </a:xfrm>
          <a:prstGeom prst="rect">
            <a:avLst/>
          </a:prstGeom>
        </p:spPr>
        <p:txBody>
          <a:bodyPr/>
          <a:lstStyle>
            <a:lvl1pPr marL="182880" indent="-182880">
              <a:defRPr sz="2200" b="0" baseline="0"/>
            </a:lvl1pPr>
            <a:lvl2pPr>
              <a:buSzPct val="80000"/>
              <a:buFont typeface="Courier New" pitchFamily="49" charset="0"/>
              <a:buChar char="o"/>
              <a:defRPr lang="en-US" sz="2200" kern="1200" dirty="0" smtClean="0">
                <a:solidFill>
                  <a:schemeClr val="tx1"/>
                </a:solidFill>
                <a:latin typeface="+mn-lt"/>
                <a:ea typeface="+mn-ea"/>
                <a:cs typeface="+mn-cs"/>
              </a:defRPr>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p:cNvSpPr>
            <a:spLocks noGrp="1"/>
          </p:cNvSpPr>
          <p:nvPr>
            <p:ph sz="half" idx="2"/>
          </p:nvPr>
        </p:nvSpPr>
        <p:spPr>
          <a:xfrm>
            <a:off x="4737846" y="1677981"/>
            <a:ext cx="4249271" cy="4267200"/>
          </a:xfrm>
          <a:prstGeom prst="rect">
            <a:avLst/>
          </a:prstGeom>
        </p:spPr>
        <p:txBody>
          <a:bodyPr/>
          <a:lstStyle>
            <a:lvl1pPr marL="182880" indent="-182880">
              <a:defRPr sz="2200" b="0"/>
            </a:lvl1pPr>
            <a:lvl2pPr>
              <a:buSzPct val="80000"/>
              <a:buFont typeface="Courier New" pitchFamily="49" charset="0"/>
              <a:buChar char="o"/>
              <a:defRPr sz="2200"/>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8"/>
          <p:cNvSpPr>
            <a:spLocks noGrp="1"/>
          </p:cNvSpPr>
          <p:nvPr>
            <p:ph type="body" sz="quarter" idx="10"/>
          </p:nvPr>
        </p:nvSpPr>
        <p:spPr>
          <a:xfrm>
            <a:off x="375019" y="1068381"/>
            <a:ext cx="4122276" cy="457200"/>
          </a:xfrm>
          <a:prstGeom prst="rect">
            <a:avLst/>
          </a:prstGeom>
        </p:spPr>
        <p:txBody>
          <a:bodyPr>
            <a:noAutofit/>
          </a:bodyPr>
          <a:lstStyle>
            <a:lvl1pPr>
              <a:buNone/>
              <a:defRPr sz="2400" b="1"/>
            </a:lvl1pPr>
          </a:lstStyle>
          <a:p>
            <a:pPr lvl="0"/>
            <a:r>
              <a:rPr lang="en-US"/>
              <a:t>Click to edit Master text styles</a:t>
            </a:r>
          </a:p>
        </p:txBody>
      </p:sp>
      <p:sp>
        <p:nvSpPr>
          <p:cNvPr id="9" name="Text Placeholder 8"/>
          <p:cNvSpPr>
            <a:spLocks noGrp="1"/>
          </p:cNvSpPr>
          <p:nvPr>
            <p:ph type="body" sz="quarter" idx="11"/>
          </p:nvPr>
        </p:nvSpPr>
        <p:spPr>
          <a:xfrm>
            <a:off x="4737846" y="1068381"/>
            <a:ext cx="4249271" cy="457200"/>
          </a:xfrm>
          <a:prstGeom prst="rect">
            <a:avLst/>
          </a:prstGeom>
        </p:spPr>
        <p:txBody>
          <a:bodyPr>
            <a:noAutofit/>
          </a:bodyPr>
          <a:lstStyle>
            <a:lvl1pPr>
              <a:buNone/>
              <a:defRPr sz="2400" b="1"/>
            </a:lvl1pPr>
          </a:lstStyle>
          <a:p>
            <a:pPr lvl="0"/>
            <a:r>
              <a:rPr lang="en-US"/>
              <a:t>Click to edit Master text styles</a:t>
            </a:r>
          </a:p>
        </p:txBody>
      </p:sp>
    </p:spTree>
    <p:extLst>
      <p:ext uri="{BB962C8B-B14F-4D97-AF65-F5344CB8AC3E}">
        <p14:creationId xmlns:p14="http://schemas.microsoft.com/office/powerpoint/2010/main" val="3210168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0" y="0"/>
            <a:ext cx="9144000" cy="9271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dirty="0">
              <a:solidFill>
                <a:srgbClr val="FFFFFF"/>
              </a:solidFill>
              <a:ea typeface="ＭＳ Ｐゴシック" pitchFamily="-106" charset="-128"/>
              <a:cs typeface="ＭＳ Ｐゴシック" pitchFamily="-106" charset="-128"/>
            </a:endParaRPr>
          </a:p>
        </p:txBody>
      </p:sp>
      <p:sp>
        <p:nvSpPr>
          <p:cNvPr id="9" name="Rectangle 8"/>
          <p:cNvSpPr/>
          <p:nvPr userDrawn="1"/>
        </p:nvSpPr>
        <p:spPr>
          <a:xfrm>
            <a:off x="0" y="6456363"/>
            <a:ext cx="9153144" cy="40163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dirty="0">
              <a:solidFill>
                <a:srgbClr val="FFFFFF"/>
              </a:solidFill>
              <a:ea typeface="ＭＳ Ｐゴシック" pitchFamily="-106" charset="-128"/>
              <a:cs typeface="ＭＳ Ｐゴシック" pitchFamily="-106" charset="-128"/>
            </a:endParaRPr>
          </a:p>
        </p:txBody>
      </p:sp>
      <p:sp>
        <p:nvSpPr>
          <p:cNvPr id="10" name="Rectangle 9"/>
          <p:cNvSpPr/>
          <p:nvPr userDrawn="1"/>
        </p:nvSpPr>
        <p:spPr>
          <a:xfrm flipH="1">
            <a:off x="0" y="5092700"/>
            <a:ext cx="4572000" cy="136366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dirty="0">
              <a:solidFill>
                <a:srgbClr val="FFFFFF"/>
              </a:solidFill>
              <a:ea typeface="ＭＳ Ｐゴシック" pitchFamily="-106" charset="-128"/>
              <a:cs typeface="ＭＳ Ｐゴシック" pitchFamily="-106" charset="-128"/>
            </a:endParaRPr>
          </a:p>
        </p:txBody>
      </p:sp>
      <p:sp>
        <p:nvSpPr>
          <p:cNvPr id="12" name="Rectangle 11"/>
          <p:cNvSpPr/>
          <p:nvPr userDrawn="1"/>
        </p:nvSpPr>
        <p:spPr>
          <a:xfrm flipH="1">
            <a:off x="4555613" y="5092700"/>
            <a:ext cx="4597085" cy="1363663"/>
          </a:xfrm>
          <a:prstGeom prst="rect">
            <a:avLst/>
          </a:prstGeom>
          <a:solidFill>
            <a:srgbClr val="646D70"/>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dirty="0">
              <a:solidFill>
                <a:srgbClr val="FFFFFF"/>
              </a:solidFill>
              <a:ea typeface="ＭＳ Ｐゴシック" pitchFamily="-106" charset="-128"/>
              <a:cs typeface="ＭＳ Ｐゴシック" pitchFamily="-106" charset="-128"/>
            </a:endParaRPr>
          </a:p>
        </p:txBody>
      </p:sp>
      <p:pic>
        <p:nvPicPr>
          <p:cNvPr id="17" name="Picture 32" descr="doe_logo_ppt.png"/>
          <p:cNvPicPr>
            <a:picLocks noChangeAspect="1"/>
          </p:cNvPicPr>
          <p:nvPr userDrawn="1"/>
        </p:nvPicPr>
        <p:blipFill>
          <a:blip r:embed="rId2"/>
          <a:srcRect/>
          <a:stretch>
            <a:fillRect/>
          </a:stretch>
        </p:blipFill>
        <p:spPr bwMode="auto">
          <a:xfrm>
            <a:off x="6121400" y="276225"/>
            <a:ext cx="2743200" cy="412750"/>
          </a:xfrm>
          <a:prstGeom prst="rect">
            <a:avLst/>
          </a:prstGeom>
          <a:noFill/>
          <a:ln w="9525">
            <a:noFill/>
            <a:miter lim="800000"/>
            <a:headEnd/>
            <a:tailEnd/>
          </a:ln>
        </p:spPr>
      </p:pic>
      <p:sp>
        <p:nvSpPr>
          <p:cNvPr id="18" name="Title 1"/>
          <p:cNvSpPr>
            <a:spLocks noGrp="1"/>
          </p:cNvSpPr>
          <p:nvPr>
            <p:ph type="ctrTitle" hasCustomPrompt="1"/>
          </p:nvPr>
        </p:nvSpPr>
        <p:spPr>
          <a:xfrm>
            <a:off x="202680" y="147797"/>
            <a:ext cx="5626620" cy="603505"/>
          </a:xfrm>
          <a:prstGeom prst="rect">
            <a:avLst/>
          </a:prstGeom>
        </p:spPr>
        <p:txBody>
          <a:bodyPr lIns="0" rIns="0" anchor="ctr" anchorCtr="0">
            <a:normAutofit/>
          </a:bodyPr>
          <a:lstStyle>
            <a:lvl1pPr algn="l">
              <a:defRPr sz="2000" b="0">
                <a:solidFill>
                  <a:srgbClr val="FFFFFF"/>
                </a:solidFill>
                <a:latin typeface="+mj-lt"/>
                <a:cs typeface="Arial"/>
              </a:defRPr>
            </a:lvl1pPr>
          </a:lstStyle>
          <a:p>
            <a:r>
              <a:rPr lang="en-US" dirty="0"/>
              <a:t>PROGRAM NAME (CAPS)</a:t>
            </a:r>
          </a:p>
        </p:txBody>
      </p:sp>
      <p:sp>
        <p:nvSpPr>
          <p:cNvPr id="19" name="Subtitle 2"/>
          <p:cNvSpPr>
            <a:spLocks noGrp="1"/>
          </p:cNvSpPr>
          <p:nvPr>
            <p:ph type="subTitle" idx="1" hasCustomPrompt="1"/>
          </p:nvPr>
        </p:nvSpPr>
        <p:spPr>
          <a:xfrm>
            <a:off x="163046" y="5253120"/>
            <a:ext cx="4382300" cy="1175040"/>
          </a:xfrm>
          <a:prstGeom prst="rect">
            <a:avLst/>
          </a:prstGeom>
        </p:spPr>
        <p:txBody>
          <a:bodyPr>
            <a:normAutofit/>
          </a:bodyPr>
          <a:lstStyle>
            <a:lvl1pPr marL="0" indent="0" algn="l">
              <a:buNone/>
              <a:defRPr sz="2400" b="1" i="0">
                <a:solidFill>
                  <a:srgbClr val="FFFFFF"/>
                </a:solidFill>
                <a:latin typeface="+mn-lt"/>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Presentation Title</a:t>
            </a:r>
          </a:p>
        </p:txBody>
      </p:sp>
      <p:sp>
        <p:nvSpPr>
          <p:cNvPr id="20" name="Text Placeholder 17"/>
          <p:cNvSpPr>
            <a:spLocks noGrp="1"/>
          </p:cNvSpPr>
          <p:nvPr>
            <p:ph type="body" sz="quarter" idx="10" hasCustomPrompt="1"/>
          </p:nvPr>
        </p:nvSpPr>
        <p:spPr>
          <a:xfrm>
            <a:off x="4776303" y="5247265"/>
            <a:ext cx="4171052" cy="33112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chemeClr val="bg1"/>
                </a:solidFill>
                <a:effectLst/>
                <a:uLnTx/>
                <a:uFillTx/>
                <a:latin typeface="+mn-lt"/>
                <a:cs typeface="Arial"/>
              </a:defRPr>
            </a:lvl1pPr>
          </a:lstStyle>
          <a:p>
            <a:pPr lvl="0"/>
            <a:r>
              <a:rPr lang="en-US" noProof="0" dirty="0"/>
              <a:t>Presenter </a:t>
            </a:r>
            <a:r>
              <a:rPr lang="en-US" noProof="0" dirty="0" err="1"/>
              <a:t>Name(s</a:t>
            </a:r>
            <a:r>
              <a:rPr lang="en-US" noProof="0" dirty="0"/>
              <a:t>)</a:t>
            </a:r>
          </a:p>
        </p:txBody>
      </p:sp>
      <p:sp>
        <p:nvSpPr>
          <p:cNvPr id="21" name="Text Placeholder 22"/>
          <p:cNvSpPr>
            <a:spLocks noGrp="1"/>
          </p:cNvSpPr>
          <p:nvPr>
            <p:ph type="body" sz="quarter" idx="12"/>
          </p:nvPr>
        </p:nvSpPr>
        <p:spPr>
          <a:xfrm>
            <a:off x="4776252" y="5584690"/>
            <a:ext cx="4180863" cy="734900"/>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200" b="0" i="0" u="none" strike="noStrike" kern="1200" cap="none" spc="0" normalizeH="0" baseline="0" noProof="0">
                <a:ln>
                  <a:noFill/>
                </a:ln>
                <a:solidFill>
                  <a:schemeClr val="bg1"/>
                </a:solidFill>
                <a:effectLst/>
                <a:uLnTx/>
                <a:uFillTx/>
                <a:latin typeface="+mn-lt"/>
                <a:cs typeface="Arial"/>
              </a:defRPr>
            </a:lvl1pPr>
          </a:lstStyle>
          <a:p>
            <a:pPr lvl="0"/>
            <a:r>
              <a:rPr lang="en-US" noProof="0"/>
              <a:t>Click to edit Master text styles</a:t>
            </a:r>
          </a:p>
        </p:txBody>
      </p:sp>
      <p:sp>
        <p:nvSpPr>
          <p:cNvPr id="22" name="Text Placeholder 18"/>
          <p:cNvSpPr>
            <a:spLocks noGrp="1"/>
          </p:cNvSpPr>
          <p:nvPr>
            <p:ph type="body" sz="quarter" idx="13" hasCustomPrompt="1"/>
          </p:nvPr>
        </p:nvSpPr>
        <p:spPr>
          <a:xfrm>
            <a:off x="168100" y="5672913"/>
            <a:ext cx="1390650" cy="288687"/>
          </a:xfrm>
          <a:prstGeom prst="rect">
            <a:avLst/>
          </a:prstGeom>
        </p:spPr>
        <p:txBody>
          <a:bodyPr>
            <a:normAutofit/>
          </a:bodyPr>
          <a:lstStyle>
            <a:lvl1pPr>
              <a:buNone/>
              <a:defRPr sz="1200">
                <a:solidFill>
                  <a:schemeClr val="bg1"/>
                </a:solidFill>
                <a:latin typeface="+mn-lt"/>
                <a:cs typeface="Arial"/>
              </a:defRPr>
            </a:lvl1pPr>
            <a:lvl5pPr>
              <a:defRPr/>
            </a:lvl5pPr>
          </a:lstStyle>
          <a:p>
            <a:pPr lvl="0"/>
            <a:r>
              <a:rPr lang="en-US" dirty="0"/>
              <a:t>Date</a:t>
            </a:r>
          </a:p>
        </p:txBody>
      </p:sp>
      <p:grpSp>
        <p:nvGrpSpPr>
          <p:cNvPr id="23" name="Group 21"/>
          <p:cNvGrpSpPr>
            <a:grpSpLocks/>
          </p:cNvGrpSpPr>
          <p:nvPr userDrawn="1"/>
        </p:nvGrpSpPr>
        <p:grpSpPr bwMode="auto">
          <a:xfrm flipH="1" flipV="1">
            <a:off x="-4" y="870857"/>
            <a:ext cx="9144002" cy="80752"/>
            <a:chOff x="2" y="824063"/>
            <a:chExt cx="9144002" cy="62911"/>
          </a:xfrm>
        </p:grpSpPr>
        <p:sp>
          <p:nvSpPr>
            <p:cNvPr id="24" name="Rectangle 23"/>
            <p:cNvSpPr/>
            <p:nvPr userDrawn="1"/>
          </p:nvSpPr>
          <p:spPr>
            <a:xfrm>
              <a:off x="3018119" y="830556"/>
              <a:ext cx="6125885" cy="5641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dirty="0">
                <a:solidFill>
                  <a:srgbClr val="FFFFFF"/>
                </a:solidFill>
                <a:ea typeface="ＭＳ Ｐゴシック" pitchFamily="-106" charset="-128"/>
                <a:cs typeface="ＭＳ Ｐゴシック" pitchFamily="-106" charset="-128"/>
              </a:endParaRPr>
            </a:p>
          </p:txBody>
        </p:sp>
        <p:sp>
          <p:nvSpPr>
            <p:cNvPr id="25" name="Rectangle 24"/>
            <p:cNvSpPr/>
            <p:nvPr userDrawn="1"/>
          </p:nvSpPr>
          <p:spPr>
            <a:xfrm>
              <a:off x="2" y="824063"/>
              <a:ext cx="3169632" cy="6291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dirty="0">
                <a:solidFill>
                  <a:srgbClr val="FFFFFF"/>
                </a:solidFill>
                <a:ea typeface="ＭＳ Ｐゴシック" pitchFamily="-106" charset="-128"/>
                <a:cs typeface="ＭＳ Ｐゴシック" pitchFamily="-106" charset="-128"/>
              </a:endParaRPr>
            </a:p>
          </p:txBody>
        </p:sp>
      </p:grpSp>
      <p:pic>
        <p:nvPicPr>
          <p:cNvPr id="7" name="Picture 13" descr="08616.jpg"/>
          <p:cNvPicPr>
            <a:picLocks noChangeAspect="1"/>
          </p:cNvPicPr>
          <p:nvPr userDrawn="1"/>
        </p:nvPicPr>
        <p:blipFill>
          <a:blip r:embed="rId3"/>
          <a:stretch>
            <a:fillRect/>
          </a:stretch>
        </p:blipFill>
        <p:spPr bwMode="auto">
          <a:xfrm>
            <a:off x="-7307" y="942657"/>
            <a:ext cx="9163564" cy="4144208"/>
          </a:xfrm>
          <a:prstGeom prst="rect">
            <a:avLst/>
          </a:prstGeom>
          <a:noFill/>
          <a:ln w="9525">
            <a:noFill/>
            <a:miter lim="800000"/>
            <a:headEnd/>
            <a:tailEnd/>
          </a:ln>
        </p:spPr>
      </p:pic>
    </p:spTree>
    <p:extLst>
      <p:ext uri="{BB962C8B-B14F-4D97-AF65-F5344CB8AC3E}">
        <p14:creationId xmlns:p14="http://schemas.microsoft.com/office/powerpoint/2010/main" val="15824520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hart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hart Placeholder 6"/>
          <p:cNvSpPr>
            <a:spLocks noGrp="1"/>
          </p:cNvSpPr>
          <p:nvPr>
            <p:ph type="chart" sz="quarter" idx="10"/>
          </p:nvPr>
        </p:nvSpPr>
        <p:spPr>
          <a:xfrm>
            <a:off x="365775" y="1045595"/>
            <a:ext cx="7575460" cy="5244640"/>
          </a:xfrm>
          <a:prstGeom prst="rect">
            <a:avLst/>
          </a:prstGeom>
        </p:spPr>
        <p:txBody>
          <a:bodyPr rtlCol="0">
            <a:normAutofit/>
          </a:bodyPr>
          <a:lstStyle/>
          <a:p>
            <a:pPr lvl="0"/>
            <a:r>
              <a:rPr lang="en-US" noProof="0"/>
              <a:t>Click icon to add chart</a:t>
            </a:r>
          </a:p>
        </p:txBody>
      </p:sp>
    </p:spTree>
    <p:extLst>
      <p:ext uri="{BB962C8B-B14F-4D97-AF65-F5344CB8AC3E}">
        <p14:creationId xmlns:p14="http://schemas.microsoft.com/office/powerpoint/2010/main" val="23911426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ection - white">
    <p:spTree>
      <p:nvGrpSpPr>
        <p:cNvPr id="1" name=""/>
        <p:cNvGrpSpPr/>
        <p:nvPr/>
      </p:nvGrpSpPr>
      <p:grpSpPr>
        <a:xfrm>
          <a:off x="0" y="0"/>
          <a:ext cx="0" cy="0"/>
          <a:chOff x="0" y="0"/>
          <a:chExt cx="0" cy="0"/>
        </a:xfrm>
      </p:grpSpPr>
      <p:sp>
        <p:nvSpPr>
          <p:cNvPr id="4" name="Rectangle 3"/>
          <p:cNvSpPr/>
          <p:nvPr/>
        </p:nvSpPr>
        <p:spPr>
          <a:xfrm>
            <a:off x="0" y="676275"/>
            <a:ext cx="9144000"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a:xfrm>
            <a:off x="0" y="2389456"/>
            <a:ext cx="9144000" cy="812725"/>
          </a:xfrm>
        </p:spPr>
        <p:txBody>
          <a:bodyPr/>
          <a:lstStyle>
            <a:lvl1pPr algn="ctr">
              <a:defRPr/>
            </a:lvl1pPr>
          </a:lstStyle>
          <a:p>
            <a:r>
              <a:rPr lang="en-US"/>
              <a:t>Click to edit Master title style</a:t>
            </a:r>
            <a:endParaRPr lang="en-US" dirty="0"/>
          </a:p>
        </p:txBody>
      </p:sp>
      <p:sp>
        <p:nvSpPr>
          <p:cNvPr id="7" name="Text Placeholder 6"/>
          <p:cNvSpPr>
            <a:spLocks noGrp="1"/>
          </p:cNvSpPr>
          <p:nvPr>
            <p:ph type="body" sz="quarter" idx="11"/>
          </p:nvPr>
        </p:nvSpPr>
        <p:spPr>
          <a:xfrm>
            <a:off x="0" y="3257084"/>
            <a:ext cx="9143999" cy="1150564"/>
          </a:xfrm>
          <a:prstGeom prst="rect">
            <a:avLst/>
          </a:prstGeom>
        </p:spPr>
        <p:txBody>
          <a:bodyP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36373359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 column - green">
    <p:spTree>
      <p:nvGrpSpPr>
        <p:cNvPr id="1" name=""/>
        <p:cNvGrpSpPr/>
        <p:nvPr/>
      </p:nvGrpSpPr>
      <p:grpSpPr>
        <a:xfrm>
          <a:off x="0" y="0"/>
          <a:ext cx="0" cy="0"/>
          <a:chOff x="0" y="0"/>
          <a:chExt cx="0" cy="0"/>
        </a:xfrm>
      </p:grpSpPr>
      <p:sp>
        <p:nvSpPr>
          <p:cNvPr id="4" name="Rectangle 3"/>
          <p:cNvSpPr/>
          <p:nvPr/>
        </p:nvSpPr>
        <p:spPr>
          <a:xfrm>
            <a:off x="0" y="847725"/>
            <a:ext cx="9144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5" name="Rectangle 4"/>
          <p:cNvSpPr/>
          <p:nvPr/>
        </p:nvSpPr>
        <p:spPr>
          <a:xfrm>
            <a:off x="0" y="0"/>
            <a:ext cx="9144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8" name="Content Placeholder 6"/>
          <p:cNvSpPr>
            <a:spLocks noGrp="1"/>
          </p:cNvSpPr>
          <p:nvPr>
            <p:ph sz="quarter" idx="10"/>
          </p:nvPr>
        </p:nvSpPr>
        <p:spPr>
          <a:xfrm>
            <a:off x="358211" y="1046531"/>
            <a:ext cx="8427200" cy="5370703"/>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59527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2 column  - green">
    <p:spTree>
      <p:nvGrpSpPr>
        <p:cNvPr id="1" name=""/>
        <p:cNvGrpSpPr/>
        <p:nvPr/>
      </p:nvGrpSpPr>
      <p:grpSpPr>
        <a:xfrm>
          <a:off x="0" y="0"/>
          <a:ext cx="0" cy="0"/>
          <a:chOff x="0" y="0"/>
          <a:chExt cx="0" cy="0"/>
        </a:xfrm>
      </p:grpSpPr>
      <p:sp>
        <p:nvSpPr>
          <p:cNvPr id="7" name="Rectangle 6"/>
          <p:cNvSpPr/>
          <p:nvPr/>
        </p:nvSpPr>
        <p:spPr>
          <a:xfrm>
            <a:off x="0" y="847725"/>
            <a:ext cx="9144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8" name="Rectangle 7"/>
          <p:cNvSpPr/>
          <p:nvPr/>
        </p:nvSpPr>
        <p:spPr>
          <a:xfrm>
            <a:off x="0" y="0"/>
            <a:ext cx="9144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9" name="Content Placeholder 2"/>
          <p:cNvSpPr>
            <a:spLocks noGrp="1"/>
          </p:cNvSpPr>
          <p:nvPr>
            <p:ph sz="half" idx="1"/>
          </p:nvPr>
        </p:nvSpPr>
        <p:spPr>
          <a:xfrm>
            <a:off x="375019" y="1677981"/>
            <a:ext cx="4129746" cy="4267200"/>
          </a:xfrm>
          <a:prstGeom prst="rect">
            <a:avLst/>
          </a:prstGeom>
        </p:spPr>
        <p:txBody>
          <a:bodyPr/>
          <a:lstStyle>
            <a:lvl1pPr marL="182880" indent="-182880">
              <a:defRPr sz="2200" b="0" baseline="0">
                <a:solidFill>
                  <a:srgbClr val="FFFFFF"/>
                </a:solidFill>
              </a:defRPr>
            </a:lvl1pPr>
            <a:lvl2pPr>
              <a:buSzPct val="80000"/>
              <a:buFont typeface="Courier New" pitchFamily="49" charset="0"/>
              <a:buChar char="o"/>
              <a:defRPr lang="en-US" sz="2200" kern="1200" dirty="0" smtClean="0">
                <a:solidFill>
                  <a:srgbClr val="FFFFFF"/>
                </a:solidFill>
                <a:latin typeface="+mn-lt"/>
                <a:ea typeface="+mn-ea"/>
                <a:cs typeface="+mn-cs"/>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half" idx="2"/>
          </p:nvPr>
        </p:nvSpPr>
        <p:spPr>
          <a:xfrm>
            <a:off x="4737846" y="1677981"/>
            <a:ext cx="4249271" cy="4267200"/>
          </a:xfrm>
          <a:prstGeom prst="rect">
            <a:avLst/>
          </a:prstGeom>
        </p:spPr>
        <p:txBody>
          <a:bodyPr/>
          <a:lstStyle>
            <a:lvl1pPr marL="182880" indent="-182880">
              <a:defRPr sz="2200" b="0">
                <a:solidFill>
                  <a:srgbClr val="FFFFFF"/>
                </a:solidFill>
              </a:defRPr>
            </a:lvl1pPr>
            <a:lvl2pPr>
              <a:buSzPct val="80000"/>
              <a:buFont typeface="Courier New" pitchFamily="49" charset="0"/>
              <a:buChar char="o"/>
              <a:defRPr sz="2200">
                <a:solidFill>
                  <a:srgbClr val="FFFFFF"/>
                </a:solidFill>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8"/>
          <p:cNvSpPr>
            <a:spLocks noGrp="1"/>
          </p:cNvSpPr>
          <p:nvPr>
            <p:ph type="body" sz="quarter" idx="10"/>
          </p:nvPr>
        </p:nvSpPr>
        <p:spPr>
          <a:xfrm>
            <a:off x="375019" y="1068381"/>
            <a:ext cx="4122276" cy="457200"/>
          </a:xfrm>
          <a:prstGeom prst="rect">
            <a:avLst/>
          </a:prstGeom>
        </p:spPr>
        <p:txBody>
          <a:bodyPr>
            <a:noAutofit/>
          </a:bodyPr>
          <a:lstStyle>
            <a:lvl1pPr>
              <a:buNone/>
              <a:defRPr sz="2400" b="1">
                <a:solidFill>
                  <a:srgbClr val="FFFFFF"/>
                </a:solidFill>
              </a:defRPr>
            </a:lvl1pPr>
          </a:lstStyle>
          <a:p>
            <a:pPr lvl="0"/>
            <a:r>
              <a:rPr lang="en-US"/>
              <a:t>Click to edit Master text styles</a:t>
            </a:r>
          </a:p>
        </p:txBody>
      </p:sp>
      <p:sp>
        <p:nvSpPr>
          <p:cNvPr id="12" name="Text Placeholder 8"/>
          <p:cNvSpPr>
            <a:spLocks noGrp="1"/>
          </p:cNvSpPr>
          <p:nvPr>
            <p:ph type="body" sz="quarter" idx="11"/>
          </p:nvPr>
        </p:nvSpPr>
        <p:spPr>
          <a:xfrm>
            <a:off x="4737846" y="1068381"/>
            <a:ext cx="4249271" cy="457200"/>
          </a:xfrm>
          <a:prstGeom prst="rect">
            <a:avLst/>
          </a:prstGeom>
        </p:spPr>
        <p:txBody>
          <a:bodyPr>
            <a:noAutofit/>
          </a:bodyPr>
          <a:lstStyle>
            <a:lvl1pPr>
              <a:buNone/>
              <a:defRPr sz="2400" b="1">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24193383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hart - green">
    <p:spTree>
      <p:nvGrpSpPr>
        <p:cNvPr id="1" name=""/>
        <p:cNvGrpSpPr/>
        <p:nvPr/>
      </p:nvGrpSpPr>
      <p:grpSpPr>
        <a:xfrm>
          <a:off x="0" y="0"/>
          <a:ext cx="0" cy="0"/>
          <a:chOff x="0" y="0"/>
          <a:chExt cx="0" cy="0"/>
        </a:xfrm>
      </p:grpSpPr>
      <p:sp>
        <p:nvSpPr>
          <p:cNvPr id="4" name="Rectangle 3"/>
          <p:cNvSpPr/>
          <p:nvPr/>
        </p:nvSpPr>
        <p:spPr>
          <a:xfrm>
            <a:off x="0" y="847725"/>
            <a:ext cx="9144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5" name="Rectangle 4"/>
          <p:cNvSpPr/>
          <p:nvPr/>
        </p:nvSpPr>
        <p:spPr>
          <a:xfrm>
            <a:off x="0" y="0"/>
            <a:ext cx="9144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9" name="Chart Placeholder 6"/>
          <p:cNvSpPr>
            <a:spLocks noGrp="1"/>
          </p:cNvSpPr>
          <p:nvPr>
            <p:ph type="chart" sz="quarter" idx="10"/>
          </p:nvPr>
        </p:nvSpPr>
        <p:spPr>
          <a:xfrm>
            <a:off x="365775" y="1045595"/>
            <a:ext cx="7575460" cy="5244640"/>
          </a:xfrm>
          <a:prstGeom prst="rect">
            <a:avLst/>
          </a:prstGeom>
        </p:spPr>
        <p:txBody>
          <a:bodyPr rtlCol="0">
            <a:normAutofit/>
          </a:bodyPr>
          <a:lstStyle>
            <a:lvl1pPr>
              <a:defRPr>
                <a:solidFill>
                  <a:srgbClr val="FFFFFF"/>
                </a:solidFill>
              </a:defRPr>
            </a:lvl1pPr>
          </a:lstStyle>
          <a:p>
            <a:pPr lvl="0"/>
            <a:r>
              <a:rPr lang="en-US" noProof="0"/>
              <a:t>Click icon to add chart</a:t>
            </a:r>
          </a:p>
        </p:txBody>
      </p:sp>
    </p:spTree>
    <p:extLst>
      <p:ext uri="{BB962C8B-B14F-4D97-AF65-F5344CB8AC3E}">
        <p14:creationId xmlns:p14="http://schemas.microsoft.com/office/powerpoint/2010/main" val="40948720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ection - green">
    <p:spTree>
      <p:nvGrpSpPr>
        <p:cNvPr id="1" name=""/>
        <p:cNvGrpSpPr/>
        <p:nvPr/>
      </p:nvGrpSpPr>
      <p:grpSpPr>
        <a:xfrm>
          <a:off x="0" y="0"/>
          <a:ext cx="0" cy="0"/>
          <a:chOff x="0" y="0"/>
          <a:chExt cx="0" cy="0"/>
        </a:xfrm>
      </p:grpSpPr>
      <p:sp>
        <p:nvSpPr>
          <p:cNvPr id="3" name="Rectangle 2"/>
          <p:cNvSpPr/>
          <p:nvPr/>
        </p:nvSpPr>
        <p:spPr>
          <a:xfrm>
            <a:off x="0" y="0"/>
            <a:ext cx="9144000" cy="655161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4" name="Title 1"/>
          <p:cNvSpPr txBox="1">
            <a:spLocks/>
          </p:cNvSpPr>
          <p:nvPr/>
        </p:nvSpPr>
        <p:spPr>
          <a:xfrm>
            <a:off x="0" y="2389188"/>
            <a:ext cx="9144000" cy="812800"/>
          </a:xfrm>
          <a:prstGeom prst="rect">
            <a:avLst/>
          </a:prstGeom>
        </p:spPr>
        <p:txBody>
          <a:bodyPr anchor="ctr"/>
          <a:lstStyle>
            <a:lvl1pPr algn="ctr" defTabSz="457200" rtl="0" eaLnBrk="1" latinLnBrk="0" hangingPunct="1">
              <a:spcBef>
                <a:spcPct val="0"/>
              </a:spcBef>
              <a:buNone/>
              <a:defRPr lang="en-US" sz="3300" b="1" kern="1200" dirty="0" smtClean="0">
                <a:solidFill>
                  <a:schemeClr val="accent5"/>
                </a:solidFill>
                <a:latin typeface="+mj-lt"/>
                <a:ea typeface="+mj-ea"/>
                <a:cs typeface="Arial"/>
              </a:defRPr>
            </a:lvl1pPr>
          </a:lstStyle>
          <a:p>
            <a:pPr fontAlgn="auto">
              <a:spcAft>
                <a:spcPts val="0"/>
              </a:spcAft>
              <a:defRPr/>
            </a:pPr>
            <a:r>
              <a:rPr>
                <a:solidFill>
                  <a:srgbClr val="FFFFFF"/>
                </a:solidFill>
                <a:cs typeface="Franklin Gothic Book"/>
              </a:rPr>
              <a:t>Click to edit Master title style</a:t>
            </a:r>
          </a:p>
        </p:txBody>
      </p:sp>
      <p:sp>
        <p:nvSpPr>
          <p:cNvPr id="10" name="Text Placeholder 6"/>
          <p:cNvSpPr>
            <a:spLocks noGrp="1"/>
          </p:cNvSpPr>
          <p:nvPr>
            <p:ph type="body" sz="quarter" idx="11"/>
          </p:nvPr>
        </p:nvSpPr>
        <p:spPr>
          <a:xfrm>
            <a:off x="0" y="3257084"/>
            <a:ext cx="9143999" cy="1150564"/>
          </a:xfrm>
          <a:prstGeom prst="rect">
            <a:avLst/>
          </a:prstGeom>
        </p:spPr>
        <p:txBody>
          <a:bodyPr/>
          <a:lstStyle>
            <a:lvl1pPr marL="0" indent="0" algn="ctr">
              <a:buFontTx/>
              <a:buNone/>
              <a:defRPr>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1488944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540470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EnergySaving Inside">
    <p:bg>
      <p:bgPr>
        <a:solidFill>
          <a:schemeClr val="bg1"/>
        </a:solidFill>
        <a:effectLst/>
      </p:bgPr>
    </p:bg>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57200" y="868708"/>
            <a:ext cx="8229600" cy="5303520"/>
          </a:xfrm>
          <a:prstGeom prst="rect">
            <a:avLst/>
          </a:prstGeom>
        </p:spPr>
        <p:txBody>
          <a:bodyPr vert="horz"/>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45750"/>
            <a:ext cx="8229600" cy="640080"/>
          </a:xfrm>
        </p:spPr>
        <p:txBody>
          <a:bodyPr anchor="b"/>
          <a:lstStyle>
            <a:lvl1pPr>
              <a:lnSpc>
                <a:spcPct val="100000"/>
              </a:lnSpc>
              <a:defRPr/>
            </a:lvl1pPr>
          </a:lstStyle>
          <a:p>
            <a:r>
              <a:rPr lang="en-US" dirty="0"/>
              <a:t>Click to edit Master title style</a:t>
            </a:r>
          </a:p>
        </p:txBody>
      </p:sp>
    </p:spTree>
    <p:extLst>
      <p:ext uri="{BB962C8B-B14F-4D97-AF65-F5344CB8AC3E}">
        <p14:creationId xmlns:p14="http://schemas.microsoft.com/office/powerpoint/2010/main" val="31820402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90675"/>
            <a:ext cx="8229600" cy="4876800"/>
          </a:xfrm>
          <a:prstGeom prst="rect">
            <a:avLst/>
          </a:prstGeom>
        </p:spPr>
        <p:txBody>
          <a:bodyPr/>
          <a:lstStyle>
            <a:lvl1pPr>
              <a:defRPr sz="2400">
                <a:latin typeface="Franklin Gothic Book"/>
              </a:defRPr>
            </a:lvl1pPr>
            <a:lvl2pPr>
              <a:defRPr sz="2000">
                <a:latin typeface="Franklin Gothic Book"/>
              </a:defRPr>
            </a:lvl2pPr>
            <a:lvl3pPr>
              <a:defRPr>
                <a:latin typeface="Franklin Gothic Book"/>
              </a:defRPr>
            </a:lvl3pPr>
            <a:lvl4pPr>
              <a:defRPr>
                <a:latin typeface="Franklin Gothic Book"/>
              </a:defRPr>
            </a:lvl4pPr>
            <a:lvl5pPr>
              <a:defRPr>
                <a:latin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a:lstStyle>
            <a:lvl1pPr>
              <a:defRPr>
                <a:latin typeface="+mj-lt"/>
              </a:defRPr>
            </a:lvl1pPr>
          </a:lstStyle>
          <a:p>
            <a:r>
              <a:rPr lang="en-US" dirty="0"/>
              <a:t>Click to edit Master title style</a:t>
            </a:r>
          </a:p>
        </p:txBody>
      </p:sp>
    </p:spTree>
    <p:extLst>
      <p:ext uri="{BB962C8B-B14F-4D97-AF65-F5344CB8AC3E}">
        <p14:creationId xmlns:p14="http://schemas.microsoft.com/office/powerpoint/2010/main" val="26800517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73152"/>
            <a:ext cx="6705600" cy="838200"/>
          </a:xfrm>
        </p:spPr>
        <p:txBody>
          <a:bodyPr/>
          <a:lstStyle/>
          <a:p>
            <a:r>
              <a:rPr lang="en-US"/>
              <a:t>Click to edit Master title style</a:t>
            </a:r>
            <a:endParaRPr lang="en-US" dirty="0"/>
          </a:p>
        </p:txBody>
      </p:sp>
      <p:sp>
        <p:nvSpPr>
          <p:cNvPr id="5" name="Date Placeholder 4"/>
          <p:cNvSpPr>
            <a:spLocks noGrp="1" noChangeArrowheads="1"/>
          </p:cNvSpPr>
          <p:nvPr>
            <p:ph type="dt" sz="half" idx="10"/>
          </p:nvPr>
        </p:nvSpPr>
        <p:spPr>
          <a:xfrm>
            <a:off x="609600" y="6662056"/>
            <a:ext cx="2894320" cy="195944"/>
          </a:xfrm>
          <a:prstGeom prst="rect">
            <a:avLst/>
          </a:prstGeom>
          <a:ln/>
        </p:spPr>
        <p:txBody>
          <a:bodyPr/>
          <a:lstStyle>
            <a:lvl1pPr>
              <a:defRPr/>
            </a:lvl1pPr>
          </a:lstStyle>
          <a:p>
            <a:pPr fontAlgn="auto">
              <a:spcBef>
                <a:spcPts val="0"/>
              </a:spcBef>
              <a:spcAft>
                <a:spcPts val="0"/>
              </a:spcAft>
              <a:defRPr/>
            </a:pPr>
            <a:endParaRPr lang="en-US">
              <a:solidFill>
                <a:srgbClr val="000000"/>
              </a:solidFill>
              <a:latin typeface="Franklin Gothic Book"/>
            </a:endParaRPr>
          </a:p>
        </p:txBody>
      </p:sp>
      <p:sp>
        <p:nvSpPr>
          <p:cNvPr id="6" name="Rectangle 89"/>
          <p:cNvSpPr>
            <a:spLocks noGrp="1" noChangeArrowheads="1"/>
          </p:cNvSpPr>
          <p:nvPr>
            <p:ph type="sldNum" sz="quarter" idx="11"/>
          </p:nvPr>
        </p:nvSpPr>
        <p:spPr>
          <a:xfrm>
            <a:off x="54860" y="6477006"/>
            <a:ext cx="347480" cy="247637"/>
          </a:xfrm>
          <a:prstGeom prst="rect">
            <a:avLst/>
          </a:prstGeom>
          <a:ln/>
        </p:spPr>
        <p:txBody>
          <a:bodyPr/>
          <a:lstStyle>
            <a:lvl1pPr>
              <a:defRPr/>
            </a:lvl1pPr>
          </a:lstStyle>
          <a:p>
            <a:pPr fontAlgn="auto">
              <a:spcBef>
                <a:spcPts val="0"/>
              </a:spcBef>
              <a:spcAft>
                <a:spcPts val="0"/>
              </a:spcAft>
            </a:pPr>
            <a:fld id="{BE6D4B03-E339-4C9D-AC39-0BD7C921B5B0}" type="slidenum">
              <a:rPr lang="en-US">
                <a:solidFill>
                  <a:srgbClr val="000000"/>
                </a:solidFill>
                <a:latin typeface="Franklin Gothic Book"/>
              </a:rPr>
              <a:pPr fontAlgn="auto">
                <a:spcBef>
                  <a:spcPts val="0"/>
                </a:spcBef>
                <a:spcAft>
                  <a:spcPts val="0"/>
                </a:spcAft>
              </a:pPr>
              <a:t>‹#›</a:t>
            </a:fld>
            <a:endParaRPr lang="en-US">
              <a:solidFill>
                <a:srgbClr val="000000"/>
              </a:solidFill>
              <a:latin typeface="Franklin Gothic Book"/>
            </a:endParaRPr>
          </a:p>
        </p:txBody>
      </p:sp>
    </p:spTree>
    <p:extLst>
      <p:ext uri="{BB962C8B-B14F-4D97-AF65-F5344CB8AC3E}">
        <p14:creationId xmlns:p14="http://schemas.microsoft.com/office/powerpoint/2010/main" val="1250959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152400" y="10634"/>
            <a:ext cx="8763000" cy="641349"/>
          </a:xfrm>
        </p:spPr>
        <p:txBody>
          <a:bodyPr/>
          <a:lstStyle>
            <a:lvl1pPr>
              <a:defRPr>
                <a:solidFill>
                  <a:srgbClr val="3C474F"/>
                </a:solidFill>
              </a:defRPr>
            </a:lvl1pPr>
          </a:lstStyle>
          <a:p>
            <a:r>
              <a:rPr lang="en-US"/>
              <a:t>Click to edit Master title style</a:t>
            </a:r>
            <a:endParaRPr lang="en-US" dirty="0"/>
          </a:p>
        </p:txBody>
      </p:sp>
    </p:spTree>
    <p:extLst>
      <p:ext uri="{BB962C8B-B14F-4D97-AF65-F5344CB8AC3E}">
        <p14:creationId xmlns:p14="http://schemas.microsoft.com/office/powerpoint/2010/main" val="33828050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4_Custom Layou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457200" y="2"/>
            <a:ext cx="8229600" cy="386644"/>
          </a:xfrm>
        </p:spPr>
        <p:txBody>
          <a:bodyPr/>
          <a:lstStyle>
            <a:lvl1pPr>
              <a:defRPr>
                <a:solidFill>
                  <a:srgbClr val="3C474F"/>
                </a:solidFill>
              </a:defRPr>
            </a:lvl1pPr>
          </a:lstStyle>
          <a:p>
            <a:r>
              <a:rPr lang="en-US"/>
              <a:t>Click to edit Master title style</a:t>
            </a:r>
            <a:endParaRPr lang="en-US" dirty="0"/>
          </a:p>
        </p:txBody>
      </p:sp>
    </p:spTree>
    <p:extLst>
      <p:ext uri="{BB962C8B-B14F-4D97-AF65-F5344CB8AC3E}">
        <p14:creationId xmlns:p14="http://schemas.microsoft.com/office/powerpoint/2010/main" val="41004292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8" name="Picture 17" descr="noc_performance_graphic[FINAL]-01.png"/>
          <p:cNvPicPr>
            <a:picLocks noChangeAspect="1"/>
          </p:cNvPicPr>
          <p:nvPr userDrawn="1"/>
        </p:nvPicPr>
        <p:blipFill>
          <a:blip r:embed="rId2" cstate="print"/>
          <a:stretch>
            <a:fillRect/>
          </a:stretch>
        </p:blipFill>
        <p:spPr>
          <a:xfrm>
            <a:off x="0" y="0"/>
            <a:ext cx="9144000" cy="6858000"/>
          </a:xfrm>
          <a:prstGeom prst="rect">
            <a:avLst/>
          </a:prstGeom>
        </p:spPr>
      </p:pic>
      <p:sp>
        <p:nvSpPr>
          <p:cNvPr id="26" name="Title 4"/>
          <p:cNvSpPr>
            <a:spLocks noGrp="1"/>
          </p:cNvSpPr>
          <p:nvPr>
            <p:ph type="ctrTitle" hasCustomPrompt="1"/>
          </p:nvPr>
        </p:nvSpPr>
        <p:spPr>
          <a:xfrm>
            <a:off x="3992883" y="1231163"/>
            <a:ext cx="4864588" cy="2011094"/>
          </a:xfrm>
        </p:spPr>
        <p:txBody>
          <a:bodyPr tIns="457200" bIns="548640"/>
          <a:lstStyle>
            <a:lvl1pPr algn="r">
              <a:defRPr sz="2400" b="1" spc="30" baseline="0">
                <a:solidFill>
                  <a:schemeClr val="tx1"/>
                </a:solidFill>
                <a:latin typeface="Franklin Gothic Book"/>
                <a:cs typeface="Franklin Gothic Book"/>
              </a:defRPr>
            </a:lvl1pPr>
          </a:lstStyle>
          <a:p>
            <a:r>
              <a:rPr lang="en-US" dirty="0"/>
              <a:t>Main Title, Font: </a:t>
            </a:r>
            <a:br>
              <a:rPr lang="en-US" dirty="0"/>
            </a:br>
            <a:r>
              <a:rPr lang="en-US" dirty="0"/>
              <a:t>Arial Bold 32pt.</a:t>
            </a:r>
          </a:p>
        </p:txBody>
      </p:sp>
      <p:sp>
        <p:nvSpPr>
          <p:cNvPr id="27" name="Text Placeholder 32"/>
          <p:cNvSpPr>
            <a:spLocks noGrp="1"/>
          </p:cNvSpPr>
          <p:nvPr>
            <p:ph type="body" sz="quarter" idx="14" hasCustomPrompt="1"/>
          </p:nvPr>
        </p:nvSpPr>
        <p:spPr>
          <a:xfrm>
            <a:off x="3885634" y="4263457"/>
            <a:ext cx="4968114" cy="457200"/>
          </a:xfrm>
          <a:prstGeom prst="rect">
            <a:avLst/>
          </a:prstGeom>
        </p:spPr>
        <p:txBody>
          <a:bodyPr wrap="none" tIns="0"/>
          <a:lstStyle>
            <a:lvl1pPr algn="r">
              <a:buNone/>
              <a:defRPr sz="1500" baseline="0">
                <a:solidFill>
                  <a:schemeClr val="tx1"/>
                </a:solidFill>
                <a:latin typeface="Franklin Gothic Book"/>
                <a:cs typeface="Franklin Gothic Book"/>
              </a:defRPr>
            </a:lvl1pPr>
            <a:lvl2pPr>
              <a:buNone/>
              <a:defRPr sz="1500"/>
            </a:lvl2pPr>
            <a:lvl3pPr>
              <a:buNone/>
              <a:defRPr sz="1500"/>
            </a:lvl3pPr>
            <a:lvl4pPr>
              <a:buNone/>
              <a:defRPr sz="1500"/>
            </a:lvl4pPr>
            <a:lvl5pPr>
              <a:buNone/>
              <a:defRPr sz="1500"/>
            </a:lvl5pPr>
          </a:lstStyle>
          <a:p>
            <a:pPr lvl="0"/>
            <a:r>
              <a:rPr lang="en-US" dirty="0"/>
              <a:t>Meeting date(s), Arial 20pt.</a:t>
            </a:r>
          </a:p>
        </p:txBody>
      </p:sp>
      <p:sp>
        <p:nvSpPr>
          <p:cNvPr id="28" name="Text Placeholder 37"/>
          <p:cNvSpPr>
            <a:spLocks noGrp="1"/>
          </p:cNvSpPr>
          <p:nvPr>
            <p:ph type="body" sz="quarter" idx="15" hasCustomPrompt="1"/>
          </p:nvPr>
        </p:nvSpPr>
        <p:spPr>
          <a:xfrm>
            <a:off x="3886164" y="4722131"/>
            <a:ext cx="4972728" cy="457200"/>
          </a:xfrm>
          <a:prstGeom prst="rect">
            <a:avLst/>
          </a:prstGeom>
        </p:spPr>
        <p:txBody>
          <a:bodyPr wrap="none" bIns="18288" anchor="b" anchorCtr="0"/>
          <a:lstStyle>
            <a:lvl1pPr algn="r">
              <a:buNone/>
              <a:defRPr baseline="0">
                <a:solidFill>
                  <a:schemeClr val="tx1"/>
                </a:solidFill>
                <a:latin typeface="Franklin Gothic Book"/>
                <a:cs typeface="Franklin Gothic Book"/>
              </a:defRPr>
            </a:lvl1pPr>
            <a:lvl2pPr>
              <a:buNone/>
              <a:defRPr/>
            </a:lvl2pPr>
            <a:lvl3pPr>
              <a:buNone/>
              <a:defRPr/>
            </a:lvl3pPr>
            <a:lvl4pPr>
              <a:buNone/>
              <a:defRPr/>
            </a:lvl4pPr>
            <a:lvl5pPr>
              <a:buNone/>
              <a:defRPr/>
            </a:lvl5pPr>
          </a:lstStyle>
          <a:p>
            <a:pPr lvl="0"/>
            <a:r>
              <a:rPr lang="en-US" dirty="0"/>
              <a:t>Speaker’s name, Arial 20pt.</a:t>
            </a:r>
          </a:p>
        </p:txBody>
      </p:sp>
      <p:sp>
        <p:nvSpPr>
          <p:cNvPr id="29" name="Text Placeholder 40"/>
          <p:cNvSpPr>
            <a:spLocks noGrp="1"/>
          </p:cNvSpPr>
          <p:nvPr>
            <p:ph type="body" sz="quarter" idx="16" hasCustomPrompt="1"/>
          </p:nvPr>
        </p:nvSpPr>
        <p:spPr>
          <a:xfrm>
            <a:off x="3886164" y="5222875"/>
            <a:ext cx="4972726" cy="381000"/>
          </a:xfrm>
          <a:prstGeom prst="rect">
            <a:avLst/>
          </a:prstGeom>
        </p:spPr>
        <p:txBody>
          <a:bodyPr wrap="none" tIns="0" bIns="438912">
            <a:noAutofit/>
          </a:bodyPr>
          <a:lstStyle>
            <a:lvl1pPr algn="r">
              <a:buNone/>
              <a:defRPr sz="1200" baseline="0">
                <a:solidFill>
                  <a:schemeClr val="tx1"/>
                </a:solidFill>
                <a:latin typeface="Franklin Gothic Book"/>
                <a:cs typeface="Franklin Gothic Book"/>
              </a:defRPr>
            </a:lvl1pPr>
            <a:lvl2pPr>
              <a:buNone/>
              <a:defRPr sz="1350"/>
            </a:lvl2pPr>
            <a:lvl3pPr>
              <a:buNone/>
              <a:defRPr sz="1350"/>
            </a:lvl3pPr>
            <a:lvl4pPr>
              <a:buNone/>
              <a:defRPr sz="1350"/>
            </a:lvl4pPr>
            <a:lvl5pPr>
              <a:buNone/>
              <a:defRPr sz="1350"/>
            </a:lvl5pPr>
          </a:lstStyle>
          <a:p>
            <a:pPr lvl="0"/>
            <a:r>
              <a:rPr lang="en-US" dirty="0"/>
              <a:t>Speaker’s title, Arial 16pt.</a:t>
            </a:r>
          </a:p>
        </p:txBody>
      </p:sp>
      <p:sp>
        <p:nvSpPr>
          <p:cNvPr id="30" name="Text Placeholder 43"/>
          <p:cNvSpPr>
            <a:spLocks noGrp="1"/>
          </p:cNvSpPr>
          <p:nvPr>
            <p:ph type="body" sz="quarter" idx="17" hasCustomPrompt="1"/>
          </p:nvPr>
        </p:nvSpPr>
        <p:spPr>
          <a:xfrm>
            <a:off x="3894625" y="3760788"/>
            <a:ext cx="4959912" cy="457200"/>
          </a:xfrm>
          <a:prstGeom prst="rect">
            <a:avLst/>
          </a:prstGeom>
        </p:spPr>
        <p:txBody>
          <a:bodyPr wrap="square" anchor="ctr" anchorCtr="0">
            <a:noAutofit/>
          </a:bodyPr>
          <a:lstStyle>
            <a:lvl1pPr algn="r">
              <a:buNone/>
              <a:defRPr sz="1800" b="1" spc="15" baseline="0">
                <a:solidFill>
                  <a:schemeClr val="tx1"/>
                </a:solidFill>
                <a:latin typeface="Franklin Gothic Book"/>
                <a:cs typeface="Franklin Gothic Book"/>
              </a:defRPr>
            </a:lvl1pPr>
            <a:lvl2pPr>
              <a:buNone/>
              <a:defRPr/>
            </a:lvl2pPr>
            <a:lvl3pPr>
              <a:buNone/>
              <a:defRPr/>
            </a:lvl3pPr>
            <a:lvl4pPr>
              <a:buNone/>
              <a:defRPr/>
            </a:lvl4pPr>
            <a:lvl5pPr>
              <a:buNone/>
              <a:defRPr/>
            </a:lvl5pPr>
          </a:lstStyle>
          <a:p>
            <a:pPr lvl="0"/>
            <a:r>
              <a:rPr lang="en-US" dirty="0"/>
              <a:t>Sub-title, Arial Bold 24pt.</a:t>
            </a:r>
          </a:p>
        </p:txBody>
      </p:sp>
      <p:pic>
        <p:nvPicPr>
          <p:cNvPr id="31" name="Picture 30" descr="noc_white_PNG.png"/>
          <p:cNvPicPr>
            <a:picLocks noChangeAspect="1"/>
          </p:cNvPicPr>
          <p:nvPr userDrawn="1"/>
        </p:nvPicPr>
        <p:blipFill>
          <a:blip r:embed="rId3" cstate="print"/>
          <a:srcRect l="2146" r="3456"/>
          <a:stretch>
            <a:fillRect/>
          </a:stretch>
        </p:blipFill>
        <p:spPr>
          <a:xfrm>
            <a:off x="1119191" y="3209773"/>
            <a:ext cx="1928683" cy="569855"/>
          </a:xfrm>
          <a:prstGeom prst="rect">
            <a:avLst/>
          </a:prstGeom>
        </p:spPr>
      </p:pic>
      <p:sp>
        <p:nvSpPr>
          <p:cNvPr id="15" name="Text Placeholder 14"/>
          <p:cNvSpPr>
            <a:spLocks noGrp="1"/>
          </p:cNvSpPr>
          <p:nvPr>
            <p:ph type="body" sz="quarter" idx="22" hasCustomPrompt="1"/>
          </p:nvPr>
        </p:nvSpPr>
        <p:spPr>
          <a:xfrm>
            <a:off x="1" y="4972056"/>
            <a:ext cx="3282950" cy="512763"/>
          </a:xfrm>
          <a:prstGeom prst="rect">
            <a:avLst/>
          </a:prstGeom>
          <a:solidFill>
            <a:schemeClr val="bg1">
              <a:alpha val="50000"/>
            </a:schemeClr>
          </a:solidFill>
          <a:ln w="12700">
            <a:solidFill>
              <a:schemeClr val="bg1">
                <a:lumMod val="85000"/>
              </a:schemeClr>
            </a:solidFill>
          </a:ln>
        </p:spPr>
        <p:txBody>
          <a:bodyPr>
            <a:noAutofit/>
          </a:bodyPr>
          <a:lstStyle>
            <a:lvl1pPr marL="0" indent="0" algn="just">
              <a:buNone/>
              <a:defRPr sz="675" baseline="0">
                <a:latin typeface="Franklin Gothic Book"/>
              </a:defRPr>
            </a:lvl1pPr>
            <a:lvl2pPr algn="just">
              <a:buNone/>
              <a:defRPr sz="675">
                <a:latin typeface="Arial Narrow" pitchFamily="34" charset="0"/>
              </a:defRPr>
            </a:lvl2pPr>
            <a:lvl3pPr algn="just">
              <a:buNone/>
              <a:defRPr sz="675">
                <a:latin typeface="Arial Narrow" pitchFamily="34" charset="0"/>
              </a:defRPr>
            </a:lvl3pPr>
            <a:lvl4pPr algn="just">
              <a:buNone/>
              <a:defRPr sz="675">
                <a:latin typeface="Arial Narrow" pitchFamily="34" charset="0"/>
              </a:defRPr>
            </a:lvl4pPr>
            <a:lvl5pPr algn="just">
              <a:buNone/>
              <a:defRPr sz="675">
                <a:latin typeface="Arial Narrow" pitchFamily="34" charset="0"/>
              </a:defRPr>
            </a:lvl5pPr>
          </a:lstStyle>
          <a:p>
            <a:pPr lvl="0"/>
            <a:r>
              <a:rPr lang="en-US" dirty="0"/>
              <a:t>Insert Government required information here or delete this text box. Insert Government required information here or delete this text box. Insert Government required information here or delete this text box.</a:t>
            </a:r>
          </a:p>
        </p:txBody>
      </p:sp>
      <p:sp>
        <p:nvSpPr>
          <p:cNvPr id="17" name="Text Placeholder 16"/>
          <p:cNvSpPr>
            <a:spLocks noGrp="1"/>
          </p:cNvSpPr>
          <p:nvPr>
            <p:ph type="body" sz="quarter" idx="23" hasCustomPrompt="1"/>
          </p:nvPr>
        </p:nvSpPr>
        <p:spPr>
          <a:xfrm>
            <a:off x="3" y="5603875"/>
            <a:ext cx="6416675" cy="514350"/>
          </a:xfrm>
          <a:prstGeom prst="rect">
            <a:avLst/>
          </a:prstGeom>
          <a:solidFill>
            <a:schemeClr val="bg1">
              <a:alpha val="50000"/>
            </a:schemeClr>
          </a:solidFill>
        </p:spPr>
        <p:txBody>
          <a:bodyPr>
            <a:normAutofit/>
          </a:bodyPr>
          <a:lstStyle>
            <a:lvl1pPr marL="0" indent="0" algn="just">
              <a:buNone/>
              <a:defRPr sz="675">
                <a:latin typeface="Franklin Gothic Book"/>
              </a:defRPr>
            </a:lvl1pPr>
          </a:lstStyle>
          <a:p>
            <a:pPr lvl="0"/>
            <a:r>
              <a:rPr lang="en-US" dirty="0"/>
              <a:t>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a:t>
            </a:r>
          </a:p>
        </p:txBody>
      </p:sp>
      <p:sp>
        <p:nvSpPr>
          <p:cNvPr id="19" name="Text Placeholder 18"/>
          <p:cNvSpPr>
            <a:spLocks noGrp="1"/>
          </p:cNvSpPr>
          <p:nvPr>
            <p:ph type="body" sz="quarter" idx="24" hasCustomPrompt="1"/>
          </p:nvPr>
        </p:nvSpPr>
        <p:spPr>
          <a:xfrm>
            <a:off x="3" y="6224588"/>
            <a:ext cx="6416675" cy="512762"/>
          </a:xfrm>
          <a:prstGeom prst="rect">
            <a:avLst/>
          </a:prstGeom>
          <a:solidFill>
            <a:schemeClr val="bg1">
              <a:alpha val="50000"/>
            </a:schemeClr>
          </a:solidFill>
        </p:spPr>
        <p:txBody>
          <a:bodyPr>
            <a:normAutofit/>
          </a:bodyPr>
          <a:lstStyle>
            <a:lvl1pPr marL="0" indent="0">
              <a:buNone/>
              <a:defRPr sz="675">
                <a:latin typeface="Franklin Gothic Book"/>
              </a:defRPr>
            </a:lvl1pPr>
          </a:lstStyle>
          <a:p>
            <a:pPr lvl="0"/>
            <a:r>
              <a:rPr lang="en-US" dirty="0"/>
              <a:t>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a:t>
            </a:r>
          </a:p>
        </p:txBody>
      </p:sp>
    </p:spTree>
    <p:extLst>
      <p:ext uri="{BB962C8B-B14F-4D97-AF65-F5344CB8AC3E}">
        <p14:creationId xmlns:p14="http://schemas.microsoft.com/office/powerpoint/2010/main" val="26661200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ection Break Slide">
    <p:spTree>
      <p:nvGrpSpPr>
        <p:cNvPr id="1" name=""/>
        <p:cNvGrpSpPr/>
        <p:nvPr/>
      </p:nvGrpSpPr>
      <p:grpSpPr>
        <a:xfrm>
          <a:off x="0" y="0"/>
          <a:ext cx="0" cy="0"/>
          <a:chOff x="0" y="0"/>
          <a:chExt cx="0" cy="0"/>
        </a:xfrm>
      </p:grpSpPr>
      <p:pic>
        <p:nvPicPr>
          <p:cNvPr id="9" name="Picture 8" descr="noc_performance_graphic[FINAL]-01.png"/>
          <p:cNvPicPr>
            <a:picLocks noChangeAspect="1"/>
          </p:cNvPicPr>
          <p:nvPr userDrawn="1"/>
        </p:nvPicPr>
        <p:blipFill>
          <a:blip r:embed="rId2" cstate="print"/>
          <a:stretch>
            <a:fillRect/>
          </a:stretch>
        </p:blipFill>
        <p:spPr>
          <a:xfrm>
            <a:off x="0" y="0"/>
            <a:ext cx="9144000" cy="6858000"/>
          </a:xfrm>
          <a:prstGeom prst="rect">
            <a:avLst/>
          </a:prstGeom>
        </p:spPr>
      </p:pic>
      <p:sp>
        <p:nvSpPr>
          <p:cNvPr id="10" name="Rectangle 9"/>
          <p:cNvSpPr/>
          <p:nvPr userDrawn="1"/>
        </p:nvSpPr>
        <p:spPr>
          <a:xfrm>
            <a:off x="0" y="0"/>
            <a:ext cx="9144000" cy="6858000"/>
          </a:xfrm>
          <a:prstGeom prst="rect">
            <a:avLst/>
          </a:prstGeom>
          <a:solidFill>
            <a:schemeClr val="bg1">
              <a:alpha val="5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solidFill>
                <a:srgbClr val="000000"/>
              </a:solidFill>
            </a:endParaRPr>
          </a:p>
        </p:txBody>
      </p:sp>
      <p:sp>
        <p:nvSpPr>
          <p:cNvPr id="30" name="Text Placeholder 43"/>
          <p:cNvSpPr>
            <a:spLocks noGrp="1"/>
          </p:cNvSpPr>
          <p:nvPr>
            <p:ph type="body" sz="quarter" idx="17" hasCustomPrompt="1"/>
          </p:nvPr>
        </p:nvSpPr>
        <p:spPr>
          <a:xfrm>
            <a:off x="3444243" y="3200400"/>
            <a:ext cx="5410297" cy="457200"/>
          </a:xfrm>
          <a:prstGeom prst="rect">
            <a:avLst/>
          </a:prstGeom>
        </p:spPr>
        <p:txBody>
          <a:bodyPr wrap="square" anchor="ctr" anchorCtr="0">
            <a:noAutofit/>
          </a:bodyPr>
          <a:lstStyle>
            <a:lvl1pPr algn="r">
              <a:buNone/>
              <a:defRPr sz="1800" b="1" spc="15" baseline="0">
                <a:solidFill>
                  <a:schemeClr val="tx1"/>
                </a:solidFill>
                <a:latin typeface="Franklin Gothic Book"/>
                <a:cs typeface="Franklin Gothic Book"/>
              </a:defRPr>
            </a:lvl1pPr>
            <a:lvl2pPr>
              <a:buNone/>
              <a:defRPr/>
            </a:lvl2pPr>
            <a:lvl3pPr>
              <a:buNone/>
              <a:defRPr/>
            </a:lvl3pPr>
            <a:lvl4pPr>
              <a:buNone/>
              <a:defRPr/>
            </a:lvl4pPr>
            <a:lvl5pPr>
              <a:buNone/>
              <a:defRPr/>
            </a:lvl5pPr>
          </a:lstStyle>
          <a:p>
            <a:pPr lvl="0"/>
            <a:r>
              <a:rPr lang="en-US" dirty="0"/>
              <a:t>Section Break (Click to Add Title)</a:t>
            </a:r>
          </a:p>
        </p:txBody>
      </p:sp>
      <p:pic>
        <p:nvPicPr>
          <p:cNvPr id="31" name="Picture 30" descr="noc_white_PNG.png"/>
          <p:cNvPicPr>
            <a:picLocks noChangeAspect="1"/>
          </p:cNvPicPr>
          <p:nvPr userDrawn="1"/>
        </p:nvPicPr>
        <p:blipFill>
          <a:blip r:embed="rId3" cstate="print"/>
          <a:srcRect l="2146" r="3456"/>
          <a:stretch>
            <a:fillRect/>
          </a:stretch>
        </p:blipFill>
        <p:spPr>
          <a:xfrm>
            <a:off x="1119191" y="3209773"/>
            <a:ext cx="1928683" cy="569855"/>
          </a:xfrm>
          <a:prstGeom prst="rect">
            <a:avLst/>
          </a:prstGeom>
        </p:spPr>
      </p:pic>
    </p:spTree>
    <p:extLst>
      <p:ext uri="{BB962C8B-B14F-4D97-AF65-F5344CB8AC3E}">
        <p14:creationId xmlns:p14="http://schemas.microsoft.com/office/powerpoint/2010/main" val="20645801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73152"/>
            <a:ext cx="6705600" cy="838200"/>
          </a:xfrm>
        </p:spPr>
        <p:txBody>
          <a:bodyPr/>
          <a:lstStyle/>
          <a:p>
            <a:r>
              <a:rPr lang="en-US"/>
              <a:t>Click to edit Master title style</a:t>
            </a:r>
            <a:endParaRPr lang="en-US" dirty="0"/>
          </a:p>
        </p:txBody>
      </p:sp>
      <p:sp>
        <p:nvSpPr>
          <p:cNvPr id="5" name="Rectangle 89"/>
          <p:cNvSpPr>
            <a:spLocks noGrp="1" noChangeArrowheads="1"/>
          </p:cNvSpPr>
          <p:nvPr>
            <p:ph type="sldNum" sz="quarter" idx="11"/>
          </p:nvPr>
        </p:nvSpPr>
        <p:spPr>
          <a:xfrm>
            <a:off x="54860" y="6477006"/>
            <a:ext cx="347480" cy="247637"/>
          </a:xfrm>
          <a:prstGeom prst="rect">
            <a:avLst/>
          </a:prstGeom>
          <a:ln/>
        </p:spPr>
        <p:txBody>
          <a:bodyPr/>
          <a:lstStyle>
            <a:lvl1pPr>
              <a:defRPr/>
            </a:lvl1pPr>
          </a:lstStyle>
          <a:p>
            <a:pPr fontAlgn="auto">
              <a:spcBef>
                <a:spcPts val="0"/>
              </a:spcBef>
              <a:spcAft>
                <a:spcPts val="0"/>
              </a:spcAft>
            </a:pPr>
            <a:fld id="{F6EFC63E-F8D9-44BB-A462-AC735E845F95}" type="slidenum">
              <a:rPr lang="en-US">
                <a:solidFill>
                  <a:srgbClr val="000000"/>
                </a:solidFill>
                <a:latin typeface="Franklin Gothic Book"/>
              </a:rPr>
              <a:pPr fontAlgn="auto">
                <a:spcBef>
                  <a:spcPts val="0"/>
                </a:spcBef>
                <a:spcAft>
                  <a:spcPts val="0"/>
                </a:spcAft>
              </a:pPr>
              <a:t>‹#›</a:t>
            </a:fld>
            <a:endParaRPr lang="en-US">
              <a:solidFill>
                <a:srgbClr val="000000"/>
              </a:solidFill>
              <a:latin typeface="Franklin Gothic Book"/>
            </a:endParaRPr>
          </a:p>
        </p:txBody>
      </p:sp>
    </p:spTree>
    <p:extLst>
      <p:ext uri="{BB962C8B-B14F-4D97-AF65-F5344CB8AC3E}">
        <p14:creationId xmlns:p14="http://schemas.microsoft.com/office/powerpoint/2010/main" val="6123070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ext Rich">
    <p:spTree>
      <p:nvGrpSpPr>
        <p:cNvPr id="1" name=""/>
        <p:cNvGrpSpPr/>
        <p:nvPr/>
      </p:nvGrpSpPr>
      <p:grpSpPr>
        <a:xfrm>
          <a:off x="0" y="0"/>
          <a:ext cx="0" cy="0"/>
          <a:chOff x="0" y="0"/>
          <a:chExt cx="0" cy="0"/>
        </a:xfrm>
      </p:grpSpPr>
      <p:sp>
        <p:nvSpPr>
          <p:cNvPr id="6" name="Text Placeholder 15"/>
          <p:cNvSpPr>
            <a:spLocks noGrp="1"/>
          </p:cNvSpPr>
          <p:nvPr>
            <p:ph type="body" sz="quarter" idx="13"/>
          </p:nvPr>
        </p:nvSpPr>
        <p:spPr>
          <a:xfrm>
            <a:off x="491318" y="1310185"/>
            <a:ext cx="8235345" cy="494049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p:cNvSpPr>
            <a:spLocks noGrp="1"/>
          </p:cNvSpPr>
          <p:nvPr>
            <p:ph type="title"/>
          </p:nvPr>
        </p:nvSpPr>
        <p:spPr>
          <a:xfrm>
            <a:off x="457200" y="274638"/>
            <a:ext cx="8229600" cy="731520"/>
          </a:xfrm>
        </p:spPr>
        <p:txBody>
          <a:bodyPr/>
          <a:lstStyle>
            <a:lvl1pPr algn="l">
              <a:defRPr/>
            </a:lvl1pPr>
          </a:lstStyle>
          <a:p>
            <a:r>
              <a:rPr lang="en-US"/>
              <a:t>Click to edit Master title style</a:t>
            </a:r>
            <a:endParaRPr lang="en-US" dirty="0"/>
          </a:p>
        </p:txBody>
      </p:sp>
      <p:sp>
        <p:nvSpPr>
          <p:cNvPr id="4" name="Date Placeholder 2"/>
          <p:cNvSpPr>
            <a:spLocks noGrp="1"/>
          </p:cNvSpPr>
          <p:nvPr>
            <p:ph type="dt" sz="half" idx="14"/>
          </p:nvPr>
        </p:nvSpPr>
        <p:spPr>
          <a:xfrm>
            <a:off x="3656016" y="6478594"/>
            <a:ext cx="1279525"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tint val="75000"/>
                </a:prstClr>
              </a:solidFill>
              <a:latin typeface="Calibri"/>
            </a:endParaRPr>
          </a:p>
        </p:txBody>
      </p:sp>
      <p:sp>
        <p:nvSpPr>
          <p:cNvPr id="5" name="Slide Number Placeholder 3"/>
          <p:cNvSpPr>
            <a:spLocks noGrp="1"/>
          </p:cNvSpPr>
          <p:nvPr>
            <p:ph type="sldNum" sz="quarter" idx="15"/>
          </p:nvPr>
        </p:nvSpPr>
        <p:spPr>
          <a:xfrm>
            <a:off x="5265860" y="6478593"/>
            <a:ext cx="341068" cy="247637"/>
          </a:xfrm>
          <a:prstGeom prst="rect">
            <a:avLst/>
          </a:prstGeom>
        </p:spPr>
        <p:txBody>
          <a:bodyPr/>
          <a:lstStyle>
            <a:lvl1pPr fontAlgn="auto">
              <a:spcBef>
                <a:spcPts val="0"/>
              </a:spcBef>
              <a:spcAft>
                <a:spcPts val="0"/>
              </a:spcAft>
              <a:defRPr>
                <a:latin typeface="+mn-lt"/>
                <a:ea typeface="+mn-ea"/>
                <a:cs typeface="+mn-cs"/>
              </a:defRPr>
            </a:lvl1pPr>
          </a:lstStyle>
          <a:p>
            <a:pPr>
              <a:defRPr/>
            </a:pPr>
            <a:fld id="{8D001B41-FE2E-514D-8FC2-A4E76D68709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980324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19838" y="496888"/>
            <a:ext cx="2257425" cy="804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23459" y="1365664"/>
            <a:ext cx="7377545" cy="1211283"/>
          </a:xfrm>
        </p:spPr>
        <p:txBody>
          <a:bodyPr>
            <a:normAutofit/>
          </a:bodyPr>
          <a:lstStyle>
            <a:lvl1pPr algn="l">
              <a:defRPr sz="2475">
                <a:solidFill>
                  <a:schemeClr val="tx2"/>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617518" y="2663896"/>
            <a:ext cx="7371608" cy="1492477"/>
          </a:xfrm>
        </p:spPr>
        <p:txBody>
          <a:bodyPr/>
          <a:lstStyle>
            <a:lvl1pPr marL="0" indent="0" algn="l">
              <a:buNone/>
              <a:defRPr sz="1069" baseline="0"/>
            </a:lvl1pPr>
            <a:lvl2pPr marL="257168"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2" indent="0" algn="ctr">
              <a:buNone/>
              <a:defRPr sz="900"/>
            </a:lvl7pPr>
            <a:lvl8pPr marL="1800180" indent="0" algn="ctr">
              <a:buNone/>
              <a:defRPr sz="900"/>
            </a:lvl8pPr>
            <a:lvl9pPr marL="2057348" indent="0" algn="ctr">
              <a:buNone/>
              <a:defRPr sz="900"/>
            </a:lvl9pPr>
          </a:lstStyle>
          <a:p>
            <a:r>
              <a:rPr lang="en-US"/>
              <a:t>Click to edit Master subtitle style</a:t>
            </a:r>
            <a:endParaRPr lang="en-US" dirty="0"/>
          </a:p>
        </p:txBody>
      </p:sp>
      <p:sp>
        <p:nvSpPr>
          <p:cNvPr id="11" name="Text Placeholder 10"/>
          <p:cNvSpPr>
            <a:spLocks noGrp="1"/>
          </p:cNvSpPr>
          <p:nvPr>
            <p:ph type="body" sz="quarter" idx="10"/>
          </p:nvPr>
        </p:nvSpPr>
        <p:spPr>
          <a:xfrm>
            <a:off x="2260997" y="6200782"/>
            <a:ext cx="4714875" cy="600075"/>
          </a:xfrm>
        </p:spPr>
        <p:txBody>
          <a:bodyPr>
            <a:noAutofit/>
          </a:bodyPr>
          <a:lstStyle>
            <a:lvl1pPr algn="ctr">
              <a:buFontTx/>
              <a:buNone/>
              <a:defRPr sz="1013">
                <a:solidFill>
                  <a:schemeClr val="bg1"/>
                </a:solidFill>
              </a:defRPr>
            </a:lvl1pPr>
            <a:lvl2pPr marL="0" indent="0" algn="ctr">
              <a:spcBef>
                <a:spcPts val="0"/>
              </a:spcBef>
              <a:buFontTx/>
              <a:buNone/>
              <a:defRPr sz="1013">
                <a:solidFill>
                  <a:schemeClr val="bg1"/>
                </a:solidFill>
              </a:defRPr>
            </a:lvl2pPr>
            <a:lvl3pPr marL="257168" indent="0" algn="ctr">
              <a:buFontTx/>
              <a:buNone/>
              <a:defRPr sz="1013">
                <a:solidFill>
                  <a:schemeClr val="bg1"/>
                </a:solidFill>
              </a:defRPr>
            </a:lvl3pPr>
            <a:lvl4pPr marL="514337" indent="0" algn="ctr">
              <a:buFontTx/>
              <a:buNone/>
              <a:defRPr sz="1013">
                <a:solidFill>
                  <a:schemeClr val="bg1"/>
                </a:solidFill>
              </a:defRPr>
            </a:lvl4pPr>
            <a:lvl5pPr marL="771506" indent="0" algn="ctr">
              <a:buFontTx/>
              <a:buNone/>
              <a:defRPr sz="1013">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561689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3"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 y="0"/>
            <a:ext cx="57435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userDrawn="1"/>
        </p:nvSpPr>
        <p:spPr>
          <a:xfrm>
            <a:off x="5686426" y="5932488"/>
            <a:ext cx="3157538"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342892" eaLnBrk="0" hangingPunct="0">
              <a:defRPr/>
            </a:pPr>
            <a:endParaRPr lang="en-US" altLang="en-US" sz="1350" dirty="0">
              <a:solidFill>
                <a:srgbClr val="FFFFFF"/>
              </a:solidFill>
              <a:latin typeface="Calibri" panose="020F0502020204030204" pitchFamily="34" charset="0"/>
              <a:cs typeface="Franklin Gothic Book"/>
            </a:endParaRPr>
          </a:p>
        </p:txBody>
      </p:sp>
      <p:sp>
        <p:nvSpPr>
          <p:cNvPr id="2" name="Title 1"/>
          <p:cNvSpPr>
            <a:spLocks noGrp="1"/>
          </p:cNvSpPr>
          <p:nvPr>
            <p:ph type="title"/>
          </p:nvPr>
        </p:nvSpPr>
        <p:spPr>
          <a:xfrm>
            <a:off x="321470" y="2362882"/>
            <a:ext cx="8522679" cy="2019114"/>
          </a:xfrm>
        </p:spPr>
        <p:txBody>
          <a:bodyPr anchor="ctr">
            <a:normAutofit/>
          </a:bodyPr>
          <a:lstStyle>
            <a:lvl1pPr>
              <a:defRPr sz="225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41358698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ide Categories">
    <p:spTree>
      <p:nvGrpSpPr>
        <p:cNvPr id="1" name=""/>
        <p:cNvGrpSpPr/>
        <p:nvPr/>
      </p:nvGrpSpPr>
      <p:grpSpPr>
        <a:xfrm>
          <a:off x="0" y="0"/>
          <a:ext cx="0" cy="0"/>
          <a:chOff x="0" y="0"/>
          <a:chExt cx="0" cy="0"/>
        </a:xfrm>
      </p:grpSpPr>
      <p:cxnSp>
        <p:nvCxnSpPr>
          <p:cNvPr id="5" name="Straight Connector 4"/>
          <p:cNvCxnSpPr/>
          <p:nvPr userDrawn="1"/>
        </p:nvCxnSpPr>
        <p:spPr>
          <a:xfrm>
            <a:off x="3162300" y="1627190"/>
            <a:ext cx="0" cy="4084637"/>
          </a:xfrm>
          <a:prstGeom prst="line">
            <a:avLst/>
          </a:prstGeom>
          <a:ln>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454028" y="1627188"/>
            <a:ext cx="22891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454028" y="2671763"/>
            <a:ext cx="22891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454028" y="3740150"/>
            <a:ext cx="22891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54028" y="4797425"/>
            <a:ext cx="22891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419101" y="6043613"/>
            <a:ext cx="82740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0056" y="83137"/>
            <a:ext cx="8326041" cy="1258785"/>
          </a:xfrm>
        </p:spPr>
        <p:txBody>
          <a:bodyPr/>
          <a:lstStyle>
            <a:lvl1pPr algn="ctr">
              <a:defRPr>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3518066" y="2588445"/>
            <a:ext cx="5308269" cy="3028208"/>
          </a:xfrm>
        </p:spPr>
        <p:txBody>
          <a:bodyPr/>
          <a:lstStyle>
            <a:lvl1pPr marL="0" indent="-128585">
              <a:buClr>
                <a:schemeClr val="tx2"/>
              </a:buClr>
              <a:buSzPct val="90000"/>
              <a:buFont typeface="Wingdings" charset="2"/>
              <a:buChar char="§"/>
              <a:defRPr/>
            </a:lvl1pPr>
            <a:lvl2pPr marL="0" indent="-128585">
              <a:buClr>
                <a:schemeClr val="tx2"/>
              </a:buClr>
              <a:buSzPct val="90000"/>
              <a:buFont typeface="Wingdings" charset="2"/>
              <a:buChar char="§"/>
              <a:defRPr/>
            </a:lvl2pPr>
            <a:lvl3pPr marL="385754" indent="-128585">
              <a:buClr>
                <a:schemeClr val="tx2"/>
              </a:buClr>
              <a:buSzPct val="90000"/>
              <a:buFont typeface="Wingdings" charset="2"/>
              <a:buChar char="§"/>
              <a:defRPr sz="1125"/>
            </a:lvl3pPr>
            <a:lvl4pPr marL="642922" indent="-128585">
              <a:buClr>
                <a:schemeClr val="tx2"/>
              </a:buClr>
              <a:buSzPct val="90000"/>
              <a:buFont typeface="Wingdings" charset="2"/>
              <a:buChar char="§"/>
              <a:defRPr/>
            </a:lvl4pPr>
            <a:lvl5pPr marL="900091" indent="-128585">
              <a:buClr>
                <a:schemeClr val="tx2"/>
              </a:buClr>
              <a:buSzPct val="90000"/>
              <a:buFont typeface="Wingdings"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18"/>
          <p:cNvSpPr>
            <a:spLocks noGrp="1"/>
          </p:cNvSpPr>
          <p:nvPr>
            <p:ph type="body" sz="quarter" idx="13"/>
          </p:nvPr>
        </p:nvSpPr>
        <p:spPr>
          <a:xfrm>
            <a:off x="439342" y="1543056"/>
            <a:ext cx="2400300" cy="4086225"/>
          </a:xfrm>
        </p:spPr>
        <p:txBody>
          <a:bodyPr lIns="0" tIns="0" rIns="0" bIns="0">
            <a:noAutofit/>
          </a:bodyPr>
          <a:lstStyle>
            <a:lvl1pPr>
              <a:lnSpc>
                <a:spcPct val="160000"/>
              </a:lnSpc>
              <a:buFontTx/>
              <a:buNone/>
              <a:defRPr sz="2475"/>
            </a:lvl1pPr>
            <a:lvl2pPr marL="0" indent="0">
              <a:lnSpc>
                <a:spcPct val="160000"/>
              </a:lnSpc>
              <a:buFontTx/>
              <a:buNone/>
              <a:defRPr sz="2250"/>
            </a:lvl2pPr>
            <a:lvl3pPr marL="257168" indent="0">
              <a:lnSpc>
                <a:spcPct val="160000"/>
              </a:lnSpc>
              <a:buFontTx/>
              <a:buNone/>
              <a:defRPr sz="2025"/>
            </a:lvl3pPr>
            <a:lvl4pPr marL="514337" indent="0">
              <a:lnSpc>
                <a:spcPct val="160000"/>
              </a:lnSpc>
              <a:buFontTx/>
              <a:buNone/>
              <a:defRPr sz="1800"/>
            </a:lvl4pPr>
            <a:lvl5pPr marL="771506" indent="0">
              <a:lnSpc>
                <a:spcPct val="160000"/>
              </a:lnSpc>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3"/>
          <p:cNvSpPr>
            <a:spLocks noGrp="1"/>
          </p:cNvSpPr>
          <p:nvPr>
            <p:ph type="dt" sz="half" idx="14"/>
          </p:nvPr>
        </p:nvSpPr>
        <p:spPr>
          <a:xfrm>
            <a:off x="6373813" y="6213481"/>
            <a:ext cx="2057400" cy="365125"/>
          </a:xfrm>
          <a:prstGeom prst="rect">
            <a:avLst/>
          </a:prstGeom>
        </p:spPr>
        <p:txBody>
          <a:bodyPr/>
          <a:lstStyle>
            <a:lvl1pPr>
              <a:defRPr/>
            </a:lvl1pPr>
          </a:lstStyle>
          <a:p>
            <a:pPr fontAlgn="auto">
              <a:spcBef>
                <a:spcPts val="0"/>
              </a:spcBef>
              <a:spcAft>
                <a:spcPts val="0"/>
              </a:spcAft>
              <a:defRPr/>
            </a:pPr>
            <a:endParaRPr lang="en-US" altLang="en-US">
              <a:solidFill>
                <a:prstClr val="black">
                  <a:tint val="75000"/>
                </a:prstClr>
              </a:solidFill>
              <a:latin typeface="Franklin Gothic Book"/>
            </a:endParaRPr>
          </a:p>
        </p:txBody>
      </p:sp>
      <p:sp>
        <p:nvSpPr>
          <p:cNvPr id="12" name="Footer Placeholder 4"/>
          <p:cNvSpPr>
            <a:spLocks noGrp="1"/>
          </p:cNvSpPr>
          <p:nvPr>
            <p:ph type="ftr" sz="quarter" idx="15"/>
          </p:nvPr>
        </p:nvSpPr>
        <p:spPr>
          <a:xfrm>
            <a:off x="1603378" y="6226181"/>
            <a:ext cx="4729163" cy="365125"/>
          </a:xfrm>
          <a:prstGeom prst="rect">
            <a:avLst/>
          </a:prstGeom>
        </p:spPr>
        <p:txBody>
          <a:bodyPr/>
          <a:lstStyle>
            <a:lvl1pPr algn="l">
              <a:defRPr>
                <a:solidFill>
                  <a:schemeClr val="tx1">
                    <a:lumMod val="75000"/>
                    <a:lumOff val="25000"/>
                  </a:schemeClr>
                </a:solidFill>
              </a:defRPr>
            </a:lvl1pPr>
          </a:lstStyle>
          <a:p>
            <a:pPr fontAlgn="auto">
              <a:spcBef>
                <a:spcPts val="0"/>
              </a:spcBef>
              <a:spcAft>
                <a:spcPts val="0"/>
              </a:spcAft>
              <a:defRPr/>
            </a:pPr>
            <a:endParaRPr lang="en-US" dirty="0">
              <a:solidFill>
                <a:srgbClr val="000000">
                  <a:lumMod val="75000"/>
                  <a:lumOff val="25000"/>
                </a:srgbClr>
              </a:solidFill>
              <a:latin typeface="Franklin Gothic Book"/>
            </a:endParaRPr>
          </a:p>
        </p:txBody>
      </p:sp>
      <p:sp>
        <p:nvSpPr>
          <p:cNvPr id="13" name="Slide Number Placeholder 5"/>
          <p:cNvSpPr>
            <a:spLocks noGrp="1"/>
          </p:cNvSpPr>
          <p:nvPr>
            <p:ph type="sldNum" sz="quarter" idx="16"/>
          </p:nvPr>
        </p:nvSpPr>
        <p:spPr>
          <a:xfrm>
            <a:off x="8434390" y="6213481"/>
            <a:ext cx="330200" cy="365125"/>
          </a:xfrm>
          <a:prstGeom prst="rect">
            <a:avLst/>
          </a:prstGeom>
        </p:spPr>
        <p:txBody>
          <a:bodyPr/>
          <a:lstStyle>
            <a:lvl1pPr>
              <a:defRPr/>
            </a:lvl1pPr>
          </a:lstStyle>
          <a:p>
            <a:pPr fontAlgn="auto">
              <a:spcBef>
                <a:spcPts val="0"/>
              </a:spcBef>
              <a:spcAft>
                <a:spcPts val="0"/>
              </a:spcAft>
            </a:pPr>
            <a:fld id="{A1A6E02B-33B2-4B3F-A839-A7601A33199E}" type="slidenum">
              <a:rPr lang="en-US" altLang="en-US">
                <a:solidFill>
                  <a:srgbClr val="000000"/>
                </a:solidFill>
                <a:latin typeface="Franklin Gothic Book"/>
              </a:rPr>
              <a:pPr fontAlgn="auto">
                <a:spcBef>
                  <a:spcPts val="0"/>
                </a:spcBef>
                <a:spcAft>
                  <a:spcPts val="0"/>
                </a:spcAft>
              </a:pPr>
              <a:t>‹#›</a:t>
            </a:fld>
            <a:endParaRPr lang="en-US" altLang="en-US">
              <a:solidFill>
                <a:srgbClr val="000000"/>
              </a:solidFill>
              <a:latin typeface="Franklin Gothic Book"/>
            </a:endParaRPr>
          </a:p>
        </p:txBody>
      </p:sp>
    </p:spTree>
    <p:extLst>
      <p:ext uri="{BB962C8B-B14F-4D97-AF65-F5344CB8AC3E}">
        <p14:creationId xmlns:p14="http://schemas.microsoft.com/office/powerpoint/2010/main" val="24436018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Menu">
    <p:spTree>
      <p:nvGrpSpPr>
        <p:cNvPr id="1" name=""/>
        <p:cNvGrpSpPr/>
        <p:nvPr/>
      </p:nvGrpSpPr>
      <p:grpSpPr>
        <a:xfrm>
          <a:off x="0" y="0"/>
          <a:ext cx="0" cy="0"/>
          <a:chOff x="0" y="0"/>
          <a:chExt cx="0" cy="0"/>
        </a:xfrm>
      </p:grpSpPr>
      <p:cxnSp>
        <p:nvCxnSpPr>
          <p:cNvPr id="4" name="Straight Connector 3"/>
          <p:cNvCxnSpPr/>
          <p:nvPr userDrawn="1"/>
        </p:nvCxnSpPr>
        <p:spPr>
          <a:xfrm>
            <a:off x="454025" y="1627188"/>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454025" y="2671763"/>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454025" y="3740150"/>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454025" y="4797425"/>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419101" y="6043613"/>
            <a:ext cx="82740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39345" y="83137"/>
            <a:ext cx="8379619" cy="1258785"/>
          </a:xfrm>
        </p:spPr>
        <p:txBody>
          <a:bodyPr/>
          <a:lstStyle>
            <a:lvl1pPr algn="ctr">
              <a:defRPr>
                <a:solidFill>
                  <a:schemeClr val="tx2"/>
                </a:solidFill>
              </a:defRPr>
            </a:lvl1pPr>
          </a:lstStyle>
          <a:p>
            <a:r>
              <a:rPr lang="en-US" dirty="0"/>
              <a:t>Click to edit Master title style</a:t>
            </a:r>
          </a:p>
        </p:txBody>
      </p:sp>
      <p:sp>
        <p:nvSpPr>
          <p:cNvPr id="19" name="Text Placeholder 18"/>
          <p:cNvSpPr>
            <a:spLocks noGrp="1"/>
          </p:cNvSpPr>
          <p:nvPr>
            <p:ph type="body" sz="quarter" idx="13"/>
          </p:nvPr>
        </p:nvSpPr>
        <p:spPr>
          <a:xfrm>
            <a:off x="439345" y="1585916"/>
            <a:ext cx="8358187" cy="4086225"/>
          </a:xfrm>
        </p:spPr>
        <p:txBody>
          <a:bodyPr lIns="0" tIns="0" rIns="0" bIns="0">
            <a:noAutofit/>
          </a:bodyPr>
          <a:lstStyle>
            <a:lvl1pPr algn="ctr">
              <a:lnSpc>
                <a:spcPct val="155000"/>
              </a:lnSpc>
              <a:buFontTx/>
              <a:buNone/>
              <a:defRPr sz="2475"/>
            </a:lvl1pPr>
            <a:lvl2pPr marL="0" indent="0" algn="ctr">
              <a:lnSpc>
                <a:spcPct val="155000"/>
              </a:lnSpc>
              <a:buFontTx/>
              <a:buNone/>
              <a:defRPr sz="2250"/>
            </a:lvl2pPr>
            <a:lvl3pPr marL="257168" indent="0" algn="ctr">
              <a:lnSpc>
                <a:spcPct val="155000"/>
              </a:lnSpc>
              <a:buFontTx/>
              <a:buNone/>
              <a:defRPr sz="2025"/>
            </a:lvl3pPr>
            <a:lvl4pPr marL="514337" indent="0" algn="ctr">
              <a:lnSpc>
                <a:spcPct val="155000"/>
              </a:lnSpc>
              <a:buFontTx/>
              <a:buNone/>
              <a:defRPr sz="1800"/>
            </a:lvl4pPr>
            <a:lvl5pPr marL="771506" indent="0" algn="ctr">
              <a:lnSpc>
                <a:spcPct val="155000"/>
              </a:lnSpc>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14"/>
          </p:nvPr>
        </p:nvSpPr>
        <p:spPr>
          <a:xfrm>
            <a:off x="6373813" y="6213481"/>
            <a:ext cx="2057400" cy="365125"/>
          </a:xfrm>
          <a:prstGeom prst="rect">
            <a:avLst/>
          </a:prstGeom>
        </p:spPr>
        <p:txBody>
          <a:bodyPr/>
          <a:lstStyle>
            <a:lvl1pPr>
              <a:defRPr/>
            </a:lvl1pPr>
          </a:lstStyle>
          <a:p>
            <a:pPr fontAlgn="auto">
              <a:spcBef>
                <a:spcPts val="0"/>
              </a:spcBef>
              <a:spcAft>
                <a:spcPts val="0"/>
              </a:spcAft>
              <a:defRPr/>
            </a:pPr>
            <a:endParaRPr lang="en-US" altLang="en-US">
              <a:solidFill>
                <a:prstClr val="black">
                  <a:tint val="75000"/>
                </a:prstClr>
              </a:solidFill>
              <a:latin typeface="Franklin Gothic Book"/>
            </a:endParaRPr>
          </a:p>
        </p:txBody>
      </p:sp>
      <p:sp>
        <p:nvSpPr>
          <p:cNvPr id="10" name="Footer Placeholder 4"/>
          <p:cNvSpPr>
            <a:spLocks noGrp="1"/>
          </p:cNvSpPr>
          <p:nvPr>
            <p:ph type="ftr" sz="quarter" idx="15"/>
          </p:nvPr>
        </p:nvSpPr>
        <p:spPr>
          <a:xfrm>
            <a:off x="1603378" y="6226181"/>
            <a:ext cx="4633913" cy="365125"/>
          </a:xfrm>
          <a:prstGeom prst="rect">
            <a:avLst/>
          </a:prstGeom>
        </p:spPr>
        <p:txBody>
          <a:bodyPr/>
          <a:lstStyle>
            <a:lvl1pPr algn="l">
              <a:defRPr>
                <a:solidFill>
                  <a:schemeClr val="tx1">
                    <a:lumMod val="75000"/>
                    <a:lumOff val="25000"/>
                  </a:schemeClr>
                </a:solidFill>
              </a:defRPr>
            </a:lvl1pPr>
          </a:lstStyle>
          <a:p>
            <a:pPr fontAlgn="auto">
              <a:spcBef>
                <a:spcPts val="0"/>
              </a:spcBef>
              <a:spcAft>
                <a:spcPts val="0"/>
              </a:spcAft>
              <a:defRPr/>
            </a:pPr>
            <a:endParaRPr lang="en-US" dirty="0">
              <a:solidFill>
                <a:srgbClr val="000000">
                  <a:lumMod val="75000"/>
                  <a:lumOff val="25000"/>
                </a:srgbClr>
              </a:solidFill>
              <a:latin typeface="Franklin Gothic Book"/>
            </a:endParaRPr>
          </a:p>
        </p:txBody>
      </p:sp>
      <p:sp>
        <p:nvSpPr>
          <p:cNvPr id="11" name="Slide Number Placeholder 5"/>
          <p:cNvSpPr>
            <a:spLocks noGrp="1"/>
          </p:cNvSpPr>
          <p:nvPr>
            <p:ph type="sldNum" sz="quarter" idx="16"/>
          </p:nvPr>
        </p:nvSpPr>
        <p:spPr>
          <a:xfrm>
            <a:off x="8434390" y="6213481"/>
            <a:ext cx="330200" cy="365125"/>
          </a:xfrm>
          <a:prstGeom prst="rect">
            <a:avLst/>
          </a:prstGeom>
        </p:spPr>
        <p:txBody>
          <a:bodyPr/>
          <a:lstStyle>
            <a:lvl1pPr>
              <a:defRPr/>
            </a:lvl1pPr>
          </a:lstStyle>
          <a:p>
            <a:pPr fontAlgn="auto">
              <a:spcBef>
                <a:spcPts val="0"/>
              </a:spcBef>
              <a:spcAft>
                <a:spcPts val="0"/>
              </a:spcAft>
            </a:pPr>
            <a:fld id="{4B4EF199-5C60-4CA1-9953-629704BE1536}" type="slidenum">
              <a:rPr lang="en-US" altLang="en-US">
                <a:solidFill>
                  <a:srgbClr val="000000"/>
                </a:solidFill>
                <a:latin typeface="Franklin Gothic Book"/>
              </a:rPr>
              <a:pPr fontAlgn="auto">
                <a:spcBef>
                  <a:spcPts val="0"/>
                </a:spcBef>
                <a:spcAft>
                  <a:spcPts val="0"/>
                </a:spcAft>
              </a:pPr>
              <a:t>‹#›</a:t>
            </a:fld>
            <a:endParaRPr lang="en-US" altLang="en-US">
              <a:solidFill>
                <a:srgbClr val="000000"/>
              </a:solidFill>
              <a:latin typeface="Franklin Gothic Book"/>
            </a:endParaRPr>
          </a:p>
        </p:txBody>
      </p:sp>
    </p:spTree>
    <p:extLst>
      <p:ext uri="{BB962C8B-B14F-4D97-AF65-F5344CB8AC3E}">
        <p14:creationId xmlns:p14="http://schemas.microsoft.com/office/powerpoint/2010/main" val="41605219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_CenteredBulleted">
    <p:spTree>
      <p:nvGrpSpPr>
        <p:cNvPr id="1" name=""/>
        <p:cNvGrpSpPr/>
        <p:nvPr/>
      </p:nvGrpSpPr>
      <p:grpSpPr>
        <a:xfrm>
          <a:off x="0" y="0"/>
          <a:ext cx="0" cy="0"/>
          <a:chOff x="0" y="0"/>
          <a:chExt cx="0" cy="0"/>
        </a:xfrm>
      </p:grpSpPr>
      <p:cxnSp>
        <p:nvCxnSpPr>
          <p:cNvPr id="4" name="Straight Connector 3"/>
          <p:cNvCxnSpPr/>
          <p:nvPr userDrawn="1"/>
        </p:nvCxnSpPr>
        <p:spPr>
          <a:xfrm>
            <a:off x="454025" y="1627188"/>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419101" y="6043613"/>
            <a:ext cx="82740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39345" y="83137"/>
            <a:ext cx="8379619" cy="1258785"/>
          </a:xfrm>
        </p:spPr>
        <p:txBody>
          <a:bodyPr/>
          <a:lstStyle>
            <a:lvl1pPr algn="ctr">
              <a:defRPr>
                <a:solidFill>
                  <a:schemeClr val="tx2"/>
                </a:solidFill>
              </a:defRPr>
            </a:lvl1pPr>
          </a:lstStyle>
          <a:p>
            <a:r>
              <a:rPr lang="en-US" dirty="0"/>
              <a:t>Click to edit Master title style</a:t>
            </a:r>
          </a:p>
        </p:txBody>
      </p:sp>
      <p:sp>
        <p:nvSpPr>
          <p:cNvPr id="19" name="Text Placeholder 18"/>
          <p:cNvSpPr>
            <a:spLocks noGrp="1"/>
          </p:cNvSpPr>
          <p:nvPr>
            <p:ph type="body" sz="quarter" idx="13"/>
          </p:nvPr>
        </p:nvSpPr>
        <p:spPr>
          <a:xfrm>
            <a:off x="439345" y="2486025"/>
            <a:ext cx="8358187" cy="3271838"/>
          </a:xfrm>
        </p:spPr>
        <p:txBody>
          <a:bodyPr lIns="0" tIns="0" rIns="0" bIns="0">
            <a:noAutofit/>
          </a:bodyPr>
          <a:lstStyle>
            <a:lvl1pPr marL="257168" indent="-128585" algn="ctr">
              <a:lnSpc>
                <a:spcPct val="100000"/>
              </a:lnSpc>
              <a:spcBef>
                <a:spcPts val="900"/>
              </a:spcBef>
              <a:buFont typeface="Wingdings" charset="2"/>
              <a:buChar char="§"/>
              <a:defRPr sz="1575"/>
            </a:lvl1pPr>
            <a:lvl2pPr marL="257168" indent="-128585" algn="ctr">
              <a:lnSpc>
                <a:spcPct val="100000"/>
              </a:lnSpc>
              <a:spcBef>
                <a:spcPts val="900"/>
              </a:spcBef>
              <a:buFont typeface="Wingdings" charset="2"/>
              <a:buChar char="§"/>
              <a:defRPr sz="1575"/>
            </a:lvl2pPr>
            <a:lvl3pPr marL="514337" indent="-128585" algn="ctr">
              <a:lnSpc>
                <a:spcPct val="100000"/>
              </a:lnSpc>
              <a:spcBef>
                <a:spcPts val="900"/>
              </a:spcBef>
              <a:buFont typeface="Wingdings" charset="2"/>
              <a:buChar char="§"/>
              <a:defRPr sz="1575"/>
            </a:lvl3pPr>
            <a:lvl4pPr marL="771506" indent="-128585" algn="ctr">
              <a:lnSpc>
                <a:spcPct val="100000"/>
              </a:lnSpc>
              <a:spcBef>
                <a:spcPts val="900"/>
              </a:spcBef>
              <a:buFont typeface="Wingdings" charset="2"/>
              <a:buChar char="§"/>
              <a:defRPr sz="1575"/>
            </a:lvl4pPr>
            <a:lvl5pPr marL="1028675" indent="-128585" algn="ctr">
              <a:lnSpc>
                <a:spcPct val="100000"/>
              </a:lnSpc>
              <a:spcBef>
                <a:spcPts val="900"/>
              </a:spcBef>
              <a:buFont typeface="Wingdings" charset="2"/>
              <a:buChar char="§"/>
              <a:defRPr sz="157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a:spLocks noGrp="1"/>
          </p:cNvSpPr>
          <p:nvPr>
            <p:ph type="dt" sz="half" idx="14"/>
          </p:nvPr>
        </p:nvSpPr>
        <p:spPr>
          <a:xfrm>
            <a:off x="6373813" y="6213481"/>
            <a:ext cx="2057400" cy="365125"/>
          </a:xfrm>
          <a:prstGeom prst="rect">
            <a:avLst/>
          </a:prstGeom>
        </p:spPr>
        <p:txBody>
          <a:bodyPr/>
          <a:lstStyle>
            <a:lvl1pPr>
              <a:defRPr/>
            </a:lvl1pPr>
          </a:lstStyle>
          <a:p>
            <a:pPr fontAlgn="auto">
              <a:spcBef>
                <a:spcPts val="0"/>
              </a:spcBef>
              <a:spcAft>
                <a:spcPts val="0"/>
              </a:spcAft>
              <a:defRPr/>
            </a:pPr>
            <a:endParaRPr lang="en-US" altLang="en-US">
              <a:solidFill>
                <a:prstClr val="black">
                  <a:tint val="75000"/>
                </a:prstClr>
              </a:solidFill>
              <a:latin typeface="Franklin Gothic Book"/>
            </a:endParaRPr>
          </a:p>
        </p:txBody>
      </p:sp>
      <p:sp>
        <p:nvSpPr>
          <p:cNvPr id="7" name="Footer Placeholder 4"/>
          <p:cNvSpPr>
            <a:spLocks noGrp="1"/>
          </p:cNvSpPr>
          <p:nvPr>
            <p:ph type="ftr" sz="quarter" idx="15"/>
          </p:nvPr>
        </p:nvSpPr>
        <p:spPr>
          <a:xfrm>
            <a:off x="1603375" y="6226181"/>
            <a:ext cx="4719638" cy="365125"/>
          </a:xfrm>
          <a:prstGeom prst="rect">
            <a:avLst/>
          </a:prstGeom>
        </p:spPr>
        <p:txBody>
          <a:bodyPr/>
          <a:lstStyle>
            <a:lvl1pPr algn="l">
              <a:defRPr>
                <a:solidFill>
                  <a:schemeClr val="tx1">
                    <a:lumMod val="75000"/>
                    <a:lumOff val="25000"/>
                  </a:schemeClr>
                </a:solidFill>
              </a:defRPr>
            </a:lvl1pPr>
          </a:lstStyle>
          <a:p>
            <a:pPr fontAlgn="auto">
              <a:spcBef>
                <a:spcPts val="0"/>
              </a:spcBef>
              <a:spcAft>
                <a:spcPts val="0"/>
              </a:spcAft>
              <a:defRPr/>
            </a:pPr>
            <a:endParaRPr lang="en-US" dirty="0">
              <a:solidFill>
                <a:srgbClr val="000000">
                  <a:lumMod val="75000"/>
                  <a:lumOff val="25000"/>
                </a:srgbClr>
              </a:solidFill>
              <a:latin typeface="Franklin Gothic Book"/>
            </a:endParaRPr>
          </a:p>
        </p:txBody>
      </p:sp>
      <p:sp>
        <p:nvSpPr>
          <p:cNvPr id="8" name="Slide Number Placeholder 5"/>
          <p:cNvSpPr>
            <a:spLocks noGrp="1"/>
          </p:cNvSpPr>
          <p:nvPr>
            <p:ph type="sldNum" sz="quarter" idx="16"/>
          </p:nvPr>
        </p:nvSpPr>
        <p:spPr>
          <a:xfrm>
            <a:off x="8434390" y="6213481"/>
            <a:ext cx="330200" cy="365125"/>
          </a:xfrm>
          <a:prstGeom prst="rect">
            <a:avLst/>
          </a:prstGeom>
        </p:spPr>
        <p:txBody>
          <a:bodyPr/>
          <a:lstStyle>
            <a:lvl1pPr>
              <a:defRPr/>
            </a:lvl1pPr>
          </a:lstStyle>
          <a:p>
            <a:pPr fontAlgn="auto">
              <a:spcBef>
                <a:spcPts val="0"/>
              </a:spcBef>
              <a:spcAft>
                <a:spcPts val="0"/>
              </a:spcAft>
            </a:pPr>
            <a:fld id="{BEA3D1BA-E4AE-4D99-ACC2-F63F1EAB335D}" type="slidenum">
              <a:rPr lang="en-US" altLang="en-US">
                <a:solidFill>
                  <a:srgbClr val="000000"/>
                </a:solidFill>
                <a:latin typeface="Franklin Gothic Book"/>
              </a:rPr>
              <a:pPr fontAlgn="auto">
                <a:spcBef>
                  <a:spcPts val="0"/>
                </a:spcBef>
                <a:spcAft>
                  <a:spcPts val="0"/>
                </a:spcAft>
              </a:pPr>
              <a:t>‹#›</a:t>
            </a:fld>
            <a:endParaRPr lang="en-US" altLang="en-US">
              <a:solidFill>
                <a:srgbClr val="000000"/>
              </a:solidFill>
              <a:latin typeface="Franklin Gothic Book"/>
            </a:endParaRPr>
          </a:p>
        </p:txBody>
      </p:sp>
    </p:spTree>
    <p:extLst>
      <p:ext uri="{BB962C8B-B14F-4D97-AF65-F5344CB8AC3E}">
        <p14:creationId xmlns:p14="http://schemas.microsoft.com/office/powerpoint/2010/main" val="788820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3000"/>
              </a:lnSpc>
              <a:defRPr/>
            </a:lvl1pPr>
          </a:lstStyle>
          <a:p>
            <a:r>
              <a:rPr lang="en-US" dirty="0"/>
              <a:t>Click to edit Master title style</a:t>
            </a:r>
          </a:p>
        </p:txBody>
      </p:sp>
      <p:sp>
        <p:nvSpPr>
          <p:cNvPr id="3" name="Content Placeholder 2"/>
          <p:cNvSpPr>
            <a:spLocks noGrp="1"/>
          </p:cNvSpPr>
          <p:nvPr>
            <p:ph idx="1"/>
          </p:nvPr>
        </p:nvSpPr>
        <p:spPr>
          <a:xfrm>
            <a:off x="152400" y="805032"/>
            <a:ext cx="8763000" cy="5638800"/>
          </a:xfrm>
        </p:spPr>
        <p:txBody>
          <a:bodyPr/>
          <a:lstStyle>
            <a:lvl1pPr>
              <a:defRPr sz="22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737779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earn More Bullets">
    <p:spTree>
      <p:nvGrpSpPr>
        <p:cNvPr id="1" name=""/>
        <p:cNvGrpSpPr/>
        <p:nvPr/>
      </p:nvGrpSpPr>
      <p:grpSpPr>
        <a:xfrm>
          <a:off x="0" y="0"/>
          <a:ext cx="0" cy="0"/>
          <a:chOff x="0" y="0"/>
          <a:chExt cx="0" cy="0"/>
        </a:xfrm>
      </p:grpSpPr>
      <p:cxnSp>
        <p:nvCxnSpPr>
          <p:cNvPr id="4" name="Straight Connector 3"/>
          <p:cNvCxnSpPr/>
          <p:nvPr userDrawn="1"/>
        </p:nvCxnSpPr>
        <p:spPr>
          <a:xfrm>
            <a:off x="454025" y="1627188"/>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419101" y="6043613"/>
            <a:ext cx="82740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39345" y="83137"/>
            <a:ext cx="8379619" cy="1258785"/>
          </a:xfrm>
        </p:spPr>
        <p:txBody>
          <a:bodyPr/>
          <a:lstStyle>
            <a:lvl1pPr algn="ctr">
              <a:defRPr>
                <a:solidFill>
                  <a:schemeClr val="tx2"/>
                </a:solidFill>
              </a:defRPr>
            </a:lvl1pPr>
          </a:lstStyle>
          <a:p>
            <a:r>
              <a:rPr lang="en-US" dirty="0"/>
              <a:t>Click to edit Master title style</a:t>
            </a:r>
          </a:p>
        </p:txBody>
      </p:sp>
      <p:sp>
        <p:nvSpPr>
          <p:cNvPr id="19" name="Text Placeholder 18"/>
          <p:cNvSpPr>
            <a:spLocks noGrp="1"/>
          </p:cNvSpPr>
          <p:nvPr>
            <p:ph type="body" sz="quarter" idx="13"/>
          </p:nvPr>
        </p:nvSpPr>
        <p:spPr>
          <a:xfrm>
            <a:off x="439345" y="1828806"/>
            <a:ext cx="8358187" cy="3929063"/>
          </a:xfrm>
        </p:spPr>
        <p:txBody>
          <a:bodyPr lIns="0" tIns="0" rIns="0" bIns="0">
            <a:noAutofit/>
          </a:bodyPr>
          <a:lstStyle>
            <a:lvl1pPr marL="257168" indent="-128585" algn="ctr">
              <a:lnSpc>
                <a:spcPct val="100000"/>
              </a:lnSpc>
              <a:buFont typeface="Wingdings" charset="2"/>
              <a:buChar char="§"/>
              <a:defRPr sz="1575"/>
            </a:lvl1pPr>
            <a:lvl2pPr marL="257168" indent="-128585" algn="ctr">
              <a:lnSpc>
                <a:spcPct val="100000"/>
              </a:lnSpc>
              <a:buFont typeface="Wingdings" charset="2"/>
              <a:buChar char="§"/>
              <a:defRPr sz="1575"/>
            </a:lvl2pPr>
            <a:lvl3pPr marL="514337" indent="-128585" algn="ctr">
              <a:lnSpc>
                <a:spcPct val="100000"/>
              </a:lnSpc>
              <a:buFont typeface="Wingdings" charset="2"/>
              <a:buChar char="§"/>
              <a:defRPr sz="1575"/>
            </a:lvl3pPr>
            <a:lvl4pPr marL="771506" indent="-128585" algn="ctr">
              <a:lnSpc>
                <a:spcPct val="100000"/>
              </a:lnSpc>
              <a:buFont typeface="Wingdings" charset="2"/>
              <a:buChar char="§"/>
              <a:defRPr sz="1575"/>
            </a:lvl4pPr>
            <a:lvl5pPr marL="1028675" indent="-128585" algn="ctr">
              <a:lnSpc>
                <a:spcPct val="100000"/>
              </a:lnSpc>
              <a:buFont typeface="Wingdings" charset="2"/>
              <a:buChar char="§"/>
              <a:defRPr sz="157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a:spLocks noGrp="1"/>
          </p:cNvSpPr>
          <p:nvPr>
            <p:ph type="dt" sz="half" idx="14"/>
          </p:nvPr>
        </p:nvSpPr>
        <p:spPr>
          <a:xfrm>
            <a:off x="6373813" y="6213481"/>
            <a:ext cx="2057400" cy="365125"/>
          </a:xfrm>
          <a:prstGeom prst="rect">
            <a:avLst/>
          </a:prstGeom>
        </p:spPr>
        <p:txBody>
          <a:bodyPr/>
          <a:lstStyle>
            <a:lvl1pPr>
              <a:defRPr/>
            </a:lvl1pPr>
          </a:lstStyle>
          <a:p>
            <a:pPr fontAlgn="auto">
              <a:spcBef>
                <a:spcPts val="0"/>
              </a:spcBef>
              <a:spcAft>
                <a:spcPts val="0"/>
              </a:spcAft>
              <a:defRPr/>
            </a:pPr>
            <a:endParaRPr lang="en-US" altLang="en-US">
              <a:solidFill>
                <a:prstClr val="black">
                  <a:tint val="75000"/>
                </a:prstClr>
              </a:solidFill>
              <a:latin typeface="Franklin Gothic Book"/>
            </a:endParaRPr>
          </a:p>
        </p:txBody>
      </p:sp>
      <p:sp>
        <p:nvSpPr>
          <p:cNvPr id="7" name="Footer Placeholder 4"/>
          <p:cNvSpPr>
            <a:spLocks noGrp="1"/>
          </p:cNvSpPr>
          <p:nvPr>
            <p:ph type="ftr" sz="quarter" idx="15"/>
          </p:nvPr>
        </p:nvSpPr>
        <p:spPr>
          <a:xfrm>
            <a:off x="1603375" y="6226181"/>
            <a:ext cx="4719638" cy="365125"/>
          </a:xfrm>
          <a:prstGeom prst="rect">
            <a:avLst/>
          </a:prstGeom>
        </p:spPr>
        <p:txBody>
          <a:bodyPr/>
          <a:lstStyle>
            <a:lvl1pPr algn="l">
              <a:defRPr>
                <a:solidFill>
                  <a:schemeClr val="tx1">
                    <a:lumMod val="75000"/>
                    <a:lumOff val="25000"/>
                  </a:schemeClr>
                </a:solidFill>
              </a:defRPr>
            </a:lvl1pPr>
          </a:lstStyle>
          <a:p>
            <a:pPr fontAlgn="auto">
              <a:spcBef>
                <a:spcPts val="0"/>
              </a:spcBef>
              <a:spcAft>
                <a:spcPts val="0"/>
              </a:spcAft>
              <a:defRPr/>
            </a:pPr>
            <a:endParaRPr lang="en-US" dirty="0">
              <a:solidFill>
                <a:srgbClr val="000000">
                  <a:lumMod val="75000"/>
                  <a:lumOff val="25000"/>
                </a:srgbClr>
              </a:solidFill>
              <a:latin typeface="Franklin Gothic Book"/>
            </a:endParaRPr>
          </a:p>
        </p:txBody>
      </p:sp>
      <p:sp>
        <p:nvSpPr>
          <p:cNvPr id="8" name="Slide Number Placeholder 5"/>
          <p:cNvSpPr>
            <a:spLocks noGrp="1"/>
          </p:cNvSpPr>
          <p:nvPr>
            <p:ph type="sldNum" sz="quarter" idx="16"/>
          </p:nvPr>
        </p:nvSpPr>
        <p:spPr>
          <a:xfrm>
            <a:off x="8434390" y="6213481"/>
            <a:ext cx="330200" cy="365125"/>
          </a:xfrm>
          <a:prstGeom prst="rect">
            <a:avLst/>
          </a:prstGeom>
        </p:spPr>
        <p:txBody>
          <a:bodyPr/>
          <a:lstStyle>
            <a:lvl1pPr>
              <a:defRPr/>
            </a:lvl1pPr>
          </a:lstStyle>
          <a:p>
            <a:pPr fontAlgn="auto">
              <a:spcBef>
                <a:spcPts val="0"/>
              </a:spcBef>
              <a:spcAft>
                <a:spcPts val="0"/>
              </a:spcAft>
            </a:pPr>
            <a:fld id="{E83FBD0B-C542-4823-BBF6-B7A5EEB3544C}" type="slidenum">
              <a:rPr lang="en-US" altLang="en-US">
                <a:solidFill>
                  <a:srgbClr val="000000"/>
                </a:solidFill>
                <a:latin typeface="Franklin Gothic Book"/>
              </a:rPr>
              <a:pPr fontAlgn="auto">
                <a:spcBef>
                  <a:spcPts val="0"/>
                </a:spcBef>
                <a:spcAft>
                  <a:spcPts val="0"/>
                </a:spcAft>
              </a:pPr>
              <a:t>‹#›</a:t>
            </a:fld>
            <a:endParaRPr lang="en-US" altLang="en-US">
              <a:solidFill>
                <a:srgbClr val="000000"/>
              </a:solidFill>
              <a:latin typeface="Franklin Gothic Book"/>
            </a:endParaRPr>
          </a:p>
        </p:txBody>
      </p:sp>
    </p:spTree>
    <p:extLst>
      <p:ext uri="{BB962C8B-B14F-4D97-AF65-F5344CB8AC3E}">
        <p14:creationId xmlns:p14="http://schemas.microsoft.com/office/powerpoint/2010/main" val="22347792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5"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 y="0"/>
            <a:ext cx="91408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19838" y="496888"/>
            <a:ext cx="2257425" cy="804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p:nvPr userDrawn="1"/>
        </p:nvSpPr>
        <p:spPr>
          <a:xfrm>
            <a:off x="6646865" y="1973264"/>
            <a:ext cx="1486304" cy="207749"/>
          </a:xfrm>
          <a:prstGeom prst="rect">
            <a:avLst/>
          </a:prstGeom>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342892" eaLnBrk="0" hangingPunct="0">
              <a:defRPr/>
            </a:pPr>
            <a:r>
              <a:rPr lang="en-US" altLang="en-US" sz="750" dirty="0">
                <a:solidFill>
                  <a:srgbClr val="3B3838"/>
                </a:solidFill>
                <a:latin typeface="Calibri" panose="020F0502020204030204" pitchFamily="34" charset="0"/>
                <a:cs typeface="Franklin Gothic Book"/>
              </a:rPr>
              <a:t>https://</a:t>
            </a:r>
            <a:r>
              <a:rPr lang="en-US" altLang="en-US" sz="750" dirty="0" err="1">
                <a:solidFill>
                  <a:srgbClr val="3B3838"/>
                </a:solidFill>
                <a:latin typeface="Calibri" panose="020F0502020204030204" pitchFamily="34" charset="0"/>
                <a:cs typeface="Franklin Gothic Book"/>
              </a:rPr>
              <a:t>twitter.com</a:t>
            </a:r>
            <a:r>
              <a:rPr lang="en-US" altLang="en-US" sz="750" dirty="0">
                <a:solidFill>
                  <a:srgbClr val="3B3838"/>
                </a:solidFill>
                <a:latin typeface="Calibri" panose="020F0502020204030204" pitchFamily="34" charset="0"/>
                <a:cs typeface="Franklin Gothic Book"/>
              </a:rPr>
              <a:t>/</a:t>
            </a:r>
            <a:r>
              <a:rPr lang="en-US" altLang="en-US" sz="750" dirty="0" err="1">
                <a:solidFill>
                  <a:srgbClr val="3B3838"/>
                </a:solidFill>
                <a:latin typeface="Calibri" panose="020F0502020204030204" pitchFamily="34" charset="0"/>
                <a:cs typeface="Franklin Gothic Book"/>
              </a:rPr>
              <a:t>SMCoalition</a:t>
            </a:r>
            <a:r>
              <a:rPr lang="en-US" altLang="en-US" sz="750" dirty="0">
                <a:solidFill>
                  <a:srgbClr val="3B3838"/>
                </a:solidFill>
                <a:latin typeface="Calibri" panose="020F0502020204030204" pitchFamily="34" charset="0"/>
                <a:cs typeface="Franklin Gothic Book"/>
              </a:rPr>
              <a:t> </a:t>
            </a:r>
          </a:p>
        </p:txBody>
      </p:sp>
      <p:sp>
        <p:nvSpPr>
          <p:cNvPr id="8" name="Rectangle 7"/>
          <p:cNvSpPr/>
          <p:nvPr userDrawn="1"/>
        </p:nvSpPr>
        <p:spPr>
          <a:xfrm>
            <a:off x="6646863" y="2487615"/>
            <a:ext cx="1838965" cy="213597"/>
          </a:xfrm>
          <a:prstGeom prst="rect">
            <a:avLst/>
          </a:prstGeom>
        </p:spPr>
        <p:txBody>
          <a:bodyPr wrap="none">
            <a:spAutoFit/>
          </a:bodyPr>
          <a:lstStyle/>
          <a:p>
            <a:pPr defTabSz="342892" eaLnBrk="0" hangingPunct="0">
              <a:defRPr/>
            </a:pPr>
            <a:r>
              <a:rPr lang="en-US" sz="788" dirty="0" err="1">
                <a:solidFill>
                  <a:srgbClr val="E7E6E6">
                    <a:lumMod val="25000"/>
                  </a:srgbClr>
                </a:solidFill>
                <a:latin typeface="Franklin Gothic Book"/>
                <a:cs typeface="Franklin Gothic Book"/>
              </a:rPr>
              <a:t>Facebook.com</a:t>
            </a:r>
            <a:r>
              <a:rPr lang="en-US" sz="788" dirty="0">
                <a:solidFill>
                  <a:srgbClr val="E7E6E6">
                    <a:lumMod val="25000"/>
                  </a:srgbClr>
                </a:solidFill>
                <a:latin typeface="Franklin Gothic Book"/>
                <a:cs typeface="Franklin Gothic Book"/>
              </a:rPr>
              <a:t>/</a:t>
            </a:r>
            <a:r>
              <a:rPr lang="en-US" sz="788" dirty="0" err="1">
                <a:solidFill>
                  <a:srgbClr val="E7E6E6">
                    <a:lumMod val="25000"/>
                  </a:srgbClr>
                </a:solidFill>
                <a:latin typeface="Franklin Gothic Book"/>
                <a:cs typeface="Franklin Gothic Book"/>
              </a:rPr>
              <a:t>SMLeadershipCoalition</a:t>
            </a:r>
            <a:endParaRPr lang="en-US" sz="788" dirty="0">
              <a:solidFill>
                <a:srgbClr val="E7E6E6">
                  <a:lumMod val="25000"/>
                </a:srgbClr>
              </a:solidFill>
              <a:latin typeface="Franklin Gothic Book"/>
              <a:cs typeface="Franklin Gothic Book"/>
            </a:endParaRPr>
          </a:p>
        </p:txBody>
      </p:sp>
      <p:sp>
        <p:nvSpPr>
          <p:cNvPr id="9" name="Rectangle 8"/>
          <p:cNvSpPr/>
          <p:nvPr userDrawn="1"/>
        </p:nvSpPr>
        <p:spPr>
          <a:xfrm>
            <a:off x="6646863" y="3059116"/>
            <a:ext cx="2214562" cy="334835"/>
          </a:xfrm>
          <a:prstGeom prst="rect">
            <a:avLst/>
          </a:prstGeom>
        </p:spPr>
        <p:txBody>
          <a:bodyPr>
            <a:spAutoFit/>
          </a:bodyPr>
          <a:lstStyle/>
          <a:p>
            <a:pPr defTabSz="342892" eaLnBrk="0" hangingPunct="0">
              <a:defRPr/>
            </a:pPr>
            <a:r>
              <a:rPr lang="en-US" sz="788" dirty="0">
                <a:solidFill>
                  <a:srgbClr val="E7E6E6">
                    <a:lumMod val="25000"/>
                  </a:srgbClr>
                </a:solidFill>
                <a:latin typeface="Franklin Gothic Book"/>
                <a:cs typeface="Franklin Gothic Book"/>
              </a:rPr>
              <a:t>http://</a:t>
            </a:r>
            <a:r>
              <a:rPr lang="en-US" sz="788" dirty="0" err="1">
                <a:solidFill>
                  <a:srgbClr val="E7E6E6">
                    <a:lumMod val="25000"/>
                  </a:srgbClr>
                </a:solidFill>
                <a:latin typeface="Franklin Gothic Book"/>
                <a:cs typeface="Franklin Gothic Book"/>
              </a:rPr>
              <a:t>www.linkedin.com</a:t>
            </a:r>
            <a:r>
              <a:rPr lang="en-US" sz="788" dirty="0">
                <a:solidFill>
                  <a:srgbClr val="E7E6E6">
                    <a:lumMod val="25000"/>
                  </a:srgbClr>
                </a:solidFill>
                <a:latin typeface="Franklin Gothic Book"/>
                <a:cs typeface="Franklin Gothic Book"/>
              </a:rPr>
              <a:t> /groups </a:t>
            </a:r>
          </a:p>
          <a:p>
            <a:pPr defTabSz="342892" eaLnBrk="0" hangingPunct="0">
              <a:defRPr/>
            </a:pPr>
            <a:r>
              <a:rPr lang="en-US" sz="788" dirty="0">
                <a:solidFill>
                  <a:srgbClr val="E7E6E6">
                    <a:lumMod val="25000"/>
                  </a:srgbClr>
                </a:solidFill>
                <a:latin typeface="Franklin Gothic Book"/>
                <a:cs typeface="Franklin Gothic Book"/>
              </a:rPr>
              <a:t>/Smart-Manufacturing-Leadership-Coalition</a:t>
            </a:r>
          </a:p>
        </p:txBody>
      </p:sp>
      <p:pic>
        <p:nvPicPr>
          <p:cNvPr id="10" name="Picture 16"/>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289676" y="1976444"/>
            <a:ext cx="303213" cy="40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7"/>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289676" y="2493969"/>
            <a:ext cx="303213" cy="40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8"/>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289676" y="3011494"/>
            <a:ext cx="303213" cy="40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430576" y="451267"/>
            <a:ext cx="5141552" cy="1211283"/>
          </a:xfrm>
        </p:spPr>
        <p:txBody>
          <a:bodyPr>
            <a:normAutofit/>
          </a:bodyPr>
          <a:lstStyle>
            <a:lvl1pPr algn="l">
              <a:defRPr sz="2475">
                <a:solidFill>
                  <a:schemeClr val="tx2"/>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424640" y="1906649"/>
            <a:ext cx="5158205" cy="2465326"/>
          </a:xfrm>
        </p:spPr>
        <p:txBody>
          <a:bodyPr/>
          <a:lstStyle>
            <a:lvl1pPr marL="0" indent="0" algn="l">
              <a:buNone/>
              <a:defRPr sz="1069" baseline="0"/>
            </a:lvl1pPr>
            <a:lvl2pPr marL="257168"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2" indent="0" algn="ctr">
              <a:buNone/>
              <a:defRPr sz="900"/>
            </a:lvl7pPr>
            <a:lvl8pPr marL="1800180" indent="0" algn="ctr">
              <a:buNone/>
              <a:defRPr sz="900"/>
            </a:lvl8pPr>
            <a:lvl9pPr marL="2057348" indent="0" algn="ctr">
              <a:buNone/>
              <a:defRPr sz="900"/>
            </a:lvl9pPr>
          </a:lstStyle>
          <a:p>
            <a:r>
              <a:rPr lang="en-US"/>
              <a:t>Click to edit Master subtitle style</a:t>
            </a:r>
            <a:endParaRPr lang="en-US" dirty="0"/>
          </a:p>
        </p:txBody>
      </p:sp>
      <p:sp>
        <p:nvSpPr>
          <p:cNvPr id="11" name="Text Placeholder 10"/>
          <p:cNvSpPr>
            <a:spLocks noGrp="1"/>
          </p:cNvSpPr>
          <p:nvPr>
            <p:ph type="body" sz="quarter" idx="10"/>
          </p:nvPr>
        </p:nvSpPr>
        <p:spPr>
          <a:xfrm>
            <a:off x="2260997" y="6200782"/>
            <a:ext cx="4714875" cy="600075"/>
          </a:xfrm>
        </p:spPr>
        <p:txBody>
          <a:bodyPr>
            <a:noAutofit/>
          </a:bodyPr>
          <a:lstStyle>
            <a:lvl1pPr algn="ctr">
              <a:buFontTx/>
              <a:buNone/>
              <a:defRPr sz="1013">
                <a:solidFill>
                  <a:schemeClr val="bg1"/>
                </a:solidFill>
              </a:defRPr>
            </a:lvl1pPr>
            <a:lvl2pPr marL="0" indent="0" algn="ctr">
              <a:spcBef>
                <a:spcPts val="0"/>
              </a:spcBef>
              <a:buFontTx/>
              <a:buNone/>
              <a:defRPr sz="1013">
                <a:solidFill>
                  <a:schemeClr val="bg1"/>
                </a:solidFill>
              </a:defRPr>
            </a:lvl2pPr>
            <a:lvl3pPr marL="257168" indent="0" algn="ctr">
              <a:buFontTx/>
              <a:buNone/>
              <a:defRPr sz="1013">
                <a:solidFill>
                  <a:schemeClr val="bg1"/>
                </a:solidFill>
              </a:defRPr>
            </a:lvl3pPr>
            <a:lvl4pPr marL="514337" indent="0" algn="ctr">
              <a:buFontTx/>
              <a:buNone/>
              <a:defRPr sz="1013">
                <a:solidFill>
                  <a:schemeClr val="bg1"/>
                </a:solidFill>
              </a:defRPr>
            </a:lvl4pPr>
            <a:lvl5pPr marL="771506" indent="0" algn="ctr">
              <a:buFontTx/>
              <a:buNone/>
              <a:defRPr sz="1013">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224794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26000"/>
          </a:blip>
          <a:stretch>
            <a:fillRect/>
          </a:stretch>
        </p:blipFill>
        <p:spPr>
          <a:xfrm>
            <a:off x="-1" y="0"/>
            <a:ext cx="9144001" cy="6858000"/>
          </a:xfrm>
          <a:prstGeom prst="rect">
            <a:avLst/>
          </a:prstGeom>
        </p:spPr>
      </p:pic>
      <p:sp>
        <p:nvSpPr>
          <p:cNvPr id="4" name="Title 8"/>
          <p:cNvSpPr>
            <a:spLocks noGrp="1"/>
          </p:cNvSpPr>
          <p:nvPr>
            <p:ph type="ctrTitle"/>
          </p:nvPr>
        </p:nvSpPr>
        <p:spPr>
          <a:xfrm>
            <a:off x="660057" y="3646137"/>
            <a:ext cx="7772400" cy="1829761"/>
          </a:xfrm>
        </p:spPr>
        <p:txBody>
          <a:bodyPr vert="horz" anchor="b">
            <a:normAutofit/>
            <a:scene3d>
              <a:camera prst="orthographicFront"/>
              <a:lightRig rig="soft" dir="t"/>
            </a:scene3d>
            <a:sp3d prstMaterial="softEdge"/>
          </a:bodyPr>
          <a:lstStyle>
            <a:lvl1pPr algn="r">
              <a:defRPr sz="2400" b="0" cap="none">
                <a:solidFill>
                  <a:schemeClr val="accent5"/>
                </a:solidFill>
                <a:effectLst/>
              </a:defRPr>
            </a:lvl1pPr>
          </a:lstStyle>
          <a:p>
            <a:r>
              <a:rPr kumimoji="0" lang="en-US" dirty="0"/>
              <a:t>Click to edit Master title style</a:t>
            </a:r>
          </a:p>
        </p:txBody>
      </p:sp>
      <p:sp>
        <p:nvSpPr>
          <p:cNvPr id="5" name="Subtitle 16"/>
          <p:cNvSpPr>
            <a:spLocks noGrp="1"/>
          </p:cNvSpPr>
          <p:nvPr>
            <p:ph type="subTitle" idx="1"/>
          </p:nvPr>
        </p:nvSpPr>
        <p:spPr>
          <a:xfrm>
            <a:off x="685800" y="5568513"/>
            <a:ext cx="7772400" cy="941485"/>
          </a:xfrm>
        </p:spPr>
        <p:txBody>
          <a:bodyPr lIns="45720" rIns="45720">
            <a:normAutofit/>
          </a:bodyPr>
          <a:lstStyle>
            <a:lvl1pPr marL="0" marR="48005" indent="0" algn="r">
              <a:buNone/>
              <a:defRPr sz="1800">
                <a:solidFill>
                  <a:schemeClr val="tx2">
                    <a:lumMod val="75000"/>
                  </a:schemeClr>
                </a:solidFill>
              </a:defRPr>
            </a:lvl1pPr>
            <a:lvl2pPr marL="342892" indent="0" algn="ctr">
              <a:buNone/>
            </a:lvl2pPr>
            <a:lvl3pPr marL="685783" indent="0" algn="ctr">
              <a:buNone/>
            </a:lvl3pPr>
            <a:lvl4pPr marL="1028675" indent="0" algn="ctr">
              <a:buNone/>
            </a:lvl4pPr>
            <a:lvl5pPr marL="1371566" indent="0" algn="ctr">
              <a:buNone/>
            </a:lvl5pPr>
            <a:lvl6pPr marL="1714457" indent="0" algn="ctr">
              <a:buNone/>
            </a:lvl6pPr>
            <a:lvl7pPr marL="2057348" indent="0" algn="ctr">
              <a:buNone/>
            </a:lvl7pPr>
            <a:lvl8pPr marL="2400240" indent="0" algn="ctr">
              <a:buNone/>
            </a:lvl8pPr>
            <a:lvl9pPr marL="2743132" indent="0" algn="ctr">
              <a:buNone/>
            </a:lvl9pPr>
          </a:lstStyle>
          <a:p>
            <a:r>
              <a:rPr kumimoji="0" lang="en-US" dirty="0"/>
              <a:t>Click to edit Master subtitle style</a:t>
            </a:r>
          </a:p>
        </p:txBody>
      </p:sp>
      <p:pic>
        <p:nvPicPr>
          <p:cNvPr id="3" name="Picture 2" descr="REMADE inst_Logo.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7500" t="11900" r="8844" b="12579"/>
          <a:stretch/>
        </p:blipFill>
        <p:spPr>
          <a:xfrm>
            <a:off x="5172303" y="121940"/>
            <a:ext cx="3355810" cy="1561218"/>
          </a:xfrm>
          <a:prstGeom prst="rect">
            <a:avLst/>
          </a:prstGeom>
        </p:spPr>
      </p:pic>
    </p:spTree>
    <p:extLst>
      <p:ext uri="{BB962C8B-B14F-4D97-AF65-F5344CB8AC3E}">
        <p14:creationId xmlns:p14="http://schemas.microsoft.com/office/powerpoint/2010/main" val="16523121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Title 6"/>
          <p:cNvSpPr>
            <a:spLocks noGrp="1"/>
          </p:cNvSpPr>
          <p:nvPr>
            <p:ph type="title"/>
          </p:nvPr>
        </p:nvSpPr>
        <p:spPr>
          <a:xfrm>
            <a:off x="457200" y="274644"/>
            <a:ext cx="8229600" cy="1029605"/>
          </a:xfrm>
        </p:spPr>
        <p:txBody>
          <a:bodyPr rtlCol="0"/>
          <a:lstStyle/>
          <a:p>
            <a:r>
              <a:rPr kumimoji="0" lang="en-US" dirty="0"/>
              <a:t>Click to edit Master title style</a:t>
            </a:r>
          </a:p>
        </p:txBody>
      </p:sp>
      <p:sp>
        <p:nvSpPr>
          <p:cNvPr id="16" name="Slide Number Placeholder 17"/>
          <p:cNvSpPr>
            <a:spLocks noGrp="1"/>
          </p:cNvSpPr>
          <p:nvPr>
            <p:ph type="sldNum" sz="quarter" idx="4"/>
          </p:nvPr>
        </p:nvSpPr>
        <p:spPr>
          <a:xfrm>
            <a:off x="8458202" y="6442269"/>
            <a:ext cx="245933" cy="209356"/>
          </a:xfrm>
          <a:prstGeom prst="rect">
            <a:avLst/>
          </a:prstGeom>
        </p:spPr>
        <p:txBody>
          <a:bodyPr vert="horz" lIns="0" tIns="0" rIns="0" bIns="0" anchor="ctr" anchorCtr="0"/>
          <a:lstStyle>
            <a:lvl1pPr algn="r" eaLnBrk="1" latinLnBrk="0" hangingPunct="1">
              <a:defRPr kumimoji="0" sz="1050" b="1">
                <a:solidFill>
                  <a:schemeClr val="bg1">
                    <a:lumMod val="65000"/>
                  </a:schemeClr>
                </a:solidFill>
                <a:latin typeface="Franklin Gothic Book"/>
                <a:cs typeface="Franklin Gothic Book"/>
              </a:defRPr>
            </a:lvl1pPr>
          </a:lstStyle>
          <a:p>
            <a:pPr defTabSz="342892" fontAlgn="auto">
              <a:spcBef>
                <a:spcPts val="0"/>
              </a:spcBef>
              <a:spcAft>
                <a:spcPts val="0"/>
              </a:spcAft>
            </a:pPr>
            <a:fld id="{6D56EEAD-0332-044B-8491-07E146F0D709}" type="slidenum">
              <a:rPr lang="en-GB" smtClean="0">
                <a:solidFill>
                  <a:prstClr val="white">
                    <a:lumMod val="65000"/>
                  </a:prstClr>
                </a:solidFill>
              </a:rPr>
              <a:pPr defTabSz="342892" fontAlgn="auto">
                <a:spcBef>
                  <a:spcPts val="0"/>
                </a:spcBef>
                <a:spcAft>
                  <a:spcPts val="0"/>
                </a:spcAft>
              </a:pPr>
              <a:t>‹#›</a:t>
            </a:fld>
            <a:endParaRPr lang="en-GB" dirty="0">
              <a:solidFill>
                <a:prstClr val="white">
                  <a:lumMod val="65000"/>
                </a:prstClr>
              </a:solidFill>
            </a:endParaRPr>
          </a:p>
        </p:txBody>
      </p:sp>
      <p:pic>
        <p:nvPicPr>
          <p:cNvPr id="18" name="Picture 17" descr="REMADE inst_Logo.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7500" t="11900" r="8844" b="12579"/>
          <a:stretch/>
        </p:blipFill>
        <p:spPr>
          <a:xfrm>
            <a:off x="180978" y="6214842"/>
            <a:ext cx="1123758" cy="522804"/>
          </a:xfrm>
          <a:prstGeom prst="rect">
            <a:avLst/>
          </a:prstGeom>
        </p:spPr>
      </p:pic>
      <p:sp>
        <p:nvSpPr>
          <p:cNvPr id="19" name="Footer Placeholder 21"/>
          <p:cNvSpPr>
            <a:spLocks noGrp="1"/>
          </p:cNvSpPr>
          <p:nvPr>
            <p:ph type="ftr" sz="quarter" idx="3"/>
          </p:nvPr>
        </p:nvSpPr>
        <p:spPr>
          <a:xfrm>
            <a:off x="1389720" y="6442274"/>
            <a:ext cx="7068480" cy="210385"/>
          </a:xfrm>
          <a:prstGeom prst="rect">
            <a:avLst/>
          </a:prstGeom>
        </p:spPr>
        <p:txBody>
          <a:bodyPr vert="horz" lIns="0" tIns="0" rIns="0" bIns="0" anchor="ctr" anchorCtr="0"/>
          <a:lstStyle>
            <a:lvl1pPr algn="r" eaLnBrk="1" latinLnBrk="0" hangingPunct="1">
              <a:defRPr kumimoji="0" sz="600">
                <a:solidFill>
                  <a:srgbClr val="A6A6A6"/>
                </a:solidFill>
                <a:latin typeface="Franklin Gothic Book"/>
                <a:cs typeface="Franklin Gothic Book"/>
              </a:defRPr>
            </a:lvl1pPr>
          </a:lstStyle>
          <a:p>
            <a:pPr defTabSz="342892" fontAlgn="auto">
              <a:spcBef>
                <a:spcPts val="0"/>
              </a:spcBef>
              <a:spcAft>
                <a:spcPts val="0"/>
              </a:spcAft>
            </a:pPr>
            <a:endParaRPr lang="en-GB" dirty="0"/>
          </a:p>
        </p:txBody>
      </p:sp>
      <p:cxnSp>
        <p:nvCxnSpPr>
          <p:cNvPr id="20" name="Straight Connector 19"/>
          <p:cNvCxnSpPr/>
          <p:nvPr userDrawn="1"/>
        </p:nvCxnSpPr>
        <p:spPr>
          <a:xfrm>
            <a:off x="2551814" y="6449283"/>
            <a:ext cx="6140616" cy="0"/>
          </a:xfrm>
          <a:prstGeom prst="line">
            <a:avLst/>
          </a:prstGeom>
          <a:ln w="6350" cap="flat" cmpd="sng" algn="ctr">
            <a:solidFill>
              <a:schemeClr val="tx1">
                <a:lumMod val="50000"/>
                <a:lumOff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776748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206" y="177114"/>
            <a:ext cx="8804197" cy="577081"/>
          </a:xfrm>
        </p:spPr>
        <p:txBody>
          <a:bodyPr/>
          <a:lstStyle>
            <a:lvl1pPr>
              <a:defRPr sz="2700" b="0">
                <a:solidFill>
                  <a:schemeClr val="tx1">
                    <a:lumMod val="50000"/>
                    <a:lumOff val="50000"/>
                  </a:schemeClr>
                </a:solidFill>
              </a:defRPr>
            </a:lvl1pPr>
          </a:lstStyle>
          <a:p>
            <a:r>
              <a:rPr lang="en-US" dirty="0"/>
              <a:t>Click to edit Master title style</a:t>
            </a:r>
          </a:p>
        </p:txBody>
      </p:sp>
      <p:sp>
        <p:nvSpPr>
          <p:cNvPr id="3" name="Content Placeholder 2"/>
          <p:cNvSpPr>
            <a:spLocks noGrp="1"/>
          </p:cNvSpPr>
          <p:nvPr>
            <p:ph idx="1"/>
          </p:nvPr>
        </p:nvSpPr>
        <p:spPr>
          <a:xfrm>
            <a:off x="111204" y="1294023"/>
            <a:ext cx="8651796" cy="1338828"/>
          </a:xfrm>
          <a:prstGeom prst="rect">
            <a:avLst/>
          </a:prstGeom>
        </p:spPr>
        <p:txBody>
          <a:bodyPr>
            <a:spAutoFit/>
          </a:bodyPr>
          <a:lstStyle>
            <a:lvl1pPr>
              <a:buClr>
                <a:schemeClr val="accent1"/>
              </a:buClr>
              <a:defRPr sz="1800">
                <a:solidFill>
                  <a:schemeClr val="accent6">
                    <a:lumMod val="50000"/>
                  </a:schemeClr>
                </a:solidFill>
                <a:latin typeface="Franklin Gothic Book"/>
                <a:cs typeface="Franklin Gothic Book"/>
              </a:defRPr>
            </a:lvl1pPr>
            <a:lvl2pPr marL="386945" indent="-177400">
              <a:buClr>
                <a:schemeClr val="accent1"/>
              </a:buClr>
              <a:buFont typeface="Arial Narrow" pitchFamily="34" charset="0"/>
              <a:buChar char="–"/>
              <a:defRPr sz="1500">
                <a:solidFill>
                  <a:schemeClr val="bg2">
                    <a:lumMod val="25000"/>
                  </a:schemeClr>
                </a:solidFill>
                <a:latin typeface="Franklin Gothic Book"/>
                <a:cs typeface="Franklin Gothic Book"/>
              </a:defRPr>
            </a:lvl2pPr>
            <a:lvl3pPr marL="558390" indent="-126203">
              <a:buClr>
                <a:schemeClr val="accent1"/>
              </a:buClr>
              <a:defRPr sz="1350">
                <a:solidFill>
                  <a:schemeClr val="bg2">
                    <a:lumMod val="25000"/>
                  </a:schemeClr>
                </a:solidFill>
                <a:latin typeface="Franklin Gothic Book"/>
                <a:cs typeface="Franklin Gothic Book"/>
              </a:defRPr>
            </a:lvl3pPr>
            <a:lvl4pPr marL="729836" indent="-171446">
              <a:buClr>
                <a:schemeClr val="accent1"/>
              </a:buClr>
              <a:defRPr sz="1200">
                <a:solidFill>
                  <a:schemeClr val="bg2">
                    <a:lumMod val="25000"/>
                  </a:schemeClr>
                </a:solidFill>
                <a:latin typeface="Franklin Gothic Book"/>
                <a:cs typeface="Franklin Gothic Book"/>
              </a:defRPr>
            </a:lvl4pPr>
            <a:lvl5pPr marL="857228" indent="-127394">
              <a:buClr>
                <a:schemeClr val="accent1"/>
              </a:buClr>
              <a:buFont typeface="Arial" pitchFamily="34" charset="0"/>
              <a:buChar char="•"/>
              <a:defRPr sz="1200">
                <a:solidFill>
                  <a:schemeClr val="bg2">
                    <a:lumMod val="25000"/>
                  </a:schemeClr>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a:xfrm>
            <a:off x="4632325" y="6356356"/>
            <a:ext cx="2895600" cy="365125"/>
          </a:xfrm>
          <a:prstGeom prst="rect">
            <a:avLst/>
          </a:prstGeom>
        </p:spPr>
        <p:txBody>
          <a:bodyPr/>
          <a:lstStyle>
            <a:lvl1pPr>
              <a:defRPr>
                <a:latin typeface="Franklin Gothic Book"/>
              </a:defRPr>
            </a:lvl1pPr>
          </a:lstStyle>
          <a:p>
            <a:pPr fontAlgn="auto">
              <a:spcBef>
                <a:spcPts val="0"/>
              </a:spcBef>
              <a:spcAft>
                <a:spcPts val="0"/>
              </a:spcAft>
              <a:defRPr/>
            </a:pPr>
            <a:endParaRPr lang="en-US" dirty="0">
              <a:solidFill>
                <a:srgbClr val="04617B">
                  <a:shade val="90000"/>
                </a:srgbClr>
              </a:solidFill>
            </a:endParaRPr>
          </a:p>
        </p:txBody>
      </p:sp>
    </p:spTree>
    <p:extLst>
      <p:ext uri="{BB962C8B-B14F-4D97-AF65-F5344CB8AC3E}">
        <p14:creationId xmlns:p14="http://schemas.microsoft.com/office/powerpoint/2010/main" val="5964200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b="0"/>
            </a:lvl1pPr>
          </a:lstStyle>
          <a:p>
            <a:r>
              <a:rPr lang="en-US" dirty="0"/>
              <a:t>Click to edit Master title style</a:t>
            </a:r>
          </a:p>
        </p:txBody>
      </p:sp>
      <p:sp>
        <p:nvSpPr>
          <p:cNvPr id="4" name="Text Placeholder 3"/>
          <p:cNvSpPr>
            <a:spLocks noGrp="1"/>
          </p:cNvSpPr>
          <p:nvPr>
            <p:ph type="body" sz="quarter" idx="10"/>
          </p:nvPr>
        </p:nvSpPr>
        <p:spPr>
          <a:xfrm>
            <a:off x="192088" y="812800"/>
            <a:ext cx="8731250" cy="55308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233688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10_Custom Layou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457200" y="1"/>
            <a:ext cx="8229600" cy="641349"/>
          </a:xfrm>
        </p:spPr>
        <p:txBody>
          <a:bodyPr/>
          <a:lstStyle>
            <a:lvl1pPr>
              <a:defRPr>
                <a:solidFill>
                  <a:srgbClr val="3C474F"/>
                </a:solidFill>
              </a:defRPr>
            </a:lvl1pPr>
          </a:lstStyle>
          <a:p>
            <a:r>
              <a:rPr lang="en-US"/>
              <a:t>Click to edit Master title style</a:t>
            </a:r>
            <a:endParaRPr lang="en-US" dirty="0"/>
          </a:p>
        </p:txBody>
      </p:sp>
    </p:spTree>
    <p:extLst>
      <p:ext uri="{BB962C8B-B14F-4D97-AF65-F5344CB8AC3E}">
        <p14:creationId xmlns:p14="http://schemas.microsoft.com/office/powerpoint/2010/main" val="31642011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1"/>
          </p:nvPr>
        </p:nvSpPr>
        <p:spPr>
          <a:xfrm>
            <a:off x="6781800" y="6601439"/>
            <a:ext cx="892175" cy="276225"/>
          </a:xfrm>
          <a:prstGeom prst="rect">
            <a:avLst/>
          </a:prstGeom>
          <a:ln/>
        </p:spPr>
        <p:txBody>
          <a:bodyPr/>
          <a:lstStyle>
            <a:lvl1pPr>
              <a:defRPr/>
            </a:lvl1pPr>
          </a:lstStyle>
          <a:p>
            <a:pPr fontAlgn="auto">
              <a:spcBef>
                <a:spcPts val="0"/>
              </a:spcBef>
              <a:spcAft>
                <a:spcPts val="0"/>
              </a:spcAft>
              <a:defRPr/>
            </a:pPr>
            <a:endParaRPr lang="en-US">
              <a:solidFill>
                <a:srgbClr val="4D4D4D"/>
              </a:solidFill>
              <a:latin typeface="Franklin Gothic Book"/>
            </a:endParaRPr>
          </a:p>
        </p:txBody>
      </p:sp>
      <p:sp>
        <p:nvSpPr>
          <p:cNvPr id="5" name="Slide Number Placeholder 15"/>
          <p:cNvSpPr>
            <a:spLocks noGrp="1"/>
          </p:cNvSpPr>
          <p:nvPr>
            <p:ph type="sldNum" sz="quarter" idx="4"/>
          </p:nvPr>
        </p:nvSpPr>
        <p:spPr>
          <a:xfrm>
            <a:off x="88496" y="6453547"/>
            <a:ext cx="1066800" cy="365125"/>
          </a:xfrm>
          <a:prstGeom prst="rect">
            <a:avLst/>
          </a:prstGeom>
          <a:ln>
            <a:solidFill>
              <a:schemeClr val="bg1"/>
            </a:solidFill>
          </a:ln>
        </p:spPr>
        <p:txBody>
          <a:bodyPr vert="horz" lIns="91440" tIns="45720" rIns="91440" bIns="45720" rtlCol="0" anchor="ctr"/>
          <a:lstStyle>
            <a:lvl1pPr algn="r">
              <a:defRPr sz="1200">
                <a:solidFill>
                  <a:schemeClr val="accent2">
                    <a:lumMod val="75000"/>
                  </a:schemeClr>
                </a:solidFill>
              </a:defRPr>
            </a:lvl1pPr>
          </a:lstStyle>
          <a:p>
            <a:pPr fontAlgn="auto">
              <a:spcBef>
                <a:spcPts val="0"/>
              </a:spcBef>
              <a:spcAft>
                <a:spcPts val="0"/>
              </a:spcAft>
            </a:pPr>
            <a:fld id="{048367B6-A0F1-485F-928A-F8387AE218C3}" type="slidenum">
              <a:rPr lang="en-US" smtClean="0">
                <a:solidFill>
                  <a:srgbClr val="4F81BD">
                    <a:lumMod val="75000"/>
                  </a:srgbClr>
                </a:solidFill>
                <a:latin typeface="Franklin Gothic Book"/>
              </a:rPr>
              <a:pPr fontAlgn="auto">
                <a:spcBef>
                  <a:spcPts val="0"/>
                </a:spcBef>
                <a:spcAft>
                  <a:spcPts val="0"/>
                </a:spcAft>
              </a:pPr>
              <a:t>‹#›</a:t>
            </a:fld>
            <a:endParaRPr lang="en-US" dirty="0">
              <a:solidFill>
                <a:srgbClr val="4F81BD">
                  <a:lumMod val="75000"/>
                </a:srgbClr>
              </a:solidFill>
              <a:latin typeface="Franklin Gothic Book"/>
            </a:endParaRPr>
          </a:p>
        </p:txBody>
      </p:sp>
    </p:spTree>
    <p:extLst>
      <p:ext uri="{BB962C8B-B14F-4D97-AF65-F5344CB8AC3E}">
        <p14:creationId xmlns:p14="http://schemas.microsoft.com/office/powerpoint/2010/main" val="24700503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Content Placeholder 3"/>
          <p:cNvSpPr>
            <a:spLocks noGrp="1"/>
          </p:cNvSpPr>
          <p:nvPr>
            <p:ph sz="quarter" idx="10"/>
          </p:nvPr>
        </p:nvSpPr>
        <p:spPr>
          <a:xfrm>
            <a:off x="457200" y="914400"/>
            <a:ext cx="8077200" cy="5257800"/>
          </a:xfrm>
          <a:prstGeom prst="rect">
            <a:avLst/>
          </a:prstGeom>
        </p:spPr>
        <p:txBody>
          <a:bodyPr vert="horz"/>
          <a:lstStyle>
            <a:lvl1pPr marL="0" indent="0">
              <a:buNone/>
              <a:defRPr/>
            </a:lvl1pPr>
          </a:lstStyle>
          <a:p>
            <a:pPr lvl="0"/>
            <a:r>
              <a:rPr lang="en-US" dirty="0"/>
              <a:t>Click to edit Master text styles</a:t>
            </a:r>
          </a:p>
        </p:txBody>
      </p:sp>
    </p:spTree>
    <p:extLst>
      <p:ext uri="{BB962C8B-B14F-4D97-AF65-F5344CB8AC3E}">
        <p14:creationId xmlns:p14="http://schemas.microsoft.com/office/powerpoint/2010/main" val="17534263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Rectangle 4"/>
          <p:cNvSpPr/>
          <p:nvPr/>
        </p:nvSpPr>
        <p:spPr>
          <a:xfrm>
            <a:off x="0" y="676275"/>
            <a:ext cx="9144000"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pic>
        <p:nvPicPr>
          <p:cNvPr id="6" name="Picture 14" descr="EERE identifier_vert_2017_top bleed_BC.jpg"/>
          <p:cNvPicPr>
            <a:picLocks noChangeAspect="1"/>
          </p:cNvPicPr>
          <p:nvPr/>
        </p:nvPicPr>
        <p:blipFill>
          <a:blip r:embed="rId2" cstate="print">
            <a:extLst>
              <a:ext uri="{28A0092B-C50C-407E-A947-70E740481C1C}">
                <a14:useLocalDpi xmlns:a14="http://schemas.microsoft.com/office/drawing/2010/main" val="0"/>
              </a:ext>
            </a:extLst>
          </a:blip>
          <a:srcRect t="28281"/>
          <a:stretch>
            <a:fillRect/>
          </a:stretch>
        </p:blipFill>
        <p:spPr bwMode="auto">
          <a:xfrm>
            <a:off x="647700" y="0"/>
            <a:ext cx="1857375" cy="1354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5" descr="photo collag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8" y="4148138"/>
            <a:ext cx="9166226" cy="272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Subtitle 2"/>
          <p:cNvSpPr>
            <a:spLocks noGrp="1"/>
          </p:cNvSpPr>
          <p:nvPr>
            <p:ph type="subTitle" idx="1"/>
          </p:nvPr>
        </p:nvSpPr>
        <p:spPr>
          <a:xfrm>
            <a:off x="530961" y="1544720"/>
            <a:ext cx="8269754" cy="1381360"/>
          </a:xfrm>
          <a:prstGeom prst="rect">
            <a:avLst/>
          </a:prstGeom>
        </p:spPr>
        <p:txBody>
          <a:bodyPr>
            <a:normAutofit/>
          </a:bodyPr>
          <a:lstStyle>
            <a:lvl1pPr marL="0" indent="0" algn="l">
              <a:buNone/>
              <a:defRPr sz="4000" b="1" i="0">
                <a:solidFill>
                  <a:srgbClr val="282B2E"/>
                </a:solidFill>
                <a:latin typeface="+mj-lt"/>
                <a:cs typeface="Franklin Gothic Boo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0" name="Text Placeholder 17"/>
          <p:cNvSpPr>
            <a:spLocks noGrp="1"/>
          </p:cNvSpPr>
          <p:nvPr>
            <p:ph type="body" sz="quarter" idx="10"/>
          </p:nvPr>
        </p:nvSpPr>
        <p:spPr>
          <a:xfrm>
            <a:off x="554669" y="2976351"/>
            <a:ext cx="4171052" cy="33112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rgbClr val="282B2E"/>
                </a:solidFill>
                <a:effectLst/>
                <a:uLnTx/>
                <a:uFillTx/>
                <a:latin typeface="+mn-lt"/>
                <a:cs typeface="Franklin Gothic Book"/>
              </a:defRPr>
            </a:lvl1pPr>
          </a:lstStyle>
          <a:p>
            <a:pPr lvl="0"/>
            <a:r>
              <a:rPr lang="en-US" noProof="0" dirty="0"/>
              <a:t>Click to edit Master text styles</a:t>
            </a:r>
          </a:p>
        </p:txBody>
      </p:sp>
      <p:sp>
        <p:nvSpPr>
          <p:cNvPr id="22" name="Text Placeholder 18"/>
          <p:cNvSpPr>
            <a:spLocks noGrp="1"/>
          </p:cNvSpPr>
          <p:nvPr>
            <p:ph type="body" sz="quarter" idx="13"/>
          </p:nvPr>
        </p:nvSpPr>
        <p:spPr>
          <a:xfrm>
            <a:off x="559105" y="3424166"/>
            <a:ext cx="2849177" cy="288687"/>
          </a:xfrm>
          <a:prstGeom prst="rect">
            <a:avLst/>
          </a:prstGeom>
        </p:spPr>
        <p:txBody>
          <a:bodyPr>
            <a:normAutofit/>
          </a:bodyPr>
          <a:lstStyle>
            <a:lvl1pPr>
              <a:buNone/>
              <a:defRPr sz="1200">
                <a:solidFill>
                  <a:srgbClr val="282B2E"/>
                </a:solidFill>
                <a:latin typeface="+mn-lt"/>
                <a:cs typeface="Franklin Gothic Book"/>
              </a:defRPr>
            </a:lvl1pPr>
            <a:lvl5pPr>
              <a:defRPr/>
            </a:lvl5pPr>
          </a:lstStyle>
          <a:p>
            <a:pPr lvl="0"/>
            <a:r>
              <a:rPr lang="en-US" dirty="0"/>
              <a:t>Click to edit Master text styles</a:t>
            </a:r>
          </a:p>
        </p:txBody>
      </p:sp>
    </p:spTree>
    <p:extLst>
      <p:ext uri="{BB962C8B-B14F-4D97-AF65-F5344CB8AC3E}">
        <p14:creationId xmlns:p14="http://schemas.microsoft.com/office/powerpoint/2010/main" val="3224788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013980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Content Placeholder 6"/>
          <p:cNvSpPr>
            <a:spLocks noGrp="1"/>
          </p:cNvSpPr>
          <p:nvPr>
            <p:ph sz="quarter" idx="10"/>
          </p:nvPr>
        </p:nvSpPr>
        <p:spPr>
          <a:xfrm>
            <a:off x="358211" y="1046531"/>
            <a:ext cx="8427200"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256679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2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2"/>
          <p:cNvSpPr>
            <a:spLocks noGrp="1"/>
          </p:cNvSpPr>
          <p:nvPr>
            <p:ph sz="half" idx="1"/>
          </p:nvPr>
        </p:nvSpPr>
        <p:spPr>
          <a:xfrm>
            <a:off x="375019" y="1677981"/>
            <a:ext cx="4129746" cy="4267200"/>
          </a:xfrm>
          <a:prstGeom prst="rect">
            <a:avLst/>
          </a:prstGeom>
        </p:spPr>
        <p:txBody>
          <a:bodyPr/>
          <a:lstStyle>
            <a:lvl1pPr marL="182880" indent="-182880">
              <a:defRPr sz="2200" b="0" baseline="0"/>
            </a:lvl1pPr>
            <a:lvl2pPr>
              <a:buSzPct val="80000"/>
              <a:buFont typeface="Courier New" pitchFamily="49" charset="0"/>
              <a:buChar char="o"/>
              <a:defRPr lang="en-US" sz="2200" kern="1200" dirty="0" smtClean="0">
                <a:solidFill>
                  <a:schemeClr val="tx1"/>
                </a:solidFill>
                <a:latin typeface="+mn-lt"/>
                <a:ea typeface="+mn-ea"/>
                <a:cs typeface="+mn-cs"/>
              </a:defRPr>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p:cNvSpPr>
            <a:spLocks noGrp="1"/>
          </p:cNvSpPr>
          <p:nvPr>
            <p:ph sz="half" idx="2"/>
          </p:nvPr>
        </p:nvSpPr>
        <p:spPr>
          <a:xfrm>
            <a:off x="4737846" y="1677981"/>
            <a:ext cx="4249271" cy="4267200"/>
          </a:xfrm>
          <a:prstGeom prst="rect">
            <a:avLst/>
          </a:prstGeom>
        </p:spPr>
        <p:txBody>
          <a:bodyPr/>
          <a:lstStyle>
            <a:lvl1pPr marL="182880" indent="-182880">
              <a:defRPr sz="2200" b="0"/>
            </a:lvl1pPr>
            <a:lvl2pPr>
              <a:buSzPct val="80000"/>
              <a:buFont typeface="Courier New" pitchFamily="49" charset="0"/>
              <a:buChar char="o"/>
              <a:defRPr sz="2200"/>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8"/>
          <p:cNvSpPr>
            <a:spLocks noGrp="1"/>
          </p:cNvSpPr>
          <p:nvPr>
            <p:ph type="body" sz="quarter" idx="10"/>
          </p:nvPr>
        </p:nvSpPr>
        <p:spPr>
          <a:xfrm>
            <a:off x="375019" y="1068381"/>
            <a:ext cx="4122276" cy="457200"/>
          </a:xfrm>
          <a:prstGeom prst="rect">
            <a:avLst/>
          </a:prstGeom>
        </p:spPr>
        <p:txBody>
          <a:bodyPr>
            <a:noAutofit/>
          </a:bodyPr>
          <a:lstStyle>
            <a:lvl1pPr>
              <a:buNone/>
              <a:defRPr sz="2400" b="1"/>
            </a:lvl1pPr>
          </a:lstStyle>
          <a:p>
            <a:pPr lvl="0"/>
            <a:r>
              <a:rPr lang="en-US"/>
              <a:t>Click to edit Master text styles</a:t>
            </a:r>
          </a:p>
        </p:txBody>
      </p:sp>
      <p:sp>
        <p:nvSpPr>
          <p:cNvPr id="9" name="Text Placeholder 8"/>
          <p:cNvSpPr>
            <a:spLocks noGrp="1"/>
          </p:cNvSpPr>
          <p:nvPr>
            <p:ph type="body" sz="quarter" idx="11"/>
          </p:nvPr>
        </p:nvSpPr>
        <p:spPr>
          <a:xfrm>
            <a:off x="4737846" y="1068381"/>
            <a:ext cx="4249271" cy="457200"/>
          </a:xfrm>
          <a:prstGeom prst="rect">
            <a:avLst/>
          </a:prstGeom>
        </p:spPr>
        <p:txBody>
          <a:bodyPr>
            <a:noAutofit/>
          </a:bodyPr>
          <a:lstStyle>
            <a:lvl1pPr>
              <a:buNone/>
              <a:defRPr sz="2400" b="1"/>
            </a:lvl1pPr>
          </a:lstStyle>
          <a:p>
            <a:pPr lvl="0"/>
            <a:r>
              <a:rPr lang="en-US"/>
              <a:t>Click to edit Master text styles</a:t>
            </a:r>
          </a:p>
        </p:txBody>
      </p:sp>
    </p:spTree>
    <p:extLst>
      <p:ext uri="{BB962C8B-B14F-4D97-AF65-F5344CB8AC3E}">
        <p14:creationId xmlns:p14="http://schemas.microsoft.com/office/powerpoint/2010/main" val="16458375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Chart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hart Placeholder 6"/>
          <p:cNvSpPr>
            <a:spLocks noGrp="1"/>
          </p:cNvSpPr>
          <p:nvPr>
            <p:ph type="chart" sz="quarter" idx="10"/>
          </p:nvPr>
        </p:nvSpPr>
        <p:spPr>
          <a:xfrm>
            <a:off x="365775" y="1045595"/>
            <a:ext cx="7575460" cy="5244640"/>
          </a:xfrm>
          <a:prstGeom prst="rect">
            <a:avLst/>
          </a:prstGeom>
        </p:spPr>
        <p:txBody>
          <a:bodyPr rtlCol="0">
            <a:normAutofit/>
          </a:bodyPr>
          <a:lstStyle/>
          <a:p>
            <a:pPr lvl="0"/>
            <a:r>
              <a:rPr lang="en-US" noProof="0"/>
              <a:t>Click icon to add chart</a:t>
            </a:r>
          </a:p>
        </p:txBody>
      </p:sp>
    </p:spTree>
    <p:extLst>
      <p:ext uri="{BB962C8B-B14F-4D97-AF65-F5344CB8AC3E}">
        <p14:creationId xmlns:p14="http://schemas.microsoft.com/office/powerpoint/2010/main" val="28037965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Section - white">
    <p:spTree>
      <p:nvGrpSpPr>
        <p:cNvPr id="1" name=""/>
        <p:cNvGrpSpPr/>
        <p:nvPr/>
      </p:nvGrpSpPr>
      <p:grpSpPr>
        <a:xfrm>
          <a:off x="0" y="0"/>
          <a:ext cx="0" cy="0"/>
          <a:chOff x="0" y="0"/>
          <a:chExt cx="0" cy="0"/>
        </a:xfrm>
      </p:grpSpPr>
      <p:sp>
        <p:nvSpPr>
          <p:cNvPr id="4" name="Rectangle 3"/>
          <p:cNvSpPr/>
          <p:nvPr/>
        </p:nvSpPr>
        <p:spPr>
          <a:xfrm>
            <a:off x="0" y="676275"/>
            <a:ext cx="9144000"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a:xfrm>
            <a:off x="0" y="2389456"/>
            <a:ext cx="9144000" cy="812725"/>
          </a:xfrm>
        </p:spPr>
        <p:txBody>
          <a:bodyPr/>
          <a:lstStyle>
            <a:lvl1pPr algn="ctr">
              <a:defRPr/>
            </a:lvl1pPr>
          </a:lstStyle>
          <a:p>
            <a:r>
              <a:rPr lang="en-US"/>
              <a:t>Click to edit Master title style</a:t>
            </a:r>
            <a:endParaRPr lang="en-US" dirty="0"/>
          </a:p>
        </p:txBody>
      </p:sp>
      <p:sp>
        <p:nvSpPr>
          <p:cNvPr id="7" name="Text Placeholder 6"/>
          <p:cNvSpPr>
            <a:spLocks noGrp="1"/>
          </p:cNvSpPr>
          <p:nvPr>
            <p:ph type="body" sz="quarter" idx="11"/>
          </p:nvPr>
        </p:nvSpPr>
        <p:spPr>
          <a:xfrm>
            <a:off x="0" y="3257084"/>
            <a:ext cx="9143999" cy="1150564"/>
          </a:xfrm>
          <a:prstGeom prst="rect">
            <a:avLst/>
          </a:prstGeom>
        </p:spPr>
        <p:txBody>
          <a:bodyP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8560126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 column - green">
    <p:spTree>
      <p:nvGrpSpPr>
        <p:cNvPr id="1" name=""/>
        <p:cNvGrpSpPr/>
        <p:nvPr/>
      </p:nvGrpSpPr>
      <p:grpSpPr>
        <a:xfrm>
          <a:off x="0" y="0"/>
          <a:ext cx="0" cy="0"/>
          <a:chOff x="0" y="0"/>
          <a:chExt cx="0" cy="0"/>
        </a:xfrm>
      </p:grpSpPr>
      <p:sp>
        <p:nvSpPr>
          <p:cNvPr id="4" name="Rectangle 3"/>
          <p:cNvSpPr/>
          <p:nvPr/>
        </p:nvSpPr>
        <p:spPr>
          <a:xfrm>
            <a:off x="0" y="847725"/>
            <a:ext cx="9144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5" name="Rectangle 4"/>
          <p:cNvSpPr/>
          <p:nvPr/>
        </p:nvSpPr>
        <p:spPr>
          <a:xfrm>
            <a:off x="0" y="0"/>
            <a:ext cx="9144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8" name="Content Placeholder 6"/>
          <p:cNvSpPr>
            <a:spLocks noGrp="1"/>
          </p:cNvSpPr>
          <p:nvPr>
            <p:ph sz="quarter" idx="10"/>
          </p:nvPr>
        </p:nvSpPr>
        <p:spPr>
          <a:xfrm>
            <a:off x="358211" y="1046531"/>
            <a:ext cx="8427200" cy="5370703"/>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558672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2 column  - green">
    <p:spTree>
      <p:nvGrpSpPr>
        <p:cNvPr id="1" name=""/>
        <p:cNvGrpSpPr/>
        <p:nvPr/>
      </p:nvGrpSpPr>
      <p:grpSpPr>
        <a:xfrm>
          <a:off x="0" y="0"/>
          <a:ext cx="0" cy="0"/>
          <a:chOff x="0" y="0"/>
          <a:chExt cx="0" cy="0"/>
        </a:xfrm>
      </p:grpSpPr>
      <p:sp>
        <p:nvSpPr>
          <p:cNvPr id="7" name="Rectangle 6"/>
          <p:cNvSpPr/>
          <p:nvPr/>
        </p:nvSpPr>
        <p:spPr>
          <a:xfrm>
            <a:off x="0" y="847725"/>
            <a:ext cx="9144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8" name="Rectangle 7"/>
          <p:cNvSpPr/>
          <p:nvPr/>
        </p:nvSpPr>
        <p:spPr>
          <a:xfrm>
            <a:off x="0" y="0"/>
            <a:ext cx="9144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9" name="Content Placeholder 2"/>
          <p:cNvSpPr>
            <a:spLocks noGrp="1"/>
          </p:cNvSpPr>
          <p:nvPr>
            <p:ph sz="half" idx="1"/>
          </p:nvPr>
        </p:nvSpPr>
        <p:spPr>
          <a:xfrm>
            <a:off x="375019" y="1677981"/>
            <a:ext cx="4129746" cy="4267200"/>
          </a:xfrm>
          <a:prstGeom prst="rect">
            <a:avLst/>
          </a:prstGeom>
        </p:spPr>
        <p:txBody>
          <a:bodyPr/>
          <a:lstStyle>
            <a:lvl1pPr marL="182880" indent="-182880">
              <a:defRPr sz="2200" b="0" baseline="0">
                <a:solidFill>
                  <a:srgbClr val="FFFFFF"/>
                </a:solidFill>
              </a:defRPr>
            </a:lvl1pPr>
            <a:lvl2pPr>
              <a:buSzPct val="80000"/>
              <a:buFont typeface="Courier New" pitchFamily="49" charset="0"/>
              <a:buChar char="o"/>
              <a:defRPr lang="en-US" sz="2200" kern="1200" dirty="0" smtClean="0">
                <a:solidFill>
                  <a:srgbClr val="FFFFFF"/>
                </a:solidFill>
                <a:latin typeface="+mn-lt"/>
                <a:ea typeface="+mn-ea"/>
                <a:cs typeface="+mn-cs"/>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half" idx="2"/>
          </p:nvPr>
        </p:nvSpPr>
        <p:spPr>
          <a:xfrm>
            <a:off x="4737846" y="1677981"/>
            <a:ext cx="4249271" cy="4267200"/>
          </a:xfrm>
          <a:prstGeom prst="rect">
            <a:avLst/>
          </a:prstGeom>
        </p:spPr>
        <p:txBody>
          <a:bodyPr/>
          <a:lstStyle>
            <a:lvl1pPr marL="182880" indent="-182880">
              <a:defRPr sz="2200" b="0">
                <a:solidFill>
                  <a:srgbClr val="FFFFFF"/>
                </a:solidFill>
              </a:defRPr>
            </a:lvl1pPr>
            <a:lvl2pPr>
              <a:buSzPct val="80000"/>
              <a:buFont typeface="Courier New" pitchFamily="49" charset="0"/>
              <a:buChar char="o"/>
              <a:defRPr sz="2200">
                <a:solidFill>
                  <a:srgbClr val="FFFFFF"/>
                </a:solidFill>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8"/>
          <p:cNvSpPr>
            <a:spLocks noGrp="1"/>
          </p:cNvSpPr>
          <p:nvPr>
            <p:ph type="body" sz="quarter" idx="10"/>
          </p:nvPr>
        </p:nvSpPr>
        <p:spPr>
          <a:xfrm>
            <a:off x="375019" y="1068381"/>
            <a:ext cx="4122276" cy="457200"/>
          </a:xfrm>
          <a:prstGeom prst="rect">
            <a:avLst/>
          </a:prstGeom>
        </p:spPr>
        <p:txBody>
          <a:bodyPr>
            <a:noAutofit/>
          </a:bodyPr>
          <a:lstStyle>
            <a:lvl1pPr>
              <a:buNone/>
              <a:defRPr sz="2400" b="1">
                <a:solidFill>
                  <a:srgbClr val="FFFFFF"/>
                </a:solidFill>
              </a:defRPr>
            </a:lvl1pPr>
          </a:lstStyle>
          <a:p>
            <a:pPr lvl="0"/>
            <a:r>
              <a:rPr lang="en-US"/>
              <a:t>Click to edit Master text styles</a:t>
            </a:r>
          </a:p>
        </p:txBody>
      </p:sp>
      <p:sp>
        <p:nvSpPr>
          <p:cNvPr id="12" name="Text Placeholder 8"/>
          <p:cNvSpPr>
            <a:spLocks noGrp="1"/>
          </p:cNvSpPr>
          <p:nvPr>
            <p:ph type="body" sz="quarter" idx="11"/>
          </p:nvPr>
        </p:nvSpPr>
        <p:spPr>
          <a:xfrm>
            <a:off x="4737846" y="1068381"/>
            <a:ext cx="4249271" cy="457200"/>
          </a:xfrm>
          <a:prstGeom prst="rect">
            <a:avLst/>
          </a:prstGeom>
        </p:spPr>
        <p:txBody>
          <a:bodyPr>
            <a:noAutofit/>
          </a:bodyPr>
          <a:lstStyle>
            <a:lvl1pPr>
              <a:buNone/>
              <a:defRPr sz="2400" b="1">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11528470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Chart - green">
    <p:spTree>
      <p:nvGrpSpPr>
        <p:cNvPr id="1" name=""/>
        <p:cNvGrpSpPr/>
        <p:nvPr/>
      </p:nvGrpSpPr>
      <p:grpSpPr>
        <a:xfrm>
          <a:off x="0" y="0"/>
          <a:ext cx="0" cy="0"/>
          <a:chOff x="0" y="0"/>
          <a:chExt cx="0" cy="0"/>
        </a:xfrm>
      </p:grpSpPr>
      <p:sp>
        <p:nvSpPr>
          <p:cNvPr id="4" name="Rectangle 3"/>
          <p:cNvSpPr/>
          <p:nvPr/>
        </p:nvSpPr>
        <p:spPr>
          <a:xfrm>
            <a:off x="0" y="847725"/>
            <a:ext cx="9144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5" name="Rectangle 4"/>
          <p:cNvSpPr/>
          <p:nvPr/>
        </p:nvSpPr>
        <p:spPr>
          <a:xfrm>
            <a:off x="0" y="0"/>
            <a:ext cx="9144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9" name="Chart Placeholder 6"/>
          <p:cNvSpPr>
            <a:spLocks noGrp="1"/>
          </p:cNvSpPr>
          <p:nvPr>
            <p:ph type="chart" sz="quarter" idx="10"/>
          </p:nvPr>
        </p:nvSpPr>
        <p:spPr>
          <a:xfrm>
            <a:off x="365775" y="1045595"/>
            <a:ext cx="7575460" cy="5244640"/>
          </a:xfrm>
          <a:prstGeom prst="rect">
            <a:avLst/>
          </a:prstGeom>
        </p:spPr>
        <p:txBody>
          <a:bodyPr rtlCol="0">
            <a:normAutofit/>
          </a:bodyPr>
          <a:lstStyle>
            <a:lvl1pPr>
              <a:defRPr>
                <a:solidFill>
                  <a:srgbClr val="FFFFFF"/>
                </a:solidFill>
              </a:defRPr>
            </a:lvl1pPr>
          </a:lstStyle>
          <a:p>
            <a:pPr lvl="0"/>
            <a:r>
              <a:rPr lang="en-US" noProof="0"/>
              <a:t>Click icon to add chart</a:t>
            </a:r>
          </a:p>
        </p:txBody>
      </p:sp>
    </p:spTree>
    <p:extLst>
      <p:ext uri="{BB962C8B-B14F-4D97-AF65-F5344CB8AC3E}">
        <p14:creationId xmlns:p14="http://schemas.microsoft.com/office/powerpoint/2010/main" val="38856805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Section - green">
    <p:spTree>
      <p:nvGrpSpPr>
        <p:cNvPr id="1" name=""/>
        <p:cNvGrpSpPr/>
        <p:nvPr/>
      </p:nvGrpSpPr>
      <p:grpSpPr>
        <a:xfrm>
          <a:off x="0" y="0"/>
          <a:ext cx="0" cy="0"/>
          <a:chOff x="0" y="0"/>
          <a:chExt cx="0" cy="0"/>
        </a:xfrm>
      </p:grpSpPr>
      <p:sp>
        <p:nvSpPr>
          <p:cNvPr id="3" name="Rectangle 2"/>
          <p:cNvSpPr/>
          <p:nvPr/>
        </p:nvSpPr>
        <p:spPr>
          <a:xfrm>
            <a:off x="0" y="0"/>
            <a:ext cx="9144000" cy="655161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4" name="Title 1"/>
          <p:cNvSpPr txBox="1">
            <a:spLocks/>
          </p:cNvSpPr>
          <p:nvPr/>
        </p:nvSpPr>
        <p:spPr>
          <a:xfrm>
            <a:off x="0" y="2389188"/>
            <a:ext cx="9144000" cy="812800"/>
          </a:xfrm>
          <a:prstGeom prst="rect">
            <a:avLst/>
          </a:prstGeom>
        </p:spPr>
        <p:txBody>
          <a:bodyPr anchor="ctr"/>
          <a:lstStyle>
            <a:lvl1pPr algn="ctr" defTabSz="457200" rtl="0" eaLnBrk="1" latinLnBrk="0" hangingPunct="1">
              <a:spcBef>
                <a:spcPct val="0"/>
              </a:spcBef>
              <a:buNone/>
              <a:defRPr lang="en-US" sz="3300" b="1" kern="1200" dirty="0" smtClean="0">
                <a:solidFill>
                  <a:schemeClr val="accent5"/>
                </a:solidFill>
                <a:latin typeface="+mj-lt"/>
                <a:ea typeface="+mj-ea"/>
                <a:cs typeface="Arial"/>
              </a:defRPr>
            </a:lvl1pPr>
          </a:lstStyle>
          <a:p>
            <a:pPr fontAlgn="auto">
              <a:spcAft>
                <a:spcPts val="0"/>
              </a:spcAft>
              <a:defRPr/>
            </a:pPr>
            <a:r>
              <a:rPr>
                <a:solidFill>
                  <a:srgbClr val="FFFFFF"/>
                </a:solidFill>
                <a:cs typeface="Franklin Gothic Book"/>
              </a:rPr>
              <a:t>Click to edit Master title style</a:t>
            </a:r>
          </a:p>
        </p:txBody>
      </p:sp>
      <p:sp>
        <p:nvSpPr>
          <p:cNvPr id="10" name="Text Placeholder 6"/>
          <p:cNvSpPr>
            <a:spLocks noGrp="1"/>
          </p:cNvSpPr>
          <p:nvPr>
            <p:ph type="body" sz="quarter" idx="11"/>
          </p:nvPr>
        </p:nvSpPr>
        <p:spPr>
          <a:xfrm>
            <a:off x="0" y="3257084"/>
            <a:ext cx="9143999" cy="1150564"/>
          </a:xfrm>
          <a:prstGeom prst="rect">
            <a:avLst/>
          </a:prstGeom>
        </p:spPr>
        <p:txBody>
          <a:bodyPr/>
          <a:lstStyle>
            <a:lvl1pPr marL="0" indent="0" algn="ctr">
              <a:buFontTx/>
              <a:buNone/>
              <a:defRPr>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33359973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EnergySaving Inside">
    <p:bg>
      <p:bgPr>
        <a:solidFill>
          <a:schemeClr val="bg1"/>
        </a:solidFill>
        <a:effectLst/>
      </p:bgPr>
    </p:bg>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57200" y="868708"/>
            <a:ext cx="8229600" cy="5303520"/>
          </a:xfrm>
          <a:prstGeom prst="rect">
            <a:avLst/>
          </a:prstGeom>
        </p:spPr>
        <p:txBody>
          <a:bodyPr vert="horz"/>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45750"/>
            <a:ext cx="8229600" cy="640080"/>
          </a:xfrm>
        </p:spPr>
        <p:txBody>
          <a:bodyPr anchor="b"/>
          <a:lstStyle>
            <a:lvl1pPr>
              <a:lnSpc>
                <a:spcPct val="100000"/>
              </a:lnSpc>
              <a:defRPr/>
            </a:lvl1pPr>
          </a:lstStyle>
          <a:p>
            <a:r>
              <a:rPr lang="en-US" dirty="0"/>
              <a:t>Click to edit Master title style</a:t>
            </a:r>
          </a:p>
        </p:txBody>
      </p:sp>
    </p:spTree>
    <p:extLst>
      <p:ext uri="{BB962C8B-B14F-4D97-AF65-F5344CB8AC3E}">
        <p14:creationId xmlns:p14="http://schemas.microsoft.com/office/powerpoint/2010/main" val="10324284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90675"/>
            <a:ext cx="8229600" cy="4876800"/>
          </a:xfrm>
          <a:prstGeom prst="rect">
            <a:avLst/>
          </a:prstGeom>
        </p:spPr>
        <p:txBody>
          <a:bodyPr/>
          <a:lstStyle>
            <a:lvl1pPr>
              <a:defRPr sz="2400">
                <a:latin typeface="Franklin Gothic Book"/>
              </a:defRPr>
            </a:lvl1pPr>
            <a:lvl2pPr>
              <a:defRPr sz="2000">
                <a:latin typeface="Franklin Gothic Book"/>
              </a:defRPr>
            </a:lvl2pPr>
            <a:lvl3pPr>
              <a:defRPr>
                <a:latin typeface="Franklin Gothic Book"/>
              </a:defRPr>
            </a:lvl3pPr>
            <a:lvl4pPr>
              <a:defRPr>
                <a:latin typeface="Franklin Gothic Book"/>
              </a:defRPr>
            </a:lvl4pPr>
            <a:lvl5pPr>
              <a:defRPr>
                <a:latin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a:lstStyle>
            <a:lvl1pPr>
              <a:defRPr>
                <a:latin typeface="+mj-lt"/>
              </a:defRPr>
            </a:lvl1pPr>
          </a:lstStyle>
          <a:p>
            <a:r>
              <a:rPr lang="en-US" dirty="0"/>
              <a:t>Click to edit Master title style</a:t>
            </a:r>
          </a:p>
        </p:txBody>
      </p:sp>
    </p:spTree>
    <p:extLst>
      <p:ext uri="{BB962C8B-B14F-4D97-AF65-F5344CB8AC3E}">
        <p14:creationId xmlns:p14="http://schemas.microsoft.com/office/powerpoint/2010/main" val="2669903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457200"/>
            <a:fld id="{3B43A780-09F6-984A-AEB5-6C103D61FC56}" type="datetimeFigureOut">
              <a:rPr lang="en-US" smtClean="0">
                <a:solidFill>
                  <a:srgbClr val="4C4C4C"/>
                </a:solidFill>
                <a:latin typeface="Arial" pitchFamily="-106" charset="0"/>
                <a:ea typeface="ＭＳ Ｐゴシック" pitchFamily="-106" charset="-128"/>
              </a:rPr>
              <a:pPr defTabSz="457200"/>
              <a:t>5/29/2020</a:t>
            </a:fld>
            <a:endParaRPr lang="en-US" dirty="0">
              <a:solidFill>
                <a:srgbClr val="4C4C4C"/>
              </a:solidFill>
              <a:latin typeface="Arial" pitchFamily="-106" charset="0"/>
              <a:ea typeface="ＭＳ Ｐゴシック" pitchFamily="-106" charset="-128"/>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457200"/>
            <a:endParaRPr lang="en-US" dirty="0">
              <a:solidFill>
                <a:srgbClr val="4C4C4C"/>
              </a:solidFill>
              <a:latin typeface="Arial" pitchFamily="-106" charset="0"/>
              <a:ea typeface="ＭＳ Ｐゴシック" pitchFamily="-106" charset="-128"/>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457200"/>
            <a:fld id="{B9D081FA-F989-6A4A-B2F0-0898E007A144}" type="slidenum">
              <a:rPr lang="en-US" smtClean="0">
                <a:solidFill>
                  <a:srgbClr val="4C4C4C"/>
                </a:solidFill>
                <a:latin typeface="Arial" pitchFamily="-106" charset="0"/>
                <a:ea typeface="ＭＳ Ｐゴシック" pitchFamily="-106" charset="-128"/>
              </a:rPr>
              <a:pPr defTabSz="457200"/>
              <a:t>‹#›</a:t>
            </a:fld>
            <a:endParaRPr lang="en-US" dirty="0">
              <a:solidFill>
                <a:srgbClr val="4C4C4C"/>
              </a:solidFill>
              <a:latin typeface="Arial" pitchFamily="-106" charset="0"/>
              <a:ea typeface="ＭＳ Ｐゴシック" pitchFamily="-106" charset="-128"/>
            </a:endParaRPr>
          </a:p>
        </p:txBody>
      </p:sp>
    </p:spTree>
    <p:extLst>
      <p:ext uri="{BB962C8B-B14F-4D97-AF65-F5344CB8AC3E}">
        <p14:creationId xmlns:p14="http://schemas.microsoft.com/office/powerpoint/2010/main" val="12165976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73152"/>
            <a:ext cx="6705600" cy="838200"/>
          </a:xfrm>
        </p:spPr>
        <p:txBody>
          <a:bodyPr/>
          <a:lstStyle/>
          <a:p>
            <a:r>
              <a:rPr lang="en-US"/>
              <a:t>Click to edit Master title style</a:t>
            </a:r>
            <a:endParaRPr lang="en-US" dirty="0"/>
          </a:p>
        </p:txBody>
      </p:sp>
      <p:sp>
        <p:nvSpPr>
          <p:cNvPr id="5" name="Date Placeholder 4"/>
          <p:cNvSpPr>
            <a:spLocks noGrp="1" noChangeArrowheads="1"/>
          </p:cNvSpPr>
          <p:nvPr>
            <p:ph type="dt" sz="half" idx="10"/>
          </p:nvPr>
        </p:nvSpPr>
        <p:spPr>
          <a:xfrm>
            <a:off x="609600" y="6662056"/>
            <a:ext cx="2894320" cy="195944"/>
          </a:xfrm>
          <a:prstGeom prst="rect">
            <a:avLst/>
          </a:prstGeom>
          <a:ln/>
        </p:spPr>
        <p:txBody>
          <a:bodyPr/>
          <a:lstStyle>
            <a:lvl1pPr>
              <a:defRPr/>
            </a:lvl1pPr>
          </a:lstStyle>
          <a:p>
            <a:pPr fontAlgn="auto">
              <a:spcBef>
                <a:spcPts val="0"/>
              </a:spcBef>
              <a:spcAft>
                <a:spcPts val="0"/>
              </a:spcAft>
              <a:defRPr/>
            </a:pPr>
            <a:endParaRPr lang="en-US">
              <a:solidFill>
                <a:srgbClr val="000000"/>
              </a:solidFill>
              <a:latin typeface="Franklin Gothic Book"/>
            </a:endParaRPr>
          </a:p>
        </p:txBody>
      </p:sp>
      <p:sp>
        <p:nvSpPr>
          <p:cNvPr id="6" name="Rectangle 89"/>
          <p:cNvSpPr>
            <a:spLocks noGrp="1" noChangeArrowheads="1"/>
          </p:cNvSpPr>
          <p:nvPr>
            <p:ph type="sldNum" sz="quarter" idx="11"/>
          </p:nvPr>
        </p:nvSpPr>
        <p:spPr>
          <a:xfrm>
            <a:off x="54860" y="6477006"/>
            <a:ext cx="347480" cy="247637"/>
          </a:xfrm>
          <a:prstGeom prst="rect">
            <a:avLst/>
          </a:prstGeom>
          <a:ln/>
        </p:spPr>
        <p:txBody>
          <a:bodyPr/>
          <a:lstStyle>
            <a:lvl1pPr>
              <a:defRPr/>
            </a:lvl1pPr>
          </a:lstStyle>
          <a:p>
            <a:pPr fontAlgn="auto">
              <a:spcBef>
                <a:spcPts val="0"/>
              </a:spcBef>
              <a:spcAft>
                <a:spcPts val="0"/>
              </a:spcAft>
            </a:pPr>
            <a:fld id="{BE6D4B03-E339-4C9D-AC39-0BD7C921B5B0}" type="slidenum">
              <a:rPr lang="en-US">
                <a:solidFill>
                  <a:srgbClr val="000000"/>
                </a:solidFill>
                <a:latin typeface="Franklin Gothic Book"/>
              </a:rPr>
              <a:pPr fontAlgn="auto">
                <a:spcBef>
                  <a:spcPts val="0"/>
                </a:spcBef>
                <a:spcAft>
                  <a:spcPts val="0"/>
                </a:spcAft>
              </a:pPr>
              <a:t>‹#›</a:t>
            </a:fld>
            <a:endParaRPr lang="en-US">
              <a:solidFill>
                <a:srgbClr val="000000"/>
              </a:solidFill>
              <a:latin typeface="Franklin Gothic Book"/>
            </a:endParaRPr>
          </a:p>
        </p:txBody>
      </p:sp>
    </p:spTree>
    <p:extLst>
      <p:ext uri="{BB962C8B-B14F-4D97-AF65-F5344CB8AC3E}">
        <p14:creationId xmlns:p14="http://schemas.microsoft.com/office/powerpoint/2010/main" val="19933546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8" name="Picture 17" descr="noc_performance_graphic[FINAL]-01.png"/>
          <p:cNvPicPr>
            <a:picLocks noChangeAspect="1"/>
          </p:cNvPicPr>
          <p:nvPr userDrawn="1"/>
        </p:nvPicPr>
        <p:blipFill>
          <a:blip r:embed="rId2" cstate="print"/>
          <a:stretch>
            <a:fillRect/>
          </a:stretch>
        </p:blipFill>
        <p:spPr>
          <a:xfrm>
            <a:off x="0" y="0"/>
            <a:ext cx="9144000" cy="6858000"/>
          </a:xfrm>
          <a:prstGeom prst="rect">
            <a:avLst/>
          </a:prstGeom>
        </p:spPr>
      </p:pic>
      <p:sp>
        <p:nvSpPr>
          <p:cNvPr id="26" name="Title 4"/>
          <p:cNvSpPr>
            <a:spLocks noGrp="1"/>
          </p:cNvSpPr>
          <p:nvPr>
            <p:ph type="ctrTitle" hasCustomPrompt="1"/>
          </p:nvPr>
        </p:nvSpPr>
        <p:spPr>
          <a:xfrm>
            <a:off x="3992883" y="1231163"/>
            <a:ext cx="4864588" cy="2011094"/>
          </a:xfrm>
        </p:spPr>
        <p:txBody>
          <a:bodyPr tIns="457200" bIns="548640"/>
          <a:lstStyle>
            <a:lvl1pPr algn="r">
              <a:defRPr sz="2400" b="1" spc="30" baseline="0">
                <a:solidFill>
                  <a:schemeClr val="tx1"/>
                </a:solidFill>
                <a:latin typeface="Franklin Gothic Book"/>
                <a:cs typeface="Franklin Gothic Book"/>
              </a:defRPr>
            </a:lvl1pPr>
          </a:lstStyle>
          <a:p>
            <a:r>
              <a:rPr lang="en-US" dirty="0"/>
              <a:t>Main Title, Font: </a:t>
            </a:r>
            <a:br>
              <a:rPr lang="en-US" dirty="0"/>
            </a:br>
            <a:r>
              <a:rPr lang="en-US" dirty="0"/>
              <a:t>Arial Bold 32pt.</a:t>
            </a:r>
          </a:p>
        </p:txBody>
      </p:sp>
      <p:sp>
        <p:nvSpPr>
          <p:cNvPr id="27" name="Text Placeholder 32"/>
          <p:cNvSpPr>
            <a:spLocks noGrp="1"/>
          </p:cNvSpPr>
          <p:nvPr>
            <p:ph type="body" sz="quarter" idx="14" hasCustomPrompt="1"/>
          </p:nvPr>
        </p:nvSpPr>
        <p:spPr>
          <a:xfrm>
            <a:off x="3885634" y="4263457"/>
            <a:ext cx="4968114" cy="457200"/>
          </a:xfrm>
          <a:prstGeom prst="rect">
            <a:avLst/>
          </a:prstGeom>
        </p:spPr>
        <p:txBody>
          <a:bodyPr wrap="none" tIns="0"/>
          <a:lstStyle>
            <a:lvl1pPr algn="r">
              <a:buNone/>
              <a:defRPr sz="1500" baseline="0">
                <a:solidFill>
                  <a:schemeClr val="tx1"/>
                </a:solidFill>
                <a:latin typeface="Franklin Gothic Book"/>
                <a:cs typeface="Franklin Gothic Book"/>
              </a:defRPr>
            </a:lvl1pPr>
            <a:lvl2pPr>
              <a:buNone/>
              <a:defRPr sz="1500"/>
            </a:lvl2pPr>
            <a:lvl3pPr>
              <a:buNone/>
              <a:defRPr sz="1500"/>
            </a:lvl3pPr>
            <a:lvl4pPr>
              <a:buNone/>
              <a:defRPr sz="1500"/>
            </a:lvl4pPr>
            <a:lvl5pPr>
              <a:buNone/>
              <a:defRPr sz="1500"/>
            </a:lvl5pPr>
          </a:lstStyle>
          <a:p>
            <a:pPr lvl="0"/>
            <a:r>
              <a:rPr lang="en-US" dirty="0"/>
              <a:t>Meeting date(s), Arial 20pt.</a:t>
            </a:r>
          </a:p>
        </p:txBody>
      </p:sp>
      <p:sp>
        <p:nvSpPr>
          <p:cNvPr id="28" name="Text Placeholder 37"/>
          <p:cNvSpPr>
            <a:spLocks noGrp="1"/>
          </p:cNvSpPr>
          <p:nvPr>
            <p:ph type="body" sz="quarter" idx="15" hasCustomPrompt="1"/>
          </p:nvPr>
        </p:nvSpPr>
        <p:spPr>
          <a:xfrm>
            <a:off x="3886164" y="4722131"/>
            <a:ext cx="4972728" cy="457200"/>
          </a:xfrm>
          <a:prstGeom prst="rect">
            <a:avLst/>
          </a:prstGeom>
        </p:spPr>
        <p:txBody>
          <a:bodyPr wrap="none" bIns="18288" anchor="b" anchorCtr="0"/>
          <a:lstStyle>
            <a:lvl1pPr algn="r">
              <a:buNone/>
              <a:defRPr baseline="0">
                <a:solidFill>
                  <a:schemeClr val="tx1"/>
                </a:solidFill>
                <a:latin typeface="Franklin Gothic Book"/>
                <a:cs typeface="Franklin Gothic Book"/>
              </a:defRPr>
            </a:lvl1pPr>
            <a:lvl2pPr>
              <a:buNone/>
              <a:defRPr/>
            </a:lvl2pPr>
            <a:lvl3pPr>
              <a:buNone/>
              <a:defRPr/>
            </a:lvl3pPr>
            <a:lvl4pPr>
              <a:buNone/>
              <a:defRPr/>
            </a:lvl4pPr>
            <a:lvl5pPr>
              <a:buNone/>
              <a:defRPr/>
            </a:lvl5pPr>
          </a:lstStyle>
          <a:p>
            <a:pPr lvl="0"/>
            <a:r>
              <a:rPr lang="en-US" dirty="0"/>
              <a:t>Speaker’s name, Arial 20pt.</a:t>
            </a:r>
          </a:p>
        </p:txBody>
      </p:sp>
      <p:sp>
        <p:nvSpPr>
          <p:cNvPr id="29" name="Text Placeholder 40"/>
          <p:cNvSpPr>
            <a:spLocks noGrp="1"/>
          </p:cNvSpPr>
          <p:nvPr>
            <p:ph type="body" sz="quarter" idx="16" hasCustomPrompt="1"/>
          </p:nvPr>
        </p:nvSpPr>
        <p:spPr>
          <a:xfrm>
            <a:off x="3886164" y="5222875"/>
            <a:ext cx="4972726" cy="381000"/>
          </a:xfrm>
          <a:prstGeom prst="rect">
            <a:avLst/>
          </a:prstGeom>
        </p:spPr>
        <p:txBody>
          <a:bodyPr wrap="none" tIns="0" bIns="438912">
            <a:noAutofit/>
          </a:bodyPr>
          <a:lstStyle>
            <a:lvl1pPr algn="r">
              <a:buNone/>
              <a:defRPr sz="1200" baseline="0">
                <a:solidFill>
                  <a:schemeClr val="tx1"/>
                </a:solidFill>
                <a:latin typeface="Franklin Gothic Book"/>
                <a:cs typeface="Franklin Gothic Book"/>
              </a:defRPr>
            </a:lvl1pPr>
            <a:lvl2pPr>
              <a:buNone/>
              <a:defRPr sz="1350"/>
            </a:lvl2pPr>
            <a:lvl3pPr>
              <a:buNone/>
              <a:defRPr sz="1350"/>
            </a:lvl3pPr>
            <a:lvl4pPr>
              <a:buNone/>
              <a:defRPr sz="1350"/>
            </a:lvl4pPr>
            <a:lvl5pPr>
              <a:buNone/>
              <a:defRPr sz="1350"/>
            </a:lvl5pPr>
          </a:lstStyle>
          <a:p>
            <a:pPr lvl="0"/>
            <a:r>
              <a:rPr lang="en-US" dirty="0"/>
              <a:t>Speaker’s title, Arial 16pt.</a:t>
            </a:r>
          </a:p>
        </p:txBody>
      </p:sp>
      <p:sp>
        <p:nvSpPr>
          <p:cNvPr id="30" name="Text Placeholder 43"/>
          <p:cNvSpPr>
            <a:spLocks noGrp="1"/>
          </p:cNvSpPr>
          <p:nvPr>
            <p:ph type="body" sz="quarter" idx="17" hasCustomPrompt="1"/>
          </p:nvPr>
        </p:nvSpPr>
        <p:spPr>
          <a:xfrm>
            <a:off x="3894625" y="3760788"/>
            <a:ext cx="4959912" cy="457200"/>
          </a:xfrm>
          <a:prstGeom prst="rect">
            <a:avLst/>
          </a:prstGeom>
        </p:spPr>
        <p:txBody>
          <a:bodyPr wrap="square" anchor="ctr" anchorCtr="0">
            <a:noAutofit/>
          </a:bodyPr>
          <a:lstStyle>
            <a:lvl1pPr algn="r">
              <a:buNone/>
              <a:defRPr sz="1800" b="1" spc="15" baseline="0">
                <a:solidFill>
                  <a:schemeClr val="tx1"/>
                </a:solidFill>
                <a:latin typeface="Franklin Gothic Book"/>
                <a:cs typeface="Franklin Gothic Book"/>
              </a:defRPr>
            </a:lvl1pPr>
            <a:lvl2pPr>
              <a:buNone/>
              <a:defRPr/>
            </a:lvl2pPr>
            <a:lvl3pPr>
              <a:buNone/>
              <a:defRPr/>
            </a:lvl3pPr>
            <a:lvl4pPr>
              <a:buNone/>
              <a:defRPr/>
            </a:lvl4pPr>
            <a:lvl5pPr>
              <a:buNone/>
              <a:defRPr/>
            </a:lvl5pPr>
          </a:lstStyle>
          <a:p>
            <a:pPr lvl="0"/>
            <a:r>
              <a:rPr lang="en-US" dirty="0"/>
              <a:t>Sub-title, Arial Bold 24pt.</a:t>
            </a:r>
          </a:p>
        </p:txBody>
      </p:sp>
      <p:pic>
        <p:nvPicPr>
          <p:cNvPr id="31" name="Picture 30" descr="noc_white_PNG.png"/>
          <p:cNvPicPr>
            <a:picLocks noChangeAspect="1"/>
          </p:cNvPicPr>
          <p:nvPr userDrawn="1"/>
        </p:nvPicPr>
        <p:blipFill>
          <a:blip r:embed="rId3" cstate="print"/>
          <a:srcRect l="2146" r="3456"/>
          <a:stretch>
            <a:fillRect/>
          </a:stretch>
        </p:blipFill>
        <p:spPr>
          <a:xfrm>
            <a:off x="1119191" y="3209773"/>
            <a:ext cx="1928683" cy="569855"/>
          </a:xfrm>
          <a:prstGeom prst="rect">
            <a:avLst/>
          </a:prstGeom>
        </p:spPr>
      </p:pic>
      <p:sp>
        <p:nvSpPr>
          <p:cNvPr id="15" name="Text Placeholder 14"/>
          <p:cNvSpPr>
            <a:spLocks noGrp="1"/>
          </p:cNvSpPr>
          <p:nvPr>
            <p:ph type="body" sz="quarter" idx="22" hasCustomPrompt="1"/>
          </p:nvPr>
        </p:nvSpPr>
        <p:spPr>
          <a:xfrm>
            <a:off x="1" y="4972056"/>
            <a:ext cx="3282950" cy="512763"/>
          </a:xfrm>
          <a:prstGeom prst="rect">
            <a:avLst/>
          </a:prstGeom>
          <a:solidFill>
            <a:schemeClr val="bg1">
              <a:alpha val="50000"/>
            </a:schemeClr>
          </a:solidFill>
          <a:ln w="12700">
            <a:solidFill>
              <a:schemeClr val="bg1">
                <a:lumMod val="85000"/>
              </a:schemeClr>
            </a:solidFill>
          </a:ln>
        </p:spPr>
        <p:txBody>
          <a:bodyPr>
            <a:noAutofit/>
          </a:bodyPr>
          <a:lstStyle>
            <a:lvl1pPr marL="0" indent="0" algn="just">
              <a:buNone/>
              <a:defRPr sz="675" baseline="0">
                <a:latin typeface="Franklin Gothic Book"/>
              </a:defRPr>
            </a:lvl1pPr>
            <a:lvl2pPr algn="just">
              <a:buNone/>
              <a:defRPr sz="675">
                <a:latin typeface="Arial Narrow" pitchFamily="34" charset="0"/>
              </a:defRPr>
            </a:lvl2pPr>
            <a:lvl3pPr algn="just">
              <a:buNone/>
              <a:defRPr sz="675">
                <a:latin typeface="Arial Narrow" pitchFamily="34" charset="0"/>
              </a:defRPr>
            </a:lvl3pPr>
            <a:lvl4pPr algn="just">
              <a:buNone/>
              <a:defRPr sz="675">
                <a:latin typeface="Arial Narrow" pitchFamily="34" charset="0"/>
              </a:defRPr>
            </a:lvl4pPr>
            <a:lvl5pPr algn="just">
              <a:buNone/>
              <a:defRPr sz="675">
                <a:latin typeface="Arial Narrow" pitchFamily="34" charset="0"/>
              </a:defRPr>
            </a:lvl5pPr>
          </a:lstStyle>
          <a:p>
            <a:pPr lvl="0"/>
            <a:r>
              <a:rPr lang="en-US" dirty="0"/>
              <a:t>Insert Government required information here or delete this text box. Insert Government required information here or delete this text box. Insert Government required information here or delete this text box.</a:t>
            </a:r>
          </a:p>
        </p:txBody>
      </p:sp>
      <p:sp>
        <p:nvSpPr>
          <p:cNvPr id="17" name="Text Placeholder 16"/>
          <p:cNvSpPr>
            <a:spLocks noGrp="1"/>
          </p:cNvSpPr>
          <p:nvPr>
            <p:ph type="body" sz="quarter" idx="23" hasCustomPrompt="1"/>
          </p:nvPr>
        </p:nvSpPr>
        <p:spPr>
          <a:xfrm>
            <a:off x="3" y="5603875"/>
            <a:ext cx="6416675" cy="514350"/>
          </a:xfrm>
          <a:prstGeom prst="rect">
            <a:avLst/>
          </a:prstGeom>
          <a:solidFill>
            <a:schemeClr val="bg1">
              <a:alpha val="50000"/>
            </a:schemeClr>
          </a:solidFill>
        </p:spPr>
        <p:txBody>
          <a:bodyPr>
            <a:normAutofit/>
          </a:bodyPr>
          <a:lstStyle>
            <a:lvl1pPr marL="0" indent="0" algn="just">
              <a:buNone/>
              <a:defRPr sz="675">
                <a:latin typeface="Franklin Gothic Book"/>
              </a:defRPr>
            </a:lvl1pPr>
          </a:lstStyle>
          <a:p>
            <a:pPr lvl="0"/>
            <a:r>
              <a:rPr lang="en-US" dirty="0"/>
              <a:t>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a:t>
            </a:r>
          </a:p>
        </p:txBody>
      </p:sp>
      <p:sp>
        <p:nvSpPr>
          <p:cNvPr id="19" name="Text Placeholder 18"/>
          <p:cNvSpPr>
            <a:spLocks noGrp="1"/>
          </p:cNvSpPr>
          <p:nvPr>
            <p:ph type="body" sz="quarter" idx="24" hasCustomPrompt="1"/>
          </p:nvPr>
        </p:nvSpPr>
        <p:spPr>
          <a:xfrm>
            <a:off x="3" y="6224588"/>
            <a:ext cx="6416675" cy="512762"/>
          </a:xfrm>
          <a:prstGeom prst="rect">
            <a:avLst/>
          </a:prstGeom>
          <a:solidFill>
            <a:schemeClr val="bg1">
              <a:alpha val="50000"/>
            </a:schemeClr>
          </a:solidFill>
        </p:spPr>
        <p:txBody>
          <a:bodyPr>
            <a:normAutofit/>
          </a:bodyPr>
          <a:lstStyle>
            <a:lvl1pPr marL="0" indent="0">
              <a:buNone/>
              <a:defRPr sz="675">
                <a:latin typeface="Franklin Gothic Book"/>
              </a:defRPr>
            </a:lvl1pPr>
          </a:lstStyle>
          <a:p>
            <a:pPr lvl="0"/>
            <a:r>
              <a:rPr lang="en-US" dirty="0"/>
              <a:t>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a:t>
            </a:r>
          </a:p>
        </p:txBody>
      </p:sp>
    </p:spTree>
    <p:extLst>
      <p:ext uri="{BB962C8B-B14F-4D97-AF65-F5344CB8AC3E}">
        <p14:creationId xmlns:p14="http://schemas.microsoft.com/office/powerpoint/2010/main" val="15056065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Section Break Slide">
    <p:spTree>
      <p:nvGrpSpPr>
        <p:cNvPr id="1" name=""/>
        <p:cNvGrpSpPr/>
        <p:nvPr/>
      </p:nvGrpSpPr>
      <p:grpSpPr>
        <a:xfrm>
          <a:off x="0" y="0"/>
          <a:ext cx="0" cy="0"/>
          <a:chOff x="0" y="0"/>
          <a:chExt cx="0" cy="0"/>
        </a:xfrm>
      </p:grpSpPr>
      <p:pic>
        <p:nvPicPr>
          <p:cNvPr id="9" name="Picture 8" descr="noc_performance_graphic[FINAL]-01.png"/>
          <p:cNvPicPr>
            <a:picLocks noChangeAspect="1"/>
          </p:cNvPicPr>
          <p:nvPr userDrawn="1"/>
        </p:nvPicPr>
        <p:blipFill>
          <a:blip r:embed="rId2" cstate="print"/>
          <a:stretch>
            <a:fillRect/>
          </a:stretch>
        </p:blipFill>
        <p:spPr>
          <a:xfrm>
            <a:off x="0" y="0"/>
            <a:ext cx="9144000" cy="6858000"/>
          </a:xfrm>
          <a:prstGeom prst="rect">
            <a:avLst/>
          </a:prstGeom>
        </p:spPr>
      </p:pic>
      <p:sp>
        <p:nvSpPr>
          <p:cNvPr id="10" name="Rectangle 9"/>
          <p:cNvSpPr/>
          <p:nvPr userDrawn="1"/>
        </p:nvSpPr>
        <p:spPr>
          <a:xfrm>
            <a:off x="0" y="0"/>
            <a:ext cx="9144000" cy="6858000"/>
          </a:xfrm>
          <a:prstGeom prst="rect">
            <a:avLst/>
          </a:prstGeom>
          <a:solidFill>
            <a:schemeClr val="bg1">
              <a:alpha val="5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solidFill>
                <a:srgbClr val="000000"/>
              </a:solidFill>
            </a:endParaRPr>
          </a:p>
        </p:txBody>
      </p:sp>
      <p:sp>
        <p:nvSpPr>
          <p:cNvPr id="30" name="Text Placeholder 43"/>
          <p:cNvSpPr>
            <a:spLocks noGrp="1"/>
          </p:cNvSpPr>
          <p:nvPr>
            <p:ph type="body" sz="quarter" idx="17" hasCustomPrompt="1"/>
          </p:nvPr>
        </p:nvSpPr>
        <p:spPr>
          <a:xfrm>
            <a:off x="3444243" y="3200400"/>
            <a:ext cx="5410297" cy="457200"/>
          </a:xfrm>
          <a:prstGeom prst="rect">
            <a:avLst/>
          </a:prstGeom>
        </p:spPr>
        <p:txBody>
          <a:bodyPr wrap="square" anchor="ctr" anchorCtr="0">
            <a:noAutofit/>
          </a:bodyPr>
          <a:lstStyle>
            <a:lvl1pPr algn="r">
              <a:buNone/>
              <a:defRPr sz="1800" b="1" spc="15" baseline="0">
                <a:solidFill>
                  <a:schemeClr val="tx1"/>
                </a:solidFill>
                <a:latin typeface="Franklin Gothic Book"/>
                <a:cs typeface="Franklin Gothic Book"/>
              </a:defRPr>
            </a:lvl1pPr>
            <a:lvl2pPr>
              <a:buNone/>
              <a:defRPr/>
            </a:lvl2pPr>
            <a:lvl3pPr>
              <a:buNone/>
              <a:defRPr/>
            </a:lvl3pPr>
            <a:lvl4pPr>
              <a:buNone/>
              <a:defRPr/>
            </a:lvl4pPr>
            <a:lvl5pPr>
              <a:buNone/>
              <a:defRPr/>
            </a:lvl5pPr>
          </a:lstStyle>
          <a:p>
            <a:pPr lvl="0"/>
            <a:r>
              <a:rPr lang="en-US" dirty="0"/>
              <a:t>Section Break (Click to Add Title)</a:t>
            </a:r>
          </a:p>
        </p:txBody>
      </p:sp>
      <p:pic>
        <p:nvPicPr>
          <p:cNvPr id="31" name="Picture 30" descr="noc_white_PNG.png"/>
          <p:cNvPicPr>
            <a:picLocks noChangeAspect="1"/>
          </p:cNvPicPr>
          <p:nvPr userDrawn="1"/>
        </p:nvPicPr>
        <p:blipFill>
          <a:blip r:embed="rId3" cstate="print"/>
          <a:srcRect l="2146" r="3456"/>
          <a:stretch>
            <a:fillRect/>
          </a:stretch>
        </p:blipFill>
        <p:spPr>
          <a:xfrm>
            <a:off x="1119191" y="3209773"/>
            <a:ext cx="1928683" cy="569855"/>
          </a:xfrm>
          <a:prstGeom prst="rect">
            <a:avLst/>
          </a:prstGeom>
        </p:spPr>
      </p:pic>
    </p:spTree>
    <p:extLst>
      <p:ext uri="{BB962C8B-B14F-4D97-AF65-F5344CB8AC3E}">
        <p14:creationId xmlns:p14="http://schemas.microsoft.com/office/powerpoint/2010/main" val="24809202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73152"/>
            <a:ext cx="6705600" cy="838200"/>
          </a:xfrm>
        </p:spPr>
        <p:txBody>
          <a:bodyPr/>
          <a:lstStyle/>
          <a:p>
            <a:r>
              <a:rPr lang="en-US"/>
              <a:t>Click to edit Master title style</a:t>
            </a:r>
            <a:endParaRPr lang="en-US" dirty="0"/>
          </a:p>
        </p:txBody>
      </p:sp>
      <p:sp>
        <p:nvSpPr>
          <p:cNvPr id="5" name="Rectangle 89"/>
          <p:cNvSpPr>
            <a:spLocks noGrp="1" noChangeArrowheads="1"/>
          </p:cNvSpPr>
          <p:nvPr>
            <p:ph type="sldNum" sz="quarter" idx="11"/>
          </p:nvPr>
        </p:nvSpPr>
        <p:spPr>
          <a:xfrm>
            <a:off x="54860" y="6477006"/>
            <a:ext cx="347480" cy="247637"/>
          </a:xfrm>
          <a:prstGeom prst="rect">
            <a:avLst/>
          </a:prstGeom>
          <a:ln/>
        </p:spPr>
        <p:txBody>
          <a:bodyPr/>
          <a:lstStyle>
            <a:lvl1pPr>
              <a:defRPr/>
            </a:lvl1pPr>
          </a:lstStyle>
          <a:p>
            <a:pPr fontAlgn="auto">
              <a:spcBef>
                <a:spcPts val="0"/>
              </a:spcBef>
              <a:spcAft>
                <a:spcPts val="0"/>
              </a:spcAft>
            </a:pPr>
            <a:fld id="{F6EFC63E-F8D9-44BB-A462-AC735E845F95}" type="slidenum">
              <a:rPr lang="en-US">
                <a:solidFill>
                  <a:srgbClr val="000000"/>
                </a:solidFill>
                <a:latin typeface="Franklin Gothic Book"/>
              </a:rPr>
              <a:pPr fontAlgn="auto">
                <a:spcBef>
                  <a:spcPts val="0"/>
                </a:spcBef>
                <a:spcAft>
                  <a:spcPts val="0"/>
                </a:spcAft>
              </a:pPr>
              <a:t>‹#›</a:t>
            </a:fld>
            <a:endParaRPr lang="en-US">
              <a:solidFill>
                <a:srgbClr val="000000"/>
              </a:solidFill>
              <a:latin typeface="Franklin Gothic Book"/>
            </a:endParaRPr>
          </a:p>
        </p:txBody>
      </p:sp>
    </p:spTree>
    <p:extLst>
      <p:ext uri="{BB962C8B-B14F-4D97-AF65-F5344CB8AC3E}">
        <p14:creationId xmlns:p14="http://schemas.microsoft.com/office/powerpoint/2010/main" val="19241198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Text Rich">
    <p:spTree>
      <p:nvGrpSpPr>
        <p:cNvPr id="1" name=""/>
        <p:cNvGrpSpPr/>
        <p:nvPr/>
      </p:nvGrpSpPr>
      <p:grpSpPr>
        <a:xfrm>
          <a:off x="0" y="0"/>
          <a:ext cx="0" cy="0"/>
          <a:chOff x="0" y="0"/>
          <a:chExt cx="0" cy="0"/>
        </a:xfrm>
      </p:grpSpPr>
      <p:sp>
        <p:nvSpPr>
          <p:cNvPr id="6" name="Text Placeholder 15"/>
          <p:cNvSpPr>
            <a:spLocks noGrp="1"/>
          </p:cNvSpPr>
          <p:nvPr>
            <p:ph type="body" sz="quarter" idx="13"/>
          </p:nvPr>
        </p:nvSpPr>
        <p:spPr>
          <a:xfrm>
            <a:off x="491318" y="1310185"/>
            <a:ext cx="8235345" cy="4940490"/>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p:cNvSpPr>
            <a:spLocks noGrp="1"/>
          </p:cNvSpPr>
          <p:nvPr>
            <p:ph type="title"/>
          </p:nvPr>
        </p:nvSpPr>
        <p:spPr>
          <a:xfrm>
            <a:off x="457200" y="274638"/>
            <a:ext cx="8229600" cy="731520"/>
          </a:xfrm>
        </p:spPr>
        <p:txBody>
          <a:bodyPr/>
          <a:lstStyle>
            <a:lvl1pPr algn="l">
              <a:defRPr/>
            </a:lvl1pPr>
          </a:lstStyle>
          <a:p>
            <a:r>
              <a:rPr lang="en-US"/>
              <a:t>Click to edit Master title style</a:t>
            </a:r>
            <a:endParaRPr lang="en-US" dirty="0"/>
          </a:p>
        </p:txBody>
      </p:sp>
      <p:sp>
        <p:nvSpPr>
          <p:cNvPr id="4" name="Date Placeholder 2"/>
          <p:cNvSpPr>
            <a:spLocks noGrp="1"/>
          </p:cNvSpPr>
          <p:nvPr>
            <p:ph type="dt" sz="half" idx="14"/>
          </p:nvPr>
        </p:nvSpPr>
        <p:spPr>
          <a:xfrm>
            <a:off x="3656016" y="6478594"/>
            <a:ext cx="1279525"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tint val="75000"/>
                </a:prstClr>
              </a:solidFill>
              <a:latin typeface="Calibri"/>
            </a:endParaRPr>
          </a:p>
        </p:txBody>
      </p:sp>
      <p:sp>
        <p:nvSpPr>
          <p:cNvPr id="5" name="Slide Number Placeholder 3"/>
          <p:cNvSpPr>
            <a:spLocks noGrp="1"/>
          </p:cNvSpPr>
          <p:nvPr>
            <p:ph type="sldNum" sz="quarter" idx="15"/>
          </p:nvPr>
        </p:nvSpPr>
        <p:spPr>
          <a:xfrm>
            <a:off x="5265860" y="6478593"/>
            <a:ext cx="341068" cy="247637"/>
          </a:xfrm>
          <a:prstGeom prst="rect">
            <a:avLst/>
          </a:prstGeom>
        </p:spPr>
        <p:txBody>
          <a:bodyPr/>
          <a:lstStyle>
            <a:lvl1pPr fontAlgn="auto">
              <a:spcBef>
                <a:spcPts val="0"/>
              </a:spcBef>
              <a:spcAft>
                <a:spcPts val="0"/>
              </a:spcAft>
              <a:defRPr>
                <a:latin typeface="+mn-lt"/>
                <a:ea typeface="+mn-ea"/>
                <a:cs typeface="+mn-cs"/>
              </a:defRPr>
            </a:lvl1pPr>
          </a:lstStyle>
          <a:p>
            <a:pPr>
              <a:defRPr/>
            </a:pPr>
            <a:fld id="{8D001B41-FE2E-514D-8FC2-A4E76D68709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195175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19838" y="496888"/>
            <a:ext cx="2257425" cy="804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23459" y="1365664"/>
            <a:ext cx="7377545" cy="1211283"/>
          </a:xfrm>
        </p:spPr>
        <p:txBody>
          <a:bodyPr>
            <a:normAutofit/>
          </a:bodyPr>
          <a:lstStyle>
            <a:lvl1pPr algn="l">
              <a:defRPr sz="2475">
                <a:solidFill>
                  <a:schemeClr val="tx2"/>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617518" y="2663896"/>
            <a:ext cx="7371608" cy="1492477"/>
          </a:xfrm>
        </p:spPr>
        <p:txBody>
          <a:bodyPr/>
          <a:lstStyle>
            <a:lvl1pPr marL="0" indent="0" algn="l">
              <a:buNone/>
              <a:defRPr sz="1069" baseline="0"/>
            </a:lvl1pPr>
            <a:lvl2pPr marL="257168"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2" indent="0" algn="ctr">
              <a:buNone/>
              <a:defRPr sz="900"/>
            </a:lvl7pPr>
            <a:lvl8pPr marL="1800180" indent="0" algn="ctr">
              <a:buNone/>
              <a:defRPr sz="900"/>
            </a:lvl8pPr>
            <a:lvl9pPr marL="2057348" indent="0" algn="ctr">
              <a:buNone/>
              <a:defRPr sz="900"/>
            </a:lvl9pPr>
          </a:lstStyle>
          <a:p>
            <a:r>
              <a:rPr lang="en-US"/>
              <a:t>Click to edit Master subtitle style</a:t>
            </a:r>
            <a:endParaRPr lang="en-US" dirty="0"/>
          </a:p>
        </p:txBody>
      </p:sp>
      <p:sp>
        <p:nvSpPr>
          <p:cNvPr id="11" name="Text Placeholder 10"/>
          <p:cNvSpPr>
            <a:spLocks noGrp="1"/>
          </p:cNvSpPr>
          <p:nvPr>
            <p:ph type="body" sz="quarter" idx="10"/>
          </p:nvPr>
        </p:nvSpPr>
        <p:spPr>
          <a:xfrm>
            <a:off x="2260997" y="6200782"/>
            <a:ext cx="4714875" cy="600075"/>
          </a:xfrm>
        </p:spPr>
        <p:txBody>
          <a:bodyPr>
            <a:noAutofit/>
          </a:bodyPr>
          <a:lstStyle>
            <a:lvl1pPr algn="ctr">
              <a:buFontTx/>
              <a:buNone/>
              <a:defRPr sz="1013">
                <a:solidFill>
                  <a:schemeClr val="bg1"/>
                </a:solidFill>
              </a:defRPr>
            </a:lvl1pPr>
            <a:lvl2pPr marL="0" indent="0" algn="ctr">
              <a:spcBef>
                <a:spcPts val="0"/>
              </a:spcBef>
              <a:buFontTx/>
              <a:buNone/>
              <a:defRPr sz="1013">
                <a:solidFill>
                  <a:schemeClr val="bg1"/>
                </a:solidFill>
              </a:defRPr>
            </a:lvl2pPr>
            <a:lvl3pPr marL="257168" indent="0" algn="ctr">
              <a:buFontTx/>
              <a:buNone/>
              <a:defRPr sz="1013">
                <a:solidFill>
                  <a:schemeClr val="bg1"/>
                </a:solidFill>
              </a:defRPr>
            </a:lvl3pPr>
            <a:lvl4pPr marL="514337" indent="0" algn="ctr">
              <a:buFontTx/>
              <a:buNone/>
              <a:defRPr sz="1013">
                <a:solidFill>
                  <a:schemeClr val="bg1"/>
                </a:solidFill>
              </a:defRPr>
            </a:lvl4pPr>
            <a:lvl5pPr marL="771506" indent="0" algn="ctr">
              <a:buFontTx/>
              <a:buNone/>
              <a:defRPr sz="1013">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934713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3"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 y="0"/>
            <a:ext cx="57435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userDrawn="1"/>
        </p:nvSpPr>
        <p:spPr>
          <a:xfrm>
            <a:off x="5686426" y="5932488"/>
            <a:ext cx="3157538"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342892" eaLnBrk="0" hangingPunct="0">
              <a:defRPr/>
            </a:pPr>
            <a:endParaRPr lang="en-US" altLang="en-US" sz="1350" dirty="0">
              <a:solidFill>
                <a:srgbClr val="FFFFFF"/>
              </a:solidFill>
              <a:latin typeface="Calibri" panose="020F0502020204030204" pitchFamily="34" charset="0"/>
              <a:cs typeface="Franklin Gothic Book"/>
            </a:endParaRPr>
          </a:p>
        </p:txBody>
      </p:sp>
      <p:sp>
        <p:nvSpPr>
          <p:cNvPr id="2" name="Title 1"/>
          <p:cNvSpPr>
            <a:spLocks noGrp="1"/>
          </p:cNvSpPr>
          <p:nvPr>
            <p:ph type="title"/>
          </p:nvPr>
        </p:nvSpPr>
        <p:spPr>
          <a:xfrm>
            <a:off x="321470" y="2362882"/>
            <a:ext cx="8522679" cy="2019114"/>
          </a:xfrm>
        </p:spPr>
        <p:txBody>
          <a:bodyPr anchor="ctr">
            <a:normAutofit/>
          </a:bodyPr>
          <a:lstStyle>
            <a:lvl1pPr>
              <a:defRPr sz="225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12807676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ide Categories">
    <p:spTree>
      <p:nvGrpSpPr>
        <p:cNvPr id="1" name=""/>
        <p:cNvGrpSpPr/>
        <p:nvPr/>
      </p:nvGrpSpPr>
      <p:grpSpPr>
        <a:xfrm>
          <a:off x="0" y="0"/>
          <a:ext cx="0" cy="0"/>
          <a:chOff x="0" y="0"/>
          <a:chExt cx="0" cy="0"/>
        </a:xfrm>
      </p:grpSpPr>
      <p:cxnSp>
        <p:nvCxnSpPr>
          <p:cNvPr id="5" name="Straight Connector 4"/>
          <p:cNvCxnSpPr/>
          <p:nvPr userDrawn="1"/>
        </p:nvCxnSpPr>
        <p:spPr>
          <a:xfrm>
            <a:off x="3162300" y="1627190"/>
            <a:ext cx="0" cy="4084637"/>
          </a:xfrm>
          <a:prstGeom prst="line">
            <a:avLst/>
          </a:prstGeom>
          <a:ln>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454028" y="1627188"/>
            <a:ext cx="22891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454028" y="2671763"/>
            <a:ext cx="22891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454028" y="3740150"/>
            <a:ext cx="22891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54028" y="4797425"/>
            <a:ext cx="22891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419101" y="6043613"/>
            <a:ext cx="82740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0056" y="83137"/>
            <a:ext cx="8326041" cy="1258785"/>
          </a:xfrm>
        </p:spPr>
        <p:txBody>
          <a:bodyPr/>
          <a:lstStyle>
            <a:lvl1pPr algn="ctr">
              <a:defRPr>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3518066" y="2588445"/>
            <a:ext cx="5308269" cy="3028208"/>
          </a:xfrm>
        </p:spPr>
        <p:txBody>
          <a:bodyPr/>
          <a:lstStyle>
            <a:lvl1pPr marL="0" indent="-128585">
              <a:buClr>
                <a:schemeClr val="tx2"/>
              </a:buClr>
              <a:buSzPct val="90000"/>
              <a:buFont typeface="Wingdings" charset="2"/>
              <a:buChar char="§"/>
              <a:defRPr/>
            </a:lvl1pPr>
            <a:lvl2pPr marL="0" indent="-128585">
              <a:buClr>
                <a:schemeClr val="tx2"/>
              </a:buClr>
              <a:buSzPct val="90000"/>
              <a:buFont typeface="Wingdings" charset="2"/>
              <a:buChar char="§"/>
              <a:defRPr/>
            </a:lvl2pPr>
            <a:lvl3pPr marL="385754" indent="-128585">
              <a:buClr>
                <a:schemeClr val="tx2"/>
              </a:buClr>
              <a:buSzPct val="90000"/>
              <a:buFont typeface="Wingdings" charset="2"/>
              <a:buChar char="§"/>
              <a:defRPr sz="1125"/>
            </a:lvl3pPr>
            <a:lvl4pPr marL="642922" indent="-128585">
              <a:buClr>
                <a:schemeClr val="tx2"/>
              </a:buClr>
              <a:buSzPct val="90000"/>
              <a:buFont typeface="Wingdings" charset="2"/>
              <a:buChar char="§"/>
              <a:defRPr/>
            </a:lvl4pPr>
            <a:lvl5pPr marL="900091" indent="-128585">
              <a:buClr>
                <a:schemeClr val="tx2"/>
              </a:buClr>
              <a:buSzPct val="90000"/>
              <a:buFont typeface="Wingdings"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18"/>
          <p:cNvSpPr>
            <a:spLocks noGrp="1"/>
          </p:cNvSpPr>
          <p:nvPr>
            <p:ph type="body" sz="quarter" idx="13"/>
          </p:nvPr>
        </p:nvSpPr>
        <p:spPr>
          <a:xfrm>
            <a:off x="439342" y="1543056"/>
            <a:ext cx="2400300" cy="4086225"/>
          </a:xfrm>
        </p:spPr>
        <p:txBody>
          <a:bodyPr lIns="0" tIns="0" rIns="0" bIns="0">
            <a:noAutofit/>
          </a:bodyPr>
          <a:lstStyle>
            <a:lvl1pPr>
              <a:lnSpc>
                <a:spcPct val="160000"/>
              </a:lnSpc>
              <a:buFontTx/>
              <a:buNone/>
              <a:defRPr sz="2475"/>
            </a:lvl1pPr>
            <a:lvl2pPr marL="0" indent="0">
              <a:lnSpc>
                <a:spcPct val="160000"/>
              </a:lnSpc>
              <a:buFontTx/>
              <a:buNone/>
              <a:defRPr sz="2250"/>
            </a:lvl2pPr>
            <a:lvl3pPr marL="257168" indent="0">
              <a:lnSpc>
                <a:spcPct val="160000"/>
              </a:lnSpc>
              <a:buFontTx/>
              <a:buNone/>
              <a:defRPr sz="2025"/>
            </a:lvl3pPr>
            <a:lvl4pPr marL="514337" indent="0">
              <a:lnSpc>
                <a:spcPct val="160000"/>
              </a:lnSpc>
              <a:buFontTx/>
              <a:buNone/>
              <a:defRPr sz="1800"/>
            </a:lvl4pPr>
            <a:lvl5pPr marL="771506" indent="0">
              <a:lnSpc>
                <a:spcPct val="160000"/>
              </a:lnSpc>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3"/>
          <p:cNvSpPr>
            <a:spLocks noGrp="1"/>
          </p:cNvSpPr>
          <p:nvPr>
            <p:ph type="dt" sz="half" idx="14"/>
          </p:nvPr>
        </p:nvSpPr>
        <p:spPr>
          <a:xfrm>
            <a:off x="6373813" y="6213481"/>
            <a:ext cx="2057400" cy="365125"/>
          </a:xfrm>
          <a:prstGeom prst="rect">
            <a:avLst/>
          </a:prstGeom>
        </p:spPr>
        <p:txBody>
          <a:bodyPr/>
          <a:lstStyle>
            <a:lvl1pPr>
              <a:defRPr/>
            </a:lvl1pPr>
          </a:lstStyle>
          <a:p>
            <a:pPr fontAlgn="auto">
              <a:spcBef>
                <a:spcPts val="0"/>
              </a:spcBef>
              <a:spcAft>
                <a:spcPts val="0"/>
              </a:spcAft>
              <a:defRPr/>
            </a:pPr>
            <a:endParaRPr lang="en-US" altLang="en-US">
              <a:solidFill>
                <a:prstClr val="black">
                  <a:tint val="75000"/>
                </a:prstClr>
              </a:solidFill>
              <a:latin typeface="Franklin Gothic Book"/>
            </a:endParaRPr>
          </a:p>
        </p:txBody>
      </p:sp>
      <p:sp>
        <p:nvSpPr>
          <p:cNvPr id="12" name="Footer Placeholder 4"/>
          <p:cNvSpPr>
            <a:spLocks noGrp="1"/>
          </p:cNvSpPr>
          <p:nvPr>
            <p:ph type="ftr" sz="quarter" idx="15"/>
          </p:nvPr>
        </p:nvSpPr>
        <p:spPr>
          <a:xfrm>
            <a:off x="1603378" y="6226181"/>
            <a:ext cx="4729163" cy="365125"/>
          </a:xfrm>
          <a:prstGeom prst="rect">
            <a:avLst/>
          </a:prstGeom>
        </p:spPr>
        <p:txBody>
          <a:bodyPr/>
          <a:lstStyle>
            <a:lvl1pPr algn="l">
              <a:defRPr>
                <a:solidFill>
                  <a:schemeClr val="tx1">
                    <a:lumMod val="75000"/>
                    <a:lumOff val="25000"/>
                  </a:schemeClr>
                </a:solidFill>
              </a:defRPr>
            </a:lvl1pPr>
          </a:lstStyle>
          <a:p>
            <a:pPr fontAlgn="auto">
              <a:spcBef>
                <a:spcPts val="0"/>
              </a:spcBef>
              <a:spcAft>
                <a:spcPts val="0"/>
              </a:spcAft>
              <a:defRPr/>
            </a:pPr>
            <a:endParaRPr lang="en-US" dirty="0">
              <a:solidFill>
                <a:srgbClr val="000000">
                  <a:lumMod val="75000"/>
                  <a:lumOff val="25000"/>
                </a:srgbClr>
              </a:solidFill>
              <a:latin typeface="Franklin Gothic Book"/>
            </a:endParaRPr>
          </a:p>
        </p:txBody>
      </p:sp>
      <p:sp>
        <p:nvSpPr>
          <p:cNvPr id="13" name="Slide Number Placeholder 5"/>
          <p:cNvSpPr>
            <a:spLocks noGrp="1"/>
          </p:cNvSpPr>
          <p:nvPr>
            <p:ph type="sldNum" sz="quarter" idx="16"/>
          </p:nvPr>
        </p:nvSpPr>
        <p:spPr>
          <a:xfrm>
            <a:off x="8434390" y="6213481"/>
            <a:ext cx="330200" cy="365125"/>
          </a:xfrm>
          <a:prstGeom prst="rect">
            <a:avLst/>
          </a:prstGeom>
        </p:spPr>
        <p:txBody>
          <a:bodyPr/>
          <a:lstStyle>
            <a:lvl1pPr>
              <a:defRPr/>
            </a:lvl1pPr>
          </a:lstStyle>
          <a:p>
            <a:pPr fontAlgn="auto">
              <a:spcBef>
                <a:spcPts val="0"/>
              </a:spcBef>
              <a:spcAft>
                <a:spcPts val="0"/>
              </a:spcAft>
            </a:pPr>
            <a:fld id="{A1A6E02B-33B2-4B3F-A839-A7601A33199E}" type="slidenum">
              <a:rPr lang="en-US" altLang="en-US">
                <a:solidFill>
                  <a:srgbClr val="000000"/>
                </a:solidFill>
                <a:latin typeface="Franklin Gothic Book"/>
              </a:rPr>
              <a:pPr fontAlgn="auto">
                <a:spcBef>
                  <a:spcPts val="0"/>
                </a:spcBef>
                <a:spcAft>
                  <a:spcPts val="0"/>
                </a:spcAft>
              </a:pPr>
              <a:t>‹#›</a:t>
            </a:fld>
            <a:endParaRPr lang="en-US" altLang="en-US">
              <a:solidFill>
                <a:srgbClr val="000000"/>
              </a:solidFill>
              <a:latin typeface="Franklin Gothic Book"/>
            </a:endParaRPr>
          </a:p>
        </p:txBody>
      </p:sp>
    </p:spTree>
    <p:extLst>
      <p:ext uri="{BB962C8B-B14F-4D97-AF65-F5344CB8AC3E}">
        <p14:creationId xmlns:p14="http://schemas.microsoft.com/office/powerpoint/2010/main" val="32307835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Menu">
    <p:spTree>
      <p:nvGrpSpPr>
        <p:cNvPr id="1" name=""/>
        <p:cNvGrpSpPr/>
        <p:nvPr/>
      </p:nvGrpSpPr>
      <p:grpSpPr>
        <a:xfrm>
          <a:off x="0" y="0"/>
          <a:ext cx="0" cy="0"/>
          <a:chOff x="0" y="0"/>
          <a:chExt cx="0" cy="0"/>
        </a:xfrm>
      </p:grpSpPr>
      <p:cxnSp>
        <p:nvCxnSpPr>
          <p:cNvPr id="4" name="Straight Connector 3"/>
          <p:cNvCxnSpPr/>
          <p:nvPr userDrawn="1"/>
        </p:nvCxnSpPr>
        <p:spPr>
          <a:xfrm>
            <a:off x="454025" y="1627188"/>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454025" y="2671763"/>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454025" y="3740150"/>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454025" y="4797425"/>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419101" y="6043613"/>
            <a:ext cx="82740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39345" y="83137"/>
            <a:ext cx="8379619" cy="1258785"/>
          </a:xfrm>
        </p:spPr>
        <p:txBody>
          <a:bodyPr/>
          <a:lstStyle>
            <a:lvl1pPr algn="ctr">
              <a:defRPr>
                <a:solidFill>
                  <a:schemeClr val="tx2"/>
                </a:solidFill>
              </a:defRPr>
            </a:lvl1pPr>
          </a:lstStyle>
          <a:p>
            <a:r>
              <a:rPr lang="en-US" dirty="0"/>
              <a:t>Click to edit Master title style</a:t>
            </a:r>
          </a:p>
        </p:txBody>
      </p:sp>
      <p:sp>
        <p:nvSpPr>
          <p:cNvPr id="19" name="Text Placeholder 18"/>
          <p:cNvSpPr>
            <a:spLocks noGrp="1"/>
          </p:cNvSpPr>
          <p:nvPr>
            <p:ph type="body" sz="quarter" idx="13"/>
          </p:nvPr>
        </p:nvSpPr>
        <p:spPr>
          <a:xfrm>
            <a:off x="439345" y="1585916"/>
            <a:ext cx="8358187" cy="4086225"/>
          </a:xfrm>
        </p:spPr>
        <p:txBody>
          <a:bodyPr lIns="0" tIns="0" rIns="0" bIns="0">
            <a:noAutofit/>
          </a:bodyPr>
          <a:lstStyle>
            <a:lvl1pPr algn="ctr">
              <a:lnSpc>
                <a:spcPct val="155000"/>
              </a:lnSpc>
              <a:buFontTx/>
              <a:buNone/>
              <a:defRPr sz="2475"/>
            </a:lvl1pPr>
            <a:lvl2pPr marL="0" indent="0" algn="ctr">
              <a:lnSpc>
                <a:spcPct val="155000"/>
              </a:lnSpc>
              <a:buFontTx/>
              <a:buNone/>
              <a:defRPr sz="2250"/>
            </a:lvl2pPr>
            <a:lvl3pPr marL="257168" indent="0" algn="ctr">
              <a:lnSpc>
                <a:spcPct val="155000"/>
              </a:lnSpc>
              <a:buFontTx/>
              <a:buNone/>
              <a:defRPr sz="2025"/>
            </a:lvl3pPr>
            <a:lvl4pPr marL="514337" indent="0" algn="ctr">
              <a:lnSpc>
                <a:spcPct val="155000"/>
              </a:lnSpc>
              <a:buFontTx/>
              <a:buNone/>
              <a:defRPr sz="1800"/>
            </a:lvl4pPr>
            <a:lvl5pPr marL="771506" indent="0" algn="ctr">
              <a:lnSpc>
                <a:spcPct val="155000"/>
              </a:lnSpc>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14"/>
          </p:nvPr>
        </p:nvSpPr>
        <p:spPr>
          <a:xfrm>
            <a:off x="6373813" y="6213481"/>
            <a:ext cx="2057400" cy="365125"/>
          </a:xfrm>
          <a:prstGeom prst="rect">
            <a:avLst/>
          </a:prstGeom>
        </p:spPr>
        <p:txBody>
          <a:bodyPr/>
          <a:lstStyle>
            <a:lvl1pPr>
              <a:defRPr/>
            </a:lvl1pPr>
          </a:lstStyle>
          <a:p>
            <a:pPr fontAlgn="auto">
              <a:spcBef>
                <a:spcPts val="0"/>
              </a:spcBef>
              <a:spcAft>
                <a:spcPts val="0"/>
              </a:spcAft>
              <a:defRPr/>
            </a:pPr>
            <a:endParaRPr lang="en-US" altLang="en-US">
              <a:solidFill>
                <a:prstClr val="black">
                  <a:tint val="75000"/>
                </a:prstClr>
              </a:solidFill>
              <a:latin typeface="Franklin Gothic Book"/>
            </a:endParaRPr>
          </a:p>
        </p:txBody>
      </p:sp>
      <p:sp>
        <p:nvSpPr>
          <p:cNvPr id="10" name="Footer Placeholder 4"/>
          <p:cNvSpPr>
            <a:spLocks noGrp="1"/>
          </p:cNvSpPr>
          <p:nvPr>
            <p:ph type="ftr" sz="quarter" idx="15"/>
          </p:nvPr>
        </p:nvSpPr>
        <p:spPr>
          <a:xfrm>
            <a:off x="1603378" y="6226181"/>
            <a:ext cx="4633913" cy="365125"/>
          </a:xfrm>
          <a:prstGeom prst="rect">
            <a:avLst/>
          </a:prstGeom>
        </p:spPr>
        <p:txBody>
          <a:bodyPr/>
          <a:lstStyle>
            <a:lvl1pPr algn="l">
              <a:defRPr>
                <a:solidFill>
                  <a:schemeClr val="tx1">
                    <a:lumMod val="75000"/>
                    <a:lumOff val="25000"/>
                  </a:schemeClr>
                </a:solidFill>
              </a:defRPr>
            </a:lvl1pPr>
          </a:lstStyle>
          <a:p>
            <a:pPr fontAlgn="auto">
              <a:spcBef>
                <a:spcPts val="0"/>
              </a:spcBef>
              <a:spcAft>
                <a:spcPts val="0"/>
              </a:spcAft>
              <a:defRPr/>
            </a:pPr>
            <a:endParaRPr lang="en-US" dirty="0">
              <a:solidFill>
                <a:srgbClr val="000000">
                  <a:lumMod val="75000"/>
                  <a:lumOff val="25000"/>
                </a:srgbClr>
              </a:solidFill>
              <a:latin typeface="Franklin Gothic Book"/>
            </a:endParaRPr>
          </a:p>
        </p:txBody>
      </p:sp>
      <p:sp>
        <p:nvSpPr>
          <p:cNvPr id="11" name="Slide Number Placeholder 5"/>
          <p:cNvSpPr>
            <a:spLocks noGrp="1"/>
          </p:cNvSpPr>
          <p:nvPr>
            <p:ph type="sldNum" sz="quarter" idx="16"/>
          </p:nvPr>
        </p:nvSpPr>
        <p:spPr>
          <a:xfrm>
            <a:off x="8434390" y="6213481"/>
            <a:ext cx="330200" cy="365125"/>
          </a:xfrm>
          <a:prstGeom prst="rect">
            <a:avLst/>
          </a:prstGeom>
        </p:spPr>
        <p:txBody>
          <a:bodyPr/>
          <a:lstStyle>
            <a:lvl1pPr>
              <a:defRPr/>
            </a:lvl1pPr>
          </a:lstStyle>
          <a:p>
            <a:pPr fontAlgn="auto">
              <a:spcBef>
                <a:spcPts val="0"/>
              </a:spcBef>
              <a:spcAft>
                <a:spcPts val="0"/>
              </a:spcAft>
            </a:pPr>
            <a:fld id="{4B4EF199-5C60-4CA1-9953-629704BE1536}" type="slidenum">
              <a:rPr lang="en-US" altLang="en-US">
                <a:solidFill>
                  <a:srgbClr val="000000"/>
                </a:solidFill>
                <a:latin typeface="Franklin Gothic Book"/>
              </a:rPr>
              <a:pPr fontAlgn="auto">
                <a:spcBef>
                  <a:spcPts val="0"/>
                </a:spcBef>
                <a:spcAft>
                  <a:spcPts val="0"/>
                </a:spcAft>
              </a:pPr>
              <a:t>‹#›</a:t>
            </a:fld>
            <a:endParaRPr lang="en-US" altLang="en-US">
              <a:solidFill>
                <a:srgbClr val="000000"/>
              </a:solidFill>
              <a:latin typeface="Franklin Gothic Book"/>
            </a:endParaRPr>
          </a:p>
        </p:txBody>
      </p:sp>
    </p:spTree>
    <p:extLst>
      <p:ext uri="{BB962C8B-B14F-4D97-AF65-F5344CB8AC3E}">
        <p14:creationId xmlns:p14="http://schemas.microsoft.com/office/powerpoint/2010/main" val="39190637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Content_CenteredBulleted">
    <p:spTree>
      <p:nvGrpSpPr>
        <p:cNvPr id="1" name=""/>
        <p:cNvGrpSpPr/>
        <p:nvPr/>
      </p:nvGrpSpPr>
      <p:grpSpPr>
        <a:xfrm>
          <a:off x="0" y="0"/>
          <a:ext cx="0" cy="0"/>
          <a:chOff x="0" y="0"/>
          <a:chExt cx="0" cy="0"/>
        </a:xfrm>
      </p:grpSpPr>
      <p:cxnSp>
        <p:nvCxnSpPr>
          <p:cNvPr id="4" name="Straight Connector 3"/>
          <p:cNvCxnSpPr/>
          <p:nvPr userDrawn="1"/>
        </p:nvCxnSpPr>
        <p:spPr>
          <a:xfrm>
            <a:off x="454025" y="1627188"/>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419101" y="6043613"/>
            <a:ext cx="82740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39345" y="83137"/>
            <a:ext cx="8379619" cy="1258785"/>
          </a:xfrm>
        </p:spPr>
        <p:txBody>
          <a:bodyPr/>
          <a:lstStyle>
            <a:lvl1pPr algn="ctr">
              <a:defRPr>
                <a:solidFill>
                  <a:schemeClr val="tx2"/>
                </a:solidFill>
              </a:defRPr>
            </a:lvl1pPr>
          </a:lstStyle>
          <a:p>
            <a:r>
              <a:rPr lang="en-US" dirty="0"/>
              <a:t>Click to edit Master title style</a:t>
            </a:r>
          </a:p>
        </p:txBody>
      </p:sp>
      <p:sp>
        <p:nvSpPr>
          <p:cNvPr id="19" name="Text Placeholder 18"/>
          <p:cNvSpPr>
            <a:spLocks noGrp="1"/>
          </p:cNvSpPr>
          <p:nvPr>
            <p:ph type="body" sz="quarter" idx="13"/>
          </p:nvPr>
        </p:nvSpPr>
        <p:spPr>
          <a:xfrm>
            <a:off x="439345" y="2486025"/>
            <a:ext cx="8358187" cy="3271838"/>
          </a:xfrm>
        </p:spPr>
        <p:txBody>
          <a:bodyPr lIns="0" tIns="0" rIns="0" bIns="0">
            <a:noAutofit/>
          </a:bodyPr>
          <a:lstStyle>
            <a:lvl1pPr marL="257168" indent="-128585" algn="ctr">
              <a:lnSpc>
                <a:spcPct val="100000"/>
              </a:lnSpc>
              <a:spcBef>
                <a:spcPts val="900"/>
              </a:spcBef>
              <a:buFont typeface="Wingdings" charset="2"/>
              <a:buChar char="§"/>
              <a:defRPr sz="1575"/>
            </a:lvl1pPr>
            <a:lvl2pPr marL="257168" indent="-128585" algn="ctr">
              <a:lnSpc>
                <a:spcPct val="100000"/>
              </a:lnSpc>
              <a:spcBef>
                <a:spcPts val="900"/>
              </a:spcBef>
              <a:buFont typeface="Wingdings" charset="2"/>
              <a:buChar char="§"/>
              <a:defRPr sz="1575"/>
            </a:lvl2pPr>
            <a:lvl3pPr marL="514337" indent="-128585" algn="ctr">
              <a:lnSpc>
                <a:spcPct val="100000"/>
              </a:lnSpc>
              <a:spcBef>
                <a:spcPts val="900"/>
              </a:spcBef>
              <a:buFont typeface="Wingdings" charset="2"/>
              <a:buChar char="§"/>
              <a:defRPr sz="1575"/>
            </a:lvl3pPr>
            <a:lvl4pPr marL="771506" indent="-128585" algn="ctr">
              <a:lnSpc>
                <a:spcPct val="100000"/>
              </a:lnSpc>
              <a:spcBef>
                <a:spcPts val="900"/>
              </a:spcBef>
              <a:buFont typeface="Wingdings" charset="2"/>
              <a:buChar char="§"/>
              <a:defRPr sz="1575"/>
            </a:lvl4pPr>
            <a:lvl5pPr marL="1028675" indent="-128585" algn="ctr">
              <a:lnSpc>
                <a:spcPct val="100000"/>
              </a:lnSpc>
              <a:spcBef>
                <a:spcPts val="900"/>
              </a:spcBef>
              <a:buFont typeface="Wingdings" charset="2"/>
              <a:buChar char="§"/>
              <a:defRPr sz="157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a:spLocks noGrp="1"/>
          </p:cNvSpPr>
          <p:nvPr>
            <p:ph type="dt" sz="half" idx="14"/>
          </p:nvPr>
        </p:nvSpPr>
        <p:spPr>
          <a:xfrm>
            <a:off x="6373813" y="6213481"/>
            <a:ext cx="2057400" cy="365125"/>
          </a:xfrm>
          <a:prstGeom prst="rect">
            <a:avLst/>
          </a:prstGeom>
        </p:spPr>
        <p:txBody>
          <a:bodyPr/>
          <a:lstStyle>
            <a:lvl1pPr>
              <a:defRPr/>
            </a:lvl1pPr>
          </a:lstStyle>
          <a:p>
            <a:pPr fontAlgn="auto">
              <a:spcBef>
                <a:spcPts val="0"/>
              </a:spcBef>
              <a:spcAft>
                <a:spcPts val="0"/>
              </a:spcAft>
              <a:defRPr/>
            </a:pPr>
            <a:endParaRPr lang="en-US" altLang="en-US">
              <a:solidFill>
                <a:prstClr val="black">
                  <a:tint val="75000"/>
                </a:prstClr>
              </a:solidFill>
              <a:latin typeface="Franklin Gothic Book"/>
            </a:endParaRPr>
          </a:p>
        </p:txBody>
      </p:sp>
      <p:sp>
        <p:nvSpPr>
          <p:cNvPr id="7" name="Footer Placeholder 4"/>
          <p:cNvSpPr>
            <a:spLocks noGrp="1"/>
          </p:cNvSpPr>
          <p:nvPr>
            <p:ph type="ftr" sz="quarter" idx="15"/>
          </p:nvPr>
        </p:nvSpPr>
        <p:spPr>
          <a:xfrm>
            <a:off x="1603375" y="6226181"/>
            <a:ext cx="4719638" cy="365125"/>
          </a:xfrm>
          <a:prstGeom prst="rect">
            <a:avLst/>
          </a:prstGeom>
        </p:spPr>
        <p:txBody>
          <a:bodyPr/>
          <a:lstStyle>
            <a:lvl1pPr algn="l">
              <a:defRPr>
                <a:solidFill>
                  <a:schemeClr val="tx1">
                    <a:lumMod val="75000"/>
                    <a:lumOff val="25000"/>
                  </a:schemeClr>
                </a:solidFill>
              </a:defRPr>
            </a:lvl1pPr>
          </a:lstStyle>
          <a:p>
            <a:pPr fontAlgn="auto">
              <a:spcBef>
                <a:spcPts val="0"/>
              </a:spcBef>
              <a:spcAft>
                <a:spcPts val="0"/>
              </a:spcAft>
              <a:defRPr/>
            </a:pPr>
            <a:endParaRPr lang="en-US" dirty="0">
              <a:solidFill>
                <a:srgbClr val="000000">
                  <a:lumMod val="75000"/>
                  <a:lumOff val="25000"/>
                </a:srgbClr>
              </a:solidFill>
              <a:latin typeface="Franklin Gothic Book"/>
            </a:endParaRPr>
          </a:p>
        </p:txBody>
      </p:sp>
      <p:sp>
        <p:nvSpPr>
          <p:cNvPr id="8" name="Slide Number Placeholder 5"/>
          <p:cNvSpPr>
            <a:spLocks noGrp="1"/>
          </p:cNvSpPr>
          <p:nvPr>
            <p:ph type="sldNum" sz="quarter" idx="16"/>
          </p:nvPr>
        </p:nvSpPr>
        <p:spPr>
          <a:xfrm>
            <a:off x="8434390" y="6213481"/>
            <a:ext cx="330200" cy="365125"/>
          </a:xfrm>
          <a:prstGeom prst="rect">
            <a:avLst/>
          </a:prstGeom>
        </p:spPr>
        <p:txBody>
          <a:bodyPr/>
          <a:lstStyle>
            <a:lvl1pPr>
              <a:defRPr/>
            </a:lvl1pPr>
          </a:lstStyle>
          <a:p>
            <a:pPr fontAlgn="auto">
              <a:spcBef>
                <a:spcPts val="0"/>
              </a:spcBef>
              <a:spcAft>
                <a:spcPts val="0"/>
              </a:spcAft>
            </a:pPr>
            <a:fld id="{BEA3D1BA-E4AE-4D99-ACC2-F63F1EAB335D}" type="slidenum">
              <a:rPr lang="en-US" altLang="en-US">
                <a:solidFill>
                  <a:srgbClr val="000000"/>
                </a:solidFill>
                <a:latin typeface="Franklin Gothic Book"/>
              </a:rPr>
              <a:pPr fontAlgn="auto">
                <a:spcBef>
                  <a:spcPts val="0"/>
                </a:spcBef>
                <a:spcAft>
                  <a:spcPts val="0"/>
                </a:spcAft>
              </a:pPr>
              <a:t>‹#›</a:t>
            </a:fld>
            <a:endParaRPr lang="en-US" altLang="en-US">
              <a:solidFill>
                <a:srgbClr val="000000"/>
              </a:solidFill>
              <a:latin typeface="Franklin Gothic Book"/>
            </a:endParaRPr>
          </a:p>
        </p:txBody>
      </p:sp>
    </p:spTree>
    <p:extLst>
      <p:ext uri="{BB962C8B-B14F-4D97-AF65-F5344CB8AC3E}">
        <p14:creationId xmlns:p14="http://schemas.microsoft.com/office/powerpoint/2010/main" val="2559239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261975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Learn More Bullets">
    <p:spTree>
      <p:nvGrpSpPr>
        <p:cNvPr id="1" name=""/>
        <p:cNvGrpSpPr/>
        <p:nvPr/>
      </p:nvGrpSpPr>
      <p:grpSpPr>
        <a:xfrm>
          <a:off x="0" y="0"/>
          <a:ext cx="0" cy="0"/>
          <a:chOff x="0" y="0"/>
          <a:chExt cx="0" cy="0"/>
        </a:xfrm>
      </p:grpSpPr>
      <p:cxnSp>
        <p:nvCxnSpPr>
          <p:cNvPr id="4" name="Straight Connector 3"/>
          <p:cNvCxnSpPr/>
          <p:nvPr userDrawn="1"/>
        </p:nvCxnSpPr>
        <p:spPr>
          <a:xfrm>
            <a:off x="454025" y="1627188"/>
            <a:ext cx="8353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419101" y="6043613"/>
            <a:ext cx="8274050" cy="0"/>
          </a:xfrm>
          <a:prstGeom prst="line">
            <a:avLst/>
          </a:prstGeom>
          <a:ln w="127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39345" y="83137"/>
            <a:ext cx="8379619" cy="1258785"/>
          </a:xfrm>
        </p:spPr>
        <p:txBody>
          <a:bodyPr/>
          <a:lstStyle>
            <a:lvl1pPr algn="ctr">
              <a:defRPr>
                <a:solidFill>
                  <a:schemeClr val="tx2"/>
                </a:solidFill>
              </a:defRPr>
            </a:lvl1pPr>
          </a:lstStyle>
          <a:p>
            <a:r>
              <a:rPr lang="en-US" dirty="0"/>
              <a:t>Click to edit Master title style</a:t>
            </a:r>
          </a:p>
        </p:txBody>
      </p:sp>
      <p:sp>
        <p:nvSpPr>
          <p:cNvPr id="19" name="Text Placeholder 18"/>
          <p:cNvSpPr>
            <a:spLocks noGrp="1"/>
          </p:cNvSpPr>
          <p:nvPr>
            <p:ph type="body" sz="quarter" idx="13"/>
          </p:nvPr>
        </p:nvSpPr>
        <p:spPr>
          <a:xfrm>
            <a:off x="439345" y="1828806"/>
            <a:ext cx="8358187" cy="3929063"/>
          </a:xfrm>
        </p:spPr>
        <p:txBody>
          <a:bodyPr lIns="0" tIns="0" rIns="0" bIns="0">
            <a:noAutofit/>
          </a:bodyPr>
          <a:lstStyle>
            <a:lvl1pPr marL="257168" indent="-128585" algn="ctr">
              <a:lnSpc>
                <a:spcPct val="100000"/>
              </a:lnSpc>
              <a:buFont typeface="Wingdings" charset="2"/>
              <a:buChar char="§"/>
              <a:defRPr sz="1575"/>
            </a:lvl1pPr>
            <a:lvl2pPr marL="257168" indent="-128585" algn="ctr">
              <a:lnSpc>
                <a:spcPct val="100000"/>
              </a:lnSpc>
              <a:buFont typeface="Wingdings" charset="2"/>
              <a:buChar char="§"/>
              <a:defRPr sz="1575"/>
            </a:lvl2pPr>
            <a:lvl3pPr marL="514337" indent="-128585" algn="ctr">
              <a:lnSpc>
                <a:spcPct val="100000"/>
              </a:lnSpc>
              <a:buFont typeface="Wingdings" charset="2"/>
              <a:buChar char="§"/>
              <a:defRPr sz="1575"/>
            </a:lvl3pPr>
            <a:lvl4pPr marL="771506" indent="-128585" algn="ctr">
              <a:lnSpc>
                <a:spcPct val="100000"/>
              </a:lnSpc>
              <a:buFont typeface="Wingdings" charset="2"/>
              <a:buChar char="§"/>
              <a:defRPr sz="1575"/>
            </a:lvl4pPr>
            <a:lvl5pPr marL="1028675" indent="-128585" algn="ctr">
              <a:lnSpc>
                <a:spcPct val="100000"/>
              </a:lnSpc>
              <a:buFont typeface="Wingdings" charset="2"/>
              <a:buChar char="§"/>
              <a:defRPr sz="157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a:spLocks noGrp="1"/>
          </p:cNvSpPr>
          <p:nvPr>
            <p:ph type="dt" sz="half" idx="14"/>
          </p:nvPr>
        </p:nvSpPr>
        <p:spPr>
          <a:xfrm>
            <a:off x="6373813" y="6213481"/>
            <a:ext cx="2057400" cy="365125"/>
          </a:xfrm>
          <a:prstGeom prst="rect">
            <a:avLst/>
          </a:prstGeom>
        </p:spPr>
        <p:txBody>
          <a:bodyPr/>
          <a:lstStyle>
            <a:lvl1pPr>
              <a:defRPr/>
            </a:lvl1pPr>
          </a:lstStyle>
          <a:p>
            <a:pPr fontAlgn="auto">
              <a:spcBef>
                <a:spcPts val="0"/>
              </a:spcBef>
              <a:spcAft>
                <a:spcPts val="0"/>
              </a:spcAft>
              <a:defRPr/>
            </a:pPr>
            <a:endParaRPr lang="en-US" altLang="en-US">
              <a:solidFill>
                <a:prstClr val="black">
                  <a:tint val="75000"/>
                </a:prstClr>
              </a:solidFill>
              <a:latin typeface="Franklin Gothic Book"/>
            </a:endParaRPr>
          </a:p>
        </p:txBody>
      </p:sp>
      <p:sp>
        <p:nvSpPr>
          <p:cNvPr id="7" name="Footer Placeholder 4"/>
          <p:cNvSpPr>
            <a:spLocks noGrp="1"/>
          </p:cNvSpPr>
          <p:nvPr>
            <p:ph type="ftr" sz="quarter" idx="15"/>
          </p:nvPr>
        </p:nvSpPr>
        <p:spPr>
          <a:xfrm>
            <a:off x="1603375" y="6226181"/>
            <a:ext cx="4719638" cy="365125"/>
          </a:xfrm>
          <a:prstGeom prst="rect">
            <a:avLst/>
          </a:prstGeom>
        </p:spPr>
        <p:txBody>
          <a:bodyPr/>
          <a:lstStyle>
            <a:lvl1pPr algn="l">
              <a:defRPr>
                <a:solidFill>
                  <a:schemeClr val="tx1">
                    <a:lumMod val="75000"/>
                    <a:lumOff val="25000"/>
                  </a:schemeClr>
                </a:solidFill>
              </a:defRPr>
            </a:lvl1pPr>
          </a:lstStyle>
          <a:p>
            <a:pPr fontAlgn="auto">
              <a:spcBef>
                <a:spcPts val="0"/>
              </a:spcBef>
              <a:spcAft>
                <a:spcPts val="0"/>
              </a:spcAft>
              <a:defRPr/>
            </a:pPr>
            <a:endParaRPr lang="en-US" dirty="0">
              <a:solidFill>
                <a:srgbClr val="000000">
                  <a:lumMod val="75000"/>
                  <a:lumOff val="25000"/>
                </a:srgbClr>
              </a:solidFill>
              <a:latin typeface="Franklin Gothic Book"/>
            </a:endParaRPr>
          </a:p>
        </p:txBody>
      </p:sp>
      <p:sp>
        <p:nvSpPr>
          <p:cNvPr id="8" name="Slide Number Placeholder 5"/>
          <p:cNvSpPr>
            <a:spLocks noGrp="1"/>
          </p:cNvSpPr>
          <p:nvPr>
            <p:ph type="sldNum" sz="quarter" idx="16"/>
          </p:nvPr>
        </p:nvSpPr>
        <p:spPr>
          <a:xfrm>
            <a:off x="8434390" y="6213481"/>
            <a:ext cx="330200" cy="365125"/>
          </a:xfrm>
          <a:prstGeom prst="rect">
            <a:avLst/>
          </a:prstGeom>
        </p:spPr>
        <p:txBody>
          <a:bodyPr/>
          <a:lstStyle>
            <a:lvl1pPr>
              <a:defRPr/>
            </a:lvl1pPr>
          </a:lstStyle>
          <a:p>
            <a:pPr fontAlgn="auto">
              <a:spcBef>
                <a:spcPts val="0"/>
              </a:spcBef>
              <a:spcAft>
                <a:spcPts val="0"/>
              </a:spcAft>
            </a:pPr>
            <a:fld id="{E83FBD0B-C542-4823-BBF6-B7A5EEB3544C}" type="slidenum">
              <a:rPr lang="en-US" altLang="en-US">
                <a:solidFill>
                  <a:srgbClr val="000000"/>
                </a:solidFill>
                <a:latin typeface="Franklin Gothic Book"/>
              </a:rPr>
              <a:pPr fontAlgn="auto">
                <a:spcBef>
                  <a:spcPts val="0"/>
                </a:spcBef>
                <a:spcAft>
                  <a:spcPts val="0"/>
                </a:spcAft>
              </a:pPr>
              <a:t>‹#›</a:t>
            </a:fld>
            <a:endParaRPr lang="en-US" altLang="en-US">
              <a:solidFill>
                <a:srgbClr val="000000"/>
              </a:solidFill>
              <a:latin typeface="Franklin Gothic Book"/>
            </a:endParaRPr>
          </a:p>
        </p:txBody>
      </p:sp>
    </p:spTree>
    <p:extLst>
      <p:ext uri="{BB962C8B-B14F-4D97-AF65-F5344CB8AC3E}">
        <p14:creationId xmlns:p14="http://schemas.microsoft.com/office/powerpoint/2010/main" val="12493670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5"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 y="0"/>
            <a:ext cx="91408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19838" y="496888"/>
            <a:ext cx="2257425" cy="804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p:nvPr userDrawn="1"/>
        </p:nvSpPr>
        <p:spPr>
          <a:xfrm>
            <a:off x="6646865" y="1973264"/>
            <a:ext cx="1486304" cy="207749"/>
          </a:xfrm>
          <a:prstGeom prst="rect">
            <a:avLst/>
          </a:prstGeom>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342892" eaLnBrk="0" hangingPunct="0">
              <a:defRPr/>
            </a:pPr>
            <a:r>
              <a:rPr lang="en-US" altLang="en-US" sz="750" dirty="0">
                <a:solidFill>
                  <a:srgbClr val="3B3838"/>
                </a:solidFill>
                <a:latin typeface="Calibri" panose="020F0502020204030204" pitchFamily="34" charset="0"/>
                <a:cs typeface="Franklin Gothic Book"/>
              </a:rPr>
              <a:t>https://</a:t>
            </a:r>
            <a:r>
              <a:rPr lang="en-US" altLang="en-US" sz="750" dirty="0" err="1">
                <a:solidFill>
                  <a:srgbClr val="3B3838"/>
                </a:solidFill>
                <a:latin typeface="Calibri" panose="020F0502020204030204" pitchFamily="34" charset="0"/>
                <a:cs typeface="Franklin Gothic Book"/>
              </a:rPr>
              <a:t>twitter.com</a:t>
            </a:r>
            <a:r>
              <a:rPr lang="en-US" altLang="en-US" sz="750" dirty="0">
                <a:solidFill>
                  <a:srgbClr val="3B3838"/>
                </a:solidFill>
                <a:latin typeface="Calibri" panose="020F0502020204030204" pitchFamily="34" charset="0"/>
                <a:cs typeface="Franklin Gothic Book"/>
              </a:rPr>
              <a:t>/</a:t>
            </a:r>
            <a:r>
              <a:rPr lang="en-US" altLang="en-US" sz="750" dirty="0" err="1">
                <a:solidFill>
                  <a:srgbClr val="3B3838"/>
                </a:solidFill>
                <a:latin typeface="Calibri" panose="020F0502020204030204" pitchFamily="34" charset="0"/>
                <a:cs typeface="Franklin Gothic Book"/>
              </a:rPr>
              <a:t>SMCoalition</a:t>
            </a:r>
            <a:r>
              <a:rPr lang="en-US" altLang="en-US" sz="750" dirty="0">
                <a:solidFill>
                  <a:srgbClr val="3B3838"/>
                </a:solidFill>
                <a:latin typeface="Calibri" panose="020F0502020204030204" pitchFamily="34" charset="0"/>
                <a:cs typeface="Franklin Gothic Book"/>
              </a:rPr>
              <a:t> </a:t>
            </a:r>
          </a:p>
        </p:txBody>
      </p:sp>
      <p:sp>
        <p:nvSpPr>
          <p:cNvPr id="8" name="Rectangle 7"/>
          <p:cNvSpPr/>
          <p:nvPr userDrawn="1"/>
        </p:nvSpPr>
        <p:spPr>
          <a:xfrm>
            <a:off x="6646863" y="2487615"/>
            <a:ext cx="1838965" cy="213597"/>
          </a:xfrm>
          <a:prstGeom prst="rect">
            <a:avLst/>
          </a:prstGeom>
        </p:spPr>
        <p:txBody>
          <a:bodyPr wrap="none">
            <a:spAutoFit/>
          </a:bodyPr>
          <a:lstStyle/>
          <a:p>
            <a:pPr defTabSz="342892" eaLnBrk="0" hangingPunct="0">
              <a:defRPr/>
            </a:pPr>
            <a:r>
              <a:rPr lang="en-US" sz="788" dirty="0" err="1">
                <a:solidFill>
                  <a:srgbClr val="E7E6E6">
                    <a:lumMod val="25000"/>
                  </a:srgbClr>
                </a:solidFill>
                <a:latin typeface="Franklin Gothic Book"/>
                <a:cs typeface="Franklin Gothic Book"/>
              </a:rPr>
              <a:t>Facebook.com</a:t>
            </a:r>
            <a:r>
              <a:rPr lang="en-US" sz="788" dirty="0">
                <a:solidFill>
                  <a:srgbClr val="E7E6E6">
                    <a:lumMod val="25000"/>
                  </a:srgbClr>
                </a:solidFill>
                <a:latin typeface="Franklin Gothic Book"/>
                <a:cs typeface="Franklin Gothic Book"/>
              </a:rPr>
              <a:t>/</a:t>
            </a:r>
            <a:r>
              <a:rPr lang="en-US" sz="788" dirty="0" err="1">
                <a:solidFill>
                  <a:srgbClr val="E7E6E6">
                    <a:lumMod val="25000"/>
                  </a:srgbClr>
                </a:solidFill>
                <a:latin typeface="Franklin Gothic Book"/>
                <a:cs typeface="Franklin Gothic Book"/>
              </a:rPr>
              <a:t>SMLeadershipCoalition</a:t>
            </a:r>
            <a:endParaRPr lang="en-US" sz="788" dirty="0">
              <a:solidFill>
                <a:srgbClr val="E7E6E6">
                  <a:lumMod val="25000"/>
                </a:srgbClr>
              </a:solidFill>
              <a:latin typeface="Franklin Gothic Book"/>
              <a:cs typeface="Franklin Gothic Book"/>
            </a:endParaRPr>
          </a:p>
        </p:txBody>
      </p:sp>
      <p:sp>
        <p:nvSpPr>
          <p:cNvPr id="9" name="Rectangle 8"/>
          <p:cNvSpPr/>
          <p:nvPr userDrawn="1"/>
        </p:nvSpPr>
        <p:spPr>
          <a:xfrm>
            <a:off x="6646863" y="3059116"/>
            <a:ext cx="2214562" cy="334835"/>
          </a:xfrm>
          <a:prstGeom prst="rect">
            <a:avLst/>
          </a:prstGeom>
        </p:spPr>
        <p:txBody>
          <a:bodyPr>
            <a:spAutoFit/>
          </a:bodyPr>
          <a:lstStyle/>
          <a:p>
            <a:pPr defTabSz="342892" eaLnBrk="0" hangingPunct="0">
              <a:defRPr/>
            </a:pPr>
            <a:r>
              <a:rPr lang="en-US" sz="788" dirty="0">
                <a:solidFill>
                  <a:srgbClr val="E7E6E6">
                    <a:lumMod val="25000"/>
                  </a:srgbClr>
                </a:solidFill>
                <a:latin typeface="Franklin Gothic Book"/>
                <a:cs typeface="Franklin Gothic Book"/>
              </a:rPr>
              <a:t>http://</a:t>
            </a:r>
            <a:r>
              <a:rPr lang="en-US" sz="788" dirty="0" err="1">
                <a:solidFill>
                  <a:srgbClr val="E7E6E6">
                    <a:lumMod val="25000"/>
                  </a:srgbClr>
                </a:solidFill>
                <a:latin typeface="Franklin Gothic Book"/>
                <a:cs typeface="Franklin Gothic Book"/>
              </a:rPr>
              <a:t>www.linkedin.com</a:t>
            </a:r>
            <a:r>
              <a:rPr lang="en-US" sz="788" dirty="0">
                <a:solidFill>
                  <a:srgbClr val="E7E6E6">
                    <a:lumMod val="25000"/>
                  </a:srgbClr>
                </a:solidFill>
                <a:latin typeface="Franklin Gothic Book"/>
                <a:cs typeface="Franklin Gothic Book"/>
              </a:rPr>
              <a:t> /groups </a:t>
            </a:r>
          </a:p>
          <a:p>
            <a:pPr defTabSz="342892" eaLnBrk="0" hangingPunct="0">
              <a:defRPr/>
            </a:pPr>
            <a:r>
              <a:rPr lang="en-US" sz="788" dirty="0">
                <a:solidFill>
                  <a:srgbClr val="E7E6E6">
                    <a:lumMod val="25000"/>
                  </a:srgbClr>
                </a:solidFill>
                <a:latin typeface="Franklin Gothic Book"/>
                <a:cs typeface="Franklin Gothic Book"/>
              </a:rPr>
              <a:t>/Smart-Manufacturing-Leadership-Coalition</a:t>
            </a:r>
          </a:p>
        </p:txBody>
      </p:sp>
      <p:pic>
        <p:nvPicPr>
          <p:cNvPr id="10" name="Picture 16"/>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289676" y="1976444"/>
            <a:ext cx="303213" cy="40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7"/>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289676" y="2493969"/>
            <a:ext cx="303213" cy="40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8"/>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289676" y="3011494"/>
            <a:ext cx="303213" cy="40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430576" y="451267"/>
            <a:ext cx="5141552" cy="1211283"/>
          </a:xfrm>
        </p:spPr>
        <p:txBody>
          <a:bodyPr>
            <a:normAutofit/>
          </a:bodyPr>
          <a:lstStyle>
            <a:lvl1pPr algn="l">
              <a:defRPr sz="2475">
                <a:solidFill>
                  <a:schemeClr val="tx2"/>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424640" y="1906649"/>
            <a:ext cx="5158205" cy="2465326"/>
          </a:xfrm>
        </p:spPr>
        <p:txBody>
          <a:bodyPr/>
          <a:lstStyle>
            <a:lvl1pPr marL="0" indent="0" algn="l">
              <a:buNone/>
              <a:defRPr sz="1069" baseline="0"/>
            </a:lvl1pPr>
            <a:lvl2pPr marL="257168"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2" indent="0" algn="ctr">
              <a:buNone/>
              <a:defRPr sz="900"/>
            </a:lvl7pPr>
            <a:lvl8pPr marL="1800180" indent="0" algn="ctr">
              <a:buNone/>
              <a:defRPr sz="900"/>
            </a:lvl8pPr>
            <a:lvl9pPr marL="2057348" indent="0" algn="ctr">
              <a:buNone/>
              <a:defRPr sz="900"/>
            </a:lvl9pPr>
          </a:lstStyle>
          <a:p>
            <a:r>
              <a:rPr lang="en-US"/>
              <a:t>Click to edit Master subtitle style</a:t>
            </a:r>
            <a:endParaRPr lang="en-US" dirty="0"/>
          </a:p>
        </p:txBody>
      </p:sp>
      <p:sp>
        <p:nvSpPr>
          <p:cNvPr id="11" name="Text Placeholder 10"/>
          <p:cNvSpPr>
            <a:spLocks noGrp="1"/>
          </p:cNvSpPr>
          <p:nvPr>
            <p:ph type="body" sz="quarter" idx="10"/>
          </p:nvPr>
        </p:nvSpPr>
        <p:spPr>
          <a:xfrm>
            <a:off x="2260997" y="6200782"/>
            <a:ext cx="4714875" cy="600075"/>
          </a:xfrm>
        </p:spPr>
        <p:txBody>
          <a:bodyPr>
            <a:noAutofit/>
          </a:bodyPr>
          <a:lstStyle>
            <a:lvl1pPr algn="ctr">
              <a:buFontTx/>
              <a:buNone/>
              <a:defRPr sz="1013">
                <a:solidFill>
                  <a:schemeClr val="bg1"/>
                </a:solidFill>
              </a:defRPr>
            </a:lvl1pPr>
            <a:lvl2pPr marL="0" indent="0" algn="ctr">
              <a:spcBef>
                <a:spcPts val="0"/>
              </a:spcBef>
              <a:buFontTx/>
              <a:buNone/>
              <a:defRPr sz="1013">
                <a:solidFill>
                  <a:schemeClr val="bg1"/>
                </a:solidFill>
              </a:defRPr>
            </a:lvl2pPr>
            <a:lvl3pPr marL="257168" indent="0" algn="ctr">
              <a:buFontTx/>
              <a:buNone/>
              <a:defRPr sz="1013">
                <a:solidFill>
                  <a:schemeClr val="bg1"/>
                </a:solidFill>
              </a:defRPr>
            </a:lvl3pPr>
            <a:lvl4pPr marL="514337" indent="0" algn="ctr">
              <a:buFontTx/>
              <a:buNone/>
              <a:defRPr sz="1013">
                <a:solidFill>
                  <a:schemeClr val="bg1"/>
                </a:solidFill>
              </a:defRPr>
            </a:lvl4pPr>
            <a:lvl5pPr marL="771506" indent="0" algn="ctr">
              <a:buFontTx/>
              <a:buNone/>
              <a:defRPr sz="1013">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343371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26000"/>
          </a:blip>
          <a:stretch>
            <a:fillRect/>
          </a:stretch>
        </p:blipFill>
        <p:spPr>
          <a:xfrm>
            <a:off x="-1" y="0"/>
            <a:ext cx="9144001" cy="6858000"/>
          </a:xfrm>
          <a:prstGeom prst="rect">
            <a:avLst/>
          </a:prstGeom>
        </p:spPr>
      </p:pic>
      <p:sp>
        <p:nvSpPr>
          <p:cNvPr id="4" name="Title 8"/>
          <p:cNvSpPr>
            <a:spLocks noGrp="1"/>
          </p:cNvSpPr>
          <p:nvPr>
            <p:ph type="ctrTitle"/>
          </p:nvPr>
        </p:nvSpPr>
        <p:spPr>
          <a:xfrm>
            <a:off x="660057" y="3646137"/>
            <a:ext cx="7772400" cy="1829761"/>
          </a:xfrm>
        </p:spPr>
        <p:txBody>
          <a:bodyPr vert="horz" anchor="b">
            <a:normAutofit/>
            <a:scene3d>
              <a:camera prst="orthographicFront"/>
              <a:lightRig rig="soft" dir="t"/>
            </a:scene3d>
            <a:sp3d prstMaterial="softEdge"/>
          </a:bodyPr>
          <a:lstStyle>
            <a:lvl1pPr algn="r">
              <a:defRPr sz="2400" b="0" cap="none">
                <a:solidFill>
                  <a:schemeClr val="accent5"/>
                </a:solidFill>
                <a:effectLst/>
              </a:defRPr>
            </a:lvl1pPr>
          </a:lstStyle>
          <a:p>
            <a:r>
              <a:rPr kumimoji="0" lang="en-US" dirty="0"/>
              <a:t>Click to edit Master title style</a:t>
            </a:r>
          </a:p>
        </p:txBody>
      </p:sp>
      <p:sp>
        <p:nvSpPr>
          <p:cNvPr id="5" name="Subtitle 16"/>
          <p:cNvSpPr>
            <a:spLocks noGrp="1"/>
          </p:cNvSpPr>
          <p:nvPr>
            <p:ph type="subTitle" idx="1"/>
          </p:nvPr>
        </p:nvSpPr>
        <p:spPr>
          <a:xfrm>
            <a:off x="685800" y="5568513"/>
            <a:ext cx="7772400" cy="941485"/>
          </a:xfrm>
        </p:spPr>
        <p:txBody>
          <a:bodyPr lIns="45720" rIns="45720">
            <a:normAutofit/>
          </a:bodyPr>
          <a:lstStyle>
            <a:lvl1pPr marL="0" marR="48005" indent="0" algn="r">
              <a:buNone/>
              <a:defRPr sz="1800">
                <a:solidFill>
                  <a:schemeClr val="tx2">
                    <a:lumMod val="75000"/>
                  </a:schemeClr>
                </a:solidFill>
              </a:defRPr>
            </a:lvl1pPr>
            <a:lvl2pPr marL="342892" indent="0" algn="ctr">
              <a:buNone/>
            </a:lvl2pPr>
            <a:lvl3pPr marL="685783" indent="0" algn="ctr">
              <a:buNone/>
            </a:lvl3pPr>
            <a:lvl4pPr marL="1028675" indent="0" algn="ctr">
              <a:buNone/>
            </a:lvl4pPr>
            <a:lvl5pPr marL="1371566" indent="0" algn="ctr">
              <a:buNone/>
            </a:lvl5pPr>
            <a:lvl6pPr marL="1714457" indent="0" algn="ctr">
              <a:buNone/>
            </a:lvl6pPr>
            <a:lvl7pPr marL="2057348" indent="0" algn="ctr">
              <a:buNone/>
            </a:lvl7pPr>
            <a:lvl8pPr marL="2400240" indent="0" algn="ctr">
              <a:buNone/>
            </a:lvl8pPr>
            <a:lvl9pPr marL="2743132" indent="0" algn="ctr">
              <a:buNone/>
            </a:lvl9pPr>
          </a:lstStyle>
          <a:p>
            <a:r>
              <a:rPr kumimoji="0" lang="en-US" dirty="0"/>
              <a:t>Click to edit Master subtitle style</a:t>
            </a:r>
          </a:p>
        </p:txBody>
      </p:sp>
      <p:pic>
        <p:nvPicPr>
          <p:cNvPr id="3" name="Picture 2" descr="REMADE inst_Logo.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7500" t="11900" r="8844" b="12579"/>
          <a:stretch/>
        </p:blipFill>
        <p:spPr>
          <a:xfrm>
            <a:off x="5172303" y="121940"/>
            <a:ext cx="3355810" cy="1561218"/>
          </a:xfrm>
          <a:prstGeom prst="rect">
            <a:avLst/>
          </a:prstGeom>
        </p:spPr>
      </p:pic>
    </p:spTree>
    <p:extLst>
      <p:ext uri="{BB962C8B-B14F-4D97-AF65-F5344CB8AC3E}">
        <p14:creationId xmlns:p14="http://schemas.microsoft.com/office/powerpoint/2010/main" val="185057470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Title 6"/>
          <p:cNvSpPr>
            <a:spLocks noGrp="1"/>
          </p:cNvSpPr>
          <p:nvPr>
            <p:ph type="title"/>
          </p:nvPr>
        </p:nvSpPr>
        <p:spPr>
          <a:xfrm>
            <a:off x="457200" y="274644"/>
            <a:ext cx="8229600" cy="1029605"/>
          </a:xfrm>
        </p:spPr>
        <p:txBody>
          <a:bodyPr rtlCol="0"/>
          <a:lstStyle/>
          <a:p>
            <a:r>
              <a:rPr kumimoji="0" lang="en-US" dirty="0"/>
              <a:t>Click to edit Master title style</a:t>
            </a:r>
          </a:p>
        </p:txBody>
      </p:sp>
      <p:sp>
        <p:nvSpPr>
          <p:cNvPr id="16" name="Slide Number Placeholder 17"/>
          <p:cNvSpPr>
            <a:spLocks noGrp="1"/>
          </p:cNvSpPr>
          <p:nvPr>
            <p:ph type="sldNum" sz="quarter" idx="4"/>
          </p:nvPr>
        </p:nvSpPr>
        <p:spPr>
          <a:xfrm>
            <a:off x="8458202" y="6442269"/>
            <a:ext cx="245933" cy="209356"/>
          </a:xfrm>
          <a:prstGeom prst="rect">
            <a:avLst/>
          </a:prstGeom>
        </p:spPr>
        <p:txBody>
          <a:bodyPr vert="horz" lIns="0" tIns="0" rIns="0" bIns="0" anchor="ctr" anchorCtr="0"/>
          <a:lstStyle>
            <a:lvl1pPr algn="r" eaLnBrk="1" latinLnBrk="0" hangingPunct="1">
              <a:defRPr kumimoji="0" sz="1050" b="1">
                <a:solidFill>
                  <a:schemeClr val="bg1">
                    <a:lumMod val="65000"/>
                  </a:schemeClr>
                </a:solidFill>
                <a:latin typeface="Franklin Gothic Book"/>
                <a:cs typeface="Franklin Gothic Book"/>
              </a:defRPr>
            </a:lvl1pPr>
          </a:lstStyle>
          <a:p>
            <a:pPr defTabSz="342892" fontAlgn="auto">
              <a:spcBef>
                <a:spcPts val="0"/>
              </a:spcBef>
              <a:spcAft>
                <a:spcPts val="0"/>
              </a:spcAft>
            </a:pPr>
            <a:fld id="{6D56EEAD-0332-044B-8491-07E146F0D709}" type="slidenum">
              <a:rPr lang="en-GB" smtClean="0">
                <a:solidFill>
                  <a:prstClr val="white">
                    <a:lumMod val="65000"/>
                  </a:prstClr>
                </a:solidFill>
              </a:rPr>
              <a:pPr defTabSz="342892" fontAlgn="auto">
                <a:spcBef>
                  <a:spcPts val="0"/>
                </a:spcBef>
                <a:spcAft>
                  <a:spcPts val="0"/>
                </a:spcAft>
              </a:pPr>
              <a:t>‹#›</a:t>
            </a:fld>
            <a:endParaRPr lang="en-GB" dirty="0">
              <a:solidFill>
                <a:prstClr val="white">
                  <a:lumMod val="65000"/>
                </a:prstClr>
              </a:solidFill>
            </a:endParaRPr>
          </a:p>
        </p:txBody>
      </p:sp>
      <p:pic>
        <p:nvPicPr>
          <p:cNvPr id="18" name="Picture 17" descr="REMADE inst_Logo.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7500" t="11900" r="8844" b="12579"/>
          <a:stretch/>
        </p:blipFill>
        <p:spPr>
          <a:xfrm>
            <a:off x="180978" y="6214842"/>
            <a:ext cx="1123758" cy="522804"/>
          </a:xfrm>
          <a:prstGeom prst="rect">
            <a:avLst/>
          </a:prstGeom>
        </p:spPr>
      </p:pic>
      <p:sp>
        <p:nvSpPr>
          <p:cNvPr id="19" name="Footer Placeholder 21"/>
          <p:cNvSpPr>
            <a:spLocks noGrp="1"/>
          </p:cNvSpPr>
          <p:nvPr>
            <p:ph type="ftr" sz="quarter" idx="3"/>
          </p:nvPr>
        </p:nvSpPr>
        <p:spPr>
          <a:xfrm>
            <a:off x="1389720" y="6442274"/>
            <a:ext cx="7068480" cy="210385"/>
          </a:xfrm>
          <a:prstGeom prst="rect">
            <a:avLst/>
          </a:prstGeom>
        </p:spPr>
        <p:txBody>
          <a:bodyPr vert="horz" lIns="0" tIns="0" rIns="0" bIns="0" anchor="ctr" anchorCtr="0"/>
          <a:lstStyle>
            <a:lvl1pPr algn="r" eaLnBrk="1" latinLnBrk="0" hangingPunct="1">
              <a:defRPr kumimoji="0" sz="600">
                <a:solidFill>
                  <a:srgbClr val="A6A6A6"/>
                </a:solidFill>
                <a:latin typeface="Franklin Gothic Book"/>
                <a:cs typeface="Franklin Gothic Book"/>
              </a:defRPr>
            </a:lvl1pPr>
          </a:lstStyle>
          <a:p>
            <a:pPr defTabSz="342892" fontAlgn="auto">
              <a:spcBef>
                <a:spcPts val="0"/>
              </a:spcBef>
              <a:spcAft>
                <a:spcPts val="0"/>
              </a:spcAft>
            </a:pPr>
            <a:endParaRPr lang="en-GB" dirty="0"/>
          </a:p>
        </p:txBody>
      </p:sp>
      <p:cxnSp>
        <p:nvCxnSpPr>
          <p:cNvPr id="20" name="Straight Connector 19"/>
          <p:cNvCxnSpPr/>
          <p:nvPr userDrawn="1"/>
        </p:nvCxnSpPr>
        <p:spPr>
          <a:xfrm>
            <a:off x="2551814" y="6449283"/>
            <a:ext cx="6140616" cy="0"/>
          </a:xfrm>
          <a:prstGeom prst="line">
            <a:avLst/>
          </a:prstGeom>
          <a:ln w="6350" cap="flat" cmpd="sng" algn="ctr">
            <a:solidFill>
              <a:schemeClr val="tx1">
                <a:lumMod val="50000"/>
                <a:lumOff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040629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206" y="177114"/>
            <a:ext cx="8804197" cy="577081"/>
          </a:xfrm>
        </p:spPr>
        <p:txBody>
          <a:bodyPr/>
          <a:lstStyle>
            <a:lvl1pPr>
              <a:defRPr sz="2700" b="0">
                <a:solidFill>
                  <a:schemeClr val="tx1">
                    <a:lumMod val="50000"/>
                    <a:lumOff val="50000"/>
                  </a:schemeClr>
                </a:solidFill>
              </a:defRPr>
            </a:lvl1pPr>
          </a:lstStyle>
          <a:p>
            <a:r>
              <a:rPr lang="en-US" dirty="0"/>
              <a:t>Click to edit Master title style</a:t>
            </a:r>
          </a:p>
        </p:txBody>
      </p:sp>
      <p:sp>
        <p:nvSpPr>
          <p:cNvPr id="3" name="Content Placeholder 2"/>
          <p:cNvSpPr>
            <a:spLocks noGrp="1"/>
          </p:cNvSpPr>
          <p:nvPr>
            <p:ph idx="1"/>
          </p:nvPr>
        </p:nvSpPr>
        <p:spPr>
          <a:xfrm>
            <a:off x="111204" y="1294023"/>
            <a:ext cx="8651796" cy="1338828"/>
          </a:xfrm>
          <a:prstGeom prst="rect">
            <a:avLst/>
          </a:prstGeom>
        </p:spPr>
        <p:txBody>
          <a:bodyPr>
            <a:spAutoFit/>
          </a:bodyPr>
          <a:lstStyle>
            <a:lvl1pPr>
              <a:buClr>
                <a:schemeClr val="accent1"/>
              </a:buClr>
              <a:defRPr sz="1800">
                <a:solidFill>
                  <a:schemeClr val="accent6">
                    <a:lumMod val="50000"/>
                  </a:schemeClr>
                </a:solidFill>
                <a:latin typeface="Franklin Gothic Book"/>
                <a:cs typeface="Franklin Gothic Book"/>
              </a:defRPr>
            </a:lvl1pPr>
            <a:lvl2pPr marL="386945" indent="-177400">
              <a:buClr>
                <a:schemeClr val="accent1"/>
              </a:buClr>
              <a:buFont typeface="Arial Narrow" pitchFamily="34" charset="0"/>
              <a:buChar char="–"/>
              <a:defRPr sz="1500">
                <a:solidFill>
                  <a:schemeClr val="bg2">
                    <a:lumMod val="25000"/>
                  </a:schemeClr>
                </a:solidFill>
                <a:latin typeface="Franklin Gothic Book"/>
                <a:cs typeface="Franklin Gothic Book"/>
              </a:defRPr>
            </a:lvl2pPr>
            <a:lvl3pPr marL="558390" indent="-126203">
              <a:buClr>
                <a:schemeClr val="accent1"/>
              </a:buClr>
              <a:defRPr sz="1350">
                <a:solidFill>
                  <a:schemeClr val="bg2">
                    <a:lumMod val="25000"/>
                  </a:schemeClr>
                </a:solidFill>
                <a:latin typeface="Franklin Gothic Book"/>
                <a:cs typeface="Franklin Gothic Book"/>
              </a:defRPr>
            </a:lvl3pPr>
            <a:lvl4pPr marL="729836" indent="-171446">
              <a:buClr>
                <a:schemeClr val="accent1"/>
              </a:buClr>
              <a:defRPr sz="1200">
                <a:solidFill>
                  <a:schemeClr val="bg2">
                    <a:lumMod val="25000"/>
                  </a:schemeClr>
                </a:solidFill>
                <a:latin typeface="Franklin Gothic Book"/>
                <a:cs typeface="Franklin Gothic Book"/>
              </a:defRPr>
            </a:lvl4pPr>
            <a:lvl5pPr marL="857228" indent="-127394">
              <a:buClr>
                <a:schemeClr val="accent1"/>
              </a:buClr>
              <a:buFont typeface="Arial" pitchFamily="34" charset="0"/>
              <a:buChar char="•"/>
              <a:defRPr sz="1200">
                <a:solidFill>
                  <a:schemeClr val="bg2">
                    <a:lumMod val="25000"/>
                  </a:schemeClr>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a:xfrm>
            <a:off x="4632325" y="6356356"/>
            <a:ext cx="2895600" cy="365125"/>
          </a:xfrm>
          <a:prstGeom prst="rect">
            <a:avLst/>
          </a:prstGeom>
        </p:spPr>
        <p:txBody>
          <a:bodyPr/>
          <a:lstStyle>
            <a:lvl1pPr>
              <a:defRPr>
                <a:latin typeface="Franklin Gothic Book"/>
              </a:defRPr>
            </a:lvl1pPr>
          </a:lstStyle>
          <a:p>
            <a:pPr fontAlgn="auto">
              <a:spcBef>
                <a:spcPts val="0"/>
              </a:spcBef>
              <a:spcAft>
                <a:spcPts val="0"/>
              </a:spcAft>
              <a:defRPr/>
            </a:pPr>
            <a:endParaRPr lang="en-US" dirty="0">
              <a:solidFill>
                <a:srgbClr val="04617B">
                  <a:shade val="90000"/>
                </a:srgbClr>
              </a:solidFill>
            </a:endParaRPr>
          </a:p>
        </p:txBody>
      </p:sp>
    </p:spTree>
    <p:extLst>
      <p:ext uri="{BB962C8B-B14F-4D97-AF65-F5344CB8AC3E}">
        <p14:creationId xmlns:p14="http://schemas.microsoft.com/office/powerpoint/2010/main" val="10602855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b="0"/>
            </a:lvl1pPr>
          </a:lstStyle>
          <a:p>
            <a:r>
              <a:rPr lang="en-US" dirty="0"/>
              <a:t>Click to edit Master title style</a:t>
            </a:r>
          </a:p>
        </p:txBody>
      </p:sp>
      <p:sp>
        <p:nvSpPr>
          <p:cNvPr id="4" name="Text Placeholder 3"/>
          <p:cNvSpPr>
            <a:spLocks noGrp="1"/>
          </p:cNvSpPr>
          <p:nvPr>
            <p:ph type="body" sz="quarter" idx="10"/>
          </p:nvPr>
        </p:nvSpPr>
        <p:spPr>
          <a:xfrm>
            <a:off x="192088" y="812800"/>
            <a:ext cx="8731250" cy="55308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904121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cSld name="10_Custom Layou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457200" y="1"/>
            <a:ext cx="8229600" cy="641349"/>
          </a:xfrm>
        </p:spPr>
        <p:txBody>
          <a:bodyPr/>
          <a:lstStyle>
            <a:lvl1pPr>
              <a:defRPr>
                <a:solidFill>
                  <a:srgbClr val="3C474F"/>
                </a:solidFill>
              </a:defRPr>
            </a:lvl1pPr>
          </a:lstStyle>
          <a:p>
            <a:r>
              <a:rPr lang="en-US"/>
              <a:t>Click to edit Master title style</a:t>
            </a:r>
            <a:endParaRPr lang="en-US" dirty="0"/>
          </a:p>
        </p:txBody>
      </p:sp>
    </p:spTree>
    <p:extLst>
      <p:ext uri="{BB962C8B-B14F-4D97-AF65-F5344CB8AC3E}">
        <p14:creationId xmlns:p14="http://schemas.microsoft.com/office/powerpoint/2010/main" val="110551327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Content Placeholder 3"/>
          <p:cNvSpPr>
            <a:spLocks noGrp="1"/>
          </p:cNvSpPr>
          <p:nvPr>
            <p:ph sz="quarter" idx="10"/>
          </p:nvPr>
        </p:nvSpPr>
        <p:spPr>
          <a:xfrm>
            <a:off x="457200" y="914400"/>
            <a:ext cx="8077200" cy="5257800"/>
          </a:xfrm>
          <a:prstGeom prst="rect">
            <a:avLst/>
          </a:prstGeom>
        </p:spPr>
        <p:txBody>
          <a:bodyPr vert="horz"/>
          <a:lstStyle>
            <a:lvl1pPr marL="0" indent="0">
              <a:buNone/>
              <a:defRPr/>
            </a:lvl1pPr>
          </a:lstStyle>
          <a:p>
            <a:pPr lvl="0"/>
            <a:r>
              <a:rPr lang="en-US" dirty="0"/>
              <a:t>Click to edit Master text styles</a:t>
            </a:r>
          </a:p>
        </p:txBody>
      </p:sp>
    </p:spTree>
    <p:extLst>
      <p:ext uri="{BB962C8B-B14F-4D97-AF65-F5344CB8AC3E}">
        <p14:creationId xmlns:p14="http://schemas.microsoft.com/office/powerpoint/2010/main" val="300984374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Rectangle 4"/>
          <p:cNvSpPr/>
          <p:nvPr/>
        </p:nvSpPr>
        <p:spPr>
          <a:xfrm>
            <a:off x="0" y="676275"/>
            <a:ext cx="9144000"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pic>
        <p:nvPicPr>
          <p:cNvPr id="6" name="Picture 14" descr="EERE identifier_vert_2017_top bleed_BC.jpg"/>
          <p:cNvPicPr>
            <a:picLocks noChangeAspect="1"/>
          </p:cNvPicPr>
          <p:nvPr/>
        </p:nvPicPr>
        <p:blipFill>
          <a:blip r:embed="rId2" cstate="print">
            <a:extLst>
              <a:ext uri="{28A0092B-C50C-407E-A947-70E740481C1C}">
                <a14:useLocalDpi xmlns:a14="http://schemas.microsoft.com/office/drawing/2010/main" val="0"/>
              </a:ext>
            </a:extLst>
          </a:blip>
          <a:srcRect t="28281"/>
          <a:stretch>
            <a:fillRect/>
          </a:stretch>
        </p:blipFill>
        <p:spPr bwMode="auto">
          <a:xfrm>
            <a:off x="647700" y="0"/>
            <a:ext cx="1857375" cy="1354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5" descr="photo collag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8" y="4148138"/>
            <a:ext cx="9166226" cy="272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Subtitle 2"/>
          <p:cNvSpPr>
            <a:spLocks noGrp="1"/>
          </p:cNvSpPr>
          <p:nvPr>
            <p:ph type="subTitle" idx="1"/>
          </p:nvPr>
        </p:nvSpPr>
        <p:spPr>
          <a:xfrm>
            <a:off x="530961" y="1544720"/>
            <a:ext cx="8269754" cy="1381360"/>
          </a:xfrm>
          <a:prstGeom prst="rect">
            <a:avLst/>
          </a:prstGeom>
        </p:spPr>
        <p:txBody>
          <a:bodyPr>
            <a:normAutofit/>
          </a:bodyPr>
          <a:lstStyle>
            <a:lvl1pPr marL="0" indent="0" algn="l">
              <a:buNone/>
              <a:defRPr sz="4000" b="1" i="0">
                <a:solidFill>
                  <a:srgbClr val="282B2E"/>
                </a:solidFill>
                <a:latin typeface="+mj-lt"/>
                <a:cs typeface="Franklin Gothic Boo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0" name="Text Placeholder 17"/>
          <p:cNvSpPr>
            <a:spLocks noGrp="1"/>
          </p:cNvSpPr>
          <p:nvPr>
            <p:ph type="body" sz="quarter" idx="10"/>
          </p:nvPr>
        </p:nvSpPr>
        <p:spPr>
          <a:xfrm>
            <a:off x="554669" y="2976351"/>
            <a:ext cx="4171052" cy="33112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rgbClr val="282B2E"/>
                </a:solidFill>
                <a:effectLst/>
                <a:uLnTx/>
                <a:uFillTx/>
                <a:latin typeface="+mn-lt"/>
                <a:cs typeface="Franklin Gothic Book"/>
              </a:defRPr>
            </a:lvl1pPr>
          </a:lstStyle>
          <a:p>
            <a:pPr lvl="0"/>
            <a:r>
              <a:rPr lang="en-US" noProof="0" dirty="0"/>
              <a:t>Click to edit Master text styles</a:t>
            </a:r>
          </a:p>
        </p:txBody>
      </p:sp>
      <p:sp>
        <p:nvSpPr>
          <p:cNvPr id="22" name="Text Placeholder 18"/>
          <p:cNvSpPr>
            <a:spLocks noGrp="1"/>
          </p:cNvSpPr>
          <p:nvPr>
            <p:ph type="body" sz="quarter" idx="13"/>
          </p:nvPr>
        </p:nvSpPr>
        <p:spPr>
          <a:xfrm>
            <a:off x="559105" y="3424166"/>
            <a:ext cx="2849177" cy="288687"/>
          </a:xfrm>
          <a:prstGeom prst="rect">
            <a:avLst/>
          </a:prstGeom>
        </p:spPr>
        <p:txBody>
          <a:bodyPr>
            <a:normAutofit/>
          </a:bodyPr>
          <a:lstStyle>
            <a:lvl1pPr>
              <a:buNone/>
              <a:defRPr sz="1200">
                <a:solidFill>
                  <a:srgbClr val="282B2E"/>
                </a:solidFill>
                <a:latin typeface="+mn-lt"/>
                <a:cs typeface="Franklin Gothic Book"/>
              </a:defRPr>
            </a:lvl1pPr>
            <a:lvl5pPr>
              <a:defRPr/>
            </a:lvl5pPr>
          </a:lstStyle>
          <a:p>
            <a:pPr lvl="0"/>
            <a:r>
              <a:rPr lang="en-US" dirty="0"/>
              <a:t>Click to edit Master text styles</a:t>
            </a:r>
          </a:p>
        </p:txBody>
      </p:sp>
    </p:spTree>
    <p:extLst>
      <p:ext uri="{BB962C8B-B14F-4D97-AF65-F5344CB8AC3E}">
        <p14:creationId xmlns:p14="http://schemas.microsoft.com/office/powerpoint/2010/main" val="394199784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Content Placeholder 6"/>
          <p:cNvSpPr>
            <a:spLocks noGrp="1"/>
          </p:cNvSpPr>
          <p:nvPr>
            <p:ph sz="quarter" idx="10"/>
          </p:nvPr>
        </p:nvSpPr>
        <p:spPr>
          <a:xfrm>
            <a:off x="358211" y="1046531"/>
            <a:ext cx="8427200"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78250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901167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2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2"/>
          <p:cNvSpPr>
            <a:spLocks noGrp="1"/>
          </p:cNvSpPr>
          <p:nvPr>
            <p:ph sz="half" idx="1"/>
          </p:nvPr>
        </p:nvSpPr>
        <p:spPr>
          <a:xfrm>
            <a:off x="375019" y="1677981"/>
            <a:ext cx="4129746" cy="4267200"/>
          </a:xfrm>
          <a:prstGeom prst="rect">
            <a:avLst/>
          </a:prstGeom>
        </p:spPr>
        <p:txBody>
          <a:bodyPr/>
          <a:lstStyle>
            <a:lvl1pPr marL="182880" indent="-182880">
              <a:defRPr sz="2200" b="0" baseline="0"/>
            </a:lvl1pPr>
            <a:lvl2pPr>
              <a:buSzPct val="80000"/>
              <a:buFont typeface="Courier New" pitchFamily="49" charset="0"/>
              <a:buChar char="o"/>
              <a:defRPr lang="en-US" sz="2200" kern="1200" dirty="0" smtClean="0">
                <a:solidFill>
                  <a:schemeClr val="tx1"/>
                </a:solidFill>
                <a:latin typeface="+mn-lt"/>
                <a:ea typeface="+mn-ea"/>
                <a:cs typeface="+mn-cs"/>
              </a:defRPr>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p:cNvSpPr>
            <a:spLocks noGrp="1"/>
          </p:cNvSpPr>
          <p:nvPr>
            <p:ph sz="half" idx="2"/>
          </p:nvPr>
        </p:nvSpPr>
        <p:spPr>
          <a:xfrm>
            <a:off x="4737846" y="1677981"/>
            <a:ext cx="4249271" cy="4267200"/>
          </a:xfrm>
          <a:prstGeom prst="rect">
            <a:avLst/>
          </a:prstGeom>
        </p:spPr>
        <p:txBody>
          <a:bodyPr/>
          <a:lstStyle>
            <a:lvl1pPr marL="182880" indent="-182880">
              <a:defRPr sz="2200" b="0"/>
            </a:lvl1pPr>
            <a:lvl2pPr>
              <a:buSzPct val="80000"/>
              <a:buFont typeface="Courier New" pitchFamily="49" charset="0"/>
              <a:buChar char="o"/>
              <a:defRPr sz="2200"/>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8"/>
          <p:cNvSpPr>
            <a:spLocks noGrp="1"/>
          </p:cNvSpPr>
          <p:nvPr>
            <p:ph type="body" sz="quarter" idx="10"/>
          </p:nvPr>
        </p:nvSpPr>
        <p:spPr>
          <a:xfrm>
            <a:off x="375019" y="1068381"/>
            <a:ext cx="4122276" cy="457200"/>
          </a:xfrm>
          <a:prstGeom prst="rect">
            <a:avLst/>
          </a:prstGeom>
        </p:spPr>
        <p:txBody>
          <a:bodyPr>
            <a:noAutofit/>
          </a:bodyPr>
          <a:lstStyle>
            <a:lvl1pPr>
              <a:buNone/>
              <a:defRPr sz="2400" b="1"/>
            </a:lvl1pPr>
          </a:lstStyle>
          <a:p>
            <a:pPr lvl="0"/>
            <a:r>
              <a:rPr lang="en-US"/>
              <a:t>Click to edit Master text styles</a:t>
            </a:r>
          </a:p>
        </p:txBody>
      </p:sp>
      <p:sp>
        <p:nvSpPr>
          <p:cNvPr id="9" name="Text Placeholder 8"/>
          <p:cNvSpPr>
            <a:spLocks noGrp="1"/>
          </p:cNvSpPr>
          <p:nvPr>
            <p:ph type="body" sz="quarter" idx="11"/>
          </p:nvPr>
        </p:nvSpPr>
        <p:spPr>
          <a:xfrm>
            <a:off x="4737846" y="1068381"/>
            <a:ext cx="4249271" cy="457200"/>
          </a:xfrm>
          <a:prstGeom prst="rect">
            <a:avLst/>
          </a:prstGeom>
        </p:spPr>
        <p:txBody>
          <a:bodyPr>
            <a:noAutofit/>
          </a:bodyPr>
          <a:lstStyle>
            <a:lvl1pPr>
              <a:buNone/>
              <a:defRPr sz="2400" b="1"/>
            </a:lvl1pPr>
          </a:lstStyle>
          <a:p>
            <a:pPr lvl="0"/>
            <a:r>
              <a:rPr lang="en-US"/>
              <a:t>Click to edit Master text styles</a:t>
            </a:r>
          </a:p>
        </p:txBody>
      </p:sp>
    </p:spTree>
    <p:extLst>
      <p:ext uri="{BB962C8B-B14F-4D97-AF65-F5344CB8AC3E}">
        <p14:creationId xmlns:p14="http://schemas.microsoft.com/office/powerpoint/2010/main" val="97955180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Chart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hart Placeholder 6"/>
          <p:cNvSpPr>
            <a:spLocks noGrp="1"/>
          </p:cNvSpPr>
          <p:nvPr>
            <p:ph type="chart" sz="quarter" idx="10"/>
          </p:nvPr>
        </p:nvSpPr>
        <p:spPr>
          <a:xfrm>
            <a:off x="365775" y="1045595"/>
            <a:ext cx="7575460" cy="5244640"/>
          </a:xfrm>
          <a:prstGeom prst="rect">
            <a:avLst/>
          </a:prstGeom>
        </p:spPr>
        <p:txBody>
          <a:bodyPr rtlCol="0">
            <a:normAutofit/>
          </a:bodyPr>
          <a:lstStyle/>
          <a:p>
            <a:pPr lvl="0"/>
            <a:r>
              <a:rPr lang="en-US" noProof="0"/>
              <a:t>Click icon to add chart</a:t>
            </a:r>
          </a:p>
        </p:txBody>
      </p:sp>
    </p:spTree>
    <p:extLst>
      <p:ext uri="{BB962C8B-B14F-4D97-AF65-F5344CB8AC3E}">
        <p14:creationId xmlns:p14="http://schemas.microsoft.com/office/powerpoint/2010/main" val="30461375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Section - white">
    <p:spTree>
      <p:nvGrpSpPr>
        <p:cNvPr id="1" name=""/>
        <p:cNvGrpSpPr/>
        <p:nvPr/>
      </p:nvGrpSpPr>
      <p:grpSpPr>
        <a:xfrm>
          <a:off x="0" y="0"/>
          <a:ext cx="0" cy="0"/>
          <a:chOff x="0" y="0"/>
          <a:chExt cx="0" cy="0"/>
        </a:xfrm>
      </p:grpSpPr>
      <p:sp>
        <p:nvSpPr>
          <p:cNvPr id="4" name="Rectangle 3"/>
          <p:cNvSpPr/>
          <p:nvPr/>
        </p:nvSpPr>
        <p:spPr>
          <a:xfrm>
            <a:off x="0" y="676275"/>
            <a:ext cx="9144000"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a:xfrm>
            <a:off x="0" y="2389456"/>
            <a:ext cx="9144000" cy="812725"/>
          </a:xfrm>
        </p:spPr>
        <p:txBody>
          <a:bodyPr/>
          <a:lstStyle>
            <a:lvl1pPr algn="ctr">
              <a:defRPr/>
            </a:lvl1pPr>
          </a:lstStyle>
          <a:p>
            <a:r>
              <a:rPr lang="en-US"/>
              <a:t>Click to edit Master title style</a:t>
            </a:r>
            <a:endParaRPr lang="en-US" dirty="0"/>
          </a:p>
        </p:txBody>
      </p:sp>
      <p:sp>
        <p:nvSpPr>
          <p:cNvPr id="7" name="Text Placeholder 6"/>
          <p:cNvSpPr>
            <a:spLocks noGrp="1"/>
          </p:cNvSpPr>
          <p:nvPr>
            <p:ph type="body" sz="quarter" idx="11"/>
          </p:nvPr>
        </p:nvSpPr>
        <p:spPr>
          <a:xfrm>
            <a:off x="0" y="3257084"/>
            <a:ext cx="9143999" cy="1150564"/>
          </a:xfrm>
          <a:prstGeom prst="rect">
            <a:avLst/>
          </a:prstGeom>
        </p:spPr>
        <p:txBody>
          <a:bodyP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313822220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1 column - green">
    <p:spTree>
      <p:nvGrpSpPr>
        <p:cNvPr id="1" name=""/>
        <p:cNvGrpSpPr/>
        <p:nvPr/>
      </p:nvGrpSpPr>
      <p:grpSpPr>
        <a:xfrm>
          <a:off x="0" y="0"/>
          <a:ext cx="0" cy="0"/>
          <a:chOff x="0" y="0"/>
          <a:chExt cx="0" cy="0"/>
        </a:xfrm>
      </p:grpSpPr>
      <p:sp>
        <p:nvSpPr>
          <p:cNvPr id="4" name="Rectangle 3"/>
          <p:cNvSpPr/>
          <p:nvPr/>
        </p:nvSpPr>
        <p:spPr>
          <a:xfrm>
            <a:off x="0" y="847725"/>
            <a:ext cx="9144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5" name="Rectangle 4"/>
          <p:cNvSpPr/>
          <p:nvPr/>
        </p:nvSpPr>
        <p:spPr>
          <a:xfrm>
            <a:off x="0" y="0"/>
            <a:ext cx="9144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8" name="Content Placeholder 6"/>
          <p:cNvSpPr>
            <a:spLocks noGrp="1"/>
          </p:cNvSpPr>
          <p:nvPr>
            <p:ph sz="quarter" idx="10"/>
          </p:nvPr>
        </p:nvSpPr>
        <p:spPr>
          <a:xfrm>
            <a:off x="358211" y="1046531"/>
            <a:ext cx="8427200" cy="5370703"/>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1442876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2 column  - green">
    <p:spTree>
      <p:nvGrpSpPr>
        <p:cNvPr id="1" name=""/>
        <p:cNvGrpSpPr/>
        <p:nvPr/>
      </p:nvGrpSpPr>
      <p:grpSpPr>
        <a:xfrm>
          <a:off x="0" y="0"/>
          <a:ext cx="0" cy="0"/>
          <a:chOff x="0" y="0"/>
          <a:chExt cx="0" cy="0"/>
        </a:xfrm>
      </p:grpSpPr>
      <p:sp>
        <p:nvSpPr>
          <p:cNvPr id="7" name="Rectangle 6"/>
          <p:cNvSpPr/>
          <p:nvPr/>
        </p:nvSpPr>
        <p:spPr>
          <a:xfrm>
            <a:off x="0" y="847725"/>
            <a:ext cx="9144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8" name="Rectangle 7"/>
          <p:cNvSpPr/>
          <p:nvPr/>
        </p:nvSpPr>
        <p:spPr>
          <a:xfrm>
            <a:off x="0" y="0"/>
            <a:ext cx="9144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9" name="Content Placeholder 2"/>
          <p:cNvSpPr>
            <a:spLocks noGrp="1"/>
          </p:cNvSpPr>
          <p:nvPr>
            <p:ph sz="half" idx="1"/>
          </p:nvPr>
        </p:nvSpPr>
        <p:spPr>
          <a:xfrm>
            <a:off x="375019" y="1677981"/>
            <a:ext cx="4129746" cy="4267200"/>
          </a:xfrm>
          <a:prstGeom prst="rect">
            <a:avLst/>
          </a:prstGeom>
        </p:spPr>
        <p:txBody>
          <a:bodyPr/>
          <a:lstStyle>
            <a:lvl1pPr marL="182880" indent="-182880">
              <a:defRPr sz="2200" b="0" baseline="0">
                <a:solidFill>
                  <a:srgbClr val="FFFFFF"/>
                </a:solidFill>
              </a:defRPr>
            </a:lvl1pPr>
            <a:lvl2pPr>
              <a:buSzPct val="80000"/>
              <a:buFont typeface="Courier New" pitchFamily="49" charset="0"/>
              <a:buChar char="o"/>
              <a:defRPr lang="en-US" sz="2200" kern="1200" dirty="0" smtClean="0">
                <a:solidFill>
                  <a:srgbClr val="FFFFFF"/>
                </a:solidFill>
                <a:latin typeface="+mn-lt"/>
                <a:ea typeface="+mn-ea"/>
                <a:cs typeface="+mn-cs"/>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half" idx="2"/>
          </p:nvPr>
        </p:nvSpPr>
        <p:spPr>
          <a:xfrm>
            <a:off x="4737846" y="1677981"/>
            <a:ext cx="4249271" cy="4267200"/>
          </a:xfrm>
          <a:prstGeom prst="rect">
            <a:avLst/>
          </a:prstGeom>
        </p:spPr>
        <p:txBody>
          <a:bodyPr/>
          <a:lstStyle>
            <a:lvl1pPr marL="182880" indent="-182880">
              <a:defRPr sz="2200" b="0">
                <a:solidFill>
                  <a:srgbClr val="FFFFFF"/>
                </a:solidFill>
              </a:defRPr>
            </a:lvl1pPr>
            <a:lvl2pPr>
              <a:buSzPct val="80000"/>
              <a:buFont typeface="Courier New" pitchFamily="49" charset="0"/>
              <a:buChar char="o"/>
              <a:defRPr sz="2200">
                <a:solidFill>
                  <a:srgbClr val="FFFFFF"/>
                </a:solidFill>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8"/>
          <p:cNvSpPr>
            <a:spLocks noGrp="1"/>
          </p:cNvSpPr>
          <p:nvPr>
            <p:ph type="body" sz="quarter" idx="10"/>
          </p:nvPr>
        </p:nvSpPr>
        <p:spPr>
          <a:xfrm>
            <a:off x="375019" y="1068381"/>
            <a:ext cx="4122276" cy="457200"/>
          </a:xfrm>
          <a:prstGeom prst="rect">
            <a:avLst/>
          </a:prstGeom>
        </p:spPr>
        <p:txBody>
          <a:bodyPr>
            <a:noAutofit/>
          </a:bodyPr>
          <a:lstStyle>
            <a:lvl1pPr>
              <a:buNone/>
              <a:defRPr sz="2400" b="1">
                <a:solidFill>
                  <a:srgbClr val="FFFFFF"/>
                </a:solidFill>
              </a:defRPr>
            </a:lvl1pPr>
          </a:lstStyle>
          <a:p>
            <a:pPr lvl="0"/>
            <a:r>
              <a:rPr lang="en-US"/>
              <a:t>Click to edit Master text styles</a:t>
            </a:r>
          </a:p>
        </p:txBody>
      </p:sp>
      <p:sp>
        <p:nvSpPr>
          <p:cNvPr id="12" name="Text Placeholder 8"/>
          <p:cNvSpPr>
            <a:spLocks noGrp="1"/>
          </p:cNvSpPr>
          <p:nvPr>
            <p:ph type="body" sz="quarter" idx="11"/>
          </p:nvPr>
        </p:nvSpPr>
        <p:spPr>
          <a:xfrm>
            <a:off x="4737846" y="1068381"/>
            <a:ext cx="4249271" cy="457200"/>
          </a:xfrm>
          <a:prstGeom prst="rect">
            <a:avLst/>
          </a:prstGeom>
        </p:spPr>
        <p:txBody>
          <a:bodyPr>
            <a:noAutofit/>
          </a:bodyPr>
          <a:lstStyle>
            <a:lvl1pPr>
              <a:buNone/>
              <a:defRPr sz="2400" b="1">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152760427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Chart - green">
    <p:spTree>
      <p:nvGrpSpPr>
        <p:cNvPr id="1" name=""/>
        <p:cNvGrpSpPr/>
        <p:nvPr/>
      </p:nvGrpSpPr>
      <p:grpSpPr>
        <a:xfrm>
          <a:off x="0" y="0"/>
          <a:ext cx="0" cy="0"/>
          <a:chOff x="0" y="0"/>
          <a:chExt cx="0" cy="0"/>
        </a:xfrm>
      </p:grpSpPr>
      <p:sp>
        <p:nvSpPr>
          <p:cNvPr id="4" name="Rectangle 3"/>
          <p:cNvSpPr/>
          <p:nvPr/>
        </p:nvSpPr>
        <p:spPr>
          <a:xfrm>
            <a:off x="0" y="847725"/>
            <a:ext cx="9144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5" name="Rectangle 4"/>
          <p:cNvSpPr/>
          <p:nvPr/>
        </p:nvSpPr>
        <p:spPr>
          <a:xfrm>
            <a:off x="0" y="0"/>
            <a:ext cx="9144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9" name="Chart Placeholder 6"/>
          <p:cNvSpPr>
            <a:spLocks noGrp="1"/>
          </p:cNvSpPr>
          <p:nvPr>
            <p:ph type="chart" sz="quarter" idx="10"/>
          </p:nvPr>
        </p:nvSpPr>
        <p:spPr>
          <a:xfrm>
            <a:off x="365775" y="1045595"/>
            <a:ext cx="7575460" cy="5244640"/>
          </a:xfrm>
          <a:prstGeom prst="rect">
            <a:avLst/>
          </a:prstGeom>
        </p:spPr>
        <p:txBody>
          <a:bodyPr rtlCol="0">
            <a:normAutofit/>
          </a:bodyPr>
          <a:lstStyle>
            <a:lvl1pPr>
              <a:defRPr>
                <a:solidFill>
                  <a:srgbClr val="FFFFFF"/>
                </a:solidFill>
              </a:defRPr>
            </a:lvl1pPr>
          </a:lstStyle>
          <a:p>
            <a:pPr lvl="0"/>
            <a:r>
              <a:rPr lang="en-US" noProof="0"/>
              <a:t>Click icon to add chart</a:t>
            </a:r>
          </a:p>
        </p:txBody>
      </p:sp>
    </p:spTree>
    <p:extLst>
      <p:ext uri="{BB962C8B-B14F-4D97-AF65-F5344CB8AC3E}">
        <p14:creationId xmlns:p14="http://schemas.microsoft.com/office/powerpoint/2010/main" val="250311534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Section - green">
    <p:spTree>
      <p:nvGrpSpPr>
        <p:cNvPr id="1" name=""/>
        <p:cNvGrpSpPr/>
        <p:nvPr/>
      </p:nvGrpSpPr>
      <p:grpSpPr>
        <a:xfrm>
          <a:off x="0" y="0"/>
          <a:ext cx="0" cy="0"/>
          <a:chOff x="0" y="0"/>
          <a:chExt cx="0" cy="0"/>
        </a:xfrm>
      </p:grpSpPr>
      <p:sp>
        <p:nvSpPr>
          <p:cNvPr id="3" name="Rectangle 2"/>
          <p:cNvSpPr/>
          <p:nvPr/>
        </p:nvSpPr>
        <p:spPr>
          <a:xfrm>
            <a:off x="0" y="0"/>
            <a:ext cx="9144000" cy="655161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4" name="Title 1"/>
          <p:cNvSpPr txBox="1">
            <a:spLocks/>
          </p:cNvSpPr>
          <p:nvPr/>
        </p:nvSpPr>
        <p:spPr>
          <a:xfrm>
            <a:off x="0" y="2389188"/>
            <a:ext cx="9144000" cy="812800"/>
          </a:xfrm>
          <a:prstGeom prst="rect">
            <a:avLst/>
          </a:prstGeom>
        </p:spPr>
        <p:txBody>
          <a:bodyPr anchor="ctr"/>
          <a:lstStyle>
            <a:lvl1pPr algn="ctr" defTabSz="457200" rtl="0" eaLnBrk="1" latinLnBrk="0" hangingPunct="1">
              <a:spcBef>
                <a:spcPct val="0"/>
              </a:spcBef>
              <a:buNone/>
              <a:defRPr lang="en-US" sz="3300" b="1" kern="1200" dirty="0" smtClean="0">
                <a:solidFill>
                  <a:schemeClr val="accent5"/>
                </a:solidFill>
                <a:latin typeface="+mj-lt"/>
                <a:ea typeface="+mj-ea"/>
                <a:cs typeface="Arial"/>
              </a:defRPr>
            </a:lvl1pPr>
          </a:lstStyle>
          <a:p>
            <a:pPr fontAlgn="auto">
              <a:spcAft>
                <a:spcPts val="0"/>
              </a:spcAft>
              <a:defRPr/>
            </a:pPr>
            <a:r>
              <a:rPr>
                <a:solidFill>
                  <a:srgbClr val="FFFFFF"/>
                </a:solidFill>
                <a:cs typeface="Franklin Gothic Book"/>
              </a:rPr>
              <a:t>Click to edit Master title style</a:t>
            </a:r>
          </a:p>
        </p:txBody>
      </p:sp>
      <p:sp>
        <p:nvSpPr>
          <p:cNvPr id="10" name="Text Placeholder 6"/>
          <p:cNvSpPr>
            <a:spLocks noGrp="1"/>
          </p:cNvSpPr>
          <p:nvPr>
            <p:ph type="body" sz="quarter" idx="11"/>
          </p:nvPr>
        </p:nvSpPr>
        <p:spPr>
          <a:xfrm>
            <a:off x="0" y="3257084"/>
            <a:ext cx="9143999" cy="1150564"/>
          </a:xfrm>
          <a:prstGeom prst="rect">
            <a:avLst/>
          </a:prstGeom>
        </p:spPr>
        <p:txBody>
          <a:bodyPr/>
          <a:lstStyle>
            <a:lvl1pPr marL="0" indent="0" algn="ctr">
              <a:buFontTx/>
              <a:buNone/>
              <a:defRPr>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111773176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0331850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90675"/>
            <a:ext cx="8229600" cy="4876800"/>
          </a:xfrm>
          <a:prstGeom prst="rect">
            <a:avLst/>
          </a:prstGeom>
        </p:spPr>
        <p:txBody>
          <a:bodyPr/>
          <a:lstStyle>
            <a:lvl1pPr>
              <a:defRPr sz="2400">
                <a:latin typeface="Franklin Gothic Book"/>
              </a:defRPr>
            </a:lvl1pPr>
            <a:lvl2pPr>
              <a:defRPr sz="2000">
                <a:latin typeface="Franklin Gothic Book"/>
              </a:defRPr>
            </a:lvl2pPr>
            <a:lvl3pPr>
              <a:defRPr>
                <a:latin typeface="Franklin Gothic Book"/>
              </a:defRPr>
            </a:lvl3pPr>
            <a:lvl4pPr>
              <a:defRPr>
                <a:latin typeface="Franklin Gothic Book"/>
              </a:defRPr>
            </a:lvl4pPr>
            <a:lvl5pPr>
              <a:defRPr>
                <a:latin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a:lstStyle>
            <a:lvl1pPr>
              <a:defRPr>
                <a:latin typeface="+mj-lt"/>
              </a:defRPr>
            </a:lvl1pPr>
          </a:lstStyle>
          <a:p>
            <a:r>
              <a:rPr lang="en-US" dirty="0"/>
              <a:t>Click to edit Master title style</a:t>
            </a:r>
          </a:p>
        </p:txBody>
      </p:sp>
    </p:spTree>
    <p:extLst>
      <p:ext uri="{BB962C8B-B14F-4D97-AF65-F5344CB8AC3E}">
        <p14:creationId xmlns:p14="http://schemas.microsoft.com/office/powerpoint/2010/main" val="210934646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73152"/>
            <a:ext cx="6705600" cy="838200"/>
          </a:xfrm>
        </p:spPr>
        <p:txBody>
          <a:bodyPr/>
          <a:lstStyle/>
          <a:p>
            <a:r>
              <a:rPr lang="en-US"/>
              <a:t>Click to edit Master title style</a:t>
            </a:r>
            <a:endParaRPr lang="en-US" dirty="0"/>
          </a:p>
        </p:txBody>
      </p:sp>
      <p:sp>
        <p:nvSpPr>
          <p:cNvPr id="5" name="Date Placeholder 4"/>
          <p:cNvSpPr>
            <a:spLocks noGrp="1" noChangeArrowheads="1"/>
          </p:cNvSpPr>
          <p:nvPr>
            <p:ph type="dt" sz="half" idx="10"/>
          </p:nvPr>
        </p:nvSpPr>
        <p:spPr>
          <a:xfrm>
            <a:off x="609600" y="6662056"/>
            <a:ext cx="2894320" cy="195944"/>
          </a:xfrm>
          <a:prstGeom prst="rect">
            <a:avLst/>
          </a:prstGeom>
          <a:ln/>
        </p:spPr>
        <p:txBody>
          <a:bodyPr/>
          <a:lstStyle>
            <a:lvl1pPr>
              <a:defRPr/>
            </a:lvl1pPr>
          </a:lstStyle>
          <a:p>
            <a:pPr fontAlgn="auto">
              <a:spcBef>
                <a:spcPts val="0"/>
              </a:spcBef>
              <a:spcAft>
                <a:spcPts val="0"/>
              </a:spcAft>
              <a:defRPr/>
            </a:pPr>
            <a:endParaRPr lang="en-US">
              <a:solidFill>
                <a:srgbClr val="000000"/>
              </a:solidFill>
              <a:latin typeface="Franklin Gothic Book"/>
            </a:endParaRPr>
          </a:p>
        </p:txBody>
      </p:sp>
      <p:sp>
        <p:nvSpPr>
          <p:cNvPr id="6" name="Rectangle 89"/>
          <p:cNvSpPr>
            <a:spLocks noGrp="1" noChangeArrowheads="1"/>
          </p:cNvSpPr>
          <p:nvPr>
            <p:ph type="sldNum" sz="quarter" idx="11"/>
          </p:nvPr>
        </p:nvSpPr>
        <p:spPr>
          <a:xfrm>
            <a:off x="54860" y="6477006"/>
            <a:ext cx="347480" cy="247637"/>
          </a:xfrm>
          <a:prstGeom prst="rect">
            <a:avLst/>
          </a:prstGeom>
          <a:ln/>
        </p:spPr>
        <p:txBody>
          <a:bodyPr/>
          <a:lstStyle>
            <a:lvl1pPr>
              <a:defRPr/>
            </a:lvl1pPr>
          </a:lstStyle>
          <a:p>
            <a:pPr fontAlgn="auto">
              <a:spcBef>
                <a:spcPts val="0"/>
              </a:spcBef>
              <a:spcAft>
                <a:spcPts val="0"/>
              </a:spcAft>
            </a:pPr>
            <a:fld id="{BE6D4B03-E339-4C9D-AC39-0BD7C921B5B0}" type="slidenum">
              <a:rPr lang="en-US">
                <a:solidFill>
                  <a:srgbClr val="000000"/>
                </a:solidFill>
                <a:latin typeface="Franklin Gothic Book"/>
              </a:rPr>
              <a:pPr fontAlgn="auto">
                <a:spcBef>
                  <a:spcPts val="0"/>
                </a:spcBef>
                <a:spcAft>
                  <a:spcPts val="0"/>
                </a:spcAft>
              </a:pPr>
              <a:t>‹#›</a:t>
            </a:fld>
            <a:endParaRPr lang="en-US">
              <a:solidFill>
                <a:srgbClr val="000000"/>
              </a:solidFill>
              <a:latin typeface="Franklin Gothic Book"/>
            </a:endParaRPr>
          </a:p>
        </p:txBody>
      </p:sp>
    </p:spTree>
    <p:extLst>
      <p:ext uri="{BB962C8B-B14F-4D97-AF65-F5344CB8AC3E}">
        <p14:creationId xmlns:p14="http://schemas.microsoft.com/office/powerpoint/2010/main" val="23109460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image" Target="../media/image12.png"/><Relationship Id="rId2" Type="http://schemas.openxmlformats.org/officeDocument/2006/relationships/slideLayout" Target="../slideLayouts/slideLayout4.xml"/><Relationship Id="rId16" Type="http://schemas.openxmlformats.org/officeDocument/2006/relationships/theme" Target="../theme/theme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image" Target="../media/image1.jpeg"/><Relationship Id="rId5" Type="http://schemas.openxmlformats.org/officeDocument/2006/relationships/slideLayout" Target="../slideLayouts/slideLayout22.xml"/><Relationship Id="rId10" Type="http://schemas.openxmlformats.org/officeDocument/2006/relationships/theme" Target="../theme/theme3.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33" Type="http://schemas.openxmlformats.org/officeDocument/2006/relationships/theme" Target="../theme/theme4.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slideLayout" Target="../slideLayouts/slideLayout55.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32" Type="http://schemas.openxmlformats.org/officeDocument/2006/relationships/slideLayout" Target="../slideLayouts/slideLayout58.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31" Type="http://schemas.openxmlformats.org/officeDocument/2006/relationships/slideLayout" Target="../slideLayouts/slideLayout57.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29" Type="http://schemas.openxmlformats.org/officeDocument/2006/relationships/slideLayout" Target="../slideLayouts/slideLayout87.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slideLayout" Target="../slideLayouts/slideLayout113.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29" Type="http://schemas.openxmlformats.org/officeDocument/2006/relationships/slideLayout" Target="../slideLayouts/slideLayout116.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slideLayout" Target="../slideLayouts/slideLayout111.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slideLayout" Target="../slideLayouts/slideLayout115.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31" Type="http://schemas.openxmlformats.org/officeDocument/2006/relationships/theme" Target="../theme/theme6.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 Id="rId27" Type="http://schemas.openxmlformats.org/officeDocument/2006/relationships/slideLayout" Target="../slideLayouts/slideLayout114.xml"/><Relationship Id="rId30" Type="http://schemas.openxmlformats.org/officeDocument/2006/relationships/slideLayout" Target="../slideLayouts/slideLayout117.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20.xml"/><Relationship Id="rId7" Type="http://schemas.openxmlformats.org/officeDocument/2006/relationships/image" Target="../media/image1.jpeg"/><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theme" Target="../theme/theme7.xml"/><Relationship Id="rId5" Type="http://schemas.openxmlformats.org/officeDocument/2006/relationships/slideLayout" Target="../slideLayouts/slideLayout122.xml"/><Relationship Id="rId4" Type="http://schemas.openxmlformats.org/officeDocument/2006/relationships/slideLayout" Target="../slideLayouts/slideLayout1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2" name="Group 21"/>
          <p:cNvGrpSpPr>
            <a:grpSpLocks/>
          </p:cNvGrpSpPr>
          <p:nvPr userDrawn="1"/>
        </p:nvGrpSpPr>
        <p:grpSpPr bwMode="auto">
          <a:xfrm flipH="1" flipV="1">
            <a:off x="0" y="656987"/>
            <a:ext cx="9144000" cy="55563"/>
            <a:chOff x="0" y="832104"/>
            <a:chExt cx="9144000" cy="54864"/>
          </a:xfrm>
          <a:solidFill>
            <a:schemeClr val="accent5"/>
          </a:solidFill>
        </p:grpSpPr>
        <p:sp>
          <p:nvSpPr>
            <p:cNvPr id="14" name="Rectangle 13"/>
            <p:cNvSpPr/>
            <p:nvPr userDrawn="1"/>
          </p:nvSpPr>
          <p:spPr>
            <a:xfrm>
              <a:off x="4572000" y="832104"/>
              <a:ext cx="4572000"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fontAlgn="base">
                <a:spcBef>
                  <a:spcPct val="0"/>
                </a:spcBef>
                <a:spcAft>
                  <a:spcPct val="0"/>
                </a:spcAft>
              </a:pPr>
              <a:endParaRPr lang="en-US">
                <a:solidFill>
                  <a:srgbClr val="FFFFFF"/>
                </a:solidFill>
                <a:ea typeface="ＭＳ Ｐゴシック" pitchFamily="-106" charset="-128"/>
                <a:cs typeface="ＭＳ Ｐゴシック" pitchFamily="-106" charset="-128"/>
              </a:endParaRPr>
            </a:p>
          </p:txBody>
        </p:sp>
        <p:sp>
          <p:nvSpPr>
            <p:cNvPr id="15" name="Rectangle 14"/>
            <p:cNvSpPr/>
            <p:nvPr userDrawn="1"/>
          </p:nvSpPr>
          <p:spPr>
            <a:xfrm>
              <a:off x="3309937" y="832104"/>
              <a:ext cx="1262063"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fontAlgn="base">
                <a:spcBef>
                  <a:spcPct val="0"/>
                </a:spcBef>
                <a:spcAft>
                  <a:spcPct val="0"/>
                </a:spcAft>
              </a:pPr>
              <a:endParaRPr lang="en-US">
                <a:solidFill>
                  <a:srgbClr val="FFFFFF"/>
                </a:solidFill>
                <a:ea typeface="ＭＳ Ｐゴシック" pitchFamily="-106" charset="-128"/>
                <a:cs typeface="ＭＳ Ｐゴシック" pitchFamily="-106" charset="-128"/>
              </a:endParaRPr>
            </a:p>
          </p:txBody>
        </p:sp>
        <p:sp>
          <p:nvSpPr>
            <p:cNvPr id="18" name="Rectangle 17"/>
            <p:cNvSpPr/>
            <p:nvPr userDrawn="1"/>
          </p:nvSpPr>
          <p:spPr>
            <a:xfrm>
              <a:off x="0" y="832104"/>
              <a:ext cx="3309937"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fontAlgn="base">
                <a:spcBef>
                  <a:spcPct val="0"/>
                </a:spcBef>
                <a:spcAft>
                  <a:spcPct val="0"/>
                </a:spcAft>
              </a:pPr>
              <a:endParaRPr lang="en-US">
                <a:solidFill>
                  <a:srgbClr val="FFFFFF"/>
                </a:solidFill>
                <a:ea typeface="ＭＳ Ｐゴシック" pitchFamily="-106" charset="-128"/>
                <a:cs typeface="ＭＳ Ｐゴシック" pitchFamily="-106" charset="-128"/>
              </a:endParaRPr>
            </a:p>
          </p:txBody>
        </p:sp>
      </p:grpSp>
      <p:sp>
        <p:nvSpPr>
          <p:cNvPr id="21" name="Text Placeholder 9"/>
          <p:cNvSpPr txBox="1">
            <a:spLocks/>
          </p:cNvSpPr>
          <p:nvPr userDrawn="1"/>
        </p:nvSpPr>
        <p:spPr>
          <a:xfrm>
            <a:off x="42335" y="6532122"/>
            <a:ext cx="452308" cy="241300"/>
          </a:xfrm>
          <a:prstGeom prst="rect">
            <a:avLst/>
          </a:prstGeom>
        </p:spPr>
        <p:txBody>
          <a:bodyPr>
            <a:prstTxWarp prst="textNoShape">
              <a:avLst/>
            </a:prstTxWarp>
            <a:normAutofit/>
          </a:bodyPr>
          <a:lstStyle/>
          <a:p>
            <a:pPr marL="342900" indent="-342900" algn="ctr" defTabSz="457200" fontAlgn="base">
              <a:lnSpc>
                <a:spcPct val="90000"/>
              </a:lnSpc>
              <a:spcBef>
                <a:spcPct val="20000"/>
              </a:spcBef>
              <a:spcAft>
                <a:spcPct val="0"/>
              </a:spcAft>
              <a:buFont typeface="Arial" pitchFamily="-106" charset="0"/>
              <a:buNone/>
            </a:pPr>
            <a:fld id="{1EF35371-194E-174F-9528-630C4585B8CC}" type="slidenum">
              <a:rPr lang="en-US" sz="1000">
                <a:solidFill>
                  <a:srgbClr val="50565C"/>
                </a:solidFill>
                <a:latin typeface="Calibri"/>
                <a:ea typeface="Arial" pitchFamily="-106" charset="0"/>
                <a:cs typeface="Calibri"/>
              </a:rPr>
              <a:pPr marL="342900" indent="-342900" algn="ctr" defTabSz="457200" fontAlgn="base">
                <a:lnSpc>
                  <a:spcPct val="90000"/>
                </a:lnSpc>
                <a:spcBef>
                  <a:spcPct val="20000"/>
                </a:spcBef>
                <a:spcAft>
                  <a:spcPct val="0"/>
                </a:spcAft>
                <a:buFont typeface="Arial" pitchFamily="-106" charset="0"/>
                <a:buNone/>
              </a:pPr>
              <a:t>‹#›</a:t>
            </a:fld>
            <a:endParaRPr lang="en-US" sz="1000" dirty="0">
              <a:solidFill>
                <a:srgbClr val="50565C"/>
              </a:solidFill>
              <a:latin typeface="Calibri"/>
              <a:ea typeface="Arial" pitchFamily="-106" charset="0"/>
              <a:cs typeface="Calibri"/>
            </a:endParaRPr>
          </a:p>
        </p:txBody>
      </p:sp>
      <p:sp>
        <p:nvSpPr>
          <p:cNvPr id="2" name="Title Placeholder 1"/>
          <p:cNvSpPr>
            <a:spLocks noGrp="1"/>
          </p:cNvSpPr>
          <p:nvPr>
            <p:ph type="title"/>
          </p:nvPr>
        </p:nvSpPr>
        <p:spPr>
          <a:xfrm>
            <a:off x="457200" y="0"/>
            <a:ext cx="8229600" cy="914400"/>
          </a:xfrm>
          <a:prstGeom prst="rect">
            <a:avLst/>
          </a:prstGeom>
        </p:spPr>
        <p:txBody>
          <a:bodyPr vert="horz" lIns="91440" tIns="45720" rIns="91440" bIns="45720" rtlCol="0" anchor="ctr">
            <a:normAutofit/>
          </a:bodyPr>
          <a:lstStyle/>
          <a:p>
            <a:r>
              <a:rPr lang="en-US" dirty="0"/>
              <a:t>Content</a:t>
            </a:r>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43607" y="6308608"/>
            <a:ext cx="2743215" cy="402070"/>
          </a:xfrm>
          <a:prstGeom prst="rect">
            <a:avLst/>
          </a:prstGeom>
        </p:spPr>
      </p:pic>
    </p:spTree>
    <p:extLst>
      <p:ext uri="{BB962C8B-B14F-4D97-AF65-F5344CB8AC3E}">
        <p14:creationId xmlns:p14="http://schemas.microsoft.com/office/powerpoint/2010/main" val="2235464485"/>
      </p:ext>
    </p:extLst>
  </p:cSld>
  <p:clrMap bg1="lt1" tx1="dk1" bg2="lt2" tx2="dk2" accent1="accent1" accent2="accent2" accent3="accent3" accent4="accent4" accent5="accent5" accent6="accent6" hlink="hlink" folHlink="folHlink"/>
  <p:sldLayoutIdLst>
    <p:sldLayoutId id="2147483725" r:id="rId1"/>
    <p:sldLayoutId id="2147483726" r:id="rId2"/>
  </p:sldLayoutIdLst>
  <p:txStyles>
    <p:titleStyle>
      <a:lvl1pPr algn="l" defTabSz="457200" rtl="0" eaLnBrk="0" fontAlgn="base" hangingPunct="0">
        <a:lnSpc>
          <a:spcPts val="2800"/>
        </a:lnSpc>
        <a:spcBef>
          <a:spcPct val="0"/>
        </a:spcBef>
        <a:spcAft>
          <a:spcPct val="0"/>
        </a:spcAft>
        <a:defRPr sz="2800" b="1" i="0" kern="1200">
          <a:solidFill>
            <a:srgbClr val="282B2E"/>
          </a:solidFill>
          <a:latin typeface="Calibri"/>
          <a:ea typeface="+mj-ea"/>
          <a:cs typeface="Calibri"/>
        </a:defRPr>
      </a:lvl1pPr>
      <a:lvl2pPr algn="l" defTabSz="457200" rtl="0" eaLnBrk="0" fontAlgn="base" hangingPunct="0">
        <a:lnSpc>
          <a:spcPts val="2800"/>
        </a:lnSpc>
        <a:spcBef>
          <a:spcPct val="0"/>
        </a:spcBef>
        <a:spcAft>
          <a:spcPct val="0"/>
        </a:spcAft>
        <a:defRPr sz="2600">
          <a:solidFill>
            <a:srgbClr val="FFFFFF"/>
          </a:solidFill>
          <a:latin typeface="Arial" charset="0"/>
        </a:defRPr>
      </a:lvl2pPr>
      <a:lvl3pPr algn="l" defTabSz="457200" rtl="0" eaLnBrk="0" fontAlgn="base" hangingPunct="0">
        <a:lnSpc>
          <a:spcPts val="2800"/>
        </a:lnSpc>
        <a:spcBef>
          <a:spcPct val="0"/>
        </a:spcBef>
        <a:spcAft>
          <a:spcPct val="0"/>
        </a:spcAft>
        <a:defRPr sz="2600">
          <a:solidFill>
            <a:srgbClr val="FFFFFF"/>
          </a:solidFill>
          <a:latin typeface="Arial" charset="0"/>
        </a:defRPr>
      </a:lvl3pPr>
      <a:lvl4pPr algn="l" defTabSz="457200" rtl="0" eaLnBrk="0" fontAlgn="base" hangingPunct="0">
        <a:lnSpc>
          <a:spcPts val="2800"/>
        </a:lnSpc>
        <a:spcBef>
          <a:spcPct val="0"/>
        </a:spcBef>
        <a:spcAft>
          <a:spcPct val="0"/>
        </a:spcAft>
        <a:defRPr sz="2600">
          <a:solidFill>
            <a:srgbClr val="FFFFFF"/>
          </a:solidFill>
          <a:latin typeface="Arial" charset="0"/>
        </a:defRPr>
      </a:lvl4pPr>
      <a:lvl5pPr algn="l" defTabSz="457200" rtl="0" eaLnBrk="0" fontAlgn="base" hangingPunct="0">
        <a:lnSpc>
          <a:spcPts val="2800"/>
        </a:lnSpc>
        <a:spcBef>
          <a:spcPct val="0"/>
        </a:spcBef>
        <a:spcAft>
          <a:spcPct val="0"/>
        </a:spcAft>
        <a:defRPr sz="2600">
          <a:solidFill>
            <a:srgbClr val="FFFFFF"/>
          </a:solidFill>
          <a:latin typeface="Arial" charset="0"/>
        </a:defRPr>
      </a:lvl5pPr>
      <a:lvl6pPr marL="457200" algn="l" defTabSz="457200" rtl="0" fontAlgn="base">
        <a:lnSpc>
          <a:spcPts val="2800"/>
        </a:lnSpc>
        <a:spcBef>
          <a:spcPct val="0"/>
        </a:spcBef>
        <a:spcAft>
          <a:spcPct val="0"/>
        </a:spcAft>
        <a:defRPr sz="2600">
          <a:solidFill>
            <a:srgbClr val="FFFFFF"/>
          </a:solidFill>
          <a:latin typeface="Arial" charset="0"/>
        </a:defRPr>
      </a:lvl6pPr>
      <a:lvl7pPr marL="914400" algn="l" defTabSz="457200" rtl="0" fontAlgn="base">
        <a:lnSpc>
          <a:spcPts val="2800"/>
        </a:lnSpc>
        <a:spcBef>
          <a:spcPct val="0"/>
        </a:spcBef>
        <a:spcAft>
          <a:spcPct val="0"/>
        </a:spcAft>
        <a:defRPr sz="2600">
          <a:solidFill>
            <a:srgbClr val="FFFFFF"/>
          </a:solidFill>
          <a:latin typeface="Arial" charset="0"/>
        </a:defRPr>
      </a:lvl7pPr>
      <a:lvl8pPr marL="1371600" algn="l" defTabSz="457200" rtl="0" fontAlgn="base">
        <a:lnSpc>
          <a:spcPts val="2800"/>
        </a:lnSpc>
        <a:spcBef>
          <a:spcPct val="0"/>
        </a:spcBef>
        <a:spcAft>
          <a:spcPct val="0"/>
        </a:spcAft>
        <a:defRPr sz="2600">
          <a:solidFill>
            <a:srgbClr val="FFFFFF"/>
          </a:solidFill>
          <a:latin typeface="Arial" charset="0"/>
        </a:defRPr>
      </a:lvl8pPr>
      <a:lvl9pPr marL="1828800" algn="l" defTabSz="457200" rtl="0" fontAlgn="base">
        <a:lnSpc>
          <a:spcPts val="2800"/>
        </a:lnSpc>
        <a:spcBef>
          <a:spcPct val="0"/>
        </a:spcBef>
        <a:spcAft>
          <a:spcPct val="0"/>
        </a:spcAft>
        <a:defRPr sz="2600">
          <a:solidFill>
            <a:srgbClr val="FFFFFF"/>
          </a:solidFill>
          <a:latin typeface="Arial" charset="0"/>
        </a:defRPr>
      </a:lvl9pPr>
    </p:titleStyle>
    <p:bodyStyle>
      <a:lvl1pPr marL="342900" indent="-342900" algn="l" defTabSz="457200" rtl="0" eaLnBrk="0" fontAlgn="base" hangingPunct="0">
        <a:spcBef>
          <a:spcPct val="20000"/>
        </a:spcBef>
        <a:spcAft>
          <a:spcPct val="0"/>
        </a:spcAft>
        <a:buFont typeface="Arial" charset="0"/>
        <a:buChar char="•"/>
        <a:defRPr sz="2400" kern="1200">
          <a:solidFill>
            <a:schemeClr val="tx1">
              <a:lumMod val="50000"/>
            </a:schemeClr>
          </a:solidFill>
          <a:latin typeface="Calibri"/>
          <a:ea typeface="+mn-ea"/>
          <a:cs typeface="Calibri"/>
        </a:defRPr>
      </a:lvl1pPr>
      <a:lvl2pPr marL="742950" indent="-285750" algn="l" defTabSz="457200" rtl="0" eaLnBrk="0" fontAlgn="base" hangingPunct="0">
        <a:spcBef>
          <a:spcPct val="20000"/>
        </a:spcBef>
        <a:spcAft>
          <a:spcPct val="0"/>
        </a:spcAft>
        <a:buFont typeface="Arial" charset="0"/>
        <a:buChar char="–"/>
        <a:defRPr sz="2000" kern="1200">
          <a:solidFill>
            <a:schemeClr val="tx1">
              <a:lumMod val="50000"/>
            </a:schemeClr>
          </a:solidFill>
          <a:latin typeface="Calibri"/>
          <a:ea typeface="+mn-ea"/>
          <a:cs typeface="Calibri"/>
        </a:defRPr>
      </a:lvl2pPr>
      <a:lvl3pPr marL="11430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3pPr>
      <a:lvl4pPr marL="16002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4pPr>
      <a:lvl5pPr marL="20574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0"/>
            <a:ext cx="8763000" cy="65698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52400" y="838200"/>
            <a:ext cx="8763000" cy="5562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0" name="Group 21"/>
          <p:cNvGrpSpPr>
            <a:grpSpLocks/>
          </p:cNvGrpSpPr>
          <p:nvPr/>
        </p:nvGrpSpPr>
        <p:grpSpPr bwMode="auto">
          <a:xfrm flipH="1" flipV="1">
            <a:off x="-3" y="656983"/>
            <a:ext cx="9144003" cy="55568"/>
            <a:chOff x="0" y="832104"/>
            <a:chExt cx="9144003" cy="54869"/>
          </a:xfrm>
        </p:grpSpPr>
        <p:sp>
          <p:nvSpPr>
            <p:cNvPr id="11" name="Rectangle 10"/>
            <p:cNvSpPr/>
            <p:nvPr userDrawn="1"/>
          </p:nvSpPr>
          <p:spPr>
            <a:xfrm>
              <a:off x="3305300" y="832137"/>
              <a:ext cx="5838703" cy="5483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dirty="0">
                <a:solidFill>
                  <a:srgbClr val="FFFFFF"/>
                </a:solidFill>
                <a:ea typeface="ＭＳ Ｐゴシック" pitchFamily="-106" charset="-128"/>
                <a:cs typeface="ＭＳ Ｐゴシック" pitchFamily="-106" charset="-128"/>
              </a:endParaRPr>
            </a:p>
          </p:txBody>
        </p:sp>
        <p:sp>
          <p:nvSpPr>
            <p:cNvPr id="13" name="Rectangle 12"/>
            <p:cNvSpPr/>
            <p:nvPr userDrawn="1"/>
          </p:nvSpPr>
          <p:spPr>
            <a:xfrm>
              <a:off x="0" y="832104"/>
              <a:ext cx="3309937" cy="5486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dirty="0">
                <a:solidFill>
                  <a:srgbClr val="FFFFFF"/>
                </a:solidFill>
                <a:ea typeface="ＭＳ Ｐゴシック" pitchFamily="-106" charset="-128"/>
                <a:cs typeface="ＭＳ Ｐゴシック" pitchFamily="-106" charset="-128"/>
              </a:endParaRPr>
            </a:p>
          </p:txBody>
        </p:sp>
      </p:grpSp>
      <p:sp>
        <p:nvSpPr>
          <p:cNvPr id="14" name="Text Placeholder 9"/>
          <p:cNvSpPr txBox="1">
            <a:spLocks/>
          </p:cNvSpPr>
          <p:nvPr/>
        </p:nvSpPr>
        <p:spPr>
          <a:xfrm>
            <a:off x="42335" y="6532122"/>
            <a:ext cx="452308" cy="241300"/>
          </a:xfrm>
          <a:prstGeom prst="rect">
            <a:avLst/>
          </a:prstGeom>
        </p:spPr>
        <p:txBody>
          <a:bodyPr>
            <a:prstTxWarp prst="textNoShape">
              <a:avLst/>
            </a:prstTxWarp>
            <a:normAutofit/>
          </a:bodyPr>
          <a:lstStyle/>
          <a:p>
            <a:pPr marL="342900" indent="-342900" algn="ctr" defTabSz="457200">
              <a:lnSpc>
                <a:spcPct val="90000"/>
              </a:lnSpc>
              <a:spcBef>
                <a:spcPct val="20000"/>
              </a:spcBef>
              <a:buFont typeface="Arial" pitchFamily="-106" charset="0"/>
              <a:buNone/>
            </a:pPr>
            <a:fld id="{1EF35371-194E-174F-9528-630C4585B8CC}" type="slidenum">
              <a:rPr lang="en-US" sz="1000" smtClean="0">
                <a:solidFill>
                  <a:srgbClr val="4C4C4C"/>
                </a:solidFill>
                <a:latin typeface="Arial" pitchFamily="-106" charset="0"/>
                <a:ea typeface="Arial" pitchFamily="-106" charset="0"/>
                <a:cs typeface="Arial" pitchFamily="-106" charset="0"/>
              </a:rPr>
              <a:pPr marL="342900" indent="-342900" algn="ctr" defTabSz="457200">
                <a:lnSpc>
                  <a:spcPct val="90000"/>
                </a:lnSpc>
                <a:spcBef>
                  <a:spcPct val="20000"/>
                </a:spcBef>
                <a:buFont typeface="Arial" pitchFamily="-106" charset="0"/>
                <a:buNone/>
              </a:pPr>
              <a:t>‹#›</a:t>
            </a:fld>
            <a:endParaRPr lang="en-US" sz="1000" dirty="0">
              <a:solidFill>
                <a:srgbClr val="4C4C4C"/>
              </a:solidFill>
              <a:latin typeface="Arial" pitchFamily="-106" charset="0"/>
              <a:ea typeface="Arial" pitchFamily="-106" charset="0"/>
              <a:cs typeface="Arial" pitchFamily="-106" charset="0"/>
            </a:endParaRPr>
          </a:p>
        </p:txBody>
      </p:sp>
      <p:pic>
        <p:nvPicPr>
          <p:cNvPr id="15" name="Picture 14" descr="US-Department of Energy-hor-green.png"/>
          <p:cNvPicPr>
            <a:picLocks noChangeAspect="1"/>
          </p:cNvPicPr>
          <p:nvPr/>
        </p:nvPicPr>
        <p:blipFill>
          <a:blip r:embed="rId17"/>
          <a:stretch>
            <a:fillRect/>
          </a:stretch>
        </p:blipFill>
        <p:spPr>
          <a:xfrm>
            <a:off x="7137686" y="6528121"/>
            <a:ext cx="1604752" cy="240081"/>
          </a:xfrm>
          <a:prstGeom prst="rect">
            <a:avLst/>
          </a:prstGeom>
        </p:spPr>
      </p:pic>
    </p:spTree>
    <p:extLst>
      <p:ext uri="{BB962C8B-B14F-4D97-AF65-F5344CB8AC3E}">
        <p14:creationId xmlns:p14="http://schemas.microsoft.com/office/powerpoint/2010/main" val="784596572"/>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Lst>
  <p:txStyles>
    <p:titleStyle>
      <a:lvl1pPr algn="l" defTabSz="457200" rtl="0" eaLnBrk="1" latinLnBrk="0" hangingPunct="1">
        <a:lnSpc>
          <a:spcPts val="3000"/>
        </a:lnSpc>
        <a:spcBef>
          <a:spcPct val="0"/>
        </a:spcBef>
        <a:buNone/>
        <a:defRPr lang="en-US" sz="2800" b="1" kern="1200" dirty="0" smtClean="0">
          <a:solidFill>
            <a:schemeClr val="tx1"/>
          </a:solidFill>
          <a:latin typeface="+mj-lt"/>
          <a:ea typeface="+mj-ea"/>
          <a:cs typeface="Arial"/>
        </a:defRPr>
      </a:lvl1pPr>
    </p:titleStyle>
    <p:bodyStyle>
      <a:lvl1pPr marL="342900" indent="-342900" algn="l" defTabSz="457200" rtl="0" eaLnBrk="1" latinLnBrk="0" hangingPunct="1">
        <a:spcBef>
          <a:spcPct val="20000"/>
        </a:spcBef>
        <a:buFont typeface="Arial"/>
        <a:buChar char="•"/>
        <a:defRPr sz="2200" kern="1200">
          <a:solidFill>
            <a:schemeClr val="tx1"/>
          </a:solidFill>
          <a:latin typeface="+mn-lt"/>
          <a:ea typeface="+mn-ea"/>
          <a:cs typeface="Arial"/>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2" name="Group 21"/>
          <p:cNvGrpSpPr>
            <a:grpSpLocks/>
          </p:cNvGrpSpPr>
          <p:nvPr userDrawn="1"/>
        </p:nvGrpSpPr>
        <p:grpSpPr bwMode="auto">
          <a:xfrm flipH="1" flipV="1">
            <a:off x="0" y="656987"/>
            <a:ext cx="9144000" cy="55563"/>
            <a:chOff x="0" y="832104"/>
            <a:chExt cx="9144000" cy="54864"/>
          </a:xfrm>
          <a:solidFill>
            <a:schemeClr val="accent5"/>
          </a:solidFill>
        </p:grpSpPr>
        <p:sp>
          <p:nvSpPr>
            <p:cNvPr id="14" name="Rectangle 13"/>
            <p:cNvSpPr/>
            <p:nvPr userDrawn="1"/>
          </p:nvSpPr>
          <p:spPr>
            <a:xfrm>
              <a:off x="4572000" y="832104"/>
              <a:ext cx="4572000"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a:solidFill>
                  <a:srgbClr val="FFFFFF"/>
                </a:solidFill>
                <a:ea typeface="ＭＳ Ｐゴシック" pitchFamily="-106" charset="-128"/>
                <a:cs typeface="ＭＳ Ｐゴシック" pitchFamily="-106" charset="-128"/>
              </a:endParaRPr>
            </a:p>
          </p:txBody>
        </p:sp>
        <p:sp>
          <p:nvSpPr>
            <p:cNvPr id="15" name="Rectangle 14"/>
            <p:cNvSpPr/>
            <p:nvPr userDrawn="1"/>
          </p:nvSpPr>
          <p:spPr>
            <a:xfrm>
              <a:off x="3309937" y="832104"/>
              <a:ext cx="1262063"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a:solidFill>
                  <a:srgbClr val="FFFFFF"/>
                </a:solidFill>
                <a:ea typeface="ＭＳ Ｐゴシック" pitchFamily="-106" charset="-128"/>
                <a:cs typeface="ＭＳ Ｐゴシック" pitchFamily="-106" charset="-128"/>
              </a:endParaRPr>
            </a:p>
          </p:txBody>
        </p:sp>
        <p:sp>
          <p:nvSpPr>
            <p:cNvPr id="18" name="Rectangle 17"/>
            <p:cNvSpPr/>
            <p:nvPr userDrawn="1"/>
          </p:nvSpPr>
          <p:spPr>
            <a:xfrm>
              <a:off x="0" y="832104"/>
              <a:ext cx="3309937"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a:solidFill>
                  <a:srgbClr val="FFFFFF"/>
                </a:solidFill>
                <a:ea typeface="ＭＳ Ｐゴシック" pitchFamily="-106" charset="-128"/>
                <a:cs typeface="ＭＳ Ｐゴシック" pitchFamily="-106" charset="-128"/>
              </a:endParaRPr>
            </a:p>
          </p:txBody>
        </p:sp>
      </p:grpSp>
      <p:sp>
        <p:nvSpPr>
          <p:cNvPr id="21" name="Text Placeholder 9"/>
          <p:cNvSpPr txBox="1">
            <a:spLocks/>
          </p:cNvSpPr>
          <p:nvPr userDrawn="1"/>
        </p:nvSpPr>
        <p:spPr>
          <a:xfrm>
            <a:off x="42335" y="6532122"/>
            <a:ext cx="452308" cy="241300"/>
          </a:xfrm>
          <a:prstGeom prst="rect">
            <a:avLst/>
          </a:prstGeom>
        </p:spPr>
        <p:txBody>
          <a:bodyPr>
            <a:prstTxWarp prst="textNoShape">
              <a:avLst/>
            </a:prstTxWarp>
            <a:normAutofit/>
          </a:bodyPr>
          <a:lstStyle/>
          <a:p>
            <a:pPr marL="342900" indent="-342900" algn="ctr" defTabSz="457200">
              <a:lnSpc>
                <a:spcPct val="90000"/>
              </a:lnSpc>
              <a:spcBef>
                <a:spcPct val="20000"/>
              </a:spcBef>
              <a:buFont typeface="Arial" pitchFamily="-106" charset="0"/>
              <a:buNone/>
            </a:pPr>
            <a:fld id="{1EF35371-194E-174F-9528-630C4585B8CC}" type="slidenum">
              <a:rPr lang="en-US" sz="1000">
                <a:solidFill>
                  <a:srgbClr val="50565C"/>
                </a:solidFill>
                <a:latin typeface="Calibri"/>
                <a:ea typeface="Arial" pitchFamily="-106" charset="0"/>
                <a:cs typeface="Calibri"/>
              </a:rPr>
              <a:pPr marL="342900" indent="-342900" algn="ctr" defTabSz="457200">
                <a:lnSpc>
                  <a:spcPct val="90000"/>
                </a:lnSpc>
                <a:spcBef>
                  <a:spcPct val="20000"/>
                </a:spcBef>
                <a:buFont typeface="Arial" pitchFamily="-106" charset="0"/>
                <a:buNone/>
              </a:pPr>
              <a:t>‹#›</a:t>
            </a:fld>
            <a:endParaRPr lang="en-US" sz="1000" dirty="0">
              <a:solidFill>
                <a:srgbClr val="50565C"/>
              </a:solidFill>
              <a:latin typeface="Calibri"/>
              <a:ea typeface="Arial" pitchFamily="-106" charset="0"/>
              <a:cs typeface="Calibri"/>
            </a:endParaRPr>
          </a:p>
        </p:txBody>
      </p:sp>
      <p:sp>
        <p:nvSpPr>
          <p:cNvPr id="2" name="Title Placeholder 1"/>
          <p:cNvSpPr>
            <a:spLocks noGrp="1"/>
          </p:cNvSpPr>
          <p:nvPr>
            <p:ph type="title"/>
          </p:nvPr>
        </p:nvSpPr>
        <p:spPr>
          <a:xfrm>
            <a:off x="457200" y="0"/>
            <a:ext cx="8229600" cy="914400"/>
          </a:xfrm>
          <a:prstGeom prst="rect">
            <a:avLst/>
          </a:prstGeom>
        </p:spPr>
        <p:txBody>
          <a:bodyPr vert="horz" lIns="91440" tIns="45720" rIns="91440" bIns="45720" rtlCol="0" anchor="ctr">
            <a:normAutofit/>
          </a:bodyPr>
          <a:lstStyle/>
          <a:p>
            <a:r>
              <a:rPr lang="en-US" dirty="0"/>
              <a:t>Content</a:t>
            </a:r>
          </a:p>
        </p:txBody>
      </p:sp>
      <p:pic>
        <p:nvPicPr>
          <p:cNvPr id="11" name="Picture 10"/>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943607" y="6308608"/>
            <a:ext cx="2743215" cy="402070"/>
          </a:xfrm>
          <a:prstGeom prst="rect">
            <a:avLst/>
          </a:prstGeom>
        </p:spPr>
      </p:pic>
    </p:spTree>
    <p:extLst>
      <p:ext uri="{BB962C8B-B14F-4D97-AF65-F5344CB8AC3E}">
        <p14:creationId xmlns:p14="http://schemas.microsoft.com/office/powerpoint/2010/main" val="448585129"/>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5" r:id="rId4"/>
    <p:sldLayoutId id="2147483846" r:id="rId5"/>
    <p:sldLayoutId id="2147483847" r:id="rId6"/>
    <p:sldLayoutId id="2147483850" r:id="rId7"/>
    <p:sldLayoutId id="2147483851" r:id="rId8"/>
    <p:sldLayoutId id="2147483853" r:id="rId9"/>
  </p:sldLayoutIdLst>
  <p:txStyles>
    <p:titleStyle>
      <a:lvl1pPr algn="l" defTabSz="457200" rtl="0" eaLnBrk="0" fontAlgn="base" hangingPunct="0">
        <a:lnSpc>
          <a:spcPts val="2800"/>
        </a:lnSpc>
        <a:spcBef>
          <a:spcPct val="0"/>
        </a:spcBef>
        <a:spcAft>
          <a:spcPct val="0"/>
        </a:spcAft>
        <a:defRPr sz="2800" b="1" i="0" kern="1200">
          <a:solidFill>
            <a:srgbClr val="282B2E"/>
          </a:solidFill>
          <a:latin typeface="Calibri"/>
          <a:ea typeface="+mj-ea"/>
          <a:cs typeface="Calibri"/>
        </a:defRPr>
      </a:lvl1pPr>
      <a:lvl2pPr algn="l" defTabSz="457200" rtl="0" eaLnBrk="0" fontAlgn="base" hangingPunct="0">
        <a:lnSpc>
          <a:spcPts val="2800"/>
        </a:lnSpc>
        <a:spcBef>
          <a:spcPct val="0"/>
        </a:spcBef>
        <a:spcAft>
          <a:spcPct val="0"/>
        </a:spcAft>
        <a:defRPr sz="2600">
          <a:solidFill>
            <a:srgbClr val="FFFFFF"/>
          </a:solidFill>
          <a:latin typeface="Arial" charset="0"/>
        </a:defRPr>
      </a:lvl2pPr>
      <a:lvl3pPr algn="l" defTabSz="457200" rtl="0" eaLnBrk="0" fontAlgn="base" hangingPunct="0">
        <a:lnSpc>
          <a:spcPts val="2800"/>
        </a:lnSpc>
        <a:spcBef>
          <a:spcPct val="0"/>
        </a:spcBef>
        <a:spcAft>
          <a:spcPct val="0"/>
        </a:spcAft>
        <a:defRPr sz="2600">
          <a:solidFill>
            <a:srgbClr val="FFFFFF"/>
          </a:solidFill>
          <a:latin typeface="Arial" charset="0"/>
        </a:defRPr>
      </a:lvl3pPr>
      <a:lvl4pPr algn="l" defTabSz="457200" rtl="0" eaLnBrk="0" fontAlgn="base" hangingPunct="0">
        <a:lnSpc>
          <a:spcPts val="2800"/>
        </a:lnSpc>
        <a:spcBef>
          <a:spcPct val="0"/>
        </a:spcBef>
        <a:spcAft>
          <a:spcPct val="0"/>
        </a:spcAft>
        <a:defRPr sz="2600">
          <a:solidFill>
            <a:srgbClr val="FFFFFF"/>
          </a:solidFill>
          <a:latin typeface="Arial" charset="0"/>
        </a:defRPr>
      </a:lvl4pPr>
      <a:lvl5pPr algn="l" defTabSz="457200" rtl="0" eaLnBrk="0" fontAlgn="base" hangingPunct="0">
        <a:lnSpc>
          <a:spcPts val="2800"/>
        </a:lnSpc>
        <a:spcBef>
          <a:spcPct val="0"/>
        </a:spcBef>
        <a:spcAft>
          <a:spcPct val="0"/>
        </a:spcAft>
        <a:defRPr sz="2600">
          <a:solidFill>
            <a:srgbClr val="FFFFFF"/>
          </a:solidFill>
          <a:latin typeface="Arial" charset="0"/>
        </a:defRPr>
      </a:lvl5pPr>
      <a:lvl6pPr marL="457200" algn="l" defTabSz="457200" rtl="0" fontAlgn="base">
        <a:lnSpc>
          <a:spcPts val="2800"/>
        </a:lnSpc>
        <a:spcBef>
          <a:spcPct val="0"/>
        </a:spcBef>
        <a:spcAft>
          <a:spcPct val="0"/>
        </a:spcAft>
        <a:defRPr sz="2600">
          <a:solidFill>
            <a:srgbClr val="FFFFFF"/>
          </a:solidFill>
          <a:latin typeface="Arial" charset="0"/>
        </a:defRPr>
      </a:lvl6pPr>
      <a:lvl7pPr marL="914400" algn="l" defTabSz="457200" rtl="0" fontAlgn="base">
        <a:lnSpc>
          <a:spcPts val="2800"/>
        </a:lnSpc>
        <a:spcBef>
          <a:spcPct val="0"/>
        </a:spcBef>
        <a:spcAft>
          <a:spcPct val="0"/>
        </a:spcAft>
        <a:defRPr sz="2600">
          <a:solidFill>
            <a:srgbClr val="FFFFFF"/>
          </a:solidFill>
          <a:latin typeface="Arial" charset="0"/>
        </a:defRPr>
      </a:lvl7pPr>
      <a:lvl8pPr marL="1371600" algn="l" defTabSz="457200" rtl="0" fontAlgn="base">
        <a:lnSpc>
          <a:spcPts val="2800"/>
        </a:lnSpc>
        <a:spcBef>
          <a:spcPct val="0"/>
        </a:spcBef>
        <a:spcAft>
          <a:spcPct val="0"/>
        </a:spcAft>
        <a:defRPr sz="2600">
          <a:solidFill>
            <a:srgbClr val="FFFFFF"/>
          </a:solidFill>
          <a:latin typeface="Arial" charset="0"/>
        </a:defRPr>
      </a:lvl8pPr>
      <a:lvl9pPr marL="1828800" algn="l" defTabSz="457200" rtl="0" fontAlgn="base">
        <a:lnSpc>
          <a:spcPts val="2800"/>
        </a:lnSpc>
        <a:spcBef>
          <a:spcPct val="0"/>
        </a:spcBef>
        <a:spcAft>
          <a:spcPct val="0"/>
        </a:spcAft>
        <a:defRPr sz="2600">
          <a:solidFill>
            <a:srgbClr val="FFFFFF"/>
          </a:solidFill>
          <a:latin typeface="Arial" charset="0"/>
        </a:defRPr>
      </a:lvl9pPr>
    </p:titleStyle>
    <p:bodyStyle>
      <a:lvl1pPr marL="342900" indent="-342900" algn="l" defTabSz="457200" rtl="0" eaLnBrk="0" fontAlgn="base" hangingPunct="0">
        <a:spcBef>
          <a:spcPct val="20000"/>
        </a:spcBef>
        <a:spcAft>
          <a:spcPct val="0"/>
        </a:spcAft>
        <a:buFont typeface="Arial" charset="0"/>
        <a:buChar char="•"/>
        <a:defRPr sz="2400" kern="1200">
          <a:solidFill>
            <a:schemeClr val="tx1">
              <a:lumMod val="50000"/>
            </a:schemeClr>
          </a:solidFill>
          <a:latin typeface="Calibri"/>
          <a:ea typeface="+mn-ea"/>
          <a:cs typeface="Calibri"/>
        </a:defRPr>
      </a:lvl1pPr>
      <a:lvl2pPr marL="742950" indent="-285750" algn="l" defTabSz="457200" rtl="0" eaLnBrk="0" fontAlgn="base" hangingPunct="0">
        <a:spcBef>
          <a:spcPct val="20000"/>
        </a:spcBef>
        <a:spcAft>
          <a:spcPct val="0"/>
        </a:spcAft>
        <a:buFont typeface="Arial" charset="0"/>
        <a:buChar char="–"/>
        <a:defRPr sz="2000" kern="1200">
          <a:solidFill>
            <a:schemeClr val="tx1">
              <a:lumMod val="50000"/>
            </a:schemeClr>
          </a:solidFill>
          <a:latin typeface="Calibri"/>
          <a:ea typeface="+mn-ea"/>
          <a:cs typeface="Calibri"/>
        </a:defRPr>
      </a:lvl2pPr>
      <a:lvl3pPr marL="11430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3pPr>
      <a:lvl4pPr marL="16002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4pPr>
      <a:lvl5pPr marL="20574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1816100" y="6578600"/>
            <a:ext cx="7327900" cy="284163"/>
          </a:xfrm>
          <a:prstGeom prst="rect">
            <a:avLst/>
          </a:prstGeom>
          <a:solidFill>
            <a:srgbClr val="0066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12" name="Rectangle 11"/>
          <p:cNvSpPr>
            <a:spLocks/>
          </p:cNvSpPr>
          <p:nvPr/>
        </p:nvSpPr>
        <p:spPr>
          <a:xfrm flipH="1">
            <a:off x="0" y="6578600"/>
            <a:ext cx="1825625" cy="284163"/>
          </a:xfrm>
          <a:prstGeom prst="rect">
            <a:avLst/>
          </a:prstGeom>
          <a:solidFill>
            <a:srgbClr val="3A901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1028" name="Title Placeholder 1"/>
          <p:cNvSpPr>
            <a:spLocks noGrp="1"/>
          </p:cNvSpPr>
          <p:nvPr>
            <p:ph type="title"/>
          </p:nvPr>
        </p:nvSpPr>
        <p:spPr bwMode="auto">
          <a:xfrm>
            <a:off x="360363" y="-38100"/>
            <a:ext cx="8724900" cy="81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4" name="Text Placeholder 9"/>
          <p:cNvSpPr txBox="1">
            <a:spLocks/>
          </p:cNvSpPr>
          <p:nvPr/>
        </p:nvSpPr>
        <p:spPr>
          <a:xfrm>
            <a:off x="8691563" y="6605588"/>
            <a:ext cx="452437" cy="241300"/>
          </a:xfrm>
          <a:prstGeom prst="rect">
            <a:avLst/>
          </a:prstGeom>
        </p:spPr>
        <p:txBody>
          <a:bodyPr>
            <a:normAutofit/>
          </a:bodyPr>
          <a:lstStyle>
            <a:lvl1pPr marL="342900" indent="-342900" eaLnBrk="0" hangingPunct="0">
              <a:defRPr sz="2400">
                <a:solidFill>
                  <a:schemeClr val="tx1"/>
                </a:solidFill>
                <a:latin typeface="Arial" charset="0"/>
                <a:ea typeface="ヒラギノ角ゴ Pro W3"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fontAlgn="auto" hangingPunct="1">
              <a:lnSpc>
                <a:spcPct val="90000"/>
              </a:lnSpc>
              <a:spcBef>
                <a:spcPct val="20000"/>
              </a:spcBef>
              <a:spcAft>
                <a:spcPts val="0"/>
              </a:spcAft>
              <a:buFont typeface="Arial" charset="0"/>
              <a:buNone/>
            </a:pPr>
            <a:fld id="{3B8FDC89-80CC-DB49-B2EA-BD0F5E541433}" type="slidenum">
              <a:rPr lang="en-US" sz="900">
                <a:solidFill>
                  <a:srgbClr val="FFFFFF"/>
                </a:solidFill>
                <a:latin typeface="Franklin Gothic Book" charset="0"/>
                <a:cs typeface="Franklin Gothic Book"/>
              </a:rPr>
              <a:pPr algn="ctr" eaLnBrk="1" fontAlgn="auto" hangingPunct="1">
                <a:lnSpc>
                  <a:spcPct val="90000"/>
                </a:lnSpc>
                <a:spcBef>
                  <a:spcPct val="20000"/>
                </a:spcBef>
                <a:spcAft>
                  <a:spcPts val="0"/>
                </a:spcAft>
                <a:buFont typeface="Arial" charset="0"/>
                <a:buNone/>
              </a:pPr>
              <a:t>‹#›</a:t>
            </a:fld>
            <a:endParaRPr lang="en-US" sz="900" dirty="0">
              <a:solidFill>
                <a:srgbClr val="FFFFFF"/>
              </a:solidFill>
              <a:latin typeface="Franklin Gothic Book" charset="0"/>
              <a:cs typeface="Franklin Gothic Book"/>
            </a:endParaRPr>
          </a:p>
        </p:txBody>
      </p:sp>
      <p:sp>
        <p:nvSpPr>
          <p:cNvPr id="11" name="Rectangle 10"/>
          <p:cNvSpPr/>
          <p:nvPr/>
        </p:nvSpPr>
        <p:spPr bwMode="auto">
          <a:xfrm flipH="1" flipV="1">
            <a:off x="0" y="787400"/>
            <a:ext cx="9144000" cy="28575"/>
          </a:xfrm>
          <a:prstGeom prst="rect">
            <a:avLst/>
          </a:prstGeom>
          <a:solidFill>
            <a:schemeClr val="accent5"/>
          </a:solidFill>
          <a:ln>
            <a:solidFill>
              <a:srgbClr val="3A901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5" name="TextBox 4"/>
          <p:cNvSpPr txBox="1"/>
          <p:nvPr/>
        </p:nvSpPr>
        <p:spPr>
          <a:xfrm>
            <a:off x="73025" y="6596063"/>
            <a:ext cx="4945063" cy="238125"/>
          </a:xfrm>
          <a:prstGeom prst="rect">
            <a:avLst/>
          </a:prstGeom>
          <a:noFill/>
        </p:spPr>
        <p:txBody>
          <a:bodyPr>
            <a:spAutoFit/>
          </a:bodyPr>
          <a:lstStyle/>
          <a:p>
            <a:pPr fontAlgn="auto">
              <a:spcBef>
                <a:spcPts val="0"/>
              </a:spcBef>
              <a:spcAft>
                <a:spcPts val="0"/>
              </a:spcAft>
              <a:defRPr/>
            </a:pPr>
            <a:r>
              <a:rPr lang="en-US" sz="950" dirty="0">
                <a:solidFill>
                  <a:prstClr val="white"/>
                </a:solidFill>
                <a:latin typeface="Franklin Gothic Medium"/>
                <a:ea typeface="ＭＳ Ｐゴシック" pitchFamily="-106" charset="-128"/>
                <a:cs typeface="ＭＳ Ｐゴシック" pitchFamily="-106" charset="-128"/>
              </a:rPr>
              <a:t>U.S. DEPARTMENT OF ENERGY       OFFICE OF ENERGY EFFICIENCY &amp; RENEWABLE ENERGY</a:t>
            </a:r>
          </a:p>
        </p:txBody>
      </p:sp>
      <p:sp>
        <p:nvSpPr>
          <p:cNvPr id="1032" name="Text Placeholder 8"/>
          <p:cNvSpPr>
            <a:spLocks noGrp="1"/>
          </p:cNvSpPr>
          <p:nvPr>
            <p:ph type="body" idx="1"/>
          </p:nvPr>
        </p:nvSpPr>
        <p:spPr bwMode="auto">
          <a:xfrm>
            <a:off x="360363" y="104775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13184142"/>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 id="2147483896" r:id="rId13"/>
    <p:sldLayoutId id="2147483897" r:id="rId14"/>
    <p:sldLayoutId id="2147483898" r:id="rId15"/>
    <p:sldLayoutId id="2147483899" r:id="rId16"/>
    <p:sldLayoutId id="2147483900" r:id="rId17"/>
    <p:sldLayoutId id="2147483901" r:id="rId18"/>
    <p:sldLayoutId id="2147483902" r:id="rId19"/>
    <p:sldLayoutId id="2147483903" r:id="rId20"/>
    <p:sldLayoutId id="2147483904" r:id="rId21"/>
    <p:sldLayoutId id="2147483905" r:id="rId22"/>
    <p:sldLayoutId id="2147483906" r:id="rId23"/>
    <p:sldLayoutId id="2147483907" r:id="rId24"/>
    <p:sldLayoutId id="2147483908" r:id="rId25"/>
    <p:sldLayoutId id="2147483909" r:id="rId26"/>
    <p:sldLayoutId id="2147483910" r:id="rId27"/>
    <p:sldLayoutId id="2147483911" r:id="rId28"/>
    <p:sldLayoutId id="2147483912" r:id="rId29"/>
    <p:sldLayoutId id="2147483913" r:id="rId30"/>
    <p:sldLayoutId id="2147483914" r:id="rId31"/>
    <p:sldLayoutId id="2147483915" r:id="rId32"/>
  </p:sldLayoutIdLst>
  <p:txStyles>
    <p:titleStyle>
      <a:lvl1pPr algn="l" defTabSz="457200" rtl="0" eaLnBrk="1" fontAlgn="base" hangingPunct="1">
        <a:spcBef>
          <a:spcPct val="0"/>
        </a:spcBef>
        <a:spcAft>
          <a:spcPct val="0"/>
        </a:spcAft>
        <a:defRPr lang="en-US" sz="3300" b="1" kern="1200" dirty="0">
          <a:solidFill>
            <a:srgbClr val="007934"/>
          </a:solidFill>
          <a:latin typeface="+mj-lt"/>
          <a:ea typeface="ヒラギノ角ゴ Pro W3" charset="0"/>
          <a:cs typeface="Franklin Gothic Book"/>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p:titleStyle>
    <p:body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j-lt"/>
          <a:ea typeface="ヒラギノ角ゴ Pro W3" charset="0"/>
          <a:cs typeface="Franklin Gothic Book"/>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Franklin Gothic Book"/>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Franklin Gothic Book"/>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Franklin Gothic Book"/>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1816100" y="6578600"/>
            <a:ext cx="7327900" cy="284163"/>
          </a:xfrm>
          <a:prstGeom prst="rect">
            <a:avLst/>
          </a:prstGeom>
          <a:solidFill>
            <a:srgbClr val="0066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12" name="Rectangle 11"/>
          <p:cNvSpPr>
            <a:spLocks/>
          </p:cNvSpPr>
          <p:nvPr/>
        </p:nvSpPr>
        <p:spPr>
          <a:xfrm flipH="1">
            <a:off x="0" y="6578600"/>
            <a:ext cx="1825625" cy="284163"/>
          </a:xfrm>
          <a:prstGeom prst="rect">
            <a:avLst/>
          </a:prstGeom>
          <a:solidFill>
            <a:srgbClr val="3A901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1028" name="Title Placeholder 1"/>
          <p:cNvSpPr>
            <a:spLocks noGrp="1"/>
          </p:cNvSpPr>
          <p:nvPr>
            <p:ph type="title"/>
          </p:nvPr>
        </p:nvSpPr>
        <p:spPr bwMode="auto">
          <a:xfrm>
            <a:off x="360363" y="-38100"/>
            <a:ext cx="8724900" cy="81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4" name="Text Placeholder 9"/>
          <p:cNvSpPr txBox="1">
            <a:spLocks/>
          </p:cNvSpPr>
          <p:nvPr/>
        </p:nvSpPr>
        <p:spPr>
          <a:xfrm>
            <a:off x="8691563" y="6605588"/>
            <a:ext cx="452437" cy="241300"/>
          </a:xfrm>
          <a:prstGeom prst="rect">
            <a:avLst/>
          </a:prstGeom>
        </p:spPr>
        <p:txBody>
          <a:bodyPr>
            <a:normAutofit/>
          </a:bodyPr>
          <a:lstStyle>
            <a:lvl1pPr marL="342900" indent="-342900" eaLnBrk="0" hangingPunct="0">
              <a:defRPr sz="2400">
                <a:solidFill>
                  <a:schemeClr val="tx1"/>
                </a:solidFill>
                <a:latin typeface="Arial" charset="0"/>
                <a:ea typeface="ヒラギノ角ゴ Pro W3"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fontAlgn="auto" hangingPunct="1">
              <a:lnSpc>
                <a:spcPct val="90000"/>
              </a:lnSpc>
              <a:spcBef>
                <a:spcPct val="20000"/>
              </a:spcBef>
              <a:spcAft>
                <a:spcPts val="0"/>
              </a:spcAft>
              <a:buFont typeface="Arial" charset="0"/>
              <a:buNone/>
            </a:pPr>
            <a:fld id="{3B8FDC89-80CC-DB49-B2EA-BD0F5E541433}" type="slidenum">
              <a:rPr lang="en-US" sz="900">
                <a:solidFill>
                  <a:srgbClr val="FFFFFF"/>
                </a:solidFill>
                <a:latin typeface="Franklin Gothic Book" charset="0"/>
                <a:cs typeface="Franklin Gothic Book"/>
              </a:rPr>
              <a:pPr algn="ctr" eaLnBrk="1" fontAlgn="auto" hangingPunct="1">
                <a:lnSpc>
                  <a:spcPct val="90000"/>
                </a:lnSpc>
                <a:spcBef>
                  <a:spcPct val="20000"/>
                </a:spcBef>
                <a:spcAft>
                  <a:spcPts val="0"/>
                </a:spcAft>
                <a:buFont typeface="Arial" charset="0"/>
                <a:buNone/>
              </a:pPr>
              <a:t>‹#›</a:t>
            </a:fld>
            <a:endParaRPr lang="en-US" sz="900" dirty="0">
              <a:solidFill>
                <a:srgbClr val="FFFFFF"/>
              </a:solidFill>
              <a:latin typeface="Franklin Gothic Book" charset="0"/>
              <a:cs typeface="Franklin Gothic Book"/>
            </a:endParaRPr>
          </a:p>
        </p:txBody>
      </p:sp>
      <p:sp>
        <p:nvSpPr>
          <p:cNvPr id="11" name="Rectangle 10"/>
          <p:cNvSpPr/>
          <p:nvPr/>
        </p:nvSpPr>
        <p:spPr bwMode="auto">
          <a:xfrm flipH="1" flipV="1">
            <a:off x="0" y="787400"/>
            <a:ext cx="9144000" cy="28575"/>
          </a:xfrm>
          <a:prstGeom prst="rect">
            <a:avLst/>
          </a:prstGeom>
          <a:solidFill>
            <a:schemeClr val="accent5"/>
          </a:solidFill>
          <a:ln>
            <a:solidFill>
              <a:srgbClr val="3A901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5" name="TextBox 4"/>
          <p:cNvSpPr txBox="1"/>
          <p:nvPr/>
        </p:nvSpPr>
        <p:spPr>
          <a:xfrm>
            <a:off x="73025" y="6596063"/>
            <a:ext cx="4945063" cy="238125"/>
          </a:xfrm>
          <a:prstGeom prst="rect">
            <a:avLst/>
          </a:prstGeom>
          <a:noFill/>
        </p:spPr>
        <p:txBody>
          <a:bodyPr>
            <a:spAutoFit/>
          </a:bodyPr>
          <a:lstStyle/>
          <a:p>
            <a:pPr fontAlgn="auto">
              <a:spcBef>
                <a:spcPts val="0"/>
              </a:spcBef>
              <a:spcAft>
                <a:spcPts val="0"/>
              </a:spcAft>
              <a:defRPr/>
            </a:pPr>
            <a:r>
              <a:rPr lang="en-US" sz="950" dirty="0">
                <a:solidFill>
                  <a:prstClr val="white"/>
                </a:solidFill>
                <a:latin typeface="Franklin Gothic Medium"/>
                <a:ea typeface="ＭＳ Ｐゴシック" pitchFamily="-106" charset="-128"/>
                <a:cs typeface="ＭＳ Ｐゴシック" pitchFamily="-106" charset="-128"/>
              </a:rPr>
              <a:t>U.S. DEPARTMENT OF ENERGY       OFFICE OF ENERGY EFFICIENCY &amp; RENEWABLE ENERGY</a:t>
            </a:r>
          </a:p>
        </p:txBody>
      </p:sp>
      <p:sp>
        <p:nvSpPr>
          <p:cNvPr id="1032" name="Text Placeholder 8"/>
          <p:cNvSpPr>
            <a:spLocks noGrp="1"/>
          </p:cNvSpPr>
          <p:nvPr>
            <p:ph type="body" idx="1"/>
          </p:nvPr>
        </p:nvSpPr>
        <p:spPr bwMode="auto">
          <a:xfrm>
            <a:off x="360363" y="104775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6790318"/>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7" r:id="rId10"/>
    <p:sldLayoutId id="2147483928" r:id="rId11"/>
    <p:sldLayoutId id="2147483929" r:id="rId12"/>
    <p:sldLayoutId id="2147483931" r:id="rId13"/>
    <p:sldLayoutId id="2147483932" r:id="rId14"/>
    <p:sldLayoutId id="2147483933" r:id="rId15"/>
    <p:sldLayoutId id="2147483934" r:id="rId16"/>
    <p:sldLayoutId id="2147483935" r:id="rId17"/>
    <p:sldLayoutId id="2147483936" r:id="rId18"/>
    <p:sldLayoutId id="2147483937" r:id="rId19"/>
    <p:sldLayoutId id="2147483938" r:id="rId20"/>
    <p:sldLayoutId id="2147483939" r:id="rId21"/>
    <p:sldLayoutId id="2147483940" r:id="rId22"/>
    <p:sldLayoutId id="2147483941" r:id="rId23"/>
    <p:sldLayoutId id="2147483942" r:id="rId24"/>
    <p:sldLayoutId id="2147483943" r:id="rId25"/>
    <p:sldLayoutId id="2147483944" r:id="rId26"/>
    <p:sldLayoutId id="2147483945" r:id="rId27"/>
    <p:sldLayoutId id="2147483946" r:id="rId28"/>
    <p:sldLayoutId id="2147483948" r:id="rId29"/>
  </p:sldLayoutIdLst>
  <p:txStyles>
    <p:titleStyle>
      <a:lvl1pPr algn="l" defTabSz="457200" rtl="0" eaLnBrk="1" fontAlgn="base" hangingPunct="1">
        <a:spcBef>
          <a:spcPct val="0"/>
        </a:spcBef>
        <a:spcAft>
          <a:spcPct val="0"/>
        </a:spcAft>
        <a:defRPr lang="en-US" sz="3300" b="1" kern="1200" dirty="0">
          <a:solidFill>
            <a:srgbClr val="007934"/>
          </a:solidFill>
          <a:latin typeface="+mj-lt"/>
          <a:ea typeface="ヒラギノ角ゴ Pro W3" charset="0"/>
          <a:cs typeface="Franklin Gothic Book"/>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p:titleStyle>
    <p:body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j-lt"/>
          <a:ea typeface="ヒラギノ角ゴ Pro W3" charset="0"/>
          <a:cs typeface="Franklin Gothic Book"/>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Franklin Gothic Book"/>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Franklin Gothic Book"/>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Franklin Gothic Book"/>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1816100" y="6578600"/>
            <a:ext cx="7327900" cy="284163"/>
          </a:xfrm>
          <a:prstGeom prst="rect">
            <a:avLst/>
          </a:prstGeom>
          <a:solidFill>
            <a:srgbClr val="0066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12" name="Rectangle 11"/>
          <p:cNvSpPr>
            <a:spLocks/>
          </p:cNvSpPr>
          <p:nvPr/>
        </p:nvSpPr>
        <p:spPr>
          <a:xfrm flipH="1">
            <a:off x="0" y="6578600"/>
            <a:ext cx="1825625" cy="284163"/>
          </a:xfrm>
          <a:prstGeom prst="rect">
            <a:avLst/>
          </a:prstGeom>
          <a:solidFill>
            <a:srgbClr val="3A901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1028" name="Title Placeholder 1"/>
          <p:cNvSpPr>
            <a:spLocks noGrp="1"/>
          </p:cNvSpPr>
          <p:nvPr>
            <p:ph type="title"/>
          </p:nvPr>
        </p:nvSpPr>
        <p:spPr bwMode="auto">
          <a:xfrm>
            <a:off x="360363" y="-38100"/>
            <a:ext cx="8724900" cy="81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4" name="Text Placeholder 9"/>
          <p:cNvSpPr txBox="1">
            <a:spLocks/>
          </p:cNvSpPr>
          <p:nvPr/>
        </p:nvSpPr>
        <p:spPr>
          <a:xfrm>
            <a:off x="8691563" y="6605588"/>
            <a:ext cx="452437" cy="241300"/>
          </a:xfrm>
          <a:prstGeom prst="rect">
            <a:avLst/>
          </a:prstGeom>
        </p:spPr>
        <p:txBody>
          <a:bodyPr>
            <a:normAutofit/>
          </a:bodyPr>
          <a:lstStyle>
            <a:lvl1pPr marL="342900" indent="-342900" eaLnBrk="0" hangingPunct="0">
              <a:defRPr sz="2400">
                <a:solidFill>
                  <a:schemeClr val="tx1"/>
                </a:solidFill>
                <a:latin typeface="Arial" charset="0"/>
                <a:ea typeface="ヒラギノ角ゴ Pro W3"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fontAlgn="auto" hangingPunct="1">
              <a:lnSpc>
                <a:spcPct val="90000"/>
              </a:lnSpc>
              <a:spcBef>
                <a:spcPct val="20000"/>
              </a:spcBef>
              <a:spcAft>
                <a:spcPts val="0"/>
              </a:spcAft>
              <a:buFont typeface="Arial" charset="0"/>
              <a:buNone/>
            </a:pPr>
            <a:fld id="{3B8FDC89-80CC-DB49-B2EA-BD0F5E541433}" type="slidenum">
              <a:rPr lang="en-US" sz="900">
                <a:solidFill>
                  <a:srgbClr val="FFFFFF"/>
                </a:solidFill>
                <a:latin typeface="Franklin Gothic Book" charset="0"/>
                <a:cs typeface="Franklin Gothic Book"/>
              </a:rPr>
              <a:pPr algn="ctr" eaLnBrk="1" fontAlgn="auto" hangingPunct="1">
                <a:lnSpc>
                  <a:spcPct val="90000"/>
                </a:lnSpc>
                <a:spcBef>
                  <a:spcPct val="20000"/>
                </a:spcBef>
                <a:spcAft>
                  <a:spcPts val="0"/>
                </a:spcAft>
                <a:buFont typeface="Arial" charset="0"/>
                <a:buNone/>
              </a:pPr>
              <a:t>‹#›</a:t>
            </a:fld>
            <a:endParaRPr lang="en-US" sz="900" dirty="0">
              <a:solidFill>
                <a:srgbClr val="FFFFFF"/>
              </a:solidFill>
              <a:latin typeface="Franklin Gothic Book" charset="0"/>
              <a:cs typeface="Franklin Gothic Book"/>
            </a:endParaRPr>
          </a:p>
        </p:txBody>
      </p:sp>
      <p:sp>
        <p:nvSpPr>
          <p:cNvPr id="11" name="Rectangle 10"/>
          <p:cNvSpPr/>
          <p:nvPr/>
        </p:nvSpPr>
        <p:spPr bwMode="auto">
          <a:xfrm flipH="1" flipV="1">
            <a:off x="0" y="787400"/>
            <a:ext cx="9144000" cy="28575"/>
          </a:xfrm>
          <a:prstGeom prst="rect">
            <a:avLst/>
          </a:prstGeom>
          <a:solidFill>
            <a:schemeClr val="accent5"/>
          </a:solidFill>
          <a:ln>
            <a:solidFill>
              <a:srgbClr val="3A901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5" name="TextBox 4"/>
          <p:cNvSpPr txBox="1"/>
          <p:nvPr/>
        </p:nvSpPr>
        <p:spPr>
          <a:xfrm>
            <a:off x="73025" y="6596063"/>
            <a:ext cx="4945063" cy="238125"/>
          </a:xfrm>
          <a:prstGeom prst="rect">
            <a:avLst/>
          </a:prstGeom>
          <a:noFill/>
        </p:spPr>
        <p:txBody>
          <a:bodyPr>
            <a:spAutoFit/>
          </a:bodyPr>
          <a:lstStyle/>
          <a:p>
            <a:pPr fontAlgn="auto">
              <a:spcBef>
                <a:spcPts val="0"/>
              </a:spcBef>
              <a:spcAft>
                <a:spcPts val="0"/>
              </a:spcAft>
              <a:defRPr/>
            </a:pPr>
            <a:r>
              <a:rPr lang="en-US" sz="950" dirty="0">
                <a:solidFill>
                  <a:prstClr val="white"/>
                </a:solidFill>
                <a:latin typeface="Franklin Gothic Medium"/>
                <a:ea typeface="ＭＳ Ｐゴシック" pitchFamily="-106" charset="-128"/>
                <a:cs typeface="ＭＳ Ｐゴシック" pitchFamily="-106" charset="-128"/>
              </a:rPr>
              <a:t>U.S. DEPARTMENT OF ENERGY       OFFICE OF ENERGY EFFICIENCY &amp; RENEWABLE ENERGY</a:t>
            </a:r>
          </a:p>
        </p:txBody>
      </p:sp>
      <p:sp>
        <p:nvSpPr>
          <p:cNvPr id="1032" name="Text Placeholder 8"/>
          <p:cNvSpPr>
            <a:spLocks noGrp="1"/>
          </p:cNvSpPr>
          <p:nvPr>
            <p:ph type="body" idx="1"/>
          </p:nvPr>
        </p:nvSpPr>
        <p:spPr bwMode="auto">
          <a:xfrm>
            <a:off x="360363" y="104775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16633241"/>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1" r:id="rId11"/>
    <p:sldLayoutId id="2147483962" r:id="rId12"/>
    <p:sldLayoutId id="2147483964" r:id="rId13"/>
    <p:sldLayoutId id="2147483965" r:id="rId14"/>
    <p:sldLayoutId id="2147483966" r:id="rId15"/>
    <p:sldLayoutId id="2147483967" r:id="rId16"/>
    <p:sldLayoutId id="2147483968" r:id="rId17"/>
    <p:sldLayoutId id="2147483969" r:id="rId18"/>
    <p:sldLayoutId id="2147483970" r:id="rId19"/>
    <p:sldLayoutId id="2147483971" r:id="rId20"/>
    <p:sldLayoutId id="2147483972" r:id="rId21"/>
    <p:sldLayoutId id="2147483973" r:id="rId22"/>
    <p:sldLayoutId id="2147483974" r:id="rId23"/>
    <p:sldLayoutId id="2147483975" r:id="rId24"/>
    <p:sldLayoutId id="2147483976" r:id="rId25"/>
    <p:sldLayoutId id="2147483977" r:id="rId26"/>
    <p:sldLayoutId id="2147483978" r:id="rId27"/>
    <p:sldLayoutId id="2147483979" r:id="rId28"/>
    <p:sldLayoutId id="2147483980" r:id="rId29"/>
    <p:sldLayoutId id="2147483981" r:id="rId30"/>
  </p:sldLayoutIdLst>
  <p:txStyles>
    <p:titleStyle>
      <a:lvl1pPr algn="l" defTabSz="457200" rtl="0" eaLnBrk="1" fontAlgn="base" hangingPunct="1">
        <a:spcBef>
          <a:spcPct val="0"/>
        </a:spcBef>
        <a:spcAft>
          <a:spcPct val="0"/>
        </a:spcAft>
        <a:defRPr lang="en-US" sz="3300" b="1" kern="1200" dirty="0">
          <a:solidFill>
            <a:srgbClr val="007934"/>
          </a:solidFill>
          <a:latin typeface="+mj-lt"/>
          <a:ea typeface="ヒラギノ角ゴ Pro W3" charset="0"/>
          <a:cs typeface="Franklin Gothic Book"/>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p:titleStyle>
    <p:body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j-lt"/>
          <a:ea typeface="ヒラギノ角ゴ Pro W3" charset="0"/>
          <a:cs typeface="Franklin Gothic Book"/>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Franklin Gothic Book"/>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Franklin Gothic Book"/>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Franklin Gothic Book"/>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2" name="Group 21"/>
          <p:cNvGrpSpPr>
            <a:grpSpLocks/>
          </p:cNvGrpSpPr>
          <p:nvPr userDrawn="1"/>
        </p:nvGrpSpPr>
        <p:grpSpPr bwMode="auto">
          <a:xfrm flipH="1" flipV="1">
            <a:off x="0" y="656987"/>
            <a:ext cx="9144000" cy="55563"/>
            <a:chOff x="0" y="832104"/>
            <a:chExt cx="9144000" cy="54864"/>
          </a:xfrm>
          <a:solidFill>
            <a:schemeClr val="accent5"/>
          </a:solidFill>
        </p:grpSpPr>
        <p:sp>
          <p:nvSpPr>
            <p:cNvPr id="14" name="Rectangle 13"/>
            <p:cNvSpPr/>
            <p:nvPr userDrawn="1"/>
          </p:nvSpPr>
          <p:spPr>
            <a:xfrm>
              <a:off x="4572000" y="832104"/>
              <a:ext cx="4572000"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a:solidFill>
                  <a:srgbClr val="FFFFFF"/>
                </a:solidFill>
                <a:ea typeface="ＭＳ Ｐゴシック" pitchFamily="-106" charset="-128"/>
                <a:cs typeface="ＭＳ Ｐゴシック" pitchFamily="-106" charset="-128"/>
              </a:endParaRPr>
            </a:p>
          </p:txBody>
        </p:sp>
        <p:sp>
          <p:nvSpPr>
            <p:cNvPr id="15" name="Rectangle 14"/>
            <p:cNvSpPr/>
            <p:nvPr userDrawn="1"/>
          </p:nvSpPr>
          <p:spPr>
            <a:xfrm>
              <a:off x="3309937" y="832104"/>
              <a:ext cx="1262063"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a:solidFill>
                  <a:srgbClr val="FFFFFF"/>
                </a:solidFill>
                <a:ea typeface="ＭＳ Ｐゴシック" pitchFamily="-106" charset="-128"/>
                <a:cs typeface="ＭＳ Ｐゴシック" pitchFamily="-106" charset="-128"/>
              </a:endParaRPr>
            </a:p>
          </p:txBody>
        </p:sp>
        <p:sp>
          <p:nvSpPr>
            <p:cNvPr id="18" name="Rectangle 17"/>
            <p:cNvSpPr/>
            <p:nvPr userDrawn="1"/>
          </p:nvSpPr>
          <p:spPr>
            <a:xfrm>
              <a:off x="0" y="832104"/>
              <a:ext cx="3309937"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a:solidFill>
                  <a:srgbClr val="FFFFFF"/>
                </a:solidFill>
                <a:ea typeface="ＭＳ Ｐゴシック" pitchFamily="-106" charset="-128"/>
                <a:cs typeface="ＭＳ Ｐゴシック" pitchFamily="-106" charset="-128"/>
              </a:endParaRPr>
            </a:p>
          </p:txBody>
        </p:sp>
      </p:grpSp>
      <p:sp>
        <p:nvSpPr>
          <p:cNvPr id="21" name="Text Placeholder 9"/>
          <p:cNvSpPr txBox="1">
            <a:spLocks/>
          </p:cNvSpPr>
          <p:nvPr userDrawn="1"/>
        </p:nvSpPr>
        <p:spPr>
          <a:xfrm>
            <a:off x="42335" y="6532122"/>
            <a:ext cx="452308" cy="241300"/>
          </a:xfrm>
          <a:prstGeom prst="rect">
            <a:avLst/>
          </a:prstGeom>
        </p:spPr>
        <p:txBody>
          <a:bodyPr>
            <a:prstTxWarp prst="textNoShape">
              <a:avLst/>
            </a:prstTxWarp>
            <a:normAutofit/>
          </a:bodyPr>
          <a:lstStyle/>
          <a:p>
            <a:pPr marL="342900" indent="-342900" algn="ctr" defTabSz="457200">
              <a:lnSpc>
                <a:spcPct val="90000"/>
              </a:lnSpc>
              <a:spcBef>
                <a:spcPct val="20000"/>
              </a:spcBef>
              <a:buFont typeface="Arial" pitchFamily="-106" charset="0"/>
              <a:buNone/>
            </a:pPr>
            <a:fld id="{1EF35371-194E-174F-9528-630C4585B8CC}" type="slidenum">
              <a:rPr lang="en-US" sz="1000">
                <a:solidFill>
                  <a:srgbClr val="50565C"/>
                </a:solidFill>
                <a:latin typeface="Calibri"/>
                <a:ea typeface="Arial" pitchFamily="-106" charset="0"/>
                <a:cs typeface="Calibri"/>
              </a:rPr>
              <a:pPr marL="342900" indent="-342900" algn="ctr" defTabSz="457200">
                <a:lnSpc>
                  <a:spcPct val="90000"/>
                </a:lnSpc>
                <a:spcBef>
                  <a:spcPct val="20000"/>
                </a:spcBef>
                <a:buFont typeface="Arial" pitchFamily="-106" charset="0"/>
                <a:buNone/>
              </a:pPr>
              <a:t>‹#›</a:t>
            </a:fld>
            <a:endParaRPr lang="en-US" sz="1000" dirty="0">
              <a:solidFill>
                <a:srgbClr val="50565C"/>
              </a:solidFill>
              <a:latin typeface="Calibri"/>
              <a:ea typeface="Arial" pitchFamily="-106" charset="0"/>
              <a:cs typeface="Calibri"/>
            </a:endParaRPr>
          </a:p>
        </p:txBody>
      </p:sp>
      <p:sp>
        <p:nvSpPr>
          <p:cNvPr id="2" name="Title Placeholder 1"/>
          <p:cNvSpPr>
            <a:spLocks noGrp="1"/>
          </p:cNvSpPr>
          <p:nvPr>
            <p:ph type="title"/>
          </p:nvPr>
        </p:nvSpPr>
        <p:spPr>
          <a:xfrm>
            <a:off x="457200" y="0"/>
            <a:ext cx="8229600" cy="914400"/>
          </a:xfrm>
          <a:prstGeom prst="rect">
            <a:avLst/>
          </a:prstGeom>
        </p:spPr>
        <p:txBody>
          <a:bodyPr vert="horz" lIns="91440" tIns="45720" rIns="91440" bIns="45720" rtlCol="0" anchor="ctr">
            <a:normAutofit/>
          </a:bodyPr>
          <a:lstStyle/>
          <a:p>
            <a:r>
              <a:rPr lang="en-US" dirty="0"/>
              <a:t>Content</a:t>
            </a:r>
          </a:p>
        </p:txBody>
      </p:sp>
      <p:pic>
        <p:nvPicPr>
          <p:cNvPr id="11" name="Picture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943607" y="6308608"/>
            <a:ext cx="2743215" cy="402070"/>
          </a:xfrm>
          <a:prstGeom prst="rect">
            <a:avLst/>
          </a:prstGeom>
        </p:spPr>
      </p:pic>
    </p:spTree>
    <p:extLst>
      <p:ext uri="{BB962C8B-B14F-4D97-AF65-F5344CB8AC3E}">
        <p14:creationId xmlns:p14="http://schemas.microsoft.com/office/powerpoint/2010/main" val="3159600676"/>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Lst>
  <p:txStyles>
    <p:titleStyle>
      <a:lvl1pPr algn="l" defTabSz="457200" rtl="0" eaLnBrk="0" fontAlgn="base" hangingPunct="0">
        <a:lnSpc>
          <a:spcPts val="2800"/>
        </a:lnSpc>
        <a:spcBef>
          <a:spcPct val="0"/>
        </a:spcBef>
        <a:spcAft>
          <a:spcPct val="0"/>
        </a:spcAft>
        <a:defRPr sz="2800" b="1" i="0" kern="1200">
          <a:solidFill>
            <a:srgbClr val="282B2E"/>
          </a:solidFill>
          <a:latin typeface="Calibri"/>
          <a:ea typeface="+mj-ea"/>
          <a:cs typeface="Calibri"/>
        </a:defRPr>
      </a:lvl1pPr>
      <a:lvl2pPr algn="l" defTabSz="457200" rtl="0" eaLnBrk="0" fontAlgn="base" hangingPunct="0">
        <a:lnSpc>
          <a:spcPts val="2800"/>
        </a:lnSpc>
        <a:spcBef>
          <a:spcPct val="0"/>
        </a:spcBef>
        <a:spcAft>
          <a:spcPct val="0"/>
        </a:spcAft>
        <a:defRPr sz="2600">
          <a:solidFill>
            <a:srgbClr val="FFFFFF"/>
          </a:solidFill>
          <a:latin typeface="Arial" charset="0"/>
        </a:defRPr>
      </a:lvl2pPr>
      <a:lvl3pPr algn="l" defTabSz="457200" rtl="0" eaLnBrk="0" fontAlgn="base" hangingPunct="0">
        <a:lnSpc>
          <a:spcPts val="2800"/>
        </a:lnSpc>
        <a:spcBef>
          <a:spcPct val="0"/>
        </a:spcBef>
        <a:spcAft>
          <a:spcPct val="0"/>
        </a:spcAft>
        <a:defRPr sz="2600">
          <a:solidFill>
            <a:srgbClr val="FFFFFF"/>
          </a:solidFill>
          <a:latin typeface="Arial" charset="0"/>
        </a:defRPr>
      </a:lvl3pPr>
      <a:lvl4pPr algn="l" defTabSz="457200" rtl="0" eaLnBrk="0" fontAlgn="base" hangingPunct="0">
        <a:lnSpc>
          <a:spcPts val="2800"/>
        </a:lnSpc>
        <a:spcBef>
          <a:spcPct val="0"/>
        </a:spcBef>
        <a:spcAft>
          <a:spcPct val="0"/>
        </a:spcAft>
        <a:defRPr sz="2600">
          <a:solidFill>
            <a:srgbClr val="FFFFFF"/>
          </a:solidFill>
          <a:latin typeface="Arial" charset="0"/>
        </a:defRPr>
      </a:lvl4pPr>
      <a:lvl5pPr algn="l" defTabSz="457200" rtl="0" eaLnBrk="0" fontAlgn="base" hangingPunct="0">
        <a:lnSpc>
          <a:spcPts val="2800"/>
        </a:lnSpc>
        <a:spcBef>
          <a:spcPct val="0"/>
        </a:spcBef>
        <a:spcAft>
          <a:spcPct val="0"/>
        </a:spcAft>
        <a:defRPr sz="2600">
          <a:solidFill>
            <a:srgbClr val="FFFFFF"/>
          </a:solidFill>
          <a:latin typeface="Arial" charset="0"/>
        </a:defRPr>
      </a:lvl5pPr>
      <a:lvl6pPr marL="457200" algn="l" defTabSz="457200" rtl="0" fontAlgn="base">
        <a:lnSpc>
          <a:spcPts val="2800"/>
        </a:lnSpc>
        <a:spcBef>
          <a:spcPct val="0"/>
        </a:spcBef>
        <a:spcAft>
          <a:spcPct val="0"/>
        </a:spcAft>
        <a:defRPr sz="2600">
          <a:solidFill>
            <a:srgbClr val="FFFFFF"/>
          </a:solidFill>
          <a:latin typeface="Arial" charset="0"/>
        </a:defRPr>
      </a:lvl6pPr>
      <a:lvl7pPr marL="914400" algn="l" defTabSz="457200" rtl="0" fontAlgn="base">
        <a:lnSpc>
          <a:spcPts val="2800"/>
        </a:lnSpc>
        <a:spcBef>
          <a:spcPct val="0"/>
        </a:spcBef>
        <a:spcAft>
          <a:spcPct val="0"/>
        </a:spcAft>
        <a:defRPr sz="2600">
          <a:solidFill>
            <a:srgbClr val="FFFFFF"/>
          </a:solidFill>
          <a:latin typeface="Arial" charset="0"/>
        </a:defRPr>
      </a:lvl7pPr>
      <a:lvl8pPr marL="1371600" algn="l" defTabSz="457200" rtl="0" fontAlgn="base">
        <a:lnSpc>
          <a:spcPts val="2800"/>
        </a:lnSpc>
        <a:spcBef>
          <a:spcPct val="0"/>
        </a:spcBef>
        <a:spcAft>
          <a:spcPct val="0"/>
        </a:spcAft>
        <a:defRPr sz="2600">
          <a:solidFill>
            <a:srgbClr val="FFFFFF"/>
          </a:solidFill>
          <a:latin typeface="Arial" charset="0"/>
        </a:defRPr>
      </a:lvl8pPr>
      <a:lvl9pPr marL="1828800" algn="l" defTabSz="457200" rtl="0" fontAlgn="base">
        <a:lnSpc>
          <a:spcPts val="2800"/>
        </a:lnSpc>
        <a:spcBef>
          <a:spcPct val="0"/>
        </a:spcBef>
        <a:spcAft>
          <a:spcPct val="0"/>
        </a:spcAft>
        <a:defRPr sz="2600">
          <a:solidFill>
            <a:srgbClr val="FFFFFF"/>
          </a:solidFill>
          <a:latin typeface="Arial" charset="0"/>
        </a:defRPr>
      </a:lvl9pPr>
    </p:titleStyle>
    <p:bodyStyle>
      <a:lvl1pPr marL="342900" indent="-342900" algn="l" defTabSz="457200" rtl="0" eaLnBrk="0" fontAlgn="base" hangingPunct="0">
        <a:spcBef>
          <a:spcPct val="20000"/>
        </a:spcBef>
        <a:spcAft>
          <a:spcPct val="0"/>
        </a:spcAft>
        <a:buFont typeface="Arial" charset="0"/>
        <a:buChar char="•"/>
        <a:defRPr sz="2400" kern="1200">
          <a:solidFill>
            <a:schemeClr val="tx1">
              <a:lumMod val="50000"/>
            </a:schemeClr>
          </a:solidFill>
          <a:latin typeface="Calibri"/>
          <a:ea typeface="+mn-ea"/>
          <a:cs typeface="Calibri"/>
        </a:defRPr>
      </a:lvl1pPr>
      <a:lvl2pPr marL="742950" indent="-285750" algn="l" defTabSz="457200" rtl="0" eaLnBrk="0" fontAlgn="base" hangingPunct="0">
        <a:spcBef>
          <a:spcPct val="20000"/>
        </a:spcBef>
        <a:spcAft>
          <a:spcPct val="0"/>
        </a:spcAft>
        <a:buFont typeface="Arial" charset="0"/>
        <a:buChar char="–"/>
        <a:defRPr sz="2000" kern="1200">
          <a:solidFill>
            <a:schemeClr val="tx1">
              <a:lumMod val="50000"/>
            </a:schemeClr>
          </a:solidFill>
          <a:latin typeface="Calibri"/>
          <a:ea typeface="+mn-ea"/>
          <a:cs typeface="Calibri"/>
        </a:defRPr>
      </a:lvl2pPr>
      <a:lvl3pPr marL="11430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3pPr>
      <a:lvl4pPr marL="16002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4pPr>
      <a:lvl5pPr marL="20574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7.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97.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97.xml"/><Relationship Id="rId5" Type="http://schemas.openxmlformats.org/officeDocument/2006/relationships/image" Target="../media/image41.tiff"/><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7.xml"/></Relationships>
</file>

<file path=ppt/slides/_rels/slide15.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15.xml"/><Relationship Id="rId1" Type="http://schemas.openxmlformats.org/officeDocument/2006/relationships/slideLayout" Target="../slideLayouts/slideLayout97.xml"/></Relationships>
</file>

<file path=ppt/slides/_rels/slide16.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16.xml"/><Relationship Id="rId1" Type="http://schemas.openxmlformats.org/officeDocument/2006/relationships/slideLayout" Target="../slideLayouts/slideLayout97.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97.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97.xml"/><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97.xml"/><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9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7.xml"/></Relationships>
</file>

<file path=ppt/slides/_rels/slide3.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notesSlide" Target="../notesSlides/notesSlide3.xml"/><Relationship Id="rId1" Type="http://schemas.openxmlformats.org/officeDocument/2006/relationships/slideLayout" Target="../slideLayouts/slideLayout97.xml"/><Relationship Id="rId4" Type="http://schemas.openxmlformats.org/officeDocument/2006/relationships/image" Target="../media/image32.tiff"/></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hyperlink" Target="https://creativecommons.org/licenses/by-nc-sa/2.0/?ref=ccsearch&amp;atype=rich" TargetMode="External"/><Relationship Id="rId2" Type="http://schemas.openxmlformats.org/officeDocument/2006/relationships/notesSlide" Target="../notesSlides/notesSlide4.xml"/><Relationship Id="rId1" Type="http://schemas.openxmlformats.org/officeDocument/2006/relationships/slideLayout" Target="../slideLayouts/slideLayout97.xml"/><Relationship Id="rId6" Type="http://schemas.openxmlformats.org/officeDocument/2006/relationships/hyperlink" Target="https://www.flickr.com/photos/89171846@N04" TargetMode="External"/><Relationship Id="rId5" Type="http://schemas.openxmlformats.org/officeDocument/2006/relationships/hyperlink" Target="https://www.flickr.com/photos/89171846@N04/8121624050" TargetMode="External"/><Relationship Id="rId4" Type="http://schemas.openxmlformats.org/officeDocument/2006/relationships/image" Target="../media/image34.jpe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97.xml"/><Relationship Id="rId4" Type="http://schemas.openxmlformats.org/officeDocument/2006/relationships/hyperlink" Target="https://www.gartner.com/en/documents/3881825"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7.xml"/></Relationships>
</file>

<file path=ppt/slides/_rels/slide8.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8.xml"/><Relationship Id="rId1" Type="http://schemas.openxmlformats.org/officeDocument/2006/relationships/slideLayout" Target="../slideLayouts/slideLayout97.xml"/></Relationships>
</file>

<file path=ppt/slides/_rels/slide9.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9.xml"/><Relationship Id="rId1" Type="http://schemas.openxmlformats.org/officeDocument/2006/relationships/slideLayout" Target="../slideLayouts/slideLayout9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30960" y="1666640"/>
            <a:ext cx="8471371" cy="1381360"/>
          </a:xfrm>
        </p:spPr>
        <p:txBody>
          <a:bodyPr>
            <a:normAutofit/>
          </a:bodyPr>
          <a:lstStyle/>
          <a:p>
            <a:r>
              <a:rPr lang="en-US" sz="2800" b="0" dirty="0"/>
              <a:t>Additive Manufacturing</a:t>
            </a:r>
          </a:p>
          <a:p>
            <a:endParaRPr lang="en-US" sz="2400" b="0" dirty="0"/>
          </a:p>
        </p:txBody>
      </p:sp>
      <p:sp>
        <p:nvSpPr>
          <p:cNvPr id="3" name="Text Placeholder 2"/>
          <p:cNvSpPr>
            <a:spLocks noGrp="1"/>
          </p:cNvSpPr>
          <p:nvPr>
            <p:ph type="body" sz="quarter" idx="10"/>
          </p:nvPr>
        </p:nvSpPr>
        <p:spPr>
          <a:xfrm>
            <a:off x="530960" y="2286000"/>
            <a:ext cx="5981000" cy="838200"/>
          </a:xfrm>
        </p:spPr>
        <p:txBody>
          <a:bodyPr/>
          <a:lstStyle/>
          <a:p>
            <a:r>
              <a:rPr lang="en-US" sz="1800" b="0" dirty="0"/>
              <a:t>Blake Marshall, Technology Manager</a:t>
            </a:r>
          </a:p>
          <a:p>
            <a:r>
              <a:rPr lang="en-US" sz="1800" b="0" dirty="0"/>
              <a:t>Chris </a:t>
            </a:r>
            <a:r>
              <a:rPr lang="en-US" sz="1800" b="0" dirty="0" err="1"/>
              <a:t>Hovanec</a:t>
            </a:r>
            <a:r>
              <a:rPr lang="en-US" sz="1800" b="0" dirty="0"/>
              <a:t>, Technology Manager</a:t>
            </a:r>
          </a:p>
          <a:p>
            <a:r>
              <a:rPr lang="en-US" sz="1800" b="0" dirty="0"/>
              <a:t>Advanced Manufacturing Office</a:t>
            </a:r>
          </a:p>
        </p:txBody>
      </p:sp>
      <p:sp>
        <p:nvSpPr>
          <p:cNvPr id="4" name="Text Placeholder 3"/>
          <p:cNvSpPr>
            <a:spLocks noGrp="1"/>
          </p:cNvSpPr>
          <p:nvPr>
            <p:ph type="body" sz="quarter" idx="13"/>
          </p:nvPr>
        </p:nvSpPr>
        <p:spPr>
          <a:xfrm>
            <a:off x="524471" y="3429000"/>
            <a:ext cx="4448477" cy="478467"/>
          </a:xfrm>
        </p:spPr>
        <p:txBody>
          <a:bodyPr>
            <a:noAutofit/>
          </a:bodyPr>
          <a:lstStyle/>
          <a:p>
            <a:r>
              <a:rPr lang="en-US" sz="1800" dirty="0"/>
              <a:t>AMO Peer Review</a:t>
            </a:r>
          </a:p>
          <a:p>
            <a:r>
              <a:rPr lang="en-US" sz="1800" dirty="0"/>
              <a:t>June 2020  |  Washington, DC</a:t>
            </a:r>
          </a:p>
        </p:txBody>
      </p:sp>
      <p:sp>
        <p:nvSpPr>
          <p:cNvPr id="7" name="Text Placeholder 2"/>
          <p:cNvSpPr txBox="1">
            <a:spLocks/>
          </p:cNvSpPr>
          <p:nvPr/>
        </p:nvSpPr>
        <p:spPr bwMode="auto">
          <a:xfrm>
            <a:off x="4972948" y="3754547"/>
            <a:ext cx="4171052" cy="331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rgbClr val="282B2E"/>
                </a:solidFill>
                <a:effectLst/>
                <a:uLnTx/>
                <a:uFillTx/>
                <a:latin typeface="+mn-lt"/>
                <a:ea typeface="ヒラギノ角ゴ Pro W3" charset="0"/>
                <a:cs typeface="Franklin Gothic Book"/>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Franklin Gothic Book"/>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Franklin Gothic Book"/>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Franklin Gothic Book"/>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i="1" dirty="0" err="1">
                <a:solidFill>
                  <a:srgbClr val="005C82"/>
                </a:solidFill>
              </a:rPr>
              <a:t>manufacturing.energy.gov</a:t>
            </a:r>
            <a:endParaRPr i="1" dirty="0">
              <a:solidFill>
                <a:srgbClr val="005C82"/>
              </a:solidFill>
            </a:endParaRPr>
          </a:p>
        </p:txBody>
      </p:sp>
    </p:spTree>
    <p:extLst>
      <p:ext uri="{BB962C8B-B14F-4D97-AF65-F5344CB8AC3E}">
        <p14:creationId xmlns:p14="http://schemas.microsoft.com/office/powerpoint/2010/main" val="3012820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812800"/>
          </a:xfrm>
        </p:spPr>
        <p:txBody>
          <a:bodyPr/>
          <a:lstStyle/>
          <a:p>
            <a:r>
              <a:rPr lang="en-US" sz="2800" dirty="0">
                <a:solidFill>
                  <a:schemeClr val="accent5"/>
                </a:solidFill>
              </a:rPr>
              <a:t>Additive Manufacturing Current Portfolio</a:t>
            </a:r>
          </a:p>
        </p:txBody>
      </p:sp>
      <p:sp>
        <p:nvSpPr>
          <p:cNvPr id="3" name="TextBox 2"/>
          <p:cNvSpPr txBox="1"/>
          <p:nvPr/>
        </p:nvSpPr>
        <p:spPr>
          <a:xfrm>
            <a:off x="228600" y="838200"/>
            <a:ext cx="8610600" cy="6170920"/>
          </a:xfrm>
          <a:prstGeom prst="rect">
            <a:avLst/>
          </a:prstGeom>
          <a:noFill/>
        </p:spPr>
        <p:txBody>
          <a:bodyPr wrap="square" rtlCol="0">
            <a:spAutoFit/>
          </a:bodyPr>
          <a:lstStyle/>
          <a:p>
            <a:pPr marL="285750" indent="-285750" fontAlgn="ctr">
              <a:spcBef>
                <a:spcPts val="0"/>
              </a:spcBef>
              <a:spcAft>
                <a:spcPts val="600"/>
              </a:spcAft>
              <a:buClr>
                <a:srgbClr val="7AC143"/>
              </a:buClr>
              <a:buFont typeface="Wingdings" panose="05000000000000000000" pitchFamily="2" charset="2"/>
              <a:buChar char="Ø"/>
            </a:pPr>
            <a:r>
              <a:rPr lang="en-US" sz="1600" b="1" dirty="0">
                <a:solidFill>
                  <a:srgbClr val="50565C"/>
                </a:solidFill>
                <a:latin typeface="Franklin Gothic Book"/>
              </a:rPr>
              <a:t>Manufacturing Demonstration Facility (MDF) at Oak Ridge National Laboratory</a:t>
            </a:r>
          </a:p>
          <a:p>
            <a:pPr marL="742950" lvl="1" indent="-285750" fontAlgn="ctr">
              <a:spcBef>
                <a:spcPts val="0"/>
              </a:spcBef>
              <a:spcAft>
                <a:spcPts val="600"/>
              </a:spcAft>
              <a:buClr>
                <a:srgbClr val="7AC143"/>
              </a:buClr>
              <a:buFont typeface="Wingdings" panose="05000000000000000000" pitchFamily="2" charset="2"/>
              <a:buChar char="Ø"/>
            </a:pPr>
            <a:r>
              <a:rPr lang="en-US" sz="1600" dirty="0">
                <a:solidFill>
                  <a:srgbClr val="50565C"/>
                </a:solidFill>
                <a:latin typeface="Franklin Gothic Book"/>
              </a:rPr>
              <a:t>AMO Consortia focused on Additive Manufacturing started in FY12</a:t>
            </a:r>
          </a:p>
          <a:p>
            <a:pPr marL="742950" lvl="1" indent="-285750" fontAlgn="ctr">
              <a:spcBef>
                <a:spcPts val="0"/>
              </a:spcBef>
              <a:spcAft>
                <a:spcPts val="600"/>
              </a:spcAft>
              <a:buClr>
                <a:srgbClr val="7AC143"/>
              </a:buClr>
              <a:buFont typeface="Wingdings" panose="05000000000000000000" pitchFamily="2" charset="2"/>
              <a:buChar char="Ø"/>
            </a:pPr>
            <a:r>
              <a:rPr lang="en-US" sz="1600" dirty="0">
                <a:solidFill>
                  <a:srgbClr val="50565C"/>
                </a:solidFill>
                <a:latin typeface="Franklin Gothic Book"/>
              </a:rPr>
              <a:t>Congressionally Directed funding in FY20 ($20M planned FY20)</a:t>
            </a:r>
          </a:p>
          <a:p>
            <a:pPr marL="742950" lvl="1" indent="-285750" fontAlgn="ctr">
              <a:spcBef>
                <a:spcPts val="0"/>
              </a:spcBef>
              <a:spcAft>
                <a:spcPts val="600"/>
              </a:spcAft>
              <a:buClr>
                <a:srgbClr val="7AC143"/>
              </a:buClr>
              <a:buFont typeface="Wingdings" panose="05000000000000000000" pitchFamily="2" charset="2"/>
              <a:buChar char="Ø"/>
            </a:pPr>
            <a:r>
              <a:rPr lang="en-US" sz="1600" dirty="0">
                <a:solidFill>
                  <a:srgbClr val="50565C"/>
                </a:solidFill>
                <a:latin typeface="Franklin Gothic Book"/>
              </a:rPr>
              <a:t>Additional projects selected from AMO 2018 Lab Call: </a:t>
            </a:r>
          </a:p>
          <a:p>
            <a:pPr marL="1200150" lvl="2" indent="-285750" fontAlgn="ctr">
              <a:spcBef>
                <a:spcPts val="0"/>
              </a:spcBef>
              <a:spcAft>
                <a:spcPts val="600"/>
              </a:spcAft>
              <a:buClr>
                <a:srgbClr val="7AC143"/>
              </a:buClr>
              <a:buFont typeface="Wingdings" panose="05000000000000000000" pitchFamily="2" charset="2"/>
              <a:buChar char="Ø"/>
            </a:pPr>
            <a:r>
              <a:rPr lang="en-US" sz="1400" dirty="0">
                <a:solidFill>
                  <a:srgbClr val="50565C"/>
                </a:solidFill>
                <a:latin typeface="Franklin Gothic Book"/>
              </a:rPr>
              <a:t>Development of a high throughput laser system for soft magnetic materials to revolutionize motor technology</a:t>
            </a:r>
          </a:p>
          <a:p>
            <a:pPr marL="1200150" lvl="2" indent="-285750" fontAlgn="ctr">
              <a:spcBef>
                <a:spcPts val="0"/>
              </a:spcBef>
              <a:spcAft>
                <a:spcPts val="600"/>
              </a:spcAft>
              <a:buClr>
                <a:srgbClr val="7AC143"/>
              </a:buClr>
              <a:buFont typeface="Wingdings" panose="05000000000000000000" pitchFamily="2" charset="2"/>
              <a:buChar char="Ø"/>
            </a:pPr>
            <a:r>
              <a:rPr lang="en-US" sz="1400" dirty="0">
                <a:solidFill>
                  <a:srgbClr val="50565C"/>
                </a:solidFill>
                <a:latin typeface="Franklin Gothic Book"/>
              </a:rPr>
              <a:t>Infrastructure Scale Additive Manufacturing</a:t>
            </a:r>
          </a:p>
          <a:p>
            <a:pPr marL="285750" indent="-285750" fontAlgn="ctr">
              <a:spcBef>
                <a:spcPts val="0"/>
              </a:spcBef>
              <a:spcAft>
                <a:spcPts val="600"/>
              </a:spcAft>
              <a:buClr>
                <a:srgbClr val="7AC143"/>
              </a:buClr>
              <a:buFont typeface="Wingdings" panose="05000000000000000000" pitchFamily="2" charset="2"/>
              <a:buChar char="Ø"/>
            </a:pPr>
            <a:r>
              <a:rPr lang="en-US" sz="1600" b="1" dirty="0">
                <a:solidFill>
                  <a:srgbClr val="50565C"/>
                </a:solidFill>
                <a:latin typeface="Franklin Gothic Book"/>
              </a:rPr>
              <a:t>Innovative High-Feed Rate Additive Manufacturing Using Sustainable Nano- Micro- Cellulose-Reinforced Thermoplastic Composites</a:t>
            </a:r>
          </a:p>
          <a:p>
            <a:pPr marL="742950" lvl="1" indent="-285750" fontAlgn="ctr">
              <a:spcBef>
                <a:spcPts val="0"/>
              </a:spcBef>
              <a:spcAft>
                <a:spcPts val="600"/>
              </a:spcAft>
              <a:buClr>
                <a:srgbClr val="7AC143"/>
              </a:buClr>
              <a:buFont typeface="Wingdings" panose="05000000000000000000" pitchFamily="2" charset="2"/>
              <a:buChar char="Ø"/>
            </a:pPr>
            <a:r>
              <a:rPr lang="en-US" sz="1600" dirty="0">
                <a:solidFill>
                  <a:srgbClr val="50565C"/>
                </a:solidFill>
                <a:latin typeface="Franklin Gothic Book"/>
              </a:rPr>
              <a:t>AMO MDF Hub-And-Spoke Consortia focused on bio-derived materials and additive process development</a:t>
            </a:r>
          </a:p>
          <a:p>
            <a:pPr marL="742950" lvl="1" indent="-285750" fontAlgn="ctr">
              <a:spcBef>
                <a:spcPts val="0"/>
              </a:spcBef>
              <a:spcAft>
                <a:spcPts val="600"/>
              </a:spcAft>
              <a:buClr>
                <a:srgbClr val="7AC143"/>
              </a:buClr>
              <a:buFont typeface="Wingdings" panose="05000000000000000000" pitchFamily="2" charset="2"/>
              <a:buChar char="Ø"/>
            </a:pPr>
            <a:r>
              <a:rPr lang="en-US" sz="1600" dirty="0">
                <a:solidFill>
                  <a:srgbClr val="50565C"/>
                </a:solidFill>
                <a:latin typeface="Franklin Gothic Book"/>
              </a:rPr>
              <a:t>Represented in </a:t>
            </a:r>
            <a:r>
              <a:rPr lang="en-US" sz="1600" i="1" dirty="0">
                <a:solidFill>
                  <a:srgbClr val="50565C"/>
                </a:solidFill>
                <a:latin typeface="Franklin Gothic Book"/>
              </a:rPr>
              <a:t>Composites portfolio </a:t>
            </a:r>
            <a:r>
              <a:rPr lang="en-US" sz="1600" dirty="0">
                <a:solidFill>
                  <a:srgbClr val="50565C"/>
                </a:solidFill>
                <a:latin typeface="Franklin Gothic Book"/>
              </a:rPr>
              <a:t>for FY20</a:t>
            </a:r>
          </a:p>
          <a:p>
            <a:pPr marL="742950" lvl="1" indent="-285750" fontAlgn="ctr">
              <a:spcBef>
                <a:spcPts val="0"/>
              </a:spcBef>
              <a:spcAft>
                <a:spcPts val="600"/>
              </a:spcAft>
              <a:buClr>
                <a:srgbClr val="7AC143"/>
              </a:buClr>
              <a:buFont typeface="Wingdings" panose="05000000000000000000" pitchFamily="2" charset="2"/>
              <a:buChar char="Ø"/>
            </a:pPr>
            <a:r>
              <a:rPr lang="en-US" sz="1600" dirty="0">
                <a:solidFill>
                  <a:srgbClr val="50565C"/>
                </a:solidFill>
                <a:latin typeface="Franklin Gothic Book"/>
              </a:rPr>
              <a:t>Selected through AMO 2018 Lab Call</a:t>
            </a:r>
          </a:p>
          <a:p>
            <a:pPr marL="742950" lvl="1" indent="-285750" fontAlgn="ctr">
              <a:spcBef>
                <a:spcPts val="0"/>
              </a:spcBef>
              <a:spcAft>
                <a:spcPts val="600"/>
              </a:spcAft>
              <a:buClr>
                <a:srgbClr val="7AC143"/>
              </a:buClr>
              <a:buFont typeface="Wingdings" panose="05000000000000000000" pitchFamily="2" charset="2"/>
              <a:buChar char="Ø"/>
            </a:pPr>
            <a:r>
              <a:rPr lang="en-US" sz="1600" dirty="0">
                <a:solidFill>
                  <a:srgbClr val="50565C"/>
                </a:solidFill>
                <a:latin typeface="Franklin Gothic Book"/>
              </a:rPr>
              <a:t>Congressionally directed funding in FY20 ($20M planned FY20)</a:t>
            </a:r>
          </a:p>
          <a:p>
            <a:pPr marL="285750" indent="-285750" fontAlgn="ctr">
              <a:spcBef>
                <a:spcPts val="0"/>
              </a:spcBef>
              <a:spcAft>
                <a:spcPts val="600"/>
              </a:spcAft>
              <a:buClr>
                <a:srgbClr val="7AC143"/>
              </a:buClr>
              <a:buFont typeface="Wingdings" panose="05000000000000000000" pitchFamily="2" charset="2"/>
              <a:buChar char="Ø"/>
            </a:pPr>
            <a:r>
              <a:rPr lang="en-US" sz="1600" b="1" dirty="0">
                <a:solidFill>
                  <a:srgbClr val="50565C"/>
                </a:solidFill>
                <a:latin typeface="Franklin Gothic Book"/>
              </a:rPr>
              <a:t>Science-based Acceleration of the Full Value Stream for Metal Additive Manufacturing: Expedited AM Powder Development</a:t>
            </a:r>
          </a:p>
          <a:p>
            <a:pPr marL="742950" lvl="1" indent="-285750" fontAlgn="ctr">
              <a:spcBef>
                <a:spcPts val="0"/>
              </a:spcBef>
              <a:spcAft>
                <a:spcPts val="600"/>
              </a:spcAft>
              <a:buClr>
                <a:srgbClr val="7AC143"/>
              </a:buClr>
              <a:buFont typeface="Wingdings" panose="05000000000000000000" pitchFamily="2" charset="2"/>
              <a:buChar char="Ø"/>
            </a:pPr>
            <a:r>
              <a:rPr lang="en-US" sz="1600" dirty="0">
                <a:solidFill>
                  <a:srgbClr val="50565C"/>
                </a:solidFill>
                <a:latin typeface="Franklin Gothic Book"/>
              </a:rPr>
              <a:t>AMO Project focused on AM metal feedstock development</a:t>
            </a:r>
          </a:p>
          <a:p>
            <a:pPr marL="742950" lvl="1" indent="-285750" fontAlgn="ctr">
              <a:spcBef>
                <a:spcPts val="0"/>
              </a:spcBef>
              <a:spcAft>
                <a:spcPts val="600"/>
              </a:spcAft>
              <a:buClr>
                <a:srgbClr val="7AC143"/>
              </a:buClr>
              <a:buFont typeface="Wingdings" panose="05000000000000000000" pitchFamily="2" charset="2"/>
              <a:buChar char="Ø"/>
            </a:pPr>
            <a:r>
              <a:rPr lang="en-US" sz="1600" dirty="0">
                <a:solidFill>
                  <a:srgbClr val="50565C"/>
                </a:solidFill>
                <a:latin typeface="Franklin Gothic Book"/>
              </a:rPr>
              <a:t>Represented in </a:t>
            </a:r>
            <a:r>
              <a:rPr lang="en-US" sz="1600" i="1" dirty="0">
                <a:solidFill>
                  <a:srgbClr val="50565C"/>
                </a:solidFill>
                <a:latin typeface="Franklin Gothic Book"/>
              </a:rPr>
              <a:t>Advanced Manufacturing Materials portfolio </a:t>
            </a:r>
            <a:r>
              <a:rPr lang="en-US" sz="1600" dirty="0">
                <a:solidFill>
                  <a:srgbClr val="50565C"/>
                </a:solidFill>
                <a:latin typeface="Franklin Gothic Book"/>
              </a:rPr>
              <a:t>for FY20 </a:t>
            </a:r>
          </a:p>
          <a:p>
            <a:pPr marL="742950" lvl="1" indent="-285750" fontAlgn="ctr">
              <a:spcBef>
                <a:spcPts val="0"/>
              </a:spcBef>
              <a:spcAft>
                <a:spcPts val="600"/>
              </a:spcAft>
              <a:buClr>
                <a:srgbClr val="7AC143"/>
              </a:buClr>
              <a:buFont typeface="Wingdings" panose="05000000000000000000" pitchFamily="2" charset="2"/>
              <a:buChar char="Ø"/>
            </a:pPr>
            <a:r>
              <a:rPr lang="en-US" sz="1600" dirty="0">
                <a:solidFill>
                  <a:srgbClr val="50565C"/>
                </a:solidFill>
                <a:latin typeface="Franklin Gothic Book"/>
              </a:rPr>
              <a:t>Selected through AMO 2018 Lab Call</a:t>
            </a:r>
          </a:p>
          <a:p>
            <a:pPr fontAlgn="ctr">
              <a:spcBef>
                <a:spcPts val="0"/>
              </a:spcBef>
              <a:spcAft>
                <a:spcPts val="600"/>
              </a:spcAft>
              <a:buClr>
                <a:srgbClr val="7AC143"/>
              </a:buClr>
            </a:pPr>
            <a:endParaRPr lang="en-US" sz="1600" dirty="0">
              <a:solidFill>
                <a:srgbClr val="50565C"/>
              </a:solidFill>
              <a:latin typeface="Franklin Gothic Book"/>
            </a:endParaRPr>
          </a:p>
        </p:txBody>
      </p:sp>
    </p:spTree>
    <p:extLst>
      <p:ext uri="{BB962C8B-B14F-4D97-AF65-F5344CB8AC3E}">
        <p14:creationId xmlns:p14="http://schemas.microsoft.com/office/powerpoint/2010/main" val="10112555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812800"/>
          </a:xfrm>
        </p:spPr>
        <p:txBody>
          <a:bodyPr/>
          <a:lstStyle/>
          <a:p>
            <a:r>
              <a:rPr lang="en-US" sz="2800" dirty="0">
                <a:solidFill>
                  <a:schemeClr val="accent5"/>
                </a:solidFill>
              </a:rPr>
              <a:t>Additive Manufacturing Current Portfolio </a:t>
            </a:r>
          </a:p>
        </p:txBody>
      </p:sp>
      <p:sp>
        <p:nvSpPr>
          <p:cNvPr id="3" name="TextBox 2"/>
          <p:cNvSpPr txBox="1"/>
          <p:nvPr/>
        </p:nvSpPr>
        <p:spPr>
          <a:xfrm>
            <a:off x="228600" y="990600"/>
            <a:ext cx="8610600" cy="5124480"/>
          </a:xfrm>
          <a:prstGeom prst="rect">
            <a:avLst/>
          </a:prstGeom>
          <a:noFill/>
        </p:spPr>
        <p:txBody>
          <a:bodyPr wrap="square" rtlCol="0">
            <a:spAutoFit/>
          </a:bodyPr>
          <a:lstStyle/>
          <a:p>
            <a:pPr marL="285750" indent="-285750" fontAlgn="ctr">
              <a:spcBef>
                <a:spcPts val="0"/>
              </a:spcBef>
              <a:spcAft>
                <a:spcPts val="600"/>
              </a:spcAft>
              <a:buClr>
                <a:srgbClr val="7AC143"/>
              </a:buClr>
              <a:buFont typeface="Wingdings" panose="05000000000000000000" pitchFamily="2" charset="2"/>
              <a:buChar char="Ø"/>
            </a:pPr>
            <a:r>
              <a:rPr lang="en-US" sz="1600" b="1" dirty="0">
                <a:solidFill>
                  <a:srgbClr val="50565C"/>
                </a:solidFill>
                <a:latin typeface="Franklin Gothic Book"/>
              </a:rPr>
              <a:t>AMO FY19 Multi-topic FOA (projects in negotiation or recently kicked off)</a:t>
            </a:r>
          </a:p>
          <a:p>
            <a:pPr marL="742950" lvl="1" indent="-285750" fontAlgn="ctr">
              <a:spcBef>
                <a:spcPts val="0"/>
              </a:spcBef>
              <a:spcAft>
                <a:spcPts val="600"/>
              </a:spcAft>
              <a:buClr>
                <a:srgbClr val="7AC143"/>
              </a:buClr>
              <a:buFont typeface="Wingdings" panose="05000000000000000000" pitchFamily="2" charset="2"/>
              <a:buChar char="Ø"/>
            </a:pPr>
            <a:r>
              <a:rPr lang="en-US" sz="1600" dirty="0">
                <a:solidFill>
                  <a:srgbClr val="50565C"/>
                </a:solidFill>
                <a:latin typeface="Franklin Gothic Book"/>
              </a:rPr>
              <a:t>No specific additive manufacturing topic (</a:t>
            </a:r>
            <a:r>
              <a:rPr lang="en-US" sz="1600" i="1" dirty="0">
                <a:solidFill>
                  <a:srgbClr val="50565C"/>
                </a:solidFill>
                <a:latin typeface="Franklin Gothic Book"/>
              </a:rPr>
              <a:t>represented in other technology portfolios</a:t>
            </a:r>
            <a:r>
              <a:rPr lang="en-US" sz="1600" dirty="0">
                <a:solidFill>
                  <a:srgbClr val="50565C"/>
                </a:solidFill>
                <a:latin typeface="Franklin Gothic Book"/>
              </a:rPr>
              <a:t>)</a:t>
            </a:r>
          </a:p>
          <a:p>
            <a:pPr marL="742950" lvl="1" indent="-285750" fontAlgn="ctr">
              <a:spcBef>
                <a:spcPts val="0"/>
              </a:spcBef>
              <a:spcAft>
                <a:spcPts val="600"/>
              </a:spcAft>
              <a:buClr>
                <a:srgbClr val="7AC143"/>
              </a:buClr>
              <a:buFont typeface="Wingdings" panose="05000000000000000000" pitchFamily="2" charset="2"/>
              <a:buChar char="Ø"/>
            </a:pPr>
            <a:r>
              <a:rPr lang="en-US" sz="1600" dirty="0">
                <a:solidFill>
                  <a:srgbClr val="50565C"/>
                </a:solidFill>
                <a:latin typeface="Franklin Gothic Book"/>
              </a:rPr>
              <a:t>11 projects utilize AM as a process technology</a:t>
            </a:r>
          </a:p>
          <a:p>
            <a:pPr marL="1200150" lvl="2" indent="-285750" fontAlgn="ctr">
              <a:spcBef>
                <a:spcPts val="0"/>
              </a:spcBef>
              <a:spcAft>
                <a:spcPts val="600"/>
              </a:spcAft>
              <a:buClr>
                <a:srgbClr val="7AC143"/>
              </a:buClr>
              <a:buFont typeface="Wingdings" panose="05000000000000000000" pitchFamily="2" charset="2"/>
              <a:buChar char="Ø"/>
            </a:pPr>
            <a:r>
              <a:rPr lang="en-US" sz="1600" dirty="0">
                <a:solidFill>
                  <a:srgbClr val="50565C"/>
                </a:solidFill>
                <a:latin typeface="Franklin Gothic Book"/>
              </a:rPr>
              <a:t>Topic 1, Subtopic 1.1: Accelerate the Manufacturing Process Design and Development Cycle for Advanced Energy Conversion and Storage Materials (4)</a:t>
            </a:r>
          </a:p>
          <a:p>
            <a:pPr marL="1200150" lvl="2" indent="-285750" fontAlgn="ctr">
              <a:spcBef>
                <a:spcPts val="0"/>
              </a:spcBef>
              <a:spcAft>
                <a:spcPts val="600"/>
              </a:spcAft>
              <a:buClr>
                <a:srgbClr val="7AC143"/>
              </a:buClr>
              <a:buFont typeface="Wingdings" panose="05000000000000000000" pitchFamily="2" charset="2"/>
              <a:buChar char="Ø"/>
            </a:pPr>
            <a:r>
              <a:rPr lang="en-US" sz="1600" dirty="0">
                <a:solidFill>
                  <a:srgbClr val="50565C"/>
                </a:solidFill>
                <a:latin typeface="Franklin Gothic Book"/>
              </a:rPr>
              <a:t>Topic 1, Subtopic 1.2: Innovative Manufacturing Processes for Battery Energy Storage (2)</a:t>
            </a:r>
          </a:p>
          <a:p>
            <a:pPr marL="1200150" lvl="2" indent="-285750" fontAlgn="ctr">
              <a:spcBef>
                <a:spcPts val="0"/>
              </a:spcBef>
              <a:spcAft>
                <a:spcPts val="600"/>
              </a:spcAft>
              <a:buClr>
                <a:srgbClr val="7AC143"/>
              </a:buClr>
              <a:buFont typeface="Wingdings" panose="05000000000000000000" pitchFamily="2" charset="2"/>
              <a:buChar char="Ø"/>
            </a:pPr>
            <a:r>
              <a:rPr lang="en-US" sz="1600" dirty="0">
                <a:solidFill>
                  <a:srgbClr val="50565C"/>
                </a:solidFill>
                <a:latin typeface="Franklin Gothic Book"/>
              </a:rPr>
              <a:t>Topic 1, Subtopic 1.4: Process-Informed Science, Design, and Engineering of Materials and Devices Operating in Harsh Service Conditions (4)</a:t>
            </a:r>
          </a:p>
          <a:p>
            <a:pPr marL="1200150" lvl="2" indent="-285750" fontAlgn="ctr">
              <a:spcBef>
                <a:spcPts val="0"/>
              </a:spcBef>
              <a:spcAft>
                <a:spcPts val="600"/>
              </a:spcAft>
              <a:buClr>
                <a:srgbClr val="7AC143"/>
              </a:buClr>
              <a:buFont typeface="Wingdings" panose="05000000000000000000" pitchFamily="2" charset="2"/>
              <a:buChar char="Ø"/>
            </a:pPr>
            <a:r>
              <a:rPr lang="en-US" sz="1600" dirty="0">
                <a:solidFill>
                  <a:srgbClr val="50565C"/>
                </a:solidFill>
                <a:latin typeface="Franklin Gothic Book"/>
              </a:rPr>
              <a:t>Topic 3, Subtopic 3.2: High Power to Heat Ratio, High Efficiency Combined Heat and Power (CHP) (1)</a:t>
            </a:r>
          </a:p>
          <a:p>
            <a:pPr marL="285750" indent="-285750" fontAlgn="ctr">
              <a:spcBef>
                <a:spcPts val="0"/>
              </a:spcBef>
              <a:spcAft>
                <a:spcPts val="600"/>
              </a:spcAft>
              <a:buClr>
                <a:srgbClr val="7AC143"/>
              </a:buClr>
              <a:buFont typeface="Wingdings" panose="05000000000000000000" pitchFamily="2" charset="2"/>
              <a:buChar char="Ø"/>
            </a:pPr>
            <a:r>
              <a:rPr lang="en-US" sz="1600" b="1" dirty="0">
                <a:solidFill>
                  <a:srgbClr val="50565C"/>
                </a:solidFill>
                <a:latin typeface="Franklin Gothic Book"/>
              </a:rPr>
              <a:t>AMO FY20 Multi-topic FOA (selections TBD)</a:t>
            </a:r>
          </a:p>
          <a:p>
            <a:pPr marL="742950" lvl="1" indent="-285750" fontAlgn="ctr">
              <a:spcBef>
                <a:spcPts val="0"/>
              </a:spcBef>
              <a:spcAft>
                <a:spcPts val="600"/>
              </a:spcAft>
              <a:buClr>
                <a:srgbClr val="7AC143"/>
              </a:buClr>
              <a:buFont typeface="Wingdings" panose="05000000000000000000" pitchFamily="2" charset="2"/>
              <a:buChar char="Ø"/>
            </a:pPr>
            <a:r>
              <a:rPr lang="en-US" sz="1600" dirty="0">
                <a:solidFill>
                  <a:srgbClr val="50565C"/>
                </a:solidFill>
                <a:latin typeface="Franklin Gothic Book"/>
              </a:rPr>
              <a:t>Topic 1: Efficiency Improvements in Advanced Manufacturing Processes</a:t>
            </a:r>
          </a:p>
          <a:p>
            <a:pPr marL="1200150" lvl="2" indent="-285750" fontAlgn="ctr">
              <a:spcBef>
                <a:spcPts val="0"/>
              </a:spcBef>
              <a:spcAft>
                <a:spcPts val="600"/>
              </a:spcAft>
              <a:buClr>
                <a:srgbClr val="7AC143"/>
              </a:buClr>
              <a:buFont typeface="Wingdings" panose="05000000000000000000" pitchFamily="2" charset="2"/>
              <a:buChar char="Ø"/>
            </a:pPr>
            <a:r>
              <a:rPr lang="en-US" sz="1600" dirty="0">
                <a:solidFill>
                  <a:srgbClr val="50565C"/>
                </a:solidFill>
                <a:latin typeface="Franklin Gothic Book"/>
              </a:rPr>
              <a:t>1.1 Subtopic 1.4: Integrated Additive Manufacturing Processes for Advanced Wind Blade Production</a:t>
            </a:r>
          </a:p>
          <a:p>
            <a:pPr marL="742950" lvl="1" indent="-285750" fontAlgn="ctr">
              <a:spcBef>
                <a:spcPts val="0"/>
              </a:spcBef>
              <a:spcAft>
                <a:spcPts val="600"/>
              </a:spcAft>
              <a:buClr>
                <a:srgbClr val="7AC143"/>
              </a:buClr>
              <a:buFont typeface="Wingdings" panose="05000000000000000000" pitchFamily="2" charset="2"/>
              <a:buChar char="Ø"/>
            </a:pPr>
            <a:endParaRPr lang="en-US" sz="1600" dirty="0">
              <a:solidFill>
                <a:srgbClr val="50565C"/>
              </a:solidFill>
              <a:latin typeface="Franklin Gothic Book"/>
            </a:endParaRPr>
          </a:p>
          <a:p>
            <a:pPr marL="1200150" lvl="2" indent="-285750" fontAlgn="ctr">
              <a:spcBef>
                <a:spcPts val="0"/>
              </a:spcBef>
              <a:spcAft>
                <a:spcPts val="600"/>
              </a:spcAft>
              <a:buClr>
                <a:srgbClr val="7AC143"/>
              </a:buClr>
              <a:buFont typeface="Wingdings" panose="05000000000000000000" pitchFamily="2" charset="2"/>
              <a:buChar char="Ø"/>
            </a:pPr>
            <a:endParaRPr lang="en-US" sz="1600" dirty="0">
              <a:solidFill>
                <a:srgbClr val="50565C"/>
              </a:solidFill>
              <a:latin typeface="Franklin Gothic Book"/>
            </a:endParaRPr>
          </a:p>
        </p:txBody>
      </p:sp>
    </p:spTree>
    <p:extLst>
      <p:ext uri="{BB962C8B-B14F-4D97-AF65-F5344CB8AC3E}">
        <p14:creationId xmlns:p14="http://schemas.microsoft.com/office/powerpoint/2010/main" val="40644396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0"/>
            <a:ext cx="8724900" cy="812800"/>
          </a:xfrm>
        </p:spPr>
        <p:txBody>
          <a:bodyPr/>
          <a:lstStyle/>
          <a:p>
            <a:r>
              <a:rPr lang="en-US" sz="2800" dirty="0">
                <a:solidFill>
                  <a:schemeClr val="accent5"/>
                </a:solidFill>
              </a:rPr>
              <a:t>Additive Manufacturing Activities</a:t>
            </a:r>
          </a:p>
        </p:txBody>
      </p:sp>
      <p:sp>
        <p:nvSpPr>
          <p:cNvPr id="4" name="Rectangle 3">
            <a:extLst>
              <a:ext uri="{FF2B5EF4-FFF2-40B4-BE49-F238E27FC236}">
                <a16:creationId xmlns:a16="http://schemas.microsoft.com/office/drawing/2014/main" xmlns="" id="{1A1D3BE4-21D8-AF44-A59C-9894210D7C28}"/>
              </a:ext>
            </a:extLst>
          </p:cNvPr>
          <p:cNvSpPr/>
          <p:nvPr/>
        </p:nvSpPr>
        <p:spPr>
          <a:xfrm>
            <a:off x="293708" y="914400"/>
            <a:ext cx="6488091" cy="7278916"/>
          </a:xfrm>
          <a:prstGeom prst="rect">
            <a:avLst/>
          </a:prstGeom>
        </p:spPr>
        <p:txBody>
          <a:bodyPr wrap="square">
            <a:spAutoFit/>
          </a:bodyPr>
          <a:lstStyle/>
          <a:p>
            <a:pPr marL="285750" indent="-285750" fontAlgn="ctr">
              <a:spcBef>
                <a:spcPts val="0"/>
              </a:spcBef>
              <a:spcAft>
                <a:spcPts val="600"/>
              </a:spcAft>
              <a:buClr>
                <a:srgbClr val="7AC143"/>
              </a:buClr>
              <a:buFont typeface="Wingdings" panose="05000000000000000000" pitchFamily="2" charset="2"/>
              <a:buChar char="Ø"/>
            </a:pPr>
            <a:r>
              <a:rPr lang="en-US" sz="1600" b="1" dirty="0">
                <a:solidFill>
                  <a:srgbClr val="50565C"/>
                </a:solidFill>
                <a:latin typeface="Franklin Gothic Book"/>
              </a:rPr>
              <a:t>Manufacturing Demonstration Facility (MDF) at Oak Ridge National Laboratory FY20 Activities (1)</a:t>
            </a:r>
          </a:p>
          <a:p>
            <a:pPr marL="742950" lvl="1" indent="-285750" fontAlgn="ctr">
              <a:spcBef>
                <a:spcPts val="0"/>
              </a:spcBef>
              <a:spcAft>
                <a:spcPts val="600"/>
              </a:spcAft>
              <a:buClr>
                <a:srgbClr val="7AC143"/>
              </a:buClr>
              <a:buFont typeface="Wingdings" panose="05000000000000000000" pitchFamily="2" charset="2"/>
              <a:buChar char="Ø"/>
            </a:pPr>
            <a:r>
              <a:rPr lang="en-US" sz="1400" dirty="0">
                <a:solidFill>
                  <a:schemeClr val="tx2"/>
                </a:solidFill>
                <a:latin typeface="Franklin Gothic Book"/>
              </a:rPr>
              <a:t>AM Powder Bed Project</a:t>
            </a:r>
          </a:p>
          <a:p>
            <a:pPr marL="1200150" lvl="2" indent="-285750" fontAlgn="ctr">
              <a:spcBef>
                <a:spcPts val="0"/>
              </a:spcBef>
              <a:spcAft>
                <a:spcPts val="0"/>
              </a:spcAft>
              <a:buClr>
                <a:srgbClr val="7AC143"/>
              </a:buClr>
              <a:buFont typeface="Wingdings" panose="05000000000000000000" pitchFamily="2" charset="2"/>
              <a:buChar char="Ø"/>
            </a:pPr>
            <a:r>
              <a:rPr lang="en-US" sz="1200" dirty="0">
                <a:solidFill>
                  <a:schemeClr val="tx2"/>
                </a:solidFill>
                <a:latin typeface="Franklin Gothic Book"/>
              </a:rPr>
              <a:t>Task 1: High Temperature Ni Alloys Development</a:t>
            </a:r>
          </a:p>
          <a:p>
            <a:pPr marL="1200150" lvl="2" indent="-285750" fontAlgn="ctr">
              <a:spcBef>
                <a:spcPts val="0"/>
              </a:spcBef>
              <a:spcAft>
                <a:spcPts val="0"/>
              </a:spcAft>
              <a:buClr>
                <a:srgbClr val="7AC143"/>
              </a:buClr>
              <a:buFont typeface="Wingdings" panose="05000000000000000000" pitchFamily="2" charset="2"/>
              <a:buChar char="Ø"/>
            </a:pPr>
            <a:r>
              <a:rPr lang="en-US" sz="1200" dirty="0">
                <a:solidFill>
                  <a:schemeClr val="tx2"/>
                </a:solidFill>
                <a:latin typeface="Franklin Gothic Book"/>
              </a:rPr>
              <a:t>Task 2: High-Temperature Al Alloys for Additive Manufacturing</a:t>
            </a:r>
          </a:p>
          <a:p>
            <a:pPr marL="1200150" lvl="2" indent="-285750" fontAlgn="ctr">
              <a:spcBef>
                <a:spcPts val="0"/>
              </a:spcBef>
              <a:spcAft>
                <a:spcPts val="0"/>
              </a:spcAft>
              <a:buClr>
                <a:srgbClr val="7AC143"/>
              </a:buClr>
              <a:buFont typeface="Wingdings" panose="05000000000000000000" pitchFamily="2" charset="2"/>
              <a:buChar char="Ø"/>
            </a:pPr>
            <a:r>
              <a:rPr lang="en-US" sz="1200" dirty="0">
                <a:solidFill>
                  <a:schemeClr val="tx2"/>
                </a:solidFill>
                <a:latin typeface="Franklin Gothic Book"/>
              </a:rPr>
              <a:t>Task 3: Tool fabrication for advanced plastics/composites using laser powder bed fusion</a:t>
            </a:r>
          </a:p>
          <a:p>
            <a:pPr marL="1200150" lvl="2" indent="-285750" fontAlgn="ctr">
              <a:spcBef>
                <a:spcPts val="0"/>
              </a:spcBef>
              <a:spcAft>
                <a:spcPts val="0"/>
              </a:spcAft>
              <a:buClr>
                <a:srgbClr val="7AC143"/>
              </a:buClr>
              <a:buFont typeface="Wingdings" panose="05000000000000000000" pitchFamily="2" charset="2"/>
              <a:buChar char="Ø"/>
            </a:pPr>
            <a:r>
              <a:rPr lang="en-US" sz="1200" dirty="0">
                <a:solidFill>
                  <a:schemeClr val="tx2"/>
                </a:solidFill>
                <a:latin typeface="Franklin Gothic Book"/>
              </a:rPr>
              <a:t>Task 4: Binder Jet Additive Manufacturing</a:t>
            </a:r>
          </a:p>
          <a:p>
            <a:pPr marL="1200150" lvl="2" indent="-285750" fontAlgn="ctr">
              <a:spcBef>
                <a:spcPts val="0"/>
              </a:spcBef>
              <a:spcAft>
                <a:spcPts val="0"/>
              </a:spcAft>
              <a:buClr>
                <a:srgbClr val="7AC143"/>
              </a:buClr>
              <a:buFont typeface="Wingdings" panose="05000000000000000000" pitchFamily="2" charset="2"/>
              <a:buChar char="Ø"/>
            </a:pPr>
            <a:endParaRPr lang="en-US" sz="1200" dirty="0">
              <a:solidFill>
                <a:schemeClr val="tx2"/>
              </a:solidFill>
              <a:latin typeface="Franklin Gothic Book"/>
            </a:endParaRPr>
          </a:p>
          <a:p>
            <a:pPr marL="742950" lvl="1" indent="-285750" fontAlgn="ctr">
              <a:spcBef>
                <a:spcPts val="0"/>
              </a:spcBef>
              <a:spcAft>
                <a:spcPts val="600"/>
              </a:spcAft>
              <a:buClr>
                <a:srgbClr val="7AC143"/>
              </a:buClr>
              <a:buFont typeface="Wingdings" panose="05000000000000000000" pitchFamily="2" charset="2"/>
              <a:buChar char="Ø"/>
            </a:pPr>
            <a:r>
              <a:rPr lang="en-US" sz="1400" dirty="0">
                <a:solidFill>
                  <a:schemeClr val="tx2"/>
                </a:solidFill>
                <a:latin typeface="Franklin Gothic Book"/>
              </a:rPr>
              <a:t>Polymer Additive Manufacturing</a:t>
            </a:r>
          </a:p>
          <a:p>
            <a:pPr marL="1200150" lvl="2" indent="-285750" fontAlgn="ctr">
              <a:spcBef>
                <a:spcPts val="0"/>
              </a:spcBef>
              <a:spcAft>
                <a:spcPts val="0"/>
              </a:spcAft>
              <a:buClr>
                <a:srgbClr val="7AC143"/>
              </a:buClr>
              <a:buFont typeface="Wingdings" panose="05000000000000000000" pitchFamily="2" charset="2"/>
              <a:buChar char="Ø"/>
            </a:pPr>
            <a:r>
              <a:rPr lang="en-US" sz="1200" dirty="0">
                <a:solidFill>
                  <a:schemeClr val="tx2"/>
                </a:solidFill>
                <a:latin typeface="Franklin Gothic Book"/>
              </a:rPr>
              <a:t>Task 1: Thermoplastic Polymer AM</a:t>
            </a:r>
          </a:p>
          <a:p>
            <a:pPr marL="1200150" lvl="2" indent="-285750" fontAlgn="ctr">
              <a:spcBef>
                <a:spcPts val="0"/>
              </a:spcBef>
              <a:spcAft>
                <a:spcPts val="0"/>
              </a:spcAft>
              <a:buClr>
                <a:srgbClr val="7AC143"/>
              </a:buClr>
              <a:buFont typeface="Wingdings" panose="05000000000000000000" pitchFamily="2" charset="2"/>
              <a:buChar char="Ø"/>
            </a:pPr>
            <a:r>
              <a:rPr lang="en-US" sz="1200" dirty="0">
                <a:solidFill>
                  <a:schemeClr val="tx2"/>
                </a:solidFill>
                <a:latin typeface="Franklin Gothic Book"/>
              </a:rPr>
              <a:t>Task 2: Reactive Polymer AM </a:t>
            </a:r>
          </a:p>
          <a:p>
            <a:pPr marL="1200150" lvl="2" indent="-285750" fontAlgn="ctr">
              <a:spcBef>
                <a:spcPts val="0"/>
              </a:spcBef>
              <a:spcAft>
                <a:spcPts val="0"/>
              </a:spcAft>
              <a:buClr>
                <a:srgbClr val="7AC143"/>
              </a:buClr>
              <a:buFont typeface="Wingdings" panose="05000000000000000000" pitchFamily="2" charset="2"/>
              <a:buChar char="Ø"/>
            </a:pPr>
            <a:r>
              <a:rPr lang="en-US" sz="1200" dirty="0">
                <a:solidFill>
                  <a:schemeClr val="tx2"/>
                </a:solidFill>
                <a:latin typeface="Franklin Gothic Book"/>
              </a:rPr>
              <a:t>Task 3: Integrated Polymer Processes</a:t>
            </a:r>
          </a:p>
          <a:p>
            <a:pPr marL="1200150" lvl="2" indent="-285750" fontAlgn="ctr">
              <a:spcBef>
                <a:spcPts val="0"/>
              </a:spcBef>
              <a:spcAft>
                <a:spcPts val="0"/>
              </a:spcAft>
              <a:buClr>
                <a:srgbClr val="7AC143"/>
              </a:buClr>
              <a:buFont typeface="Wingdings" panose="05000000000000000000" pitchFamily="2" charset="2"/>
              <a:buChar char="Ø"/>
            </a:pPr>
            <a:r>
              <a:rPr lang="en-US" sz="1200" dirty="0">
                <a:solidFill>
                  <a:schemeClr val="tx2"/>
                </a:solidFill>
                <a:latin typeface="Franklin Gothic Book"/>
              </a:rPr>
              <a:t>Task 4:  AM Molds and Dies</a:t>
            </a:r>
          </a:p>
          <a:p>
            <a:pPr marL="1200150" lvl="2" indent="-285750" fontAlgn="ctr">
              <a:spcBef>
                <a:spcPts val="0"/>
              </a:spcBef>
              <a:spcAft>
                <a:spcPts val="0"/>
              </a:spcAft>
              <a:buClr>
                <a:srgbClr val="7AC143"/>
              </a:buClr>
              <a:buFont typeface="Wingdings" panose="05000000000000000000" pitchFamily="2" charset="2"/>
              <a:buChar char="Ø"/>
            </a:pPr>
            <a:endParaRPr lang="en-US" sz="1200" dirty="0">
              <a:solidFill>
                <a:schemeClr val="tx2"/>
              </a:solidFill>
              <a:latin typeface="Franklin Gothic Book"/>
            </a:endParaRPr>
          </a:p>
          <a:p>
            <a:pPr marL="742950" lvl="1" indent="-285750" fontAlgn="ctr">
              <a:spcBef>
                <a:spcPts val="0"/>
              </a:spcBef>
              <a:spcAft>
                <a:spcPts val="600"/>
              </a:spcAft>
              <a:buClr>
                <a:srgbClr val="7AC143"/>
              </a:buClr>
              <a:buFont typeface="Wingdings" panose="05000000000000000000" pitchFamily="2" charset="2"/>
              <a:buChar char="Ø"/>
            </a:pPr>
            <a:r>
              <a:rPr lang="en-US" sz="1400" dirty="0">
                <a:solidFill>
                  <a:schemeClr val="tx2"/>
                </a:solidFill>
                <a:latin typeface="Franklin Gothic Book"/>
              </a:rPr>
              <a:t>Large Scale Metals AM </a:t>
            </a:r>
          </a:p>
          <a:p>
            <a:pPr marL="1200150" lvl="2" indent="-285750" fontAlgn="ctr">
              <a:spcBef>
                <a:spcPts val="0"/>
              </a:spcBef>
              <a:spcAft>
                <a:spcPts val="0"/>
              </a:spcAft>
              <a:buClr>
                <a:srgbClr val="7AC143"/>
              </a:buClr>
              <a:buFont typeface="Wingdings" panose="05000000000000000000" pitchFamily="2" charset="2"/>
              <a:buChar char="Ø"/>
            </a:pPr>
            <a:r>
              <a:rPr lang="en-US" sz="1200" dirty="0">
                <a:solidFill>
                  <a:schemeClr val="tx2"/>
                </a:solidFill>
                <a:latin typeface="Franklin Gothic Book"/>
              </a:rPr>
              <a:t>Task 1:  Robotic Wire Arc</a:t>
            </a:r>
          </a:p>
          <a:p>
            <a:pPr marL="1200150" lvl="2" indent="-285750" fontAlgn="ctr">
              <a:spcBef>
                <a:spcPts val="0"/>
              </a:spcBef>
              <a:spcAft>
                <a:spcPts val="0"/>
              </a:spcAft>
              <a:buClr>
                <a:srgbClr val="7AC143"/>
              </a:buClr>
              <a:buFont typeface="Wingdings" panose="05000000000000000000" pitchFamily="2" charset="2"/>
              <a:buChar char="Ø"/>
            </a:pPr>
            <a:r>
              <a:rPr lang="en-US" sz="1200" dirty="0">
                <a:solidFill>
                  <a:schemeClr val="tx2"/>
                </a:solidFill>
                <a:latin typeface="Franklin Gothic Book"/>
              </a:rPr>
              <a:t>Task 2:  Robotic Laser Wire</a:t>
            </a:r>
          </a:p>
          <a:p>
            <a:pPr marL="1200150" lvl="2" indent="-285750" fontAlgn="ctr">
              <a:spcBef>
                <a:spcPts val="0"/>
              </a:spcBef>
              <a:spcAft>
                <a:spcPts val="0"/>
              </a:spcAft>
              <a:buClr>
                <a:srgbClr val="7AC143"/>
              </a:buClr>
              <a:buFont typeface="Wingdings" panose="05000000000000000000" pitchFamily="2" charset="2"/>
              <a:buChar char="Ø"/>
            </a:pPr>
            <a:endParaRPr lang="en-US" sz="1200" dirty="0">
              <a:solidFill>
                <a:schemeClr val="tx2"/>
              </a:solidFill>
              <a:latin typeface="Franklin Gothic Book"/>
            </a:endParaRPr>
          </a:p>
          <a:p>
            <a:pPr marL="742950" lvl="1" indent="-285750" fontAlgn="ctr">
              <a:spcBef>
                <a:spcPts val="0"/>
              </a:spcBef>
              <a:spcAft>
                <a:spcPts val="600"/>
              </a:spcAft>
              <a:buClr>
                <a:srgbClr val="7AC143"/>
              </a:buClr>
              <a:buFont typeface="Wingdings" panose="05000000000000000000" pitchFamily="2" charset="2"/>
              <a:buChar char="Ø"/>
            </a:pPr>
            <a:r>
              <a:rPr lang="en-US" sz="1400" dirty="0">
                <a:solidFill>
                  <a:schemeClr val="tx2"/>
                </a:solidFill>
                <a:latin typeface="Franklin Gothic Book"/>
              </a:rPr>
              <a:t>AM Hybrid Systems</a:t>
            </a:r>
          </a:p>
          <a:p>
            <a:pPr marL="1200150" lvl="2" indent="-285750" fontAlgn="ctr">
              <a:spcBef>
                <a:spcPts val="0"/>
              </a:spcBef>
              <a:spcAft>
                <a:spcPts val="0"/>
              </a:spcAft>
              <a:buClr>
                <a:srgbClr val="7AC143"/>
              </a:buClr>
              <a:buFont typeface="Wingdings" panose="05000000000000000000" pitchFamily="2" charset="2"/>
              <a:buChar char="Ø"/>
            </a:pPr>
            <a:r>
              <a:rPr lang="en-US" sz="1200" dirty="0">
                <a:solidFill>
                  <a:schemeClr val="tx2"/>
                </a:solidFill>
                <a:latin typeface="Franklin Gothic Book"/>
              </a:rPr>
              <a:t>Task 1:  Hybrid CNC</a:t>
            </a:r>
          </a:p>
          <a:p>
            <a:pPr marL="1200150" lvl="2" indent="-285750" fontAlgn="ctr">
              <a:spcBef>
                <a:spcPts val="0"/>
              </a:spcBef>
              <a:spcAft>
                <a:spcPts val="0"/>
              </a:spcAft>
              <a:buClr>
                <a:srgbClr val="7AC143"/>
              </a:buClr>
              <a:buFont typeface="Wingdings" panose="05000000000000000000" pitchFamily="2" charset="2"/>
              <a:buChar char="Ø"/>
            </a:pPr>
            <a:r>
              <a:rPr lang="en-US" sz="1200" dirty="0">
                <a:solidFill>
                  <a:schemeClr val="tx2"/>
                </a:solidFill>
                <a:latin typeface="Franklin Gothic Book"/>
              </a:rPr>
              <a:t>Task 2: Robotic Machine Tool</a:t>
            </a:r>
          </a:p>
          <a:p>
            <a:pPr marL="1200150" lvl="2" indent="-285750" fontAlgn="ctr">
              <a:spcBef>
                <a:spcPts val="0"/>
              </a:spcBef>
              <a:spcAft>
                <a:spcPts val="0"/>
              </a:spcAft>
              <a:buClr>
                <a:srgbClr val="7AC143"/>
              </a:buClr>
              <a:buFont typeface="Wingdings" panose="05000000000000000000" pitchFamily="2" charset="2"/>
              <a:buChar char="Ø"/>
            </a:pPr>
            <a:endParaRPr lang="en-US" sz="1200" dirty="0">
              <a:solidFill>
                <a:schemeClr val="tx2"/>
              </a:solidFill>
              <a:latin typeface="Franklin Gothic Book"/>
            </a:endParaRPr>
          </a:p>
          <a:p>
            <a:pPr marL="742950" lvl="1" indent="-285750" fontAlgn="ctr">
              <a:spcBef>
                <a:spcPts val="0"/>
              </a:spcBef>
              <a:spcAft>
                <a:spcPts val="600"/>
              </a:spcAft>
              <a:buClr>
                <a:srgbClr val="7AC143"/>
              </a:buClr>
              <a:buFont typeface="Wingdings" panose="05000000000000000000" pitchFamily="2" charset="2"/>
              <a:buChar char="Ø"/>
            </a:pPr>
            <a:r>
              <a:rPr lang="en-US" sz="1400" dirty="0">
                <a:solidFill>
                  <a:schemeClr val="tx2"/>
                </a:solidFill>
                <a:latin typeface="Franklin Gothic Book"/>
              </a:rPr>
              <a:t>Digital Factory </a:t>
            </a:r>
          </a:p>
          <a:p>
            <a:pPr marL="742950" lvl="1" indent="-285750" fontAlgn="ctr">
              <a:spcBef>
                <a:spcPts val="0"/>
              </a:spcBef>
              <a:spcAft>
                <a:spcPts val="600"/>
              </a:spcAft>
              <a:buClr>
                <a:srgbClr val="7AC143"/>
              </a:buClr>
              <a:buFont typeface="Wingdings" panose="05000000000000000000" pitchFamily="2" charset="2"/>
              <a:buChar char="Ø"/>
            </a:pPr>
            <a:r>
              <a:rPr lang="en-US" sz="1400" dirty="0">
                <a:solidFill>
                  <a:schemeClr val="tx2"/>
                </a:solidFill>
                <a:latin typeface="Franklin Gothic Book"/>
              </a:rPr>
              <a:t>Technology Collaborations</a:t>
            </a:r>
          </a:p>
          <a:p>
            <a:pPr marL="1200150" lvl="2" indent="-285750" fontAlgn="ctr">
              <a:spcBef>
                <a:spcPts val="0"/>
              </a:spcBef>
              <a:spcAft>
                <a:spcPts val="600"/>
              </a:spcAft>
              <a:buClr>
                <a:srgbClr val="7AC143"/>
              </a:buClr>
              <a:buFont typeface="Wingdings" panose="05000000000000000000" pitchFamily="2" charset="2"/>
              <a:buChar char="Ø"/>
            </a:pPr>
            <a:endParaRPr lang="en-US" sz="1600" dirty="0">
              <a:solidFill>
                <a:schemeClr val="tx2"/>
              </a:solidFill>
              <a:latin typeface="Franklin Gothic Book"/>
            </a:endParaRPr>
          </a:p>
          <a:p>
            <a:pPr marL="1200150" lvl="2" indent="-285750" fontAlgn="ctr">
              <a:spcBef>
                <a:spcPts val="0"/>
              </a:spcBef>
              <a:spcAft>
                <a:spcPts val="600"/>
              </a:spcAft>
              <a:buClr>
                <a:srgbClr val="7AC143"/>
              </a:buClr>
              <a:buFont typeface="Wingdings" panose="05000000000000000000" pitchFamily="2" charset="2"/>
              <a:buChar char="Ø"/>
            </a:pPr>
            <a:endParaRPr lang="en-US" sz="1600" dirty="0">
              <a:solidFill>
                <a:schemeClr val="tx2"/>
              </a:solidFill>
              <a:latin typeface="Franklin Gothic Book"/>
            </a:endParaRPr>
          </a:p>
          <a:p>
            <a:pPr marL="1200150" lvl="2" indent="-285750" fontAlgn="ctr">
              <a:spcBef>
                <a:spcPts val="0"/>
              </a:spcBef>
              <a:spcAft>
                <a:spcPts val="600"/>
              </a:spcAft>
              <a:buClr>
                <a:srgbClr val="7AC143"/>
              </a:buClr>
              <a:buFont typeface="Wingdings" panose="05000000000000000000" pitchFamily="2" charset="2"/>
              <a:buChar char="Ø"/>
            </a:pPr>
            <a:endParaRPr lang="en-US" sz="1600" dirty="0">
              <a:solidFill>
                <a:schemeClr val="tx2"/>
              </a:solidFill>
              <a:latin typeface="Franklin Gothic Book"/>
            </a:endParaRPr>
          </a:p>
          <a:p>
            <a:pPr marL="1200150" lvl="2" indent="-285750" fontAlgn="ctr">
              <a:spcBef>
                <a:spcPts val="0"/>
              </a:spcBef>
              <a:spcAft>
                <a:spcPts val="600"/>
              </a:spcAft>
              <a:buClr>
                <a:srgbClr val="7AC143"/>
              </a:buClr>
              <a:buFont typeface="Wingdings" panose="05000000000000000000" pitchFamily="2" charset="2"/>
              <a:buChar char="Ø"/>
            </a:pPr>
            <a:endParaRPr lang="en-US" sz="1600" dirty="0">
              <a:solidFill>
                <a:schemeClr val="tx2"/>
              </a:solidFill>
              <a:latin typeface="Franklin Gothic Book"/>
            </a:endParaRPr>
          </a:p>
          <a:p>
            <a:pPr marL="1200150" lvl="2" indent="-285750" fontAlgn="ctr">
              <a:spcBef>
                <a:spcPts val="0"/>
              </a:spcBef>
              <a:spcAft>
                <a:spcPts val="600"/>
              </a:spcAft>
              <a:buClr>
                <a:srgbClr val="7AC143"/>
              </a:buClr>
              <a:buFont typeface="Wingdings" panose="05000000000000000000" pitchFamily="2" charset="2"/>
              <a:buChar char="Ø"/>
            </a:pPr>
            <a:endParaRPr lang="en-US" sz="1600" b="1" dirty="0">
              <a:solidFill>
                <a:srgbClr val="50565C"/>
              </a:solidFill>
              <a:latin typeface="Franklin Gothic Book"/>
            </a:endParaRPr>
          </a:p>
        </p:txBody>
      </p:sp>
      <p:sp>
        <p:nvSpPr>
          <p:cNvPr id="30" name="TextBox 29">
            <a:extLst>
              <a:ext uri="{FF2B5EF4-FFF2-40B4-BE49-F238E27FC236}">
                <a16:creationId xmlns:a16="http://schemas.microsoft.com/office/drawing/2014/main" xmlns="" id="{F6C53C16-D648-194C-BBE8-3A43EAAFB2E2}"/>
              </a:ext>
            </a:extLst>
          </p:cNvPr>
          <p:cNvSpPr txBox="1"/>
          <p:nvPr/>
        </p:nvSpPr>
        <p:spPr>
          <a:xfrm>
            <a:off x="-3669175" y="-625033"/>
            <a:ext cx="184731" cy="369332"/>
          </a:xfrm>
          <a:prstGeom prst="rect">
            <a:avLst/>
          </a:prstGeom>
          <a:noFill/>
        </p:spPr>
        <p:txBody>
          <a:bodyPr wrap="none" rtlCol="0">
            <a:spAutoFit/>
          </a:bodyPr>
          <a:lstStyle/>
          <a:p>
            <a:endParaRPr lang="en-US" dirty="0"/>
          </a:p>
        </p:txBody>
      </p:sp>
      <p:pic>
        <p:nvPicPr>
          <p:cNvPr id="35" name="Picture 34">
            <a:extLst>
              <a:ext uri="{FF2B5EF4-FFF2-40B4-BE49-F238E27FC236}">
                <a16:creationId xmlns:a16="http://schemas.microsoft.com/office/drawing/2014/main" xmlns="" id="{3C6BFBED-29CA-5A43-BEF4-F434EDF3D5B2}"/>
              </a:ext>
            </a:extLst>
          </p:cNvPr>
          <p:cNvPicPr>
            <a:picLocks noChangeAspect="1"/>
          </p:cNvPicPr>
          <p:nvPr/>
        </p:nvPicPr>
        <p:blipFill>
          <a:blip r:embed="rId3"/>
          <a:stretch>
            <a:fillRect/>
          </a:stretch>
        </p:blipFill>
        <p:spPr>
          <a:xfrm>
            <a:off x="7203908" y="941408"/>
            <a:ext cx="1781905" cy="5535592"/>
          </a:xfrm>
          <a:prstGeom prst="rect">
            <a:avLst/>
          </a:prstGeom>
        </p:spPr>
      </p:pic>
    </p:spTree>
    <p:extLst>
      <p:ext uri="{BB962C8B-B14F-4D97-AF65-F5344CB8AC3E}">
        <p14:creationId xmlns:p14="http://schemas.microsoft.com/office/powerpoint/2010/main" val="40334569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0"/>
            <a:ext cx="8724900" cy="812800"/>
          </a:xfrm>
        </p:spPr>
        <p:txBody>
          <a:bodyPr/>
          <a:lstStyle/>
          <a:p>
            <a:r>
              <a:rPr lang="en-US" sz="2800" dirty="0">
                <a:solidFill>
                  <a:schemeClr val="accent5"/>
                </a:solidFill>
              </a:rPr>
              <a:t>Additive Manufacturing Activities</a:t>
            </a:r>
          </a:p>
        </p:txBody>
      </p:sp>
      <p:sp>
        <p:nvSpPr>
          <p:cNvPr id="22" name="Rectangle 21">
            <a:extLst>
              <a:ext uri="{FF2B5EF4-FFF2-40B4-BE49-F238E27FC236}">
                <a16:creationId xmlns:a16="http://schemas.microsoft.com/office/drawing/2014/main" xmlns="" id="{862C8E8A-B7CC-A84F-8C01-8019EE587F7B}"/>
              </a:ext>
            </a:extLst>
          </p:cNvPr>
          <p:cNvSpPr/>
          <p:nvPr/>
        </p:nvSpPr>
        <p:spPr>
          <a:xfrm>
            <a:off x="703571" y="1353235"/>
            <a:ext cx="8135629" cy="323165"/>
          </a:xfrm>
          <a:prstGeom prst="rect">
            <a:avLst/>
          </a:prstGeom>
        </p:spPr>
        <p:txBody>
          <a:bodyPr wrap="square">
            <a:spAutoFit/>
          </a:bodyPr>
          <a:lstStyle/>
          <a:p>
            <a:r>
              <a:rPr lang="en-US" sz="1500" i="1" dirty="0"/>
              <a:t>More than 80 advanced systems, of which </a:t>
            </a:r>
            <a:r>
              <a:rPr lang="en-US" sz="1500" b="1" i="1" dirty="0">
                <a:solidFill>
                  <a:schemeClr val="accent2">
                    <a:lumMod val="75000"/>
                  </a:schemeClr>
                </a:solidFill>
              </a:rPr>
              <a:t>~60% (&gt;$30M) </a:t>
            </a:r>
            <a:r>
              <a:rPr lang="en-US" sz="1500" i="1" dirty="0"/>
              <a:t>is industry-provided</a:t>
            </a:r>
            <a:endParaRPr lang="en-US" sz="1500" dirty="0"/>
          </a:p>
        </p:txBody>
      </p:sp>
      <p:sp>
        <p:nvSpPr>
          <p:cNvPr id="23" name="TextBox 22">
            <a:extLst>
              <a:ext uri="{FF2B5EF4-FFF2-40B4-BE49-F238E27FC236}">
                <a16:creationId xmlns:a16="http://schemas.microsoft.com/office/drawing/2014/main" xmlns="" id="{5DF2048F-90BA-E24B-9AEC-C9B7166CFA19}"/>
              </a:ext>
            </a:extLst>
          </p:cNvPr>
          <p:cNvSpPr txBox="1"/>
          <p:nvPr/>
        </p:nvSpPr>
        <p:spPr>
          <a:xfrm>
            <a:off x="1124147" y="5020660"/>
            <a:ext cx="2774102" cy="590931"/>
          </a:xfrm>
          <a:prstGeom prst="rect">
            <a:avLst/>
          </a:prstGeom>
          <a:noFill/>
        </p:spPr>
        <p:txBody>
          <a:bodyPr wrap="square" rtlCol="0">
            <a:spAutoFit/>
          </a:bodyPr>
          <a:lstStyle/>
          <a:p>
            <a:pPr algn="l">
              <a:lnSpc>
                <a:spcPct val="90000"/>
              </a:lnSpc>
            </a:pPr>
            <a:r>
              <a:rPr lang="en-US" sz="1200" b="1" dirty="0">
                <a:latin typeface="+mn-lt"/>
              </a:rPr>
              <a:t>ORNL and Zeiss </a:t>
            </a:r>
            <a:r>
              <a:rPr lang="en-US" sz="1200" dirty="0">
                <a:latin typeface="+mn-lt"/>
              </a:rPr>
              <a:t>are partnering to develop a comprehensive powder to part characterization methodology. </a:t>
            </a:r>
          </a:p>
        </p:txBody>
      </p:sp>
      <p:pic>
        <p:nvPicPr>
          <p:cNvPr id="27" name="Picture 26">
            <a:extLst>
              <a:ext uri="{FF2B5EF4-FFF2-40B4-BE49-F238E27FC236}">
                <a16:creationId xmlns:a16="http://schemas.microsoft.com/office/drawing/2014/main" xmlns="" id="{A90F88DF-3035-8340-A2FE-2E201A699ABC}"/>
              </a:ext>
            </a:extLst>
          </p:cNvPr>
          <p:cNvPicPr>
            <a:picLocks noChangeAspect="1"/>
          </p:cNvPicPr>
          <p:nvPr/>
        </p:nvPicPr>
        <p:blipFill>
          <a:blip r:embed="rId3"/>
          <a:stretch>
            <a:fillRect/>
          </a:stretch>
        </p:blipFill>
        <p:spPr>
          <a:xfrm>
            <a:off x="3898249" y="4954557"/>
            <a:ext cx="3544488" cy="1571171"/>
          </a:xfrm>
          <a:prstGeom prst="rect">
            <a:avLst/>
          </a:prstGeom>
        </p:spPr>
      </p:pic>
      <p:pic>
        <p:nvPicPr>
          <p:cNvPr id="31" name="Picture 30">
            <a:extLst>
              <a:ext uri="{FF2B5EF4-FFF2-40B4-BE49-F238E27FC236}">
                <a16:creationId xmlns:a16="http://schemas.microsoft.com/office/drawing/2014/main" xmlns="" id="{D03A43DE-4DC5-464F-9198-53FA8D1BD8BA}"/>
              </a:ext>
            </a:extLst>
          </p:cNvPr>
          <p:cNvPicPr>
            <a:picLocks noChangeAspect="1"/>
          </p:cNvPicPr>
          <p:nvPr/>
        </p:nvPicPr>
        <p:blipFill>
          <a:blip r:embed="rId4"/>
          <a:stretch>
            <a:fillRect/>
          </a:stretch>
        </p:blipFill>
        <p:spPr>
          <a:xfrm>
            <a:off x="439233" y="4946455"/>
            <a:ext cx="2774102" cy="1432778"/>
          </a:xfrm>
          <a:prstGeom prst="rect">
            <a:avLst/>
          </a:prstGeom>
        </p:spPr>
      </p:pic>
      <p:sp>
        <p:nvSpPr>
          <p:cNvPr id="32" name="Rectangle 31">
            <a:extLst>
              <a:ext uri="{FF2B5EF4-FFF2-40B4-BE49-F238E27FC236}">
                <a16:creationId xmlns:a16="http://schemas.microsoft.com/office/drawing/2014/main" xmlns="" id="{87FD878E-BF0C-064C-8FDB-D7002203A1D8}"/>
              </a:ext>
            </a:extLst>
          </p:cNvPr>
          <p:cNvSpPr/>
          <p:nvPr/>
        </p:nvSpPr>
        <p:spPr>
          <a:xfrm>
            <a:off x="152399" y="1023308"/>
            <a:ext cx="8382001" cy="723275"/>
          </a:xfrm>
          <a:prstGeom prst="rect">
            <a:avLst/>
          </a:prstGeom>
        </p:spPr>
        <p:txBody>
          <a:bodyPr wrap="square">
            <a:spAutoFit/>
          </a:bodyPr>
          <a:lstStyle/>
          <a:p>
            <a:pPr marL="285750" indent="-285750" fontAlgn="ctr">
              <a:spcBef>
                <a:spcPts val="0"/>
              </a:spcBef>
              <a:spcAft>
                <a:spcPts val="600"/>
              </a:spcAft>
              <a:buClr>
                <a:srgbClr val="7AC143"/>
              </a:buClr>
              <a:buFont typeface="Wingdings" panose="05000000000000000000" pitchFamily="2" charset="2"/>
              <a:buChar char="Ø"/>
            </a:pPr>
            <a:r>
              <a:rPr lang="en-US" b="1" dirty="0">
                <a:solidFill>
                  <a:srgbClr val="50565C"/>
                </a:solidFill>
                <a:latin typeface="Franklin Gothic Book"/>
              </a:rPr>
              <a:t>Manufacturing Demonstration Facility (MDF) at Oak Ridge National Laboratory (3)</a:t>
            </a:r>
          </a:p>
          <a:p>
            <a:pPr marL="1200150" lvl="2" indent="-285750" fontAlgn="ctr">
              <a:spcBef>
                <a:spcPts val="0"/>
              </a:spcBef>
              <a:spcAft>
                <a:spcPts val="600"/>
              </a:spcAft>
              <a:buClr>
                <a:srgbClr val="7AC143"/>
              </a:buClr>
              <a:buFont typeface="Wingdings" panose="05000000000000000000" pitchFamily="2" charset="2"/>
              <a:buChar char="Ø"/>
            </a:pPr>
            <a:endParaRPr lang="en-US" b="1" dirty="0">
              <a:solidFill>
                <a:srgbClr val="50565C"/>
              </a:solidFill>
              <a:latin typeface="Franklin Gothic Book"/>
            </a:endParaRPr>
          </a:p>
        </p:txBody>
      </p:sp>
      <p:pic>
        <p:nvPicPr>
          <p:cNvPr id="7" name="Picture 6">
            <a:extLst>
              <a:ext uri="{FF2B5EF4-FFF2-40B4-BE49-F238E27FC236}">
                <a16:creationId xmlns:a16="http://schemas.microsoft.com/office/drawing/2014/main" xmlns="" id="{5AC93885-0F96-3743-A5B7-1D7503509598}"/>
              </a:ext>
            </a:extLst>
          </p:cNvPr>
          <p:cNvPicPr>
            <a:picLocks noChangeAspect="1"/>
          </p:cNvPicPr>
          <p:nvPr/>
        </p:nvPicPr>
        <p:blipFill>
          <a:blip r:embed="rId5"/>
          <a:stretch>
            <a:fillRect/>
          </a:stretch>
        </p:blipFill>
        <p:spPr>
          <a:xfrm>
            <a:off x="838200" y="1862418"/>
            <a:ext cx="7238821" cy="2963260"/>
          </a:xfrm>
          <a:prstGeom prst="rect">
            <a:avLst/>
          </a:prstGeom>
        </p:spPr>
      </p:pic>
      <p:sp>
        <p:nvSpPr>
          <p:cNvPr id="8" name="Rectangle 7">
            <a:extLst>
              <a:ext uri="{FF2B5EF4-FFF2-40B4-BE49-F238E27FC236}">
                <a16:creationId xmlns:a16="http://schemas.microsoft.com/office/drawing/2014/main" xmlns="" id="{B6083B52-41C9-AC43-807A-5E9FBDE77DFF}"/>
              </a:ext>
            </a:extLst>
          </p:cNvPr>
          <p:cNvSpPr/>
          <p:nvPr/>
        </p:nvSpPr>
        <p:spPr>
          <a:xfrm>
            <a:off x="7474567" y="5440060"/>
            <a:ext cx="1458876" cy="600164"/>
          </a:xfrm>
          <a:prstGeom prst="rect">
            <a:avLst/>
          </a:prstGeom>
        </p:spPr>
        <p:txBody>
          <a:bodyPr wrap="square">
            <a:spAutoFit/>
          </a:bodyPr>
          <a:lstStyle/>
          <a:p>
            <a:pPr algn="ctr"/>
            <a:r>
              <a:rPr lang="en-US" sz="1100" i="1" dirty="0">
                <a:solidFill>
                  <a:schemeClr val="tx2"/>
                </a:solidFill>
              </a:rPr>
              <a:t>See MDF project slides for more information</a:t>
            </a:r>
            <a:endParaRPr lang="en-US" sz="1100" i="1" dirty="0"/>
          </a:p>
        </p:txBody>
      </p:sp>
    </p:spTree>
    <p:extLst>
      <p:ext uri="{BB962C8B-B14F-4D97-AF65-F5344CB8AC3E}">
        <p14:creationId xmlns:p14="http://schemas.microsoft.com/office/powerpoint/2010/main" val="41196840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0"/>
            <a:ext cx="8724900" cy="812800"/>
          </a:xfrm>
        </p:spPr>
        <p:txBody>
          <a:bodyPr/>
          <a:lstStyle/>
          <a:p>
            <a:r>
              <a:rPr lang="en-US" sz="2800" dirty="0">
                <a:solidFill>
                  <a:schemeClr val="accent5"/>
                </a:solidFill>
              </a:rPr>
              <a:t>Additive Manufacturing Activities</a:t>
            </a:r>
          </a:p>
        </p:txBody>
      </p:sp>
      <p:sp>
        <p:nvSpPr>
          <p:cNvPr id="25" name="TextBox 24">
            <a:extLst>
              <a:ext uri="{FF2B5EF4-FFF2-40B4-BE49-F238E27FC236}">
                <a16:creationId xmlns:a16="http://schemas.microsoft.com/office/drawing/2014/main" xmlns="" id="{647FE8F7-77B9-F249-80B0-60F9C53D8937}"/>
              </a:ext>
            </a:extLst>
          </p:cNvPr>
          <p:cNvSpPr txBox="1"/>
          <p:nvPr/>
        </p:nvSpPr>
        <p:spPr>
          <a:xfrm>
            <a:off x="6211747" y="1385332"/>
            <a:ext cx="2743200" cy="5016758"/>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1600" b="1" i="1" dirty="0"/>
              <a:t>Energy-efficient </a:t>
            </a:r>
          </a:p>
          <a:p>
            <a:pPr algn="ctr"/>
            <a:r>
              <a:rPr lang="en-US" sz="1600" b="1" i="1" dirty="0"/>
              <a:t>use cases for AM</a:t>
            </a:r>
          </a:p>
          <a:p>
            <a:endParaRPr lang="en-US" sz="1600" dirty="0">
              <a:latin typeface="+mn-lt"/>
            </a:endParaRPr>
          </a:p>
          <a:p>
            <a:pPr marL="342900" indent="-342900">
              <a:buFont typeface="Arial" panose="020B0604020202020204" pitchFamily="34" charset="0"/>
              <a:buChar char="•"/>
            </a:pPr>
            <a:r>
              <a:rPr lang="en-US" sz="1600" dirty="0">
                <a:latin typeface="+mn-lt"/>
              </a:rPr>
              <a:t>Lower embodied AM parts</a:t>
            </a:r>
          </a:p>
          <a:p>
            <a:pPr marL="342900" indent="-342900">
              <a:buFont typeface="Arial" panose="020B0604020202020204" pitchFamily="34" charset="0"/>
              <a:buChar char="•"/>
            </a:pPr>
            <a:r>
              <a:rPr lang="en-US" sz="1600" dirty="0">
                <a:latin typeface="+mn-lt"/>
              </a:rPr>
              <a:t>Increase AM process yield</a:t>
            </a:r>
          </a:p>
          <a:p>
            <a:pPr marL="342900" indent="-342900">
              <a:buFont typeface="Arial" panose="020B0604020202020204" pitchFamily="34" charset="0"/>
              <a:buChar char="•"/>
            </a:pPr>
            <a:r>
              <a:rPr lang="en-US" sz="1600" dirty="0">
                <a:latin typeface="+mn-lt"/>
              </a:rPr>
              <a:t>Better material properties and performance</a:t>
            </a:r>
          </a:p>
          <a:p>
            <a:pPr marL="342900" indent="-342900">
              <a:buFont typeface="Arial" panose="020B0604020202020204" pitchFamily="34" charset="0"/>
              <a:buChar char="•"/>
            </a:pPr>
            <a:r>
              <a:rPr lang="en-US" sz="1600" dirty="0">
                <a:latin typeface="+mn-lt"/>
              </a:rPr>
              <a:t>Supply chain for widespread adoption</a:t>
            </a:r>
          </a:p>
          <a:p>
            <a:pPr marL="342900" indent="-342900">
              <a:buFont typeface="Arial" panose="020B0604020202020204" pitchFamily="34" charset="0"/>
              <a:buChar char="•"/>
            </a:pPr>
            <a:r>
              <a:rPr lang="en-US" sz="1600" dirty="0">
                <a:latin typeface="+mn-lt"/>
              </a:rPr>
              <a:t>Adoption in energy market</a:t>
            </a:r>
          </a:p>
          <a:p>
            <a:pPr marL="342900" indent="-342900">
              <a:buFont typeface="Arial" panose="020B0604020202020204" pitchFamily="34" charset="0"/>
              <a:buChar char="•"/>
            </a:pPr>
            <a:r>
              <a:rPr lang="en-US" sz="1600" dirty="0">
                <a:latin typeface="+mn-lt"/>
              </a:rPr>
              <a:t>Decrease material waste</a:t>
            </a:r>
          </a:p>
          <a:p>
            <a:pPr marL="342900" indent="-342900">
              <a:buFont typeface="Arial" panose="020B0604020202020204" pitchFamily="34" charset="0"/>
              <a:buChar char="•"/>
            </a:pPr>
            <a:r>
              <a:rPr lang="en-US" sz="1600" dirty="0">
                <a:latin typeface="+mn-lt"/>
              </a:rPr>
              <a:t>Decrease </a:t>
            </a:r>
            <a:r>
              <a:rPr lang="en-US" sz="1600" b="1" dirty="0">
                <a:latin typeface="+mn-lt"/>
              </a:rPr>
              <a:t>process</a:t>
            </a:r>
            <a:r>
              <a:rPr lang="en-US" sz="1600" dirty="0">
                <a:latin typeface="+mn-lt"/>
              </a:rPr>
              <a:t> energy for a given product</a:t>
            </a:r>
          </a:p>
          <a:p>
            <a:pPr marL="342900" indent="-342900">
              <a:buFont typeface="Arial" panose="020B0604020202020204" pitchFamily="34" charset="0"/>
              <a:buChar char="•"/>
            </a:pPr>
            <a:r>
              <a:rPr lang="en-US" sz="1600" dirty="0">
                <a:latin typeface="+mn-lt"/>
              </a:rPr>
              <a:t>Decrease </a:t>
            </a:r>
            <a:r>
              <a:rPr lang="en-US" sz="1600" b="1" dirty="0">
                <a:latin typeface="+mn-lt"/>
              </a:rPr>
              <a:t>lifecycle</a:t>
            </a:r>
            <a:r>
              <a:rPr lang="en-US" sz="1600" dirty="0">
                <a:latin typeface="+mn-lt"/>
              </a:rPr>
              <a:t> energy for a given product</a:t>
            </a:r>
          </a:p>
          <a:p>
            <a:pPr marL="342900" indent="-342900">
              <a:buFont typeface="Arial" panose="020B0604020202020204" pitchFamily="34" charset="0"/>
              <a:buChar char="•"/>
            </a:pPr>
            <a:r>
              <a:rPr lang="en-US" sz="1600" dirty="0">
                <a:latin typeface="+mn-lt"/>
              </a:rPr>
              <a:t>Increase component performance</a:t>
            </a:r>
          </a:p>
        </p:txBody>
      </p:sp>
      <p:sp>
        <p:nvSpPr>
          <p:cNvPr id="4" name="Rectangle 3">
            <a:extLst>
              <a:ext uri="{FF2B5EF4-FFF2-40B4-BE49-F238E27FC236}">
                <a16:creationId xmlns:a16="http://schemas.microsoft.com/office/drawing/2014/main" xmlns="" id="{1A1D3BE4-21D8-AF44-A59C-9894210D7C28}"/>
              </a:ext>
            </a:extLst>
          </p:cNvPr>
          <p:cNvSpPr/>
          <p:nvPr/>
        </p:nvSpPr>
        <p:spPr>
          <a:xfrm>
            <a:off x="152399" y="1385332"/>
            <a:ext cx="5623367" cy="4632037"/>
          </a:xfrm>
          <a:prstGeom prst="rect">
            <a:avLst/>
          </a:prstGeom>
        </p:spPr>
        <p:txBody>
          <a:bodyPr wrap="square">
            <a:spAutoFit/>
          </a:bodyPr>
          <a:lstStyle/>
          <a:p>
            <a:pPr marL="285750" indent="-285750" fontAlgn="ctr">
              <a:spcBef>
                <a:spcPts val="0"/>
              </a:spcBef>
              <a:spcAft>
                <a:spcPts val="600"/>
              </a:spcAft>
              <a:buClr>
                <a:srgbClr val="7AC143"/>
              </a:buClr>
              <a:buFont typeface="Wingdings" panose="05000000000000000000" pitchFamily="2" charset="2"/>
              <a:buChar char="Ø"/>
            </a:pPr>
            <a:r>
              <a:rPr lang="en-US" b="1" dirty="0">
                <a:solidFill>
                  <a:srgbClr val="50565C"/>
                </a:solidFill>
                <a:latin typeface="Franklin Gothic Book"/>
              </a:rPr>
              <a:t>Manufacturing Demonstration Facility (MDF) at Oak Ridge National Laboratory FY20 Activities (2)</a:t>
            </a:r>
          </a:p>
          <a:p>
            <a:pPr marL="742950" lvl="1" indent="-285750" fontAlgn="ctr">
              <a:spcBef>
                <a:spcPts val="0"/>
              </a:spcBef>
              <a:spcAft>
                <a:spcPts val="600"/>
              </a:spcAft>
              <a:buClr>
                <a:srgbClr val="7AC143"/>
              </a:buClr>
              <a:buFont typeface="Wingdings" panose="05000000000000000000" pitchFamily="2" charset="2"/>
              <a:buChar char="Ø"/>
            </a:pPr>
            <a:r>
              <a:rPr lang="en-US" dirty="0">
                <a:solidFill>
                  <a:schemeClr val="tx2"/>
                </a:solidFill>
                <a:latin typeface="Franklin Gothic Book"/>
              </a:rPr>
              <a:t>AM Powder Bed Project (</a:t>
            </a:r>
            <a:r>
              <a:rPr lang="en-US" i="1" dirty="0">
                <a:solidFill>
                  <a:schemeClr val="tx2"/>
                </a:solidFill>
                <a:latin typeface="Franklin Gothic Book"/>
              </a:rPr>
              <a:t>selected FY20 goals</a:t>
            </a:r>
            <a:r>
              <a:rPr lang="en-US" dirty="0">
                <a:solidFill>
                  <a:schemeClr val="tx2"/>
                </a:solidFill>
                <a:latin typeface="Franklin Gothic Book"/>
              </a:rPr>
              <a:t>)</a:t>
            </a:r>
          </a:p>
          <a:p>
            <a:pPr marL="1200150" lvl="2" indent="-285750" fontAlgn="ctr">
              <a:spcBef>
                <a:spcPts val="0"/>
              </a:spcBef>
              <a:spcAft>
                <a:spcPts val="600"/>
              </a:spcAft>
              <a:buClr>
                <a:srgbClr val="7AC143"/>
              </a:buClr>
              <a:buFont typeface="Wingdings" panose="05000000000000000000" pitchFamily="2" charset="2"/>
              <a:buChar char="Ø"/>
            </a:pPr>
            <a:r>
              <a:rPr lang="en-US" b="1" dirty="0">
                <a:solidFill>
                  <a:schemeClr val="tx2"/>
                </a:solidFill>
                <a:latin typeface="+mn-lt"/>
              </a:rPr>
              <a:t>Task 1</a:t>
            </a:r>
            <a:r>
              <a:rPr lang="en-US" dirty="0">
                <a:solidFill>
                  <a:schemeClr val="tx2"/>
                </a:solidFill>
                <a:latin typeface="+mn-lt"/>
              </a:rPr>
              <a:t>: Fabricate a 10x10x50mm single crystal Ni-base superalloy from a crack-prone high gamma prime alloy with any stray grain formation being below +/-7.5 degrees; the turbine industry standard for single crystal acceptance. </a:t>
            </a:r>
          </a:p>
          <a:p>
            <a:pPr marL="1200150" lvl="2" indent="-285750" fontAlgn="ctr">
              <a:spcBef>
                <a:spcPts val="0"/>
              </a:spcBef>
              <a:spcAft>
                <a:spcPts val="600"/>
              </a:spcAft>
              <a:buClr>
                <a:srgbClr val="7AC143"/>
              </a:buClr>
              <a:buFont typeface="Wingdings" panose="05000000000000000000" pitchFamily="2" charset="2"/>
              <a:buChar char="Ø"/>
            </a:pPr>
            <a:r>
              <a:rPr lang="en-US" b="1" dirty="0">
                <a:solidFill>
                  <a:schemeClr val="tx2"/>
                </a:solidFill>
                <a:latin typeface="+mn-lt"/>
              </a:rPr>
              <a:t>Task 3</a:t>
            </a:r>
            <a:r>
              <a:rPr lang="en-US" dirty="0">
                <a:solidFill>
                  <a:schemeClr val="tx2"/>
                </a:solidFill>
                <a:latin typeface="+mn-lt"/>
              </a:rPr>
              <a:t>: Steel tool will be deposited with density &gt;99% and a heat treated hardness of 45 HRC.</a:t>
            </a:r>
          </a:p>
          <a:p>
            <a:pPr marL="742950" lvl="1" indent="-285750" fontAlgn="ctr">
              <a:spcBef>
                <a:spcPts val="0"/>
              </a:spcBef>
              <a:spcAft>
                <a:spcPts val="600"/>
              </a:spcAft>
              <a:buClr>
                <a:srgbClr val="7AC143"/>
              </a:buClr>
              <a:buFont typeface="Wingdings" panose="05000000000000000000" pitchFamily="2" charset="2"/>
              <a:buChar char="Ø"/>
            </a:pPr>
            <a:r>
              <a:rPr lang="en-US" dirty="0">
                <a:solidFill>
                  <a:schemeClr val="tx2"/>
                </a:solidFill>
                <a:latin typeface="+mn-lt"/>
              </a:rPr>
              <a:t>MDF project goals target </a:t>
            </a:r>
            <a:r>
              <a:rPr lang="en-US" i="1" dirty="0">
                <a:solidFill>
                  <a:schemeClr val="tx2"/>
                </a:solidFill>
                <a:latin typeface="+mn-lt"/>
              </a:rPr>
              <a:t>energy-efficient use cases</a:t>
            </a:r>
            <a:r>
              <a:rPr lang="en-US" dirty="0">
                <a:solidFill>
                  <a:schemeClr val="tx2"/>
                </a:solidFill>
                <a:latin typeface="+mn-lt"/>
              </a:rPr>
              <a:t>, which support MYPP targets overall</a:t>
            </a:r>
          </a:p>
          <a:p>
            <a:pPr marL="1200150" lvl="2" indent="-285750" fontAlgn="ctr">
              <a:spcBef>
                <a:spcPts val="0"/>
              </a:spcBef>
              <a:spcAft>
                <a:spcPts val="600"/>
              </a:spcAft>
              <a:buClr>
                <a:srgbClr val="7AC143"/>
              </a:buClr>
              <a:buFont typeface="Wingdings" panose="05000000000000000000" pitchFamily="2" charset="2"/>
              <a:buChar char="Ø"/>
            </a:pPr>
            <a:endParaRPr lang="en-US" b="1" dirty="0">
              <a:solidFill>
                <a:srgbClr val="50565C"/>
              </a:solidFill>
              <a:latin typeface="Franklin Gothic Book"/>
            </a:endParaRPr>
          </a:p>
        </p:txBody>
      </p:sp>
      <p:cxnSp>
        <p:nvCxnSpPr>
          <p:cNvPr id="6" name="Straight Arrow Connector 5">
            <a:extLst>
              <a:ext uri="{FF2B5EF4-FFF2-40B4-BE49-F238E27FC236}">
                <a16:creationId xmlns:a16="http://schemas.microsoft.com/office/drawing/2014/main" xmlns="" id="{1A9E7A1E-F0DC-5242-9B5F-1C2B458C6CB9}"/>
              </a:ext>
            </a:extLst>
          </p:cNvPr>
          <p:cNvCxnSpPr>
            <a:cxnSpLocks/>
          </p:cNvCxnSpPr>
          <p:nvPr/>
        </p:nvCxnSpPr>
        <p:spPr>
          <a:xfrm>
            <a:off x="5410200" y="3200401"/>
            <a:ext cx="801547" cy="7619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xmlns="" id="{E7310917-D799-AF46-8797-DFF0DCEF76B2}"/>
              </a:ext>
            </a:extLst>
          </p:cNvPr>
          <p:cNvCxnSpPr>
            <a:cxnSpLocks/>
          </p:cNvCxnSpPr>
          <p:nvPr/>
        </p:nvCxnSpPr>
        <p:spPr>
          <a:xfrm>
            <a:off x="5410200" y="3200401"/>
            <a:ext cx="801547" cy="212761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xmlns="" id="{849A14F4-293B-3744-9AC4-0A5E69DBA034}"/>
              </a:ext>
            </a:extLst>
          </p:cNvPr>
          <p:cNvCxnSpPr>
            <a:cxnSpLocks/>
          </p:cNvCxnSpPr>
          <p:nvPr/>
        </p:nvCxnSpPr>
        <p:spPr>
          <a:xfrm>
            <a:off x="5410200" y="3200401"/>
            <a:ext cx="801547" cy="26947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xmlns="" id="{55AB01FE-ADF2-AE40-81CF-970E865B65ED}"/>
              </a:ext>
            </a:extLst>
          </p:cNvPr>
          <p:cNvCxnSpPr>
            <a:cxnSpLocks/>
          </p:cNvCxnSpPr>
          <p:nvPr/>
        </p:nvCxnSpPr>
        <p:spPr>
          <a:xfrm>
            <a:off x="5410200" y="4343400"/>
            <a:ext cx="801547" cy="609600"/>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cxnSp>
        <p:nvCxnSpPr>
          <p:cNvPr id="16" name="Straight Arrow Connector 15">
            <a:extLst>
              <a:ext uri="{FF2B5EF4-FFF2-40B4-BE49-F238E27FC236}">
                <a16:creationId xmlns:a16="http://schemas.microsoft.com/office/drawing/2014/main" xmlns="" id="{06C8077A-9D24-CB4D-98C6-FFD29B76813A}"/>
              </a:ext>
            </a:extLst>
          </p:cNvPr>
          <p:cNvCxnSpPr>
            <a:cxnSpLocks/>
          </p:cNvCxnSpPr>
          <p:nvPr/>
        </p:nvCxnSpPr>
        <p:spPr>
          <a:xfrm>
            <a:off x="5410200" y="4343400"/>
            <a:ext cx="801547" cy="381000"/>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cxnSp>
        <p:nvCxnSpPr>
          <p:cNvPr id="20" name="Straight Arrow Connector 19">
            <a:extLst>
              <a:ext uri="{FF2B5EF4-FFF2-40B4-BE49-F238E27FC236}">
                <a16:creationId xmlns:a16="http://schemas.microsoft.com/office/drawing/2014/main" xmlns="" id="{DDA68A84-D6C8-7D46-85BE-5C6235A498FE}"/>
              </a:ext>
            </a:extLst>
          </p:cNvPr>
          <p:cNvCxnSpPr>
            <a:cxnSpLocks/>
          </p:cNvCxnSpPr>
          <p:nvPr/>
        </p:nvCxnSpPr>
        <p:spPr>
          <a:xfrm>
            <a:off x="5410200" y="4343400"/>
            <a:ext cx="801547" cy="1551776"/>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cxnSp>
        <p:nvCxnSpPr>
          <p:cNvPr id="23" name="Straight Arrow Connector 22">
            <a:extLst>
              <a:ext uri="{FF2B5EF4-FFF2-40B4-BE49-F238E27FC236}">
                <a16:creationId xmlns:a16="http://schemas.microsoft.com/office/drawing/2014/main" xmlns="" id="{AF96029F-0222-5743-A47A-937DA6B5C54A}"/>
              </a:ext>
            </a:extLst>
          </p:cNvPr>
          <p:cNvCxnSpPr>
            <a:cxnSpLocks/>
          </p:cNvCxnSpPr>
          <p:nvPr/>
        </p:nvCxnSpPr>
        <p:spPr>
          <a:xfrm>
            <a:off x="5410200" y="3200401"/>
            <a:ext cx="801547" cy="106679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47668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0"/>
            <a:ext cx="8724900" cy="812800"/>
          </a:xfrm>
        </p:spPr>
        <p:txBody>
          <a:bodyPr/>
          <a:lstStyle/>
          <a:p>
            <a:r>
              <a:rPr lang="en-US" sz="2800" dirty="0">
                <a:solidFill>
                  <a:schemeClr val="accent5"/>
                </a:solidFill>
              </a:rPr>
              <a:t>Additive Manufacturing Activities</a:t>
            </a:r>
          </a:p>
        </p:txBody>
      </p:sp>
      <p:sp>
        <p:nvSpPr>
          <p:cNvPr id="32" name="Rectangle 31">
            <a:extLst>
              <a:ext uri="{FF2B5EF4-FFF2-40B4-BE49-F238E27FC236}">
                <a16:creationId xmlns:a16="http://schemas.microsoft.com/office/drawing/2014/main" xmlns="" id="{87FD878E-BF0C-064C-8FDB-D7002203A1D8}"/>
              </a:ext>
            </a:extLst>
          </p:cNvPr>
          <p:cNvSpPr/>
          <p:nvPr/>
        </p:nvSpPr>
        <p:spPr>
          <a:xfrm>
            <a:off x="152399" y="953125"/>
            <a:ext cx="8382001" cy="646331"/>
          </a:xfrm>
          <a:prstGeom prst="rect">
            <a:avLst/>
          </a:prstGeom>
        </p:spPr>
        <p:txBody>
          <a:bodyPr wrap="square">
            <a:spAutoFit/>
          </a:bodyPr>
          <a:lstStyle/>
          <a:p>
            <a:pPr marL="285750" indent="-285750" fontAlgn="ctr">
              <a:spcBef>
                <a:spcPts val="0"/>
              </a:spcBef>
              <a:spcAft>
                <a:spcPts val="600"/>
              </a:spcAft>
              <a:buClr>
                <a:srgbClr val="7AC143"/>
              </a:buClr>
              <a:buFont typeface="Wingdings" panose="05000000000000000000" pitchFamily="2" charset="2"/>
              <a:buChar char="Ø"/>
            </a:pPr>
            <a:r>
              <a:rPr lang="en-US" b="1" dirty="0">
                <a:solidFill>
                  <a:srgbClr val="50565C"/>
                </a:solidFill>
                <a:latin typeface="Franklin Gothic Book"/>
              </a:rPr>
              <a:t>Science-based Acceleration of the Full Value Stream for Metal Additive Manufacturing: Expedited AM Powder Development</a:t>
            </a:r>
          </a:p>
        </p:txBody>
      </p:sp>
      <p:sp>
        <p:nvSpPr>
          <p:cNvPr id="30" name="TextBox 29">
            <a:extLst>
              <a:ext uri="{FF2B5EF4-FFF2-40B4-BE49-F238E27FC236}">
                <a16:creationId xmlns:a16="http://schemas.microsoft.com/office/drawing/2014/main" xmlns="" id="{79624948-91FA-E84F-A4A1-F8C08662395A}"/>
              </a:ext>
            </a:extLst>
          </p:cNvPr>
          <p:cNvSpPr txBox="1"/>
          <p:nvPr/>
        </p:nvSpPr>
        <p:spPr>
          <a:xfrm>
            <a:off x="647050" y="1411446"/>
            <a:ext cx="2209800" cy="523220"/>
          </a:xfrm>
          <a:prstGeom prst="rect">
            <a:avLst/>
          </a:prstGeom>
          <a:noFill/>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Thermodynamic Assessment</a:t>
            </a:r>
          </a:p>
        </p:txBody>
      </p:sp>
      <p:pic>
        <p:nvPicPr>
          <p:cNvPr id="4" name="Picture 3">
            <a:extLst>
              <a:ext uri="{FF2B5EF4-FFF2-40B4-BE49-F238E27FC236}">
                <a16:creationId xmlns:a16="http://schemas.microsoft.com/office/drawing/2014/main" xmlns="" id="{67CF162D-DB07-9D47-9A6D-6286CED1819F}"/>
              </a:ext>
            </a:extLst>
          </p:cNvPr>
          <p:cNvPicPr>
            <a:picLocks noChangeAspect="1"/>
          </p:cNvPicPr>
          <p:nvPr/>
        </p:nvPicPr>
        <p:blipFill>
          <a:blip r:embed="rId3"/>
          <a:stretch>
            <a:fillRect/>
          </a:stretch>
        </p:blipFill>
        <p:spPr>
          <a:xfrm>
            <a:off x="152399" y="1934666"/>
            <a:ext cx="5829300" cy="4132162"/>
          </a:xfrm>
          <a:prstGeom prst="rect">
            <a:avLst/>
          </a:prstGeom>
        </p:spPr>
      </p:pic>
      <p:sp>
        <p:nvSpPr>
          <p:cNvPr id="101" name="TextBox 100">
            <a:extLst>
              <a:ext uri="{FF2B5EF4-FFF2-40B4-BE49-F238E27FC236}">
                <a16:creationId xmlns:a16="http://schemas.microsoft.com/office/drawing/2014/main" xmlns="" id="{CAD12B89-9199-B44B-8995-E6E38C5B043A}"/>
              </a:ext>
            </a:extLst>
          </p:cNvPr>
          <p:cNvSpPr txBox="1"/>
          <p:nvPr/>
        </p:nvSpPr>
        <p:spPr>
          <a:xfrm>
            <a:off x="6211747" y="1385332"/>
            <a:ext cx="2743200" cy="5016758"/>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1600" b="1" i="1" dirty="0"/>
              <a:t>Energy-efficient </a:t>
            </a:r>
          </a:p>
          <a:p>
            <a:pPr algn="ctr"/>
            <a:r>
              <a:rPr lang="en-US" sz="1600" b="1" i="1" dirty="0"/>
              <a:t>use cases for AM</a:t>
            </a:r>
          </a:p>
          <a:p>
            <a:endParaRPr lang="en-US" sz="1600" dirty="0">
              <a:latin typeface="+mn-lt"/>
            </a:endParaRPr>
          </a:p>
          <a:p>
            <a:pPr marL="342900" indent="-342900">
              <a:buFont typeface="Arial" panose="020B0604020202020204" pitchFamily="34" charset="0"/>
              <a:buChar char="•"/>
            </a:pPr>
            <a:r>
              <a:rPr lang="en-US" sz="1600" dirty="0">
                <a:latin typeface="+mn-lt"/>
              </a:rPr>
              <a:t>Lower embodied AM parts</a:t>
            </a:r>
          </a:p>
          <a:p>
            <a:pPr marL="342900" indent="-342900">
              <a:buFont typeface="Arial" panose="020B0604020202020204" pitchFamily="34" charset="0"/>
              <a:buChar char="•"/>
            </a:pPr>
            <a:r>
              <a:rPr lang="en-US" sz="1600" dirty="0">
                <a:latin typeface="+mn-lt"/>
              </a:rPr>
              <a:t>Increase AM process yield</a:t>
            </a:r>
          </a:p>
          <a:p>
            <a:pPr marL="342900" indent="-342900">
              <a:buFont typeface="Arial" panose="020B0604020202020204" pitchFamily="34" charset="0"/>
              <a:buChar char="•"/>
            </a:pPr>
            <a:r>
              <a:rPr lang="en-US" sz="1600" dirty="0">
                <a:latin typeface="+mn-lt"/>
              </a:rPr>
              <a:t>Better material properties and performance</a:t>
            </a:r>
          </a:p>
          <a:p>
            <a:pPr marL="342900" indent="-342900">
              <a:buFont typeface="Arial" panose="020B0604020202020204" pitchFamily="34" charset="0"/>
              <a:buChar char="•"/>
            </a:pPr>
            <a:r>
              <a:rPr lang="en-US" sz="1600" dirty="0">
                <a:latin typeface="+mn-lt"/>
              </a:rPr>
              <a:t>Supply chain for widespread adoption</a:t>
            </a:r>
          </a:p>
          <a:p>
            <a:pPr marL="342900" indent="-342900">
              <a:buFont typeface="Arial" panose="020B0604020202020204" pitchFamily="34" charset="0"/>
              <a:buChar char="•"/>
            </a:pPr>
            <a:r>
              <a:rPr lang="en-US" sz="1600" dirty="0">
                <a:latin typeface="+mn-lt"/>
              </a:rPr>
              <a:t>Adoption in energy market</a:t>
            </a:r>
          </a:p>
          <a:p>
            <a:pPr marL="342900" indent="-342900">
              <a:buFont typeface="Arial" panose="020B0604020202020204" pitchFamily="34" charset="0"/>
              <a:buChar char="•"/>
            </a:pPr>
            <a:r>
              <a:rPr lang="en-US" sz="1600" dirty="0">
                <a:latin typeface="+mn-lt"/>
              </a:rPr>
              <a:t>Decrease material waste</a:t>
            </a:r>
          </a:p>
          <a:p>
            <a:pPr marL="342900" indent="-342900">
              <a:buFont typeface="Arial" panose="020B0604020202020204" pitchFamily="34" charset="0"/>
              <a:buChar char="•"/>
            </a:pPr>
            <a:r>
              <a:rPr lang="en-US" sz="1600" dirty="0">
                <a:latin typeface="+mn-lt"/>
              </a:rPr>
              <a:t>Decrease </a:t>
            </a:r>
            <a:r>
              <a:rPr lang="en-US" sz="1600" b="1" dirty="0">
                <a:latin typeface="+mn-lt"/>
              </a:rPr>
              <a:t>process</a:t>
            </a:r>
            <a:r>
              <a:rPr lang="en-US" sz="1600" dirty="0">
                <a:latin typeface="+mn-lt"/>
              </a:rPr>
              <a:t> energy for a given product</a:t>
            </a:r>
          </a:p>
          <a:p>
            <a:pPr marL="342900" indent="-342900">
              <a:buFont typeface="Arial" panose="020B0604020202020204" pitchFamily="34" charset="0"/>
              <a:buChar char="•"/>
            </a:pPr>
            <a:r>
              <a:rPr lang="en-US" sz="1600" dirty="0">
                <a:latin typeface="+mn-lt"/>
              </a:rPr>
              <a:t>Decrease </a:t>
            </a:r>
            <a:r>
              <a:rPr lang="en-US" sz="1600" b="1" dirty="0">
                <a:latin typeface="+mn-lt"/>
              </a:rPr>
              <a:t>lifecycle</a:t>
            </a:r>
            <a:r>
              <a:rPr lang="en-US" sz="1600" dirty="0">
                <a:latin typeface="+mn-lt"/>
              </a:rPr>
              <a:t> energy for a given product</a:t>
            </a:r>
          </a:p>
          <a:p>
            <a:pPr marL="342900" indent="-342900">
              <a:buFont typeface="Arial" panose="020B0604020202020204" pitchFamily="34" charset="0"/>
              <a:buChar char="•"/>
            </a:pPr>
            <a:r>
              <a:rPr lang="en-US" sz="1600" dirty="0">
                <a:latin typeface="+mn-lt"/>
              </a:rPr>
              <a:t>Increase component performance</a:t>
            </a:r>
          </a:p>
        </p:txBody>
      </p:sp>
      <p:cxnSp>
        <p:nvCxnSpPr>
          <p:cNvPr id="6" name="Straight Arrow Connector 5">
            <a:extLst>
              <a:ext uri="{FF2B5EF4-FFF2-40B4-BE49-F238E27FC236}">
                <a16:creationId xmlns:a16="http://schemas.microsoft.com/office/drawing/2014/main" xmlns="" id="{D31DD468-C991-7648-B23E-F7A672EFAF08}"/>
              </a:ext>
            </a:extLst>
          </p:cNvPr>
          <p:cNvCxnSpPr>
            <a:stCxn id="4" idx="3"/>
          </p:cNvCxnSpPr>
          <p:nvPr/>
        </p:nvCxnSpPr>
        <p:spPr>
          <a:xfrm flipV="1">
            <a:off x="5981699" y="2286000"/>
            <a:ext cx="230048" cy="171474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2" name="Straight Arrow Connector 101">
            <a:extLst>
              <a:ext uri="{FF2B5EF4-FFF2-40B4-BE49-F238E27FC236}">
                <a16:creationId xmlns:a16="http://schemas.microsoft.com/office/drawing/2014/main" xmlns="" id="{E3E36F40-A337-8747-9D54-231A1F63A225}"/>
              </a:ext>
            </a:extLst>
          </p:cNvPr>
          <p:cNvCxnSpPr>
            <a:cxnSpLocks/>
            <a:stCxn id="4" idx="3"/>
          </p:cNvCxnSpPr>
          <p:nvPr/>
        </p:nvCxnSpPr>
        <p:spPr>
          <a:xfrm flipV="1">
            <a:off x="5981699" y="2895600"/>
            <a:ext cx="230048" cy="110514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4" name="Straight Arrow Connector 103">
            <a:extLst>
              <a:ext uri="{FF2B5EF4-FFF2-40B4-BE49-F238E27FC236}">
                <a16:creationId xmlns:a16="http://schemas.microsoft.com/office/drawing/2014/main" xmlns="" id="{114C9472-F938-CA40-B38C-D672397D8538}"/>
              </a:ext>
            </a:extLst>
          </p:cNvPr>
          <p:cNvCxnSpPr>
            <a:cxnSpLocks/>
            <a:stCxn id="4" idx="3"/>
          </p:cNvCxnSpPr>
          <p:nvPr/>
        </p:nvCxnSpPr>
        <p:spPr>
          <a:xfrm flipV="1">
            <a:off x="5981699" y="3276600"/>
            <a:ext cx="230048" cy="72414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7" name="Straight Arrow Connector 106">
            <a:extLst>
              <a:ext uri="{FF2B5EF4-FFF2-40B4-BE49-F238E27FC236}">
                <a16:creationId xmlns:a16="http://schemas.microsoft.com/office/drawing/2014/main" xmlns="" id="{B2C92CDB-7CF8-1441-9E71-FF93F4E4CD3B}"/>
              </a:ext>
            </a:extLst>
          </p:cNvPr>
          <p:cNvCxnSpPr>
            <a:cxnSpLocks/>
            <a:stCxn id="4" idx="3"/>
          </p:cNvCxnSpPr>
          <p:nvPr/>
        </p:nvCxnSpPr>
        <p:spPr>
          <a:xfrm flipV="1">
            <a:off x="5981699" y="3733800"/>
            <a:ext cx="230048" cy="26694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0" name="Straight Arrow Connector 109">
            <a:extLst>
              <a:ext uri="{FF2B5EF4-FFF2-40B4-BE49-F238E27FC236}">
                <a16:creationId xmlns:a16="http://schemas.microsoft.com/office/drawing/2014/main" xmlns="" id="{248FCE51-A6E7-B848-B5B7-17382EC3A5A1}"/>
              </a:ext>
            </a:extLst>
          </p:cNvPr>
          <p:cNvCxnSpPr>
            <a:cxnSpLocks/>
            <a:stCxn id="4" idx="3"/>
          </p:cNvCxnSpPr>
          <p:nvPr/>
        </p:nvCxnSpPr>
        <p:spPr>
          <a:xfrm>
            <a:off x="5981699" y="4000747"/>
            <a:ext cx="230048" cy="1904128"/>
          </a:xfrm>
          <a:prstGeom prst="straightConnector1">
            <a:avLst/>
          </a:prstGeom>
          <a:ln>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113" name="Straight Arrow Connector 112">
            <a:extLst>
              <a:ext uri="{FF2B5EF4-FFF2-40B4-BE49-F238E27FC236}">
                <a16:creationId xmlns:a16="http://schemas.microsoft.com/office/drawing/2014/main" xmlns="" id="{27FDAB4C-BDF1-FE49-BF5F-1595FE1FD386}"/>
              </a:ext>
            </a:extLst>
          </p:cNvPr>
          <p:cNvCxnSpPr>
            <a:cxnSpLocks/>
            <a:stCxn id="4" idx="3"/>
          </p:cNvCxnSpPr>
          <p:nvPr/>
        </p:nvCxnSpPr>
        <p:spPr>
          <a:xfrm>
            <a:off x="5981699" y="4000747"/>
            <a:ext cx="230048" cy="686544"/>
          </a:xfrm>
          <a:prstGeom prst="straightConnector1">
            <a:avLst/>
          </a:prstGeom>
          <a:ln>
            <a:prstDash val="sysDash"/>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768664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812800"/>
          </a:xfrm>
        </p:spPr>
        <p:txBody>
          <a:bodyPr/>
          <a:lstStyle/>
          <a:p>
            <a:r>
              <a:rPr lang="en-US" sz="2800" dirty="0">
                <a:solidFill>
                  <a:schemeClr val="accent5"/>
                </a:solidFill>
              </a:rPr>
              <a:t>Additive Manufacturing Collaborations</a:t>
            </a:r>
          </a:p>
        </p:txBody>
      </p:sp>
      <p:sp>
        <p:nvSpPr>
          <p:cNvPr id="3" name="TextBox 2"/>
          <p:cNvSpPr txBox="1"/>
          <p:nvPr/>
        </p:nvSpPr>
        <p:spPr>
          <a:xfrm>
            <a:off x="228600" y="990600"/>
            <a:ext cx="8610600" cy="4478149"/>
          </a:xfrm>
          <a:prstGeom prst="rect">
            <a:avLst/>
          </a:prstGeom>
          <a:noFill/>
        </p:spPr>
        <p:txBody>
          <a:bodyPr wrap="square" rtlCol="0">
            <a:spAutoFit/>
          </a:bodyPr>
          <a:lstStyle/>
          <a:p>
            <a:pPr marL="285750" indent="-285750" fontAlgn="ctr">
              <a:spcBef>
                <a:spcPts val="0"/>
              </a:spcBef>
              <a:spcAft>
                <a:spcPts val="600"/>
              </a:spcAft>
              <a:buClr>
                <a:srgbClr val="7AC143"/>
              </a:buClr>
              <a:buFont typeface="Wingdings" panose="05000000000000000000" pitchFamily="2" charset="2"/>
              <a:buChar char="Ø"/>
            </a:pPr>
            <a:r>
              <a:rPr lang="en-US" sz="1600" dirty="0">
                <a:solidFill>
                  <a:srgbClr val="50565C"/>
                </a:solidFill>
                <a:latin typeface="Franklin Gothic Book"/>
              </a:rPr>
              <a:t>Geothermal Manufacturing Prize American-Made Challenge (FY20 – live solicitation)</a:t>
            </a:r>
          </a:p>
          <a:p>
            <a:pPr marL="742950" lvl="1" indent="-285750" fontAlgn="ctr">
              <a:spcBef>
                <a:spcPts val="0"/>
              </a:spcBef>
              <a:spcAft>
                <a:spcPts val="600"/>
              </a:spcAft>
              <a:buClr>
                <a:srgbClr val="7AC143"/>
              </a:buClr>
              <a:buFont typeface="Wingdings" panose="05000000000000000000" pitchFamily="2" charset="2"/>
              <a:buChar char="Ø"/>
            </a:pPr>
            <a:r>
              <a:rPr lang="en-US" sz="1600" dirty="0">
                <a:solidFill>
                  <a:srgbClr val="50565C"/>
                </a:solidFill>
                <a:latin typeface="Franklin Gothic Book"/>
              </a:rPr>
              <a:t>$4.65M in total prizes – </a:t>
            </a:r>
            <a:r>
              <a:rPr lang="en-US" sz="1600" b="1" i="1" dirty="0">
                <a:solidFill>
                  <a:srgbClr val="50565C"/>
                </a:solidFill>
                <a:latin typeface="Franklin Gothic Book"/>
              </a:rPr>
              <a:t>Geothermal Technologies Office </a:t>
            </a:r>
            <a:r>
              <a:rPr lang="en-US" sz="1600" dirty="0">
                <a:solidFill>
                  <a:srgbClr val="50565C"/>
                </a:solidFill>
                <a:latin typeface="Franklin Gothic Book"/>
              </a:rPr>
              <a:t>and AMO support in additive manufacturing</a:t>
            </a:r>
          </a:p>
          <a:p>
            <a:pPr marL="285750" indent="-285750" fontAlgn="ctr">
              <a:spcBef>
                <a:spcPts val="0"/>
              </a:spcBef>
              <a:spcAft>
                <a:spcPts val="600"/>
              </a:spcAft>
              <a:buClr>
                <a:srgbClr val="7AC143"/>
              </a:buClr>
              <a:buFont typeface="Wingdings" panose="05000000000000000000" pitchFamily="2" charset="2"/>
              <a:buChar char="Ø"/>
            </a:pPr>
            <a:r>
              <a:rPr lang="en-US" sz="1600" dirty="0">
                <a:solidFill>
                  <a:srgbClr val="50565C"/>
                </a:solidFill>
                <a:latin typeface="Franklin Gothic Book"/>
              </a:rPr>
              <a:t>Additive Manufacturing of Large Scale Metal and Composite Structures for Nacelles (co-funded with WETO) (CRADA finishing in 2020) co-funded with </a:t>
            </a:r>
            <a:r>
              <a:rPr lang="en-US" sz="1600" b="1" i="1" dirty="0">
                <a:solidFill>
                  <a:srgbClr val="50565C"/>
                </a:solidFill>
                <a:latin typeface="Franklin Gothic Book"/>
              </a:rPr>
              <a:t>Wind Energy Technologies Office</a:t>
            </a:r>
          </a:p>
          <a:p>
            <a:pPr marL="285750" indent="-285750" fontAlgn="ctr">
              <a:spcBef>
                <a:spcPts val="0"/>
              </a:spcBef>
              <a:spcAft>
                <a:spcPts val="600"/>
              </a:spcAft>
              <a:buClr>
                <a:srgbClr val="7AC143"/>
              </a:buClr>
              <a:buFont typeface="Wingdings" panose="05000000000000000000" pitchFamily="2" charset="2"/>
              <a:buChar char="Ø"/>
            </a:pPr>
            <a:r>
              <a:rPr lang="en-US" sz="1600" dirty="0">
                <a:solidFill>
                  <a:srgbClr val="50565C"/>
                </a:solidFill>
                <a:latin typeface="Franklin Gothic Book"/>
              </a:rPr>
              <a:t>AMO Co-hosts AM Manufacturing Workshop with </a:t>
            </a:r>
            <a:r>
              <a:rPr lang="en-US" sz="1600" b="1" i="1" dirty="0">
                <a:solidFill>
                  <a:srgbClr val="50565C"/>
                </a:solidFill>
                <a:latin typeface="Franklin Gothic Book"/>
              </a:rPr>
              <a:t>National Nuclear Security Agency</a:t>
            </a:r>
            <a:r>
              <a:rPr lang="en-US" sz="1600" dirty="0">
                <a:solidFill>
                  <a:srgbClr val="50565C"/>
                </a:solidFill>
                <a:latin typeface="Franklin Gothic Book"/>
              </a:rPr>
              <a:t> to align research objectives (postponed in FY20 due to COVID-19, timing TBD)</a:t>
            </a:r>
          </a:p>
          <a:p>
            <a:pPr marL="285750" indent="-285750" fontAlgn="ctr">
              <a:spcBef>
                <a:spcPts val="0"/>
              </a:spcBef>
              <a:spcAft>
                <a:spcPts val="600"/>
              </a:spcAft>
              <a:buClr>
                <a:srgbClr val="7AC143"/>
              </a:buClr>
              <a:buFont typeface="Wingdings" panose="05000000000000000000" pitchFamily="2" charset="2"/>
              <a:buChar char="Ø"/>
            </a:pPr>
            <a:r>
              <a:rPr lang="en-US" sz="1600" dirty="0">
                <a:solidFill>
                  <a:srgbClr val="50565C"/>
                </a:solidFill>
                <a:latin typeface="Franklin Gothic Book"/>
              </a:rPr>
              <a:t>AMO Coordination with </a:t>
            </a:r>
            <a:r>
              <a:rPr lang="en-US" sz="1600" b="1" i="1" dirty="0">
                <a:solidFill>
                  <a:srgbClr val="50565C"/>
                </a:solidFill>
                <a:latin typeface="Franklin Gothic Book"/>
              </a:rPr>
              <a:t>America Makes Manufacturing USA Institute </a:t>
            </a:r>
            <a:r>
              <a:rPr lang="en-US" sz="1600" dirty="0">
                <a:solidFill>
                  <a:srgbClr val="50565C"/>
                </a:solidFill>
                <a:latin typeface="Franklin Gothic Book"/>
              </a:rPr>
              <a:t>(AMO supported in the past but no FY20 projects)</a:t>
            </a:r>
          </a:p>
          <a:p>
            <a:pPr marL="285750" indent="-285750" fontAlgn="ctr">
              <a:spcBef>
                <a:spcPts val="0"/>
              </a:spcBef>
              <a:spcAft>
                <a:spcPts val="600"/>
              </a:spcAft>
              <a:buClr>
                <a:srgbClr val="7AC143"/>
              </a:buClr>
              <a:buFont typeface="Wingdings" panose="05000000000000000000" pitchFamily="2" charset="2"/>
              <a:buChar char="Ø"/>
            </a:pPr>
            <a:r>
              <a:rPr lang="en-US" sz="1600" dirty="0">
                <a:solidFill>
                  <a:srgbClr val="50565C"/>
                </a:solidFill>
                <a:latin typeface="Franklin Gothic Book"/>
              </a:rPr>
              <a:t>Science-based Acceleration of the Full Value Stream for Metal Additive Manufacturing: Expedited AM Powder Development (Active project FY20)</a:t>
            </a:r>
          </a:p>
          <a:p>
            <a:pPr marL="285750" indent="-285750" fontAlgn="ctr">
              <a:spcBef>
                <a:spcPts val="0"/>
              </a:spcBef>
              <a:spcAft>
                <a:spcPts val="600"/>
              </a:spcAft>
              <a:buClr>
                <a:srgbClr val="7AC143"/>
              </a:buClr>
              <a:buFont typeface="Wingdings" panose="05000000000000000000" pitchFamily="2" charset="2"/>
              <a:buChar char="Ø"/>
            </a:pPr>
            <a:endParaRPr lang="en-US" sz="1600" dirty="0">
              <a:solidFill>
                <a:srgbClr val="50565C"/>
              </a:solidFill>
              <a:latin typeface="Franklin Gothic Book"/>
            </a:endParaRPr>
          </a:p>
          <a:p>
            <a:pPr marL="285750" indent="-285750" fontAlgn="ctr">
              <a:spcBef>
                <a:spcPts val="0"/>
              </a:spcBef>
              <a:spcAft>
                <a:spcPts val="600"/>
              </a:spcAft>
              <a:buClr>
                <a:srgbClr val="7AC143"/>
              </a:buClr>
              <a:buFont typeface="Wingdings" panose="05000000000000000000" pitchFamily="2" charset="2"/>
              <a:buChar char="Ø"/>
            </a:pPr>
            <a:endParaRPr lang="en-US" sz="1600" dirty="0">
              <a:solidFill>
                <a:srgbClr val="50565C"/>
              </a:solidFill>
              <a:latin typeface="Franklin Gothic Book"/>
            </a:endParaRPr>
          </a:p>
          <a:p>
            <a:pPr marL="285750" indent="-285750" fontAlgn="ctr">
              <a:spcBef>
                <a:spcPts val="0"/>
              </a:spcBef>
              <a:spcAft>
                <a:spcPts val="600"/>
              </a:spcAft>
              <a:buClr>
                <a:srgbClr val="7AC143"/>
              </a:buClr>
              <a:buFont typeface="Wingdings" panose="05000000000000000000" pitchFamily="2" charset="2"/>
              <a:buChar char="Ø"/>
            </a:pPr>
            <a:endParaRPr lang="en-US" sz="1600" dirty="0">
              <a:solidFill>
                <a:srgbClr val="50565C"/>
              </a:solidFill>
              <a:latin typeface="Franklin Gothic Book"/>
            </a:endParaRPr>
          </a:p>
          <a:p>
            <a:pPr marL="742950" lvl="1" indent="-285750" fontAlgn="ctr">
              <a:spcBef>
                <a:spcPts val="0"/>
              </a:spcBef>
              <a:spcAft>
                <a:spcPts val="600"/>
              </a:spcAft>
              <a:buClr>
                <a:srgbClr val="7AC143"/>
              </a:buClr>
              <a:buFont typeface="Wingdings" panose="05000000000000000000" pitchFamily="2" charset="2"/>
              <a:buChar char="Ø"/>
            </a:pPr>
            <a:endParaRPr lang="en-US" sz="1600" dirty="0">
              <a:solidFill>
                <a:srgbClr val="50565C"/>
              </a:solidFill>
              <a:latin typeface="Franklin Gothic Book"/>
            </a:endParaRPr>
          </a:p>
        </p:txBody>
      </p:sp>
      <p:pic>
        <p:nvPicPr>
          <p:cNvPr id="17" name="Picture 16">
            <a:extLst>
              <a:ext uri="{FF2B5EF4-FFF2-40B4-BE49-F238E27FC236}">
                <a16:creationId xmlns:a16="http://schemas.microsoft.com/office/drawing/2014/main" xmlns="" id="{D5C59209-2C48-FD48-8A1A-0B8A8409399E}"/>
              </a:ext>
            </a:extLst>
          </p:cNvPr>
          <p:cNvPicPr>
            <a:picLocks noChangeAspect="1"/>
          </p:cNvPicPr>
          <p:nvPr/>
        </p:nvPicPr>
        <p:blipFill>
          <a:blip r:embed="rId3"/>
          <a:stretch>
            <a:fillRect/>
          </a:stretch>
        </p:blipFill>
        <p:spPr>
          <a:xfrm>
            <a:off x="2980047" y="4191000"/>
            <a:ext cx="3107705" cy="2324100"/>
          </a:xfrm>
          <a:prstGeom prst="rect">
            <a:avLst/>
          </a:prstGeom>
        </p:spPr>
      </p:pic>
    </p:spTree>
    <p:extLst>
      <p:ext uri="{BB962C8B-B14F-4D97-AF65-F5344CB8AC3E}">
        <p14:creationId xmlns:p14="http://schemas.microsoft.com/office/powerpoint/2010/main" val="5648246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812800"/>
          </a:xfrm>
        </p:spPr>
        <p:txBody>
          <a:bodyPr/>
          <a:lstStyle/>
          <a:p>
            <a:r>
              <a:rPr lang="en-US" sz="2800" dirty="0">
                <a:solidFill>
                  <a:schemeClr val="accent5"/>
                </a:solidFill>
              </a:rPr>
              <a:t>Additive Manufacturing Collaborations</a:t>
            </a:r>
          </a:p>
        </p:txBody>
      </p:sp>
      <p:sp>
        <p:nvSpPr>
          <p:cNvPr id="3" name="TextBox 2"/>
          <p:cNvSpPr txBox="1"/>
          <p:nvPr/>
        </p:nvSpPr>
        <p:spPr>
          <a:xfrm>
            <a:off x="228600" y="990600"/>
            <a:ext cx="8610600" cy="4724370"/>
          </a:xfrm>
          <a:prstGeom prst="rect">
            <a:avLst/>
          </a:prstGeom>
          <a:noFill/>
        </p:spPr>
        <p:txBody>
          <a:bodyPr wrap="square" rtlCol="0">
            <a:spAutoFit/>
          </a:bodyPr>
          <a:lstStyle/>
          <a:p>
            <a:pPr marL="285750" indent="-285750" fontAlgn="ctr">
              <a:spcBef>
                <a:spcPts val="0"/>
              </a:spcBef>
              <a:spcAft>
                <a:spcPts val="600"/>
              </a:spcAft>
              <a:buClr>
                <a:srgbClr val="7AC143"/>
              </a:buClr>
              <a:buFont typeface="Wingdings" panose="05000000000000000000" pitchFamily="2" charset="2"/>
              <a:buChar char="Ø"/>
            </a:pPr>
            <a:r>
              <a:rPr lang="en-US" sz="1600" dirty="0">
                <a:solidFill>
                  <a:srgbClr val="50565C"/>
                </a:solidFill>
                <a:latin typeface="Franklin Gothic Book"/>
              </a:rPr>
              <a:t>Collaborations through Manufacturing Demonstration Facility (MDF)</a:t>
            </a:r>
          </a:p>
          <a:p>
            <a:pPr marL="742950" lvl="1" indent="-285750" fontAlgn="ctr">
              <a:spcBef>
                <a:spcPts val="0"/>
              </a:spcBef>
              <a:spcAft>
                <a:spcPts val="600"/>
              </a:spcAft>
              <a:buClr>
                <a:srgbClr val="7AC143"/>
              </a:buClr>
              <a:buFont typeface="Wingdings" panose="05000000000000000000" pitchFamily="2" charset="2"/>
              <a:buChar char="Ø"/>
            </a:pPr>
            <a:r>
              <a:rPr lang="en-US" sz="1600" dirty="0">
                <a:solidFill>
                  <a:srgbClr val="50565C"/>
                </a:solidFill>
                <a:latin typeface="Franklin Gothic Book"/>
              </a:rPr>
              <a:t>AMO work scope aligned with technology needs of other DOE offices – </a:t>
            </a:r>
            <a:r>
              <a:rPr lang="en-US" sz="1600" b="1" i="1" dirty="0">
                <a:solidFill>
                  <a:srgbClr val="50565C"/>
                </a:solidFill>
                <a:latin typeface="Franklin Gothic Book"/>
              </a:rPr>
              <a:t>Wind Energy Technologies Office (VTO), Water Power Technologies Office, Building Technologies Office, Vehicles Technology Office, Office of Nuclear Energy (NE), Office of Fossil Energy (FE), Office of Electricity Delivery and Reliability (OE), National Nuclear Security Agency (NNSA)</a:t>
            </a:r>
            <a:r>
              <a:rPr lang="en-US" sz="1600" dirty="0">
                <a:solidFill>
                  <a:srgbClr val="50565C"/>
                </a:solidFill>
                <a:latin typeface="Franklin Gothic Book"/>
              </a:rPr>
              <a:t>. </a:t>
            </a:r>
          </a:p>
          <a:p>
            <a:pPr marL="742950" lvl="1" indent="-285750" fontAlgn="ctr">
              <a:spcBef>
                <a:spcPts val="0"/>
              </a:spcBef>
              <a:spcAft>
                <a:spcPts val="600"/>
              </a:spcAft>
              <a:buClr>
                <a:srgbClr val="7AC143"/>
              </a:buClr>
              <a:buFont typeface="Wingdings" panose="05000000000000000000" pitchFamily="2" charset="2"/>
              <a:buChar char="Ø"/>
            </a:pPr>
            <a:r>
              <a:rPr lang="en-US" sz="1600" dirty="0">
                <a:solidFill>
                  <a:srgbClr val="50565C"/>
                </a:solidFill>
                <a:latin typeface="Franklin Gothic Book"/>
              </a:rPr>
              <a:t>91 total partners previously co-located at MDF (cumulative since FY12) – Government (DOE National Labs, NASA, DOD), and Industry. </a:t>
            </a:r>
          </a:p>
          <a:p>
            <a:pPr marL="742950" lvl="1" indent="-285750" fontAlgn="ctr">
              <a:spcBef>
                <a:spcPts val="0"/>
              </a:spcBef>
              <a:spcAft>
                <a:spcPts val="600"/>
              </a:spcAft>
              <a:buClr>
                <a:srgbClr val="7AC143"/>
              </a:buClr>
              <a:buFont typeface="Wingdings" panose="05000000000000000000" pitchFamily="2" charset="2"/>
              <a:buChar char="Ø"/>
            </a:pPr>
            <a:r>
              <a:rPr lang="en-US" sz="1600" dirty="0">
                <a:solidFill>
                  <a:srgbClr val="50565C"/>
                </a:solidFill>
                <a:latin typeface="Franklin Gothic Book"/>
              </a:rPr>
              <a:t>AMO-funded MDF resources leveraged for significant ORNL programs sponsored by other Agencies– DOE (NE, NNSA, OE, VTO), DOD and smaller efforts from other agencies.</a:t>
            </a:r>
          </a:p>
          <a:p>
            <a:pPr marL="742950" lvl="1" indent="-285750" fontAlgn="ctr">
              <a:spcBef>
                <a:spcPts val="0"/>
              </a:spcBef>
              <a:spcAft>
                <a:spcPts val="600"/>
              </a:spcAft>
              <a:buClr>
                <a:srgbClr val="7AC143"/>
              </a:buClr>
              <a:buFont typeface="Wingdings" panose="05000000000000000000" pitchFamily="2" charset="2"/>
              <a:buChar char="Ø"/>
            </a:pPr>
            <a:r>
              <a:rPr lang="en-US" sz="1600" dirty="0">
                <a:solidFill>
                  <a:srgbClr val="50565C"/>
                </a:solidFill>
                <a:latin typeface="Franklin Gothic Book"/>
              </a:rPr>
              <a:t>191 total Technical Collaborations (typically CRADAs) through MDF:</a:t>
            </a:r>
          </a:p>
          <a:p>
            <a:pPr marL="742950" lvl="1" indent="-285750" fontAlgn="ctr">
              <a:spcBef>
                <a:spcPts val="0"/>
              </a:spcBef>
              <a:spcAft>
                <a:spcPts val="600"/>
              </a:spcAft>
              <a:buClr>
                <a:srgbClr val="7AC143"/>
              </a:buClr>
              <a:buFont typeface="Wingdings" panose="05000000000000000000" pitchFamily="2" charset="2"/>
              <a:buChar char="Ø"/>
            </a:pPr>
            <a:endParaRPr lang="en-US" sz="1600" dirty="0">
              <a:solidFill>
                <a:srgbClr val="50565C"/>
              </a:solidFill>
              <a:latin typeface="Franklin Gothic Book"/>
            </a:endParaRPr>
          </a:p>
          <a:p>
            <a:pPr marL="742950" lvl="1" indent="-285750" fontAlgn="ctr">
              <a:spcBef>
                <a:spcPts val="0"/>
              </a:spcBef>
              <a:spcAft>
                <a:spcPts val="600"/>
              </a:spcAft>
              <a:buClr>
                <a:srgbClr val="7AC143"/>
              </a:buClr>
              <a:buFont typeface="Wingdings" panose="05000000000000000000" pitchFamily="2" charset="2"/>
              <a:buChar char="Ø"/>
            </a:pPr>
            <a:endParaRPr lang="en-US" sz="1600" dirty="0">
              <a:solidFill>
                <a:srgbClr val="50565C"/>
              </a:solidFill>
              <a:latin typeface="Franklin Gothic Book"/>
            </a:endParaRPr>
          </a:p>
          <a:p>
            <a:pPr marL="742950" lvl="1" indent="-285750" fontAlgn="ctr">
              <a:spcBef>
                <a:spcPts val="0"/>
              </a:spcBef>
              <a:spcAft>
                <a:spcPts val="600"/>
              </a:spcAft>
              <a:buClr>
                <a:srgbClr val="7AC143"/>
              </a:buClr>
              <a:buFont typeface="Wingdings" panose="05000000000000000000" pitchFamily="2" charset="2"/>
              <a:buChar char="Ø"/>
            </a:pPr>
            <a:endParaRPr lang="en-US" sz="1600" dirty="0">
              <a:solidFill>
                <a:srgbClr val="50565C"/>
              </a:solidFill>
              <a:latin typeface="Franklin Gothic Book"/>
            </a:endParaRPr>
          </a:p>
          <a:p>
            <a:pPr marL="742950" lvl="1" indent="-285750" fontAlgn="ctr">
              <a:spcBef>
                <a:spcPts val="0"/>
              </a:spcBef>
              <a:spcAft>
                <a:spcPts val="600"/>
              </a:spcAft>
              <a:buClr>
                <a:srgbClr val="7AC143"/>
              </a:buClr>
              <a:buFont typeface="Wingdings" panose="05000000000000000000" pitchFamily="2" charset="2"/>
              <a:buChar char="Ø"/>
            </a:pPr>
            <a:endParaRPr lang="en-US" sz="1600" dirty="0">
              <a:solidFill>
                <a:srgbClr val="50565C"/>
              </a:solidFill>
              <a:latin typeface="Franklin Gothic Book"/>
            </a:endParaRPr>
          </a:p>
          <a:p>
            <a:pPr marL="742950" lvl="1" indent="-285750" fontAlgn="ctr">
              <a:spcBef>
                <a:spcPts val="0"/>
              </a:spcBef>
              <a:spcAft>
                <a:spcPts val="600"/>
              </a:spcAft>
              <a:buClr>
                <a:srgbClr val="7AC143"/>
              </a:buClr>
              <a:buFont typeface="Wingdings" panose="05000000000000000000" pitchFamily="2" charset="2"/>
              <a:buChar char="Ø"/>
            </a:pPr>
            <a:endParaRPr lang="en-US" sz="1600" dirty="0">
              <a:solidFill>
                <a:srgbClr val="50565C"/>
              </a:solidFill>
              <a:latin typeface="Franklin Gothic Book"/>
            </a:endParaRPr>
          </a:p>
        </p:txBody>
      </p:sp>
      <p:graphicFrame>
        <p:nvGraphicFramePr>
          <p:cNvPr id="14" name="Table 13">
            <a:extLst>
              <a:ext uri="{FF2B5EF4-FFF2-40B4-BE49-F238E27FC236}">
                <a16:creationId xmlns:a16="http://schemas.microsoft.com/office/drawing/2014/main" xmlns="" id="{5BF07D5D-5817-DB49-9BEA-EB91514793F1}"/>
              </a:ext>
            </a:extLst>
          </p:cNvPr>
          <p:cNvGraphicFramePr>
            <a:graphicFrameLocks noGrp="1"/>
          </p:cNvGraphicFramePr>
          <p:nvPr>
            <p:extLst>
              <p:ext uri="{D42A27DB-BD31-4B8C-83A1-F6EECF244321}">
                <p14:modId xmlns:p14="http://schemas.microsoft.com/office/powerpoint/2010/main" val="1593208436"/>
              </p:ext>
            </p:extLst>
          </p:nvPr>
        </p:nvGraphicFramePr>
        <p:xfrm>
          <a:off x="1447800" y="4303850"/>
          <a:ext cx="3699287" cy="125730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513804">
                  <a:extLst>
                    <a:ext uri="{9D8B030D-6E8A-4147-A177-3AD203B41FA5}">
                      <a16:colId xmlns:a16="http://schemas.microsoft.com/office/drawing/2014/main" xmlns="" val="20000"/>
                    </a:ext>
                  </a:extLst>
                </a:gridCol>
                <a:gridCol w="724831">
                  <a:extLst>
                    <a:ext uri="{9D8B030D-6E8A-4147-A177-3AD203B41FA5}">
                      <a16:colId xmlns:a16="http://schemas.microsoft.com/office/drawing/2014/main" xmlns="" val="20001"/>
                    </a:ext>
                  </a:extLst>
                </a:gridCol>
                <a:gridCol w="758657">
                  <a:extLst>
                    <a:ext uri="{9D8B030D-6E8A-4147-A177-3AD203B41FA5}">
                      <a16:colId xmlns:a16="http://schemas.microsoft.com/office/drawing/2014/main" xmlns="" val="20002"/>
                    </a:ext>
                  </a:extLst>
                </a:gridCol>
                <a:gridCol w="701995">
                  <a:extLst>
                    <a:ext uri="{9D8B030D-6E8A-4147-A177-3AD203B41FA5}">
                      <a16:colId xmlns:a16="http://schemas.microsoft.com/office/drawing/2014/main" xmlns="" val="20003"/>
                    </a:ext>
                  </a:extLst>
                </a:gridCol>
              </a:tblGrid>
              <a:tr h="192295">
                <a:tc>
                  <a:txBody>
                    <a:bodyPr/>
                    <a:lstStyle/>
                    <a:p>
                      <a:r>
                        <a:rPr lang="en-US" sz="1200" dirty="0">
                          <a:latin typeface="+mn-lt"/>
                          <a:cs typeface="Arial" panose="020B0604020202020204" pitchFamily="34" charset="0"/>
                        </a:rPr>
                        <a:t>Status</a:t>
                      </a:r>
                    </a:p>
                  </a:txBody>
                  <a:tcPr marL="68580" marR="68580" marT="34290" marB="34290" anchor="ctr"/>
                </a:tc>
                <a:tc>
                  <a:txBody>
                    <a:bodyPr/>
                    <a:lstStyle/>
                    <a:p>
                      <a:pPr algn="ctr"/>
                      <a:r>
                        <a:rPr lang="en-US" sz="1200" dirty="0">
                          <a:latin typeface="+mn-lt"/>
                          <a:cs typeface="Arial" panose="020B0604020202020204" pitchFamily="34" charset="0"/>
                        </a:rPr>
                        <a:t>Phase</a:t>
                      </a:r>
                      <a:r>
                        <a:rPr lang="en-US" sz="1200" baseline="0" dirty="0">
                          <a:latin typeface="+mn-lt"/>
                          <a:cs typeface="Arial" panose="020B0604020202020204" pitchFamily="34" charset="0"/>
                        </a:rPr>
                        <a:t> 1</a:t>
                      </a:r>
                      <a:endParaRPr lang="en-US" sz="1200" dirty="0">
                        <a:latin typeface="+mn-lt"/>
                        <a:cs typeface="Arial" panose="020B0604020202020204" pitchFamily="34" charset="0"/>
                      </a:endParaRPr>
                    </a:p>
                  </a:txBody>
                  <a:tcPr marL="68580" marR="68580" marT="34290" marB="34290" anchor="ctr"/>
                </a:tc>
                <a:tc>
                  <a:txBody>
                    <a:bodyPr/>
                    <a:lstStyle/>
                    <a:p>
                      <a:pPr algn="ctr"/>
                      <a:r>
                        <a:rPr lang="en-US" sz="1200" dirty="0">
                          <a:latin typeface="+mn-lt"/>
                          <a:cs typeface="Arial" panose="020B0604020202020204" pitchFamily="34" charset="0"/>
                        </a:rPr>
                        <a:t>Phase 2</a:t>
                      </a:r>
                    </a:p>
                  </a:txBody>
                  <a:tcPr marL="68580" marR="68580" marT="34290" marB="34290" anchor="ctr"/>
                </a:tc>
                <a:tc>
                  <a:txBody>
                    <a:bodyPr/>
                    <a:lstStyle/>
                    <a:p>
                      <a:pPr algn="ctr"/>
                      <a:r>
                        <a:rPr lang="en-US" sz="1200" dirty="0">
                          <a:latin typeface="+mn-lt"/>
                          <a:cs typeface="Arial" panose="020B0604020202020204" pitchFamily="34" charset="0"/>
                        </a:rPr>
                        <a:t>TOTAL</a:t>
                      </a:r>
                    </a:p>
                  </a:txBody>
                  <a:tcPr marL="68580" marR="68580" marT="34290" marB="34290" anchor="ctr"/>
                </a:tc>
                <a:extLst>
                  <a:ext uri="{0D108BD9-81ED-4DB2-BD59-A6C34878D82A}">
                    <a16:rowId xmlns:a16="http://schemas.microsoft.com/office/drawing/2014/main" xmlns="" val="10000"/>
                  </a:ext>
                </a:extLst>
              </a:tr>
              <a:tr h="195434">
                <a:tc>
                  <a:txBody>
                    <a:bodyPr/>
                    <a:lstStyle/>
                    <a:p>
                      <a:r>
                        <a:rPr lang="en-US" sz="1200" dirty="0">
                          <a:latin typeface="+mn-lt"/>
                          <a:cs typeface="Arial" panose="020B0604020202020204" pitchFamily="34" charset="0"/>
                        </a:rPr>
                        <a:t>Pending Agreement</a:t>
                      </a:r>
                    </a:p>
                  </a:txBody>
                  <a:tcPr marL="68580" marR="68580" marT="34290" marB="34290" anchor="ctr"/>
                </a:tc>
                <a:tc>
                  <a:txBody>
                    <a:bodyPr/>
                    <a:lstStyle/>
                    <a:p>
                      <a:pPr algn="ctr"/>
                      <a:r>
                        <a:rPr lang="en-US" sz="1200" dirty="0">
                          <a:latin typeface="+mn-lt"/>
                          <a:cs typeface="Arial" panose="020B0604020202020204" pitchFamily="34" charset="0"/>
                        </a:rPr>
                        <a:t>16</a:t>
                      </a:r>
                      <a:endParaRPr lang="en-US" sz="1200" baseline="30000" dirty="0">
                        <a:solidFill>
                          <a:schemeClr val="tx1"/>
                        </a:solidFill>
                        <a:latin typeface="+mn-lt"/>
                        <a:cs typeface="Arial" panose="020B0604020202020204" pitchFamily="34" charset="0"/>
                      </a:endParaRPr>
                    </a:p>
                  </a:txBody>
                  <a:tcPr marL="68580" marR="68580" marT="34290" marB="34290" anchor="ctr"/>
                </a:tc>
                <a:tc>
                  <a:txBody>
                    <a:bodyPr/>
                    <a:lstStyle/>
                    <a:p>
                      <a:pPr algn="ctr"/>
                      <a:r>
                        <a:rPr lang="en-US" sz="1200" dirty="0">
                          <a:latin typeface="+mn-lt"/>
                          <a:cs typeface="Arial" panose="020B0604020202020204" pitchFamily="34" charset="0"/>
                        </a:rPr>
                        <a:t>4</a:t>
                      </a:r>
                      <a:endParaRPr lang="en-US" sz="1200" dirty="0">
                        <a:solidFill>
                          <a:schemeClr val="tx1"/>
                        </a:solidFill>
                        <a:latin typeface="+mn-lt"/>
                        <a:cs typeface="Arial" panose="020B0604020202020204" pitchFamily="34" charset="0"/>
                      </a:endParaRPr>
                    </a:p>
                  </a:txBody>
                  <a:tcPr marL="68580" marR="68580" marT="34290" marB="34290" anchor="ctr"/>
                </a:tc>
                <a:tc>
                  <a:txBody>
                    <a:bodyPr/>
                    <a:lstStyle/>
                    <a:p>
                      <a:pPr algn="ctr"/>
                      <a:r>
                        <a:rPr lang="en-US" sz="1200" dirty="0">
                          <a:latin typeface="+mn-lt"/>
                          <a:cs typeface="Arial" panose="020B0604020202020204" pitchFamily="34" charset="0"/>
                        </a:rPr>
                        <a:t>20</a:t>
                      </a:r>
                      <a:endParaRPr lang="en-US" sz="1200" dirty="0">
                        <a:solidFill>
                          <a:schemeClr val="tx1"/>
                        </a:solidFill>
                        <a:latin typeface="+mn-lt"/>
                        <a:cs typeface="Arial" panose="020B0604020202020204" pitchFamily="34" charset="0"/>
                      </a:endParaRPr>
                    </a:p>
                  </a:txBody>
                  <a:tcPr marL="68580" marR="68580" marT="34290" marB="34290" anchor="ctr"/>
                </a:tc>
                <a:extLst>
                  <a:ext uri="{0D108BD9-81ED-4DB2-BD59-A6C34878D82A}">
                    <a16:rowId xmlns:a16="http://schemas.microsoft.com/office/drawing/2014/main" xmlns="" val="10001"/>
                  </a:ext>
                </a:extLst>
              </a:tr>
              <a:tr h="195434">
                <a:tc>
                  <a:txBody>
                    <a:bodyPr/>
                    <a:lstStyle/>
                    <a:p>
                      <a:r>
                        <a:rPr lang="en-US" sz="1200" dirty="0">
                          <a:latin typeface="+mn-lt"/>
                          <a:cs typeface="Arial" panose="020B0604020202020204" pitchFamily="34" charset="0"/>
                        </a:rPr>
                        <a:t>Active</a:t>
                      </a:r>
                    </a:p>
                  </a:txBody>
                  <a:tcPr marL="68580" marR="68580" marT="34290" marB="34290" anchor="ctr"/>
                </a:tc>
                <a:tc>
                  <a:txBody>
                    <a:bodyPr/>
                    <a:lstStyle/>
                    <a:p>
                      <a:pPr algn="ctr"/>
                      <a:r>
                        <a:rPr lang="en-US" sz="1200" dirty="0">
                          <a:solidFill>
                            <a:schemeClr val="tx1"/>
                          </a:solidFill>
                          <a:latin typeface="+mn-lt"/>
                          <a:cs typeface="Arial" panose="020B0604020202020204" pitchFamily="34" charset="0"/>
                        </a:rPr>
                        <a:t>34</a:t>
                      </a:r>
                    </a:p>
                  </a:txBody>
                  <a:tcPr marL="68580" marR="68580" marT="34290" marB="34290" anchor="ctr"/>
                </a:tc>
                <a:tc>
                  <a:txBody>
                    <a:bodyPr/>
                    <a:lstStyle/>
                    <a:p>
                      <a:pPr algn="ctr"/>
                      <a:r>
                        <a:rPr lang="en-US" sz="1200" dirty="0">
                          <a:latin typeface="+mn-lt"/>
                          <a:cs typeface="Arial" panose="020B0604020202020204" pitchFamily="34" charset="0"/>
                        </a:rPr>
                        <a:t>12</a:t>
                      </a:r>
                      <a:endParaRPr lang="en-US" sz="1200" dirty="0">
                        <a:solidFill>
                          <a:schemeClr val="tx1"/>
                        </a:solidFill>
                        <a:latin typeface="+mn-lt"/>
                        <a:cs typeface="Arial" panose="020B0604020202020204" pitchFamily="34" charset="0"/>
                      </a:endParaRPr>
                    </a:p>
                  </a:txBody>
                  <a:tcPr marL="68580" marR="68580" marT="34290" marB="34290" anchor="ctr"/>
                </a:tc>
                <a:tc>
                  <a:txBody>
                    <a:bodyPr/>
                    <a:lstStyle/>
                    <a:p>
                      <a:pPr algn="ctr"/>
                      <a:r>
                        <a:rPr lang="en-US" sz="1200" dirty="0">
                          <a:solidFill>
                            <a:schemeClr val="tx1"/>
                          </a:solidFill>
                          <a:latin typeface="+mn-lt"/>
                          <a:cs typeface="Arial" panose="020B0604020202020204" pitchFamily="34" charset="0"/>
                        </a:rPr>
                        <a:t>46</a:t>
                      </a:r>
                    </a:p>
                  </a:txBody>
                  <a:tcPr marL="68580" marR="68580" marT="34290" marB="34290" anchor="ctr"/>
                </a:tc>
                <a:extLst>
                  <a:ext uri="{0D108BD9-81ED-4DB2-BD59-A6C34878D82A}">
                    <a16:rowId xmlns:a16="http://schemas.microsoft.com/office/drawing/2014/main" xmlns="" val="10002"/>
                  </a:ext>
                </a:extLst>
              </a:tr>
              <a:tr h="195434">
                <a:tc>
                  <a:txBody>
                    <a:bodyPr/>
                    <a:lstStyle/>
                    <a:p>
                      <a:r>
                        <a:rPr lang="en-US" sz="1200" dirty="0">
                          <a:latin typeface="+mn-lt"/>
                          <a:cs typeface="Arial" panose="020B0604020202020204" pitchFamily="34" charset="0"/>
                        </a:rPr>
                        <a:t>Complete</a:t>
                      </a:r>
                    </a:p>
                  </a:txBody>
                  <a:tcPr marL="68580" marR="68580" marT="34290" marB="34290" anchor="ctr"/>
                </a:tc>
                <a:tc>
                  <a:txBody>
                    <a:bodyPr/>
                    <a:lstStyle/>
                    <a:p>
                      <a:pPr algn="ctr"/>
                      <a:r>
                        <a:rPr lang="en-US" sz="1200" dirty="0">
                          <a:solidFill>
                            <a:schemeClr val="tx1"/>
                          </a:solidFill>
                          <a:latin typeface="+mn-lt"/>
                          <a:cs typeface="Arial" panose="020B0604020202020204" pitchFamily="34" charset="0"/>
                        </a:rPr>
                        <a:t>111</a:t>
                      </a:r>
                    </a:p>
                  </a:txBody>
                  <a:tcPr marL="68580" marR="68580" marT="34290" marB="34290" anchor="ctr"/>
                </a:tc>
                <a:tc>
                  <a:txBody>
                    <a:bodyPr/>
                    <a:lstStyle/>
                    <a:p>
                      <a:pPr algn="ctr"/>
                      <a:r>
                        <a:rPr lang="en-US" sz="1200" dirty="0">
                          <a:latin typeface="+mn-lt"/>
                          <a:cs typeface="Arial" panose="020B0604020202020204" pitchFamily="34" charset="0"/>
                        </a:rPr>
                        <a:t>17</a:t>
                      </a:r>
                      <a:endParaRPr lang="en-US" sz="1200" dirty="0">
                        <a:solidFill>
                          <a:schemeClr val="tx1"/>
                        </a:solidFill>
                        <a:latin typeface="+mn-lt"/>
                        <a:cs typeface="Arial" panose="020B0604020202020204" pitchFamily="34" charset="0"/>
                      </a:endParaRPr>
                    </a:p>
                  </a:txBody>
                  <a:tcPr marL="68580" marR="68580" marT="34290" marB="34290" anchor="ctr"/>
                </a:tc>
                <a:tc>
                  <a:txBody>
                    <a:bodyPr/>
                    <a:lstStyle/>
                    <a:p>
                      <a:pPr algn="ctr"/>
                      <a:r>
                        <a:rPr lang="en-US" sz="1200" dirty="0">
                          <a:latin typeface="+mn-lt"/>
                          <a:cs typeface="Arial" panose="020B0604020202020204" pitchFamily="34" charset="0"/>
                        </a:rPr>
                        <a:t>128</a:t>
                      </a:r>
                      <a:endParaRPr lang="en-US" sz="1200" dirty="0">
                        <a:solidFill>
                          <a:schemeClr val="tx1"/>
                        </a:solidFill>
                        <a:latin typeface="+mn-lt"/>
                        <a:cs typeface="Arial" panose="020B0604020202020204" pitchFamily="34" charset="0"/>
                      </a:endParaRPr>
                    </a:p>
                  </a:txBody>
                  <a:tcPr marL="68580" marR="68580" marT="34290" marB="34290" anchor="ctr"/>
                </a:tc>
                <a:extLst>
                  <a:ext uri="{0D108BD9-81ED-4DB2-BD59-A6C34878D82A}">
                    <a16:rowId xmlns:a16="http://schemas.microsoft.com/office/drawing/2014/main" xmlns="" val="10003"/>
                  </a:ext>
                </a:extLst>
              </a:tr>
              <a:tr h="195434">
                <a:tc>
                  <a:txBody>
                    <a:bodyPr/>
                    <a:lstStyle/>
                    <a:p>
                      <a:r>
                        <a:rPr lang="en-US" sz="1200" b="1" dirty="0">
                          <a:latin typeface="+mn-lt"/>
                          <a:cs typeface="Arial" panose="020B0604020202020204" pitchFamily="34" charset="0"/>
                        </a:rPr>
                        <a:t>Total</a:t>
                      </a:r>
                    </a:p>
                  </a:txBody>
                  <a:tcPr marL="68580" marR="68580" marT="34290" marB="34290" anchor="ctr"/>
                </a:tc>
                <a:tc>
                  <a:txBody>
                    <a:bodyPr/>
                    <a:lstStyle/>
                    <a:p>
                      <a:pPr algn="ctr"/>
                      <a:r>
                        <a:rPr lang="en-US" sz="1200" b="1" dirty="0">
                          <a:latin typeface="+mn-lt"/>
                          <a:cs typeface="Arial" panose="020B0604020202020204" pitchFamily="34" charset="0"/>
                        </a:rPr>
                        <a:t>161</a:t>
                      </a:r>
                      <a:endParaRPr lang="en-US" sz="1200" b="1" dirty="0">
                        <a:solidFill>
                          <a:schemeClr val="tx1"/>
                        </a:solidFill>
                        <a:latin typeface="+mn-lt"/>
                        <a:cs typeface="Arial" panose="020B0604020202020204" pitchFamily="34" charset="0"/>
                      </a:endParaRPr>
                    </a:p>
                  </a:txBody>
                  <a:tcPr marL="68580" marR="68580" marT="34290" marB="34290" anchor="ctr"/>
                </a:tc>
                <a:tc>
                  <a:txBody>
                    <a:bodyPr/>
                    <a:lstStyle/>
                    <a:p>
                      <a:pPr algn="ctr"/>
                      <a:r>
                        <a:rPr lang="en-US" sz="1200" b="1" dirty="0">
                          <a:latin typeface="+mn-lt"/>
                          <a:cs typeface="Arial" panose="020B0604020202020204" pitchFamily="34" charset="0"/>
                        </a:rPr>
                        <a:t>33</a:t>
                      </a:r>
                      <a:endParaRPr lang="en-US" sz="1200" b="1" dirty="0">
                        <a:solidFill>
                          <a:schemeClr val="tx1"/>
                        </a:solidFill>
                        <a:latin typeface="+mn-lt"/>
                        <a:cs typeface="Arial" panose="020B0604020202020204" pitchFamily="34" charset="0"/>
                      </a:endParaRPr>
                    </a:p>
                  </a:txBody>
                  <a:tcPr marL="68580" marR="68580" marT="34290" marB="34290" anchor="ctr"/>
                </a:tc>
                <a:tc>
                  <a:txBody>
                    <a:bodyPr/>
                    <a:lstStyle/>
                    <a:p>
                      <a:pPr algn="ctr"/>
                      <a:r>
                        <a:rPr lang="en-US" sz="1200" b="1" dirty="0">
                          <a:latin typeface="+mn-lt"/>
                          <a:cs typeface="Arial" panose="020B0604020202020204" pitchFamily="34" charset="0"/>
                        </a:rPr>
                        <a:t>194</a:t>
                      </a:r>
                      <a:endParaRPr lang="en-US" sz="1200" b="1" dirty="0">
                        <a:solidFill>
                          <a:schemeClr val="tx1"/>
                        </a:solidFill>
                        <a:latin typeface="+mn-lt"/>
                        <a:cs typeface="Arial" panose="020B0604020202020204" pitchFamily="34" charset="0"/>
                      </a:endParaRPr>
                    </a:p>
                  </a:txBody>
                  <a:tcPr marL="68580" marR="68580" marT="34290" marB="34290" anchor="ctr"/>
                </a:tc>
                <a:extLst>
                  <a:ext uri="{0D108BD9-81ED-4DB2-BD59-A6C34878D82A}">
                    <a16:rowId xmlns:a16="http://schemas.microsoft.com/office/drawing/2014/main" xmlns="" val="4026088205"/>
                  </a:ext>
                </a:extLst>
              </a:tr>
            </a:tbl>
          </a:graphicData>
        </a:graphic>
      </p:graphicFrame>
      <p:pic>
        <p:nvPicPr>
          <p:cNvPr id="6" name="Picture 5">
            <a:extLst>
              <a:ext uri="{FF2B5EF4-FFF2-40B4-BE49-F238E27FC236}">
                <a16:creationId xmlns:a16="http://schemas.microsoft.com/office/drawing/2014/main" xmlns="" id="{5D8C9016-9FCA-B143-820C-92D3A67CDE82}"/>
              </a:ext>
            </a:extLst>
          </p:cNvPr>
          <p:cNvPicPr>
            <a:picLocks noChangeAspect="1"/>
          </p:cNvPicPr>
          <p:nvPr/>
        </p:nvPicPr>
        <p:blipFill>
          <a:blip r:embed="rId3"/>
          <a:stretch>
            <a:fillRect/>
          </a:stretch>
        </p:blipFill>
        <p:spPr>
          <a:xfrm>
            <a:off x="5508019" y="4303850"/>
            <a:ext cx="2703066" cy="1984822"/>
          </a:xfrm>
          <a:prstGeom prst="rect">
            <a:avLst/>
          </a:prstGeom>
        </p:spPr>
      </p:pic>
    </p:spTree>
    <p:extLst>
      <p:ext uri="{BB962C8B-B14F-4D97-AF65-F5344CB8AC3E}">
        <p14:creationId xmlns:p14="http://schemas.microsoft.com/office/powerpoint/2010/main" val="37535128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812800"/>
          </a:xfrm>
        </p:spPr>
        <p:txBody>
          <a:bodyPr/>
          <a:lstStyle/>
          <a:p>
            <a:r>
              <a:rPr lang="en-US" sz="2800" dirty="0">
                <a:solidFill>
                  <a:schemeClr val="accent5"/>
                </a:solidFill>
              </a:rPr>
              <a:t>Additive Manufacturing Successes</a:t>
            </a:r>
          </a:p>
        </p:txBody>
      </p:sp>
      <p:sp>
        <p:nvSpPr>
          <p:cNvPr id="3" name="TextBox 2"/>
          <p:cNvSpPr txBox="1"/>
          <p:nvPr/>
        </p:nvSpPr>
        <p:spPr>
          <a:xfrm>
            <a:off x="228600" y="990600"/>
            <a:ext cx="8610600" cy="338554"/>
          </a:xfrm>
          <a:prstGeom prst="rect">
            <a:avLst/>
          </a:prstGeom>
          <a:noFill/>
        </p:spPr>
        <p:txBody>
          <a:bodyPr wrap="square" rtlCol="0">
            <a:spAutoFit/>
          </a:bodyPr>
          <a:lstStyle/>
          <a:p>
            <a:pPr marL="285750" indent="-285750" fontAlgn="ctr">
              <a:spcBef>
                <a:spcPts val="0"/>
              </a:spcBef>
              <a:spcAft>
                <a:spcPts val="600"/>
              </a:spcAft>
              <a:buClr>
                <a:srgbClr val="7AC143"/>
              </a:buClr>
              <a:buFont typeface="Wingdings" panose="05000000000000000000" pitchFamily="2" charset="2"/>
              <a:buChar char="Ø"/>
            </a:pPr>
            <a:r>
              <a:rPr lang="en-US" sz="1600" dirty="0">
                <a:solidFill>
                  <a:srgbClr val="50565C"/>
                </a:solidFill>
                <a:latin typeface="Franklin Gothic Book"/>
              </a:rPr>
              <a:t>Select FY20 accomplishments and energy efficient use cases </a:t>
            </a:r>
          </a:p>
        </p:txBody>
      </p:sp>
      <p:sp>
        <p:nvSpPr>
          <p:cNvPr id="5" name="TextBox 4">
            <a:extLst>
              <a:ext uri="{FF2B5EF4-FFF2-40B4-BE49-F238E27FC236}">
                <a16:creationId xmlns:a16="http://schemas.microsoft.com/office/drawing/2014/main" xmlns="" id="{D56A9814-00AB-0D44-AA0B-0FE3A098E3A6}"/>
              </a:ext>
            </a:extLst>
          </p:cNvPr>
          <p:cNvSpPr txBox="1"/>
          <p:nvPr/>
        </p:nvSpPr>
        <p:spPr>
          <a:xfrm>
            <a:off x="6211747" y="1385332"/>
            <a:ext cx="2743200" cy="5016758"/>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1600" b="1" i="1" dirty="0"/>
              <a:t>Energy-efficient </a:t>
            </a:r>
          </a:p>
          <a:p>
            <a:pPr algn="ctr"/>
            <a:r>
              <a:rPr lang="en-US" sz="1600" b="1" i="1" dirty="0"/>
              <a:t>use cases for AM</a:t>
            </a:r>
          </a:p>
          <a:p>
            <a:endParaRPr lang="en-US" sz="1600" dirty="0">
              <a:latin typeface="+mn-lt"/>
            </a:endParaRPr>
          </a:p>
          <a:p>
            <a:pPr marL="342900" indent="-342900">
              <a:buFont typeface="Arial" panose="020B0604020202020204" pitchFamily="34" charset="0"/>
              <a:buChar char="•"/>
            </a:pPr>
            <a:r>
              <a:rPr lang="en-US" sz="1600" dirty="0">
                <a:latin typeface="+mn-lt"/>
              </a:rPr>
              <a:t>Lower embodied AM parts</a:t>
            </a:r>
          </a:p>
          <a:p>
            <a:pPr marL="342900" indent="-342900">
              <a:buFont typeface="Arial" panose="020B0604020202020204" pitchFamily="34" charset="0"/>
              <a:buChar char="•"/>
            </a:pPr>
            <a:r>
              <a:rPr lang="en-US" sz="1600" dirty="0">
                <a:latin typeface="+mn-lt"/>
              </a:rPr>
              <a:t>Increase AM process yield</a:t>
            </a:r>
          </a:p>
          <a:p>
            <a:pPr marL="342900" indent="-342900">
              <a:buFont typeface="Arial" panose="020B0604020202020204" pitchFamily="34" charset="0"/>
              <a:buChar char="•"/>
            </a:pPr>
            <a:r>
              <a:rPr lang="en-US" sz="1600" dirty="0">
                <a:latin typeface="+mn-lt"/>
              </a:rPr>
              <a:t>Better material properties and performance</a:t>
            </a:r>
          </a:p>
          <a:p>
            <a:pPr marL="342900" indent="-342900">
              <a:buFont typeface="Arial" panose="020B0604020202020204" pitchFamily="34" charset="0"/>
              <a:buChar char="•"/>
            </a:pPr>
            <a:r>
              <a:rPr lang="en-US" sz="1600" dirty="0">
                <a:latin typeface="+mn-lt"/>
              </a:rPr>
              <a:t>Supply chain for widespread adoption</a:t>
            </a:r>
          </a:p>
          <a:p>
            <a:pPr marL="342900" indent="-342900">
              <a:buFont typeface="Arial" panose="020B0604020202020204" pitchFamily="34" charset="0"/>
              <a:buChar char="•"/>
            </a:pPr>
            <a:r>
              <a:rPr lang="en-US" sz="1600" dirty="0">
                <a:latin typeface="+mn-lt"/>
              </a:rPr>
              <a:t>Adoption in energy market</a:t>
            </a:r>
          </a:p>
          <a:p>
            <a:pPr marL="342900" indent="-342900">
              <a:buFont typeface="Arial" panose="020B0604020202020204" pitchFamily="34" charset="0"/>
              <a:buChar char="•"/>
            </a:pPr>
            <a:r>
              <a:rPr lang="en-US" sz="1600" dirty="0">
                <a:latin typeface="+mn-lt"/>
              </a:rPr>
              <a:t>Decrease material waste</a:t>
            </a:r>
          </a:p>
          <a:p>
            <a:pPr marL="342900" indent="-342900">
              <a:buFont typeface="Arial" panose="020B0604020202020204" pitchFamily="34" charset="0"/>
              <a:buChar char="•"/>
            </a:pPr>
            <a:r>
              <a:rPr lang="en-US" sz="1600" dirty="0">
                <a:latin typeface="+mn-lt"/>
              </a:rPr>
              <a:t>Decrease </a:t>
            </a:r>
            <a:r>
              <a:rPr lang="en-US" sz="1600" b="1" dirty="0">
                <a:latin typeface="+mn-lt"/>
              </a:rPr>
              <a:t>process</a:t>
            </a:r>
            <a:r>
              <a:rPr lang="en-US" sz="1600" dirty="0">
                <a:latin typeface="+mn-lt"/>
              </a:rPr>
              <a:t> energy for a given product</a:t>
            </a:r>
          </a:p>
          <a:p>
            <a:pPr marL="342900" indent="-342900">
              <a:buFont typeface="Arial" panose="020B0604020202020204" pitchFamily="34" charset="0"/>
              <a:buChar char="•"/>
            </a:pPr>
            <a:r>
              <a:rPr lang="en-US" sz="1600" dirty="0">
                <a:latin typeface="+mn-lt"/>
              </a:rPr>
              <a:t>Decrease </a:t>
            </a:r>
            <a:r>
              <a:rPr lang="en-US" sz="1600" b="1" dirty="0">
                <a:latin typeface="+mn-lt"/>
              </a:rPr>
              <a:t>lifecycle</a:t>
            </a:r>
            <a:r>
              <a:rPr lang="en-US" sz="1600" dirty="0">
                <a:latin typeface="+mn-lt"/>
              </a:rPr>
              <a:t> energy for a given product</a:t>
            </a:r>
          </a:p>
          <a:p>
            <a:pPr marL="342900" indent="-342900">
              <a:buFont typeface="Arial" panose="020B0604020202020204" pitchFamily="34" charset="0"/>
              <a:buChar char="•"/>
            </a:pPr>
            <a:r>
              <a:rPr lang="en-US" sz="1600" dirty="0">
                <a:latin typeface="+mn-lt"/>
              </a:rPr>
              <a:t>Increase component performance</a:t>
            </a:r>
          </a:p>
        </p:txBody>
      </p:sp>
      <p:sp>
        <p:nvSpPr>
          <p:cNvPr id="6" name="Rectangle 5">
            <a:extLst>
              <a:ext uri="{FF2B5EF4-FFF2-40B4-BE49-F238E27FC236}">
                <a16:creationId xmlns:a16="http://schemas.microsoft.com/office/drawing/2014/main" xmlns="" id="{B8E97657-39EC-1B4F-9622-2F63E31AE2CA}"/>
              </a:ext>
            </a:extLst>
          </p:cNvPr>
          <p:cNvSpPr/>
          <p:nvPr/>
        </p:nvSpPr>
        <p:spPr>
          <a:xfrm>
            <a:off x="536703" y="1509848"/>
            <a:ext cx="2635357" cy="2837126"/>
          </a:xfrm>
          <a:prstGeom prst="rect">
            <a:avLst/>
          </a:prstGeom>
          <a:noFill/>
          <a:ln w="19050">
            <a:noFill/>
            <a:miter lim="800000"/>
          </a:ln>
          <a:effectLst/>
          <a:scene3d>
            <a:camera prst="orthographicFront">
              <a:rot lat="0" lon="0" rev="0"/>
            </a:camera>
            <a:lightRig rig="twoPt" dir="tl"/>
          </a:scene3d>
          <a:sp3d prstMaterial="flat"/>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137160" bIns="137160" numCol="1" spcCol="0" rtlCol="0" fromWordArt="0" anchor="t" anchorCtr="0" forceAA="0" compatLnSpc="1">
            <a:prstTxWarp prst="textNoShape">
              <a:avLst/>
            </a:prstTxWarp>
            <a:noAutofit/>
          </a:bodyPr>
          <a:lstStyle/>
          <a:p>
            <a:pPr>
              <a:lnSpc>
                <a:spcPct val="90000"/>
              </a:lnSpc>
            </a:pPr>
            <a:r>
              <a:rPr lang="en-US" sz="1200" b="1" dirty="0">
                <a:solidFill>
                  <a:schemeClr val="tx2"/>
                </a:solidFill>
                <a:cs typeface="Arial" panose="020B0604020202020204" pitchFamily="34" charset="0"/>
              </a:rPr>
              <a:t>Self Heated AM Molds</a:t>
            </a:r>
          </a:p>
        </p:txBody>
      </p:sp>
      <p:sp>
        <p:nvSpPr>
          <p:cNvPr id="7" name="TextBox 6">
            <a:extLst>
              <a:ext uri="{FF2B5EF4-FFF2-40B4-BE49-F238E27FC236}">
                <a16:creationId xmlns:a16="http://schemas.microsoft.com/office/drawing/2014/main" xmlns="" id="{E141CA8D-41E0-F742-895A-9317CBAA1D0A}"/>
              </a:ext>
            </a:extLst>
          </p:cNvPr>
          <p:cNvSpPr txBox="1"/>
          <p:nvPr/>
        </p:nvSpPr>
        <p:spPr>
          <a:xfrm>
            <a:off x="460946" y="3159223"/>
            <a:ext cx="2631611" cy="964880"/>
          </a:xfrm>
          <a:prstGeom prst="rect">
            <a:avLst/>
          </a:prstGeom>
          <a:noFill/>
        </p:spPr>
        <p:txBody>
          <a:bodyPr wrap="square" lIns="91440" rtlCol="0">
            <a:spAutoFit/>
          </a:bodyPr>
          <a:lstStyle/>
          <a:p>
            <a:pPr marL="91440" indent="-91440" defTabSz="685800" fontAlgn="auto">
              <a:lnSpc>
                <a:spcPct val="90000"/>
              </a:lnSpc>
              <a:spcBef>
                <a:spcPts val="0"/>
              </a:spcBef>
              <a:spcAft>
                <a:spcPts val="0"/>
              </a:spcAft>
              <a:buFont typeface="Arial" panose="020B0604020202020204" pitchFamily="34" charset="0"/>
              <a:buChar char="•"/>
              <a:defRPr/>
            </a:pPr>
            <a:r>
              <a:rPr lang="en-US" sz="1050" dirty="0">
                <a:latin typeface="Arial Narrow" panose="020B0604020202020204" pitchFamily="34" charset="0"/>
                <a:cs typeface="Arial Narrow" panose="020B0604020202020204" pitchFamily="34" charset="0"/>
              </a:rPr>
              <a:t>Wire co-extrusion for active heating</a:t>
            </a:r>
          </a:p>
          <a:p>
            <a:pPr marL="91440" indent="-91440" defTabSz="685800" fontAlgn="auto">
              <a:lnSpc>
                <a:spcPct val="90000"/>
              </a:lnSpc>
              <a:spcBef>
                <a:spcPts val="0"/>
              </a:spcBef>
              <a:spcAft>
                <a:spcPts val="0"/>
              </a:spcAft>
              <a:buFont typeface="Arial" panose="020B0604020202020204" pitchFamily="34" charset="0"/>
              <a:buChar char="•"/>
              <a:defRPr/>
            </a:pPr>
            <a:r>
              <a:rPr lang="en-US" sz="1050" dirty="0">
                <a:latin typeface="Arial Narrow" panose="020B0604020202020204" pitchFamily="34" charset="0"/>
                <a:cs typeface="Arial Narrow" panose="020B0604020202020204" pitchFamily="34" charset="0"/>
              </a:rPr>
              <a:t>Self-heated smart AM layup tool for advanced composite parts</a:t>
            </a:r>
          </a:p>
          <a:p>
            <a:pPr marL="91440" indent="-91440" defTabSz="685800" fontAlgn="auto">
              <a:lnSpc>
                <a:spcPct val="90000"/>
              </a:lnSpc>
              <a:spcBef>
                <a:spcPts val="0"/>
              </a:spcBef>
              <a:spcAft>
                <a:spcPts val="0"/>
              </a:spcAft>
              <a:buFont typeface="Arial" panose="020B0604020202020204" pitchFamily="34" charset="0"/>
              <a:buChar char="•"/>
              <a:defRPr/>
            </a:pPr>
            <a:r>
              <a:rPr lang="en-US" sz="1050" dirty="0">
                <a:latin typeface="Arial Narrow" panose="020B0604020202020204" pitchFamily="34" charset="0"/>
                <a:cs typeface="Arial Narrow" panose="020B0604020202020204" pitchFamily="34" charset="0"/>
              </a:rPr>
              <a:t>The use of a self-heated tools will help to avoid potential bottlenecks and high capital spends (i.e. Autoclaves)</a:t>
            </a:r>
          </a:p>
        </p:txBody>
      </p:sp>
      <p:pic>
        <p:nvPicPr>
          <p:cNvPr id="8" name="Picture 7">
            <a:extLst>
              <a:ext uri="{FF2B5EF4-FFF2-40B4-BE49-F238E27FC236}">
                <a16:creationId xmlns:a16="http://schemas.microsoft.com/office/drawing/2014/main" xmlns="" id="{3BEAD479-BAF5-874B-B179-1C3A507A6B47}"/>
              </a:ext>
            </a:extLst>
          </p:cNvPr>
          <p:cNvPicPr>
            <a:picLocks noChangeAspect="1"/>
          </p:cNvPicPr>
          <p:nvPr/>
        </p:nvPicPr>
        <p:blipFill>
          <a:blip r:embed="rId3"/>
          <a:stretch>
            <a:fillRect/>
          </a:stretch>
        </p:blipFill>
        <p:spPr>
          <a:xfrm>
            <a:off x="457200" y="1786106"/>
            <a:ext cx="2501900" cy="1346200"/>
          </a:xfrm>
          <a:prstGeom prst="rect">
            <a:avLst/>
          </a:prstGeom>
        </p:spPr>
      </p:pic>
      <p:sp>
        <p:nvSpPr>
          <p:cNvPr id="9" name="Freeform 22554">
            <a:extLst>
              <a:ext uri="{FF2B5EF4-FFF2-40B4-BE49-F238E27FC236}">
                <a16:creationId xmlns:a16="http://schemas.microsoft.com/office/drawing/2014/main" xmlns="" id="{08075035-6551-B049-883D-060AA4DB4E27}"/>
              </a:ext>
            </a:extLst>
          </p:cNvPr>
          <p:cNvSpPr/>
          <p:nvPr/>
        </p:nvSpPr>
        <p:spPr>
          <a:xfrm>
            <a:off x="3209259" y="1533374"/>
            <a:ext cx="2868007" cy="2439840"/>
          </a:xfrm>
          <a:prstGeom prst="rect">
            <a:avLst/>
          </a:prstGeom>
          <a:noFill/>
          <a:ln w="19050">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45720" rIns="91440" bIns="162043" numCol="1" spcCol="1270" anchor="t" anchorCtr="0">
            <a:noAutofit/>
          </a:bodyPr>
          <a:lstStyle/>
          <a:p>
            <a:pPr defTabSz="333375">
              <a:lnSpc>
                <a:spcPct val="90000"/>
              </a:lnSpc>
              <a:spcAft>
                <a:spcPct val="35000"/>
              </a:spcAft>
            </a:pPr>
            <a:r>
              <a:rPr lang="en-US" sz="1200" b="1" dirty="0">
                <a:solidFill>
                  <a:schemeClr val="tx2"/>
                </a:solidFill>
                <a:cs typeface="Arial" panose="020B0604020202020204" pitchFamily="34" charset="0"/>
              </a:rPr>
              <a:t>Award Winning High Strength Binder</a:t>
            </a:r>
          </a:p>
        </p:txBody>
      </p:sp>
      <p:sp>
        <p:nvSpPr>
          <p:cNvPr id="10" name="Rectangle 9">
            <a:extLst>
              <a:ext uri="{FF2B5EF4-FFF2-40B4-BE49-F238E27FC236}">
                <a16:creationId xmlns:a16="http://schemas.microsoft.com/office/drawing/2014/main" xmlns="" id="{7A60A3EE-F644-4F4B-B370-1B8BB3096DB0}"/>
              </a:ext>
            </a:extLst>
          </p:cNvPr>
          <p:cNvSpPr/>
          <p:nvPr/>
        </p:nvSpPr>
        <p:spPr>
          <a:xfrm>
            <a:off x="3060727" y="3246961"/>
            <a:ext cx="2940782" cy="738664"/>
          </a:xfrm>
          <a:prstGeom prst="rect">
            <a:avLst/>
          </a:prstGeom>
        </p:spPr>
        <p:txBody>
          <a:bodyPr wrap="square" lIns="91440">
            <a:spAutoFit/>
          </a:bodyPr>
          <a:lstStyle/>
          <a:p>
            <a:pPr marL="91440" lvl="1" indent="-91440">
              <a:buFont typeface="Arial" panose="020B0604020202020204" pitchFamily="34" charset="0"/>
              <a:buChar char="•"/>
            </a:pPr>
            <a:r>
              <a:rPr lang="en-US" sz="1050" dirty="0">
                <a:latin typeface="Arial Narrow" panose="020B0604020202020204" pitchFamily="34" charset="0"/>
                <a:cs typeface="Arial Narrow" panose="020B0604020202020204" pitchFamily="34" charset="0"/>
              </a:rPr>
              <a:t>ORNL and </a:t>
            </a:r>
            <a:r>
              <a:rPr lang="en-US" sz="1050" dirty="0" err="1">
                <a:latin typeface="Arial Narrow" panose="020B0604020202020204" pitchFamily="34" charset="0"/>
                <a:cs typeface="Arial Narrow" panose="020B0604020202020204" pitchFamily="34" charset="0"/>
              </a:rPr>
              <a:t>ExOne</a:t>
            </a:r>
            <a:r>
              <a:rPr lang="en-US" sz="1050" dirty="0">
                <a:latin typeface="Arial Narrow" panose="020B0604020202020204" pitchFamily="34" charset="0"/>
                <a:cs typeface="Arial Narrow" panose="020B0604020202020204" pitchFamily="34" charset="0"/>
              </a:rPr>
              <a:t> co-developed binder for binder jet that enables tailored strength of green part without loss of shape for sand casting molds and wash out tooling.</a:t>
            </a:r>
          </a:p>
          <a:p>
            <a:pPr marL="91440" lvl="1" indent="-91440">
              <a:buFont typeface="Arial" panose="020B0604020202020204" pitchFamily="34" charset="0"/>
              <a:buChar char="•"/>
            </a:pPr>
            <a:r>
              <a:rPr lang="en-US" sz="1050" dirty="0">
                <a:latin typeface="Arial Narrow" panose="020B0604020202020204" pitchFamily="34" charset="0"/>
                <a:cs typeface="Arial Narrow" panose="020B0604020202020204" pitchFamily="34" charset="0"/>
              </a:rPr>
              <a:t>Leads to lower off-gassing and less polymer content.</a:t>
            </a:r>
          </a:p>
        </p:txBody>
      </p:sp>
      <p:pic>
        <p:nvPicPr>
          <p:cNvPr id="11" name="Picture 10">
            <a:extLst>
              <a:ext uri="{FF2B5EF4-FFF2-40B4-BE49-F238E27FC236}">
                <a16:creationId xmlns:a16="http://schemas.microsoft.com/office/drawing/2014/main" xmlns="" id="{BDE7108D-434A-D94F-9D7E-BD2AB5A5DA3B}"/>
              </a:ext>
            </a:extLst>
          </p:cNvPr>
          <p:cNvPicPr>
            <a:picLocks noChangeAspect="1"/>
          </p:cNvPicPr>
          <p:nvPr/>
        </p:nvPicPr>
        <p:blipFill>
          <a:blip r:embed="rId4"/>
          <a:stretch>
            <a:fillRect/>
          </a:stretch>
        </p:blipFill>
        <p:spPr>
          <a:xfrm>
            <a:off x="3407167" y="1786106"/>
            <a:ext cx="2247900" cy="1524000"/>
          </a:xfrm>
          <a:prstGeom prst="rect">
            <a:avLst/>
          </a:prstGeom>
          <a:effectLst/>
        </p:spPr>
      </p:pic>
      <p:sp>
        <p:nvSpPr>
          <p:cNvPr id="19" name="Rectangle 18">
            <a:extLst>
              <a:ext uri="{FF2B5EF4-FFF2-40B4-BE49-F238E27FC236}">
                <a16:creationId xmlns:a16="http://schemas.microsoft.com/office/drawing/2014/main" xmlns="" id="{BD9689D8-B58A-3E46-90C8-5C2DD17EA071}"/>
              </a:ext>
            </a:extLst>
          </p:cNvPr>
          <p:cNvSpPr/>
          <p:nvPr/>
        </p:nvSpPr>
        <p:spPr>
          <a:xfrm>
            <a:off x="3608837" y="4517233"/>
            <a:ext cx="1679984" cy="1477328"/>
          </a:xfrm>
          <a:prstGeom prst="rect">
            <a:avLst/>
          </a:prstGeom>
        </p:spPr>
        <p:txBody>
          <a:bodyPr wrap="square">
            <a:spAutoFit/>
          </a:bodyPr>
          <a:lstStyle/>
          <a:p>
            <a:pPr algn="ctr"/>
            <a:r>
              <a:rPr lang="en-US" i="1" dirty="0">
                <a:solidFill>
                  <a:srgbClr val="50565C"/>
                </a:solidFill>
                <a:latin typeface="Franklin Gothic Book"/>
              </a:rPr>
              <a:t>AM-enabled advanced composite process examples</a:t>
            </a:r>
            <a:endParaRPr lang="en-US" i="1" dirty="0"/>
          </a:p>
        </p:txBody>
      </p:sp>
      <p:sp>
        <p:nvSpPr>
          <p:cNvPr id="23" name="Rectangle 22">
            <a:extLst>
              <a:ext uri="{FF2B5EF4-FFF2-40B4-BE49-F238E27FC236}">
                <a16:creationId xmlns:a16="http://schemas.microsoft.com/office/drawing/2014/main" xmlns="" id="{F43A0A57-25E6-BC4C-AE9F-473FF394E2DA}"/>
              </a:ext>
            </a:extLst>
          </p:cNvPr>
          <p:cNvSpPr/>
          <p:nvPr/>
        </p:nvSpPr>
        <p:spPr>
          <a:xfrm>
            <a:off x="312262" y="4267200"/>
            <a:ext cx="2889807" cy="2215582"/>
          </a:xfrm>
          <a:prstGeom prst="rect">
            <a:avLst/>
          </a:prstGeom>
          <a:noFill/>
          <a:ln w="19050">
            <a:noFill/>
            <a:miter lim="800000"/>
          </a:ln>
          <a:effectLst/>
          <a:scene3d>
            <a:camera prst="orthographicFront">
              <a:rot lat="0" lon="0" rev="0"/>
            </a:camera>
            <a:lightRig rig="twoPt" dir="tl"/>
          </a:scene3d>
          <a:sp3d prstMaterial="flat"/>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137160" numCol="1" spcCol="0" rtlCol="0" fromWordArt="0" anchor="t" anchorCtr="0" forceAA="0" compatLnSpc="1">
            <a:prstTxWarp prst="textNoShape">
              <a:avLst/>
            </a:prstTxWarp>
            <a:noAutofit/>
          </a:bodyPr>
          <a:lstStyle/>
          <a:p>
            <a:pPr>
              <a:lnSpc>
                <a:spcPct val="90000"/>
              </a:lnSpc>
            </a:pPr>
            <a:r>
              <a:rPr lang="en-US" sz="1200" b="1" dirty="0">
                <a:solidFill>
                  <a:schemeClr val="tx2"/>
                </a:solidFill>
                <a:cs typeface="Arial" panose="020B0604020202020204" pitchFamily="34" charset="0"/>
              </a:rPr>
              <a:t>Design and application based multi-materials for functional structures</a:t>
            </a:r>
            <a:endParaRPr lang="en-US" sz="1200" dirty="0">
              <a:solidFill>
                <a:schemeClr val="tx2"/>
              </a:solidFill>
            </a:endParaRPr>
          </a:p>
        </p:txBody>
      </p:sp>
      <p:sp>
        <p:nvSpPr>
          <p:cNvPr id="24" name="Rectangle 23">
            <a:extLst>
              <a:ext uri="{FF2B5EF4-FFF2-40B4-BE49-F238E27FC236}">
                <a16:creationId xmlns:a16="http://schemas.microsoft.com/office/drawing/2014/main" xmlns="" id="{922711F3-F76A-8542-898F-9D92E1896D97}"/>
              </a:ext>
            </a:extLst>
          </p:cNvPr>
          <p:cNvSpPr/>
          <p:nvPr/>
        </p:nvSpPr>
        <p:spPr>
          <a:xfrm>
            <a:off x="243212" y="5902755"/>
            <a:ext cx="2905680" cy="577081"/>
          </a:xfrm>
          <a:prstGeom prst="rect">
            <a:avLst/>
          </a:prstGeom>
        </p:spPr>
        <p:txBody>
          <a:bodyPr wrap="square" lIns="91440">
            <a:spAutoFit/>
          </a:bodyPr>
          <a:lstStyle/>
          <a:p>
            <a:pPr marL="171450" indent="-171450">
              <a:buFont typeface="Arial" panose="020B0604020202020204" pitchFamily="34" charset="0"/>
              <a:buChar char="•"/>
            </a:pPr>
            <a:r>
              <a:rPr lang="en-US" sz="1050" dirty="0">
                <a:latin typeface="Arial Narrow" panose="020B0604020202020204" pitchFamily="34" charset="0"/>
                <a:cs typeface="Arial Narrow" panose="020B0604020202020204" pitchFamily="34" charset="0"/>
              </a:rPr>
              <a:t>Better mechanical performance (11% increase in strength and 35% increase in modulus) than sandwiched or compression molded alone. </a:t>
            </a:r>
          </a:p>
        </p:txBody>
      </p:sp>
      <p:pic>
        <p:nvPicPr>
          <p:cNvPr id="25" name="Picture 24">
            <a:extLst>
              <a:ext uri="{FF2B5EF4-FFF2-40B4-BE49-F238E27FC236}">
                <a16:creationId xmlns:a16="http://schemas.microsoft.com/office/drawing/2014/main" xmlns="" id="{6D8886F4-60A7-D343-A097-3D96988246DC}"/>
              </a:ext>
            </a:extLst>
          </p:cNvPr>
          <p:cNvPicPr>
            <a:picLocks noChangeAspect="1"/>
          </p:cNvPicPr>
          <p:nvPr/>
        </p:nvPicPr>
        <p:blipFill>
          <a:blip r:embed="rId5"/>
          <a:stretch>
            <a:fillRect/>
          </a:stretch>
        </p:blipFill>
        <p:spPr>
          <a:xfrm>
            <a:off x="271402" y="4658997"/>
            <a:ext cx="2616200" cy="1193800"/>
          </a:xfrm>
          <a:prstGeom prst="rect">
            <a:avLst/>
          </a:prstGeom>
        </p:spPr>
      </p:pic>
      <p:cxnSp>
        <p:nvCxnSpPr>
          <p:cNvPr id="27" name="Straight Arrow Connector 26">
            <a:extLst>
              <a:ext uri="{FF2B5EF4-FFF2-40B4-BE49-F238E27FC236}">
                <a16:creationId xmlns:a16="http://schemas.microsoft.com/office/drawing/2014/main" xmlns="" id="{21EC9C7A-CC6C-774D-8898-143E32A12D06}"/>
              </a:ext>
            </a:extLst>
          </p:cNvPr>
          <p:cNvCxnSpPr>
            <a:cxnSpLocks/>
            <a:stCxn id="19" idx="3"/>
          </p:cNvCxnSpPr>
          <p:nvPr/>
        </p:nvCxnSpPr>
        <p:spPr>
          <a:xfrm flipV="1">
            <a:off x="5288821" y="3328714"/>
            <a:ext cx="952935" cy="192718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xmlns="" id="{ECF2D1E9-DE0F-0E4C-9187-1FF3E88BDFCC}"/>
              </a:ext>
            </a:extLst>
          </p:cNvPr>
          <p:cNvCxnSpPr>
            <a:cxnSpLocks/>
            <a:stCxn id="19" idx="3"/>
          </p:cNvCxnSpPr>
          <p:nvPr/>
        </p:nvCxnSpPr>
        <p:spPr>
          <a:xfrm flipV="1">
            <a:off x="5288821" y="4279843"/>
            <a:ext cx="952935" cy="97605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xmlns="" id="{F70287BB-85D7-0C4C-BD84-32BB5324477B}"/>
              </a:ext>
            </a:extLst>
          </p:cNvPr>
          <p:cNvCxnSpPr>
            <a:cxnSpLocks/>
            <a:stCxn id="19" idx="3"/>
          </p:cNvCxnSpPr>
          <p:nvPr/>
        </p:nvCxnSpPr>
        <p:spPr>
          <a:xfrm>
            <a:off x="5288821" y="5255897"/>
            <a:ext cx="922926" cy="21677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xmlns="" id="{1C29C0C1-9764-0F43-A5D3-69E22FB23161}"/>
              </a:ext>
            </a:extLst>
          </p:cNvPr>
          <p:cNvCxnSpPr>
            <a:cxnSpLocks/>
            <a:stCxn id="19" idx="3"/>
          </p:cNvCxnSpPr>
          <p:nvPr/>
        </p:nvCxnSpPr>
        <p:spPr>
          <a:xfrm>
            <a:off x="5288821" y="5255897"/>
            <a:ext cx="952935" cy="71687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xmlns="" id="{F6ECC997-1A82-B04D-980C-F285CF58CEBD}"/>
              </a:ext>
            </a:extLst>
          </p:cNvPr>
          <p:cNvCxnSpPr>
            <a:cxnSpLocks/>
            <a:stCxn id="19" idx="3"/>
          </p:cNvCxnSpPr>
          <p:nvPr/>
        </p:nvCxnSpPr>
        <p:spPr>
          <a:xfrm flipV="1">
            <a:off x="5288821" y="3796329"/>
            <a:ext cx="952935" cy="1459568"/>
          </a:xfrm>
          <a:prstGeom prst="straightConnector1">
            <a:avLst/>
          </a:prstGeom>
          <a:ln>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xmlns="" id="{BDCE0E0D-AC31-B542-934B-63DA26CD7983}"/>
              </a:ext>
            </a:extLst>
          </p:cNvPr>
          <p:cNvCxnSpPr>
            <a:cxnSpLocks/>
            <a:stCxn id="19" idx="3"/>
          </p:cNvCxnSpPr>
          <p:nvPr/>
        </p:nvCxnSpPr>
        <p:spPr>
          <a:xfrm flipV="1">
            <a:off x="5288821" y="4960752"/>
            <a:ext cx="922926" cy="295145"/>
          </a:xfrm>
          <a:prstGeom prst="straightConnector1">
            <a:avLst/>
          </a:prstGeom>
          <a:ln>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xmlns="" id="{748CA11E-5841-804A-AF09-2EA6EA664595}"/>
              </a:ext>
            </a:extLst>
          </p:cNvPr>
          <p:cNvCxnSpPr>
            <a:cxnSpLocks/>
            <a:stCxn id="19" idx="3"/>
          </p:cNvCxnSpPr>
          <p:nvPr/>
        </p:nvCxnSpPr>
        <p:spPr>
          <a:xfrm flipV="1">
            <a:off x="5288821" y="2819400"/>
            <a:ext cx="952935" cy="243649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341664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812800"/>
          </a:xfrm>
        </p:spPr>
        <p:txBody>
          <a:bodyPr/>
          <a:lstStyle/>
          <a:p>
            <a:r>
              <a:rPr lang="en-US" sz="2800" dirty="0">
                <a:solidFill>
                  <a:schemeClr val="accent5"/>
                </a:solidFill>
              </a:rPr>
              <a:t>Additive Manufacturing Successes</a:t>
            </a:r>
          </a:p>
        </p:txBody>
      </p:sp>
      <p:sp>
        <p:nvSpPr>
          <p:cNvPr id="3" name="TextBox 2"/>
          <p:cNvSpPr txBox="1"/>
          <p:nvPr/>
        </p:nvSpPr>
        <p:spPr>
          <a:xfrm>
            <a:off x="228600" y="990600"/>
            <a:ext cx="8610600" cy="338554"/>
          </a:xfrm>
          <a:prstGeom prst="rect">
            <a:avLst/>
          </a:prstGeom>
          <a:noFill/>
        </p:spPr>
        <p:txBody>
          <a:bodyPr wrap="square" rtlCol="0">
            <a:spAutoFit/>
          </a:bodyPr>
          <a:lstStyle/>
          <a:p>
            <a:pPr marL="285750" indent="-285750" fontAlgn="ctr">
              <a:spcBef>
                <a:spcPts val="0"/>
              </a:spcBef>
              <a:spcAft>
                <a:spcPts val="600"/>
              </a:spcAft>
              <a:buClr>
                <a:srgbClr val="7AC143"/>
              </a:buClr>
              <a:buFont typeface="Wingdings" panose="05000000000000000000" pitchFamily="2" charset="2"/>
              <a:buChar char="Ø"/>
            </a:pPr>
            <a:r>
              <a:rPr lang="en-US" sz="1600" dirty="0">
                <a:solidFill>
                  <a:srgbClr val="50565C"/>
                </a:solidFill>
                <a:latin typeface="Franklin Gothic Book"/>
              </a:rPr>
              <a:t>Select FY20 accomplishments and energy efficient use cases </a:t>
            </a:r>
          </a:p>
        </p:txBody>
      </p:sp>
      <p:sp>
        <p:nvSpPr>
          <p:cNvPr id="5" name="TextBox 4">
            <a:extLst>
              <a:ext uri="{FF2B5EF4-FFF2-40B4-BE49-F238E27FC236}">
                <a16:creationId xmlns:a16="http://schemas.microsoft.com/office/drawing/2014/main" xmlns="" id="{D56A9814-00AB-0D44-AA0B-0FE3A098E3A6}"/>
              </a:ext>
            </a:extLst>
          </p:cNvPr>
          <p:cNvSpPr txBox="1"/>
          <p:nvPr/>
        </p:nvSpPr>
        <p:spPr>
          <a:xfrm>
            <a:off x="6211747" y="1385332"/>
            <a:ext cx="2743200" cy="5016758"/>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1600" b="1" i="1" dirty="0"/>
              <a:t>Energy-efficient </a:t>
            </a:r>
          </a:p>
          <a:p>
            <a:pPr algn="ctr"/>
            <a:r>
              <a:rPr lang="en-US" sz="1600" b="1" i="1" dirty="0"/>
              <a:t>use cases for AM</a:t>
            </a:r>
          </a:p>
          <a:p>
            <a:endParaRPr lang="en-US" sz="1600" dirty="0">
              <a:latin typeface="+mn-lt"/>
            </a:endParaRPr>
          </a:p>
          <a:p>
            <a:pPr marL="342900" indent="-342900">
              <a:buFont typeface="Arial" panose="020B0604020202020204" pitchFamily="34" charset="0"/>
              <a:buChar char="•"/>
            </a:pPr>
            <a:r>
              <a:rPr lang="en-US" sz="1600" dirty="0">
                <a:latin typeface="+mn-lt"/>
              </a:rPr>
              <a:t>Lower embodied AM parts</a:t>
            </a:r>
          </a:p>
          <a:p>
            <a:pPr marL="342900" indent="-342900">
              <a:buFont typeface="Arial" panose="020B0604020202020204" pitchFamily="34" charset="0"/>
              <a:buChar char="•"/>
            </a:pPr>
            <a:r>
              <a:rPr lang="en-US" sz="1600" dirty="0">
                <a:latin typeface="+mn-lt"/>
              </a:rPr>
              <a:t>Increase AM process yield</a:t>
            </a:r>
          </a:p>
          <a:p>
            <a:pPr marL="342900" indent="-342900">
              <a:buFont typeface="Arial" panose="020B0604020202020204" pitchFamily="34" charset="0"/>
              <a:buChar char="•"/>
            </a:pPr>
            <a:r>
              <a:rPr lang="en-US" sz="1600" dirty="0">
                <a:latin typeface="+mn-lt"/>
              </a:rPr>
              <a:t>Better material properties and performance</a:t>
            </a:r>
          </a:p>
          <a:p>
            <a:pPr marL="342900" indent="-342900">
              <a:buFont typeface="Arial" panose="020B0604020202020204" pitchFamily="34" charset="0"/>
              <a:buChar char="•"/>
            </a:pPr>
            <a:r>
              <a:rPr lang="en-US" sz="1600" dirty="0">
                <a:latin typeface="+mn-lt"/>
              </a:rPr>
              <a:t>Supply chain for widespread adoption</a:t>
            </a:r>
          </a:p>
          <a:p>
            <a:pPr marL="342900" indent="-342900">
              <a:buFont typeface="Arial" panose="020B0604020202020204" pitchFamily="34" charset="0"/>
              <a:buChar char="•"/>
            </a:pPr>
            <a:r>
              <a:rPr lang="en-US" sz="1600" dirty="0">
                <a:latin typeface="+mn-lt"/>
              </a:rPr>
              <a:t>Adoption in energy market</a:t>
            </a:r>
          </a:p>
          <a:p>
            <a:pPr marL="342900" indent="-342900">
              <a:buFont typeface="Arial" panose="020B0604020202020204" pitchFamily="34" charset="0"/>
              <a:buChar char="•"/>
            </a:pPr>
            <a:r>
              <a:rPr lang="en-US" sz="1600" dirty="0">
                <a:latin typeface="+mn-lt"/>
              </a:rPr>
              <a:t>Decrease material waste</a:t>
            </a:r>
          </a:p>
          <a:p>
            <a:pPr marL="342900" indent="-342900">
              <a:buFont typeface="Arial" panose="020B0604020202020204" pitchFamily="34" charset="0"/>
              <a:buChar char="•"/>
            </a:pPr>
            <a:r>
              <a:rPr lang="en-US" sz="1600" dirty="0">
                <a:latin typeface="+mn-lt"/>
              </a:rPr>
              <a:t>Decrease </a:t>
            </a:r>
            <a:r>
              <a:rPr lang="en-US" sz="1600" b="1" dirty="0">
                <a:latin typeface="+mn-lt"/>
              </a:rPr>
              <a:t>process</a:t>
            </a:r>
            <a:r>
              <a:rPr lang="en-US" sz="1600" dirty="0">
                <a:latin typeface="+mn-lt"/>
              </a:rPr>
              <a:t> energy for a given product</a:t>
            </a:r>
          </a:p>
          <a:p>
            <a:pPr marL="342900" indent="-342900">
              <a:buFont typeface="Arial" panose="020B0604020202020204" pitchFamily="34" charset="0"/>
              <a:buChar char="•"/>
            </a:pPr>
            <a:r>
              <a:rPr lang="en-US" sz="1600" dirty="0">
                <a:latin typeface="+mn-lt"/>
              </a:rPr>
              <a:t>Decrease </a:t>
            </a:r>
            <a:r>
              <a:rPr lang="en-US" sz="1600" b="1" dirty="0">
                <a:latin typeface="+mn-lt"/>
              </a:rPr>
              <a:t>lifecycle</a:t>
            </a:r>
            <a:r>
              <a:rPr lang="en-US" sz="1600" dirty="0">
                <a:latin typeface="+mn-lt"/>
              </a:rPr>
              <a:t> energy for a given product</a:t>
            </a:r>
          </a:p>
          <a:p>
            <a:pPr marL="342900" indent="-342900">
              <a:buFont typeface="Arial" panose="020B0604020202020204" pitchFamily="34" charset="0"/>
              <a:buChar char="•"/>
            </a:pPr>
            <a:r>
              <a:rPr lang="en-US" sz="1600" dirty="0">
                <a:latin typeface="+mn-lt"/>
              </a:rPr>
              <a:t>Increase component performance</a:t>
            </a:r>
          </a:p>
        </p:txBody>
      </p:sp>
      <p:sp>
        <p:nvSpPr>
          <p:cNvPr id="19" name="Rectangle 18">
            <a:extLst>
              <a:ext uri="{FF2B5EF4-FFF2-40B4-BE49-F238E27FC236}">
                <a16:creationId xmlns:a16="http://schemas.microsoft.com/office/drawing/2014/main" xmlns="" id="{BD9689D8-B58A-3E46-90C8-5C2DD17EA071}"/>
              </a:ext>
            </a:extLst>
          </p:cNvPr>
          <p:cNvSpPr/>
          <p:nvPr/>
        </p:nvSpPr>
        <p:spPr>
          <a:xfrm>
            <a:off x="3608837" y="4517233"/>
            <a:ext cx="1679984" cy="1200329"/>
          </a:xfrm>
          <a:prstGeom prst="rect">
            <a:avLst/>
          </a:prstGeom>
        </p:spPr>
        <p:txBody>
          <a:bodyPr wrap="square">
            <a:spAutoFit/>
          </a:bodyPr>
          <a:lstStyle/>
          <a:p>
            <a:pPr algn="ctr"/>
            <a:r>
              <a:rPr lang="en-US" i="1" dirty="0">
                <a:solidFill>
                  <a:srgbClr val="50565C"/>
                </a:solidFill>
                <a:latin typeface="Franklin Gothic Book"/>
              </a:rPr>
              <a:t>Higher performance metallic part examples</a:t>
            </a:r>
            <a:endParaRPr lang="en-US" i="1" dirty="0"/>
          </a:p>
        </p:txBody>
      </p:sp>
      <p:cxnSp>
        <p:nvCxnSpPr>
          <p:cNvPr id="27" name="Straight Arrow Connector 26">
            <a:extLst>
              <a:ext uri="{FF2B5EF4-FFF2-40B4-BE49-F238E27FC236}">
                <a16:creationId xmlns:a16="http://schemas.microsoft.com/office/drawing/2014/main" xmlns="" id="{21EC9C7A-CC6C-774D-8898-143E32A12D06}"/>
              </a:ext>
            </a:extLst>
          </p:cNvPr>
          <p:cNvCxnSpPr>
            <a:cxnSpLocks/>
            <a:stCxn id="19" idx="3"/>
          </p:cNvCxnSpPr>
          <p:nvPr/>
        </p:nvCxnSpPr>
        <p:spPr>
          <a:xfrm flipV="1">
            <a:off x="5288821" y="3328716"/>
            <a:ext cx="952935" cy="178868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xmlns="" id="{ECF2D1E9-DE0F-0E4C-9187-1FF3E88BDFCC}"/>
              </a:ext>
            </a:extLst>
          </p:cNvPr>
          <p:cNvCxnSpPr>
            <a:cxnSpLocks/>
            <a:stCxn id="19" idx="3"/>
          </p:cNvCxnSpPr>
          <p:nvPr/>
        </p:nvCxnSpPr>
        <p:spPr>
          <a:xfrm flipV="1">
            <a:off x="5288821" y="4279844"/>
            <a:ext cx="952935" cy="83755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xmlns="" id="{F70287BB-85D7-0C4C-BD84-32BB5324477B}"/>
              </a:ext>
            </a:extLst>
          </p:cNvPr>
          <p:cNvCxnSpPr>
            <a:cxnSpLocks/>
            <a:stCxn id="19" idx="3"/>
          </p:cNvCxnSpPr>
          <p:nvPr/>
        </p:nvCxnSpPr>
        <p:spPr>
          <a:xfrm>
            <a:off x="5288821" y="5117398"/>
            <a:ext cx="922926" cy="35527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xmlns="" id="{1C29C0C1-9764-0F43-A5D3-69E22FB23161}"/>
              </a:ext>
            </a:extLst>
          </p:cNvPr>
          <p:cNvCxnSpPr>
            <a:cxnSpLocks/>
            <a:stCxn id="19" idx="3"/>
          </p:cNvCxnSpPr>
          <p:nvPr/>
        </p:nvCxnSpPr>
        <p:spPr>
          <a:xfrm>
            <a:off x="5288821" y="5117398"/>
            <a:ext cx="952935" cy="85537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xmlns="" id="{F6ECC997-1A82-B04D-980C-F285CF58CEBD}"/>
              </a:ext>
            </a:extLst>
          </p:cNvPr>
          <p:cNvCxnSpPr>
            <a:cxnSpLocks/>
            <a:stCxn id="19" idx="3"/>
          </p:cNvCxnSpPr>
          <p:nvPr/>
        </p:nvCxnSpPr>
        <p:spPr>
          <a:xfrm flipV="1">
            <a:off x="5288821" y="3796330"/>
            <a:ext cx="952935" cy="1321068"/>
          </a:xfrm>
          <a:prstGeom prst="straightConnector1">
            <a:avLst/>
          </a:prstGeom>
          <a:ln>
            <a:prstDash val="sysDash"/>
            <a:tailEnd type="triangle"/>
          </a:ln>
        </p:spPr>
        <p:style>
          <a:lnRef idx="2">
            <a:schemeClr val="accent1"/>
          </a:lnRef>
          <a:fillRef idx="0">
            <a:schemeClr val="accent1"/>
          </a:fillRef>
          <a:effectRef idx="1">
            <a:schemeClr val="accent1"/>
          </a:effectRef>
          <a:fontRef idx="minor">
            <a:schemeClr val="tx1"/>
          </a:fontRef>
        </p:style>
      </p:cxnSp>
      <p:grpSp>
        <p:nvGrpSpPr>
          <p:cNvPr id="12" name="Group 11">
            <a:extLst>
              <a:ext uri="{FF2B5EF4-FFF2-40B4-BE49-F238E27FC236}">
                <a16:creationId xmlns:a16="http://schemas.microsoft.com/office/drawing/2014/main" xmlns="" id="{3C1C3B33-BF41-F64E-8A67-782895848F3D}"/>
              </a:ext>
            </a:extLst>
          </p:cNvPr>
          <p:cNvGrpSpPr/>
          <p:nvPr/>
        </p:nvGrpSpPr>
        <p:grpSpPr>
          <a:xfrm>
            <a:off x="178443" y="1385332"/>
            <a:ext cx="2705539" cy="2216824"/>
            <a:chOff x="178443" y="1385332"/>
            <a:chExt cx="2705539" cy="2216824"/>
          </a:xfrm>
        </p:grpSpPr>
        <p:sp>
          <p:nvSpPr>
            <p:cNvPr id="21" name="Rectangle 20">
              <a:extLst>
                <a:ext uri="{FF2B5EF4-FFF2-40B4-BE49-F238E27FC236}">
                  <a16:creationId xmlns:a16="http://schemas.microsoft.com/office/drawing/2014/main" xmlns="" id="{1BB6EBE4-B321-7645-8679-BFF87CB2D636}"/>
                </a:ext>
              </a:extLst>
            </p:cNvPr>
            <p:cNvSpPr/>
            <p:nvPr/>
          </p:nvSpPr>
          <p:spPr>
            <a:xfrm>
              <a:off x="178443" y="1385332"/>
              <a:ext cx="2705539" cy="1418009"/>
            </a:xfrm>
            <a:prstGeom prst="rect">
              <a:avLst/>
            </a:prstGeom>
            <a:noFill/>
            <a:ln w="19050">
              <a:noFill/>
              <a:miter lim="800000"/>
            </a:ln>
            <a:effectLst/>
            <a:scene3d>
              <a:camera prst="orthographicFront">
                <a:rot lat="0" lon="0" rev="0"/>
              </a:camera>
              <a:lightRig rig="twoPt" dir="tl"/>
            </a:scene3d>
            <a:sp3d prstMaterial="flat"/>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137160" numCol="1" spcCol="0" rtlCol="0" fromWordArt="0" anchor="t" anchorCtr="0" forceAA="0" compatLnSpc="1">
              <a:prstTxWarp prst="textNoShape">
                <a:avLst/>
              </a:prstTxWarp>
              <a:noAutofit/>
            </a:bodyPr>
            <a:lstStyle/>
            <a:p>
              <a:pPr>
                <a:lnSpc>
                  <a:spcPct val="90000"/>
                </a:lnSpc>
              </a:pPr>
              <a:r>
                <a:rPr lang="en-US" sz="1200" b="1" dirty="0">
                  <a:solidFill>
                    <a:schemeClr val="tx2"/>
                  </a:solidFill>
                  <a:cs typeface="Arial" panose="020B0604020202020204" pitchFamily="34" charset="0"/>
                </a:rPr>
                <a:t>More durable hot stamping dies</a:t>
              </a:r>
            </a:p>
            <a:p>
              <a:pPr>
                <a:lnSpc>
                  <a:spcPct val="90000"/>
                </a:lnSpc>
              </a:pPr>
              <a:endParaRPr lang="en-US" sz="1200" dirty="0">
                <a:solidFill>
                  <a:schemeClr val="tx2"/>
                </a:solidFill>
              </a:endParaRPr>
            </a:p>
          </p:txBody>
        </p:sp>
        <p:sp>
          <p:nvSpPr>
            <p:cNvPr id="22" name="Rectangle 21">
              <a:extLst>
                <a:ext uri="{FF2B5EF4-FFF2-40B4-BE49-F238E27FC236}">
                  <a16:creationId xmlns:a16="http://schemas.microsoft.com/office/drawing/2014/main" xmlns="" id="{B72CE9EA-7B25-5340-8DD1-4AD8B170ECC5}"/>
                </a:ext>
              </a:extLst>
            </p:cNvPr>
            <p:cNvSpPr/>
            <p:nvPr/>
          </p:nvSpPr>
          <p:spPr>
            <a:xfrm>
              <a:off x="184543" y="2540327"/>
              <a:ext cx="2257095" cy="1061829"/>
            </a:xfrm>
            <a:prstGeom prst="rect">
              <a:avLst/>
            </a:prstGeom>
          </p:spPr>
          <p:txBody>
            <a:bodyPr wrap="square" lIns="91440">
              <a:spAutoFit/>
            </a:bodyPr>
            <a:lstStyle/>
            <a:p>
              <a:pPr marL="171450" indent="-171450">
                <a:buFont typeface="Arial" panose="020B0604020202020204" pitchFamily="34" charset="0"/>
                <a:buChar char="•"/>
              </a:pPr>
              <a:r>
                <a:rPr lang="en-US" sz="1050" dirty="0" err="1">
                  <a:latin typeface="Arial Narrow" panose="020B0604020202020204" pitchFamily="34" charset="0"/>
                  <a:cs typeface="Arial Narrow" panose="020B0604020202020204" pitchFamily="34" charset="0"/>
                </a:rPr>
                <a:t>Dienamic</a:t>
              </a:r>
              <a:r>
                <a:rPr lang="en-US" sz="1050" dirty="0">
                  <a:latin typeface="Arial Narrow" panose="020B0604020202020204" pitchFamily="34" charset="0"/>
                  <a:cs typeface="Arial Narrow" panose="020B0604020202020204" pitchFamily="34" charset="0"/>
                </a:rPr>
                <a:t> Tooling Systems collaboration of multi-material print with integral cooling channels</a:t>
              </a:r>
            </a:p>
            <a:p>
              <a:pPr marL="171450" indent="-171450">
                <a:buFont typeface="Arial" panose="020B0604020202020204" pitchFamily="34" charset="0"/>
                <a:buChar char="•"/>
              </a:pPr>
              <a:r>
                <a:rPr lang="en-US" sz="1050" dirty="0">
                  <a:latin typeface="Arial Narrow" panose="020B0604020202020204" pitchFamily="34" charset="0"/>
                  <a:cs typeface="Arial Narrow" panose="020B0604020202020204" pitchFamily="34" charset="0"/>
                </a:rPr>
                <a:t>Produced 25K parts on production line</a:t>
              </a:r>
            </a:p>
            <a:p>
              <a:pPr marL="171450" indent="-171450">
                <a:buFont typeface="Arial" panose="020B0604020202020204" pitchFamily="34" charset="0"/>
                <a:buChar char="•"/>
              </a:pPr>
              <a:r>
                <a:rPr lang="en-US" sz="1050" dirty="0">
                  <a:latin typeface="Arial Narrow" panose="020B0604020202020204" pitchFamily="34" charset="0"/>
                  <a:cs typeface="Arial Narrow" panose="020B0604020202020204" pitchFamily="34" charset="0"/>
                </a:rPr>
                <a:t>Full size single automotive stamping die currently in progress</a:t>
              </a:r>
            </a:p>
          </p:txBody>
        </p:sp>
        <p:pic>
          <p:nvPicPr>
            <p:cNvPr id="26" name="Picture 25">
              <a:extLst>
                <a:ext uri="{FF2B5EF4-FFF2-40B4-BE49-F238E27FC236}">
                  <a16:creationId xmlns:a16="http://schemas.microsoft.com/office/drawing/2014/main" xmlns="" id="{B3B0D7AA-8613-B040-B45E-54ED996B9621}"/>
                </a:ext>
              </a:extLst>
            </p:cNvPr>
            <p:cNvPicPr>
              <a:picLocks noChangeAspect="1"/>
            </p:cNvPicPr>
            <p:nvPr/>
          </p:nvPicPr>
          <p:blipFill>
            <a:blip r:embed="rId3"/>
            <a:stretch>
              <a:fillRect/>
            </a:stretch>
          </p:blipFill>
          <p:spPr>
            <a:xfrm>
              <a:off x="316140" y="1647360"/>
              <a:ext cx="1993900" cy="863600"/>
            </a:xfrm>
            <a:prstGeom prst="rect">
              <a:avLst/>
            </a:prstGeom>
          </p:spPr>
        </p:pic>
      </p:grpSp>
      <p:grpSp>
        <p:nvGrpSpPr>
          <p:cNvPr id="4" name="Group 3">
            <a:extLst>
              <a:ext uri="{FF2B5EF4-FFF2-40B4-BE49-F238E27FC236}">
                <a16:creationId xmlns:a16="http://schemas.microsoft.com/office/drawing/2014/main" xmlns="" id="{A53DDC0D-FEE7-B44A-BA02-DB4EDFFD32A2}"/>
              </a:ext>
            </a:extLst>
          </p:cNvPr>
          <p:cNvGrpSpPr/>
          <p:nvPr/>
        </p:nvGrpSpPr>
        <p:grpSpPr>
          <a:xfrm>
            <a:off x="3009461" y="1394117"/>
            <a:ext cx="2705539" cy="2837935"/>
            <a:chOff x="2523865" y="1394117"/>
            <a:chExt cx="2705539" cy="2837935"/>
          </a:xfrm>
        </p:grpSpPr>
        <p:sp>
          <p:nvSpPr>
            <p:cNvPr id="29" name="Rectangle 28">
              <a:extLst>
                <a:ext uri="{FF2B5EF4-FFF2-40B4-BE49-F238E27FC236}">
                  <a16:creationId xmlns:a16="http://schemas.microsoft.com/office/drawing/2014/main" xmlns="" id="{CE161A30-9471-AC46-B37A-9668DE974089}"/>
                </a:ext>
              </a:extLst>
            </p:cNvPr>
            <p:cNvSpPr/>
            <p:nvPr/>
          </p:nvSpPr>
          <p:spPr>
            <a:xfrm>
              <a:off x="2523865" y="1394117"/>
              <a:ext cx="2705539" cy="2263362"/>
            </a:xfrm>
            <a:prstGeom prst="rect">
              <a:avLst/>
            </a:prstGeom>
            <a:noFill/>
            <a:ln w="19050">
              <a:noFill/>
              <a:miter lim="800000"/>
            </a:ln>
            <a:effectLst/>
            <a:scene3d>
              <a:camera prst="orthographicFront">
                <a:rot lat="0" lon="0" rev="0"/>
              </a:camera>
              <a:lightRig rig="twoPt" dir="tl"/>
            </a:scene3d>
            <a:sp3d prstMaterial="flat"/>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137160" bIns="137160" numCol="1" spcCol="0" rtlCol="0" fromWordArt="0" anchor="t" anchorCtr="0" forceAA="0" compatLnSpc="1">
              <a:prstTxWarp prst="textNoShape">
                <a:avLst/>
              </a:prstTxWarp>
              <a:noAutofit/>
            </a:bodyPr>
            <a:lstStyle/>
            <a:p>
              <a:pPr>
                <a:lnSpc>
                  <a:spcPct val="90000"/>
                </a:lnSpc>
              </a:pPr>
              <a:r>
                <a:rPr lang="en-US" sz="1200" b="1" dirty="0">
                  <a:solidFill>
                    <a:schemeClr val="tx2"/>
                  </a:solidFill>
                  <a:cs typeface="Arial" panose="020B0604020202020204" pitchFamily="34" charset="0"/>
                </a:rPr>
                <a:t>Microstructure Control for High Temperature Materials</a:t>
              </a:r>
            </a:p>
            <a:p>
              <a:pPr>
                <a:lnSpc>
                  <a:spcPct val="90000"/>
                </a:lnSpc>
              </a:pPr>
              <a:endParaRPr lang="en-US" sz="1200" dirty="0">
                <a:solidFill>
                  <a:schemeClr val="tx2"/>
                </a:solidFill>
              </a:endParaRPr>
            </a:p>
          </p:txBody>
        </p:sp>
        <p:sp>
          <p:nvSpPr>
            <p:cNvPr id="30" name="Rectangle 29">
              <a:extLst>
                <a:ext uri="{FF2B5EF4-FFF2-40B4-BE49-F238E27FC236}">
                  <a16:creationId xmlns:a16="http://schemas.microsoft.com/office/drawing/2014/main" xmlns="" id="{5F1FED28-7719-6249-8C5E-1D7A6B205085}"/>
                </a:ext>
              </a:extLst>
            </p:cNvPr>
            <p:cNvSpPr/>
            <p:nvPr/>
          </p:nvSpPr>
          <p:spPr>
            <a:xfrm>
              <a:off x="2523865" y="3331806"/>
              <a:ext cx="2636739" cy="900246"/>
            </a:xfrm>
            <a:prstGeom prst="rect">
              <a:avLst/>
            </a:prstGeom>
          </p:spPr>
          <p:txBody>
            <a:bodyPr wrap="square" lIns="91440">
              <a:spAutoFit/>
            </a:bodyPr>
            <a:lstStyle/>
            <a:p>
              <a:pPr marL="171450" indent="-171450">
                <a:buFont typeface="Arial" panose="020B0604020202020204" pitchFamily="34" charset="0"/>
                <a:buChar char="•"/>
              </a:pPr>
              <a:r>
                <a:rPr lang="en-US" sz="1050" dirty="0">
                  <a:latin typeface="Arial Narrow" panose="020B0604020202020204" pitchFamily="34" charset="0"/>
                  <a:cs typeface="Arial Narrow" panose="020B0604020202020204" pitchFamily="34" charset="0"/>
                </a:rPr>
                <a:t>Microstructure control for enhanced materials performance: single crystals and twisted crystals</a:t>
              </a:r>
            </a:p>
            <a:p>
              <a:pPr marL="171450" indent="-171450">
                <a:buFont typeface="Arial" panose="020B0604020202020204" pitchFamily="34" charset="0"/>
                <a:buChar char="•"/>
              </a:pPr>
              <a:r>
                <a:rPr lang="en-US" sz="1050" dirty="0">
                  <a:latin typeface="Arial Narrow" panose="020B0604020202020204" pitchFamily="34" charset="0"/>
                  <a:cs typeface="Arial Narrow" panose="020B0604020202020204" pitchFamily="34" charset="0"/>
                </a:rPr>
                <a:t>New materials for extreme environments and enabling advanced component designs</a:t>
              </a:r>
            </a:p>
          </p:txBody>
        </p:sp>
        <p:pic>
          <p:nvPicPr>
            <p:cNvPr id="32" name="Picture 31">
              <a:extLst>
                <a:ext uri="{FF2B5EF4-FFF2-40B4-BE49-F238E27FC236}">
                  <a16:creationId xmlns:a16="http://schemas.microsoft.com/office/drawing/2014/main" xmlns="" id="{B94F228C-46D1-4B46-909F-C964BDD6DEBC}"/>
                </a:ext>
              </a:extLst>
            </p:cNvPr>
            <p:cNvPicPr>
              <a:picLocks noChangeAspect="1"/>
            </p:cNvPicPr>
            <p:nvPr/>
          </p:nvPicPr>
          <p:blipFill>
            <a:blip r:embed="rId4"/>
            <a:stretch>
              <a:fillRect/>
            </a:stretch>
          </p:blipFill>
          <p:spPr>
            <a:xfrm>
              <a:off x="2619459" y="1806132"/>
              <a:ext cx="2374898" cy="1439332"/>
            </a:xfrm>
            <a:prstGeom prst="rect">
              <a:avLst/>
            </a:prstGeom>
          </p:spPr>
        </p:pic>
      </p:grpSp>
      <p:grpSp>
        <p:nvGrpSpPr>
          <p:cNvPr id="13" name="Group 12">
            <a:extLst>
              <a:ext uri="{FF2B5EF4-FFF2-40B4-BE49-F238E27FC236}">
                <a16:creationId xmlns:a16="http://schemas.microsoft.com/office/drawing/2014/main" xmlns="" id="{756939FD-FB51-1345-AA24-744F78BCFC4F}"/>
              </a:ext>
            </a:extLst>
          </p:cNvPr>
          <p:cNvGrpSpPr/>
          <p:nvPr/>
        </p:nvGrpSpPr>
        <p:grpSpPr>
          <a:xfrm>
            <a:off x="92644" y="3577161"/>
            <a:ext cx="2940782" cy="3053122"/>
            <a:chOff x="92644" y="3577161"/>
            <a:chExt cx="2940782" cy="3053122"/>
          </a:xfrm>
        </p:grpSpPr>
        <p:sp>
          <p:nvSpPr>
            <p:cNvPr id="33" name="Rectangle 32">
              <a:extLst>
                <a:ext uri="{FF2B5EF4-FFF2-40B4-BE49-F238E27FC236}">
                  <a16:creationId xmlns:a16="http://schemas.microsoft.com/office/drawing/2014/main" xmlns="" id="{E1AB238D-520B-A941-8CED-E95A3753A947}"/>
                </a:ext>
              </a:extLst>
            </p:cNvPr>
            <p:cNvSpPr/>
            <p:nvPr/>
          </p:nvSpPr>
          <p:spPr>
            <a:xfrm>
              <a:off x="92644" y="3577161"/>
              <a:ext cx="2940782" cy="1997769"/>
            </a:xfrm>
            <a:prstGeom prst="rect">
              <a:avLst/>
            </a:prstGeom>
            <a:noFill/>
            <a:ln w="19050">
              <a:noFill/>
              <a:miter lim="800000"/>
            </a:ln>
            <a:effectLst/>
            <a:scene3d>
              <a:camera prst="orthographicFront">
                <a:rot lat="0" lon="0" rev="0"/>
              </a:camera>
              <a:lightRig rig="twoPt" dir="tl"/>
            </a:scene3d>
            <a:sp3d prstMaterial="flat"/>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137160" bIns="137160" numCol="1" spcCol="0" rtlCol="0" fromWordArt="0" anchor="t" anchorCtr="0" forceAA="0" compatLnSpc="1">
              <a:prstTxWarp prst="textNoShape">
                <a:avLst/>
              </a:prstTxWarp>
              <a:noAutofit/>
            </a:bodyPr>
            <a:lstStyle/>
            <a:p>
              <a:pPr>
                <a:lnSpc>
                  <a:spcPct val="90000"/>
                </a:lnSpc>
              </a:pPr>
              <a:r>
                <a:rPr lang="en-US" sz="1200" b="1" dirty="0">
                  <a:solidFill>
                    <a:schemeClr val="tx2"/>
                  </a:solidFill>
                  <a:cs typeface="Arial" panose="020B0604020202020204" pitchFamily="34" charset="0"/>
                </a:rPr>
                <a:t>Design of High Temperature Al Alloys for Additive Manufacturing</a:t>
              </a:r>
            </a:p>
            <a:p>
              <a:pPr>
                <a:lnSpc>
                  <a:spcPct val="90000"/>
                </a:lnSpc>
              </a:pPr>
              <a:endParaRPr lang="en-US" sz="1200" dirty="0">
                <a:solidFill>
                  <a:schemeClr val="tx2"/>
                </a:solidFill>
                <a:cs typeface="Arial" panose="020B0604020202020204" pitchFamily="34" charset="0"/>
              </a:endParaRPr>
            </a:p>
          </p:txBody>
        </p:sp>
        <p:sp>
          <p:nvSpPr>
            <p:cNvPr id="34" name="Rectangle 33">
              <a:extLst>
                <a:ext uri="{FF2B5EF4-FFF2-40B4-BE49-F238E27FC236}">
                  <a16:creationId xmlns:a16="http://schemas.microsoft.com/office/drawing/2014/main" xmlns="" id="{D075EF6E-2D54-BF41-9781-7B6D5DD62555}"/>
                </a:ext>
              </a:extLst>
            </p:cNvPr>
            <p:cNvSpPr/>
            <p:nvPr/>
          </p:nvSpPr>
          <p:spPr>
            <a:xfrm>
              <a:off x="290077" y="5406871"/>
              <a:ext cx="2545915" cy="1223412"/>
            </a:xfrm>
            <a:prstGeom prst="rect">
              <a:avLst/>
            </a:prstGeom>
          </p:spPr>
          <p:txBody>
            <a:bodyPr wrap="square" lIns="91440">
              <a:spAutoFit/>
            </a:bodyPr>
            <a:lstStyle/>
            <a:p>
              <a:pPr marL="60325" indent="-53975">
                <a:spcBef>
                  <a:spcPts val="0"/>
                </a:spcBef>
                <a:spcAft>
                  <a:spcPts val="0"/>
                </a:spcAft>
                <a:buFont typeface="Arial" panose="020B0604020202020204" pitchFamily="34" charset="0"/>
                <a:buChar char="•"/>
                <a:tabLst>
                  <a:tab pos="107950" algn="l"/>
                </a:tabLst>
              </a:pPr>
              <a:r>
                <a:rPr lang="en-US" sz="1050" dirty="0">
                  <a:latin typeface="Arial Narrow" panose="020B0604020202020204" pitchFamily="34" charset="0"/>
                  <a:cs typeface="Arial Narrow" panose="020B0604020202020204" pitchFamily="34" charset="0"/>
                </a:rPr>
                <a:t>New printable alloys with high-temperature strength better than existing wrought alloys</a:t>
              </a:r>
            </a:p>
            <a:p>
              <a:pPr marL="60325" indent="-53975">
                <a:spcBef>
                  <a:spcPts val="0"/>
                </a:spcBef>
                <a:spcAft>
                  <a:spcPts val="0"/>
                </a:spcAft>
                <a:buFont typeface="Arial" panose="020B0604020202020204" pitchFamily="34" charset="0"/>
                <a:buChar char="•"/>
                <a:tabLst>
                  <a:tab pos="107950" algn="l"/>
                </a:tabLst>
              </a:pPr>
              <a:r>
                <a:rPr lang="en-US" sz="1050" dirty="0">
                  <a:latin typeface="Arial Narrow" panose="020B0604020202020204" pitchFamily="34" charset="0"/>
                  <a:cs typeface="Arial Narrow" panose="020B0604020202020204" pitchFamily="34" charset="0"/>
                </a:rPr>
                <a:t>Thermal diffusivity comparable to conventional alloys</a:t>
              </a:r>
            </a:p>
            <a:p>
              <a:pPr marL="60325" indent="-53975">
                <a:spcBef>
                  <a:spcPts val="0"/>
                </a:spcBef>
                <a:spcAft>
                  <a:spcPts val="0"/>
                </a:spcAft>
                <a:buFont typeface="Arial" panose="020B0604020202020204" pitchFamily="34" charset="0"/>
                <a:buChar char="•"/>
                <a:tabLst>
                  <a:tab pos="107950" algn="l"/>
                </a:tabLst>
              </a:pPr>
              <a:r>
                <a:rPr lang="en-US" sz="1050" dirty="0">
                  <a:latin typeface="Arial Narrow" panose="020B0604020202020204" pitchFamily="34" charset="0"/>
                  <a:cs typeface="Arial Narrow" panose="020B0604020202020204" pitchFamily="34" charset="0"/>
                </a:rPr>
                <a:t>Working with industry partners for component demonstrations in aerospace and automotive industries</a:t>
              </a:r>
            </a:p>
          </p:txBody>
        </p:sp>
        <p:pic>
          <p:nvPicPr>
            <p:cNvPr id="36" name="Picture 35">
              <a:extLst>
                <a:ext uri="{FF2B5EF4-FFF2-40B4-BE49-F238E27FC236}">
                  <a16:creationId xmlns:a16="http://schemas.microsoft.com/office/drawing/2014/main" xmlns="" id="{1BB8CD47-E949-794D-AACC-D14870EF23B1}"/>
                </a:ext>
              </a:extLst>
            </p:cNvPr>
            <p:cNvPicPr>
              <a:picLocks noChangeAspect="1"/>
            </p:cNvPicPr>
            <p:nvPr/>
          </p:nvPicPr>
          <p:blipFill>
            <a:blip r:embed="rId5"/>
            <a:stretch>
              <a:fillRect/>
            </a:stretch>
          </p:blipFill>
          <p:spPr>
            <a:xfrm>
              <a:off x="213482" y="3935968"/>
              <a:ext cx="2489200" cy="1536700"/>
            </a:xfrm>
            <a:prstGeom prst="rect">
              <a:avLst/>
            </a:prstGeom>
          </p:spPr>
        </p:pic>
      </p:grpSp>
    </p:spTree>
    <p:extLst>
      <p:ext uri="{BB962C8B-B14F-4D97-AF65-F5344CB8AC3E}">
        <p14:creationId xmlns:p14="http://schemas.microsoft.com/office/powerpoint/2010/main" val="588896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0"/>
            <a:ext cx="8724900" cy="812800"/>
          </a:xfrm>
        </p:spPr>
        <p:txBody>
          <a:bodyPr/>
          <a:lstStyle/>
          <a:p>
            <a:r>
              <a:rPr lang="en-US" sz="2800" dirty="0">
                <a:solidFill>
                  <a:schemeClr val="accent5"/>
                </a:solidFill>
              </a:rPr>
              <a:t>Additive Manufacturing Background</a:t>
            </a:r>
          </a:p>
        </p:txBody>
      </p:sp>
      <p:sp>
        <p:nvSpPr>
          <p:cNvPr id="3" name="TextBox 2"/>
          <p:cNvSpPr txBox="1"/>
          <p:nvPr/>
        </p:nvSpPr>
        <p:spPr>
          <a:xfrm>
            <a:off x="3468812" y="1049088"/>
            <a:ext cx="5550509" cy="1938992"/>
          </a:xfrm>
          <a:prstGeom prst="rect">
            <a:avLst/>
          </a:prstGeom>
          <a:noFill/>
        </p:spPr>
        <p:txBody>
          <a:bodyPr wrap="square" rtlCol="0">
            <a:spAutoFit/>
          </a:bodyPr>
          <a:lstStyle/>
          <a:p>
            <a:pPr algn="ctr" fontAlgn="ctr">
              <a:spcBef>
                <a:spcPts val="0"/>
              </a:spcBef>
              <a:spcAft>
                <a:spcPts val="600"/>
              </a:spcAft>
              <a:buClr>
                <a:srgbClr val="7AC143"/>
              </a:buClr>
            </a:pPr>
            <a:r>
              <a:rPr lang="en-US" sz="2400" b="1" i="1" dirty="0">
                <a:solidFill>
                  <a:srgbClr val="50565C"/>
                </a:solidFill>
                <a:latin typeface="Franklin Gothic Book"/>
              </a:rPr>
              <a:t>Additive Manufacturing (AM) processes deposit materials in a point-to-point fashion to fabricate complex components directly from a digital design file.  AM and “3D Printing” are generally synonymous. </a:t>
            </a:r>
          </a:p>
        </p:txBody>
      </p:sp>
      <p:pic>
        <p:nvPicPr>
          <p:cNvPr id="6" name="Picture 5">
            <a:extLst>
              <a:ext uri="{FF2B5EF4-FFF2-40B4-BE49-F238E27FC236}">
                <a16:creationId xmlns:a16="http://schemas.microsoft.com/office/drawing/2014/main" xmlns="" id="{9BF3326F-4744-492B-99D6-6F5347D5DF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743423"/>
            <a:ext cx="3733800" cy="2380777"/>
          </a:xfrm>
          <a:prstGeom prst="rect">
            <a:avLst/>
          </a:prstGeom>
        </p:spPr>
      </p:pic>
      <p:sp>
        <p:nvSpPr>
          <p:cNvPr id="8" name="TextBox 7"/>
          <p:cNvSpPr txBox="1"/>
          <p:nvPr/>
        </p:nvSpPr>
        <p:spPr>
          <a:xfrm>
            <a:off x="143303" y="3183791"/>
            <a:ext cx="3438097" cy="3293209"/>
          </a:xfrm>
          <a:prstGeom prst="rect">
            <a:avLst/>
          </a:prstGeom>
          <a:solidFill>
            <a:schemeClr val="accent1">
              <a:lumMod val="20000"/>
              <a:lumOff val="80000"/>
            </a:schemeClr>
          </a:solidFill>
        </p:spPr>
        <p:txBody>
          <a:bodyPr wrap="square" rtlCol="0">
            <a:spAutoFit/>
          </a:bodyPr>
          <a:lstStyle/>
          <a:p>
            <a:pPr marL="285750" indent="-285750" fontAlgn="ctr">
              <a:spcBef>
                <a:spcPts val="0"/>
              </a:spcBef>
              <a:spcAft>
                <a:spcPts val="600"/>
              </a:spcAft>
              <a:buClr>
                <a:srgbClr val="7AC143"/>
              </a:buClr>
              <a:buFont typeface="Wingdings" panose="05000000000000000000" pitchFamily="2" charset="2"/>
              <a:buChar char="Ø"/>
            </a:pPr>
            <a:r>
              <a:rPr lang="en-US" dirty="0">
                <a:solidFill>
                  <a:srgbClr val="50565C"/>
                </a:solidFill>
                <a:latin typeface="Franklin Gothic Book"/>
              </a:rPr>
              <a:t>AM Benefits:</a:t>
            </a:r>
          </a:p>
          <a:p>
            <a:pPr marL="742950" lvl="1" indent="-285750" fontAlgn="ctr">
              <a:spcBef>
                <a:spcPts val="0"/>
              </a:spcBef>
              <a:spcAft>
                <a:spcPts val="600"/>
              </a:spcAft>
              <a:buClr>
                <a:srgbClr val="7AC143"/>
              </a:buClr>
              <a:buFont typeface="Wingdings" panose="05000000000000000000" pitchFamily="2" charset="2"/>
              <a:buChar char="Ø"/>
            </a:pPr>
            <a:r>
              <a:rPr lang="en-US" sz="1600" dirty="0">
                <a:solidFill>
                  <a:srgbClr val="50565C"/>
                </a:solidFill>
                <a:latin typeface="Franklin Gothic Book"/>
              </a:rPr>
              <a:t>Novel innovative geometries</a:t>
            </a:r>
          </a:p>
          <a:p>
            <a:pPr marL="742950" lvl="1" indent="-285750" fontAlgn="ctr">
              <a:spcBef>
                <a:spcPts val="0"/>
              </a:spcBef>
              <a:spcAft>
                <a:spcPts val="600"/>
              </a:spcAft>
              <a:buClr>
                <a:srgbClr val="7AC143"/>
              </a:buClr>
              <a:buFont typeface="Wingdings" panose="05000000000000000000" pitchFamily="2" charset="2"/>
              <a:buChar char="Ø"/>
            </a:pPr>
            <a:r>
              <a:rPr lang="en-US" sz="1600" dirty="0">
                <a:solidFill>
                  <a:srgbClr val="50565C"/>
                </a:solidFill>
                <a:latin typeface="Franklin Gothic Book"/>
              </a:rPr>
              <a:t>Consolidation of complex assemblies into single parts</a:t>
            </a:r>
          </a:p>
          <a:p>
            <a:pPr marL="742950" lvl="1" indent="-285750" fontAlgn="ctr">
              <a:spcBef>
                <a:spcPts val="0"/>
              </a:spcBef>
              <a:spcAft>
                <a:spcPts val="600"/>
              </a:spcAft>
              <a:buClr>
                <a:srgbClr val="7AC143"/>
              </a:buClr>
              <a:buFont typeface="Wingdings" panose="05000000000000000000" pitchFamily="2" charset="2"/>
              <a:buChar char="Ø"/>
            </a:pPr>
            <a:r>
              <a:rPr lang="en-US" sz="1600" dirty="0">
                <a:solidFill>
                  <a:srgbClr val="50565C"/>
                </a:solidFill>
                <a:latin typeface="Franklin Gothic Book"/>
              </a:rPr>
              <a:t>Decreased lifecycle energy consumption and waste</a:t>
            </a:r>
          </a:p>
          <a:p>
            <a:pPr marL="742950" lvl="1" indent="-285750" fontAlgn="ctr">
              <a:spcBef>
                <a:spcPts val="0"/>
              </a:spcBef>
              <a:spcAft>
                <a:spcPts val="600"/>
              </a:spcAft>
              <a:buClr>
                <a:srgbClr val="7AC143"/>
              </a:buClr>
              <a:buFont typeface="Wingdings" panose="05000000000000000000" pitchFamily="2" charset="2"/>
              <a:buChar char="Ø"/>
            </a:pPr>
            <a:r>
              <a:rPr lang="en-US" sz="1600" dirty="0">
                <a:solidFill>
                  <a:srgbClr val="50565C"/>
                </a:solidFill>
                <a:latin typeface="Franklin Gothic Book"/>
              </a:rPr>
              <a:t>Reduced time to market</a:t>
            </a:r>
          </a:p>
          <a:p>
            <a:pPr marL="742950" lvl="1" indent="-285750" fontAlgn="ctr">
              <a:spcBef>
                <a:spcPts val="0"/>
              </a:spcBef>
              <a:spcAft>
                <a:spcPts val="600"/>
              </a:spcAft>
              <a:buClr>
                <a:srgbClr val="7AC143"/>
              </a:buClr>
              <a:buFont typeface="Wingdings" panose="05000000000000000000" pitchFamily="2" charset="2"/>
              <a:buChar char="Ø"/>
            </a:pPr>
            <a:r>
              <a:rPr lang="en-US" sz="1600" dirty="0">
                <a:solidFill>
                  <a:srgbClr val="50565C"/>
                </a:solidFill>
                <a:latin typeface="Franklin Gothic Book"/>
              </a:rPr>
              <a:t>Higher performance components</a:t>
            </a:r>
          </a:p>
          <a:p>
            <a:pPr marL="742950" lvl="1" indent="-285750" fontAlgn="ctr">
              <a:spcBef>
                <a:spcPts val="0"/>
              </a:spcBef>
              <a:spcAft>
                <a:spcPts val="600"/>
              </a:spcAft>
              <a:buClr>
                <a:srgbClr val="7AC143"/>
              </a:buClr>
              <a:buFont typeface="Wingdings" panose="05000000000000000000" pitchFamily="2" charset="2"/>
              <a:buChar char="Ø"/>
            </a:pPr>
            <a:r>
              <a:rPr lang="en-US" sz="1600" dirty="0">
                <a:solidFill>
                  <a:srgbClr val="50565C"/>
                </a:solidFill>
                <a:latin typeface="Franklin Gothic Book"/>
              </a:rPr>
              <a:t>Increased manufacturing agility</a:t>
            </a:r>
          </a:p>
        </p:txBody>
      </p:sp>
      <p:sp>
        <p:nvSpPr>
          <p:cNvPr id="11" name="TextBox 10">
            <a:extLst>
              <a:ext uri="{FF2B5EF4-FFF2-40B4-BE49-F238E27FC236}">
                <a16:creationId xmlns:a16="http://schemas.microsoft.com/office/drawing/2014/main" xmlns="" id="{2F7B6EB3-5633-2A40-8C86-A67EF912BDCD}"/>
              </a:ext>
            </a:extLst>
          </p:cNvPr>
          <p:cNvSpPr txBox="1"/>
          <p:nvPr/>
        </p:nvSpPr>
        <p:spPr>
          <a:xfrm>
            <a:off x="3711057" y="3197490"/>
            <a:ext cx="5051943" cy="3308598"/>
          </a:xfrm>
          <a:prstGeom prst="rect">
            <a:avLst/>
          </a:prstGeom>
          <a:solidFill>
            <a:schemeClr val="accent1">
              <a:lumMod val="40000"/>
              <a:lumOff val="60000"/>
            </a:schemeClr>
          </a:solidFill>
        </p:spPr>
        <p:txBody>
          <a:bodyPr wrap="square" rtlCol="0">
            <a:spAutoFit/>
          </a:bodyPr>
          <a:lstStyle/>
          <a:p>
            <a:pPr marL="285750" indent="-285750" fontAlgn="ctr">
              <a:spcBef>
                <a:spcPts val="0"/>
              </a:spcBef>
              <a:spcAft>
                <a:spcPts val="600"/>
              </a:spcAft>
              <a:buClr>
                <a:srgbClr val="7AC143"/>
              </a:buClr>
              <a:buFont typeface="Wingdings" panose="05000000000000000000" pitchFamily="2" charset="2"/>
              <a:buChar char="Ø"/>
            </a:pPr>
            <a:r>
              <a:rPr lang="en-US" dirty="0">
                <a:solidFill>
                  <a:srgbClr val="50565C"/>
                </a:solidFill>
                <a:latin typeface="Franklin Gothic Book"/>
              </a:rPr>
              <a:t>AMO AM Process focus:</a:t>
            </a:r>
          </a:p>
          <a:p>
            <a:pPr marL="742950" lvl="1" indent="-285750" fontAlgn="ctr">
              <a:spcBef>
                <a:spcPts val="0"/>
              </a:spcBef>
              <a:spcAft>
                <a:spcPts val="600"/>
              </a:spcAft>
              <a:buClr>
                <a:srgbClr val="7AC143"/>
              </a:buClr>
              <a:buFont typeface="Wingdings" panose="05000000000000000000" pitchFamily="2" charset="2"/>
              <a:buChar char="Ø"/>
            </a:pPr>
            <a:r>
              <a:rPr lang="en-US" sz="1600" dirty="0">
                <a:solidFill>
                  <a:srgbClr val="50565C"/>
                </a:solidFill>
                <a:latin typeface="Franklin Gothic Book"/>
              </a:rPr>
              <a:t>AMO focuses on AM processes at the scale, speed, and cost relevant to industrial production</a:t>
            </a:r>
          </a:p>
          <a:p>
            <a:pPr marL="742950" lvl="1" indent="-285750" fontAlgn="ctr">
              <a:spcBef>
                <a:spcPts val="0"/>
              </a:spcBef>
              <a:spcAft>
                <a:spcPts val="600"/>
              </a:spcAft>
              <a:buClr>
                <a:srgbClr val="7AC143"/>
              </a:buClr>
              <a:buFont typeface="Wingdings" panose="05000000000000000000" pitchFamily="2" charset="2"/>
              <a:buChar char="Ø"/>
            </a:pPr>
            <a:r>
              <a:rPr lang="en-US" sz="1600" dirty="0">
                <a:solidFill>
                  <a:srgbClr val="50565C"/>
                </a:solidFill>
                <a:latin typeface="Franklin Gothic Book"/>
              </a:rPr>
              <a:t>AMO targeted end uses: direct use components (e.g. structural parts), indirect use components (e.g. tooling), AM materials (e.g. powder processing), Rapid prototyping for industry.</a:t>
            </a:r>
          </a:p>
          <a:p>
            <a:pPr marL="742950" lvl="1" indent="-285750" fontAlgn="ctr">
              <a:spcBef>
                <a:spcPts val="0"/>
              </a:spcBef>
              <a:spcAft>
                <a:spcPts val="600"/>
              </a:spcAft>
              <a:buClr>
                <a:srgbClr val="7AC143"/>
              </a:buClr>
              <a:buFont typeface="Wingdings" panose="05000000000000000000" pitchFamily="2" charset="2"/>
              <a:buChar char="Ø"/>
            </a:pPr>
            <a:r>
              <a:rPr lang="en-US" sz="1600" dirty="0">
                <a:solidFill>
                  <a:srgbClr val="50565C"/>
                </a:solidFill>
                <a:latin typeface="Franklin Gothic Book"/>
              </a:rPr>
              <a:t>AMO supports powder bed fusion, binder jetting, polymer extrusion, directed energy deposition, concrete extrusion, hybrid AM/subtractive, and other AM process technologies</a:t>
            </a:r>
          </a:p>
        </p:txBody>
      </p:sp>
    </p:spTree>
    <p:extLst>
      <p:ext uri="{BB962C8B-B14F-4D97-AF65-F5344CB8AC3E}">
        <p14:creationId xmlns:p14="http://schemas.microsoft.com/office/powerpoint/2010/main" val="207422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0"/>
            <a:ext cx="8724900" cy="812800"/>
          </a:xfrm>
        </p:spPr>
        <p:txBody>
          <a:bodyPr/>
          <a:lstStyle/>
          <a:p>
            <a:r>
              <a:rPr lang="en-US" sz="2800" dirty="0">
                <a:solidFill>
                  <a:schemeClr val="accent5"/>
                </a:solidFill>
              </a:rPr>
              <a:t>AMO Technical Topic Team</a:t>
            </a:r>
          </a:p>
        </p:txBody>
      </p:sp>
      <p:sp>
        <p:nvSpPr>
          <p:cNvPr id="3" name="TextBox 2"/>
          <p:cNvSpPr txBox="1"/>
          <p:nvPr/>
        </p:nvSpPr>
        <p:spPr>
          <a:xfrm>
            <a:off x="152400" y="1066800"/>
            <a:ext cx="8839200" cy="1246495"/>
          </a:xfrm>
          <a:prstGeom prst="rect">
            <a:avLst/>
          </a:prstGeom>
          <a:noFill/>
        </p:spPr>
        <p:txBody>
          <a:bodyPr wrap="square" rtlCol="0">
            <a:spAutoFit/>
          </a:bodyPr>
          <a:lstStyle/>
          <a:p>
            <a:pPr marL="285750" indent="-285750" fontAlgn="ctr">
              <a:spcBef>
                <a:spcPts val="0"/>
              </a:spcBef>
              <a:spcAft>
                <a:spcPts val="600"/>
              </a:spcAft>
              <a:buClr>
                <a:srgbClr val="7AC143"/>
              </a:buClr>
              <a:buFont typeface="Wingdings" panose="05000000000000000000" pitchFamily="2" charset="2"/>
              <a:buChar char="Ø"/>
            </a:pPr>
            <a:r>
              <a:rPr lang="en-US" sz="1500" dirty="0">
                <a:solidFill>
                  <a:srgbClr val="50565C"/>
                </a:solidFill>
                <a:latin typeface="Franklin Gothic Book"/>
              </a:rPr>
              <a:t>Blake Marshall, Technology Manager</a:t>
            </a:r>
          </a:p>
          <a:p>
            <a:pPr marL="285750" indent="-285750" fontAlgn="ctr">
              <a:spcBef>
                <a:spcPts val="0"/>
              </a:spcBef>
              <a:spcAft>
                <a:spcPts val="600"/>
              </a:spcAft>
              <a:buClr>
                <a:srgbClr val="7AC143"/>
              </a:buClr>
              <a:buFont typeface="Wingdings" panose="05000000000000000000" pitchFamily="2" charset="2"/>
              <a:buChar char="Ø"/>
            </a:pPr>
            <a:r>
              <a:rPr lang="en-US" sz="1500" dirty="0">
                <a:solidFill>
                  <a:srgbClr val="50565C"/>
                </a:solidFill>
                <a:latin typeface="Franklin Gothic Book"/>
              </a:rPr>
              <a:t>Chris </a:t>
            </a:r>
            <a:r>
              <a:rPr lang="en-US" sz="1500" dirty="0" err="1">
                <a:solidFill>
                  <a:srgbClr val="50565C"/>
                </a:solidFill>
                <a:latin typeface="Franklin Gothic Book"/>
              </a:rPr>
              <a:t>Hovanec</a:t>
            </a:r>
            <a:r>
              <a:rPr lang="en-US" sz="1500" dirty="0">
                <a:solidFill>
                  <a:srgbClr val="50565C"/>
                </a:solidFill>
                <a:latin typeface="Franklin Gothic Book"/>
              </a:rPr>
              <a:t>, Technology Manager</a:t>
            </a:r>
          </a:p>
          <a:p>
            <a:pPr marL="285750" indent="-285750" fontAlgn="ctr">
              <a:spcBef>
                <a:spcPts val="0"/>
              </a:spcBef>
              <a:spcAft>
                <a:spcPts val="600"/>
              </a:spcAft>
              <a:buClr>
                <a:srgbClr val="7AC143"/>
              </a:buClr>
              <a:buFont typeface="Wingdings" panose="05000000000000000000" pitchFamily="2" charset="2"/>
              <a:buChar char="Ø"/>
            </a:pPr>
            <a:r>
              <a:rPr lang="en-US" sz="1500" dirty="0">
                <a:solidFill>
                  <a:srgbClr val="50565C"/>
                </a:solidFill>
                <a:latin typeface="Franklin Gothic Book"/>
              </a:rPr>
              <a:t>Tina </a:t>
            </a:r>
            <a:r>
              <a:rPr lang="en-US" sz="1500" dirty="0" err="1">
                <a:solidFill>
                  <a:srgbClr val="50565C"/>
                </a:solidFill>
                <a:latin typeface="Franklin Gothic Book"/>
              </a:rPr>
              <a:t>Kaarsberg</a:t>
            </a:r>
            <a:r>
              <a:rPr lang="en-US" sz="1500" dirty="0">
                <a:solidFill>
                  <a:srgbClr val="50565C"/>
                </a:solidFill>
                <a:latin typeface="Franklin Gothic Book"/>
              </a:rPr>
              <a:t>, Technology Manager</a:t>
            </a:r>
          </a:p>
          <a:p>
            <a:pPr marL="285750" indent="-285750" fontAlgn="ctr">
              <a:spcBef>
                <a:spcPts val="0"/>
              </a:spcBef>
              <a:spcAft>
                <a:spcPts val="600"/>
              </a:spcAft>
              <a:buClr>
                <a:srgbClr val="7AC143"/>
              </a:buClr>
              <a:buFont typeface="Wingdings" panose="05000000000000000000" pitchFamily="2" charset="2"/>
              <a:buChar char="Ø"/>
            </a:pPr>
            <a:r>
              <a:rPr lang="en-US" sz="1500" dirty="0">
                <a:solidFill>
                  <a:srgbClr val="50565C"/>
                </a:solidFill>
                <a:latin typeface="Franklin Gothic Book"/>
              </a:rPr>
              <a:t>Stephen </a:t>
            </a:r>
            <a:r>
              <a:rPr lang="en-US" sz="1500" dirty="0" err="1">
                <a:solidFill>
                  <a:srgbClr val="50565C"/>
                </a:solidFill>
                <a:latin typeface="Franklin Gothic Book"/>
              </a:rPr>
              <a:t>Sikirica</a:t>
            </a:r>
            <a:r>
              <a:rPr lang="en-US" sz="1500" dirty="0">
                <a:solidFill>
                  <a:srgbClr val="50565C"/>
                </a:solidFill>
                <a:latin typeface="Franklin Gothic Book"/>
              </a:rPr>
              <a:t>, Technology Manager</a:t>
            </a:r>
          </a:p>
        </p:txBody>
      </p:sp>
      <p:sp>
        <p:nvSpPr>
          <p:cNvPr id="4" name="TextBox 3">
            <a:extLst>
              <a:ext uri="{FF2B5EF4-FFF2-40B4-BE49-F238E27FC236}">
                <a16:creationId xmlns:a16="http://schemas.microsoft.com/office/drawing/2014/main" xmlns="" id="{9875D5C3-7E57-4388-8678-08D479BD4B65}"/>
              </a:ext>
            </a:extLst>
          </p:cNvPr>
          <p:cNvSpPr txBox="1"/>
          <p:nvPr/>
        </p:nvSpPr>
        <p:spPr>
          <a:xfrm>
            <a:off x="152400" y="5877580"/>
            <a:ext cx="8839200" cy="523220"/>
          </a:xfrm>
          <a:prstGeom prst="rect">
            <a:avLst/>
          </a:prstGeom>
          <a:noFill/>
        </p:spPr>
        <p:txBody>
          <a:bodyPr wrap="square" rtlCol="0">
            <a:spAutoFit/>
          </a:bodyPr>
          <a:lstStyle/>
          <a:p>
            <a:pPr algn="ctr" fontAlgn="ctr">
              <a:spcBef>
                <a:spcPts val="0"/>
              </a:spcBef>
              <a:spcAft>
                <a:spcPts val="600"/>
              </a:spcAft>
              <a:buClr>
                <a:srgbClr val="7AC143"/>
              </a:buClr>
            </a:pPr>
            <a:r>
              <a:rPr lang="en-US" sz="2800" b="1" dirty="0">
                <a:solidFill>
                  <a:srgbClr val="50565C"/>
                </a:solidFill>
                <a:latin typeface="Franklin Gothic Medium" panose="020B0603020102020204" pitchFamily="34" charset="0"/>
              </a:rPr>
              <a:t>THANK YOU!</a:t>
            </a:r>
            <a:endParaRPr lang="en-US" sz="3600" b="1" dirty="0">
              <a:solidFill>
                <a:srgbClr val="50565C"/>
              </a:solidFill>
              <a:latin typeface="Franklin Gothic Medium" panose="020B0603020102020204" pitchFamily="34" charset="0"/>
            </a:endParaRPr>
          </a:p>
        </p:txBody>
      </p:sp>
    </p:spTree>
    <p:extLst>
      <p:ext uri="{BB962C8B-B14F-4D97-AF65-F5344CB8AC3E}">
        <p14:creationId xmlns:p14="http://schemas.microsoft.com/office/powerpoint/2010/main" val="33619750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0"/>
            <a:ext cx="8724900" cy="812800"/>
          </a:xfrm>
        </p:spPr>
        <p:txBody>
          <a:bodyPr/>
          <a:lstStyle/>
          <a:p>
            <a:r>
              <a:rPr lang="en-US" sz="2800" dirty="0">
                <a:solidFill>
                  <a:schemeClr val="accent5"/>
                </a:solidFill>
              </a:rPr>
              <a:t>Additive Manufacturing Background</a:t>
            </a:r>
          </a:p>
        </p:txBody>
      </p:sp>
      <p:sp>
        <p:nvSpPr>
          <p:cNvPr id="9" name="TextBox 8"/>
          <p:cNvSpPr txBox="1"/>
          <p:nvPr/>
        </p:nvSpPr>
        <p:spPr>
          <a:xfrm>
            <a:off x="-76200" y="914400"/>
            <a:ext cx="8839200" cy="1000274"/>
          </a:xfrm>
          <a:prstGeom prst="rect">
            <a:avLst/>
          </a:prstGeom>
          <a:noFill/>
        </p:spPr>
        <p:txBody>
          <a:bodyPr wrap="square" rtlCol="0">
            <a:spAutoFit/>
          </a:bodyPr>
          <a:lstStyle/>
          <a:p>
            <a:pPr marL="742950" lvl="1" indent="-285750" fontAlgn="ctr">
              <a:spcBef>
                <a:spcPts val="0"/>
              </a:spcBef>
              <a:spcAft>
                <a:spcPts val="600"/>
              </a:spcAft>
              <a:buClr>
                <a:srgbClr val="7AC143"/>
              </a:buClr>
              <a:buFont typeface="Wingdings" panose="05000000000000000000" pitchFamily="2" charset="2"/>
              <a:buChar char="Ø"/>
            </a:pPr>
            <a:r>
              <a:rPr lang="en-US" dirty="0">
                <a:solidFill>
                  <a:srgbClr val="50565C"/>
                </a:solidFill>
                <a:latin typeface="Franklin Gothic Book"/>
              </a:rPr>
              <a:t>AM is a broadly-applicable process technology supporting missions across DOE</a:t>
            </a:r>
          </a:p>
          <a:p>
            <a:pPr marL="742950" lvl="1" indent="-285750" fontAlgn="ctr">
              <a:spcBef>
                <a:spcPts val="0"/>
              </a:spcBef>
              <a:spcAft>
                <a:spcPts val="600"/>
              </a:spcAft>
              <a:buClr>
                <a:srgbClr val="7AC143"/>
              </a:buClr>
              <a:buFont typeface="Wingdings" panose="05000000000000000000" pitchFamily="2" charset="2"/>
              <a:buChar char="Ø"/>
            </a:pPr>
            <a:r>
              <a:rPr lang="en-US" dirty="0">
                <a:solidFill>
                  <a:srgbClr val="50565C"/>
                </a:solidFill>
                <a:latin typeface="Franklin Gothic Book"/>
              </a:rPr>
              <a:t>Net-shaped components with tailored properties and/or enhanced performance can impact many different applications and use cases</a:t>
            </a:r>
          </a:p>
        </p:txBody>
      </p:sp>
      <p:pic>
        <p:nvPicPr>
          <p:cNvPr id="10" name="Picture 9" descr="Screen Clipping"/>
          <p:cNvPicPr>
            <a:picLocks noChangeAspect="1"/>
          </p:cNvPicPr>
          <p:nvPr/>
        </p:nvPicPr>
        <p:blipFill rotWithShape="1">
          <a:blip r:embed="rId3">
            <a:extLst>
              <a:ext uri="{28A0092B-C50C-407E-A947-70E740481C1C}">
                <a14:useLocalDpi xmlns:a14="http://schemas.microsoft.com/office/drawing/2010/main" val="0"/>
              </a:ext>
            </a:extLst>
          </a:blip>
          <a:srcRect l="7809" t="2123" r="1440"/>
          <a:stretch/>
        </p:blipFill>
        <p:spPr>
          <a:xfrm>
            <a:off x="76200" y="2173286"/>
            <a:ext cx="5471480" cy="4303714"/>
          </a:xfrm>
          <a:prstGeom prst="rect">
            <a:avLst/>
          </a:prstGeom>
        </p:spPr>
      </p:pic>
      <p:grpSp>
        <p:nvGrpSpPr>
          <p:cNvPr id="31" name="Group 30">
            <a:extLst>
              <a:ext uri="{FF2B5EF4-FFF2-40B4-BE49-F238E27FC236}">
                <a16:creationId xmlns:a16="http://schemas.microsoft.com/office/drawing/2014/main" xmlns="" id="{188889F3-758D-844E-80E4-62A34ED78429}"/>
              </a:ext>
            </a:extLst>
          </p:cNvPr>
          <p:cNvGrpSpPr/>
          <p:nvPr/>
        </p:nvGrpSpPr>
        <p:grpSpPr>
          <a:xfrm>
            <a:off x="5547680" y="2209800"/>
            <a:ext cx="3520120" cy="4303714"/>
            <a:chOff x="5410200" y="2099846"/>
            <a:chExt cx="3607086" cy="4303714"/>
          </a:xfrm>
        </p:grpSpPr>
        <p:sp>
          <p:nvSpPr>
            <p:cNvPr id="7" name="Rectangle 6">
              <a:extLst>
                <a:ext uri="{FF2B5EF4-FFF2-40B4-BE49-F238E27FC236}">
                  <a16:creationId xmlns:a16="http://schemas.microsoft.com/office/drawing/2014/main" xmlns="" id="{ACCED783-E796-6F41-A15F-9C24C66FF250}"/>
                </a:ext>
              </a:extLst>
            </p:cNvPr>
            <p:cNvSpPr/>
            <p:nvPr/>
          </p:nvSpPr>
          <p:spPr>
            <a:xfrm>
              <a:off x="5410200" y="2099846"/>
              <a:ext cx="3607085" cy="4303714"/>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619E044D-3B73-1346-BA6A-071C3763CE30}"/>
                </a:ext>
              </a:extLst>
            </p:cNvPr>
            <p:cNvPicPr>
              <a:picLocks noChangeAspect="1"/>
            </p:cNvPicPr>
            <p:nvPr/>
          </p:nvPicPr>
          <p:blipFill rotWithShape="1">
            <a:blip r:embed="rId4"/>
            <a:srcRect t="8375"/>
            <a:stretch/>
          </p:blipFill>
          <p:spPr>
            <a:xfrm>
              <a:off x="5503571" y="2667000"/>
              <a:ext cx="3380640" cy="3657600"/>
            </a:xfrm>
            <a:prstGeom prst="rect">
              <a:avLst/>
            </a:prstGeom>
          </p:spPr>
        </p:pic>
        <p:sp>
          <p:nvSpPr>
            <p:cNvPr id="30" name="Rectangle 29">
              <a:extLst>
                <a:ext uri="{FF2B5EF4-FFF2-40B4-BE49-F238E27FC236}">
                  <a16:creationId xmlns:a16="http://schemas.microsoft.com/office/drawing/2014/main" xmlns="" id="{909BC465-1988-2541-9677-E905FC0EB974}"/>
                </a:ext>
              </a:extLst>
            </p:cNvPr>
            <p:cNvSpPr/>
            <p:nvPr/>
          </p:nvSpPr>
          <p:spPr>
            <a:xfrm>
              <a:off x="5410200" y="2142292"/>
              <a:ext cx="3607086" cy="338554"/>
            </a:xfrm>
            <a:prstGeom prst="rect">
              <a:avLst/>
            </a:prstGeom>
          </p:spPr>
          <p:txBody>
            <a:bodyPr wrap="square">
              <a:spAutoFit/>
            </a:bodyPr>
            <a:lstStyle/>
            <a:p>
              <a:pPr algn="ctr"/>
              <a:r>
                <a:rPr lang="en-US" sz="1600" i="1" dirty="0">
                  <a:latin typeface="Arial" panose="020B0604020202020204" pitchFamily="34" charset="0"/>
                </a:rPr>
                <a:t>AMO supported or enabled AM R&amp;D</a:t>
              </a:r>
              <a:endParaRPr lang="en-US" sz="1600" i="1" dirty="0"/>
            </a:p>
          </p:txBody>
        </p:sp>
      </p:grpSp>
    </p:spTree>
    <p:extLst>
      <p:ext uri="{BB962C8B-B14F-4D97-AF65-F5344CB8AC3E}">
        <p14:creationId xmlns:p14="http://schemas.microsoft.com/office/powerpoint/2010/main" val="2679626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B68C5701-73FD-A64C-95F6-2F82A5D0B427}"/>
              </a:ext>
            </a:extLst>
          </p:cNvPr>
          <p:cNvSpPr/>
          <p:nvPr/>
        </p:nvSpPr>
        <p:spPr>
          <a:xfrm>
            <a:off x="74526" y="1821366"/>
            <a:ext cx="4497474" cy="4648200"/>
          </a:xfrm>
          <a:prstGeom prst="rect">
            <a:avLst/>
          </a:prstGeom>
          <a:noFill/>
          <a:ln>
            <a:solidFill>
              <a:schemeClr val="accent4">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85BC0378-43C6-CA40-9769-214F313F96C1}"/>
              </a:ext>
            </a:extLst>
          </p:cNvPr>
          <p:cNvSpPr/>
          <p:nvPr/>
        </p:nvSpPr>
        <p:spPr>
          <a:xfrm>
            <a:off x="4572000" y="1821366"/>
            <a:ext cx="4419600" cy="4648200"/>
          </a:xfrm>
          <a:prstGeom prst="rect">
            <a:avLst/>
          </a:prstGeom>
          <a:noFill/>
          <a:ln>
            <a:solidFill>
              <a:schemeClr val="accent4">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ounded Rectangle 2">
            <a:extLst>
              <a:ext uri="{FF2B5EF4-FFF2-40B4-BE49-F238E27FC236}">
                <a16:creationId xmlns:a16="http://schemas.microsoft.com/office/drawing/2014/main" xmlns="" id="{1DA12420-6E96-844D-B6DD-FD81E3303134}"/>
              </a:ext>
            </a:extLst>
          </p:cNvPr>
          <p:cNvSpPr/>
          <p:nvPr/>
        </p:nvSpPr>
        <p:spPr>
          <a:xfrm>
            <a:off x="152400" y="4287065"/>
            <a:ext cx="8763000" cy="2113735"/>
          </a:xfrm>
          <a:prstGeom prst="roundRect">
            <a:avLst/>
          </a:prstGeom>
          <a:gradFill>
            <a:gsLst>
              <a:gs pos="0">
                <a:schemeClr val="accent5">
                  <a:tint val="50000"/>
                  <a:satMod val="300000"/>
                </a:schemeClr>
              </a:gs>
              <a:gs pos="35000">
                <a:schemeClr val="accent5">
                  <a:tint val="37000"/>
                  <a:satMod val="300000"/>
                </a:schemeClr>
              </a:gs>
              <a:gs pos="100000">
                <a:schemeClr val="accent5">
                  <a:tint val="15000"/>
                  <a:satMod val="350000"/>
                </a:schemeClr>
              </a:gs>
            </a:gsLst>
          </a:gra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2" name="Title 1"/>
          <p:cNvSpPr>
            <a:spLocks noGrp="1"/>
          </p:cNvSpPr>
          <p:nvPr>
            <p:ph type="title"/>
          </p:nvPr>
        </p:nvSpPr>
        <p:spPr>
          <a:xfrm>
            <a:off x="266700" y="0"/>
            <a:ext cx="8724900" cy="812800"/>
          </a:xfrm>
        </p:spPr>
        <p:txBody>
          <a:bodyPr/>
          <a:lstStyle/>
          <a:p>
            <a:r>
              <a:rPr lang="en-US" sz="2800" dirty="0">
                <a:solidFill>
                  <a:schemeClr val="accent5"/>
                </a:solidFill>
              </a:rPr>
              <a:t>Additive Manufacturing Background</a:t>
            </a:r>
          </a:p>
        </p:txBody>
      </p:sp>
      <p:sp>
        <p:nvSpPr>
          <p:cNvPr id="9" name="TextBox 8"/>
          <p:cNvSpPr txBox="1"/>
          <p:nvPr/>
        </p:nvSpPr>
        <p:spPr>
          <a:xfrm>
            <a:off x="-76200" y="914400"/>
            <a:ext cx="8839200" cy="723275"/>
          </a:xfrm>
          <a:prstGeom prst="rect">
            <a:avLst/>
          </a:prstGeom>
          <a:noFill/>
        </p:spPr>
        <p:txBody>
          <a:bodyPr wrap="square" rtlCol="0">
            <a:spAutoFit/>
          </a:bodyPr>
          <a:lstStyle/>
          <a:p>
            <a:pPr marL="742950" lvl="1" indent="-285750" fontAlgn="ctr">
              <a:spcBef>
                <a:spcPts val="0"/>
              </a:spcBef>
              <a:spcAft>
                <a:spcPts val="600"/>
              </a:spcAft>
              <a:buClr>
                <a:srgbClr val="7AC143"/>
              </a:buClr>
              <a:buFont typeface="Wingdings" panose="05000000000000000000" pitchFamily="2" charset="2"/>
              <a:buChar char="Ø"/>
            </a:pPr>
            <a:r>
              <a:rPr lang="en-US" dirty="0">
                <a:solidFill>
                  <a:srgbClr val="50565C"/>
                </a:solidFill>
                <a:latin typeface="Franklin Gothic Book"/>
              </a:rPr>
              <a:t>AM energy impacts are application-specific and expressed here as </a:t>
            </a:r>
            <a:r>
              <a:rPr lang="en-US" b="1" dirty="0">
                <a:solidFill>
                  <a:srgbClr val="50565C"/>
                </a:solidFill>
                <a:latin typeface="Franklin Gothic Book"/>
              </a:rPr>
              <a:t>Use Cases</a:t>
            </a:r>
          </a:p>
          <a:p>
            <a:pPr marL="742950" lvl="1" indent="-285750" fontAlgn="ctr">
              <a:spcBef>
                <a:spcPts val="0"/>
              </a:spcBef>
              <a:spcAft>
                <a:spcPts val="600"/>
              </a:spcAft>
              <a:buClr>
                <a:srgbClr val="7AC143"/>
              </a:buClr>
              <a:buFont typeface="Wingdings" panose="05000000000000000000" pitchFamily="2" charset="2"/>
              <a:buChar char="Ø"/>
            </a:pPr>
            <a:r>
              <a:rPr lang="en-US" dirty="0">
                <a:solidFill>
                  <a:srgbClr val="50565C"/>
                </a:solidFill>
                <a:latin typeface="Franklin Gothic Book"/>
              </a:rPr>
              <a:t>AM growth is inevitable, application of AM for energy-relevant impact is not</a:t>
            </a:r>
          </a:p>
        </p:txBody>
      </p:sp>
      <p:sp>
        <p:nvSpPr>
          <p:cNvPr id="12" name="Rounded Rectangle 11">
            <a:extLst>
              <a:ext uri="{FF2B5EF4-FFF2-40B4-BE49-F238E27FC236}">
                <a16:creationId xmlns:a16="http://schemas.microsoft.com/office/drawing/2014/main" xmlns="" id="{98DE0EE3-D701-4B42-9D69-2658D44EEB95}"/>
              </a:ext>
            </a:extLst>
          </p:cNvPr>
          <p:cNvSpPr/>
          <p:nvPr/>
        </p:nvSpPr>
        <p:spPr>
          <a:xfrm>
            <a:off x="150724" y="2209800"/>
            <a:ext cx="8763000" cy="196746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4" name="TextBox 13">
            <a:extLst>
              <a:ext uri="{FF2B5EF4-FFF2-40B4-BE49-F238E27FC236}">
                <a16:creationId xmlns:a16="http://schemas.microsoft.com/office/drawing/2014/main" xmlns="" id="{67AF8976-2713-F741-9420-B6698C56FB38}"/>
              </a:ext>
            </a:extLst>
          </p:cNvPr>
          <p:cNvSpPr txBox="1"/>
          <p:nvPr/>
        </p:nvSpPr>
        <p:spPr>
          <a:xfrm>
            <a:off x="-381000" y="2209800"/>
            <a:ext cx="4246444" cy="369332"/>
          </a:xfrm>
          <a:prstGeom prst="rect">
            <a:avLst/>
          </a:prstGeom>
          <a:noFill/>
        </p:spPr>
        <p:txBody>
          <a:bodyPr wrap="square" rtlCol="0">
            <a:spAutoFit/>
          </a:bodyPr>
          <a:lstStyle/>
          <a:p>
            <a:pPr algn="ctr"/>
            <a:r>
              <a:rPr lang="en-US" i="1" dirty="0">
                <a:latin typeface="+mn-lt"/>
              </a:rPr>
              <a:t>AM Materials Development</a:t>
            </a:r>
          </a:p>
        </p:txBody>
      </p:sp>
      <p:pic>
        <p:nvPicPr>
          <p:cNvPr id="21" name="Picture 20">
            <a:extLst>
              <a:ext uri="{FF2B5EF4-FFF2-40B4-BE49-F238E27FC236}">
                <a16:creationId xmlns:a16="http://schemas.microsoft.com/office/drawing/2014/main" xmlns="" id="{FA0C6831-D885-8048-958C-151E9C3BB22E}"/>
              </a:ext>
            </a:extLst>
          </p:cNvPr>
          <p:cNvPicPr>
            <a:picLocks noChangeAspect="1"/>
          </p:cNvPicPr>
          <p:nvPr/>
        </p:nvPicPr>
        <p:blipFill>
          <a:blip r:embed="rId3"/>
          <a:stretch>
            <a:fillRect/>
          </a:stretch>
        </p:blipFill>
        <p:spPr>
          <a:xfrm>
            <a:off x="3798985" y="4925019"/>
            <a:ext cx="1782572" cy="1156740"/>
          </a:xfrm>
          <a:prstGeom prst="rect">
            <a:avLst/>
          </a:prstGeom>
        </p:spPr>
      </p:pic>
      <p:sp>
        <p:nvSpPr>
          <p:cNvPr id="17" name="Rectangle 16">
            <a:extLst>
              <a:ext uri="{FF2B5EF4-FFF2-40B4-BE49-F238E27FC236}">
                <a16:creationId xmlns:a16="http://schemas.microsoft.com/office/drawing/2014/main" xmlns="" id="{A6E80129-8FAC-1A43-A5A5-519C7F102A90}"/>
              </a:ext>
            </a:extLst>
          </p:cNvPr>
          <p:cNvSpPr/>
          <p:nvPr/>
        </p:nvSpPr>
        <p:spPr>
          <a:xfrm>
            <a:off x="399375" y="4278868"/>
            <a:ext cx="3182025" cy="369332"/>
          </a:xfrm>
          <a:prstGeom prst="rect">
            <a:avLst/>
          </a:prstGeom>
        </p:spPr>
        <p:txBody>
          <a:bodyPr wrap="none">
            <a:spAutoFit/>
          </a:bodyPr>
          <a:lstStyle/>
          <a:p>
            <a:r>
              <a:rPr lang="en-US" i="1" dirty="0">
                <a:latin typeface="+mn-lt"/>
              </a:rPr>
              <a:t>Fundamental AM Process R&amp;D</a:t>
            </a:r>
            <a:endParaRPr lang="en-US" dirty="0">
              <a:latin typeface="+mn-lt"/>
            </a:endParaRPr>
          </a:p>
        </p:txBody>
      </p:sp>
      <p:sp>
        <p:nvSpPr>
          <p:cNvPr id="20" name="TextBox 19">
            <a:extLst>
              <a:ext uri="{FF2B5EF4-FFF2-40B4-BE49-F238E27FC236}">
                <a16:creationId xmlns:a16="http://schemas.microsoft.com/office/drawing/2014/main" xmlns="" id="{CD6A2EBE-EF40-2943-8A69-E0925361E076}"/>
              </a:ext>
            </a:extLst>
          </p:cNvPr>
          <p:cNvSpPr txBox="1"/>
          <p:nvPr/>
        </p:nvSpPr>
        <p:spPr>
          <a:xfrm>
            <a:off x="5517157" y="4343400"/>
            <a:ext cx="3267772" cy="2308324"/>
          </a:xfrm>
          <a:prstGeom prst="rect">
            <a:avLst/>
          </a:prstGeom>
          <a:noFill/>
        </p:spPr>
        <p:txBody>
          <a:bodyPr wrap="square" rtlCol="0">
            <a:spAutoFit/>
          </a:bodyPr>
          <a:lstStyle/>
          <a:p>
            <a:pPr marL="342900" indent="-342900">
              <a:buFont typeface="Arial" panose="020B0604020202020204" pitchFamily="34" charset="0"/>
              <a:buChar char="•"/>
            </a:pPr>
            <a:r>
              <a:rPr lang="en-US" sz="1600" dirty="0">
                <a:latin typeface="+mn-lt"/>
              </a:rPr>
              <a:t>Adoption in energy market</a:t>
            </a:r>
          </a:p>
          <a:p>
            <a:pPr marL="342900" indent="-342900">
              <a:buFont typeface="Arial" panose="020B0604020202020204" pitchFamily="34" charset="0"/>
              <a:buChar char="•"/>
            </a:pPr>
            <a:r>
              <a:rPr lang="en-US" sz="1600" dirty="0">
                <a:latin typeface="+mn-lt"/>
              </a:rPr>
              <a:t>Decrease material waste</a:t>
            </a:r>
          </a:p>
          <a:p>
            <a:pPr marL="342900" indent="-342900">
              <a:buFont typeface="Arial" panose="020B0604020202020204" pitchFamily="34" charset="0"/>
              <a:buChar char="•"/>
            </a:pPr>
            <a:r>
              <a:rPr lang="en-US" sz="1600" dirty="0">
                <a:latin typeface="+mn-lt"/>
              </a:rPr>
              <a:t>Decrease </a:t>
            </a:r>
            <a:r>
              <a:rPr lang="en-US" sz="1600" b="1" dirty="0">
                <a:latin typeface="+mn-lt"/>
              </a:rPr>
              <a:t>process</a:t>
            </a:r>
            <a:r>
              <a:rPr lang="en-US" sz="1600" dirty="0">
                <a:latin typeface="+mn-lt"/>
              </a:rPr>
              <a:t> energy for a given product</a:t>
            </a:r>
          </a:p>
          <a:p>
            <a:pPr marL="342900" indent="-342900">
              <a:buFont typeface="Arial" panose="020B0604020202020204" pitchFamily="34" charset="0"/>
              <a:buChar char="•"/>
            </a:pPr>
            <a:r>
              <a:rPr lang="en-US" sz="1600" dirty="0">
                <a:latin typeface="+mn-lt"/>
              </a:rPr>
              <a:t>Decrease </a:t>
            </a:r>
            <a:r>
              <a:rPr lang="en-US" sz="1600" b="1" dirty="0">
                <a:latin typeface="+mn-lt"/>
              </a:rPr>
              <a:t>lifecycle</a:t>
            </a:r>
            <a:r>
              <a:rPr lang="en-US" sz="1600" dirty="0">
                <a:latin typeface="+mn-lt"/>
              </a:rPr>
              <a:t> energy for a given product</a:t>
            </a:r>
          </a:p>
          <a:p>
            <a:pPr marL="342900" indent="-342900">
              <a:buFont typeface="Arial" panose="020B0604020202020204" pitchFamily="34" charset="0"/>
              <a:buChar char="•"/>
            </a:pPr>
            <a:r>
              <a:rPr lang="en-US" sz="1600" dirty="0">
                <a:latin typeface="+mn-lt"/>
              </a:rPr>
              <a:t>Increase component performance</a:t>
            </a:r>
          </a:p>
          <a:p>
            <a:pPr marL="342900" indent="-342900">
              <a:buFont typeface="+mj-lt"/>
              <a:buAutoNum type="alphaUcPeriod"/>
            </a:pPr>
            <a:endParaRPr lang="en-US" sz="1600" dirty="0">
              <a:latin typeface="+mn-lt"/>
            </a:endParaRPr>
          </a:p>
        </p:txBody>
      </p:sp>
      <p:sp>
        <p:nvSpPr>
          <p:cNvPr id="25" name="TextBox 24">
            <a:extLst>
              <a:ext uri="{FF2B5EF4-FFF2-40B4-BE49-F238E27FC236}">
                <a16:creationId xmlns:a16="http://schemas.microsoft.com/office/drawing/2014/main" xmlns="" id="{647FE8F7-77B9-F249-80B0-60F9C53D8937}"/>
              </a:ext>
            </a:extLst>
          </p:cNvPr>
          <p:cNvSpPr txBox="1"/>
          <p:nvPr/>
        </p:nvSpPr>
        <p:spPr>
          <a:xfrm>
            <a:off x="5486400" y="2438400"/>
            <a:ext cx="3298529" cy="2062103"/>
          </a:xfrm>
          <a:prstGeom prst="rect">
            <a:avLst/>
          </a:prstGeom>
          <a:noFill/>
        </p:spPr>
        <p:txBody>
          <a:bodyPr wrap="square" rtlCol="0">
            <a:spAutoFit/>
          </a:bodyPr>
          <a:lstStyle/>
          <a:p>
            <a:pPr marL="342900" indent="-342900">
              <a:buFont typeface="Arial" panose="020B0604020202020204" pitchFamily="34" charset="0"/>
              <a:buChar char="•"/>
            </a:pPr>
            <a:r>
              <a:rPr lang="en-US" sz="1600" dirty="0">
                <a:latin typeface="+mn-lt"/>
              </a:rPr>
              <a:t>Lower embodied energy</a:t>
            </a:r>
          </a:p>
          <a:p>
            <a:pPr marL="342900" indent="-342900">
              <a:buFont typeface="Arial" panose="020B0604020202020204" pitchFamily="34" charset="0"/>
              <a:buChar char="•"/>
            </a:pPr>
            <a:r>
              <a:rPr lang="en-US" sz="1600" dirty="0">
                <a:latin typeface="+mn-lt"/>
              </a:rPr>
              <a:t>Increase AM process yield</a:t>
            </a:r>
          </a:p>
          <a:p>
            <a:pPr marL="342900" indent="-342900">
              <a:buFont typeface="Arial" panose="020B0604020202020204" pitchFamily="34" charset="0"/>
              <a:buChar char="•"/>
            </a:pPr>
            <a:r>
              <a:rPr lang="en-US" sz="1600" dirty="0">
                <a:latin typeface="+mn-lt"/>
              </a:rPr>
              <a:t>Better material properties and performance</a:t>
            </a:r>
          </a:p>
          <a:p>
            <a:pPr marL="342900" indent="-342900">
              <a:buFont typeface="Arial" panose="020B0604020202020204" pitchFamily="34" charset="0"/>
              <a:buChar char="•"/>
            </a:pPr>
            <a:r>
              <a:rPr lang="en-US" sz="1600" dirty="0">
                <a:latin typeface="+mn-lt"/>
              </a:rPr>
              <a:t>Supply chain for widespread adoption</a:t>
            </a:r>
          </a:p>
          <a:p>
            <a:pPr marL="342900" indent="-342900">
              <a:buFont typeface="+mj-lt"/>
              <a:buAutoNum type="alphaUcPeriod"/>
            </a:pPr>
            <a:endParaRPr lang="en-US" sz="1600" dirty="0">
              <a:latin typeface="+mn-lt"/>
            </a:endParaRPr>
          </a:p>
          <a:p>
            <a:pPr marL="342900" indent="-342900">
              <a:buFont typeface="+mj-lt"/>
              <a:buAutoNum type="alphaUcPeriod"/>
            </a:pPr>
            <a:endParaRPr lang="en-US" sz="1600" dirty="0">
              <a:latin typeface="+mn-lt"/>
            </a:endParaRPr>
          </a:p>
        </p:txBody>
      </p:sp>
      <p:grpSp>
        <p:nvGrpSpPr>
          <p:cNvPr id="26" name="Group 25">
            <a:extLst>
              <a:ext uri="{FF2B5EF4-FFF2-40B4-BE49-F238E27FC236}">
                <a16:creationId xmlns:a16="http://schemas.microsoft.com/office/drawing/2014/main" xmlns="" id="{FC8781CC-02AB-3C4F-A1F8-6F91750C9CDF}"/>
              </a:ext>
            </a:extLst>
          </p:cNvPr>
          <p:cNvGrpSpPr/>
          <p:nvPr/>
        </p:nvGrpSpPr>
        <p:grpSpPr>
          <a:xfrm>
            <a:off x="3826815" y="2710064"/>
            <a:ext cx="1659585" cy="1099936"/>
            <a:chOff x="342272" y="2732779"/>
            <a:chExt cx="1659585" cy="1099936"/>
          </a:xfrm>
        </p:grpSpPr>
        <p:pic>
          <p:nvPicPr>
            <p:cNvPr id="1026" name="Picture 2" descr="Gas Atomised Metal Powder">
              <a:extLst>
                <a:ext uri="{FF2B5EF4-FFF2-40B4-BE49-F238E27FC236}">
                  <a16:creationId xmlns:a16="http://schemas.microsoft.com/office/drawing/2014/main" xmlns="" id="{88C3B312-C622-1B48-9613-59EF883E03D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4612"/>
            <a:stretch/>
          </p:blipFill>
          <p:spPr bwMode="auto">
            <a:xfrm>
              <a:off x="444818" y="2732779"/>
              <a:ext cx="1454495" cy="1001021"/>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xmlns="" id="{BD6E597D-8ECA-B348-8C27-0989BE9E1A95}"/>
                </a:ext>
              </a:extLst>
            </p:cNvPr>
            <p:cNvSpPr/>
            <p:nvPr/>
          </p:nvSpPr>
          <p:spPr>
            <a:xfrm>
              <a:off x="342272" y="3688879"/>
              <a:ext cx="1659585" cy="143836"/>
            </a:xfrm>
            <a:prstGeom prst="rect">
              <a:avLst/>
            </a:prstGeom>
          </p:spPr>
          <p:txBody>
            <a:bodyPr wrap="square">
              <a:spAutoFit/>
            </a:bodyPr>
            <a:lstStyle/>
            <a:p>
              <a:r>
                <a:rPr lang="en-US" sz="300" dirty="0">
                  <a:hlinkClick r:id="rId5"/>
                </a:rPr>
                <a:t>"Gas Atomised Metal Powder"</a:t>
              </a:r>
              <a:r>
                <a:rPr lang="en-US" sz="300" dirty="0"/>
                <a:t> by </a:t>
              </a:r>
              <a:r>
                <a:rPr lang="en-US" sz="300" dirty="0">
                  <a:hlinkClick r:id="rId6"/>
                </a:rPr>
                <a:t>Ceram Materials</a:t>
              </a:r>
              <a:r>
                <a:rPr lang="en-US" sz="300" dirty="0"/>
                <a:t> is licensed under </a:t>
              </a:r>
              <a:r>
                <a:rPr lang="en-US" sz="300" dirty="0">
                  <a:hlinkClick r:id="rId7"/>
                </a:rPr>
                <a:t>CC BY-NC-SA 2.0 </a:t>
              </a:r>
              <a:endParaRPr lang="en-US" sz="300" dirty="0"/>
            </a:p>
          </p:txBody>
        </p:sp>
      </p:grpSp>
      <p:sp>
        <p:nvSpPr>
          <p:cNvPr id="27" name="Right Arrow 26">
            <a:extLst>
              <a:ext uri="{FF2B5EF4-FFF2-40B4-BE49-F238E27FC236}">
                <a16:creationId xmlns:a16="http://schemas.microsoft.com/office/drawing/2014/main" xmlns="" id="{B3F21FA8-5062-4846-9011-793FF5B2BE89}"/>
              </a:ext>
            </a:extLst>
          </p:cNvPr>
          <p:cNvSpPr/>
          <p:nvPr/>
        </p:nvSpPr>
        <p:spPr>
          <a:xfrm>
            <a:off x="150724" y="1524000"/>
            <a:ext cx="8828820" cy="81280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5" name="Rectangle 14">
            <a:extLst>
              <a:ext uri="{FF2B5EF4-FFF2-40B4-BE49-F238E27FC236}">
                <a16:creationId xmlns:a16="http://schemas.microsoft.com/office/drawing/2014/main" xmlns="" id="{DF8E43E7-2451-8547-A90B-CEFD5502BBA5}"/>
              </a:ext>
            </a:extLst>
          </p:cNvPr>
          <p:cNvSpPr/>
          <p:nvPr/>
        </p:nvSpPr>
        <p:spPr>
          <a:xfrm>
            <a:off x="4495800" y="1764268"/>
            <a:ext cx="4419600" cy="369332"/>
          </a:xfrm>
          <a:prstGeom prst="rect">
            <a:avLst/>
          </a:prstGeom>
        </p:spPr>
        <p:txBody>
          <a:bodyPr wrap="square">
            <a:spAutoFit/>
          </a:bodyPr>
          <a:lstStyle/>
          <a:p>
            <a:pPr algn="ctr"/>
            <a:r>
              <a:rPr lang="en-US" b="1" i="1" dirty="0">
                <a:latin typeface="+mn-lt"/>
              </a:rPr>
              <a:t>Energy efficient Use Cases for AM</a:t>
            </a:r>
          </a:p>
        </p:txBody>
      </p:sp>
      <p:sp>
        <p:nvSpPr>
          <p:cNvPr id="19" name="Rectangle 18">
            <a:extLst>
              <a:ext uri="{FF2B5EF4-FFF2-40B4-BE49-F238E27FC236}">
                <a16:creationId xmlns:a16="http://schemas.microsoft.com/office/drawing/2014/main" xmlns="" id="{F083F127-F5F6-2241-B8AC-D4C15F6BBBCC}"/>
              </a:ext>
            </a:extLst>
          </p:cNvPr>
          <p:cNvSpPr/>
          <p:nvPr/>
        </p:nvSpPr>
        <p:spPr>
          <a:xfrm>
            <a:off x="228600" y="1752600"/>
            <a:ext cx="4419600" cy="369332"/>
          </a:xfrm>
          <a:prstGeom prst="rect">
            <a:avLst/>
          </a:prstGeom>
        </p:spPr>
        <p:txBody>
          <a:bodyPr wrap="square">
            <a:spAutoFit/>
          </a:bodyPr>
          <a:lstStyle/>
          <a:p>
            <a:pPr algn="ctr"/>
            <a:r>
              <a:rPr lang="en-US" b="1" i="1" dirty="0">
                <a:latin typeface="+mn-lt"/>
              </a:rPr>
              <a:t>Enabling R&amp;D </a:t>
            </a:r>
          </a:p>
        </p:txBody>
      </p:sp>
      <p:sp>
        <p:nvSpPr>
          <p:cNvPr id="32" name="TextBox 31">
            <a:extLst>
              <a:ext uri="{FF2B5EF4-FFF2-40B4-BE49-F238E27FC236}">
                <a16:creationId xmlns:a16="http://schemas.microsoft.com/office/drawing/2014/main" xmlns="" id="{257FA5B4-FCD0-3240-8D8E-7ABA60891B93}"/>
              </a:ext>
            </a:extLst>
          </p:cNvPr>
          <p:cNvSpPr txBox="1"/>
          <p:nvPr/>
        </p:nvSpPr>
        <p:spPr>
          <a:xfrm>
            <a:off x="152400" y="2514600"/>
            <a:ext cx="3687537" cy="2308324"/>
          </a:xfrm>
          <a:prstGeom prst="rect">
            <a:avLst/>
          </a:prstGeom>
          <a:noFill/>
        </p:spPr>
        <p:txBody>
          <a:bodyPr wrap="square" rtlCol="0">
            <a:spAutoFit/>
          </a:bodyPr>
          <a:lstStyle/>
          <a:p>
            <a:pPr marL="342900" indent="-342900">
              <a:buFont typeface="Arial" panose="020B0604020202020204" pitchFamily="34" charset="0"/>
              <a:buChar char="•"/>
            </a:pPr>
            <a:r>
              <a:rPr lang="en-US" sz="1600" dirty="0">
                <a:latin typeface="+mn-lt"/>
              </a:rPr>
              <a:t>Novel material development process</a:t>
            </a:r>
          </a:p>
          <a:p>
            <a:pPr marL="342900" indent="-342900">
              <a:buFont typeface="Arial" panose="020B0604020202020204" pitchFamily="34" charset="0"/>
              <a:buChar char="•"/>
            </a:pPr>
            <a:r>
              <a:rPr lang="en-US" sz="1600" dirty="0">
                <a:latin typeface="+mn-lt"/>
              </a:rPr>
              <a:t>Energy efficient material processes</a:t>
            </a:r>
          </a:p>
          <a:p>
            <a:pPr marL="342900" indent="-342900">
              <a:buFont typeface="Arial" panose="020B0604020202020204" pitchFamily="34" charset="0"/>
              <a:buChar char="•"/>
            </a:pPr>
            <a:r>
              <a:rPr lang="en-US" sz="1600" dirty="0">
                <a:latin typeface="+mn-lt"/>
              </a:rPr>
              <a:t>Bio-derived materials</a:t>
            </a:r>
          </a:p>
          <a:p>
            <a:pPr marL="342900" indent="-342900">
              <a:buFont typeface="Arial" panose="020B0604020202020204" pitchFamily="34" charset="0"/>
              <a:buChar char="•"/>
            </a:pPr>
            <a:r>
              <a:rPr lang="en-US" sz="1600" dirty="0">
                <a:latin typeface="+mn-lt"/>
              </a:rPr>
              <a:t>AM material recyclability</a:t>
            </a:r>
          </a:p>
          <a:p>
            <a:pPr marL="342900" indent="-342900">
              <a:buFont typeface="Arial" panose="020B0604020202020204" pitchFamily="34" charset="0"/>
              <a:buChar char="•"/>
            </a:pPr>
            <a:r>
              <a:rPr lang="en-US" sz="1600" dirty="0">
                <a:latin typeface="+mn-lt"/>
              </a:rPr>
              <a:t>Composite development for AM process</a:t>
            </a:r>
          </a:p>
          <a:p>
            <a:pPr marL="342900" indent="-342900">
              <a:buFont typeface="Arial" panose="020B0604020202020204" pitchFamily="34" charset="0"/>
              <a:buChar char="•"/>
            </a:pPr>
            <a:endParaRPr lang="en-US" sz="1600" dirty="0">
              <a:latin typeface="+mn-lt"/>
            </a:endParaRPr>
          </a:p>
          <a:p>
            <a:pPr marL="342900" indent="-342900">
              <a:buFont typeface="+mj-lt"/>
              <a:buAutoNum type="alphaUcPeriod"/>
            </a:pPr>
            <a:endParaRPr lang="en-US" sz="1600" dirty="0">
              <a:latin typeface="+mn-lt"/>
            </a:endParaRPr>
          </a:p>
          <a:p>
            <a:pPr marL="342900" indent="-342900">
              <a:buFont typeface="+mj-lt"/>
              <a:buAutoNum type="alphaUcPeriod"/>
            </a:pPr>
            <a:endParaRPr lang="en-US" sz="1600" dirty="0">
              <a:latin typeface="+mn-lt"/>
            </a:endParaRPr>
          </a:p>
        </p:txBody>
      </p:sp>
      <p:sp>
        <p:nvSpPr>
          <p:cNvPr id="33" name="TextBox 32">
            <a:extLst>
              <a:ext uri="{FF2B5EF4-FFF2-40B4-BE49-F238E27FC236}">
                <a16:creationId xmlns:a16="http://schemas.microsoft.com/office/drawing/2014/main" xmlns="" id="{9C841D85-B27B-CB49-8DC5-52AB43AB120F}"/>
              </a:ext>
            </a:extLst>
          </p:cNvPr>
          <p:cNvSpPr txBox="1"/>
          <p:nvPr/>
        </p:nvSpPr>
        <p:spPr>
          <a:xfrm>
            <a:off x="122464" y="4572000"/>
            <a:ext cx="3676522" cy="2308324"/>
          </a:xfrm>
          <a:prstGeom prst="rect">
            <a:avLst/>
          </a:prstGeom>
          <a:noFill/>
        </p:spPr>
        <p:txBody>
          <a:bodyPr wrap="square" rtlCol="0">
            <a:spAutoFit/>
          </a:bodyPr>
          <a:lstStyle/>
          <a:p>
            <a:pPr marL="342900" indent="-342900">
              <a:buFont typeface="Arial" panose="020B0604020202020204" pitchFamily="34" charset="0"/>
              <a:buChar char="•"/>
            </a:pPr>
            <a:r>
              <a:rPr lang="en-US" sz="1600" dirty="0">
                <a:latin typeface="+mn-lt"/>
              </a:rPr>
              <a:t>Known process-structure-property relationships for each point in a part</a:t>
            </a:r>
          </a:p>
          <a:p>
            <a:pPr marL="342900" indent="-342900">
              <a:buFont typeface="Arial" panose="020B0604020202020204" pitchFamily="34" charset="0"/>
              <a:buChar char="•"/>
            </a:pPr>
            <a:r>
              <a:rPr lang="en-US" sz="1600" dirty="0">
                <a:latin typeface="+mn-lt"/>
              </a:rPr>
              <a:t>Computational tools including AI, modeling/simulation to predict and validate properties</a:t>
            </a:r>
          </a:p>
          <a:p>
            <a:pPr marL="342900" indent="-342900">
              <a:buFont typeface="Arial" panose="020B0604020202020204" pitchFamily="34" charset="0"/>
              <a:buChar char="•"/>
            </a:pPr>
            <a:r>
              <a:rPr lang="en-US" sz="1600" dirty="0">
                <a:latin typeface="+mn-lt"/>
              </a:rPr>
              <a:t>Novel process development</a:t>
            </a:r>
          </a:p>
          <a:p>
            <a:pPr marL="342900" indent="-342900">
              <a:buFont typeface="Arial" panose="020B0604020202020204" pitchFamily="34" charset="0"/>
              <a:buChar char="•"/>
            </a:pPr>
            <a:r>
              <a:rPr lang="en-US" sz="1600" dirty="0">
                <a:latin typeface="+mn-lt"/>
              </a:rPr>
              <a:t>Recycling processes</a:t>
            </a:r>
          </a:p>
          <a:p>
            <a:pPr marL="342900" indent="-342900">
              <a:buFont typeface="+mj-lt"/>
              <a:buAutoNum type="alphaUcPeriod"/>
            </a:pPr>
            <a:endParaRPr lang="en-US" sz="1600" dirty="0">
              <a:latin typeface="+mn-lt"/>
            </a:endParaRPr>
          </a:p>
          <a:p>
            <a:pPr marL="342900" indent="-342900">
              <a:buFont typeface="+mj-lt"/>
              <a:buAutoNum type="alphaUcPeriod"/>
            </a:pPr>
            <a:endParaRPr lang="en-US" sz="1600" dirty="0">
              <a:latin typeface="+mn-lt"/>
            </a:endParaRPr>
          </a:p>
        </p:txBody>
      </p:sp>
    </p:spTree>
    <p:extLst>
      <p:ext uri="{BB962C8B-B14F-4D97-AF65-F5344CB8AC3E}">
        <p14:creationId xmlns:p14="http://schemas.microsoft.com/office/powerpoint/2010/main" val="27165259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0"/>
            <a:ext cx="8724900" cy="812800"/>
          </a:xfrm>
        </p:spPr>
        <p:txBody>
          <a:bodyPr/>
          <a:lstStyle/>
          <a:p>
            <a:r>
              <a:rPr lang="en-US" sz="2800" dirty="0">
                <a:solidFill>
                  <a:schemeClr val="accent5"/>
                </a:solidFill>
              </a:rPr>
              <a:t>Additive Manufacturing Challenges and Barriers</a:t>
            </a:r>
          </a:p>
        </p:txBody>
      </p:sp>
      <p:sp>
        <p:nvSpPr>
          <p:cNvPr id="5" name="Rectangle 4"/>
          <p:cNvSpPr/>
          <p:nvPr/>
        </p:nvSpPr>
        <p:spPr>
          <a:xfrm>
            <a:off x="266700" y="2228195"/>
            <a:ext cx="3146867" cy="3908762"/>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en-US" dirty="0">
                <a:latin typeface="Arial" panose="020B0604020202020204" pitchFamily="34" charset="0"/>
              </a:rPr>
              <a:t>Challenges:</a:t>
            </a:r>
          </a:p>
          <a:p>
            <a:pPr marL="285750" indent="-285750">
              <a:buFont typeface="Arial" panose="020B0604020202020204" pitchFamily="34" charset="0"/>
              <a:buChar char="•"/>
            </a:pPr>
            <a:endParaRPr lang="en-US" dirty="0">
              <a:latin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rPr>
              <a:t>Materials compatibility </a:t>
            </a:r>
          </a:p>
          <a:p>
            <a:pPr marL="285750" indent="-285750">
              <a:buFont typeface="Arial" panose="020B0604020202020204" pitchFamily="34" charset="0"/>
              <a:buChar char="•"/>
            </a:pPr>
            <a:r>
              <a:rPr lang="en-US" dirty="0">
                <a:latin typeface="Arial" panose="020B0604020202020204" pitchFamily="34" charset="0"/>
              </a:rPr>
              <a:t>Modeling and simulation capability</a:t>
            </a:r>
          </a:p>
          <a:p>
            <a:pPr marL="285750" indent="-285750">
              <a:buFont typeface="Arial" panose="020B0604020202020204" pitchFamily="34" charset="0"/>
              <a:buChar char="•"/>
            </a:pPr>
            <a:r>
              <a:rPr lang="en-US" dirty="0">
                <a:latin typeface="Arial" panose="020B0604020202020204" pitchFamily="34" charset="0"/>
              </a:rPr>
              <a:t>Validation and certification</a:t>
            </a:r>
          </a:p>
          <a:p>
            <a:pPr marL="285750" indent="-285750">
              <a:buFont typeface="Arial" panose="020B0604020202020204" pitchFamily="34" charset="0"/>
              <a:buChar char="•"/>
            </a:pPr>
            <a:r>
              <a:rPr lang="en-US" dirty="0">
                <a:latin typeface="Arial" panose="020B0604020202020204" pitchFamily="34" charset="0"/>
              </a:rPr>
              <a:t>Process control </a:t>
            </a:r>
          </a:p>
          <a:p>
            <a:pPr marL="285750" indent="-285750">
              <a:buFont typeface="Arial" panose="020B0604020202020204" pitchFamily="34" charset="0"/>
              <a:buChar char="•"/>
            </a:pPr>
            <a:r>
              <a:rPr lang="en-US" dirty="0">
                <a:latin typeface="Arial" panose="020B0604020202020204" pitchFamily="34" charset="0"/>
              </a:rPr>
              <a:t>Tolerances </a:t>
            </a:r>
          </a:p>
          <a:p>
            <a:pPr marL="285750" indent="-285750">
              <a:buFont typeface="Arial" panose="020B0604020202020204" pitchFamily="34" charset="0"/>
              <a:buChar char="•"/>
            </a:pPr>
            <a:r>
              <a:rPr lang="en-US" dirty="0">
                <a:latin typeface="Arial" panose="020B0604020202020204" pitchFamily="34" charset="0"/>
              </a:rPr>
              <a:t>Surface finish</a:t>
            </a:r>
          </a:p>
          <a:p>
            <a:pPr marL="285750" indent="-285750">
              <a:buFont typeface="Arial" panose="020B0604020202020204" pitchFamily="34" charset="0"/>
              <a:buChar char="•"/>
            </a:pPr>
            <a:r>
              <a:rPr lang="en-US" dirty="0">
                <a:latin typeface="Arial" panose="020B0604020202020204" pitchFamily="34" charset="0"/>
              </a:rPr>
              <a:t>Processing speed </a:t>
            </a:r>
          </a:p>
          <a:p>
            <a:pPr marL="285750" indent="-285750">
              <a:buFont typeface="Arial" panose="020B0604020202020204" pitchFamily="34" charset="0"/>
              <a:buChar char="•"/>
            </a:pPr>
            <a:r>
              <a:rPr lang="en-US" dirty="0">
                <a:latin typeface="Arial" panose="020B0604020202020204" pitchFamily="34" charset="0"/>
              </a:rPr>
              <a:t>Scalability </a:t>
            </a:r>
          </a:p>
          <a:p>
            <a:endParaRPr lang="en-US" dirty="0">
              <a:latin typeface="Arial" panose="020B0604020202020204" pitchFamily="34" charset="0"/>
            </a:endParaRPr>
          </a:p>
          <a:p>
            <a:r>
              <a:rPr lang="en-US" sz="1600" i="1" dirty="0">
                <a:latin typeface="Arial" panose="020B0604020202020204" pitchFamily="34" charset="0"/>
              </a:rPr>
              <a:t>See AMO Multi-year Program Plan for further discussion</a:t>
            </a:r>
            <a:endParaRPr lang="en-US" dirty="0"/>
          </a:p>
        </p:txBody>
      </p:sp>
      <p:pic>
        <p:nvPicPr>
          <p:cNvPr id="6" name="Picture 5">
            <a:extLst>
              <a:ext uri="{FF2B5EF4-FFF2-40B4-BE49-F238E27FC236}">
                <a16:creationId xmlns:a16="http://schemas.microsoft.com/office/drawing/2014/main" xmlns="" id="{AEC62685-2632-F449-9C49-B07763F97D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8602" y="2566005"/>
            <a:ext cx="5630076" cy="3591550"/>
          </a:xfrm>
          <a:prstGeom prst="rect">
            <a:avLst/>
          </a:prstGeom>
        </p:spPr>
      </p:pic>
      <p:sp>
        <p:nvSpPr>
          <p:cNvPr id="7" name="Rectangle 6">
            <a:extLst>
              <a:ext uri="{FF2B5EF4-FFF2-40B4-BE49-F238E27FC236}">
                <a16:creationId xmlns:a16="http://schemas.microsoft.com/office/drawing/2014/main" xmlns="" id="{F90CB4F9-97F7-4346-9FF7-F95FA6131417}"/>
              </a:ext>
            </a:extLst>
          </p:cNvPr>
          <p:cNvSpPr/>
          <p:nvPr/>
        </p:nvSpPr>
        <p:spPr>
          <a:xfrm>
            <a:off x="5676900" y="6124545"/>
            <a:ext cx="3695700" cy="200055"/>
          </a:xfrm>
          <a:prstGeom prst="rect">
            <a:avLst/>
          </a:prstGeom>
        </p:spPr>
        <p:txBody>
          <a:bodyPr wrap="square">
            <a:spAutoFit/>
          </a:bodyPr>
          <a:lstStyle/>
          <a:p>
            <a:r>
              <a:rPr lang="en-US" sz="700" dirty="0">
                <a:hlinkClick r:id="rId4"/>
              </a:rPr>
              <a:t>https://www.gartner.com/en/documents/3881825</a:t>
            </a:r>
            <a:endParaRPr lang="en-US" sz="700" dirty="0"/>
          </a:p>
        </p:txBody>
      </p:sp>
      <p:sp>
        <p:nvSpPr>
          <p:cNvPr id="8" name="Rectangle 7">
            <a:extLst>
              <a:ext uri="{FF2B5EF4-FFF2-40B4-BE49-F238E27FC236}">
                <a16:creationId xmlns:a16="http://schemas.microsoft.com/office/drawing/2014/main" xmlns="" id="{10AC57A8-2C14-B348-B268-4B717607A0C3}"/>
              </a:ext>
            </a:extLst>
          </p:cNvPr>
          <p:cNvSpPr/>
          <p:nvPr/>
        </p:nvSpPr>
        <p:spPr>
          <a:xfrm>
            <a:off x="-228600" y="846559"/>
            <a:ext cx="9220200" cy="1000274"/>
          </a:xfrm>
          <a:prstGeom prst="rect">
            <a:avLst/>
          </a:prstGeom>
        </p:spPr>
        <p:txBody>
          <a:bodyPr wrap="square">
            <a:spAutoFit/>
          </a:bodyPr>
          <a:lstStyle/>
          <a:p>
            <a:pPr marL="742950" lvl="1" indent="-285750" fontAlgn="ctr">
              <a:spcBef>
                <a:spcPts val="0"/>
              </a:spcBef>
              <a:spcAft>
                <a:spcPts val="600"/>
              </a:spcAft>
              <a:buClr>
                <a:srgbClr val="7AC143"/>
              </a:buClr>
              <a:buFont typeface="Wingdings" panose="05000000000000000000" pitchFamily="2" charset="2"/>
              <a:buChar char="Ø"/>
            </a:pPr>
            <a:r>
              <a:rPr lang="en-US" dirty="0">
                <a:solidFill>
                  <a:srgbClr val="50565C"/>
                </a:solidFill>
                <a:latin typeface="Franklin Gothic Book"/>
              </a:rPr>
              <a:t>The promise of AM typically overshadows current capabilities and the need for improvement </a:t>
            </a:r>
          </a:p>
          <a:p>
            <a:pPr marL="742950" lvl="1" indent="-285750" fontAlgn="ctr">
              <a:spcBef>
                <a:spcPts val="0"/>
              </a:spcBef>
              <a:spcAft>
                <a:spcPts val="600"/>
              </a:spcAft>
              <a:buClr>
                <a:srgbClr val="7AC143"/>
              </a:buClr>
              <a:buFont typeface="Wingdings" panose="05000000000000000000" pitchFamily="2" charset="2"/>
              <a:buChar char="Ø"/>
            </a:pPr>
            <a:r>
              <a:rPr lang="en-US" dirty="0">
                <a:solidFill>
                  <a:srgbClr val="50565C"/>
                </a:solidFill>
                <a:latin typeface="Franklin Gothic Book"/>
              </a:rPr>
              <a:t>Significant R&amp;D is required to overcome these challenges for widespread adoption</a:t>
            </a:r>
          </a:p>
        </p:txBody>
      </p:sp>
      <p:sp>
        <p:nvSpPr>
          <p:cNvPr id="9" name="Rectangle 8">
            <a:extLst>
              <a:ext uri="{FF2B5EF4-FFF2-40B4-BE49-F238E27FC236}">
                <a16:creationId xmlns:a16="http://schemas.microsoft.com/office/drawing/2014/main" xmlns="" id="{FF94C423-FDE4-3D4D-86E9-EB382A96CA34}"/>
              </a:ext>
            </a:extLst>
          </p:cNvPr>
          <p:cNvSpPr/>
          <p:nvPr/>
        </p:nvSpPr>
        <p:spPr>
          <a:xfrm>
            <a:off x="3596046" y="2209800"/>
            <a:ext cx="5243154" cy="338554"/>
          </a:xfrm>
          <a:prstGeom prst="rect">
            <a:avLst/>
          </a:prstGeom>
        </p:spPr>
        <p:txBody>
          <a:bodyPr wrap="square">
            <a:spAutoFit/>
          </a:bodyPr>
          <a:lstStyle/>
          <a:p>
            <a:pPr algn="ctr"/>
            <a:r>
              <a:rPr lang="en-US" sz="1600" i="1" dirty="0">
                <a:latin typeface="Arial" panose="020B0604020202020204" pitchFamily="34" charset="0"/>
              </a:rPr>
              <a:t>Gartner Hype Cycle for 3D Printing</a:t>
            </a:r>
            <a:endParaRPr lang="en-US" sz="1600" i="1" dirty="0"/>
          </a:p>
        </p:txBody>
      </p:sp>
    </p:spTree>
    <p:extLst>
      <p:ext uri="{BB962C8B-B14F-4D97-AF65-F5344CB8AC3E}">
        <p14:creationId xmlns:p14="http://schemas.microsoft.com/office/powerpoint/2010/main" val="3408946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0"/>
            <a:ext cx="8724900" cy="812800"/>
          </a:xfrm>
        </p:spPr>
        <p:txBody>
          <a:bodyPr/>
          <a:lstStyle/>
          <a:p>
            <a:r>
              <a:rPr lang="en-US" sz="2800" dirty="0">
                <a:solidFill>
                  <a:schemeClr val="accent5"/>
                </a:solidFill>
              </a:rPr>
              <a:t>Technical Topic Objectives and Targets (MYPP)</a:t>
            </a:r>
          </a:p>
        </p:txBody>
      </p:sp>
      <p:sp>
        <p:nvSpPr>
          <p:cNvPr id="4" name="Rectangle: Rounded Corners 3">
            <a:extLst>
              <a:ext uri="{FF2B5EF4-FFF2-40B4-BE49-F238E27FC236}">
                <a16:creationId xmlns:a16="http://schemas.microsoft.com/office/drawing/2014/main" xmlns="" id="{46ADA786-E0F6-4D98-B093-8EAC761CC3EE}"/>
              </a:ext>
            </a:extLst>
          </p:cNvPr>
          <p:cNvSpPr/>
          <p:nvPr/>
        </p:nvSpPr>
        <p:spPr>
          <a:xfrm>
            <a:off x="457200" y="939800"/>
            <a:ext cx="7924800" cy="2184400"/>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b="1" dirty="0">
                <a:solidFill>
                  <a:schemeClr val="tx1"/>
                </a:solidFill>
              </a:rPr>
              <a:t>OBJECTIVE </a:t>
            </a:r>
          </a:p>
          <a:p>
            <a:pPr algn="ctr"/>
            <a:r>
              <a:rPr lang="en-US" dirty="0">
                <a:solidFill>
                  <a:schemeClr val="tx1"/>
                </a:solidFill>
              </a:rPr>
              <a:t>Advance additive manufacturing technologies that (1) increase the reliability at which parts can be produced at specifications required by industry, (2) increase the range of high-performing materials and processes, and (3) advance characterization and modeling techniques for qualification and certification of parts, in order to reduce lifecycle energy use and costs and enable more innovative products compared to conventional manufacturing methods</a:t>
            </a:r>
          </a:p>
        </p:txBody>
      </p:sp>
      <p:sp>
        <p:nvSpPr>
          <p:cNvPr id="5" name="Rectangle: Rounded Corners 4">
            <a:extLst>
              <a:ext uri="{FF2B5EF4-FFF2-40B4-BE49-F238E27FC236}">
                <a16:creationId xmlns:a16="http://schemas.microsoft.com/office/drawing/2014/main" xmlns="" id="{64B6DB81-0887-4A83-AAB3-486D2FF782C1}"/>
              </a:ext>
            </a:extLst>
          </p:cNvPr>
          <p:cNvSpPr/>
          <p:nvPr/>
        </p:nvSpPr>
        <p:spPr>
          <a:xfrm>
            <a:off x="457200" y="3200400"/>
            <a:ext cx="7924800" cy="3200400"/>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1">
            <a:schemeClr val="accent4"/>
          </a:lnRef>
          <a:fillRef idx="3">
            <a:schemeClr val="accent4"/>
          </a:fillRef>
          <a:effectRef idx="2">
            <a:schemeClr val="accent4"/>
          </a:effectRef>
          <a:fontRef idx="minor">
            <a:schemeClr val="lt1"/>
          </a:fontRef>
        </p:style>
        <p:txBody>
          <a:bodyPr rtlCol="0" anchor="ctr"/>
          <a:lstStyle/>
          <a:p>
            <a:pPr algn="ctr"/>
            <a:r>
              <a:rPr lang="en-US" b="1" dirty="0">
                <a:solidFill>
                  <a:schemeClr val="tx1"/>
                </a:solidFill>
              </a:rPr>
              <a:t>TARGETS</a:t>
            </a:r>
            <a:endParaRPr lang="en-US" dirty="0">
              <a:solidFill>
                <a:schemeClr val="tx1"/>
              </a:solidFill>
            </a:endParaRPr>
          </a:p>
          <a:p>
            <a:endParaRPr lang="en-US" sz="600" dirty="0">
              <a:solidFill>
                <a:schemeClr val="tx1"/>
              </a:solidFill>
            </a:endParaRPr>
          </a:p>
          <a:p>
            <a:pPr marL="285750" indent="-285750" eaLnBrk="1" fontAlgn="auto" hangingPunct="1">
              <a:spcAft>
                <a:spcPts val="0"/>
              </a:spcAft>
              <a:buFont typeface="Arial" panose="020B0604020202020204" pitchFamily="34" charset="0"/>
              <a:buChar char="•"/>
            </a:pPr>
            <a:r>
              <a:rPr lang="en-US" dirty="0">
                <a:solidFill>
                  <a:schemeClr val="tx1"/>
                </a:solidFill>
              </a:rPr>
              <a:t>6.1 Develop advanced materials, manufacturing technologies, and end use products with the potential to reduce lifecycle energy impact by 50% by 2025 compared to the 2015 state-of-the-art.</a:t>
            </a:r>
          </a:p>
          <a:p>
            <a:pPr marL="285750" indent="-285750" eaLnBrk="1" fontAlgn="auto" hangingPunct="1">
              <a:spcAft>
                <a:spcPts val="0"/>
              </a:spcAft>
              <a:buFont typeface="Arial" panose="020B0604020202020204" pitchFamily="34" charset="0"/>
              <a:buChar char="•"/>
            </a:pPr>
            <a:r>
              <a:rPr lang="en-US" dirty="0">
                <a:solidFill>
                  <a:schemeClr val="tx1"/>
                </a:solidFill>
              </a:rPr>
              <a:t>6.2 Demonstrate AM components whose physical properties at cost/value outperform selected conventionally produced parts by 20%</a:t>
            </a:r>
          </a:p>
          <a:p>
            <a:pPr marL="285750" indent="-285750" eaLnBrk="1" fontAlgn="auto" hangingPunct="1">
              <a:spcAft>
                <a:spcPts val="0"/>
              </a:spcAft>
              <a:buFont typeface="Arial" panose="020B0604020202020204" pitchFamily="34" charset="0"/>
              <a:buChar char="•"/>
            </a:pPr>
            <a:r>
              <a:rPr lang="en-US" dirty="0">
                <a:solidFill>
                  <a:schemeClr val="tx1"/>
                </a:solidFill>
              </a:rPr>
              <a:t>Develop rapid qualification methodologies that reduce certification cost to 25% of the total component cost</a:t>
            </a:r>
          </a:p>
          <a:p>
            <a:pPr marL="285750" indent="-285750" eaLnBrk="1" fontAlgn="auto" hangingPunct="1">
              <a:spcAft>
                <a:spcPts val="0"/>
              </a:spcAft>
              <a:buFont typeface="Arial" panose="020B0604020202020204" pitchFamily="34" charset="0"/>
              <a:buChar char="•"/>
            </a:pPr>
            <a:r>
              <a:rPr lang="en-US" dirty="0">
                <a:solidFill>
                  <a:schemeClr val="tx1"/>
                </a:solidFill>
              </a:rPr>
              <a:t>6.3 Develop next-generation AM systems that deliver consistently reliable parts with predictable properties to six standard deviations (“six-sigma”) for specific applications</a:t>
            </a:r>
          </a:p>
        </p:txBody>
      </p:sp>
    </p:spTree>
    <p:extLst>
      <p:ext uri="{BB962C8B-B14F-4D97-AF65-F5344CB8AC3E}">
        <p14:creationId xmlns:p14="http://schemas.microsoft.com/office/powerpoint/2010/main" val="3901693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0"/>
            <a:ext cx="8724900" cy="812800"/>
          </a:xfrm>
        </p:spPr>
        <p:txBody>
          <a:bodyPr/>
          <a:lstStyle/>
          <a:p>
            <a:r>
              <a:rPr lang="en-US" sz="2800" dirty="0">
                <a:solidFill>
                  <a:schemeClr val="accent5"/>
                </a:solidFill>
              </a:rPr>
              <a:t>Technical Topic Objectives and Targets (MYPP)</a:t>
            </a:r>
          </a:p>
        </p:txBody>
      </p:sp>
      <p:sp>
        <p:nvSpPr>
          <p:cNvPr id="5" name="Rectangle: Rounded Corners 4">
            <a:extLst>
              <a:ext uri="{FF2B5EF4-FFF2-40B4-BE49-F238E27FC236}">
                <a16:creationId xmlns:a16="http://schemas.microsoft.com/office/drawing/2014/main" xmlns="" id="{64B6DB81-0887-4A83-AAB3-486D2FF782C1}"/>
              </a:ext>
            </a:extLst>
          </p:cNvPr>
          <p:cNvSpPr/>
          <p:nvPr/>
        </p:nvSpPr>
        <p:spPr>
          <a:xfrm>
            <a:off x="4343400" y="1066800"/>
            <a:ext cx="4648200" cy="5410200"/>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00" b="1" dirty="0">
                <a:solidFill>
                  <a:schemeClr val="tx1"/>
                </a:solidFill>
              </a:rPr>
              <a:t>TARGETS</a:t>
            </a:r>
          </a:p>
          <a:p>
            <a:pPr algn="ctr"/>
            <a:endParaRPr lang="en-US" sz="500" dirty="0">
              <a:solidFill>
                <a:schemeClr val="tx1"/>
              </a:solidFill>
            </a:endParaRPr>
          </a:p>
          <a:p>
            <a:pPr marL="285750" indent="-285750" eaLnBrk="1" fontAlgn="auto" hangingPunct="1">
              <a:spcAft>
                <a:spcPts val="400"/>
              </a:spcAft>
              <a:buFont typeface="Arial" panose="020B0604020202020204" pitchFamily="34" charset="0"/>
              <a:buChar char="•"/>
            </a:pPr>
            <a:r>
              <a:rPr lang="en-US" sz="1600" dirty="0">
                <a:solidFill>
                  <a:schemeClr val="tx1"/>
                </a:solidFill>
              </a:rPr>
              <a:t>Develop advanced materials, manufacturing technologies, and end use products with the potential to reduce lifecycle energy impact by 50% by 2025 compared to the 2015 state-of-the-art. (</a:t>
            </a:r>
            <a:r>
              <a:rPr lang="en-US" sz="1600" b="1" dirty="0">
                <a:solidFill>
                  <a:schemeClr val="tx1"/>
                </a:solidFill>
              </a:rPr>
              <a:t>AMO Success Indicator</a:t>
            </a:r>
            <a:r>
              <a:rPr lang="en-US" sz="1600" dirty="0">
                <a:solidFill>
                  <a:schemeClr val="tx1"/>
                </a:solidFill>
              </a:rPr>
              <a:t>)</a:t>
            </a:r>
          </a:p>
          <a:p>
            <a:pPr marL="285750" indent="-285750" fontAlgn="auto">
              <a:spcAft>
                <a:spcPts val="400"/>
              </a:spcAft>
              <a:buFont typeface="Arial" panose="020B0604020202020204" pitchFamily="34" charset="0"/>
              <a:buChar char="•"/>
            </a:pPr>
            <a:r>
              <a:rPr lang="en-US" sz="1600" dirty="0">
                <a:solidFill>
                  <a:schemeClr val="tx1"/>
                </a:solidFill>
              </a:rPr>
              <a:t>Demonstrate AM components whose physical properties at cost/value outperform selected conventionally produced parts by 20% (</a:t>
            </a:r>
            <a:r>
              <a:rPr lang="en-US" sz="1600" b="1" dirty="0">
                <a:solidFill>
                  <a:schemeClr val="tx1"/>
                </a:solidFill>
              </a:rPr>
              <a:t>Target 6.1</a:t>
            </a:r>
            <a:r>
              <a:rPr lang="en-US" sz="1600" dirty="0">
                <a:solidFill>
                  <a:schemeClr val="tx1"/>
                </a:solidFill>
              </a:rPr>
              <a:t>)</a:t>
            </a:r>
          </a:p>
          <a:p>
            <a:pPr marL="285750" indent="-285750" eaLnBrk="1" fontAlgn="auto" hangingPunct="1">
              <a:spcAft>
                <a:spcPts val="400"/>
              </a:spcAft>
              <a:buFont typeface="Arial" panose="020B0604020202020204" pitchFamily="34" charset="0"/>
              <a:buChar char="•"/>
            </a:pPr>
            <a:r>
              <a:rPr lang="en-US" sz="1600" dirty="0">
                <a:solidFill>
                  <a:schemeClr val="tx1"/>
                </a:solidFill>
              </a:rPr>
              <a:t>Develop rapid qualification methodologies that reduce certification cost to 25% of the total component cost (</a:t>
            </a:r>
            <a:r>
              <a:rPr lang="en-US" sz="1600" b="1" dirty="0">
                <a:solidFill>
                  <a:schemeClr val="tx1"/>
                </a:solidFill>
              </a:rPr>
              <a:t>Target 6.2</a:t>
            </a:r>
            <a:r>
              <a:rPr lang="en-US" sz="1600" dirty="0">
                <a:solidFill>
                  <a:schemeClr val="tx1"/>
                </a:solidFill>
              </a:rPr>
              <a:t>)</a:t>
            </a:r>
          </a:p>
          <a:p>
            <a:pPr marL="285750" indent="-285750" eaLnBrk="1" fontAlgn="auto" hangingPunct="1">
              <a:spcAft>
                <a:spcPts val="0"/>
              </a:spcAft>
              <a:buFont typeface="Arial" panose="020B0604020202020204" pitchFamily="34" charset="0"/>
              <a:buChar char="•"/>
            </a:pPr>
            <a:r>
              <a:rPr lang="en-US" sz="1600" dirty="0">
                <a:solidFill>
                  <a:schemeClr val="tx1"/>
                </a:solidFill>
              </a:rPr>
              <a:t>Develop next-generation AM systems that deliver consistently reliable parts with predictable properties to six standard deviations (“six-sigma”) for specific applications (</a:t>
            </a:r>
            <a:r>
              <a:rPr lang="en-US" sz="1600" b="1" dirty="0">
                <a:solidFill>
                  <a:schemeClr val="tx1"/>
                </a:solidFill>
              </a:rPr>
              <a:t>Target 6.3</a:t>
            </a:r>
            <a:r>
              <a:rPr lang="en-US" sz="1600" dirty="0">
                <a:solidFill>
                  <a:schemeClr val="tx1"/>
                </a:solidFill>
              </a:rPr>
              <a:t>)</a:t>
            </a:r>
          </a:p>
        </p:txBody>
      </p:sp>
      <p:sp>
        <p:nvSpPr>
          <p:cNvPr id="6" name="TextBox 5">
            <a:extLst>
              <a:ext uri="{FF2B5EF4-FFF2-40B4-BE49-F238E27FC236}">
                <a16:creationId xmlns:a16="http://schemas.microsoft.com/office/drawing/2014/main" xmlns="" id="{339BB41E-82A0-2B46-A098-E8217EDFE699}"/>
              </a:ext>
            </a:extLst>
          </p:cNvPr>
          <p:cNvSpPr txBox="1"/>
          <p:nvPr/>
        </p:nvSpPr>
        <p:spPr>
          <a:xfrm>
            <a:off x="308176" y="1143000"/>
            <a:ext cx="3501824" cy="517834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1600" b="1" i="1" dirty="0"/>
              <a:t>Energy-efficient </a:t>
            </a:r>
          </a:p>
          <a:p>
            <a:pPr algn="ctr"/>
            <a:r>
              <a:rPr lang="en-US" sz="1600" b="1" i="1" dirty="0"/>
              <a:t>Use Cases for AM </a:t>
            </a:r>
          </a:p>
          <a:p>
            <a:pPr algn="ctr"/>
            <a:r>
              <a:rPr lang="en-US" sz="1050" b="1" i="1" dirty="0"/>
              <a:t>(see previous slides) </a:t>
            </a:r>
          </a:p>
          <a:p>
            <a:endParaRPr lang="en-US" sz="1600" dirty="0">
              <a:latin typeface="+mn-lt"/>
            </a:endParaRPr>
          </a:p>
          <a:p>
            <a:pPr marL="342900" indent="-342900">
              <a:buFont typeface="Arial" panose="020B0604020202020204" pitchFamily="34" charset="0"/>
              <a:buChar char="•"/>
            </a:pPr>
            <a:r>
              <a:rPr lang="en-US" sz="1600" dirty="0">
                <a:latin typeface="+mn-lt"/>
              </a:rPr>
              <a:t>Lower embodied AM parts</a:t>
            </a:r>
          </a:p>
          <a:p>
            <a:pPr marL="342900" indent="-342900">
              <a:buFont typeface="Arial" panose="020B0604020202020204" pitchFamily="34" charset="0"/>
              <a:buChar char="•"/>
            </a:pPr>
            <a:r>
              <a:rPr lang="en-US" sz="1600" dirty="0">
                <a:latin typeface="+mn-lt"/>
              </a:rPr>
              <a:t>Increase AM process yield</a:t>
            </a:r>
          </a:p>
          <a:p>
            <a:pPr marL="342900" indent="-342900">
              <a:buFont typeface="Arial" panose="020B0604020202020204" pitchFamily="34" charset="0"/>
              <a:buChar char="•"/>
            </a:pPr>
            <a:r>
              <a:rPr lang="en-US" sz="1600" dirty="0">
                <a:latin typeface="+mn-lt"/>
              </a:rPr>
              <a:t>Better material properties and performance</a:t>
            </a:r>
          </a:p>
          <a:p>
            <a:pPr marL="342900" indent="-342900">
              <a:buFont typeface="Arial" panose="020B0604020202020204" pitchFamily="34" charset="0"/>
              <a:buChar char="•"/>
            </a:pPr>
            <a:r>
              <a:rPr lang="en-US" sz="1600" dirty="0">
                <a:latin typeface="+mn-lt"/>
              </a:rPr>
              <a:t>Supply chain for widespread adoption</a:t>
            </a:r>
          </a:p>
          <a:p>
            <a:pPr marL="342900" indent="-342900">
              <a:buFont typeface="Arial" panose="020B0604020202020204" pitchFamily="34" charset="0"/>
              <a:buChar char="•"/>
            </a:pPr>
            <a:r>
              <a:rPr lang="en-US" sz="1600" dirty="0">
                <a:latin typeface="+mn-lt"/>
              </a:rPr>
              <a:t>Adoption in energy market</a:t>
            </a:r>
          </a:p>
          <a:p>
            <a:pPr marL="342900" indent="-342900">
              <a:buFont typeface="Arial" panose="020B0604020202020204" pitchFamily="34" charset="0"/>
              <a:buChar char="•"/>
            </a:pPr>
            <a:r>
              <a:rPr lang="en-US" sz="1600" dirty="0">
                <a:latin typeface="+mn-lt"/>
              </a:rPr>
              <a:t>Decrease material waste</a:t>
            </a:r>
          </a:p>
          <a:p>
            <a:pPr marL="342900" indent="-342900">
              <a:buFont typeface="Arial" panose="020B0604020202020204" pitchFamily="34" charset="0"/>
              <a:buChar char="•"/>
            </a:pPr>
            <a:r>
              <a:rPr lang="en-US" sz="1600" dirty="0">
                <a:latin typeface="+mn-lt"/>
              </a:rPr>
              <a:t>Decrease </a:t>
            </a:r>
            <a:r>
              <a:rPr lang="en-US" sz="1600" b="1" dirty="0">
                <a:latin typeface="+mn-lt"/>
              </a:rPr>
              <a:t>process</a:t>
            </a:r>
            <a:r>
              <a:rPr lang="en-US" sz="1600" dirty="0">
                <a:latin typeface="+mn-lt"/>
              </a:rPr>
              <a:t> energy for a given product</a:t>
            </a:r>
          </a:p>
          <a:p>
            <a:pPr marL="342900" indent="-342900">
              <a:buFont typeface="Arial" panose="020B0604020202020204" pitchFamily="34" charset="0"/>
              <a:buChar char="•"/>
            </a:pPr>
            <a:r>
              <a:rPr lang="en-US" sz="1600" dirty="0">
                <a:latin typeface="+mn-lt"/>
              </a:rPr>
              <a:t>Decrease </a:t>
            </a:r>
            <a:r>
              <a:rPr lang="en-US" sz="1600" b="1" dirty="0">
                <a:latin typeface="+mn-lt"/>
              </a:rPr>
              <a:t>lifecycle</a:t>
            </a:r>
            <a:r>
              <a:rPr lang="en-US" sz="1600" dirty="0">
                <a:latin typeface="+mn-lt"/>
              </a:rPr>
              <a:t> energy for a given product</a:t>
            </a:r>
          </a:p>
          <a:p>
            <a:pPr marL="342900" indent="-342900">
              <a:buFont typeface="Arial" panose="020B0604020202020204" pitchFamily="34" charset="0"/>
              <a:buChar char="•"/>
            </a:pPr>
            <a:r>
              <a:rPr lang="en-US" sz="1600" dirty="0">
                <a:latin typeface="+mn-lt"/>
              </a:rPr>
              <a:t>Increase component performance</a:t>
            </a:r>
          </a:p>
          <a:p>
            <a:pPr marL="342900" indent="-342900">
              <a:buFont typeface="Arial" panose="020B0604020202020204" pitchFamily="34" charset="0"/>
              <a:buChar char="•"/>
            </a:pPr>
            <a:endParaRPr lang="en-US" sz="1600" dirty="0"/>
          </a:p>
          <a:p>
            <a:pPr marL="342900" indent="-342900">
              <a:buFont typeface="Arial" panose="020B0604020202020204" pitchFamily="34" charset="0"/>
              <a:buChar char="•"/>
            </a:pPr>
            <a:endParaRPr lang="en-US" sz="1600" dirty="0">
              <a:latin typeface="+mn-lt"/>
            </a:endParaRPr>
          </a:p>
          <a:p>
            <a:pPr marL="342900" indent="-342900">
              <a:buFont typeface="Arial" panose="020B0604020202020204" pitchFamily="34" charset="0"/>
              <a:buChar char="•"/>
            </a:pPr>
            <a:endParaRPr lang="en-US" sz="1600" dirty="0"/>
          </a:p>
          <a:p>
            <a:pPr marL="342900" indent="-342900">
              <a:buFont typeface="Arial" panose="020B0604020202020204" pitchFamily="34" charset="0"/>
              <a:buChar char="•"/>
            </a:pPr>
            <a:endParaRPr lang="en-US" sz="1600" dirty="0">
              <a:latin typeface="+mn-lt"/>
            </a:endParaRPr>
          </a:p>
        </p:txBody>
      </p:sp>
      <p:sp>
        <p:nvSpPr>
          <p:cNvPr id="3" name="Right Arrow 2">
            <a:extLst>
              <a:ext uri="{FF2B5EF4-FFF2-40B4-BE49-F238E27FC236}">
                <a16:creationId xmlns:a16="http://schemas.microsoft.com/office/drawing/2014/main" xmlns="" id="{DA0546B6-C303-0243-9FA2-E4B2817E0790}"/>
              </a:ext>
            </a:extLst>
          </p:cNvPr>
          <p:cNvSpPr/>
          <p:nvPr/>
        </p:nvSpPr>
        <p:spPr>
          <a:xfrm>
            <a:off x="3573684" y="3124200"/>
            <a:ext cx="1047750" cy="1066800"/>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7" name="Rectangle 6">
            <a:extLst>
              <a:ext uri="{FF2B5EF4-FFF2-40B4-BE49-F238E27FC236}">
                <a16:creationId xmlns:a16="http://schemas.microsoft.com/office/drawing/2014/main" xmlns="" id="{DB85C637-ECB7-E246-BF7F-BD0CF22450BF}"/>
              </a:ext>
            </a:extLst>
          </p:cNvPr>
          <p:cNvSpPr/>
          <p:nvPr/>
        </p:nvSpPr>
        <p:spPr>
          <a:xfrm>
            <a:off x="457201" y="5602069"/>
            <a:ext cx="3276600" cy="584775"/>
          </a:xfrm>
          <a:prstGeom prst="rect">
            <a:avLst/>
          </a:prstGeom>
        </p:spPr>
        <p:txBody>
          <a:bodyPr wrap="square">
            <a:spAutoFit/>
          </a:bodyPr>
          <a:lstStyle/>
          <a:p>
            <a:r>
              <a:rPr lang="en-US" sz="1600" i="1" dirty="0">
                <a:solidFill>
                  <a:srgbClr val="50565C"/>
                </a:solidFill>
                <a:latin typeface="Franklin Gothic Book"/>
              </a:rPr>
              <a:t>Use cases and impact on targets varies by activity and/or project</a:t>
            </a:r>
            <a:endParaRPr lang="en-US" sz="1600" i="1" dirty="0"/>
          </a:p>
        </p:txBody>
      </p:sp>
    </p:spTree>
    <p:extLst>
      <p:ext uri="{BB962C8B-B14F-4D97-AF65-F5344CB8AC3E}">
        <p14:creationId xmlns:p14="http://schemas.microsoft.com/office/powerpoint/2010/main" val="3367898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0"/>
            <a:ext cx="8724900" cy="812800"/>
          </a:xfrm>
        </p:spPr>
        <p:txBody>
          <a:bodyPr/>
          <a:lstStyle/>
          <a:p>
            <a:r>
              <a:rPr lang="en-US" sz="2400" dirty="0">
                <a:solidFill>
                  <a:schemeClr val="accent5"/>
                </a:solidFill>
              </a:rPr>
              <a:t>Additive Manufacturing Key Thrust – Cross Cutting Disciplines</a:t>
            </a:r>
          </a:p>
        </p:txBody>
      </p:sp>
      <p:pic>
        <p:nvPicPr>
          <p:cNvPr id="25" name="Picture 24">
            <a:extLst>
              <a:ext uri="{FF2B5EF4-FFF2-40B4-BE49-F238E27FC236}">
                <a16:creationId xmlns:a16="http://schemas.microsoft.com/office/drawing/2014/main" xmlns="" id="{CCFB2864-D09A-084F-BBB3-868CDA01EF2D}"/>
              </a:ext>
            </a:extLst>
          </p:cNvPr>
          <p:cNvPicPr>
            <a:picLocks noChangeAspect="1"/>
          </p:cNvPicPr>
          <p:nvPr/>
        </p:nvPicPr>
        <p:blipFill>
          <a:blip r:embed="rId3"/>
          <a:stretch>
            <a:fillRect/>
          </a:stretch>
        </p:blipFill>
        <p:spPr>
          <a:xfrm>
            <a:off x="914400" y="1537504"/>
            <a:ext cx="7013090" cy="4762847"/>
          </a:xfrm>
          <a:prstGeom prst="rect">
            <a:avLst/>
          </a:prstGeom>
        </p:spPr>
      </p:pic>
      <p:sp>
        <p:nvSpPr>
          <p:cNvPr id="26" name="Rectangle 25">
            <a:extLst>
              <a:ext uri="{FF2B5EF4-FFF2-40B4-BE49-F238E27FC236}">
                <a16:creationId xmlns:a16="http://schemas.microsoft.com/office/drawing/2014/main" xmlns="" id="{62C414B8-85F7-CA45-A4DA-C11CB8232E34}"/>
              </a:ext>
            </a:extLst>
          </p:cNvPr>
          <p:cNvSpPr/>
          <p:nvPr/>
        </p:nvSpPr>
        <p:spPr>
          <a:xfrm>
            <a:off x="266700" y="990486"/>
            <a:ext cx="8496300" cy="338554"/>
          </a:xfrm>
          <a:prstGeom prst="rect">
            <a:avLst/>
          </a:prstGeom>
        </p:spPr>
        <p:txBody>
          <a:bodyPr wrap="square">
            <a:spAutoFit/>
          </a:bodyPr>
          <a:lstStyle/>
          <a:p>
            <a:pPr marL="285750" indent="-285750" fontAlgn="ctr">
              <a:spcBef>
                <a:spcPts val="0"/>
              </a:spcBef>
              <a:spcAft>
                <a:spcPts val="600"/>
              </a:spcAft>
              <a:buClr>
                <a:srgbClr val="7AC143"/>
              </a:buClr>
              <a:buFont typeface="Wingdings" panose="05000000000000000000" pitchFamily="2" charset="2"/>
              <a:buChar char="Ø"/>
            </a:pPr>
            <a:r>
              <a:rPr lang="en-US" sz="1600" b="1" dirty="0">
                <a:solidFill>
                  <a:srgbClr val="50565C"/>
                </a:solidFill>
                <a:latin typeface="Franklin Gothic Book"/>
              </a:rPr>
              <a:t>Manufacturing Demonstration Facility (MDF) at Oak Ridge National Laboratory example</a:t>
            </a:r>
          </a:p>
        </p:txBody>
      </p:sp>
      <p:sp>
        <p:nvSpPr>
          <p:cNvPr id="27" name="TextBox 26">
            <a:extLst>
              <a:ext uri="{FF2B5EF4-FFF2-40B4-BE49-F238E27FC236}">
                <a16:creationId xmlns:a16="http://schemas.microsoft.com/office/drawing/2014/main" xmlns="" id="{45DA918D-3504-FC4C-A0F5-C6944130342C}"/>
              </a:ext>
            </a:extLst>
          </p:cNvPr>
          <p:cNvSpPr txBox="1"/>
          <p:nvPr/>
        </p:nvSpPr>
        <p:spPr>
          <a:xfrm>
            <a:off x="3550726" y="6324600"/>
            <a:ext cx="2042547" cy="215444"/>
          </a:xfrm>
          <a:prstGeom prst="rect">
            <a:avLst/>
          </a:prstGeom>
          <a:noFill/>
        </p:spPr>
        <p:txBody>
          <a:bodyPr wrap="none" rtlCol="0">
            <a:spAutoFit/>
          </a:bodyPr>
          <a:lstStyle/>
          <a:p>
            <a:r>
              <a:rPr lang="en-US" sz="800" i="1" dirty="0"/>
              <a:t>Courtesy Oak Ridge National Laboratory</a:t>
            </a:r>
          </a:p>
        </p:txBody>
      </p:sp>
    </p:spTree>
    <p:extLst>
      <p:ext uri="{BB962C8B-B14F-4D97-AF65-F5344CB8AC3E}">
        <p14:creationId xmlns:p14="http://schemas.microsoft.com/office/powerpoint/2010/main" val="2809059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C5903CD-3D35-8741-96FB-3CDE9B7AE403}"/>
              </a:ext>
            </a:extLst>
          </p:cNvPr>
          <p:cNvPicPr>
            <a:picLocks noChangeAspect="1"/>
          </p:cNvPicPr>
          <p:nvPr/>
        </p:nvPicPr>
        <p:blipFill>
          <a:blip r:embed="rId3"/>
          <a:stretch>
            <a:fillRect/>
          </a:stretch>
        </p:blipFill>
        <p:spPr>
          <a:xfrm>
            <a:off x="962025" y="1447800"/>
            <a:ext cx="7219950" cy="5584261"/>
          </a:xfrm>
          <a:prstGeom prst="rect">
            <a:avLst/>
          </a:prstGeom>
        </p:spPr>
      </p:pic>
      <p:sp>
        <p:nvSpPr>
          <p:cNvPr id="8" name="Rectangle 7">
            <a:extLst>
              <a:ext uri="{FF2B5EF4-FFF2-40B4-BE49-F238E27FC236}">
                <a16:creationId xmlns:a16="http://schemas.microsoft.com/office/drawing/2014/main" xmlns="" id="{A69A2D1C-17BA-444A-9278-328CBD2DB1FE}"/>
              </a:ext>
            </a:extLst>
          </p:cNvPr>
          <p:cNvSpPr/>
          <p:nvPr/>
        </p:nvSpPr>
        <p:spPr>
          <a:xfrm>
            <a:off x="266700" y="990486"/>
            <a:ext cx="8496300" cy="338554"/>
          </a:xfrm>
          <a:prstGeom prst="rect">
            <a:avLst/>
          </a:prstGeom>
        </p:spPr>
        <p:txBody>
          <a:bodyPr wrap="square">
            <a:spAutoFit/>
          </a:bodyPr>
          <a:lstStyle/>
          <a:p>
            <a:pPr marL="285750" indent="-285750" fontAlgn="ctr">
              <a:spcBef>
                <a:spcPts val="0"/>
              </a:spcBef>
              <a:spcAft>
                <a:spcPts val="600"/>
              </a:spcAft>
              <a:buClr>
                <a:srgbClr val="7AC143"/>
              </a:buClr>
              <a:buFont typeface="Wingdings" panose="05000000000000000000" pitchFamily="2" charset="2"/>
              <a:buChar char="Ø"/>
            </a:pPr>
            <a:r>
              <a:rPr lang="en-US" sz="1600" b="1" dirty="0">
                <a:solidFill>
                  <a:srgbClr val="50565C"/>
                </a:solidFill>
                <a:latin typeface="Franklin Gothic Book"/>
              </a:rPr>
              <a:t>Manufacturing Demonstration Facility (MDF) at Oak Ridge National Laboratory example</a:t>
            </a:r>
          </a:p>
        </p:txBody>
      </p:sp>
      <p:sp>
        <p:nvSpPr>
          <p:cNvPr id="9" name="TextBox 8">
            <a:extLst>
              <a:ext uri="{FF2B5EF4-FFF2-40B4-BE49-F238E27FC236}">
                <a16:creationId xmlns:a16="http://schemas.microsoft.com/office/drawing/2014/main" xmlns="" id="{336E3B7D-55B6-9946-AA49-A2CE3DBFF505}"/>
              </a:ext>
            </a:extLst>
          </p:cNvPr>
          <p:cNvSpPr txBox="1"/>
          <p:nvPr/>
        </p:nvSpPr>
        <p:spPr>
          <a:xfrm>
            <a:off x="3550726" y="6324600"/>
            <a:ext cx="2042547" cy="215444"/>
          </a:xfrm>
          <a:prstGeom prst="rect">
            <a:avLst/>
          </a:prstGeom>
          <a:noFill/>
        </p:spPr>
        <p:txBody>
          <a:bodyPr wrap="none" rtlCol="0">
            <a:spAutoFit/>
          </a:bodyPr>
          <a:lstStyle/>
          <a:p>
            <a:r>
              <a:rPr lang="en-US" sz="800" i="1" dirty="0"/>
              <a:t>Courtesy Oak Ridge National Laboratory</a:t>
            </a:r>
          </a:p>
        </p:txBody>
      </p:sp>
      <p:sp>
        <p:nvSpPr>
          <p:cNvPr id="12" name="Title 1">
            <a:extLst>
              <a:ext uri="{FF2B5EF4-FFF2-40B4-BE49-F238E27FC236}">
                <a16:creationId xmlns:a16="http://schemas.microsoft.com/office/drawing/2014/main" xmlns="" id="{0260E108-934B-2F4F-8CAB-BD0DE29A825C}"/>
              </a:ext>
            </a:extLst>
          </p:cNvPr>
          <p:cNvSpPr txBox="1">
            <a:spLocks/>
          </p:cNvSpPr>
          <p:nvPr/>
        </p:nvSpPr>
        <p:spPr bwMode="auto">
          <a:xfrm>
            <a:off x="266700" y="0"/>
            <a:ext cx="8724900" cy="81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defTabSz="457200" rtl="0" eaLnBrk="1" fontAlgn="base" hangingPunct="1">
              <a:spcBef>
                <a:spcPct val="0"/>
              </a:spcBef>
              <a:spcAft>
                <a:spcPct val="0"/>
              </a:spcAft>
              <a:defRPr lang="en-US" sz="3300" b="1" kern="1200" dirty="0">
                <a:solidFill>
                  <a:srgbClr val="007934"/>
                </a:solidFill>
                <a:latin typeface="+mj-lt"/>
                <a:ea typeface="ヒラギノ角ゴ Pro W3" charset="0"/>
                <a:cs typeface="Franklin Gothic Book"/>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a:lstStyle>
          <a:p>
            <a:r>
              <a:rPr lang="en-US" sz="2400" dirty="0">
                <a:solidFill>
                  <a:schemeClr val="accent5"/>
                </a:solidFill>
              </a:rPr>
              <a:t>Additive Manufacturing Key Thrust – Cross Cutting Disciplines</a:t>
            </a:r>
          </a:p>
        </p:txBody>
      </p:sp>
    </p:spTree>
    <p:extLst>
      <p:ext uri="{BB962C8B-B14F-4D97-AF65-F5344CB8AC3E}">
        <p14:creationId xmlns:p14="http://schemas.microsoft.com/office/powerpoint/2010/main" val="153016146"/>
      </p:ext>
    </p:extLst>
  </p:cSld>
  <p:clrMapOvr>
    <a:masterClrMapping/>
  </p:clrMapOvr>
</p:sld>
</file>

<file path=ppt/theme/theme1.xml><?xml version="1.0" encoding="utf-8"?>
<a:theme xmlns:a="http://schemas.openxmlformats.org/drawingml/2006/main" name="2_EERE Black">
  <a:themeElements>
    <a:clrScheme name="EERE 2012-2">
      <a:dk1>
        <a:srgbClr val="50565C"/>
      </a:dk1>
      <a:lt1>
        <a:sysClr val="window" lastClr="FFFFFF"/>
      </a:lt1>
      <a:dk2>
        <a:srgbClr val="6A737B"/>
      </a:dk2>
      <a:lt2>
        <a:srgbClr val="EEECE1"/>
      </a:lt2>
      <a:accent1>
        <a:srgbClr val="7AC143"/>
      </a:accent1>
      <a:accent2>
        <a:srgbClr val="FFD200"/>
      </a:accent2>
      <a:accent3>
        <a:srgbClr val="00A4E4"/>
      </a:accent3>
      <a:accent4>
        <a:srgbClr val="00425D"/>
      </a:accent4>
      <a:accent5>
        <a:srgbClr val="00853F"/>
      </a:accent5>
      <a:accent6>
        <a:srgbClr val="F58025"/>
      </a:accent6>
      <a:hlink>
        <a:srgbClr val="006892"/>
      </a:hlink>
      <a:folHlink>
        <a:srgbClr val="6A737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fontScale="85000" lnSpcReduction="10000"/>
      </a:bodyPr>
      <a:lstStyle>
        <a:defPPr marL="0" marR="0" indent="0" algn="l" defTabSz="457200" rtl="0" eaLnBrk="1" fontAlgn="auto" latinLnBrk="0" hangingPunct="1">
          <a:lnSpc>
            <a:spcPct val="100000"/>
          </a:lnSpc>
          <a:spcBef>
            <a:spcPct val="20000"/>
          </a:spcBef>
          <a:spcAft>
            <a:spcPts val="0"/>
          </a:spcAft>
          <a:buClrTx/>
          <a:buSzTx/>
          <a:buFont typeface="Arial"/>
          <a:buNone/>
          <a:tabLst/>
          <a:defRPr kumimoji="0" sz="2323" b="1" i="0" u="none" strike="noStrike" kern="1200" cap="none" spc="0" normalizeH="0" baseline="0" noProof="0" dirty="0" smtClean="0">
            <a:ln>
              <a:noFill/>
            </a:ln>
            <a:solidFill>
              <a:srgbClr val="FFFFFF"/>
            </a:solidFill>
            <a:effectLst/>
            <a:uLnTx/>
            <a:uFillTx/>
            <a:latin typeface="Arial Narrow"/>
            <a:ea typeface="+mn-ea"/>
            <a:cs typeface="Arial Narrow"/>
          </a:defRPr>
        </a:defPPr>
      </a:lstStyle>
    </a:txDef>
  </a:objectDefaults>
  <a:extraClrSchemeLst/>
</a:theme>
</file>

<file path=ppt/theme/theme2.xml><?xml version="1.0" encoding="utf-8"?>
<a:theme xmlns:a="http://schemas.openxmlformats.org/drawingml/2006/main" name="Additional IETC Slides (SS v1)">
  <a:themeElements>
    <a:clrScheme name="EEREColors">
      <a:dk1>
        <a:srgbClr val="4C4C4C"/>
      </a:dk1>
      <a:lt1>
        <a:sysClr val="window" lastClr="FFFFFF"/>
      </a:lt1>
      <a:dk2>
        <a:srgbClr val="666666"/>
      </a:dk2>
      <a:lt2>
        <a:srgbClr val="EEECE1"/>
      </a:lt2>
      <a:accent1>
        <a:srgbClr val="99CC33"/>
      </a:accent1>
      <a:accent2>
        <a:srgbClr val="FFCC00"/>
      </a:accent2>
      <a:accent3>
        <a:srgbClr val="0099CC"/>
      </a:accent3>
      <a:accent4>
        <a:srgbClr val="006699"/>
      </a:accent4>
      <a:accent5>
        <a:srgbClr val="006633"/>
      </a:accent5>
      <a:accent6>
        <a:srgbClr val="FF9933"/>
      </a:accent6>
      <a:hlink>
        <a:srgbClr val="006699"/>
      </a:hlink>
      <a:folHlink>
        <a:srgbClr val="6666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EERE Black">
  <a:themeElements>
    <a:clrScheme name="EERE 2012-2">
      <a:dk1>
        <a:srgbClr val="50565C"/>
      </a:dk1>
      <a:lt1>
        <a:sysClr val="window" lastClr="FFFFFF"/>
      </a:lt1>
      <a:dk2>
        <a:srgbClr val="6A737B"/>
      </a:dk2>
      <a:lt2>
        <a:srgbClr val="EEECE1"/>
      </a:lt2>
      <a:accent1>
        <a:srgbClr val="7AC143"/>
      </a:accent1>
      <a:accent2>
        <a:srgbClr val="FFD200"/>
      </a:accent2>
      <a:accent3>
        <a:srgbClr val="00A4E4"/>
      </a:accent3>
      <a:accent4>
        <a:srgbClr val="00425D"/>
      </a:accent4>
      <a:accent5>
        <a:srgbClr val="00853F"/>
      </a:accent5>
      <a:accent6>
        <a:srgbClr val="F58025"/>
      </a:accent6>
      <a:hlink>
        <a:srgbClr val="006892"/>
      </a:hlink>
      <a:folHlink>
        <a:srgbClr val="6A737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fontScale="85000" lnSpcReduction="10000"/>
      </a:bodyPr>
      <a:lstStyle>
        <a:defPPr marL="0" marR="0" indent="0" algn="l" defTabSz="457200" rtl="0" eaLnBrk="1" fontAlgn="auto" latinLnBrk="0" hangingPunct="1">
          <a:lnSpc>
            <a:spcPct val="100000"/>
          </a:lnSpc>
          <a:spcBef>
            <a:spcPct val="20000"/>
          </a:spcBef>
          <a:spcAft>
            <a:spcPts val="0"/>
          </a:spcAft>
          <a:buClrTx/>
          <a:buSzTx/>
          <a:buFont typeface="Arial"/>
          <a:buNone/>
          <a:tabLst/>
          <a:defRPr kumimoji="0" sz="2323" b="1" i="0" u="none" strike="noStrike" kern="1200" cap="none" spc="0" normalizeH="0" baseline="0" noProof="0" dirty="0" smtClean="0">
            <a:ln>
              <a:noFill/>
            </a:ln>
            <a:solidFill>
              <a:srgbClr val="FFFFFF"/>
            </a:solidFill>
            <a:effectLst/>
            <a:uLnTx/>
            <a:uFillTx/>
            <a:latin typeface="Arial Narrow"/>
            <a:ea typeface="+mn-ea"/>
            <a:cs typeface="Arial Narrow"/>
          </a:defRPr>
        </a:defPPr>
      </a:lstStyle>
    </a:txDef>
  </a:objectDefaults>
  <a:extraClrSchemeLst/>
</a:theme>
</file>

<file path=ppt/theme/theme4.xml><?xml version="1.0" encoding="utf-8"?>
<a:theme xmlns:a="http://schemas.openxmlformats.org/drawingml/2006/main" name="EERE PPT">
  <a:themeElements>
    <a:clrScheme name="EERE 2017">
      <a:dk1>
        <a:srgbClr val="000000"/>
      </a:dk1>
      <a:lt1>
        <a:sysClr val="window" lastClr="FFFFFF"/>
      </a:lt1>
      <a:dk2>
        <a:srgbClr val="5E6A7B"/>
      </a:dk2>
      <a:lt2>
        <a:srgbClr val="EEECE1"/>
      </a:lt2>
      <a:accent1>
        <a:srgbClr val="6ABC45"/>
      </a:accent1>
      <a:accent2>
        <a:srgbClr val="FFCB06"/>
      </a:accent2>
      <a:accent3>
        <a:srgbClr val="00A8DF"/>
      </a:accent3>
      <a:accent4>
        <a:srgbClr val="005C82"/>
      </a:accent4>
      <a:accent5>
        <a:srgbClr val="017A3E"/>
      </a:accent5>
      <a:accent6>
        <a:srgbClr val="E27225"/>
      </a:accent6>
      <a:hlink>
        <a:srgbClr val="017A3E"/>
      </a:hlink>
      <a:folHlink>
        <a:srgbClr val="5E6A7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EERE PPT">
  <a:themeElements>
    <a:clrScheme name="EERE 2017">
      <a:dk1>
        <a:srgbClr val="000000"/>
      </a:dk1>
      <a:lt1>
        <a:sysClr val="window" lastClr="FFFFFF"/>
      </a:lt1>
      <a:dk2>
        <a:srgbClr val="5E6A7B"/>
      </a:dk2>
      <a:lt2>
        <a:srgbClr val="EEECE1"/>
      </a:lt2>
      <a:accent1>
        <a:srgbClr val="6ABC45"/>
      </a:accent1>
      <a:accent2>
        <a:srgbClr val="FFCB06"/>
      </a:accent2>
      <a:accent3>
        <a:srgbClr val="00A8DF"/>
      </a:accent3>
      <a:accent4>
        <a:srgbClr val="005C82"/>
      </a:accent4>
      <a:accent5>
        <a:srgbClr val="017A3E"/>
      </a:accent5>
      <a:accent6>
        <a:srgbClr val="E27225"/>
      </a:accent6>
      <a:hlink>
        <a:srgbClr val="017A3E"/>
      </a:hlink>
      <a:folHlink>
        <a:srgbClr val="5E6A7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EERE PPT">
  <a:themeElements>
    <a:clrScheme name="EERE 2017">
      <a:dk1>
        <a:srgbClr val="000000"/>
      </a:dk1>
      <a:lt1>
        <a:sysClr val="window" lastClr="FFFFFF"/>
      </a:lt1>
      <a:dk2>
        <a:srgbClr val="5E6A7B"/>
      </a:dk2>
      <a:lt2>
        <a:srgbClr val="EEECE1"/>
      </a:lt2>
      <a:accent1>
        <a:srgbClr val="6ABC45"/>
      </a:accent1>
      <a:accent2>
        <a:srgbClr val="FFCB06"/>
      </a:accent2>
      <a:accent3>
        <a:srgbClr val="00A8DF"/>
      </a:accent3>
      <a:accent4>
        <a:srgbClr val="005C82"/>
      </a:accent4>
      <a:accent5>
        <a:srgbClr val="017A3E"/>
      </a:accent5>
      <a:accent6>
        <a:srgbClr val="E27225"/>
      </a:accent6>
      <a:hlink>
        <a:srgbClr val="017A3E"/>
      </a:hlink>
      <a:folHlink>
        <a:srgbClr val="5E6A7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4_EERE Black">
  <a:themeElements>
    <a:clrScheme name="EERE 2012-2">
      <a:dk1>
        <a:srgbClr val="50565C"/>
      </a:dk1>
      <a:lt1>
        <a:sysClr val="window" lastClr="FFFFFF"/>
      </a:lt1>
      <a:dk2>
        <a:srgbClr val="6A737B"/>
      </a:dk2>
      <a:lt2>
        <a:srgbClr val="EEECE1"/>
      </a:lt2>
      <a:accent1>
        <a:srgbClr val="7AC143"/>
      </a:accent1>
      <a:accent2>
        <a:srgbClr val="FFD200"/>
      </a:accent2>
      <a:accent3>
        <a:srgbClr val="00A4E4"/>
      </a:accent3>
      <a:accent4>
        <a:srgbClr val="00425D"/>
      </a:accent4>
      <a:accent5>
        <a:srgbClr val="00853F"/>
      </a:accent5>
      <a:accent6>
        <a:srgbClr val="F58025"/>
      </a:accent6>
      <a:hlink>
        <a:srgbClr val="006892"/>
      </a:hlink>
      <a:folHlink>
        <a:srgbClr val="6A737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fontScale="85000" lnSpcReduction="10000"/>
      </a:bodyPr>
      <a:lstStyle>
        <a:defPPr marL="0" marR="0" indent="0" algn="l" defTabSz="457200" rtl="0" eaLnBrk="1" fontAlgn="auto" latinLnBrk="0" hangingPunct="1">
          <a:lnSpc>
            <a:spcPct val="100000"/>
          </a:lnSpc>
          <a:spcBef>
            <a:spcPct val="20000"/>
          </a:spcBef>
          <a:spcAft>
            <a:spcPts val="0"/>
          </a:spcAft>
          <a:buClrTx/>
          <a:buSzTx/>
          <a:buFont typeface="Arial"/>
          <a:buNone/>
          <a:tabLst/>
          <a:defRPr kumimoji="0" sz="2323" b="1" i="0" u="none" strike="noStrike" kern="1200" cap="none" spc="0" normalizeH="0" baseline="0" noProof="0" dirty="0" smtClean="0">
            <a:ln>
              <a:noFill/>
            </a:ln>
            <a:solidFill>
              <a:srgbClr val="FFFFFF"/>
            </a:solidFill>
            <a:effectLst/>
            <a:uLnTx/>
            <a:uFillTx/>
            <a:latin typeface="Arial Narrow"/>
            <a:ea typeface="+mn-ea"/>
            <a:cs typeface="Arial Narrow"/>
          </a:defRPr>
        </a:defPPr>
      </a:lstStyle>
    </a:tx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62453FF7554DA4F9291B03EBD8A47F3" ma:contentTypeVersion="3" ma:contentTypeDescription="Create a new document." ma:contentTypeScope="" ma:versionID="c5f87d83da031da738e88df1fdb78700">
  <xsd:schema xmlns:xsd="http://www.w3.org/2001/XMLSchema" xmlns:xs="http://www.w3.org/2001/XMLSchema" xmlns:p="http://schemas.microsoft.com/office/2006/metadata/properties" xmlns:ns3="aae98916-b8dd-4dc4-bcb8-76c8688f57f5" targetNamespace="http://schemas.microsoft.com/office/2006/metadata/properties" ma:root="true" ma:fieldsID="e799d22cebaa1f8397274e29e3fc86c3" ns3:_="">
    <xsd:import namespace="aae98916-b8dd-4dc4-bcb8-76c8688f57f5"/>
    <xsd:element name="properties">
      <xsd:complexType>
        <xsd:sequence>
          <xsd:element name="documentManagement">
            <xsd:complexType>
              <xsd:all>
                <xsd:element ref="ns3:SharedWithUsers" minOccurs="0"/>
                <xsd:element ref="ns3:SharedWithDetails" minOccurs="0"/>
                <xsd:element ref="ns3: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e98916-b8dd-4dc4-bcb8-76c8688f57f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CC6EAF0-3C59-4CCB-85C4-00BFABD32CCC}">
  <ds:schemaRefs>
    <ds:schemaRef ds:uri="http://schemas.microsoft.com/sharepoint/v3/contenttype/forms"/>
  </ds:schemaRefs>
</ds:datastoreItem>
</file>

<file path=customXml/itemProps2.xml><?xml version="1.0" encoding="utf-8"?>
<ds:datastoreItem xmlns:ds="http://schemas.openxmlformats.org/officeDocument/2006/customXml" ds:itemID="{4C755BD2-1C8E-4830-A9D3-4394BA87E297}">
  <ds:schemaRefs>
    <ds:schemaRef ds:uri="http://schemas.microsoft.com/office/infopath/2007/PartnerControls"/>
    <ds:schemaRef ds:uri="http://purl.org/dc/elements/1.1/"/>
    <ds:schemaRef ds:uri="http://purl.org/dc/terms/"/>
    <ds:schemaRef ds:uri="http://www.w3.org/XML/1998/namespace"/>
    <ds:schemaRef ds:uri="http://schemas.openxmlformats.org/package/2006/metadata/core-properties"/>
    <ds:schemaRef ds:uri="http://schemas.microsoft.com/office/2006/documentManagement/types"/>
    <ds:schemaRef ds:uri="aae98916-b8dd-4dc4-bcb8-76c8688f57f5"/>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B4D334D6-413B-41D4-B8C2-0846F55924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e98916-b8dd-4dc4-bcb8-76c8688f57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26573</TotalTime>
  <Words>2180</Words>
  <Application>Microsoft Office PowerPoint</Application>
  <PresentationFormat>On-screen Show (4:3)</PresentationFormat>
  <Paragraphs>316</Paragraphs>
  <Slides>20</Slides>
  <Notes>20</Notes>
  <HiddenSlides>0</HiddenSlides>
  <MMClips>0</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20</vt:i4>
      </vt:variant>
    </vt:vector>
  </HeadingPairs>
  <TitlesOfParts>
    <vt:vector size="36" baseType="lpstr">
      <vt:lpstr>ＭＳ Ｐゴシック</vt:lpstr>
      <vt:lpstr>Arial</vt:lpstr>
      <vt:lpstr>Arial Narrow</vt:lpstr>
      <vt:lpstr>Calibri</vt:lpstr>
      <vt:lpstr>Courier New</vt:lpstr>
      <vt:lpstr>Franklin Gothic Book</vt:lpstr>
      <vt:lpstr>Franklin Gothic Medium</vt:lpstr>
      <vt:lpstr>Wingdings</vt:lpstr>
      <vt:lpstr>ヒラギノ角ゴ Pro W3</vt:lpstr>
      <vt:lpstr>2_EERE Black</vt:lpstr>
      <vt:lpstr>Additional IETC Slides (SS v1)</vt:lpstr>
      <vt:lpstr>3_EERE Black</vt:lpstr>
      <vt:lpstr>EERE PPT</vt:lpstr>
      <vt:lpstr>1_EERE PPT</vt:lpstr>
      <vt:lpstr>2_EERE PPT</vt:lpstr>
      <vt:lpstr>4_EERE Black</vt:lpstr>
      <vt:lpstr>PowerPoint Presentation</vt:lpstr>
      <vt:lpstr>Additive Manufacturing Background</vt:lpstr>
      <vt:lpstr>Additive Manufacturing Background</vt:lpstr>
      <vt:lpstr>Additive Manufacturing Background</vt:lpstr>
      <vt:lpstr>Additive Manufacturing Challenges and Barriers</vt:lpstr>
      <vt:lpstr>Technical Topic Objectives and Targets (MYPP)</vt:lpstr>
      <vt:lpstr>Technical Topic Objectives and Targets (MYPP)</vt:lpstr>
      <vt:lpstr>Additive Manufacturing Key Thrust – Cross Cutting Disciplines</vt:lpstr>
      <vt:lpstr>PowerPoint Presentation</vt:lpstr>
      <vt:lpstr>Additive Manufacturing Current Portfolio</vt:lpstr>
      <vt:lpstr>Additive Manufacturing Current Portfolio </vt:lpstr>
      <vt:lpstr>Additive Manufacturing Activities</vt:lpstr>
      <vt:lpstr>Additive Manufacturing Activities</vt:lpstr>
      <vt:lpstr>Additive Manufacturing Activities</vt:lpstr>
      <vt:lpstr>Additive Manufacturing Activities</vt:lpstr>
      <vt:lpstr>Additive Manufacturing Collaborations</vt:lpstr>
      <vt:lpstr>Additive Manufacturing Collaborations</vt:lpstr>
      <vt:lpstr>Additive Manufacturing Successes</vt:lpstr>
      <vt:lpstr>Additive Manufacturing Successes</vt:lpstr>
      <vt:lpstr>AMO Technical Topic Team</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Chan, Isaac</dc:creator>
  <cp:lastModifiedBy>Klembara, Melissa</cp:lastModifiedBy>
  <cp:revision>1114</cp:revision>
  <cp:lastPrinted>2019-10-30T16:02:12Z</cp:lastPrinted>
  <dcterms:created xsi:type="dcterms:W3CDTF">2011-06-04T16:38:42Z</dcterms:created>
  <dcterms:modified xsi:type="dcterms:W3CDTF">2020-05-29T20:24:21Z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0x010100762453FF7554DA4F9291B03EBD8A47F3</vt:lpwstr>
  </property>
</Properties>
</file>