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6"/>
    <p:sldMasterId id="2147484094" r:id="rId7"/>
    <p:sldMasterId id="2147484102" r:id="rId8"/>
  </p:sldMasterIdLst>
  <p:notesMasterIdLst>
    <p:notesMasterId r:id="rId25"/>
  </p:notesMasterIdLst>
  <p:handoutMasterIdLst>
    <p:handoutMasterId r:id="rId26"/>
  </p:handoutMasterIdLst>
  <p:sldIdLst>
    <p:sldId id="297" r:id="rId9"/>
    <p:sldId id="296" r:id="rId10"/>
    <p:sldId id="302" r:id="rId11"/>
    <p:sldId id="304" r:id="rId12"/>
    <p:sldId id="306" r:id="rId13"/>
    <p:sldId id="307" r:id="rId14"/>
    <p:sldId id="313" r:id="rId15"/>
    <p:sldId id="309" r:id="rId16"/>
    <p:sldId id="310" r:id="rId17"/>
    <p:sldId id="311" r:id="rId18"/>
    <p:sldId id="314" r:id="rId19"/>
    <p:sldId id="315" r:id="rId20"/>
    <p:sldId id="320" r:id="rId21"/>
    <p:sldId id="319" r:id="rId22"/>
    <p:sldId id="325" r:id="rId23"/>
    <p:sldId id="326" r:id="rId24"/>
  </p:sldIdLst>
  <p:sldSz cx="9144000" cy="6858000" type="screen4x3"/>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olomon" initials="CS" lastIdx="1" clrIdx="0">
    <p:extLst>
      <p:ext uri="{19B8F6BF-5375-455C-9EA6-DF929625EA0E}">
        <p15:presenceInfo xmlns:p15="http://schemas.microsoft.com/office/powerpoint/2012/main" userId="S-1-5-21-2844929807-1687724802-988633214-204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Objects="1">
      <p:cViewPr varScale="1">
        <p:scale>
          <a:sx n="110" d="100"/>
          <a:sy n="110" d="100"/>
        </p:scale>
        <p:origin x="164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755" cy="462120"/>
          </a:xfrm>
          <a:prstGeom prst="rect">
            <a:avLst/>
          </a:prstGeom>
        </p:spPr>
        <p:txBody>
          <a:bodyPr vert="horz" lIns="92486" tIns="46243" rIns="92486" bIns="46243" rtlCol="0"/>
          <a:lstStyle>
            <a:lvl1pPr algn="l" eaLnBrk="1" hangingPunct="1">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37746" y="0"/>
            <a:ext cx="3010755" cy="462120"/>
          </a:xfrm>
          <a:prstGeom prst="rect">
            <a:avLst/>
          </a:prstGeom>
        </p:spPr>
        <p:txBody>
          <a:bodyPr vert="horz" lIns="92486" tIns="46243" rIns="92486" bIns="46243" rtlCol="0"/>
          <a:lstStyle>
            <a:lvl1pPr algn="r" eaLnBrk="1" hangingPunct="1">
              <a:defRPr sz="1200">
                <a:latin typeface="Arial" charset="0"/>
                <a:cs typeface="Arial" charset="0"/>
              </a:defRPr>
            </a:lvl1pPr>
          </a:lstStyle>
          <a:p>
            <a:pPr>
              <a:defRPr/>
            </a:pPr>
            <a:fld id="{216A7D07-8472-46FC-BC58-C12AB2C194EB}" type="datetimeFigureOut">
              <a:rPr lang="en-US"/>
              <a:pPr>
                <a:defRPr/>
              </a:pPr>
              <a:t>5/29/2020</a:t>
            </a:fld>
            <a:endParaRPr lang="en-US" dirty="0"/>
          </a:p>
        </p:txBody>
      </p:sp>
      <p:sp>
        <p:nvSpPr>
          <p:cNvPr id="4" name="Footer Placeholder 3"/>
          <p:cNvSpPr>
            <a:spLocks noGrp="1"/>
          </p:cNvSpPr>
          <p:nvPr>
            <p:ph type="ftr" sz="quarter" idx="2"/>
          </p:nvPr>
        </p:nvSpPr>
        <p:spPr>
          <a:xfrm>
            <a:off x="0" y="8772378"/>
            <a:ext cx="3010755" cy="462120"/>
          </a:xfrm>
          <a:prstGeom prst="rect">
            <a:avLst/>
          </a:prstGeom>
        </p:spPr>
        <p:txBody>
          <a:bodyPr vert="horz" lIns="92486" tIns="46243" rIns="92486" bIns="46243"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37746" y="8772378"/>
            <a:ext cx="3010755" cy="462120"/>
          </a:xfrm>
          <a:prstGeom prst="rect">
            <a:avLst/>
          </a:prstGeom>
        </p:spPr>
        <p:txBody>
          <a:bodyPr vert="horz" wrap="square" lIns="92486" tIns="46243" rIns="92486" bIns="46243" numCol="1" anchor="b" anchorCtr="0" compatLnSpc="1">
            <a:prstTxWarp prst="textNoShape">
              <a:avLst/>
            </a:prstTxWarp>
          </a:bodyPr>
          <a:lstStyle>
            <a:lvl1pPr algn="r" eaLnBrk="1" hangingPunct="1">
              <a:defRPr sz="1200"/>
            </a:lvl1pPr>
          </a:lstStyle>
          <a:p>
            <a:pPr>
              <a:defRPr/>
            </a:pPr>
            <a:fld id="{91E4D707-A4EF-4A4B-9B2A-DDA58D786277}" type="slidenum">
              <a:rPr lang="en-US" altLang="en-US"/>
              <a:pPr>
                <a:defRPr/>
              </a:pPr>
              <a:t>‹#›</a:t>
            </a:fld>
            <a:endParaRPr lang="en-US" altLang="en-US" dirty="0"/>
          </a:p>
        </p:txBody>
      </p:sp>
    </p:spTree>
    <p:extLst>
      <p:ext uri="{BB962C8B-B14F-4D97-AF65-F5344CB8AC3E}">
        <p14:creationId xmlns:p14="http://schemas.microsoft.com/office/powerpoint/2010/main" val="57265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755" cy="462120"/>
          </a:xfrm>
          <a:prstGeom prst="rect">
            <a:avLst/>
          </a:prstGeom>
        </p:spPr>
        <p:txBody>
          <a:bodyPr vert="horz" lIns="92486" tIns="46243" rIns="92486" bIns="46243"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7746" y="0"/>
            <a:ext cx="3010755" cy="462120"/>
          </a:xfrm>
          <a:prstGeom prst="rect">
            <a:avLst/>
          </a:prstGeom>
        </p:spPr>
        <p:txBody>
          <a:bodyPr vert="horz" lIns="92486" tIns="46243" rIns="92486" bIns="46243" rtlCol="0"/>
          <a:lstStyle>
            <a:lvl1pPr algn="r" eaLnBrk="1" fontAlgn="auto" hangingPunct="1">
              <a:spcBef>
                <a:spcPts val="0"/>
              </a:spcBef>
              <a:spcAft>
                <a:spcPts val="0"/>
              </a:spcAft>
              <a:defRPr sz="1200">
                <a:latin typeface="+mn-lt"/>
                <a:cs typeface="+mn-cs"/>
              </a:defRPr>
            </a:lvl1pPr>
          </a:lstStyle>
          <a:p>
            <a:pPr>
              <a:defRPr/>
            </a:pPr>
            <a:fld id="{BDACF62B-1367-462A-B0B2-C4B820C9C093}" type="datetimeFigureOut">
              <a:rPr lang="en-US"/>
              <a:pPr>
                <a:defRPr/>
              </a:pPr>
              <a:t>5/29/2020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pPr lvl="0"/>
            <a:endParaRPr lang="en-US" noProof="0"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2486" tIns="46243" rIns="92486" bIns="462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378"/>
            <a:ext cx="3010755" cy="462120"/>
          </a:xfrm>
          <a:prstGeom prst="rect">
            <a:avLst/>
          </a:prstGeom>
        </p:spPr>
        <p:txBody>
          <a:bodyPr vert="horz" lIns="92486" tIns="46243" rIns="92486" bIns="46243"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7746" y="8772378"/>
            <a:ext cx="3010755" cy="462120"/>
          </a:xfrm>
          <a:prstGeom prst="rect">
            <a:avLst/>
          </a:prstGeom>
        </p:spPr>
        <p:txBody>
          <a:bodyPr vert="horz" wrap="square" lIns="92486" tIns="46243" rIns="92486" bIns="4624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580CD6-F454-43A1-A27E-2DE49F2159ED}" type="slidenum">
              <a:rPr lang="en-US" altLang="en-US"/>
              <a:pPr>
                <a:defRPr/>
              </a:pPr>
              <a:t>‹#›</a:t>
            </a:fld>
            <a:endParaRPr lang="en-US" altLang="en-US" dirty="0"/>
          </a:p>
        </p:txBody>
      </p:sp>
    </p:spTree>
    <p:extLst>
      <p:ext uri="{BB962C8B-B14F-4D97-AF65-F5344CB8AC3E}">
        <p14:creationId xmlns:p14="http://schemas.microsoft.com/office/powerpoint/2010/main" val="26179152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6580CD6-F454-43A1-A27E-2DE49F2159ED}" type="slidenum">
              <a:rPr lang="en-US" altLang="en-US" smtClean="0"/>
              <a:pPr>
                <a:defRPr/>
              </a:pPr>
              <a:t>4</a:t>
            </a:fld>
            <a:endParaRPr lang="en-US" altLang="en-US" dirty="0"/>
          </a:p>
        </p:txBody>
      </p:sp>
    </p:spTree>
    <p:extLst>
      <p:ext uri="{BB962C8B-B14F-4D97-AF65-F5344CB8AC3E}">
        <p14:creationId xmlns:p14="http://schemas.microsoft.com/office/powerpoint/2010/main" val="428072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spcBef>
                <a:spcPts val="600"/>
              </a:spcBef>
            </a:pPr>
            <a:r>
              <a:rPr lang="en-US" sz="1200" dirty="0"/>
              <a:t>There are still significant barriers to CHP in the market:</a:t>
            </a:r>
          </a:p>
          <a:p>
            <a:pPr eaLnBrk="1" hangingPunct="1">
              <a:spcBef>
                <a:spcPts val="600"/>
              </a:spcBef>
            </a:pPr>
            <a:r>
              <a:rPr lang="en-US" sz="1200" dirty="0"/>
              <a:t>	Financial uncertainty</a:t>
            </a:r>
          </a:p>
          <a:p>
            <a:pPr eaLnBrk="1" hangingPunct="1">
              <a:spcBef>
                <a:spcPts val="600"/>
              </a:spcBef>
            </a:pPr>
            <a:r>
              <a:rPr lang="en-US" sz="1200" dirty="0"/>
              <a:t>	Regulatory</a:t>
            </a:r>
            <a:r>
              <a:rPr lang="en-US" sz="1200" baseline="0" dirty="0"/>
              <a:t> uncertainty</a:t>
            </a:r>
          </a:p>
          <a:p>
            <a:pPr eaLnBrk="1" hangingPunct="1">
              <a:spcBef>
                <a:spcPts val="600"/>
              </a:spcBef>
            </a:pPr>
            <a:r>
              <a:rPr lang="en-US" sz="1200" baseline="0" dirty="0"/>
              <a:t>	Utility uncertainty and attitudes</a:t>
            </a:r>
          </a:p>
          <a:p>
            <a:pPr lvl="3">
              <a:lnSpc>
                <a:spcPct val="90000"/>
              </a:lnSpc>
              <a:spcBef>
                <a:spcPts val="1200"/>
              </a:spcBef>
            </a:pPr>
            <a:r>
              <a:rPr lang="en-US" sz="2200" dirty="0">
                <a:latin typeface="Calibri" pitchFamily="34" charset="0"/>
                <a:cs typeface="Calibri" pitchFamily="34" charset="0"/>
              </a:rPr>
              <a:t>Utility goal is affordable and reliable power</a:t>
            </a:r>
          </a:p>
          <a:p>
            <a:pPr lvl="3">
              <a:lnSpc>
                <a:spcPct val="90000"/>
              </a:lnSpc>
              <a:spcBef>
                <a:spcPts val="1200"/>
              </a:spcBef>
            </a:pPr>
            <a:r>
              <a:rPr lang="en-US" sz="2200" dirty="0">
                <a:latin typeface="Calibri" pitchFamily="34" charset="0"/>
                <a:cs typeface="Calibri" pitchFamily="34" charset="0"/>
              </a:rPr>
              <a:t>Generally neutral to negative on CHP</a:t>
            </a:r>
          </a:p>
          <a:p>
            <a:pPr lvl="3">
              <a:lnSpc>
                <a:spcPct val="90000"/>
              </a:lnSpc>
              <a:spcBef>
                <a:spcPts val="1200"/>
              </a:spcBef>
            </a:pPr>
            <a:r>
              <a:rPr lang="en-US" sz="2200" dirty="0">
                <a:latin typeface="Calibri" pitchFamily="34" charset="0"/>
                <a:cs typeface="Calibri" pitchFamily="34" charset="0"/>
              </a:rPr>
              <a:t>CHP represents a loss of revenue to the utility and can result in the deferral of investment </a:t>
            </a:r>
          </a:p>
          <a:p>
            <a:pPr lvl="3">
              <a:lnSpc>
                <a:spcPct val="90000"/>
              </a:lnSpc>
              <a:spcBef>
                <a:spcPts val="1200"/>
              </a:spcBef>
            </a:pPr>
            <a:r>
              <a:rPr lang="en-US" sz="2200" dirty="0">
                <a:latin typeface="Calibri" pitchFamily="34" charset="0"/>
                <a:cs typeface="Calibri" pitchFamily="34" charset="0"/>
              </a:rPr>
              <a:t>This often results in unfavorable tariffs, drawn out interconnect and other utility roadblocks to CHP</a:t>
            </a:r>
          </a:p>
          <a:p>
            <a:pPr eaLnBrk="1" hangingPunct="1">
              <a:spcBef>
                <a:spcPts val="600"/>
              </a:spcBef>
            </a:pPr>
            <a:r>
              <a:rPr lang="en-US" sz="1200" baseline="0" dirty="0"/>
              <a:t>	Even technology uncertainty – not much familiarity with CHP in many of the new market segments</a:t>
            </a:r>
          </a:p>
          <a:p>
            <a:pPr eaLnBrk="1" hangingPunct="1">
              <a:spcBef>
                <a:spcPts val="600"/>
              </a:spcBef>
            </a:pPr>
            <a:r>
              <a:rPr lang="en-US" sz="1200" baseline="0" dirty="0"/>
              <a:t>Right now the primary benefits to the user are cost savings and energy security</a:t>
            </a:r>
          </a:p>
          <a:p>
            <a:pPr eaLnBrk="1" hangingPunct="1">
              <a:spcBef>
                <a:spcPts val="600"/>
              </a:spcBef>
            </a:pPr>
            <a:r>
              <a:rPr lang="en-US" sz="1200" baseline="0" dirty="0"/>
              <a:t>Difficult decision because of uncertainties – if you as an industrial or institutional manager want to install CHP – you need to become versed in new lines of businesses and skills  – power plant operations, energy management – and it means new risks and requires additional management attention</a:t>
            </a:r>
          </a:p>
          <a:p>
            <a:pPr eaLnBrk="1" hangingPunct="1">
              <a:spcBef>
                <a:spcPts val="600"/>
              </a:spcBef>
            </a:pPr>
            <a:r>
              <a:rPr lang="en-US" sz="1200" baseline="0" dirty="0"/>
              <a:t>So, what is happening, is that many elect not to proceed even with a strong financial case for CHP</a:t>
            </a:r>
          </a:p>
          <a:p>
            <a:pPr marL="283293" indent="-283293">
              <a:lnSpc>
                <a:spcPct val="80000"/>
              </a:lnSpc>
              <a:spcBef>
                <a:spcPts val="880"/>
              </a:spcBef>
            </a:pPr>
            <a:endParaRPr lang="en-US" sz="800" dirty="0">
              <a:latin typeface="Arial" charset="0"/>
              <a:cs typeface="Arial"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6561" indent="-283293" eaLnBrk="0" hangingPunct="0">
              <a:defRPr sz="2400">
                <a:solidFill>
                  <a:schemeClr val="tx1"/>
                </a:solidFill>
                <a:latin typeface="Arial" charset="0"/>
                <a:ea typeface="ＭＳ Ｐゴシック" pitchFamily="34" charset="-128"/>
              </a:defRPr>
            </a:lvl2pPr>
            <a:lvl3pPr marL="1133170" indent="-226634" eaLnBrk="0" hangingPunct="0">
              <a:defRPr sz="2400">
                <a:solidFill>
                  <a:schemeClr val="tx1"/>
                </a:solidFill>
                <a:latin typeface="Arial" charset="0"/>
                <a:ea typeface="ＭＳ Ｐゴシック" pitchFamily="34" charset="-128"/>
              </a:defRPr>
            </a:lvl3pPr>
            <a:lvl4pPr marL="1586438" indent="-226634" eaLnBrk="0" hangingPunct="0">
              <a:defRPr sz="2400">
                <a:solidFill>
                  <a:schemeClr val="tx1"/>
                </a:solidFill>
                <a:latin typeface="Arial" charset="0"/>
                <a:ea typeface="ＭＳ Ｐゴシック" pitchFamily="34" charset="-128"/>
              </a:defRPr>
            </a:lvl4pPr>
            <a:lvl5pPr marL="2039706" indent="-226634" eaLnBrk="0" hangingPunct="0">
              <a:defRPr sz="2400">
                <a:solidFill>
                  <a:schemeClr val="tx1"/>
                </a:solidFill>
                <a:latin typeface="Arial" charset="0"/>
                <a:ea typeface="ＭＳ Ｐゴシック" pitchFamily="34" charset="-128"/>
              </a:defRPr>
            </a:lvl5pPr>
            <a:lvl6pPr marL="2492974"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6pPr>
            <a:lvl7pPr marL="2946243"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7pPr>
            <a:lvl8pPr marL="3399511"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8pPr>
            <a:lvl9pPr marL="3852779"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DB2889C-B045-4F31-A9A6-60CA5B31E10B}" type="slidenum">
              <a:rPr lang="en-US" sz="1200"/>
              <a:pPr eaLnBrk="1" hangingPunct="1"/>
              <a:t>6</a:t>
            </a:fld>
            <a:endParaRPr lang="en-US" sz="1200"/>
          </a:p>
        </p:txBody>
      </p:sp>
    </p:spTree>
    <p:extLst>
      <p:ext uri="{BB962C8B-B14F-4D97-AF65-F5344CB8AC3E}">
        <p14:creationId xmlns:p14="http://schemas.microsoft.com/office/powerpoint/2010/main" val="194503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spcBef>
                <a:spcPts val="600"/>
              </a:spcBef>
            </a:pPr>
            <a:r>
              <a:rPr lang="en-US" sz="1200" dirty="0"/>
              <a:t>There are still significant barriers to CHP in the market:</a:t>
            </a:r>
          </a:p>
          <a:p>
            <a:pPr eaLnBrk="1" hangingPunct="1">
              <a:spcBef>
                <a:spcPts val="600"/>
              </a:spcBef>
            </a:pPr>
            <a:r>
              <a:rPr lang="en-US" sz="1200" dirty="0"/>
              <a:t>	Financial uncertainty</a:t>
            </a:r>
          </a:p>
          <a:p>
            <a:pPr eaLnBrk="1" hangingPunct="1">
              <a:spcBef>
                <a:spcPts val="600"/>
              </a:spcBef>
            </a:pPr>
            <a:r>
              <a:rPr lang="en-US" sz="1200" dirty="0"/>
              <a:t>	Regulatory</a:t>
            </a:r>
            <a:r>
              <a:rPr lang="en-US" sz="1200" baseline="0" dirty="0"/>
              <a:t> uncertainty</a:t>
            </a:r>
          </a:p>
          <a:p>
            <a:pPr eaLnBrk="1" hangingPunct="1">
              <a:spcBef>
                <a:spcPts val="600"/>
              </a:spcBef>
            </a:pPr>
            <a:r>
              <a:rPr lang="en-US" sz="1200" baseline="0" dirty="0"/>
              <a:t>	Utility uncertainty and attitudes</a:t>
            </a:r>
          </a:p>
          <a:p>
            <a:pPr lvl="3">
              <a:lnSpc>
                <a:spcPct val="90000"/>
              </a:lnSpc>
              <a:spcBef>
                <a:spcPts val="1200"/>
              </a:spcBef>
            </a:pPr>
            <a:r>
              <a:rPr lang="en-US" sz="2200" dirty="0">
                <a:latin typeface="Calibri" pitchFamily="34" charset="0"/>
                <a:cs typeface="Calibri" pitchFamily="34" charset="0"/>
              </a:rPr>
              <a:t>Utility goal is affordable and reliable power</a:t>
            </a:r>
          </a:p>
          <a:p>
            <a:pPr lvl="3">
              <a:lnSpc>
                <a:spcPct val="90000"/>
              </a:lnSpc>
              <a:spcBef>
                <a:spcPts val="1200"/>
              </a:spcBef>
            </a:pPr>
            <a:r>
              <a:rPr lang="en-US" sz="2200" dirty="0">
                <a:latin typeface="Calibri" pitchFamily="34" charset="0"/>
                <a:cs typeface="Calibri" pitchFamily="34" charset="0"/>
              </a:rPr>
              <a:t>Generally neutral to negative on CHP</a:t>
            </a:r>
          </a:p>
          <a:p>
            <a:pPr lvl="3">
              <a:lnSpc>
                <a:spcPct val="90000"/>
              </a:lnSpc>
              <a:spcBef>
                <a:spcPts val="1200"/>
              </a:spcBef>
            </a:pPr>
            <a:r>
              <a:rPr lang="en-US" sz="2200" dirty="0">
                <a:latin typeface="Calibri" pitchFamily="34" charset="0"/>
                <a:cs typeface="Calibri" pitchFamily="34" charset="0"/>
              </a:rPr>
              <a:t>CHP represents a loss of revenue to the utility and can result in the deferral of investment </a:t>
            </a:r>
          </a:p>
          <a:p>
            <a:pPr lvl="3">
              <a:lnSpc>
                <a:spcPct val="90000"/>
              </a:lnSpc>
              <a:spcBef>
                <a:spcPts val="1200"/>
              </a:spcBef>
            </a:pPr>
            <a:r>
              <a:rPr lang="en-US" sz="2200" dirty="0">
                <a:latin typeface="Calibri" pitchFamily="34" charset="0"/>
                <a:cs typeface="Calibri" pitchFamily="34" charset="0"/>
              </a:rPr>
              <a:t>This often results in unfavorable tariffs, drawn out interconnect and other utility roadblocks to CHP</a:t>
            </a:r>
          </a:p>
          <a:p>
            <a:pPr eaLnBrk="1" hangingPunct="1">
              <a:spcBef>
                <a:spcPts val="600"/>
              </a:spcBef>
            </a:pPr>
            <a:r>
              <a:rPr lang="en-US" sz="1200" baseline="0" dirty="0"/>
              <a:t>	Even technology uncertainty – not much familiarity with CHP in many of the new market segments</a:t>
            </a:r>
          </a:p>
          <a:p>
            <a:pPr eaLnBrk="1" hangingPunct="1">
              <a:spcBef>
                <a:spcPts val="600"/>
              </a:spcBef>
            </a:pPr>
            <a:r>
              <a:rPr lang="en-US" sz="1200" baseline="0" dirty="0"/>
              <a:t>Right now the primary benefits to the user are cost savings and energy security</a:t>
            </a:r>
          </a:p>
          <a:p>
            <a:pPr eaLnBrk="1" hangingPunct="1">
              <a:spcBef>
                <a:spcPts val="600"/>
              </a:spcBef>
            </a:pPr>
            <a:r>
              <a:rPr lang="en-US" sz="1200" baseline="0" dirty="0"/>
              <a:t>Difficult decision because of uncertainties – if you as an industrial or institutional manager want to install CHP – you need to become versed in new lines of businesses and skills  – power plant operations, energy management – and it means new risks and requires additional management attention</a:t>
            </a:r>
          </a:p>
          <a:p>
            <a:pPr eaLnBrk="1" hangingPunct="1">
              <a:spcBef>
                <a:spcPts val="600"/>
              </a:spcBef>
            </a:pPr>
            <a:r>
              <a:rPr lang="en-US" sz="1200" baseline="0" dirty="0"/>
              <a:t>So, what is happening, is that many elect not to proceed even with a strong financial case for CHP</a:t>
            </a:r>
          </a:p>
          <a:p>
            <a:pPr marL="283293" indent="-283293">
              <a:lnSpc>
                <a:spcPct val="80000"/>
              </a:lnSpc>
              <a:spcBef>
                <a:spcPts val="880"/>
              </a:spcBef>
            </a:pPr>
            <a:endParaRPr lang="en-US" sz="800" dirty="0">
              <a:latin typeface="Arial" charset="0"/>
              <a:cs typeface="Arial"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6561" indent="-283293" eaLnBrk="0" hangingPunct="0">
              <a:defRPr sz="2400">
                <a:solidFill>
                  <a:schemeClr val="tx1"/>
                </a:solidFill>
                <a:latin typeface="Arial" charset="0"/>
                <a:ea typeface="ＭＳ Ｐゴシック" pitchFamily="34" charset="-128"/>
              </a:defRPr>
            </a:lvl2pPr>
            <a:lvl3pPr marL="1133170" indent="-226634" eaLnBrk="0" hangingPunct="0">
              <a:defRPr sz="2400">
                <a:solidFill>
                  <a:schemeClr val="tx1"/>
                </a:solidFill>
                <a:latin typeface="Arial" charset="0"/>
                <a:ea typeface="ＭＳ Ｐゴシック" pitchFamily="34" charset="-128"/>
              </a:defRPr>
            </a:lvl3pPr>
            <a:lvl4pPr marL="1586438" indent="-226634" eaLnBrk="0" hangingPunct="0">
              <a:defRPr sz="2400">
                <a:solidFill>
                  <a:schemeClr val="tx1"/>
                </a:solidFill>
                <a:latin typeface="Arial" charset="0"/>
                <a:ea typeface="ＭＳ Ｐゴシック" pitchFamily="34" charset="-128"/>
              </a:defRPr>
            </a:lvl4pPr>
            <a:lvl5pPr marL="2039706" indent="-226634" eaLnBrk="0" hangingPunct="0">
              <a:defRPr sz="2400">
                <a:solidFill>
                  <a:schemeClr val="tx1"/>
                </a:solidFill>
                <a:latin typeface="Arial" charset="0"/>
                <a:ea typeface="ＭＳ Ｐゴシック" pitchFamily="34" charset="-128"/>
              </a:defRPr>
            </a:lvl5pPr>
            <a:lvl6pPr marL="2492974"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6pPr>
            <a:lvl7pPr marL="2946243"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7pPr>
            <a:lvl8pPr marL="3399511"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8pPr>
            <a:lvl9pPr marL="3852779" indent="-226634" defTabSz="45326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DB2889C-B045-4F31-A9A6-60CA5B31E10B}" type="slidenum">
              <a:rPr lang="en-US" sz="1200"/>
              <a:pPr eaLnBrk="1" hangingPunct="1"/>
              <a:t>7</a:t>
            </a:fld>
            <a:endParaRPr lang="en-US" sz="1200"/>
          </a:p>
        </p:txBody>
      </p:sp>
    </p:spTree>
    <p:extLst>
      <p:ext uri="{BB962C8B-B14F-4D97-AF65-F5344CB8AC3E}">
        <p14:creationId xmlns:p14="http://schemas.microsoft.com/office/powerpoint/2010/main" val="419332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There are a number of challenges in deploying CHP into this non-traditional market</a:t>
            </a:r>
          </a:p>
          <a:p>
            <a:pPr marL="234823" indent="-234823">
              <a:buFont typeface="Arial" panose="020B0604020202020204" pitchFamily="34" charset="0"/>
              <a:buChar char="•"/>
            </a:pPr>
            <a:r>
              <a:rPr lang="en-US" dirty="0"/>
              <a:t>CHP is viewed as a discretionary purchase – not part of the core business of these end-users, and not many existing systems that they can relate to </a:t>
            </a:r>
          </a:p>
          <a:p>
            <a:pPr marL="234823" indent="-234823">
              <a:buFont typeface="Arial" panose="020B0604020202020204" pitchFamily="34" charset="0"/>
              <a:buChar char="•"/>
            </a:pPr>
            <a:r>
              <a:rPr lang="en-US" dirty="0"/>
              <a:t>Potential users don’t really understand what CHP can do for them – overall benefits are unclear, costs can be high</a:t>
            </a:r>
          </a:p>
          <a:p>
            <a:pPr marL="234823" indent="-234823">
              <a:buFont typeface="Arial" panose="020B0604020202020204" pitchFamily="34" charset="0"/>
              <a:buChar char="•"/>
            </a:pPr>
            <a:r>
              <a:rPr lang="en-US" dirty="0"/>
              <a:t>Each installation is usually treated as unique – results in expensive systems - a lot of design work is required, few turnkey options</a:t>
            </a:r>
          </a:p>
          <a:p>
            <a:pPr marL="234823" indent="-234823" defTabSz="939293">
              <a:buFont typeface="Arial" panose="020B0604020202020204" pitchFamily="34" charset="0"/>
              <a:buChar char="•"/>
              <a:defRPr/>
            </a:pPr>
            <a:r>
              <a:rPr lang="en-US" dirty="0"/>
              <a:t>The uncertainty leads to high soft costs – costs of doing reengineering each installation, Interconnection costs, permitting costs, etc.</a:t>
            </a:r>
          </a:p>
          <a:p>
            <a:pPr marL="234823" indent="-234823">
              <a:buFont typeface="Arial" panose="020B0604020202020204" pitchFamily="34" charset="0"/>
              <a:buChar char="•"/>
            </a:pPr>
            <a:r>
              <a:rPr lang="en-US" dirty="0"/>
              <a:t>End-user end up bearing the bulk of responsibility – End-users typically hold a lot of the risk/uncertainty for project outcomes. </a:t>
            </a:r>
          </a:p>
          <a:p>
            <a:endParaRPr lang="en-US" dirty="0"/>
          </a:p>
        </p:txBody>
      </p:sp>
      <p:sp>
        <p:nvSpPr>
          <p:cNvPr id="4" name="Footer Placeholder 3"/>
          <p:cNvSpPr>
            <a:spLocks noGrp="1"/>
          </p:cNvSpPr>
          <p:nvPr>
            <p:ph type="ftr" sz="quarter" idx="4"/>
          </p:nvPr>
        </p:nvSpPr>
        <p:spPr/>
        <p:txBody>
          <a:bodyPr/>
          <a:lstStyle/>
          <a:p>
            <a:r>
              <a:rPr lang="en-US" dirty="0"/>
              <a:t>Federal Utility Partnership Working Group Seminar    November 3-4, 2015</a:t>
            </a:r>
          </a:p>
        </p:txBody>
      </p:sp>
      <p:sp>
        <p:nvSpPr>
          <p:cNvPr id="5" name="Slide Number Placeholder 4"/>
          <p:cNvSpPr>
            <a:spLocks noGrp="1"/>
          </p:cNvSpPr>
          <p:nvPr>
            <p:ph type="sldNum" sz="quarter" idx="5"/>
          </p:nvPr>
        </p:nvSpPr>
        <p:spPr/>
        <p:txBody>
          <a:bodyPr/>
          <a:lstStyle/>
          <a:p>
            <a:fld id="{029CEEA0-E05F-4D23-8D49-4A7D8BAE1B81}" type="slidenum">
              <a:rPr lang="en-US" smtClean="0"/>
              <a:pPr/>
              <a:t>8</a:t>
            </a:fld>
            <a:endParaRPr lang="en-US" dirty="0"/>
          </a:p>
        </p:txBody>
      </p:sp>
    </p:spTree>
    <p:extLst>
      <p:ext uri="{BB962C8B-B14F-4D97-AF65-F5344CB8AC3E}">
        <p14:creationId xmlns:p14="http://schemas.microsoft.com/office/powerpoint/2010/main" val="359741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163638"/>
            <a:ext cx="4187825" cy="3141662"/>
          </a:xfrm>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0" dirty="0"/>
              <a:t>DOE’s eCatalog program is designed to Reduce Risks for end-users and vendors in these markets through the combination of the web-based Catalog of DOE recognized packaged systems offered by recognized</a:t>
            </a:r>
            <a:r>
              <a:rPr lang="en-US" sz="1150" b="0" baseline="0" dirty="0"/>
              <a:t> CHP </a:t>
            </a:r>
            <a:r>
              <a:rPr lang="en-US" sz="1150" b="0" dirty="0"/>
              <a:t>suppliers,</a:t>
            </a:r>
            <a:r>
              <a:rPr lang="en-US" sz="1150" b="0" baseline="0" dirty="0"/>
              <a:t> </a:t>
            </a:r>
            <a:r>
              <a:rPr lang="en-US" sz="1150" b="0" dirty="0"/>
              <a:t>and state/utility partners with CHP market engagement programs</a:t>
            </a:r>
          </a:p>
          <a:p>
            <a:pPr lvl="0">
              <a:lnSpc>
                <a:spcPct val="100000"/>
              </a:lnSpc>
              <a:spcBef>
                <a:spcPts val="0"/>
              </a:spcBef>
              <a:spcAft>
                <a:spcPts val="600"/>
              </a:spcAft>
            </a:pPr>
            <a:r>
              <a:rPr lang="en-US" sz="1150" b="0" kern="1200" dirty="0">
                <a:solidFill>
                  <a:schemeClr val="tx1"/>
                </a:solidFill>
                <a:effectLst/>
                <a:latin typeface="+mn-lt"/>
                <a:ea typeface="ＭＳ Ｐゴシック" pitchFamily="-108" charset="-128"/>
                <a:cs typeface="ＭＳ Ｐゴシック" pitchFamily="-108" charset="-128"/>
              </a:rPr>
              <a:t>Built on a very successful state program</a:t>
            </a:r>
            <a:r>
              <a:rPr lang="en-US" sz="1150" b="0" kern="1200" baseline="0" dirty="0">
                <a:solidFill>
                  <a:schemeClr val="tx1"/>
                </a:solidFill>
                <a:effectLst/>
                <a:latin typeface="+mn-lt"/>
                <a:ea typeface="ＭＳ Ｐゴシック" pitchFamily="-108" charset="-128"/>
                <a:cs typeface="ＭＳ Ｐゴシック" pitchFamily="-108" charset="-128"/>
              </a:rPr>
              <a:t> in New York that started in 2013</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Packaged System eCatalog</a:t>
            </a:r>
            <a:r>
              <a:rPr lang="en-US" sz="1150" kern="1200" dirty="0">
                <a:solidFill>
                  <a:schemeClr val="tx1"/>
                </a:solidFill>
                <a:effectLst/>
                <a:latin typeface="+mn-lt"/>
                <a:ea typeface="ＭＳ Ｐゴシック" pitchFamily="-108" charset="-128"/>
                <a:cs typeface="ＭＳ Ｐゴシック" pitchFamily="-108" charset="-128"/>
              </a:rPr>
              <a:t> - an open source, web-based system that hosts US DOE recognized packaged CHP systems that include select features designed to reduce economic and performance risk for the CHP user. </a:t>
            </a:r>
          </a:p>
          <a:p>
            <a:pPr lvl="0">
              <a:lnSpc>
                <a:spcPct val="100000"/>
              </a:lnSpc>
              <a:spcBef>
                <a:spcPts val="0"/>
              </a:spcBef>
              <a:spcAft>
                <a:spcPts val="600"/>
              </a:spcAft>
            </a:pPr>
            <a:r>
              <a:rPr lang="en-US" sz="1150" kern="1200" dirty="0">
                <a:solidFill>
                  <a:schemeClr val="tx1"/>
                </a:solidFill>
                <a:effectLst/>
                <a:latin typeface="+mn-lt"/>
                <a:ea typeface="ＭＳ Ｐゴシック" pitchFamily="-108" charset="-128"/>
                <a:cs typeface="ＭＳ Ｐゴシック" pitchFamily="-108" charset="-128"/>
              </a:rPr>
              <a:t>The core of the eCatalog are two groups of Partners:</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CHP Suppliers </a:t>
            </a:r>
            <a:r>
              <a:rPr lang="en-US" sz="1150" kern="1200" dirty="0">
                <a:solidFill>
                  <a:schemeClr val="tx1"/>
                </a:solidFill>
                <a:effectLst/>
                <a:latin typeface="+mn-lt"/>
                <a:ea typeface="ＭＳ Ｐゴシック" pitchFamily="-108" charset="-128"/>
                <a:cs typeface="ＭＳ Ｐゴシック" pitchFamily="-108" charset="-128"/>
              </a:rPr>
              <a:t>- Packagers who commit to provide pre-engineered and tested Packaged CHP systems that meet or exceed DOE performance requirements and CHP Solution Providers who commit to provide responsible installation, commissioning, maintenance and service of recognized Packaged CHP systems and serve as the single point of responsibility for the product,</a:t>
            </a:r>
            <a:r>
              <a:rPr lang="en-US" sz="1150" kern="1200" baseline="0" dirty="0">
                <a:solidFill>
                  <a:schemeClr val="tx1"/>
                </a:solidFill>
                <a:effectLst/>
                <a:latin typeface="+mn-lt"/>
                <a:ea typeface="ＭＳ Ｐゴシック" pitchFamily="-108" charset="-128"/>
                <a:cs typeface="ＭＳ Ｐゴシック" pitchFamily="-108" charset="-128"/>
              </a:rPr>
              <a:t> and </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1" i="1" dirty="0"/>
              <a:t>CHP Engagement </a:t>
            </a:r>
            <a:r>
              <a:rPr lang="en-US" sz="1150" b="1" dirty="0"/>
              <a:t>partners</a:t>
            </a:r>
            <a:r>
              <a:rPr lang="en-US" sz="1150" b="1" i="1" dirty="0"/>
              <a:t> </a:t>
            </a:r>
            <a:r>
              <a:rPr lang="en-US" sz="1150" dirty="0"/>
              <a:t>that provide CHP market deployment programs at the state, local and utility  - these deployment programs could be utility or state energy efficiency incentive programs,</a:t>
            </a:r>
            <a:r>
              <a:rPr lang="en-US" sz="1150" baseline="0" dirty="0"/>
              <a:t> but don’t have to include incentives – equally important are education, outreach and technical assistance programs designed to make end-users aware of the benefits of CHP, introduce them to the eCatalog, and help them work through the project development process</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aseline="0" dirty="0"/>
              <a:t>DOE experts review the CHP package applications to ensure they meet design and performance requirements,</a:t>
            </a:r>
            <a:endParaRPr lang="en-US" sz="1150" dirty="0"/>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i="1" kern="1200" dirty="0">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provides in-depth search capabilities that allows CHP users and consulting engineers to view the suite of available packaged CHP systems given a variety of site specifications and needs.</a:t>
            </a:r>
          </a:p>
        </p:txBody>
      </p:sp>
      <p:sp>
        <p:nvSpPr>
          <p:cNvPr id="4" name="Slide Number Placeholder 3"/>
          <p:cNvSpPr>
            <a:spLocks noGrp="1"/>
          </p:cNvSpPr>
          <p:nvPr>
            <p:ph type="sldNum" sz="quarter" idx="10"/>
          </p:nvPr>
        </p:nvSpPr>
        <p:spPr/>
        <p:txBody>
          <a:bodyPr/>
          <a:lstStyle/>
          <a:p>
            <a:fld id="{7C2F8E83-3937-4E15-9660-786ABD9F381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2784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163638"/>
            <a:ext cx="4187825" cy="3141662"/>
          </a:xfrm>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0" dirty="0"/>
              <a:t>DOE’s </a:t>
            </a:r>
            <a:r>
              <a:rPr lang="en-US" sz="1150" b="0" dirty="0" err="1"/>
              <a:t>eCatalog</a:t>
            </a:r>
            <a:r>
              <a:rPr lang="en-US" sz="1150" b="0" dirty="0"/>
              <a:t> program is designed to Reduce Risks for end-users and vendors in these markets through the combination of the web-based Catalog of DOE recognized packaged systems offered by recognized</a:t>
            </a:r>
            <a:r>
              <a:rPr lang="en-US" sz="1150" b="0" baseline="0" dirty="0"/>
              <a:t> CHP </a:t>
            </a:r>
            <a:r>
              <a:rPr lang="en-US" sz="1150" b="0" dirty="0"/>
              <a:t>suppliers,</a:t>
            </a:r>
            <a:r>
              <a:rPr lang="en-US" sz="1150" b="0" baseline="0" dirty="0"/>
              <a:t> </a:t>
            </a:r>
            <a:r>
              <a:rPr lang="en-US" sz="1150" b="0" dirty="0"/>
              <a:t>and state/utility partners with CHP market engagement programs</a:t>
            </a:r>
          </a:p>
          <a:p>
            <a:pPr lvl="0">
              <a:lnSpc>
                <a:spcPct val="100000"/>
              </a:lnSpc>
              <a:spcBef>
                <a:spcPts val="0"/>
              </a:spcBef>
              <a:spcAft>
                <a:spcPts val="600"/>
              </a:spcAft>
            </a:pPr>
            <a:r>
              <a:rPr lang="en-US" sz="1150" b="0" kern="1200" dirty="0">
                <a:solidFill>
                  <a:schemeClr val="tx1"/>
                </a:solidFill>
                <a:effectLst/>
                <a:latin typeface="+mn-lt"/>
                <a:ea typeface="ＭＳ Ｐゴシック" pitchFamily="-108" charset="-128"/>
                <a:cs typeface="ＭＳ Ｐゴシック" pitchFamily="-108" charset="-128"/>
              </a:rPr>
              <a:t>Built on a very successful state program</a:t>
            </a:r>
            <a:r>
              <a:rPr lang="en-US" sz="1150" b="0" kern="1200" baseline="0" dirty="0">
                <a:solidFill>
                  <a:schemeClr val="tx1"/>
                </a:solidFill>
                <a:effectLst/>
                <a:latin typeface="+mn-lt"/>
                <a:ea typeface="ＭＳ Ｐゴシック" pitchFamily="-108" charset="-128"/>
                <a:cs typeface="ＭＳ Ｐゴシック" pitchFamily="-108" charset="-128"/>
              </a:rPr>
              <a:t> in New York that started in 2013</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Packaged System </a:t>
            </a:r>
            <a:r>
              <a:rPr lang="en-US" sz="1150" b="1"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 an open source, web-based system that hosts US DOE recognized packaged CHP systems that include select features designed to reduce economic and performance risk for the CHP user. </a:t>
            </a:r>
          </a:p>
          <a:p>
            <a:pPr lvl="0">
              <a:lnSpc>
                <a:spcPct val="100000"/>
              </a:lnSpc>
              <a:spcBef>
                <a:spcPts val="0"/>
              </a:spcBef>
              <a:spcAft>
                <a:spcPts val="600"/>
              </a:spcAft>
            </a:pPr>
            <a:r>
              <a:rPr lang="en-US" sz="1150" kern="1200" dirty="0">
                <a:solidFill>
                  <a:schemeClr val="tx1"/>
                </a:solidFill>
                <a:effectLst/>
                <a:latin typeface="+mn-lt"/>
                <a:ea typeface="ＭＳ Ｐゴシック" pitchFamily="-108" charset="-128"/>
                <a:cs typeface="ＭＳ Ｐゴシック" pitchFamily="-108" charset="-128"/>
              </a:rPr>
              <a:t>The core of the </a:t>
            </a:r>
            <a:r>
              <a:rPr lang="en-US" sz="1150"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are two groups of Partners:</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CHP Suppliers </a:t>
            </a:r>
            <a:r>
              <a:rPr lang="en-US" sz="1150" kern="1200" dirty="0">
                <a:solidFill>
                  <a:schemeClr val="tx1"/>
                </a:solidFill>
                <a:effectLst/>
                <a:latin typeface="+mn-lt"/>
                <a:ea typeface="ＭＳ Ｐゴシック" pitchFamily="-108" charset="-128"/>
                <a:cs typeface="ＭＳ Ｐゴシック" pitchFamily="-108" charset="-128"/>
              </a:rPr>
              <a:t>- Packagers who commit to provide pre-engineered and tested Packaged CHP systems that meet or exceed DOE performance requirements and CHP Solution Providers who commit to provide responsible installation, commissioning, maintenance and service of recognized Packaged CHP systems and serve as the single point of responsibility for the product,</a:t>
            </a:r>
            <a:r>
              <a:rPr lang="en-US" sz="1150" kern="1200" baseline="0" dirty="0">
                <a:solidFill>
                  <a:schemeClr val="tx1"/>
                </a:solidFill>
                <a:effectLst/>
                <a:latin typeface="+mn-lt"/>
                <a:ea typeface="ＭＳ Ｐゴシック" pitchFamily="-108" charset="-128"/>
                <a:cs typeface="ＭＳ Ｐゴシック" pitchFamily="-108" charset="-128"/>
              </a:rPr>
              <a:t> and </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1" i="1" dirty="0"/>
              <a:t>CHP Engagement </a:t>
            </a:r>
            <a:r>
              <a:rPr lang="en-US" sz="1150" b="1" dirty="0"/>
              <a:t>partners</a:t>
            </a:r>
            <a:r>
              <a:rPr lang="en-US" sz="1150" b="1" i="1" dirty="0"/>
              <a:t> </a:t>
            </a:r>
            <a:r>
              <a:rPr lang="en-US" sz="1150" dirty="0"/>
              <a:t>that provide CHP market deployment programs at the state, local and utility  - these deployment programs could be utility or state energy efficiency incentive programs,</a:t>
            </a:r>
            <a:r>
              <a:rPr lang="en-US" sz="1150" baseline="0" dirty="0"/>
              <a:t> but don’t have to include incentives – equally important are education, outreach and technical assistance programs designed to make end-users aware of the benefits of CHP, introduce them to the </a:t>
            </a:r>
            <a:r>
              <a:rPr lang="en-US" sz="1150" baseline="0" dirty="0" err="1"/>
              <a:t>eCatalog</a:t>
            </a:r>
            <a:r>
              <a:rPr lang="en-US" sz="1150" baseline="0" dirty="0"/>
              <a:t>, and help them work through the project development process</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aseline="0" dirty="0"/>
              <a:t>DOE experts review the CHP package applications to ensure they meet design and performance requirements,</a:t>
            </a:r>
            <a:endParaRPr lang="en-US" sz="1150" dirty="0"/>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i="1"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provides in-depth search capabilities that allows CHP users and consulting engineers to view the suite of available packaged CHP systems given a variety of site specifications and needs.</a:t>
            </a:r>
          </a:p>
        </p:txBody>
      </p:sp>
      <p:sp>
        <p:nvSpPr>
          <p:cNvPr id="4" name="Slide Number Placeholder 3"/>
          <p:cNvSpPr>
            <a:spLocks noGrp="1"/>
          </p:cNvSpPr>
          <p:nvPr>
            <p:ph type="sldNum" sz="quarter" idx="10"/>
          </p:nvPr>
        </p:nvSpPr>
        <p:spPr/>
        <p:txBody>
          <a:bodyPr/>
          <a:lstStyle/>
          <a:p>
            <a:fld id="{7C2F8E83-3937-4E15-9660-786ABD9F381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0261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163638"/>
            <a:ext cx="4187825" cy="3141662"/>
          </a:xfrm>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0" dirty="0"/>
              <a:t>DOE’s </a:t>
            </a:r>
            <a:r>
              <a:rPr lang="en-US" sz="1150" b="0" dirty="0" err="1"/>
              <a:t>eCatalog</a:t>
            </a:r>
            <a:r>
              <a:rPr lang="en-US" sz="1150" b="0" dirty="0"/>
              <a:t> program is designed to Reduce Risks for end-users and vendors in these markets through the combination of the web-based Catalog of DOE recognized packaged systems offered by recognized</a:t>
            </a:r>
            <a:r>
              <a:rPr lang="en-US" sz="1150" b="0" baseline="0" dirty="0"/>
              <a:t> CHP </a:t>
            </a:r>
            <a:r>
              <a:rPr lang="en-US" sz="1150" b="0" dirty="0"/>
              <a:t>suppliers,</a:t>
            </a:r>
            <a:r>
              <a:rPr lang="en-US" sz="1150" b="0" baseline="0" dirty="0"/>
              <a:t> </a:t>
            </a:r>
            <a:r>
              <a:rPr lang="en-US" sz="1150" b="0" dirty="0"/>
              <a:t>and state/utility partners with CHP market engagement programs</a:t>
            </a:r>
          </a:p>
          <a:p>
            <a:pPr lvl="0">
              <a:lnSpc>
                <a:spcPct val="100000"/>
              </a:lnSpc>
              <a:spcBef>
                <a:spcPts val="0"/>
              </a:spcBef>
              <a:spcAft>
                <a:spcPts val="600"/>
              </a:spcAft>
            </a:pPr>
            <a:r>
              <a:rPr lang="en-US" sz="1150" b="0" kern="1200" dirty="0">
                <a:solidFill>
                  <a:schemeClr val="tx1"/>
                </a:solidFill>
                <a:effectLst/>
                <a:latin typeface="+mn-lt"/>
                <a:ea typeface="ＭＳ Ｐゴシック" pitchFamily="-108" charset="-128"/>
                <a:cs typeface="ＭＳ Ｐゴシック" pitchFamily="-108" charset="-128"/>
              </a:rPr>
              <a:t>Built on a very successful state program</a:t>
            </a:r>
            <a:r>
              <a:rPr lang="en-US" sz="1150" b="0" kern="1200" baseline="0" dirty="0">
                <a:solidFill>
                  <a:schemeClr val="tx1"/>
                </a:solidFill>
                <a:effectLst/>
                <a:latin typeface="+mn-lt"/>
                <a:ea typeface="ＭＳ Ｐゴシック" pitchFamily="-108" charset="-128"/>
                <a:cs typeface="ＭＳ Ｐゴシック" pitchFamily="-108" charset="-128"/>
              </a:rPr>
              <a:t> in New York that started in 2013</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Packaged System </a:t>
            </a:r>
            <a:r>
              <a:rPr lang="en-US" sz="1150" b="1"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 an open source, web-based system that hosts US DOE recognized packaged CHP systems that include select features designed to reduce economic and performance risk for the CHP user. </a:t>
            </a:r>
          </a:p>
          <a:p>
            <a:pPr lvl="0">
              <a:lnSpc>
                <a:spcPct val="100000"/>
              </a:lnSpc>
              <a:spcBef>
                <a:spcPts val="0"/>
              </a:spcBef>
              <a:spcAft>
                <a:spcPts val="600"/>
              </a:spcAft>
            </a:pPr>
            <a:r>
              <a:rPr lang="en-US" sz="1150" kern="1200" dirty="0">
                <a:solidFill>
                  <a:schemeClr val="tx1"/>
                </a:solidFill>
                <a:effectLst/>
                <a:latin typeface="+mn-lt"/>
                <a:ea typeface="ＭＳ Ｐゴシック" pitchFamily="-108" charset="-128"/>
                <a:cs typeface="ＭＳ Ｐゴシック" pitchFamily="-108" charset="-128"/>
              </a:rPr>
              <a:t>The core of the </a:t>
            </a:r>
            <a:r>
              <a:rPr lang="en-US" sz="1150"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are two groups of Partners:</a:t>
            </a:r>
          </a:p>
          <a:p>
            <a:pPr lvl="0">
              <a:lnSpc>
                <a:spcPct val="100000"/>
              </a:lnSpc>
              <a:spcBef>
                <a:spcPts val="0"/>
              </a:spcBef>
              <a:spcAft>
                <a:spcPts val="600"/>
              </a:spcAft>
            </a:pPr>
            <a:r>
              <a:rPr lang="en-US" sz="1150" b="1" kern="1200" dirty="0">
                <a:solidFill>
                  <a:schemeClr val="tx1"/>
                </a:solidFill>
                <a:effectLst/>
                <a:latin typeface="+mn-lt"/>
                <a:ea typeface="ＭＳ Ｐゴシック" pitchFamily="-108" charset="-128"/>
                <a:cs typeface="ＭＳ Ｐゴシック" pitchFamily="-108" charset="-128"/>
              </a:rPr>
              <a:t>CHP Suppliers </a:t>
            </a:r>
            <a:r>
              <a:rPr lang="en-US" sz="1150" kern="1200" dirty="0">
                <a:solidFill>
                  <a:schemeClr val="tx1"/>
                </a:solidFill>
                <a:effectLst/>
                <a:latin typeface="+mn-lt"/>
                <a:ea typeface="ＭＳ Ｐゴシック" pitchFamily="-108" charset="-128"/>
                <a:cs typeface="ＭＳ Ｐゴシック" pitchFamily="-108" charset="-128"/>
              </a:rPr>
              <a:t>- Packagers who commit to provide pre-engineered and tested Packaged CHP systems that meet or exceed DOE performance requirements and CHP Solution Providers who commit to provide responsible installation, commissioning, maintenance and service of recognized Packaged CHP systems and serve as the single point of responsibility for the product,</a:t>
            </a:r>
            <a:r>
              <a:rPr lang="en-US" sz="1150" kern="1200" baseline="0" dirty="0">
                <a:solidFill>
                  <a:schemeClr val="tx1"/>
                </a:solidFill>
                <a:effectLst/>
                <a:latin typeface="+mn-lt"/>
                <a:ea typeface="ＭＳ Ｐゴシック" pitchFamily="-108" charset="-128"/>
                <a:cs typeface="ＭＳ Ｐゴシック" pitchFamily="-108" charset="-128"/>
              </a:rPr>
              <a:t> and </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1" i="1" dirty="0"/>
              <a:t>CHP Engagement </a:t>
            </a:r>
            <a:r>
              <a:rPr lang="en-US" sz="1150" b="1" dirty="0"/>
              <a:t>partners</a:t>
            </a:r>
            <a:r>
              <a:rPr lang="en-US" sz="1150" b="1" i="1" dirty="0"/>
              <a:t> </a:t>
            </a:r>
            <a:r>
              <a:rPr lang="en-US" sz="1150" dirty="0"/>
              <a:t>that provide CHP market deployment programs at the state, local and utility  - these deployment programs could be utility or state energy efficiency incentive programs,</a:t>
            </a:r>
            <a:r>
              <a:rPr lang="en-US" sz="1150" baseline="0" dirty="0"/>
              <a:t> but don’t have to include incentives – equally important are education, outreach and technical assistance programs designed to make end-users aware of the benefits of CHP, introduce them to the </a:t>
            </a:r>
            <a:r>
              <a:rPr lang="en-US" sz="1150" baseline="0" dirty="0" err="1"/>
              <a:t>eCatalog</a:t>
            </a:r>
            <a:r>
              <a:rPr lang="en-US" sz="1150" baseline="0" dirty="0"/>
              <a:t>, and help them work through the project development process</a:t>
            </a:r>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baseline="0" dirty="0"/>
              <a:t>DOE experts review the CHP package applications to ensure they meet design and performance requirements,</a:t>
            </a:r>
            <a:endParaRPr lang="en-US" sz="1150" dirty="0"/>
          </a:p>
          <a:p>
            <a:pPr marL="0" marR="0" lvl="0" indent="0" algn="l" defTabSz="457200" rtl="0" eaLnBrk="0" fontAlgn="base" latinLnBrk="0" hangingPunct="0">
              <a:lnSpc>
                <a:spcPct val="100000"/>
              </a:lnSpc>
              <a:spcBef>
                <a:spcPts val="0"/>
              </a:spcBef>
              <a:spcAft>
                <a:spcPts val="600"/>
              </a:spcAft>
              <a:buClrTx/>
              <a:buSzTx/>
              <a:buFontTx/>
              <a:buNone/>
              <a:tabLst/>
              <a:defRPr/>
            </a:pPr>
            <a:r>
              <a:rPr lang="en-US" sz="1150" i="1" kern="1200" dirty="0" err="1">
                <a:solidFill>
                  <a:schemeClr val="tx1"/>
                </a:solidFill>
                <a:effectLst/>
                <a:latin typeface="+mn-lt"/>
                <a:ea typeface="ＭＳ Ｐゴシック" pitchFamily="-108" charset="-128"/>
                <a:cs typeface="ＭＳ Ｐゴシック" pitchFamily="-108" charset="-128"/>
              </a:rPr>
              <a:t>eCatalog</a:t>
            </a:r>
            <a:r>
              <a:rPr lang="en-US" sz="1150" kern="1200" dirty="0">
                <a:solidFill>
                  <a:schemeClr val="tx1"/>
                </a:solidFill>
                <a:effectLst/>
                <a:latin typeface="+mn-lt"/>
                <a:ea typeface="ＭＳ Ｐゴシック" pitchFamily="-108" charset="-128"/>
                <a:cs typeface="ＭＳ Ｐゴシック" pitchFamily="-108" charset="-128"/>
              </a:rPr>
              <a:t> provides in-depth search capabilities that allows CHP users and consulting engineers to view the suite of available packaged CHP systems given a variety of site specifications and needs.</a:t>
            </a:r>
          </a:p>
        </p:txBody>
      </p:sp>
      <p:sp>
        <p:nvSpPr>
          <p:cNvPr id="4" name="Slide Number Placeholder 3"/>
          <p:cNvSpPr>
            <a:spLocks noGrp="1"/>
          </p:cNvSpPr>
          <p:nvPr>
            <p:ph type="sldNum" sz="quarter" idx="10"/>
          </p:nvPr>
        </p:nvSpPr>
        <p:spPr/>
        <p:txBody>
          <a:bodyPr/>
          <a:lstStyle/>
          <a:p>
            <a:fld id="{7C2F8E83-3937-4E15-9660-786ABD9F381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2639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9"/>
          <p:cNvSpPr>
            <a:spLocks noGrp="1"/>
          </p:cNvSpPr>
          <p:nvPr>
            <p:ph type="dt" sz="half" idx="10"/>
          </p:nvPr>
        </p:nvSpPr>
        <p:spPr/>
        <p:txBody>
          <a:bodyPr/>
          <a:lstStyle>
            <a:lvl1pPr>
              <a:defRPr/>
            </a:lvl1pPr>
          </a:lstStyle>
          <a:p>
            <a:pPr>
              <a:defRPr/>
            </a:pPr>
            <a:fld id="{93F75661-D703-434C-85E1-C113703EA47E}" type="datetimeFigureOut">
              <a:rPr lang="en-US"/>
              <a:pPr>
                <a:defRPr/>
              </a:pPr>
              <a:t>5/29/2020</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4986AFDA-C767-4A0C-A867-D057A752C1BB}" type="slidenum">
              <a:rPr lang="en-US" altLang="en-US"/>
              <a:pPr>
                <a:defRPr/>
              </a:pPr>
              <a:t>‹#›</a:t>
            </a:fld>
            <a:endParaRPr lang="en-US" altLang="en-US" dirty="0"/>
          </a:p>
        </p:txBody>
      </p:sp>
    </p:spTree>
    <p:extLst>
      <p:ext uri="{BB962C8B-B14F-4D97-AF65-F5344CB8AC3E}">
        <p14:creationId xmlns:p14="http://schemas.microsoft.com/office/powerpoint/2010/main" val="279531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45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2D2818F-C607-40C3-9A28-042BAEAFF904}" type="datetimeFigureOut">
              <a:rPr lang="en-US"/>
              <a:pPr>
                <a:defRPr/>
              </a:pPr>
              <a:t>5/29/2020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2F5A7CB-5B1C-46F0-83DA-11D4178FB418}" type="slidenum">
              <a:rPr lang="en-US" altLang="en-US"/>
              <a:pPr>
                <a:defRPr/>
              </a:pPr>
              <a:t>‹#›</a:t>
            </a:fld>
            <a:endParaRPr lang="en-US" altLang="en-US" dirty="0"/>
          </a:p>
        </p:txBody>
      </p:sp>
    </p:spTree>
    <p:extLst>
      <p:ext uri="{BB962C8B-B14F-4D97-AF65-F5344CB8AC3E}">
        <p14:creationId xmlns:p14="http://schemas.microsoft.com/office/powerpoint/2010/main" val="114992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511DCA5-EA22-43D8-AFE5-1053C1E85373}" type="datetimeFigureOut">
              <a:rPr lang="en-US"/>
              <a:pPr>
                <a:defRPr/>
              </a:pPr>
              <a:t>5/29/2020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1E5DEAD-5BF0-427F-B1D5-13852BF69462}" type="slidenum">
              <a:rPr lang="en-US" altLang="en-US"/>
              <a:pPr>
                <a:defRPr/>
              </a:pPr>
              <a:t>‹#›</a:t>
            </a:fld>
            <a:endParaRPr lang="en-US" altLang="en-US" dirty="0"/>
          </a:p>
        </p:txBody>
      </p:sp>
    </p:spTree>
    <p:extLst>
      <p:ext uri="{BB962C8B-B14F-4D97-AF65-F5344CB8AC3E}">
        <p14:creationId xmlns:p14="http://schemas.microsoft.com/office/powerpoint/2010/main" val="16949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userDrawn="1"/>
        </p:nvSpPr>
        <p:spPr bwMode="auto">
          <a:xfrm>
            <a:off x="5679806" y="2"/>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12" name="Freeform 6"/>
          <p:cNvSpPr>
            <a:spLocks/>
          </p:cNvSpPr>
          <p:nvPr userDrawn="1"/>
        </p:nvSpPr>
        <p:spPr bwMode="auto">
          <a:xfrm>
            <a:off x="5377265" y="2"/>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pic>
        <p:nvPicPr>
          <p:cNvPr id="20" name="Picture 19"/>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2" y="38846"/>
            <a:ext cx="3519399" cy="3441027"/>
          </a:xfrm>
          <a:prstGeom prst="rect">
            <a:avLst/>
          </a:prstGeom>
        </p:spPr>
      </p:pic>
      <p:sp>
        <p:nvSpPr>
          <p:cNvPr id="8" name="AutoShape 3"/>
          <p:cNvSpPr>
            <a:spLocks noChangeAspect="1" noChangeArrowheads="1" noTextEdit="1"/>
          </p:cNvSpPr>
          <p:nvPr userDrawn="1"/>
        </p:nvSpPr>
        <p:spPr bwMode="auto">
          <a:xfrm rot="16200000">
            <a:off x="3800344" y="1503009"/>
            <a:ext cx="6858003" cy="380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2" name="Title 1"/>
          <p:cNvSpPr>
            <a:spLocks noGrp="1"/>
          </p:cNvSpPr>
          <p:nvPr userDrawn="1">
            <p:ph type="ctrTitle"/>
          </p:nvPr>
        </p:nvSpPr>
        <p:spPr>
          <a:xfrm>
            <a:off x="201168" y="235946"/>
            <a:ext cx="4160172" cy="877163"/>
          </a:xfrm>
        </p:spPr>
        <p:txBody>
          <a:bodyPr/>
          <a:lstStyle>
            <a:lvl1pPr algn="l">
              <a:defRPr sz="30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201170" y="1761403"/>
            <a:ext cx="3255297" cy="757131"/>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9" name="TextBox 18"/>
          <p:cNvSpPr txBox="1"/>
          <p:nvPr userDrawn="1"/>
        </p:nvSpPr>
        <p:spPr>
          <a:xfrm>
            <a:off x="211136" y="6313044"/>
            <a:ext cx="2114681" cy="400110"/>
          </a:xfrm>
          <a:prstGeom prst="rect">
            <a:avLst/>
          </a:prstGeom>
          <a:noFill/>
        </p:spPr>
        <p:txBody>
          <a:bodyPr wrap="none" rtlCol="0">
            <a:spAutoFit/>
          </a:bodyPr>
          <a:lstStyle/>
          <a:p>
            <a:pPr defTabSz="914400" eaLnBrk="1" hangingPunct="1"/>
            <a:r>
              <a:rPr lang="en-US" sz="1000" dirty="0">
                <a:solidFill>
                  <a:srgbClr val="1E7640"/>
                </a:solidFill>
                <a:latin typeface="Arial" charset="0"/>
                <a:cs typeface="Arial" charset="0"/>
              </a:rPr>
              <a:t>ORNL is managed by UT-Battelle </a:t>
            </a:r>
            <a:br>
              <a:rPr lang="en-US" sz="1000" dirty="0">
                <a:solidFill>
                  <a:srgbClr val="1E7640"/>
                </a:solidFill>
                <a:latin typeface="Arial" charset="0"/>
                <a:cs typeface="Arial" charset="0"/>
              </a:rPr>
            </a:br>
            <a:r>
              <a:rPr lang="en-US" sz="1000" dirty="0">
                <a:solidFill>
                  <a:srgbClr val="1E7640"/>
                </a:solidFill>
                <a:latin typeface="Arial" charset="0"/>
                <a:cs typeface="Arial" charset="0"/>
              </a:rPr>
              <a:t>for the US Department of Energy</a:t>
            </a:r>
          </a:p>
        </p:txBody>
      </p:sp>
      <p:pic>
        <p:nvPicPr>
          <p:cNvPr id="4" name="Picture 3"/>
          <p:cNvPicPr>
            <a:picLocks noChangeAspect="1"/>
          </p:cNvPicPr>
          <p:nvPr userDrawn="1"/>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6"/>
            <a:ext cx="2953546" cy="6192917"/>
          </a:xfrm>
          <a:prstGeom prst="rect">
            <a:avLst/>
          </a:prstGeom>
        </p:spPr>
      </p:pic>
      <p:pic>
        <p:nvPicPr>
          <p:cNvPr id="24" name="Picture 23"/>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pic>
        <p:nvPicPr>
          <p:cNvPr id="15" name="Picture 14" descr="Big circle.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898674" y="1081263"/>
            <a:ext cx="2451100" cy="2381251"/>
          </a:xfrm>
          <a:prstGeom prst="rect">
            <a:avLst/>
          </a:prstGeom>
        </p:spPr>
      </p:pic>
      <p:pic>
        <p:nvPicPr>
          <p:cNvPr id="14" name="Picture 13" descr="medium circle .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467475" y="1659820"/>
            <a:ext cx="2305050" cy="2127251"/>
          </a:xfrm>
          <a:prstGeom prst="rect">
            <a:avLst/>
          </a:prstGeom>
        </p:spPr>
      </p:pic>
      <p:pic>
        <p:nvPicPr>
          <p:cNvPr id="16" name="Picture 15" descr="small circle.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595056" y="2753429"/>
            <a:ext cx="2159000" cy="2254251"/>
          </a:xfrm>
          <a:prstGeom prst="rect">
            <a:avLst/>
          </a:prstGeom>
        </p:spPr>
      </p:pic>
    </p:spTree>
    <p:extLst>
      <p:ext uri="{BB962C8B-B14F-4D97-AF65-F5344CB8AC3E}">
        <p14:creationId xmlns:p14="http://schemas.microsoft.com/office/powerpoint/2010/main" val="253952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3"/>
            <a:ext cx="8636290" cy="484748"/>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688" indent="-22224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19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3"/>
            <a:ext cx="8628678" cy="48474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04415" y="1402418"/>
            <a:ext cx="4192528" cy="821191"/>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04415" y="2227999"/>
            <a:ext cx="4192528" cy="3674611"/>
          </a:xfrm>
        </p:spPr>
        <p:txBody>
          <a:bodyPr/>
          <a:lstStyle>
            <a:lvl1pPr>
              <a:defRPr sz="2400"/>
            </a:lvl1pPr>
            <a:lvl2pPr>
              <a:defRPr sz="2000"/>
            </a:lvl2pPr>
            <a:lvl3pPr>
              <a:defRPr sz="1800"/>
            </a:lvl3pPr>
            <a:lvl4pPr>
              <a:defRPr sz="1600"/>
            </a:lvl4pPr>
            <a:lvl5pPr marL="1482688" indent="-222245">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4" y="1402418"/>
            <a:ext cx="4194175" cy="821191"/>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94" y="2227999"/>
            <a:ext cx="4194175" cy="3674611"/>
          </a:xfrm>
        </p:spPr>
        <p:txBody>
          <a:bodyPr/>
          <a:lstStyle>
            <a:lvl1pPr>
              <a:defRPr sz="2400"/>
            </a:lvl1pPr>
            <a:lvl2pPr>
              <a:defRPr sz="2000"/>
            </a:lvl2pPr>
            <a:lvl3pPr>
              <a:defRPr sz="1800"/>
            </a:lvl3pPr>
            <a:lvl4pPr>
              <a:defRPr sz="1600"/>
            </a:lvl4pPr>
            <a:lvl5pPr marL="1482688" indent="-222245">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90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 name="Freeform 13"/>
          <p:cNvSpPr>
            <a:spLocks/>
          </p:cNvSpPr>
          <p:nvPr userDrawn="1"/>
        </p:nvSpPr>
        <p:spPr bwMode="auto">
          <a:xfrm>
            <a:off x="5377265"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2" name="Title 1"/>
          <p:cNvSpPr>
            <a:spLocks noGrp="1"/>
          </p:cNvSpPr>
          <p:nvPr>
            <p:ph type="title"/>
          </p:nvPr>
        </p:nvSpPr>
        <p:spPr>
          <a:xfrm>
            <a:off x="201168" y="237744"/>
            <a:ext cx="3911890" cy="907941"/>
          </a:xfrm>
        </p:spPr>
        <p:txBody>
          <a:bodyPr/>
          <a:lstStyle/>
          <a:p>
            <a:r>
              <a:rPr lang="en-US" dirty="0"/>
              <a:t>Click to edit Master 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l="53628" r="14333" b="9696"/>
          <a:stretch/>
        </p:blipFill>
        <p:spPr>
          <a:xfrm>
            <a:off x="6214534" y="66"/>
            <a:ext cx="2929466" cy="619291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spTree>
    <p:extLst>
      <p:ext uri="{BB962C8B-B14F-4D97-AF65-F5344CB8AC3E}">
        <p14:creationId xmlns:p14="http://schemas.microsoft.com/office/powerpoint/2010/main" val="293896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dirty="0"/>
              <a:t>Click to edit Master title style</a:t>
            </a:r>
          </a:p>
        </p:txBody>
      </p:sp>
    </p:spTree>
    <p:extLst>
      <p:ext uri="{BB962C8B-B14F-4D97-AF65-F5344CB8AC3E}">
        <p14:creationId xmlns:p14="http://schemas.microsoft.com/office/powerpoint/2010/main" val="350893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40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eaLnBrk="1" hangingPunct="1">
              <a:defRPr/>
            </a:pPr>
            <a:endParaRPr lang="en-US" dirty="0">
              <a:solidFill>
                <a:prstClr val="black"/>
              </a:solidFill>
              <a:latin typeface="Arial" charset="0"/>
              <a:cs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eaLnBrk="1" hangingPunct="1">
              <a:defRPr/>
            </a:pPr>
            <a:endParaRPr lang="en-US" dirty="0">
              <a:solidFill>
                <a:prstClr val="black"/>
              </a:solidFill>
              <a:latin typeface="Arial" charset="0"/>
              <a:cs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eaLnBrk="1" hangingPunct="1">
              <a:defRPr/>
            </a:pPr>
            <a:fld id="{8DAF7110-3A19-4937-ACD5-6C167853B1AA}" type="slidenum">
              <a:rPr lang="en-US" altLang="en-US">
                <a:solidFill>
                  <a:prstClr val="black"/>
                </a:solidFill>
                <a:latin typeface="Arial" charset="0"/>
                <a:cs typeface="Arial" charset="0"/>
              </a:rPr>
              <a:pPr defTabSz="914400" eaLnBrk="1" hangingPunct="1">
                <a:defRPr/>
              </a:pPr>
              <a:t>‹#›</a:t>
            </a:fld>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3219162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9"/>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6"/>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6" y="5092706"/>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53"/>
            <a:ext cx="5626620" cy="603505"/>
          </a:xfrm>
          <a:prstGeom prst="rect">
            <a:avLst/>
          </a:prstGeom>
        </p:spPr>
        <p:txBody>
          <a:bodyPr lIns="0" rIns="0" anchor="ctr" anchorCtr="0">
            <a:normAutofit/>
          </a:bodyPr>
          <a:lstStyle>
            <a:lvl1pPr algn="l">
              <a:defRPr sz="15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8" y="5253120"/>
            <a:ext cx="4382300" cy="1175040"/>
          </a:xfrm>
          <a:prstGeom prst="rect">
            <a:avLst/>
          </a:prstGeom>
        </p:spPr>
        <p:txBody>
          <a:bodyPr>
            <a:normAutofit/>
          </a:bodyPr>
          <a:lstStyle>
            <a:lvl1pPr marL="0" indent="0" algn="l">
              <a:buNone/>
              <a:defRPr sz="1800" b="0" i="0">
                <a:solidFill>
                  <a:srgbClr val="FFFFFF"/>
                </a:solidFill>
                <a:latin typeface="+mj-lt"/>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4" y="5247271"/>
            <a:ext cx="4171052" cy="331125"/>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4" y="5584690"/>
            <a:ext cx="4180863" cy="734900"/>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Tx/>
              <a:buNone/>
              <a:tabLst/>
              <a:defRPr kumimoji="0" lang="en-US" sz="9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9"/>
            <a:ext cx="1390650" cy="288687"/>
          </a:xfrm>
          <a:prstGeom prst="rect">
            <a:avLst/>
          </a:prstGeom>
        </p:spPr>
        <p:txBody>
          <a:bodyPr>
            <a:normAutofit/>
          </a:bodyPr>
          <a:lstStyle>
            <a:lvl1pPr>
              <a:buNone/>
              <a:defRPr sz="900">
                <a:solidFill>
                  <a:schemeClr val="bg1"/>
                </a:solidFill>
                <a:latin typeface="+mn-lt"/>
                <a:cs typeface="Arial"/>
              </a:defRPr>
            </a:lvl1pPr>
            <a:lvl5pPr>
              <a:defRPr/>
            </a:lvl5pPr>
          </a:lstStyle>
          <a:p>
            <a:pPr lvl="0"/>
            <a:r>
              <a:rPr lang="en-US" dirty="0"/>
              <a:t>Date</a:t>
            </a:r>
          </a:p>
        </p:txBody>
      </p:sp>
      <p:pic>
        <p:nvPicPr>
          <p:cNvPr id="7" name="Picture 13" descr="08616.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269568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457200"/>
            <a:ext cx="8229600" cy="1143000"/>
          </a:xfrm>
        </p:spPr>
        <p:txBody>
          <a:bodyPr>
            <a:normAutofit/>
          </a:bodyPr>
          <a:lstStyle>
            <a:lvl1pPr>
              <a:defRPr sz="45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157A59B2-37DF-4CEB-8524-92F032B0810B}" type="slidenum">
              <a:rPr lang="en-US" altLang="en-US"/>
              <a:pPr>
                <a:defRPr/>
              </a:pPr>
              <a:t>‹#›</a:t>
            </a:fld>
            <a:endParaRPr lang="en-US" altLang="en-US" dirty="0"/>
          </a:p>
        </p:txBody>
      </p:sp>
    </p:spTree>
    <p:extLst>
      <p:ext uri="{BB962C8B-B14F-4D97-AF65-F5344CB8AC3E}">
        <p14:creationId xmlns:p14="http://schemas.microsoft.com/office/powerpoint/2010/main" val="4234802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577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01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96851" y="800100"/>
            <a:ext cx="8726488" cy="5543550"/>
          </a:xfrm>
        </p:spPr>
        <p:txBody>
          <a:bodyPr/>
          <a:lstStyle/>
          <a:p>
            <a:r>
              <a:rPr lang="en-US" dirty="0"/>
              <a:t>Click icon to add chart</a:t>
            </a:r>
          </a:p>
        </p:txBody>
      </p:sp>
    </p:spTree>
    <p:extLst>
      <p:ext uri="{BB962C8B-B14F-4D97-AF65-F5344CB8AC3E}">
        <p14:creationId xmlns:p14="http://schemas.microsoft.com/office/powerpoint/2010/main" val="205125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7"/>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1324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7"/>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98247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sp>
        <p:nvSpPr>
          <p:cNvPr id="7" name="Rectangle 6"/>
          <p:cNvSpPr/>
          <p:nvPr userDrawn="1"/>
        </p:nvSpPr>
        <p:spPr>
          <a:xfrm>
            <a:off x="0" y="4"/>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1" fontAlgn="auto" hangingPunct="1">
              <a:spcBef>
                <a:spcPts val="0"/>
              </a:spcBef>
              <a:spcAft>
                <a:spcPts val="0"/>
              </a:spcAft>
            </a:pPr>
            <a:endParaRPr lang="en-US" sz="1350">
              <a:solidFill>
                <a:prstClr val="white"/>
              </a:solidFill>
            </a:endParaRPr>
          </a:p>
        </p:txBody>
      </p:sp>
      <p:sp>
        <p:nvSpPr>
          <p:cNvPr id="4" name="Rectangle 3"/>
          <p:cNvSpPr/>
          <p:nvPr userDrawn="1"/>
        </p:nvSpPr>
        <p:spPr>
          <a:xfrm>
            <a:off x="1626972" y="2810518"/>
            <a:ext cx="7517028" cy="2234531"/>
          </a:xfrm>
          <a:prstGeom prst="rect">
            <a:avLst/>
          </a:prstGeom>
          <a:gradFill flip="none" rotWithShape="1">
            <a:gsLst>
              <a:gs pos="57000">
                <a:schemeClr val="tx1"/>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1" fontAlgn="auto" hangingPunct="1">
              <a:spcBef>
                <a:spcPts val="0"/>
              </a:spcBef>
              <a:spcAft>
                <a:spcPts val="0"/>
              </a:spcAft>
            </a:pPr>
            <a:endParaRPr lang="en-US" sz="1350">
              <a:solidFill>
                <a:prstClr val="white"/>
              </a:solidFill>
            </a:endParaRPr>
          </a:p>
        </p:txBody>
      </p:sp>
      <p:pic>
        <p:nvPicPr>
          <p:cNvPr id="13" name="Picture 12" descr="DOE_GREEN_LOGO.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2006922" y="2810514"/>
            <a:ext cx="6550103" cy="1176306"/>
          </a:xfrm>
        </p:spPr>
        <p:txBody>
          <a:bodyPr anchor="b">
            <a:noAutofit/>
          </a:bodyPr>
          <a:lstStyle>
            <a:lvl1pPr>
              <a:defRPr sz="255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006920" y="3989199"/>
            <a:ext cx="6446006" cy="912321"/>
          </a:xfrm>
        </p:spPr>
        <p:txBody>
          <a:bodyPr anchor="t">
            <a:noAutofit/>
          </a:bodyPr>
          <a:lstStyle>
            <a:lvl1pPr marL="0" indent="0" algn="l">
              <a:buNone/>
              <a:defRPr sz="2100">
                <a:solidFill>
                  <a:schemeClr val="bg1">
                    <a:lumMod val="8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569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Option c">
    <p:spTree>
      <p:nvGrpSpPr>
        <p:cNvPr id="1" name=""/>
        <p:cNvGrpSpPr/>
        <p:nvPr/>
      </p:nvGrpSpPr>
      <p:grpSpPr>
        <a:xfrm>
          <a:off x="0" y="0"/>
          <a:ext cx="0" cy="0"/>
          <a:chOff x="0" y="0"/>
          <a:chExt cx="0" cy="0"/>
        </a:xfrm>
      </p:grpSpPr>
      <p:sp>
        <p:nvSpPr>
          <p:cNvPr id="7" name="Rectangle 6"/>
          <p:cNvSpPr/>
          <p:nvPr userDrawn="1"/>
        </p:nvSpPr>
        <p:spPr>
          <a:xfrm>
            <a:off x="0" y="4"/>
            <a:ext cx="9144000" cy="68579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1" fontAlgn="auto" hangingPunct="1">
              <a:spcBef>
                <a:spcPts val="0"/>
              </a:spcBef>
              <a:spcAft>
                <a:spcPts val="0"/>
              </a:spcAft>
            </a:pPr>
            <a:r>
              <a:rPr lang="en-US" sz="1350" dirty="0">
                <a:solidFill>
                  <a:srgbClr val="000000"/>
                </a:solidFill>
                <a:latin typeface="Lucida Grande"/>
                <a:ea typeface="Lucida Grande"/>
                <a:cs typeface="Lucida Grande"/>
              </a:rPr>
              <a:t>2_Title Slide</a:t>
            </a:r>
            <a:endParaRPr lang="en-US" sz="1350" dirty="0">
              <a:solidFill>
                <a:prstClr val="white"/>
              </a:solidFill>
            </a:endParaRPr>
          </a:p>
        </p:txBody>
      </p:sp>
      <p:sp>
        <p:nvSpPr>
          <p:cNvPr id="9" name="Rectangle 8"/>
          <p:cNvSpPr/>
          <p:nvPr userDrawn="1"/>
        </p:nvSpPr>
        <p:spPr>
          <a:xfrm>
            <a:off x="1633838" y="2869513"/>
            <a:ext cx="7510161" cy="884818"/>
          </a:xfrm>
          <a:prstGeom prst="rect">
            <a:avLst/>
          </a:prstGeom>
          <a:gradFill>
            <a:gsLst>
              <a:gs pos="0">
                <a:schemeClr val="tx1"/>
              </a:gs>
              <a:gs pos="100000">
                <a:schemeClr val="accent1"/>
              </a:gs>
              <a:gs pos="71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1" fontAlgn="auto" hangingPunct="1">
              <a:spcBef>
                <a:spcPts val="0"/>
              </a:spcBef>
              <a:spcAft>
                <a:spcPts val="0"/>
              </a:spcAft>
            </a:pPr>
            <a:endParaRPr lang="en-US" sz="1350">
              <a:solidFill>
                <a:prstClr val="white"/>
              </a:solidFill>
            </a:endParaRPr>
          </a:p>
        </p:txBody>
      </p:sp>
      <p:pic>
        <p:nvPicPr>
          <p:cNvPr id="10" name="Picture 9" descr="Big-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1939" y="2737425"/>
            <a:ext cx="1484677" cy="1187742"/>
          </a:xfrm>
          <a:prstGeom prst="rect">
            <a:avLst/>
          </a:prstGeom>
        </p:spPr>
      </p:pic>
      <p:pic>
        <p:nvPicPr>
          <p:cNvPr id="13" name="Picture 12" descr="DOE_GREEN_LOGO.ps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073" y="6248404"/>
            <a:ext cx="1316676" cy="450374"/>
          </a:xfrm>
          <a:prstGeom prst="rect">
            <a:avLst/>
          </a:prstGeom>
        </p:spPr>
      </p:pic>
      <p:sp>
        <p:nvSpPr>
          <p:cNvPr id="2" name="Title 1"/>
          <p:cNvSpPr>
            <a:spLocks noGrp="1"/>
          </p:cNvSpPr>
          <p:nvPr>
            <p:ph type="ctrTitle"/>
          </p:nvPr>
        </p:nvSpPr>
        <p:spPr>
          <a:xfrm>
            <a:off x="1633840" y="3941190"/>
            <a:ext cx="6550103" cy="871084"/>
          </a:xfrm>
        </p:spPr>
        <p:txBody>
          <a:bodyPr anchor="b">
            <a:noAutofit/>
          </a:bodyPr>
          <a:lstStyle>
            <a:lvl1pPr>
              <a:defRPr sz="255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633840" y="4812274"/>
            <a:ext cx="6446006" cy="1276864"/>
          </a:xfrm>
        </p:spPr>
        <p:txBody>
          <a:bodyPr anchor="t">
            <a:noAutofit/>
          </a:bodyPr>
          <a:lstStyle>
            <a:lvl1pPr marL="0" indent="0" algn="l">
              <a:buNone/>
              <a:defRPr sz="1800">
                <a:solidFill>
                  <a:schemeClr val="bg1">
                    <a:lumMod val="6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190028" y="6099902"/>
            <a:ext cx="86997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38021" y="847340"/>
            <a:ext cx="3683192" cy="1550624"/>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2960" y="1062747"/>
            <a:ext cx="4352107" cy="1038276"/>
          </a:xfrm>
          <a:prstGeom prst="rect">
            <a:avLst/>
          </a:prstGeom>
        </p:spPr>
      </p:pic>
    </p:spTree>
    <p:extLst>
      <p:ext uri="{BB962C8B-B14F-4D97-AF65-F5344CB8AC3E}">
        <p14:creationId xmlns:p14="http://schemas.microsoft.com/office/powerpoint/2010/main" val="487868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3" y="0"/>
            <a:ext cx="9153071" cy="6858000"/>
          </a:xfrm>
          <a:prstGeom prst="rect">
            <a:avLst/>
          </a:prstGeom>
        </p:spPr>
      </p:pic>
      <p:sp>
        <p:nvSpPr>
          <p:cNvPr id="2" name="Title 1"/>
          <p:cNvSpPr>
            <a:spLocks noGrp="1"/>
          </p:cNvSpPr>
          <p:nvPr>
            <p:ph type="title" hasCustomPrompt="1"/>
          </p:nvPr>
        </p:nvSpPr>
        <p:spPr>
          <a:xfrm>
            <a:off x="945709" y="2719582"/>
            <a:ext cx="6457421" cy="903666"/>
          </a:xfrm>
        </p:spPr>
        <p:txBody>
          <a:bodyPr anchor="t">
            <a:normAutofit/>
          </a:bodyPr>
          <a:lstStyle>
            <a:lvl1pPr algn="l">
              <a:defRPr sz="2100" b="1" cap="none">
                <a:solidFill>
                  <a:schemeClr val="bg1"/>
                </a:solidFill>
              </a:defRPr>
            </a:lvl1pPr>
          </a:lstStyle>
          <a:p>
            <a:r>
              <a:rPr lang="en-US" dirty="0"/>
              <a:t>Click To Edit Master Title Style</a:t>
            </a:r>
          </a:p>
        </p:txBody>
      </p:sp>
      <p:pic>
        <p:nvPicPr>
          <p:cNvPr id="11" name="Picture 10" descr="DOE_WHIT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72615" y="6142255"/>
            <a:ext cx="1181101" cy="403937"/>
          </a:xfrm>
          <a:prstGeom prst="rect">
            <a:avLst/>
          </a:prstGeom>
        </p:spPr>
      </p:pic>
    </p:spTree>
    <p:extLst>
      <p:ext uri="{BB962C8B-B14F-4D97-AF65-F5344CB8AC3E}">
        <p14:creationId xmlns:p14="http://schemas.microsoft.com/office/powerpoint/2010/main" val="2220137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Highlight">
    <p:spTree>
      <p:nvGrpSpPr>
        <p:cNvPr id="1" name=""/>
        <p:cNvGrpSpPr/>
        <p:nvPr/>
      </p:nvGrpSpPr>
      <p:grpSpPr>
        <a:xfrm>
          <a:off x="0" y="0"/>
          <a:ext cx="0" cy="0"/>
          <a:chOff x="0" y="0"/>
          <a:chExt cx="0" cy="0"/>
        </a:xfrm>
      </p:grpSpPr>
      <p:pic>
        <p:nvPicPr>
          <p:cNvPr id="4" name="Picture 3" descr="Full-BG-RGB.png"/>
          <p:cNvPicPr>
            <a:picLocks noChangeAspect="1"/>
          </p:cNvPicPr>
          <p:nvPr userDrawn="1"/>
        </p:nvPicPr>
        <p:blipFill rotWithShape="1">
          <a:blip r:embed="rId2" cstate="screen">
            <a:extLst>
              <a:ext uri="{28A0092B-C50C-407E-A947-70E740481C1C}">
                <a14:useLocalDpi xmlns:a14="http://schemas.microsoft.com/office/drawing/2010/main"/>
              </a:ext>
            </a:extLst>
          </a:blip>
          <a:srcRect l="22024" b="21373"/>
          <a:stretch/>
        </p:blipFill>
        <p:spPr>
          <a:xfrm>
            <a:off x="3" y="0"/>
            <a:ext cx="9153071" cy="6858000"/>
          </a:xfrm>
          <a:prstGeom prst="rect">
            <a:avLst/>
          </a:prstGeom>
        </p:spPr>
      </p:pic>
      <p:sp>
        <p:nvSpPr>
          <p:cNvPr id="2" name="Title 1"/>
          <p:cNvSpPr>
            <a:spLocks noGrp="1"/>
          </p:cNvSpPr>
          <p:nvPr>
            <p:ph type="title"/>
          </p:nvPr>
        </p:nvSpPr>
        <p:spPr>
          <a:xfrm>
            <a:off x="1020279" y="275567"/>
            <a:ext cx="5736640" cy="718900"/>
          </a:xfrm>
        </p:spPr>
        <p:txBody>
          <a:bodyPr>
            <a:normAutofit/>
          </a:bodyPr>
          <a:lstStyle>
            <a:lvl1pPr>
              <a:defRPr sz="2100" b="1"/>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190028" y="6062666"/>
            <a:ext cx="450867" cy="251046"/>
          </a:xfrm>
          <a:prstGeom prst="rect">
            <a:avLst/>
          </a:prstGeom>
        </p:spPr>
        <p:txBody>
          <a:bodyPr/>
          <a:lstStyle/>
          <a:p>
            <a:pPr defTabSz="342892" eaLnBrk="1" hangingPunct="1"/>
            <a:fld id="{4FFBE989-400D-B94A-945A-5633B3F5FC65}" type="slidenum">
              <a:rPr lang="en-US" smtClean="0">
                <a:solidFill>
                  <a:srgbClr val="1D428A">
                    <a:tint val="75000"/>
                  </a:srgbClr>
                </a:solidFill>
                <a:latin typeface="Arial" pitchFamily="-106" charset="0"/>
                <a:ea typeface="ＭＳ Ｐゴシック" pitchFamily="-106" charset="-128"/>
                <a:cs typeface="+mn-cs"/>
              </a:rPr>
              <a:pPr defTabSz="342892" eaLnBrk="1" hangingPunct="1"/>
              <a:t>‹#›</a:t>
            </a:fld>
            <a:endParaRPr lang="en-US" dirty="0">
              <a:solidFill>
                <a:srgbClr val="1D428A">
                  <a:tint val="75000"/>
                </a:srgbClr>
              </a:solidFill>
              <a:latin typeface="Arial" pitchFamily="-106" charset="0"/>
              <a:ea typeface="ＭＳ Ｐゴシック" pitchFamily="-106" charset="-128"/>
              <a:cs typeface="+mn-cs"/>
            </a:endParaRPr>
          </a:p>
        </p:txBody>
      </p:sp>
      <p:sp>
        <p:nvSpPr>
          <p:cNvPr id="6" name="Picture Placeholder 5"/>
          <p:cNvSpPr>
            <a:spLocks noGrp="1"/>
          </p:cNvSpPr>
          <p:nvPr>
            <p:ph type="pic" sz="quarter" idx="11"/>
          </p:nvPr>
        </p:nvSpPr>
        <p:spPr>
          <a:xfrm>
            <a:off x="2" y="1221200"/>
            <a:ext cx="4037013" cy="4691523"/>
          </a:xfrm>
        </p:spPr>
        <p:txBody>
          <a:bodyPr/>
          <a:lstStyle/>
          <a:p>
            <a:r>
              <a:rPr lang="en-US"/>
              <a:t>Drag picture to placeholder or click icon to add</a:t>
            </a:r>
            <a:endParaRPr lang="en-US" dirty="0"/>
          </a:p>
        </p:txBody>
      </p:sp>
      <p:sp>
        <p:nvSpPr>
          <p:cNvPr id="8" name="Text Placeholder 7"/>
          <p:cNvSpPr>
            <a:spLocks noGrp="1"/>
          </p:cNvSpPr>
          <p:nvPr>
            <p:ph type="body" sz="quarter" idx="12"/>
          </p:nvPr>
        </p:nvSpPr>
        <p:spPr>
          <a:xfrm>
            <a:off x="4337052" y="1604967"/>
            <a:ext cx="4337050" cy="4014787"/>
          </a:xfrm>
        </p:spPr>
        <p:txBody>
          <a:bodyPr/>
          <a:lstStyle>
            <a:lvl1pPr>
              <a:defRPr>
                <a:solidFill>
                  <a:srgbClr val="FFFFFF"/>
                </a:solidFill>
              </a:defRPr>
            </a:lvl1pPr>
            <a:lvl2pPr>
              <a:buClr>
                <a:schemeClr val="bg1"/>
              </a:buCl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DOE_WHIT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72615" y="6142255"/>
            <a:ext cx="1181101" cy="403937"/>
          </a:xfrm>
          <a:prstGeom prst="rect">
            <a:avLst/>
          </a:prstGeom>
        </p:spPr>
      </p:pic>
    </p:spTree>
    <p:extLst>
      <p:ext uri="{BB962C8B-B14F-4D97-AF65-F5344CB8AC3E}">
        <p14:creationId xmlns:p14="http://schemas.microsoft.com/office/powerpoint/2010/main" val="4021868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616370" cy="107731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4336143" y="1487492"/>
            <a:ext cx="4082143" cy="4427083"/>
          </a:xfrm>
        </p:spPr>
        <p:txBody>
          <a:bodyPr/>
          <a:lstStyle/>
          <a:p>
            <a:r>
              <a:rPr lang="en-US"/>
              <a:t>Drag picture to placeholder or click icon to add</a:t>
            </a:r>
          </a:p>
        </p:txBody>
      </p:sp>
      <p:sp>
        <p:nvSpPr>
          <p:cNvPr id="6" name="Text Placeholder 5"/>
          <p:cNvSpPr>
            <a:spLocks noGrp="1"/>
          </p:cNvSpPr>
          <p:nvPr>
            <p:ph type="body" sz="quarter" idx="11"/>
          </p:nvPr>
        </p:nvSpPr>
        <p:spPr>
          <a:xfrm>
            <a:off x="457202" y="1487492"/>
            <a:ext cx="3751943" cy="4427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1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9AF184-2201-4201-B3FE-5C87FC092490}" type="datetimeFigureOut">
              <a:rPr lang="en-US"/>
              <a:pPr>
                <a:defRPr/>
              </a:pPr>
              <a:t>5/29/2020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B953A6-6A82-4A56-B223-EBA5E95486C1}" type="slidenum">
              <a:rPr lang="en-US" altLang="en-US"/>
              <a:pPr>
                <a:defRPr/>
              </a:pPr>
              <a:t>‹#›</a:t>
            </a:fld>
            <a:endParaRPr lang="en-US" altLang="en-US" dirty="0"/>
          </a:p>
        </p:txBody>
      </p:sp>
    </p:spTree>
    <p:extLst>
      <p:ext uri="{BB962C8B-B14F-4D97-AF65-F5344CB8AC3E}">
        <p14:creationId xmlns:p14="http://schemas.microsoft.com/office/powerpoint/2010/main" val="3332759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123500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91171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7"/>
            <a:ext cx="2057400" cy="365125"/>
          </a:xfrm>
          <a:prstGeom prst="rect">
            <a:avLst/>
          </a:prstGeom>
        </p:spPr>
        <p:txBody>
          <a:bodyPr/>
          <a:lstStyle/>
          <a:p>
            <a:pPr defTabSz="342892" eaLnBrk="1" hangingPunct="1"/>
            <a:fld id="{7E33030C-B33A-414D-A984-1525A7F1A390}" type="datetimeFigureOut">
              <a:rPr lang="en-US" smtClean="0">
                <a:solidFill>
                  <a:srgbClr val="4C4C4C"/>
                </a:solidFill>
                <a:latin typeface="Arial" pitchFamily="-106" charset="0"/>
                <a:ea typeface="ＭＳ Ｐゴシック" pitchFamily="-106" charset="-128"/>
                <a:cs typeface="+mn-cs"/>
              </a:rPr>
              <a:pPr defTabSz="342892" eaLnBrk="1" hangingPunct="1"/>
              <a:t>5/29/2020</a:t>
            </a:fld>
            <a:endParaRPr lang="en-US">
              <a:solidFill>
                <a:srgbClr val="4C4C4C"/>
              </a:solidFill>
              <a:latin typeface="Arial" pitchFamily="-106" charset="0"/>
              <a:ea typeface="ＭＳ Ｐゴシック" pitchFamily="-106" charset="-128"/>
              <a:cs typeface="+mn-cs"/>
            </a:endParaRPr>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pPr defTabSz="342892" eaLnBrk="1" hangingPunct="1"/>
            <a:endParaRPr lang="en-US">
              <a:solidFill>
                <a:srgbClr val="4C4C4C"/>
              </a:solidFill>
              <a:latin typeface="Arial" pitchFamily="-106" charset="0"/>
              <a:ea typeface="ＭＳ Ｐゴシック" pitchFamily="-106" charset="-128"/>
              <a:cs typeface="+mn-cs"/>
            </a:endParaRPr>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pPr defTabSz="342892" eaLnBrk="1" hangingPunct="1"/>
            <a:fld id="{538A2775-56FB-4BAC-A0AA-88CD94CAC135}" type="slidenum">
              <a:rPr lang="en-US" smtClean="0">
                <a:solidFill>
                  <a:srgbClr val="4C4C4C"/>
                </a:solidFill>
                <a:latin typeface="Arial" pitchFamily="-106" charset="0"/>
                <a:ea typeface="ＭＳ Ｐゴシック" pitchFamily="-106" charset="-128"/>
                <a:cs typeface="+mn-cs"/>
              </a:rPr>
              <a:pPr defTabSz="342892" eaLnBrk="1" hangingPunct="1"/>
              <a:t>‹#›</a:t>
            </a:fld>
            <a:endParaRPr lang="en-US">
              <a:solidFill>
                <a:srgbClr val="4C4C4C"/>
              </a:solidFill>
              <a:latin typeface="Arial" pitchFamily="-106" charset="0"/>
              <a:ea typeface="ＭＳ Ｐゴシック" pitchFamily="-106" charset="-128"/>
              <a:cs typeface="+mn-cs"/>
            </a:endParaRPr>
          </a:p>
        </p:txBody>
      </p:sp>
    </p:spTree>
    <p:extLst>
      <p:ext uri="{BB962C8B-B14F-4D97-AF65-F5344CB8AC3E}">
        <p14:creationId xmlns:p14="http://schemas.microsoft.com/office/powerpoint/2010/main" val="2392104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365125"/>
            <a:ext cx="8115300" cy="1201191"/>
          </a:xfrm>
        </p:spPr>
        <p:txBody>
          <a:bodyPr/>
          <a:lstStyle/>
          <a:p>
            <a:r>
              <a:rPr lang="en-US" dirty="0"/>
              <a:t>Click to edit Master title style</a:t>
            </a:r>
          </a:p>
        </p:txBody>
      </p:sp>
      <p:sp>
        <p:nvSpPr>
          <p:cNvPr id="5" name="Content Placeholder 4"/>
          <p:cNvSpPr>
            <a:spLocks noGrp="1"/>
          </p:cNvSpPr>
          <p:nvPr>
            <p:ph sz="quarter" idx="11"/>
          </p:nvPr>
        </p:nvSpPr>
        <p:spPr>
          <a:xfrm>
            <a:off x="513953" y="1703296"/>
            <a:ext cx="8115300" cy="4265704"/>
          </a:xfrm>
        </p:spPr>
        <p:txBody>
          <a:bodyPr/>
          <a:lstStyle>
            <a:lvl2pPr>
              <a:defRPr baseline="0">
                <a:latin typeface="+mj-lt"/>
              </a:defRPr>
            </a:lvl2pPr>
            <a:lvl3pPr>
              <a:defRPr baseline="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1"/>
          <p:cNvSpPr>
            <a:spLocks noGrp="1"/>
          </p:cNvSpPr>
          <p:nvPr>
            <p:ph type="sldNum" sz="quarter" idx="4"/>
          </p:nvPr>
        </p:nvSpPr>
        <p:spPr>
          <a:xfrm>
            <a:off x="8025851" y="6352808"/>
            <a:ext cx="549273" cy="298823"/>
          </a:xfrm>
          <a:prstGeom prst="rect">
            <a:avLst/>
          </a:prstGeom>
        </p:spPr>
        <p:txBody>
          <a:bodyPr vert="horz" lIns="0" tIns="0" rIns="0" bIns="0" rtlCol="0" anchor="b"/>
          <a:lstStyle>
            <a:lvl1pPr algn="r">
              <a:defRPr sz="469">
                <a:solidFill>
                  <a:schemeClr val="tx1">
                    <a:tint val="75000"/>
                  </a:schemeClr>
                </a:solidFill>
              </a:defRPr>
            </a:lvl1pPr>
          </a:lstStyle>
          <a:p>
            <a:pPr defTabSz="342892" eaLnBrk="1" hangingPunct="1"/>
            <a:fld id="{11EC18AE-5831-5845-B137-5B56E031790C}" type="slidenum">
              <a:rPr lang="en-US" smtClean="0">
                <a:solidFill>
                  <a:srgbClr val="4C4C4C">
                    <a:tint val="75000"/>
                  </a:srgbClr>
                </a:solidFill>
                <a:latin typeface="Arial" pitchFamily="-106" charset="0"/>
                <a:ea typeface="ＭＳ Ｐゴシック" pitchFamily="-106" charset="-128"/>
                <a:cs typeface="+mn-cs"/>
              </a:rPr>
              <a:pPr defTabSz="342892" eaLnBrk="1" hangingPunct="1"/>
              <a:t>‹#›</a:t>
            </a:fld>
            <a:endParaRPr lang="en-US">
              <a:solidFill>
                <a:srgbClr val="4C4C4C">
                  <a:tint val="75000"/>
                </a:srgbClr>
              </a:solidFill>
              <a:latin typeface="Arial" pitchFamily="-106" charset="0"/>
              <a:ea typeface="ＭＳ Ｐゴシック" pitchFamily="-106" charset="-128"/>
              <a:cs typeface="+mn-cs"/>
            </a:endParaRPr>
          </a:p>
        </p:txBody>
      </p:sp>
      <p:sp>
        <p:nvSpPr>
          <p:cNvPr id="8" name="Footer Placeholder 6"/>
          <p:cNvSpPr>
            <a:spLocks noGrp="1"/>
          </p:cNvSpPr>
          <p:nvPr>
            <p:ph type="ftr" sz="quarter" idx="3"/>
          </p:nvPr>
        </p:nvSpPr>
        <p:spPr>
          <a:xfrm>
            <a:off x="3691376" y="6352808"/>
            <a:ext cx="4017711" cy="298823"/>
          </a:xfrm>
          <a:prstGeom prst="rect">
            <a:avLst/>
          </a:prstGeom>
        </p:spPr>
        <p:txBody>
          <a:bodyPr vert="horz" lIns="0" tIns="0" rIns="0" bIns="0" rtlCol="0" anchor="b"/>
          <a:lstStyle>
            <a:lvl1pPr algn="ctr">
              <a:defRPr sz="469">
                <a:solidFill>
                  <a:schemeClr val="tx1">
                    <a:tint val="75000"/>
                  </a:schemeClr>
                </a:solidFill>
              </a:defRPr>
            </a:lvl1pPr>
          </a:lstStyle>
          <a:p>
            <a:pPr defTabSz="342892" eaLnBrk="1" hangingPunct="1"/>
            <a:endParaRPr lang="en-US" dirty="0">
              <a:solidFill>
                <a:srgbClr val="4C4C4C">
                  <a:tint val="75000"/>
                </a:srgbClr>
              </a:solidFill>
              <a:latin typeface="Arial" pitchFamily="-106" charset="0"/>
              <a:ea typeface="ＭＳ Ｐゴシック" pitchFamily="-106" charset="-128"/>
              <a:cs typeface="+mn-cs"/>
            </a:endParaRPr>
          </a:p>
        </p:txBody>
      </p:sp>
      <p:sp>
        <p:nvSpPr>
          <p:cNvPr id="3" name="Rectangle 2"/>
          <p:cNvSpPr/>
          <p:nvPr userDrawn="1"/>
        </p:nvSpPr>
        <p:spPr>
          <a:xfrm>
            <a:off x="921227" y="6459940"/>
            <a:ext cx="2473657" cy="27295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42863" tIns="21431" rIns="42863" bIns="21431" numCol="1" spcCol="0" rtlCol="0" fromWordArt="0" anchor="ctr" anchorCtr="0" forceAA="0" compatLnSpc="1">
            <a:prstTxWarp prst="textNoShape">
              <a:avLst/>
            </a:prstTxWarp>
            <a:noAutofit/>
          </a:bodyPr>
          <a:lstStyle/>
          <a:p>
            <a:pPr algn="ctr" defTabSz="342892" eaLnBrk="1" hangingPunct="1"/>
            <a:endParaRPr lang="en-US" sz="844">
              <a:solidFill>
                <a:srgbClr val="4C4C4C"/>
              </a:solidFill>
            </a:endParaRPr>
          </a:p>
        </p:txBody>
      </p:sp>
    </p:spTree>
    <p:extLst>
      <p:ext uri="{BB962C8B-B14F-4D97-AF65-F5344CB8AC3E}">
        <p14:creationId xmlns:p14="http://schemas.microsoft.com/office/powerpoint/2010/main" val="201011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pPr defTabSz="342892" eaLnBrk="1" hangingPunct="1"/>
            <a:fld id="{7E33030C-B33A-414D-A984-1525A7F1A390}" type="datetimeFigureOut">
              <a:rPr lang="en-US" smtClean="0">
                <a:solidFill>
                  <a:srgbClr val="4C4C4C"/>
                </a:solidFill>
                <a:latin typeface="Arial" pitchFamily="-106" charset="0"/>
                <a:ea typeface="ＭＳ Ｐゴシック" pitchFamily="-106" charset="-128"/>
                <a:cs typeface="+mn-cs"/>
              </a:rPr>
              <a:pPr defTabSz="342892" eaLnBrk="1" hangingPunct="1"/>
              <a:t>5/29/2020</a:t>
            </a:fld>
            <a:endParaRPr lang="en-US">
              <a:solidFill>
                <a:srgbClr val="4C4C4C"/>
              </a:solidFill>
              <a:latin typeface="Arial" pitchFamily="-106" charset="0"/>
              <a:ea typeface="ＭＳ Ｐゴシック" pitchFamily="-106" charset="-128"/>
              <a:cs typeface="+mn-cs"/>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pPr defTabSz="342892" eaLnBrk="1" hangingPunct="1"/>
            <a:endParaRPr lang="en-US">
              <a:solidFill>
                <a:srgbClr val="4C4C4C"/>
              </a:solidFill>
              <a:latin typeface="Arial" pitchFamily="-106" charset="0"/>
              <a:ea typeface="ＭＳ Ｐゴシック" pitchFamily="-106" charset="-128"/>
              <a:cs typeface="+mn-cs"/>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pPr defTabSz="342892" eaLnBrk="1" hangingPunct="1"/>
            <a:fld id="{538A2775-56FB-4BAC-A0AA-88CD94CAC135}" type="slidenum">
              <a:rPr lang="en-US" smtClean="0">
                <a:solidFill>
                  <a:srgbClr val="4C4C4C"/>
                </a:solidFill>
                <a:latin typeface="Arial" pitchFamily="-106" charset="0"/>
                <a:ea typeface="ＭＳ Ｐゴシック" pitchFamily="-106" charset="-128"/>
                <a:cs typeface="+mn-cs"/>
              </a:rPr>
              <a:pPr defTabSz="342892" eaLnBrk="1" hangingPunct="1"/>
              <a:t>‹#›</a:t>
            </a:fld>
            <a:endParaRPr lang="en-US">
              <a:solidFill>
                <a:srgbClr val="4C4C4C"/>
              </a:solidFill>
              <a:latin typeface="Arial" pitchFamily="-106" charset="0"/>
              <a:ea typeface="ＭＳ Ｐゴシック" pitchFamily="-106" charset="-128"/>
              <a:cs typeface="+mn-cs"/>
            </a:endParaRPr>
          </a:p>
        </p:txBody>
      </p:sp>
    </p:spTree>
    <p:extLst>
      <p:ext uri="{BB962C8B-B14F-4D97-AF65-F5344CB8AC3E}">
        <p14:creationId xmlns:p14="http://schemas.microsoft.com/office/powerpoint/2010/main" val="3551049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9"/>
          <p:cNvSpPr>
            <a:spLocks noGrp="1"/>
          </p:cNvSpPr>
          <p:nvPr>
            <p:ph type="dt" sz="half" idx="10"/>
          </p:nvPr>
        </p:nvSpPr>
        <p:spPr>
          <a:xfrm>
            <a:off x="457200" y="6356350"/>
            <a:ext cx="2133600" cy="365125"/>
          </a:xfrm>
          <a:prstGeom prst="rect">
            <a:avLst/>
          </a:prstGeom>
        </p:spPr>
        <p:txBody>
          <a:bodyPr/>
          <a:lstStyle>
            <a:lvl1pPr>
              <a:defRPr/>
            </a:lvl1pPr>
          </a:lstStyle>
          <a:p>
            <a:pPr defTabSz="914400" eaLnBrk="1" fontAlgn="auto" hangingPunct="1">
              <a:spcBef>
                <a:spcPts val="0"/>
              </a:spcBef>
              <a:spcAft>
                <a:spcPts val="0"/>
              </a:spcAft>
              <a:defRPr/>
            </a:pPr>
            <a:fld id="{93F75661-D703-434C-85E1-C113703EA47E}" type="datetimeFigureOut">
              <a:rPr lang="en-US">
                <a:solidFill>
                  <a:srgbClr val="4C4C4C"/>
                </a:solidFill>
                <a:latin typeface="Franklin Gothic Book" panose="020B0503020102020204"/>
                <a:cs typeface="+mn-cs"/>
              </a:rPr>
              <a:pPr defTabSz="914400" eaLnBrk="1" fontAlgn="auto" hangingPunct="1">
                <a:spcBef>
                  <a:spcPts val="0"/>
                </a:spcBef>
                <a:spcAft>
                  <a:spcPts val="0"/>
                </a:spcAft>
                <a:defRPr/>
              </a:pPr>
              <a:t>5/29/2020</a:t>
            </a:fld>
            <a:endParaRPr lang="en-US" dirty="0">
              <a:solidFill>
                <a:srgbClr val="4C4C4C"/>
              </a:solidFill>
              <a:latin typeface="Franklin Gothic Book" panose="020B0503020102020204"/>
              <a:cs typeface="+mn-cs"/>
            </a:endParaRPr>
          </a:p>
        </p:txBody>
      </p:sp>
      <p:sp>
        <p:nvSpPr>
          <p:cNvPr id="6" name="Footer Placeholder 18"/>
          <p:cNvSpPr>
            <a:spLocks noGrp="1"/>
          </p:cNvSpPr>
          <p:nvPr>
            <p:ph type="ftr" sz="quarter" idx="11"/>
          </p:nvPr>
        </p:nvSpPr>
        <p:spPr>
          <a:xfrm>
            <a:off x="2667000" y="6356350"/>
            <a:ext cx="3352800" cy="365125"/>
          </a:xfrm>
          <a:prstGeom prst="rect">
            <a:avLst/>
          </a:prstGeom>
        </p:spPr>
        <p:txBody>
          <a:bodyPr/>
          <a:lstStyle>
            <a:lvl1pPr>
              <a:defRPr/>
            </a:lvl1pPr>
          </a:lstStyle>
          <a:p>
            <a:pPr defTabSz="914400" eaLnBrk="1" fontAlgn="auto" hangingPunct="1">
              <a:spcBef>
                <a:spcPts val="0"/>
              </a:spcBef>
              <a:spcAft>
                <a:spcPts val="0"/>
              </a:spcAft>
              <a:defRPr/>
            </a:pPr>
            <a:endParaRPr lang="en-US">
              <a:solidFill>
                <a:srgbClr val="4C4C4C"/>
              </a:solidFill>
              <a:latin typeface="Franklin Gothic Book" panose="020B0503020102020204"/>
              <a:cs typeface="+mn-cs"/>
            </a:endParaRPr>
          </a:p>
        </p:txBody>
      </p:sp>
      <p:sp>
        <p:nvSpPr>
          <p:cNvPr id="7" name="Slide Number Placeholder 26"/>
          <p:cNvSpPr>
            <a:spLocks noGrp="1"/>
          </p:cNvSpPr>
          <p:nvPr>
            <p:ph type="sldNum" sz="quarter" idx="12"/>
          </p:nvPr>
        </p:nvSpPr>
        <p:spPr>
          <a:xfrm>
            <a:off x="7924800" y="6356350"/>
            <a:ext cx="762000" cy="365125"/>
          </a:xfrm>
          <a:prstGeom prst="rect">
            <a:avLst/>
          </a:prstGeom>
        </p:spPr>
        <p:txBody>
          <a:bodyPr/>
          <a:lstStyle>
            <a:lvl1pPr>
              <a:defRPr/>
            </a:lvl1pPr>
          </a:lstStyle>
          <a:p>
            <a:pPr defTabSz="914400" eaLnBrk="1" fontAlgn="auto" hangingPunct="1">
              <a:spcBef>
                <a:spcPts val="0"/>
              </a:spcBef>
              <a:spcAft>
                <a:spcPts val="0"/>
              </a:spcAft>
              <a:defRPr/>
            </a:pPr>
            <a:fld id="{4986AFDA-C767-4A0C-A867-D057A752C1BB}" type="slidenum">
              <a:rPr lang="en-US" altLang="en-US">
                <a:solidFill>
                  <a:srgbClr val="4C4C4C"/>
                </a:solidFill>
                <a:latin typeface="Franklin Gothic Book" panose="020B0503020102020204"/>
                <a:cs typeface="+mn-cs"/>
              </a:rPr>
              <a:pPr defTabSz="914400" eaLnBrk="1" fontAlgn="auto" hangingPunct="1">
                <a:spcBef>
                  <a:spcPts val="0"/>
                </a:spcBef>
                <a:spcAft>
                  <a:spcPts val="0"/>
                </a:spcAft>
                <a:defRPr/>
              </a:pPr>
              <a:t>‹#›</a:t>
            </a:fld>
            <a:endParaRPr lang="en-US" altLang="en-US" dirty="0">
              <a:solidFill>
                <a:srgbClr val="4C4C4C"/>
              </a:solidFill>
              <a:latin typeface="Franklin Gothic Book" panose="020B0503020102020204"/>
              <a:cs typeface="+mn-cs"/>
            </a:endParaRPr>
          </a:p>
        </p:txBody>
      </p:sp>
    </p:spTree>
    <p:extLst>
      <p:ext uri="{BB962C8B-B14F-4D97-AF65-F5344CB8AC3E}">
        <p14:creationId xmlns:p14="http://schemas.microsoft.com/office/powerpoint/2010/main" val="2675794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6"/>
            <a:ext cx="8229600" cy="812725"/>
          </a:xfrm>
        </p:spPr>
        <p:txBody>
          <a:bodyPr/>
          <a:lstStyle/>
          <a:p>
            <a:r>
              <a:rPr lang="en-US" dirty="0"/>
              <a:t>Click to edit Master title style</a:t>
            </a:r>
          </a:p>
        </p:txBody>
      </p:sp>
    </p:spTree>
    <p:extLst>
      <p:ext uri="{BB962C8B-B14F-4D97-AF65-F5344CB8AC3E}">
        <p14:creationId xmlns:p14="http://schemas.microsoft.com/office/powerpoint/2010/main" val="35422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eaLnBrk="1" fontAlgn="auto" hangingPunct="1">
              <a:spcBef>
                <a:spcPts val="0"/>
              </a:spcBef>
              <a:spcAft>
                <a:spcPts val="0"/>
              </a:spcAft>
            </a:pPr>
            <a:fld id="{393FCE07-25C8-4F8A-B16B-5A2DA3C4CA39}" type="datetime1">
              <a:rPr lang="en-US" smtClean="0">
                <a:solidFill>
                  <a:srgbClr val="4C4C4C"/>
                </a:solidFill>
                <a:latin typeface="Franklin Gothic Book" panose="020B0503020102020204"/>
                <a:cs typeface="+mn-cs"/>
              </a:rPr>
              <a:pPr defTabSz="914400" eaLnBrk="1" fontAlgn="auto" hangingPunct="1">
                <a:spcBef>
                  <a:spcPts val="0"/>
                </a:spcBef>
                <a:spcAft>
                  <a:spcPts val="0"/>
                </a:spcAft>
              </a:pPr>
              <a:t>5/29/2020</a:t>
            </a:fld>
            <a:endParaRPr lang="en-US" dirty="0">
              <a:solidFill>
                <a:srgbClr val="4C4C4C"/>
              </a:solidFill>
              <a:latin typeface="Franklin Gothic Book" panose="020B0503020102020204"/>
              <a:cs typeface="+mn-cs"/>
            </a:endParaRPr>
          </a:p>
        </p:txBody>
      </p:sp>
      <p:sp>
        <p:nvSpPr>
          <p:cNvPr id="3" name="Footer Placeholder 2"/>
          <p:cNvSpPr>
            <a:spLocks noGrp="1"/>
          </p:cNvSpPr>
          <p:nvPr>
            <p:ph type="ftr" sz="quarter" idx="11"/>
          </p:nvPr>
        </p:nvSpPr>
        <p:spPr/>
        <p:txBody>
          <a:bodyPr/>
          <a:lstStyle/>
          <a:p>
            <a:pPr defTabSz="914400" eaLnBrk="1" fontAlgn="auto" hangingPunct="1">
              <a:spcBef>
                <a:spcPts val="0"/>
              </a:spcBef>
              <a:spcAft>
                <a:spcPts val="0"/>
              </a:spcAft>
            </a:pPr>
            <a:endParaRPr lang="en-US" dirty="0">
              <a:solidFill>
                <a:srgbClr val="4C4C4C"/>
              </a:solidFill>
              <a:latin typeface="Franklin Gothic Book" panose="020B0503020102020204"/>
              <a:cs typeface="+mn-cs"/>
            </a:endParaRPr>
          </a:p>
        </p:txBody>
      </p:sp>
      <p:sp>
        <p:nvSpPr>
          <p:cNvPr id="4" name="Slide Number Placeholder 3"/>
          <p:cNvSpPr>
            <a:spLocks noGrp="1"/>
          </p:cNvSpPr>
          <p:nvPr>
            <p:ph type="sldNum" sz="quarter" idx="12"/>
          </p:nvPr>
        </p:nvSpPr>
        <p:spPr/>
        <p:txBody>
          <a:bodyPr/>
          <a:lstStyle/>
          <a:p>
            <a:pPr defTabSz="914400" eaLnBrk="1" fontAlgn="auto" hangingPunct="1">
              <a:spcBef>
                <a:spcPts val="0"/>
              </a:spcBef>
              <a:spcAft>
                <a:spcPts val="0"/>
              </a:spcAft>
            </a:pPr>
            <a:fld id="{28659EFC-EEA0-485C-A22D-DD90ED6AEAA0}" type="slidenum">
              <a:rPr lang="en-US" smtClean="0">
                <a:solidFill>
                  <a:srgbClr val="4C4C4C"/>
                </a:solidFill>
                <a:latin typeface="Franklin Gothic Book" panose="020B0503020102020204"/>
                <a:cs typeface="+mn-cs"/>
              </a:rPr>
              <a:pPr defTabSz="914400" eaLnBrk="1" fontAlgn="auto" hangingPunct="1">
                <a:spcBef>
                  <a:spcPts val="0"/>
                </a:spcBef>
                <a:spcAft>
                  <a:spcPts val="0"/>
                </a:spcAft>
              </a:pPr>
              <a:t>‹#›</a:t>
            </a:fld>
            <a:endParaRPr lang="en-US" dirty="0">
              <a:solidFill>
                <a:srgbClr val="4C4C4C"/>
              </a:solidFill>
              <a:latin typeface="Franklin Gothic Book" panose="020B0503020102020204"/>
              <a:cs typeface="+mn-cs"/>
            </a:endParaRPr>
          </a:p>
        </p:txBody>
      </p:sp>
    </p:spTree>
    <p:extLst>
      <p:ext uri="{BB962C8B-B14F-4D97-AF65-F5344CB8AC3E}">
        <p14:creationId xmlns:p14="http://schemas.microsoft.com/office/powerpoint/2010/main" val="157101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eaLnBrk="1" fontAlgn="auto" hangingPunct="1">
              <a:spcBef>
                <a:spcPts val="0"/>
              </a:spcBef>
              <a:spcAft>
                <a:spcPts val="0"/>
              </a:spcAft>
            </a:pPr>
            <a:fld id="{68125250-E4EE-4CC9-BB80-E9E76FA47CF8}" type="datetimeFigureOut">
              <a:rPr lang="en-US" smtClean="0">
                <a:solidFill>
                  <a:srgbClr val="4C4C4C"/>
                </a:solidFill>
                <a:latin typeface="Franklin Gothic Book" panose="020B0503020102020204"/>
                <a:cs typeface="+mn-cs"/>
              </a:rPr>
              <a:pPr defTabSz="914400" eaLnBrk="1" fontAlgn="auto" hangingPunct="1">
                <a:spcBef>
                  <a:spcPts val="0"/>
                </a:spcBef>
                <a:spcAft>
                  <a:spcPts val="0"/>
                </a:spcAft>
              </a:pPr>
              <a:t>5/29/2020</a:t>
            </a:fld>
            <a:endParaRPr lang="en-US">
              <a:solidFill>
                <a:srgbClr val="4C4C4C"/>
              </a:solidFill>
              <a:latin typeface="Franklin Gothic Book" panose="020B0503020102020204"/>
              <a:cs typeface="+mn-cs"/>
            </a:endParaRPr>
          </a:p>
        </p:txBody>
      </p:sp>
      <p:sp>
        <p:nvSpPr>
          <p:cNvPr id="4" name="Footer Placeholder 3"/>
          <p:cNvSpPr>
            <a:spLocks noGrp="1"/>
          </p:cNvSpPr>
          <p:nvPr>
            <p:ph type="ftr" sz="quarter" idx="11"/>
          </p:nvPr>
        </p:nvSpPr>
        <p:spPr/>
        <p:txBody>
          <a:bodyPr/>
          <a:lstStyle/>
          <a:p>
            <a:pPr defTabSz="914400" eaLnBrk="1" fontAlgn="auto" hangingPunct="1">
              <a:spcBef>
                <a:spcPts val="0"/>
              </a:spcBef>
              <a:spcAft>
                <a:spcPts val="0"/>
              </a:spcAft>
            </a:pPr>
            <a:endParaRPr lang="en-US">
              <a:solidFill>
                <a:srgbClr val="4C4C4C"/>
              </a:solidFill>
              <a:latin typeface="Franklin Gothic Book" panose="020B0503020102020204"/>
              <a:cs typeface="+mn-cs"/>
            </a:endParaRPr>
          </a:p>
        </p:txBody>
      </p:sp>
      <p:sp>
        <p:nvSpPr>
          <p:cNvPr id="5" name="Slide Number Placeholder 4"/>
          <p:cNvSpPr>
            <a:spLocks noGrp="1"/>
          </p:cNvSpPr>
          <p:nvPr>
            <p:ph type="sldNum" sz="quarter" idx="12"/>
          </p:nvPr>
        </p:nvSpPr>
        <p:spPr/>
        <p:txBody>
          <a:bodyPr/>
          <a:lstStyle/>
          <a:p>
            <a:pPr defTabSz="914400" eaLnBrk="1" fontAlgn="auto" hangingPunct="1">
              <a:spcBef>
                <a:spcPts val="0"/>
              </a:spcBef>
              <a:spcAft>
                <a:spcPts val="0"/>
              </a:spcAft>
            </a:pPr>
            <a:fld id="{2CFD30E7-E124-4DCF-95E8-800695E142F5}" type="slidenum">
              <a:rPr lang="en-US" smtClean="0">
                <a:solidFill>
                  <a:srgbClr val="4C4C4C"/>
                </a:solidFill>
                <a:latin typeface="Franklin Gothic Book" panose="020B0503020102020204"/>
                <a:cs typeface="+mn-cs"/>
              </a:rPr>
              <a:pPr defTabSz="914400" eaLnBrk="1" fontAlgn="auto" hangingPunct="1">
                <a:spcBef>
                  <a:spcPts val="0"/>
                </a:spcBef>
                <a:spcAft>
                  <a:spcPts val="0"/>
                </a:spcAft>
              </a:pPr>
              <a:t>‹#›</a:t>
            </a:fld>
            <a:endParaRPr lang="en-US">
              <a:solidFill>
                <a:srgbClr val="4C4C4C"/>
              </a:solidFill>
              <a:latin typeface="Franklin Gothic Book" panose="020B0503020102020204"/>
              <a:cs typeface="+mn-cs"/>
            </a:endParaRPr>
          </a:p>
        </p:txBody>
      </p:sp>
    </p:spTree>
    <p:extLst>
      <p:ext uri="{BB962C8B-B14F-4D97-AF65-F5344CB8AC3E}">
        <p14:creationId xmlns:p14="http://schemas.microsoft.com/office/powerpoint/2010/main" val="333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DB443DA7-6015-4FC8-8236-7F44CA519289}" type="datetimeFigureOut">
              <a:rPr lang="en-US"/>
              <a:pPr>
                <a:defRPr/>
              </a:pPr>
              <a:t>5/29/2020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2A5A40F-1F78-464D-A015-FE0FCC73FD0A}" type="slidenum">
              <a:rPr lang="en-US" altLang="en-US"/>
              <a:pPr>
                <a:defRPr/>
              </a:pPr>
              <a:t>‹#›</a:t>
            </a:fld>
            <a:endParaRPr lang="en-US" altLang="en-US" dirty="0"/>
          </a:p>
        </p:txBody>
      </p:sp>
    </p:spTree>
    <p:extLst>
      <p:ext uri="{BB962C8B-B14F-4D97-AF65-F5344CB8AC3E}">
        <p14:creationId xmlns:p14="http://schemas.microsoft.com/office/powerpoint/2010/main" val="111172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21254972-2148-4639-978D-4C06DF09A15A}" type="datetimeFigureOut">
              <a:rPr lang="en-US"/>
              <a:pPr>
                <a:defRPr/>
              </a:pPr>
              <a:t>5/29/2020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D20825E1-F80E-4235-AB07-F3D1B7508DEF}" type="slidenum">
              <a:rPr lang="en-US" altLang="en-US"/>
              <a:pPr>
                <a:defRPr/>
              </a:pPr>
              <a:t>‹#›</a:t>
            </a:fld>
            <a:endParaRPr lang="en-US" altLang="en-US" dirty="0"/>
          </a:p>
        </p:txBody>
      </p:sp>
    </p:spTree>
    <p:extLst>
      <p:ext uri="{BB962C8B-B14F-4D97-AF65-F5344CB8AC3E}">
        <p14:creationId xmlns:p14="http://schemas.microsoft.com/office/powerpoint/2010/main" val="298388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fld id="{3EE4353F-0EA2-4C3D-A5D6-BBF112BFFA7C}" type="datetimeFigureOut">
              <a:rPr lang="en-US"/>
              <a:pPr>
                <a:defRPr/>
              </a:pPr>
              <a:t>5/29/2020</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C57FEA2D-C45D-40F2-8496-64C3303B0E58}" type="slidenum">
              <a:rPr lang="en-US" altLang="en-US"/>
              <a:pPr>
                <a:defRPr/>
              </a:pPr>
              <a:t>‹#›</a:t>
            </a:fld>
            <a:endParaRPr lang="en-US" altLang="en-US" dirty="0"/>
          </a:p>
        </p:txBody>
      </p:sp>
    </p:spTree>
    <p:extLst>
      <p:ext uri="{BB962C8B-B14F-4D97-AF65-F5344CB8AC3E}">
        <p14:creationId xmlns:p14="http://schemas.microsoft.com/office/powerpoint/2010/main" val="87382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3" name="Date Placeholder 1"/>
          <p:cNvSpPr>
            <a:spLocks noGrp="1"/>
          </p:cNvSpPr>
          <p:nvPr>
            <p:ph type="dt" sz="half" idx="10"/>
          </p:nvPr>
        </p:nvSpPr>
        <p:spPr/>
        <p:txBody>
          <a:bodyPr/>
          <a:lstStyle>
            <a:lvl1pPr>
              <a:defRPr/>
            </a:lvl1pPr>
          </a:lstStyle>
          <a:p>
            <a:pPr>
              <a:defRPr/>
            </a:pPr>
            <a:fld id="{118FB837-3781-4E1F-AF07-51ABDB842424}" type="datetimeFigureOut">
              <a:rPr lang="en-US"/>
              <a:pPr>
                <a:defRPr/>
              </a:pPr>
              <a:t>5/29/2020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3EC7C257-FE96-484D-B474-5DC765EE1E55}" type="slidenum">
              <a:rPr lang="en-US" altLang="en-US"/>
              <a:pPr>
                <a:defRPr/>
              </a:pPr>
              <a:t>‹#›</a:t>
            </a:fld>
            <a:endParaRPr lang="en-US" altLang="en-US" dirty="0"/>
          </a:p>
        </p:txBody>
      </p:sp>
    </p:spTree>
    <p:extLst>
      <p:ext uri="{BB962C8B-B14F-4D97-AF65-F5344CB8AC3E}">
        <p14:creationId xmlns:p14="http://schemas.microsoft.com/office/powerpoint/2010/main" val="36263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60EC226-0693-4CCD-AF9D-436F38F8C2C5}" type="datetimeFigureOut">
              <a:rPr lang="en-US"/>
              <a:pPr>
                <a:defRPr/>
              </a:pPr>
              <a:t>5/29/2020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43B708C-A0FD-4D63-96EF-7D1DA40CED71}" type="slidenum">
              <a:rPr lang="en-US" altLang="en-US"/>
              <a:pPr>
                <a:defRPr/>
              </a:pPr>
              <a:t>‹#›</a:t>
            </a:fld>
            <a:endParaRPr lang="en-US" altLang="en-US" dirty="0"/>
          </a:p>
        </p:txBody>
      </p:sp>
    </p:spTree>
    <p:extLst>
      <p:ext uri="{BB962C8B-B14F-4D97-AF65-F5344CB8AC3E}">
        <p14:creationId xmlns:p14="http://schemas.microsoft.com/office/powerpoint/2010/main" val="397312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F9E15751-2693-4714-952A-7B36B7035B9E}" type="datetimeFigureOut">
              <a:rPr lang="en-US"/>
              <a:pPr>
                <a:defRPr/>
              </a:pPr>
              <a:t>5/29/2020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1F990F9-3ADB-4691-BBA4-3E315A21D5CA}" type="slidenum">
              <a:rPr lang="en-US" altLang="en-US"/>
              <a:pPr>
                <a:defRPr/>
              </a:pPr>
              <a:t>‹#›</a:t>
            </a:fld>
            <a:endParaRPr lang="en-US" altLang="en-US" dirty="0"/>
          </a:p>
        </p:txBody>
      </p:sp>
    </p:spTree>
    <p:extLst>
      <p:ext uri="{BB962C8B-B14F-4D97-AF65-F5344CB8AC3E}">
        <p14:creationId xmlns:p14="http://schemas.microsoft.com/office/powerpoint/2010/main" val="10461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8" name="Freeform 7"/>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B688131-D324-4714-AA20-04B2362D479A}" type="datetimeFigureOut">
              <a:rPr lang="en-US"/>
              <a:pPr>
                <a:defRPr/>
              </a:pPr>
              <a:t>5/29/2020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F567C765-1D86-454D-B3D7-01027622377D}"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83" r:id="rId8"/>
    <p:sldLayoutId id="2147484093" r:id="rId9"/>
    <p:sldLayoutId id="2147484084" r:id="rId10"/>
    <p:sldLayoutId id="214748408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9" cstate="hqprint">
            <a:extLst>
              <a:ext uri="{28A0092B-C50C-407E-A947-70E740481C1C}">
                <a14:useLocalDpi xmlns:a14="http://schemas.microsoft.com/office/drawing/2010/main"/>
              </a:ext>
            </a:extLst>
          </a:blip>
          <a:srcRect b="-1"/>
          <a:stretch/>
        </p:blipFill>
        <p:spPr>
          <a:xfrm>
            <a:off x="5083728" y="1812022"/>
            <a:ext cx="4060272" cy="5045847"/>
          </a:xfrm>
          <a:prstGeom prst="rect">
            <a:avLst/>
          </a:prstGeom>
        </p:spPr>
      </p:pic>
      <p:pic>
        <p:nvPicPr>
          <p:cNvPr id="13" name="Picture 12"/>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pic>
        <p:nvPicPr>
          <p:cNvPr id="12" name="Picture 11"/>
          <p:cNvPicPr>
            <a:picLocks noChangeAspect="1"/>
          </p:cNvPicPr>
          <p:nvPr userDrawn="1"/>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2" y="38846"/>
            <a:ext cx="3519399" cy="3441027"/>
          </a:xfrm>
          <a:prstGeom prst="rect">
            <a:avLst/>
          </a:prstGeom>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201168" y="1508761"/>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33975394"/>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189" algn="l" rtl="0" eaLnBrk="1" fontAlgn="base" hangingPunct="1">
        <a:lnSpc>
          <a:spcPct val="85000"/>
        </a:lnSpc>
        <a:spcBef>
          <a:spcPct val="0"/>
        </a:spcBef>
        <a:spcAft>
          <a:spcPct val="0"/>
        </a:spcAft>
        <a:defRPr sz="3000">
          <a:solidFill>
            <a:srgbClr val="006C3A"/>
          </a:solidFill>
          <a:latin typeface="Arial Black" pitchFamily="34" charset="0"/>
        </a:defRPr>
      </a:lvl6pPr>
      <a:lvl7pPr marL="914377" algn="l" rtl="0" eaLnBrk="1" fontAlgn="base" hangingPunct="1">
        <a:lnSpc>
          <a:spcPct val="85000"/>
        </a:lnSpc>
        <a:spcBef>
          <a:spcPct val="0"/>
        </a:spcBef>
        <a:spcAft>
          <a:spcPct val="0"/>
        </a:spcAft>
        <a:defRPr sz="3000">
          <a:solidFill>
            <a:srgbClr val="006C3A"/>
          </a:solidFill>
          <a:latin typeface="Arial Black" pitchFamily="34" charset="0"/>
        </a:defRPr>
      </a:lvl7pPr>
      <a:lvl8pPr marL="1371566" algn="l" rtl="0" eaLnBrk="1" fontAlgn="base" hangingPunct="1">
        <a:lnSpc>
          <a:spcPct val="85000"/>
        </a:lnSpc>
        <a:spcBef>
          <a:spcPct val="0"/>
        </a:spcBef>
        <a:spcAft>
          <a:spcPct val="0"/>
        </a:spcAft>
        <a:defRPr sz="3000">
          <a:solidFill>
            <a:srgbClr val="006C3A"/>
          </a:solidFill>
          <a:latin typeface="Arial Black" pitchFamily="34" charset="0"/>
        </a:defRPr>
      </a:lvl8pPr>
      <a:lvl9pPr marL="1828754"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2" indent="-230182"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59" indent="-279393"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377" indent="-230182"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59" indent="-173034"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688" indent="-222245" algn="l" rtl="0" eaLnBrk="1" fontAlgn="base" hangingPunct="1">
        <a:lnSpc>
          <a:spcPct val="90000"/>
        </a:lnSpc>
        <a:spcBef>
          <a:spcPts val="600"/>
        </a:spcBef>
        <a:spcAft>
          <a:spcPct val="0"/>
        </a:spcAft>
        <a:buClr>
          <a:schemeClr val="tx2"/>
        </a:buClr>
        <a:buFont typeface="Arial"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6"/>
            <a:ext cx="8724900" cy="81272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txBox="1">
            <a:spLocks/>
          </p:cNvSpPr>
          <p:nvPr/>
        </p:nvSpPr>
        <p:spPr>
          <a:xfrm>
            <a:off x="42336" y="6532122"/>
            <a:ext cx="452308" cy="241300"/>
          </a:xfrm>
          <a:prstGeom prst="rect">
            <a:avLst/>
          </a:prstGeom>
        </p:spPr>
        <p:txBody>
          <a:bodyPr>
            <a:prstTxWarp prst="textNoShape">
              <a:avLst/>
            </a:prstTxWarp>
            <a:normAutofit/>
          </a:bodyPr>
          <a:lstStyle/>
          <a:p>
            <a:pPr marL="257168" indent="-257168" algn="ctr" defTabSz="342892" eaLnBrk="1" hangingPunct="1">
              <a:lnSpc>
                <a:spcPct val="90000"/>
              </a:lnSpc>
              <a:spcBef>
                <a:spcPct val="20000"/>
              </a:spcBef>
              <a:buFont typeface="Arial" pitchFamily="-106" charset="0"/>
              <a:buNone/>
            </a:pPr>
            <a:fld id="{1EF35371-194E-174F-9528-630C4585B8CC}" type="slidenum">
              <a:rPr lang="en-US" sz="750">
                <a:solidFill>
                  <a:srgbClr val="4C4C4C"/>
                </a:solidFill>
                <a:latin typeface="Arial" pitchFamily="-106" charset="0"/>
                <a:ea typeface="Arial" pitchFamily="-106" charset="0"/>
                <a:cs typeface="Arial" pitchFamily="-106" charset="0"/>
              </a:rPr>
              <a:pPr marL="257168" indent="-257168" algn="ctr" defTabSz="342892" eaLnBrk="1" hangingPunct="1">
                <a:lnSpc>
                  <a:spcPct val="90000"/>
                </a:lnSpc>
                <a:spcBef>
                  <a:spcPct val="20000"/>
                </a:spcBef>
                <a:buFont typeface="Arial" pitchFamily="-106" charset="0"/>
                <a:buNone/>
              </a:pPr>
              <a:t>‹#›</a:t>
            </a:fld>
            <a:endParaRPr lang="en-US" sz="750" dirty="0">
              <a:solidFill>
                <a:srgbClr val="4C4C4C"/>
              </a:solidFill>
              <a:latin typeface="Arial" pitchFamily="-106" charset="0"/>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892" eaLnBrk="1" hangingPunct="1"/>
              <a:endParaRPr lang="en-US" sz="1350" dirty="0">
                <a:solidFill>
                  <a:srgbClr val="FFFFFF"/>
                </a:solidFill>
                <a:ea typeface="ＭＳ Ｐゴシック" pitchFamily="-106" charset="-128"/>
                <a:cs typeface="ＭＳ Ｐゴシック" pitchFamily="-106" charset="-128"/>
              </a:endParaRPr>
            </a:p>
          </p:txBody>
        </p:sp>
      </p:grpSp>
      <p:pic>
        <p:nvPicPr>
          <p:cNvPr id="6" name="Picture 5" descr="eere_logo_horiz_blue.jp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6789252" y="6402266"/>
            <a:ext cx="2155114" cy="315873"/>
          </a:xfrm>
          <a:prstGeom prst="rect">
            <a:avLst/>
          </a:prstGeom>
        </p:spPr>
      </p:pic>
    </p:spTree>
    <p:extLst>
      <p:ext uri="{BB962C8B-B14F-4D97-AF65-F5344CB8AC3E}">
        <p14:creationId xmlns:p14="http://schemas.microsoft.com/office/powerpoint/2010/main" val="2102585777"/>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8" r:id="rId15"/>
    <p:sldLayoutId id="2147484119" r:id="rId16"/>
    <p:sldLayoutId id="2147484120" r:id="rId17"/>
    <p:sldLayoutId id="2147484121" r:id="rId18"/>
    <p:sldLayoutId id="2147484122" r:id="rId19"/>
    <p:sldLayoutId id="2147484123" r:id="rId20"/>
  </p:sldLayoutIdLst>
  <p:txStyles>
    <p:titleStyle>
      <a:lvl1pPr algn="l" defTabSz="342892" rtl="0" eaLnBrk="1" latinLnBrk="0" hangingPunct="1">
        <a:spcBef>
          <a:spcPct val="0"/>
        </a:spcBef>
        <a:buNone/>
        <a:defRPr lang="en-US" sz="2100" b="0" kern="1200" dirty="0" smtClean="0">
          <a:solidFill>
            <a:schemeClr val="tx1"/>
          </a:solidFill>
          <a:latin typeface="+mj-lt"/>
          <a:ea typeface="+mj-ea"/>
          <a:cs typeface="Arial"/>
        </a:defRPr>
      </a:lvl1pPr>
    </p:titleStyle>
    <p:bodyStyle>
      <a:lvl1pPr marL="257168" indent="-257168" algn="l" defTabSz="342892" rtl="0" eaLnBrk="1" latinLnBrk="0" hangingPunct="1">
        <a:lnSpc>
          <a:spcPct val="114000"/>
        </a:lnSpc>
        <a:spcBef>
          <a:spcPts val="450"/>
        </a:spcBef>
        <a:buFont typeface="Arial"/>
        <a:buChar char="•"/>
        <a:defRPr sz="1500" kern="1200">
          <a:solidFill>
            <a:schemeClr val="tx1"/>
          </a:solidFill>
          <a:latin typeface="+mn-lt"/>
          <a:ea typeface="+mn-ea"/>
          <a:cs typeface="Arial"/>
        </a:defRPr>
      </a:lvl1pPr>
      <a:lvl2pPr marL="557199" indent="-214308"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2pPr>
      <a:lvl3pPr marL="857228"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3pPr>
      <a:lvl4pPr marL="1200120"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4pPr>
      <a:lvl5pPr marL="1543012"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hp.ecatalog.lbl.gov/"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betterbuildingssolutioncenter.energy.gov/chp/resources-publications"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hp.ecatalog.lbl.gov/"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nvSpPr>
        <p:spPr bwMode="auto">
          <a:xfrm>
            <a:off x="806450" y="3767602"/>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eaLnBrk="1" hangingPunct="1">
              <a:lnSpc>
                <a:spcPct val="90000"/>
              </a:lnSpc>
            </a:pPr>
            <a:r>
              <a:rPr lang="en-US" altLang="en-US" sz="1800" dirty="0">
                <a:solidFill>
                  <a:schemeClr val="tx2"/>
                </a:solidFill>
              </a:rPr>
              <a:t>Robert Gemmer, Ph.D., CHP Technology Manager</a:t>
            </a:r>
          </a:p>
          <a:p>
            <a:pPr marR="0" eaLnBrk="1" hangingPunct="1">
              <a:lnSpc>
                <a:spcPct val="90000"/>
              </a:lnSpc>
            </a:pPr>
            <a:endParaRPr lang="en-US" altLang="en-US" sz="1800" dirty="0">
              <a:solidFill>
                <a:schemeClr val="tx2"/>
              </a:solidFill>
            </a:endParaRPr>
          </a:p>
          <a:p>
            <a:pPr marR="0" eaLnBrk="1" hangingPunct="1">
              <a:lnSpc>
                <a:spcPct val="90000"/>
              </a:lnSpc>
            </a:pPr>
            <a:endParaRPr lang="en-US" altLang="en-US" sz="1800" dirty="0">
              <a:solidFill>
                <a:schemeClr val="tx2"/>
              </a:solidFill>
            </a:endParaRPr>
          </a:p>
          <a:p>
            <a:pPr marR="0" eaLnBrk="1" hangingPunct="1">
              <a:lnSpc>
                <a:spcPct val="90000"/>
              </a:lnSpc>
            </a:pPr>
            <a:r>
              <a:rPr lang="en-US" altLang="en-US" sz="1800" dirty="0">
                <a:solidFill>
                  <a:schemeClr val="tx2"/>
                </a:solidFill>
              </a:rPr>
              <a:t>U.S. DOE Advanced Manufacturing Office Program Review Meeting  </a:t>
            </a:r>
          </a:p>
          <a:p>
            <a:pPr marR="0" eaLnBrk="1" hangingPunct="1">
              <a:lnSpc>
                <a:spcPct val="90000"/>
              </a:lnSpc>
            </a:pPr>
            <a:r>
              <a:rPr lang="en-US" altLang="en-US" sz="1800" dirty="0">
                <a:solidFill>
                  <a:schemeClr val="tx2"/>
                </a:solidFill>
              </a:rPr>
              <a:t>Washington, D.C. </a:t>
            </a:r>
          </a:p>
          <a:p>
            <a:pPr marR="0" eaLnBrk="1" hangingPunct="1">
              <a:lnSpc>
                <a:spcPct val="90000"/>
              </a:lnSpc>
            </a:pPr>
            <a:r>
              <a:rPr lang="en-US" altLang="en-US" sz="1800" dirty="0">
                <a:solidFill>
                  <a:schemeClr val="tx2"/>
                </a:solidFill>
              </a:rPr>
              <a:t>June 2-3, 2020</a:t>
            </a:r>
          </a:p>
          <a:p>
            <a:pPr marR="0" eaLnBrk="1" hangingPunct="1">
              <a:lnSpc>
                <a:spcPct val="90000"/>
              </a:lnSpc>
            </a:pPr>
            <a:endParaRPr lang="en-US" altLang="en-US" dirty="0">
              <a:solidFill>
                <a:schemeClr val="tx2"/>
              </a:solidFill>
            </a:endParaRPr>
          </a:p>
        </p:txBody>
      </p:sp>
      <p:sp>
        <p:nvSpPr>
          <p:cNvPr id="7" name="TextBox 1"/>
          <p:cNvSpPr txBox="1">
            <a:spLocks noChangeArrowheads="1"/>
          </p:cNvSpPr>
          <p:nvPr/>
        </p:nvSpPr>
        <p:spPr bwMode="auto">
          <a:xfrm>
            <a:off x="806450" y="6096000"/>
            <a:ext cx="7997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dirty="0">
                <a:solidFill>
                  <a:schemeClr val="tx2"/>
                </a:solidFill>
              </a:rPr>
              <a:t>This presentation does not contain any proprietary, confidential, or otherwise restricted information.</a:t>
            </a:r>
          </a:p>
        </p:txBody>
      </p:sp>
      <p:sp>
        <p:nvSpPr>
          <p:cNvPr id="9" name="Title 1"/>
          <p:cNvSpPr>
            <a:spLocks noGrp="1"/>
          </p:cNvSpPr>
          <p:nvPr>
            <p:ph type="ctrTitle"/>
          </p:nvPr>
        </p:nvSpPr>
        <p:spPr>
          <a:xfrm>
            <a:off x="-263525" y="742950"/>
            <a:ext cx="8804275" cy="2209800"/>
          </a:xfrm>
          <a:ln>
            <a:miter lim="800000"/>
            <a:headEnd/>
            <a:tailEnd/>
          </a:ln>
        </p:spPr>
        <p:txBody>
          <a:bodyPr>
            <a:normAutofit fontScale="90000"/>
          </a:bodyPr>
          <a:lstStyle/>
          <a:p>
            <a:r>
              <a:rPr lang="en-US" sz="2700" dirty="0">
                <a:solidFill>
                  <a:schemeClr val="tx1"/>
                </a:solidFill>
                <a:effectLst/>
              </a:rPr>
              <a:t>Energy Efficiency and Renewable Energy (EERE)</a:t>
            </a:r>
            <a:br>
              <a:rPr lang="en-US" sz="2700" dirty="0">
                <a:solidFill>
                  <a:schemeClr val="tx1"/>
                </a:solidFill>
                <a:effectLst/>
              </a:rPr>
            </a:br>
            <a:r>
              <a:rPr lang="en-US" sz="2700" dirty="0">
                <a:solidFill>
                  <a:schemeClr val="tx1"/>
                </a:solidFill>
                <a:effectLst/>
              </a:rPr>
              <a:t>Advanced Manufacturing Office (AMO)</a:t>
            </a:r>
            <a:br>
              <a:rPr lang="en-US" sz="2700" dirty="0">
                <a:solidFill>
                  <a:schemeClr val="tx1"/>
                </a:solidFill>
                <a:effectLst/>
              </a:rPr>
            </a:br>
            <a:r>
              <a:rPr lang="en-US" sz="2700" dirty="0">
                <a:solidFill>
                  <a:schemeClr val="tx1"/>
                </a:solidFill>
                <a:effectLst/>
              </a:rPr>
              <a:t>Technical Partnerships (TP)</a:t>
            </a:r>
            <a:br>
              <a:rPr lang="en-US" sz="2700" dirty="0">
                <a:solidFill>
                  <a:schemeClr val="tx1"/>
                </a:solidFill>
                <a:effectLst/>
              </a:rPr>
            </a:br>
            <a:r>
              <a:rPr lang="en-US" sz="2700" dirty="0">
                <a:solidFill>
                  <a:schemeClr val="tx1"/>
                </a:solidFill>
                <a:effectLst/>
              </a:rPr>
              <a:t>Combined Heat and Power Deployment Programs </a:t>
            </a:r>
            <a:r>
              <a:rPr lang="en-US" sz="3600" dirty="0">
                <a:solidFill>
                  <a:schemeClr val="tx1"/>
                </a:solidFill>
                <a:effectLst/>
              </a:rPr>
              <a:t/>
            </a:r>
            <a:br>
              <a:rPr lang="en-US" sz="3600" dirty="0">
                <a:solidFill>
                  <a:schemeClr val="tx1"/>
                </a:solidFill>
                <a:effectLst/>
              </a:rPr>
            </a:br>
            <a:r>
              <a:rPr lang="en-US" sz="2000" dirty="0">
                <a:solidFill>
                  <a:schemeClr val="tx1"/>
                </a:solidFill>
                <a:effectLst/>
              </a:rPr>
              <a:t/>
            </a:r>
            <a:br>
              <a:rPr lang="en-US" sz="2000" dirty="0">
                <a:solidFill>
                  <a:schemeClr val="tx1"/>
                </a:solidFill>
                <a:effectLst/>
              </a:rPr>
            </a:br>
            <a:r>
              <a:rPr lang="en-US" sz="2000" dirty="0">
                <a:solidFill>
                  <a:schemeClr val="tx1"/>
                </a:solidFill>
                <a:effectLst/>
              </a:rPr>
              <a:t>FY 2019-2020</a:t>
            </a:r>
          </a:p>
        </p:txBody>
      </p:sp>
    </p:spTree>
    <p:extLst>
      <p:ext uri="{BB962C8B-B14F-4D97-AF65-F5344CB8AC3E}">
        <p14:creationId xmlns:p14="http://schemas.microsoft.com/office/powerpoint/2010/main" val="8212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216169"/>
            <a:ext cx="7787640" cy="5943600"/>
          </a:xfrm>
        </p:spPr>
        <p:txBody>
          <a:bodyPr>
            <a:noAutofit/>
          </a:bodyPr>
          <a:lstStyle/>
          <a:p>
            <a:pPr marL="344488" indent="-344488">
              <a:lnSpc>
                <a:spcPct val="95000"/>
              </a:lnSpc>
              <a:spcBef>
                <a:spcPts val="0"/>
              </a:spcBef>
              <a:spcAft>
                <a:spcPts val="1200"/>
              </a:spcAft>
              <a:buFont typeface="Arial" panose="020B0604020202020204" pitchFamily="34" charset="0"/>
              <a:buChar char="•"/>
            </a:pPr>
            <a:r>
              <a:rPr lang="en-US" sz="2000" dirty="0">
                <a:cs typeface="Calibri" panose="020F0502020204030204" pitchFamily="34" charset="0"/>
              </a:rPr>
              <a:t>30 recognized Packagers</a:t>
            </a:r>
          </a:p>
          <a:p>
            <a:pPr marL="344488" indent="-344488">
              <a:lnSpc>
                <a:spcPct val="95000"/>
              </a:lnSpc>
              <a:spcBef>
                <a:spcPts val="0"/>
              </a:spcBef>
              <a:spcAft>
                <a:spcPts val="1200"/>
              </a:spcAft>
              <a:buFont typeface="Arial" panose="020B0604020202020204" pitchFamily="34" charset="0"/>
              <a:buChar char="•"/>
            </a:pPr>
            <a:r>
              <a:rPr lang="en-US" sz="2000" dirty="0">
                <a:cs typeface="Calibri" panose="020F0502020204030204" pitchFamily="34" charset="0"/>
              </a:rPr>
              <a:t>19 recognized Solution Providers</a:t>
            </a:r>
          </a:p>
          <a:p>
            <a:pPr marL="344488" indent="-344488">
              <a:lnSpc>
                <a:spcPct val="95000"/>
              </a:lnSpc>
              <a:spcBef>
                <a:spcPts val="0"/>
              </a:spcBef>
              <a:spcAft>
                <a:spcPts val="600"/>
              </a:spcAft>
              <a:buFont typeface="Arial" panose="020B0604020202020204" pitchFamily="34" charset="0"/>
              <a:buChar char="•"/>
            </a:pPr>
            <a:r>
              <a:rPr lang="en-US" sz="2000" dirty="0">
                <a:cs typeface="Calibri" panose="020F0502020204030204" pitchFamily="34" charset="0"/>
              </a:rPr>
              <a:t>187 Package Offerings</a:t>
            </a:r>
          </a:p>
          <a:p>
            <a:pPr lvl="1">
              <a:lnSpc>
                <a:spcPct val="95000"/>
              </a:lnSpc>
              <a:spcBef>
                <a:spcPts val="0"/>
              </a:spcBef>
              <a:spcAft>
                <a:spcPts val="300"/>
              </a:spcAft>
              <a:buSzPct val="91000"/>
              <a:buFont typeface="Wingdings" panose="05000000000000000000" pitchFamily="2" charset="2"/>
              <a:buChar char="ü"/>
            </a:pPr>
            <a:r>
              <a:rPr lang="en-US" sz="1400" dirty="0"/>
              <a:t> 104 </a:t>
            </a:r>
            <a:r>
              <a:rPr lang="en-US" sz="1400" dirty="0" err="1"/>
              <a:t>recip</a:t>
            </a:r>
            <a:r>
              <a:rPr lang="en-US" sz="1400" dirty="0"/>
              <a:t> engine</a:t>
            </a:r>
          </a:p>
          <a:p>
            <a:pPr lvl="1">
              <a:lnSpc>
                <a:spcPct val="95000"/>
              </a:lnSpc>
              <a:spcBef>
                <a:spcPts val="0"/>
              </a:spcBef>
              <a:spcAft>
                <a:spcPts val="300"/>
              </a:spcAft>
              <a:buSzPct val="91000"/>
              <a:buFont typeface="Wingdings" panose="05000000000000000000" pitchFamily="2" charset="2"/>
              <a:buChar char="ü"/>
            </a:pPr>
            <a:r>
              <a:rPr lang="en-US" sz="1400" dirty="0"/>
              <a:t>   82 microturbine</a:t>
            </a:r>
          </a:p>
          <a:p>
            <a:pPr lvl="1">
              <a:lnSpc>
                <a:spcPct val="95000"/>
              </a:lnSpc>
              <a:spcBef>
                <a:spcPts val="0"/>
              </a:spcBef>
              <a:spcAft>
                <a:spcPts val="1200"/>
              </a:spcAft>
              <a:buSzPct val="91000"/>
              <a:buFont typeface="Wingdings" panose="05000000000000000000" pitchFamily="2" charset="2"/>
              <a:buChar char="ü"/>
            </a:pPr>
            <a:r>
              <a:rPr lang="en-US" sz="1400" dirty="0"/>
              <a:t>     1 gas turbine</a:t>
            </a:r>
          </a:p>
          <a:p>
            <a:pPr lvl="1">
              <a:lnSpc>
                <a:spcPct val="95000"/>
              </a:lnSpc>
              <a:spcBef>
                <a:spcPts val="0"/>
              </a:spcBef>
              <a:spcAft>
                <a:spcPts val="300"/>
              </a:spcAft>
              <a:buSzPct val="91000"/>
              <a:buFont typeface="Wingdings" panose="05000000000000000000" pitchFamily="2" charset="2"/>
              <a:buChar char="ü"/>
            </a:pPr>
            <a:r>
              <a:rPr lang="en-US" sz="1400" dirty="0"/>
              <a:t> 183 natural gas</a:t>
            </a:r>
          </a:p>
          <a:p>
            <a:pPr lvl="1">
              <a:lnSpc>
                <a:spcPct val="95000"/>
              </a:lnSpc>
              <a:spcBef>
                <a:spcPts val="0"/>
              </a:spcBef>
              <a:spcAft>
                <a:spcPts val="1200"/>
              </a:spcAft>
              <a:buSzPct val="91000"/>
              <a:buFont typeface="Wingdings" panose="05000000000000000000" pitchFamily="2" charset="2"/>
              <a:buChar char="ü"/>
            </a:pPr>
            <a:r>
              <a:rPr lang="en-US" sz="1400" dirty="0"/>
              <a:t>     4 digester gas</a:t>
            </a:r>
          </a:p>
          <a:p>
            <a:pPr lvl="1">
              <a:lnSpc>
                <a:spcPct val="95000"/>
              </a:lnSpc>
              <a:spcBef>
                <a:spcPts val="0"/>
              </a:spcBef>
              <a:spcAft>
                <a:spcPts val="300"/>
              </a:spcAft>
              <a:buSzPct val="91000"/>
              <a:buFont typeface="Wingdings" panose="05000000000000000000" pitchFamily="2" charset="2"/>
              <a:buChar char="ü"/>
            </a:pPr>
            <a:r>
              <a:rPr lang="en-US" sz="1400" dirty="0"/>
              <a:t>24 kW to 7.5 MW</a:t>
            </a:r>
            <a:br>
              <a:rPr lang="en-US" sz="1400" dirty="0"/>
            </a:br>
            <a:endParaRPr lang="en-US" sz="1400" dirty="0"/>
          </a:p>
          <a:p>
            <a:pPr lvl="1">
              <a:lnSpc>
                <a:spcPct val="95000"/>
              </a:lnSpc>
              <a:spcBef>
                <a:spcPts val="0"/>
              </a:spcBef>
              <a:spcAft>
                <a:spcPts val="1800"/>
              </a:spcAft>
              <a:buSzPct val="91000"/>
              <a:buFont typeface="Wingdings" panose="05000000000000000000" pitchFamily="2" charset="2"/>
              <a:buChar char="ü"/>
            </a:pPr>
            <a:r>
              <a:rPr lang="en-US" sz="1600" dirty="0">
                <a:cs typeface="Calibri" panose="020F0502020204030204" pitchFamily="34" charset="0"/>
              </a:rPr>
              <a:t> </a:t>
            </a:r>
            <a:r>
              <a:rPr lang="en-US" sz="1400" dirty="0">
                <a:cs typeface="Calibri" panose="020F0502020204030204" pitchFamily="34" charset="0"/>
              </a:rPr>
              <a:t>Multiple suppliers and packages in </a:t>
            </a:r>
            <a:br>
              <a:rPr lang="en-US" sz="1400" dirty="0">
                <a:cs typeface="Calibri" panose="020F0502020204030204" pitchFamily="34" charset="0"/>
              </a:rPr>
            </a:br>
            <a:r>
              <a:rPr lang="en-US" sz="1400" dirty="0">
                <a:cs typeface="Calibri" panose="020F0502020204030204" pitchFamily="34" charset="0"/>
              </a:rPr>
              <a:t> every zip code</a:t>
            </a:r>
          </a:p>
          <a:p>
            <a:pPr marL="344488" indent="-344488">
              <a:lnSpc>
                <a:spcPct val="95000"/>
              </a:lnSpc>
              <a:spcBef>
                <a:spcPts val="0"/>
              </a:spcBef>
              <a:spcAft>
                <a:spcPts val="1800"/>
              </a:spcAft>
              <a:buFont typeface="Arial" panose="020B0604020202020204" pitchFamily="34" charset="0"/>
              <a:buChar char="•"/>
            </a:pPr>
            <a:r>
              <a:rPr lang="en-US" sz="2000" dirty="0">
                <a:cs typeface="Calibri" panose="020F0502020204030204" pitchFamily="34" charset="0"/>
              </a:rPr>
              <a:t>10 Customer Engagement </a:t>
            </a:r>
            <a:br>
              <a:rPr lang="en-US" sz="2000" dirty="0">
                <a:cs typeface="Calibri" panose="020F0502020204030204" pitchFamily="34" charset="0"/>
              </a:rPr>
            </a:br>
            <a:r>
              <a:rPr lang="en-US" sz="2000" dirty="0">
                <a:cs typeface="Calibri" panose="020F0502020204030204" pitchFamily="34" charset="0"/>
              </a:rPr>
              <a:t>Partners</a:t>
            </a:r>
            <a:br>
              <a:rPr lang="en-US" sz="2000" dirty="0">
                <a:cs typeface="Calibri" panose="020F0502020204030204" pitchFamily="34" charset="0"/>
              </a:rPr>
            </a:br>
            <a:r>
              <a:rPr lang="en-US" sz="2000" dirty="0"/>
              <a:t/>
            </a:r>
            <a:br>
              <a:rPr lang="en-US" sz="2000" dirty="0"/>
            </a:br>
            <a:endParaRPr lang="en-US" sz="2000" dirty="0">
              <a:effectLst/>
            </a:endParaRPr>
          </a:p>
        </p:txBody>
      </p:sp>
      <p:sp>
        <p:nvSpPr>
          <p:cNvPr id="5" name="Title 1">
            <a:extLst>
              <a:ext uri="{FF2B5EF4-FFF2-40B4-BE49-F238E27FC236}">
                <a16:creationId xmlns:a16="http://schemas.microsoft.com/office/drawing/2014/main" xmlns="" id="{082DF940-2C3D-491C-A6F6-37B8C25C28E3}"/>
              </a:ext>
            </a:extLst>
          </p:cNvPr>
          <p:cNvSpPr>
            <a:spLocks noGrp="1"/>
          </p:cNvSpPr>
          <p:nvPr>
            <p:ph type="title"/>
          </p:nvPr>
        </p:nvSpPr>
        <p:spPr>
          <a:xfrm>
            <a:off x="365760" y="0"/>
            <a:ext cx="7787640" cy="695459"/>
          </a:xfrm>
        </p:spPr>
        <p:txBody>
          <a:bodyPr>
            <a:noAutofit/>
          </a:bodyPr>
          <a:lstStyle/>
          <a:p>
            <a:r>
              <a:rPr lang="en-US" sz="2400" b="0" dirty="0">
                <a:latin typeface="Times New Roman" panose="02020603050405020304" pitchFamily="18" charset="0"/>
                <a:cs typeface="Times New Roman" panose="02020603050405020304" pitchFamily="18" charset="0"/>
              </a:rPr>
              <a:t>Packaged CHP eCatalog Status [May 2020]</a:t>
            </a:r>
          </a:p>
        </p:txBody>
      </p:sp>
      <p:grpSp>
        <p:nvGrpSpPr>
          <p:cNvPr id="10" name="Group 9">
            <a:extLst>
              <a:ext uri="{FF2B5EF4-FFF2-40B4-BE49-F238E27FC236}">
                <a16:creationId xmlns:a16="http://schemas.microsoft.com/office/drawing/2014/main" xmlns="" id="{885499B5-6E23-4907-8DFD-24EBFAD942C9}"/>
              </a:ext>
            </a:extLst>
          </p:cNvPr>
          <p:cNvGrpSpPr/>
          <p:nvPr/>
        </p:nvGrpSpPr>
        <p:grpSpPr>
          <a:xfrm>
            <a:off x="4525951" y="1576644"/>
            <a:ext cx="4165599" cy="4003040"/>
            <a:chOff x="826250" y="0"/>
            <a:chExt cx="7524750" cy="8258175"/>
          </a:xfrm>
          <a:effectLst>
            <a:outerShdw blurRad="342900" dist="38100" dir="2700000" algn="tl" rotWithShape="0">
              <a:prstClr val="black">
                <a:alpha val="37000"/>
              </a:prstClr>
            </a:outerShdw>
          </a:effectLst>
        </p:grpSpPr>
        <p:pic>
          <p:nvPicPr>
            <p:cNvPr id="11" name="Picture 10">
              <a:extLst>
                <a:ext uri="{FF2B5EF4-FFF2-40B4-BE49-F238E27FC236}">
                  <a16:creationId xmlns:a16="http://schemas.microsoft.com/office/drawing/2014/main" xmlns="" id="{9256E279-5531-4EAD-82BC-26AA58DE1493}"/>
                </a:ext>
              </a:extLst>
            </p:cNvPr>
            <p:cNvPicPr>
              <a:picLocks noChangeAspect="1"/>
            </p:cNvPicPr>
            <p:nvPr/>
          </p:nvPicPr>
          <p:blipFill>
            <a:blip r:embed="rId3"/>
            <a:stretch>
              <a:fillRect/>
            </a:stretch>
          </p:blipFill>
          <p:spPr>
            <a:xfrm>
              <a:off x="826250" y="0"/>
              <a:ext cx="7524750" cy="5848350"/>
            </a:xfrm>
            <a:prstGeom prst="rect">
              <a:avLst/>
            </a:prstGeom>
          </p:spPr>
        </p:pic>
        <p:pic>
          <p:nvPicPr>
            <p:cNvPr id="12" name="Picture 11">
              <a:extLst>
                <a:ext uri="{FF2B5EF4-FFF2-40B4-BE49-F238E27FC236}">
                  <a16:creationId xmlns:a16="http://schemas.microsoft.com/office/drawing/2014/main" xmlns="" id="{5E7EDB3E-3A95-4888-AFDB-EFE4C992C7A2}"/>
                </a:ext>
              </a:extLst>
            </p:cNvPr>
            <p:cNvPicPr>
              <a:picLocks noChangeAspect="1"/>
            </p:cNvPicPr>
            <p:nvPr/>
          </p:nvPicPr>
          <p:blipFill>
            <a:blip r:embed="rId4"/>
            <a:stretch>
              <a:fillRect/>
            </a:stretch>
          </p:blipFill>
          <p:spPr>
            <a:xfrm>
              <a:off x="826250" y="5848350"/>
              <a:ext cx="7524750" cy="2409825"/>
            </a:xfrm>
            <a:prstGeom prst="rect">
              <a:avLst/>
            </a:prstGeom>
          </p:spPr>
        </p:pic>
      </p:grpSp>
      <p:sp>
        <p:nvSpPr>
          <p:cNvPr id="106" name="Rectangle 105">
            <a:extLst>
              <a:ext uri="{FF2B5EF4-FFF2-40B4-BE49-F238E27FC236}">
                <a16:creationId xmlns:a16="http://schemas.microsoft.com/office/drawing/2014/main" xmlns="" id="{A35878E4-8F58-4639-BD54-A4E55D917C2D}"/>
              </a:ext>
            </a:extLst>
          </p:cNvPr>
          <p:cNvSpPr/>
          <p:nvPr/>
        </p:nvSpPr>
        <p:spPr>
          <a:xfrm>
            <a:off x="5294989" y="5840039"/>
            <a:ext cx="2858411" cy="371384"/>
          </a:xfrm>
          <a:prstGeom prst="rect">
            <a:avLst/>
          </a:prstGeom>
        </p:spPr>
        <p:txBody>
          <a:bodyPr wrap="none">
            <a:spAutoFit/>
          </a:bodyPr>
          <a:lstStyle/>
          <a:p>
            <a:pPr>
              <a:lnSpc>
                <a:spcPct val="105000"/>
              </a:lnSpc>
              <a:spcBef>
                <a:spcPts val="0"/>
              </a:spcBef>
              <a:spcAft>
                <a:spcPts val="1350"/>
              </a:spcAft>
            </a:pPr>
            <a:r>
              <a:rPr lang="en-US" dirty="0">
                <a:latin typeface="Calibri" panose="020F0502020204030204" pitchFamily="34" charset="0"/>
                <a:cs typeface="Calibri" panose="020F0502020204030204" pitchFamily="34" charset="0"/>
                <a:hlinkClick r:id="rId5"/>
              </a:rPr>
              <a:t>https://chp.ecatalog.lbl.gov/</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983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00156"/>
            <a:ext cx="7787640" cy="5943600"/>
          </a:xfrm>
        </p:spPr>
        <p:txBody>
          <a:bodyPr>
            <a:noAutofit/>
          </a:bodyPr>
          <a:lstStyle/>
          <a:p>
            <a:pPr marL="342900" indent="-342900">
              <a:lnSpc>
                <a:spcPct val="105000"/>
              </a:lnSpc>
              <a:spcBef>
                <a:spcPts val="0"/>
              </a:spcBef>
              <a:spcAft>
                <a:spcPts val="1200"/>
              </a:spcAft>
              <a:buFont typeface="Arial" panose="020B0604020202020204" pitchFamily="34" charset="0"/>
              <a:buChar char="•"/>
            </a:pPr>
            <a:r>
              <a:rPr lang="en-US" sz="1700" b="1" dirty="0"/>
              <a:t>Better Buildings Accelerators</a:t>
            </a:r>
            <a:r>
              <a:rPr lang="en-US" sz="1700" dirty="0"/>
              <a:t> demonstrate innovative policies and approaches designed to accelerate investment in energy efficiency </a:t>
            </a:r>
          </a:p>
          <a:p>
            <a:pPr marL="342900" indent="-342900">
              <a:lnSpc>
                <a:spcPct val="105000"/>
              </a:lnSpc>
              <a:spcBef>
                <a:spcPts val="0"/>
              </a:spcBef>
              <a:spcAft>
                <a:spcPts val="1200"/>
              </a:spcAft>
              <a:buFont typeface="Arial" panose="020B0604020202020204" pitchFamily="34" charset="0"/>
              <a:buChar char="•"/>
            </a:pPr>
            <a:r>
              <a:rPr lang="en-US" sz="1700" b="1" dirty="0"/>
              <a:t>Objective:</a:t>
            </a:r>
            <a:br>
              <a:rPr lang="en-US" sz="1700" b="1" dirty="0"/>
            </a:br>
            <a:r>
              <a:rPr lang="en-US" sz="1700" dirty="0"/>
              <a:t>Populate, launch and publicize the eCatalog</a:t>
            </a:r>
            <a:br>
              <a:rPr lang="en-US" sz="1700" dirty="0"/>
            </a:br>
            <a:r>
              <a:rPr lang="en-US" sz="1700" dirty="0"/>
              <a:t>and promote efficient packaged CHP</a:t>
            </a:r>
            <a:endParaRPr lang="en-US" sz="1700" b="1" dirty="0"/>
          </a:p>
          <a:p>
            <a:pPr marL="342900" indent="-342900">
              <a:lnSpc>
                <a:spcPct val="105000"/>
              </a:lnSpc>
              <a:spcBef>
                <a:spcPts val="0"/>
              </a:spcBef>
              <a:spcAft>
                <a:spcPts val="1200"/>
              </a:spcAft>
              <a:buFont typeface="Arial" panose="020B0604020202020204" pitchFamily="34" charset="0"/>
              <a:buChar char="•"/>
            </a:pPr>
            <a:r>
              <a:rPr lang="en-US" sz="1700" b="1" dirty="0"/>
              <a:t>Goals:</a:t>
            </a:r>
            <a:br>
              <a:rPr lang="en-US" sz="1700" b="1" dirty="0"/>
            </a:br>
            <a:r>
              <a:rPr lang="en-US" sz="1700" dirty="0"/>
              <a:t>Verify packaged CHP system </a:t>
            </a:r>
            <a:br>
              <a:rPr lang="en-US" sz="1700" dirty="0"/>
            </a:br>
            <a:r>
              <a:rPr lang="en-US" sz="1700" dirty="0"/>
              <a:t>performance in industrial, </a:t>
            </a:r>
            <a:br>
              <a:rPr lang="en-US" sz="1700" dirty="0"/>
            </a:br>
            <a:r>
              <a:rPr lang="en-US" sz="1700" dirty="0"/>
              <a:t>commercial, institutional and </a:t>
            </a:r>
            <a:br>
              <a:rPr lang="en-US" sz="1700" dirty="0"/>
            </a:br>
            <a:r>
              <a:rPr lang="en-US" sz="1700" dirty="0"/>
              <a:t>government markets</a:t>
            </a:r>
          </a:p>
          <a:p>
            <a:pPr marL="342900" indent="-342900">
              <a:lnSpc>
                <a:spcPct val="105000"/>
              </a:lnSpc>
              <a:spcBef>
                <a:spcPts val="0"/>
              </a:spcBef>
              <a:spcAft>
                <a:spcPts val="1200"/>
              </a:spcAft>
              <a:buFont typeface="Arial" panose="020B0604020202020204" pitchFamily="34" charset="0"/>
              <a:buChar char="•"/>
            </a:pPr>
            <a:r>
              <a:rPr lang="en-US" sz="1700" b="1" dirty="0"/>
              <a:t>CHP Engagement Partners:</a:t>
            </a:r>
            <a:br>
              <a:rPr lang="en-US" sz="1700" b="1" dirty="0"/>
            </a:br>
            <a:r>
              <a:rPr lang="en-US" sz="1700" dirty="0"/>
              <a:t>Utilities, states and federal agencies </a:t>
            </a:r>
            <a:br>
              <a:rPr lang="en-US" sz="1700" dirty="0"/>
            </a:br>
            <a:r>
              <a:rPr lang="en-US" sz="1700" dirty="0"/>
              <a:t>committed to promoting packaged </a:t>
            </a:r>
            <a:br>
              <a:rPr lang="en-US" sz="1700" dirty="0"/>
            </a:br>
            <a:r>
              <a:rPr lang="en-US" sz="1700" dirty="0"/>
              <a:t>CHP via CHP deployment and/or </a:t>
            </a:r>
            <a:br>
              <a:rPr lang="en-US" sz="1700" dirty="0"/>
            </a:br>
            <a:r>
              <a:rPr lang="en-US" sz="1700" dirty="0"/>
              <a:t>incentive programs </a:t>
            </a:r>
            <a:r>
              <a:rPr lang="en-US" sz="1400" dirty="0"/>
              <a:t>(16 Engagement Partners)</a:t>
            </a:r>
          </a:p>
          <a:p>
            <a:pPr marL="342900" indent="-342900" fontAlgn="auto">
              <a:lnSpc>
                <a:spcPct val="105000"/>
              </a:lnSpc>
              <a:spcBef>
                <a:spcPts val="0"/>
              </a:spcBef>
              <a:spcAft>
                <a:spcPts val="1200"/>
              </a:spcAft>
              <a:buFont typeface="Arial" panose="020B0604020202020204" pitchFamily="34" charset="0"/>
              <a:buChar char="•"/>
            </a:pPr>
            <a:r>
              <a:rPr lang="en-US" sz="1700" b="1" dirty="0"/>
              <a:t>CHP Supplier Partners: </a:t>
            </a:r>
            <a:br>
              <a:rPr lang="en-US" sz="1700" b="1" dirty="0"/>
            </a:br>
            <a:r>
              <a:rPr lang="en-US" sz="1700" dirty="0"/>
              <a:t>CHP packagers and solution providers </a:t>
            </a:r>
            <a:br>
              <a:rPr lang="en-US" sz="1700" dirty="0"/>
            </a:br>
            <a:r>
              <a:rPr lang="en-US" sz="1700" dirty="0"/>
              <a:t>participating in the national </a:t>
            </a:r>
            <a:r>
              <a:rPr lang="en-US" sz="1700" i="1" dirty="0"/>
              <a:t>eCatalog </a:t>
            </a:r>
            <a:r>
              <a:rPr lang="en-US" sz="1400" dirty="0"/>
              <a:t>(18 Supplier Partners)</a:t>
            </a:r>
            <a:br>
              <a:rPr lang="en-US" sz="1400" dirty="0"/>
            </a:br>
            <a:endParaRPr lang="en-US" sz="1400" dirty="0">
              <a:effectLst/>
            </a:endParaRPr>
          </a:p>
        </p:txBody>
      </p:sp>
      <p:sp>
        <p:nvSpPr>
          <p:cNvPr id="5" name="Title 1">
            <a:extLst>
              <a:ext uri="{FF2B5EF4-FFF2-40B4-BE49-F238E27FC236}">
                <a16:creationId xmlns:a16="http://schemas.microsoft.com/office/drawing/2014/main" xmlns="" id="{082DF940-2C3D-491C-A6F6-37B8C25C28E3}"/>
              </a:ext>
            </a:extLst>
          </p:cNvPr>
          <p:cNvSpPr>
            <a:spLocks noGrp="1"/>
          </p:cNvSpPr>
          <p:nvPr>
            <p:ph type="title"/>
          </p:nvPr>
        </p:nvSpPr>
        <p:spPr>
          <a:xfrm>
            <a:off x="365760" y="-10512"/>
            <a:ext cx="7787640" cy="695459"/>
          </a:xfrm>
        </p:spPr>
        <p:txBody>
          <a:bodyPr>
            <a:noAutofit/>
          </a:bodyPr>
          <a:lstStyle/>
          <a:p>
            <a:r>
              <a:rPr lang="en-US" sz="2400" dirty="0">
                <a:latin typeface="Times New Roman" panose="02020603050405020304" pitchFamily="18" charset="0"/>
                <a:cs typeface="Times New Roman" panose="02020603050405020304" pitchFamily="18" charset="0"/>
              </a:rPr>
              <a:t>DOE Packaged CHP Accelerator </a:t>
            </a:r>
            <a:r>
              <a:rPr lang="en-US" sz="2400" b="0" dirty="0">
                <a:latin typeface="Times New Roman" panose="02020603050405020304" pitchFamily="18" charset="0"/>
                <a:cs typeface="Times New Roman" panose="02020603050405020304" pitchFamily="18" charset="0"/>
              </a:rPr>
              <a:t>[May 2020]</a:t>
            </a:r>
          </a:p>
        </p:txBody>
      </p:sp>
      <p:pic>
        <p:nvPicPr>
          <p:cNvPr id="2" name="Picture 1"/>
          <p:cNvPicPr>
            <a:picLocks noChangeAspect="1"/>
          </p:cNvPicPr>
          <p:nvPr/>
        </p:nvPicPr>
        <p:blipFill>
          <a:blip r:embed="rId3"/>
          <a:stretch>
            <a:fillRect/>
          </a:stretch>
        </p:blipFill>
        <p:spPr>
          <a:xfrm>
            <a:off x="4350034" y="1752600"/>
            <a:ext cx="4572396" cy="4023709"/>
          </a:xfrm>
          <a:prstGeom prst="rect">
            <a:avLst/>
          </a:prstGeom>
        </p:spPr>
      </p:pic>
    </p:spTree>
    <p:extLst>
      <p:ext uri="{BB962C8B-B14F-4D97-AF65-F5344CB8AC3E}">
        <p14:creationId xmlns:p14="http://schemas.microsoft.com/office/powerpoint/2010/main" val="14389293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16"/>
            <a:ext cx="9144000" cy="613782"/>
          </a:xfrm>
        </p:spPr>
        <p:txBody>
          <a:bodyPr>
            <a:noAutofit/>
          </a:bodyPr>
          <a:lstStyle/>
          <a:p>
            <a:pPr algn="ctr"/>
            <a:r>
              <a:rPr lang="en-US" sz="2800" dirty="0">
                <a:latin typeface="Times New Roman" panose="02020603050405020304" pitchFamily="18" charset="0"/>
                <a:cs typeface="Times New Roman" panose="02020603050405020304" pitchFamily="18" charset="0"/>
              </a:rPr>
              <a:t>CHP Deployment Resources Accomplishment Example: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CHP Installation Database Website</a:t>
            </a:r>
            <a:endParaRPr lang="en-US" sz="2800" dirty="0"/>
          </a:p>
        </p:txBody>
      </p:sp>
      <p:pic>
        <p:nvPicPr>
          <p:cNvPr id="5" name="Picture Placeholder 8">
            <a:extLst>
              <a:ext uri="{FF2B5EF4-FFF2-40B4-BE49-F238E27FC236}">
                <a16:creationId xmlns:a16="http://schemas.microsoft.com/office/drawing/2014/main" xmlns="" id="{EEE34FF3-B55A-4384-A146-A94231515E56}"/>
              </a:ext>
            </a:extLst>
          </p:cNvPr>
          <p:cNvPicPr>
            <a:picLocks noChangeAspect="1"/>
          </p:cNvPicPr>
          <p:nvPr/>
        </p:nvPicPr>
        <p:blipFill>
          <a:blip r:embed="rId2"/>
          <a:srcRect t="536" b="536"/>
          <a:stretch>
            <a:fillRect/>
          </a:stretch>
        </p:blipFill>
        <p:spPr>
          <a:xfrm>
            <a:off x="4281152" y="1149713"/>
            <a:ext cx="4508917" cy="4889919"/>
          </a:xfrm>
          <a:prstGeom prst="rect">
            <a:avLst/>
          </a:prstGeom>
        </p:spPr>
      </p:pic>
      <p:sp>
        <p:nvSpPr>
          <p:cNvPr id="6" name="Rectangle 5">
            <a:extLst>
              <a:ext uri="{FF2B5EF4-FFF2-40B4-BE49-F238E27FC236}">
                <a16:creationId xmlns:a16="http://schemas.microsoft.com/office/drawing/2014/main" xmlns="" id="{2507F509-2AE4-4975-992B-9245180183A4}"/>
              </a:ext>
            </a:extLst>
          </p:cNvPr>
          <p:cNvSpPr/>
          <p:nvPr/>
        </p:nvSpPr>
        <p:spPr>
          <a:xfrm>
            <a:off x="5368438" y="6063280"/>
            <a:ext cx="2302811" cy="338554"/>
          </a:xfrm>
          <a:prstGeom prst="rect">
            <a:avLst/>
          </a:prstGeom>
        </p:spPr>
        <p:txBody>
          <a:bodyPr wrap="square">
            <a:spAutoFit/>
          </a:bodyPr>
          <a:lstStyle/>
          <a:p>
            <a:r>
              <a:rPr lang="en-US" sz="1600" dirty="0"/>
              <a:t>energy.gov/</a:t>
            </a:r>
            <a:r>
              <a:rPr lang="en-US" sz="1600" dirty="0" err="1"/>
              <a:t>chp</a:t>
            </a:r>
            <a:r>
              <a:rPr lang="en-US" sz="1600" dirty="0"/>
              <a:t>-installs </a:t>
            </a:r>
          </a:p>
        </p:txBody>
      </p:sp>
      <p:sp>
        <p:nvSpPr>
          <p:cNvPr id="7" name="Content Placeholder 2"/>
          <p:cNvSpPr txBox="1">
            <a:spLocks/>
          </p:cNvSpPr>
          <p:nvPr/>
        </p:nvSpPr>
        <p:spPr>
          <a:xfrm>
            <a:off x="298940" y="1037492"/>
            <a:ext cx="3751943" cy="5301762"/>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914400">
              <a:buFont typeface="Wingdings 2" panose="05020102010507070707" pitchFamily="18" charset="2"/>
              <a:buNone/>
            </a:pPr>
            <a:r>
              <a:rPr lang="en-US" sz="2000" b="1" dirty="0">
                <a:solidFill>
                  <a:schemeClr val="accent3"/>
                </a:solidFill>
              </a:rPr>
              <a:t>Format</a:t>
            </a:r>
            <a:r>
              <a:rPr lang="en-US" sz="2000" b="1" dirty="0"/>
              <a:t>: </a:t>
            </a:r>
            <a:r>
              <a:rPr lang="en-US" sz="2000" dirty="0"/>
              <a:t>Interactive, searchable map of all CHP sites</a:t>
            </a:r>
          </a:p>
          <a:p>
            <a:pPr lvl="1" defTabSz="914400"/>
            <a:r>
              <a:rPr lang="en-US" sz="1600" dirty="0"/>
              <a:t>Dot size roughly corresponds with capacity</a:t>
            </a:r>
          </a:p>
          <a:p>
            <a:pPr lvl="1" defTabSz="914400"/>
            <a:r>
              <a:rPr lang="en-US" sz="1600" dirty="0"/>
              <a:t>Ability to filter map by prime mover technology and end-user application</a:t>
            </a:r>
          </a:p>
          <a:p>
            <a:pPr defTabSz="914400"/>
            <a:r>
              <a:rPr lang="en-US" sz="2000" dirty="0"/>
              <a:t>Pop-up box for each site</a:t>
            </a:r>
          </a:p>
          <a:p>
            <a:pPr lvl="1" defTabSz="914400"/>
            <a:r>
              <a:rPr lang="en-US" sz="1600" dirty="0"/>
              <a:t>Includes basic site information</a:t>
            </a:r>
          </a:p>
          <a:p>
            <a:pPr lvl="1" defTabSz="914400"/>
            <a:r>
              <a:rPr lang="en-US" sz="1600" dirty="0"/>
              <a:t>Icons for when CHP is part of a </a:t>
            </a:r>
            <a:r>
              <a:rPr lang="en-US" sz="1600" dirty="0" err="1"/>
              <a:t>microgrid</a:t>
            </a:r>
            <a:r>
              <a:rPr lang="en-US" sz="1600" dirty="0"/>
              <a:t>, located at a critical infrastructure facility, and an EPA award winner</a:t>
            </a:r>
          </a:p>
          <a:p>
            <a:pPr defTabSz="914400"/>
            <a:r>
              <a:rPr lang="en-US" sz="2000" dirty="0"/>
              <a:t>State pages show all CHP sites in each state/territory</a:t>
            </a:r>
          </a:p>
          <a:p>
            <a:pPr defTabSz="914400"/>
            <a:r>
              <a:rPr lang="en-US" sz="2000" dirty="0"/>
              <a:t>Users can download data file and summary tables file</a:t>
            </a:r>
          </a:p>
        </p:txBody>
      </p:sp>
    </p:spTree>
    <p:extLst>
      <p:ext uri="{BB962C8B-B14F-4D97-AF65-F5344CB8AC3E}">
        <p14:creationId xmlns:p14="http://schemas.microsoft.com/office/powerpoint/2010/main" val="44250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16"/>
            <a:ext cx="9144000" cy="613782"/>
          </a:xfrm>
        </p:spPr>
        <p:txBody>
          <a:bodyPr>
            <a:noAutofit/>
          </a:bodyPr>
          <a:lstStyle/>
          <a:p>
            <a:pPr algn="ctr"/>
            <a:r>
              <a:rPr lang="en-US" sz="2800" dirty="0">
                <a:latin typeface="Times New Roman" panose="02020603050405020304" pitchFamily="18" charset="0"/>
                <a:cs typeface="Times New Roman" panose="02020603050405020304" pitchFamily="18" charset="0"/>
              </a:rPr>
              <a:t>CHP Deployment Resources Accomplishment Example: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Issue Brief Series on CHP Policy Topics </a:t>
            </a:r>
            <a:endParaRPr lang="en-US" sz="2800" dirty="0"/>
          </a:p>
        </p:txBody>
      </p:sp>
      <p:sp>
        <p:nvSpPr>
          <p:cNvPr id="9" name="Content Placeholder 2"/>
          <p:cNvSpPr txBox="1">
            <a:spLocks/>
          </p:cNvSpPr>
          <p:nvPr/>
        </p:nvSpPr>
        <p:spPr>
          <a:xfrm>
            <a:off x="361097" y="1137390"/>
            <a:ext cx="3751943" cy="5433645"/>
          </a:xfrm>
          <a:prstGeom prst="rect">
            <a:avLst/>
          </a:prstGeom>
        </p:spPr>
        <p:txBody>
          <a:bodyPr>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914400">
              <a:spcAft>
                <a:spcPts val="281"/>
              </a:spcAft>
              <a:buFont typeface="Wingdings 2" panose="05020102010507070707" pitchFamily="18" charset="2"/>
              <a:buNone/>
            </a:pPr>
            <a:r>
              <a:rPr lang="en-US" sz="1800" b="1" dirty="0">
                <a:solidFill>
                  <a:schemeClr val="accent3"/>
                </a:solidFill>
              </a:rPr>
              <a:t>Format</a:t>
            </a:r>
            <a:r>
              <a:rPr lang="en-US" sz="1800" dirty="0"/>
              <a:t>: 8 new fact sheets highlighting the benefits and applications of CHP in major market sectors, including:</a:t>
            </a:r>
          </a:p>
          <a:p>
            <a:pPr lvl="1" defTabSz="914400">
              <a:spcAft>
                <a:spcPts val="281"/>
              </a:spcAft>
            </a:pPr>
            <a:r>
              <a:rPr lang="en-US" sz="1400" dirty="0"/>
              <a:t>Current installation data</a:t>
            </a:r>
          </a:p>
          <a:p>
            <a:pPr lvl="1" defTabSz="914400">
              <a:spcAft>
                <a:spcPts val="281"/>
              </a:spcAft>
            </a:pPr>
            <a:r>
              <a:rPr lang="en-US" sz="1400" dirty="0"/>
              <a:t>Applicable thermal loads</a:t>
            </a:r>
          </a:p>
          <a:p>
            <a:pPr lvl="1" defTabSz="914400">
              <a:spcAft>
                <a:spcPts val="281"/>
              </a:spcAft>
            </a:pPr>
            <a:r>
              <a:rPr lang="en-US" sz="1400" dirty="0"/>
              <a:t>Resiliency examples</a:t>
            </a:r>
          </a:p>
          <a:p>
            <a:pPr lvl="1" defTabSz="914400">
              <a:spcAft>
                <a:spcPts val="281"/>
              </a:spcAft>
            </a:pPr>
            <a:r>
              <a:rPr lang="en-US" sz="1400" dirty="0"/>
              <a:t>Case studies</a:t>
            </a:r>
            <a:endParaRPr lang="en-US" sz="1800" dirty="0"/>
          </a:p>
          <a:p>
            <a:pPr marL="0" indent="0" defTabSz="914400">
              <a:spcAft>
                <a:spcPts val="281"/>
              </a:spcAft>
              <a:buFont typeface="Wingdings 2" panose="05020102010507070707" pitchFamily="18" charset="2"/>
              <a:buNone/>
            </a:pPr>
            <a:r>
              <a:rPr lang="en-US" sz="1800" b="1" dirty="0">
                <a:solidFill>
                  <a:schemeClr val="accent3"/>
                </a:solidFill>
              </a:rPr>
              <a:t>Audience</a:t>
            </a:r>
            <a:r>
              <a:rPr lang="en-US" sz="1800" dirty="0"/>
              <a:t>: Packaged CHP Accelerator Engagement Partners (utilities, federal agencies, states, cities, associations, etc.) promoting CHP (via the </a:t>
            </a:r>
            <a:r>
              <a:rPr lang="en-US" sz="1800" dirty="0" err="1"/>
              <a:t>eCatalog</a:t>
            </a:r>
            <a:r>
              <a:rPr lang="en-US" sz="1800" dirty="0"/>
              <a:t>) to their customers, affiliates or members. </a:t>
            </a:r>
          </a:p>
          <a:p>
            <a:pPr marL="0" indent="0" defTabSz="914400">
              <a:spcAft>
                <a:spcPts val="281"/>
              </a:spcAft>
              <a:buFont typeface="Wingdings 2" panose="05020102010507070707" pitchFamily="18" charset="2"/>
              <a:buNone/>
            </a:pPr>
            <a:r>
              <a:rPr lang="en-US" sz="1800" b="1" dirty="0">
                <a:solidFill>
                  <a:schemeClr val="accent3"/>
                </a:solidFill>
              </a:rPr>
              <a:t>Current Status: </a:t>
            </a:r>
            <a:r>
              <a:rPr lang="en-US" sz="1800" dirty="0"/>
              <a:t>Drafts for all 8 sectors in progress internally</a:t>
            </a:r>
          </a:p>
        </p:txBody>
      </p:sp>
      <p:graphicFrame>
        <p:nvGraphicFramePr>
          <p:cNvPr id="10" name="Table 9">
            <a:extLst>
              <a:ext uri="{FF2B5EF4-FFF2-40B4-BE49-F238E27FC236}">
                <a16:creationId xmlns:a16="http://schemas.microsoft.com/office/drawing/2014/main" xmlns="" id="{5187CD9B-6B75-4A46-8C3B-797414044CD9}"/>
              </a:ext>
            </a:extLst>
          </p:cNvPr>
          <p:cNvGraphicFramePr>
            <a:graphicFrameLocks noGrp="1"/>
          </p:cNvGraphicFramePr>
          <p:nvPr/>
        </p:nvGraphicFramePr>
        <p:xfrm>
          <a:off x="4571999" y="4179012"/>
          <a:ext cx="4066163" cy="1895291"/>
        </p:xfrm>
        <a:graphic>
          <a:graphicData uri="http://schemas.openxmlformats.org/drawingml/2006/table">
            <a:tbl>
              <a:tblPr>
                <a:tableStyleId>{C4B1156A-380E-4F78-BDF5-A606A8083BF9}</a:tableStyleId>
              </a:tblPr>
              <a:tblGrid>
                <a:gridCol w="2176116">
                  <a:extLst>
                    <a:ext uri="{9D8B030D-6E8A-4147-A177-3AD203B41FA5}">
                      <a16:colId xmlns:a16="http://schemas.microsoft.com/office/drawing/2014/main" xmlns="" val="20000"/>
                    </a:ext>
                  </a:extLst>
                </a:gridCol>
                <a:gridCol w="1890047">
                  <a:extLst>
                    <a:ext uri="{9D8B030D-6E8A-4147-A177-3AD203B41FA5}">
                      <a16:colId xmlns:a16="http://schemas.microsoft.com/office/drawing/2014/main" xmlns="" val="20001"/>
                    </a:ext>
                  </a:extLst>
                </a:gridCol>
              </a:tblGrid>
              <a:tr h="365760">
                <a:tc gridSpan="2">
                  <a:txBody>
                    <a:bodyPr/>
                    <a:lstStyle/>
                    <a:p>
                      <a:pPr algn="ctr" fontAlgn="ctr"/>
                      <a:r>
                        <a:rPr lang="en-US" sz="1400" b="1" i="0" u="none" strike="noStrike" dirty="0">
                          <a:solidFill>
                            <a:srgbClr val="000000"/>
                          </a:solidFill>
                          <a:effectLst/>
                          <a:latin typeface="+mn-lt"/>
                        </a:rPr>
                        <a:t>Market Sectors</a:t>
                      </a:r>
                    </a:p>
                  </a:txBody>
                  <a:tcPr marL="5531" marR="5531" marT="5531" marB="0" anchor="ctr">
                    <a:solidFill>
                      <a:schemeClr val="accent2"/>
                    </a:solidFill>
                  </a:tcPr>
                </a:tc>
                <a:tc h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5531" marR="5531" marT="5531" marB="0" anchor="ctr">
                    <a:solidFill>
                      <a:schemeClr val="accent2"/>
                    </a:solidFill>
                  </a:tcPr>
                </a:tc>
                <a:extLst>
                  <a:ext uri="{0D108BD9-81ED-4DB2-BD59-A6C34878D82A}">
                    <a16:rowId xmlns:a16="http://schemas.microsoft.com/office/drawing/2014/main" xmlns="" val="10000"/>
                  </a:ext>
                </a:extLst>
              </a:tr>
              <a:tr h="365760">
                <a:tc>
                  <a:txBody>
                    <a:bodyPr/>
                    <a:lstStyle/>
                    <a:p>
                      <a:pPr marL="0" indent="0" algn="ctr">
                        <a:buFont typeface="Arial" panose="020B0604020202020204" pitchFamily="34" charset="0"/>
                        <a:buNone/>
                      </a:pPr>
                      <a:r>
                        <a:rPr lang="en-US" sz="1400" dirty="0"/>
                        <a:t>Colleges/Universities</a:t>
                      </a:r>
                    </a:p>
                  </a:txBody>
                  <a:tcPr marL="5531" marR="5531" marT="5531" marB="0" anchor="ctr">
                    <a:noFill/>
                  </a:tcPr>
                </a:tc>
                <a:tc>
                  <a:txBody>
                    <a:bodyPr/>
                    <a:lstStyle/>
                    <a:p>
                      <a:pPr algn="ctr" fontAlgn="ctr"/>
                      <a:r>
                        <a:rPr lang="en-US" sz="1400" u="none" strike="noStrike" dirty="0">
                          <a:effectLst/>
                        </a:rPr>
                        <a:t>Hospitals</a:t>
                      </a:r>
                      <a:endParaRPr lang="en-US" sz="1400" b="0" i="0" u="none" strike="noStrike" dirty="0">
                        <a:solidFill>
                          <a:srgbClr val="00B050"/>
                        </a:solidFill>
                        <a:effectLst/>
                        <a:latin typeface="Calibri" panose="020F0502020204030204" pitchFamily="34" charset="0"/>
                      </a:endParaRPr>
                    </a:p>
                  </a:txBody>
                  <a:tcPr marL="5531" marR="5531" marT="5531" marB="0" anchor="ctr">
                    <a:noFill/>
                  </a:tcPr>
                </a:tc>
                <a:extLst>
                  <a:ext uri="{0D108BD9-81ED-4DB2-BD59-A6C34878D82A}">
                    <a16:rowId xmlns:a16="http://schemas.microsoft.com/office/drawing/2014/main" xmlns="" val="10001"/>
                  </a:ext>
                </a:extLst>
              </a:tr>
              <a:tr h="365760">
                <a:tc>
                  <a:txBody>
                    <a:bodyPr/>
                    <a:lstStyle/>
                    <a:p>
                      <a:pPr marL="0" indent="0" algn="ctr">
                        <a:buFont typeface="Arial" panose="020B0604020202020204" pitchFamily="34" charset="0"/>
                        <a:buNone/>
                      </a:pPr>
                      <a:r>
                        <a:rPr lang="en-US" sz="1400" dirty="0"/>
                        <a:t>Nursing Homes</a:t>
                      </a:r>
                    </a:p>
                  </a:txBody>
                  <a:tcPr marL="5531" marR="5531" marT="5531" marB="0" anchor="ctr">
                    <a:noFill/>
                  </a:tcPr>
                </a:tc>
                <a:tc>
                  <a:txBody>
                    <a:bodyPr/>
                    <a:lstStyle/>
                    <a:p>
                      <a:pPr algn="ctr" fontAlgn="ctr"/>
                      <a:r>
                        <a:rPr lang="en-US" sz="1400" u="none" strike="noStrike" dirty="0">
                          <a:effectLst/>
                        </a:rPr>
                        <a:t>Hotels</a:t>
                      </a:r>
                      <a:endParaRPr lang="en-US" sz="1400" b="0" i="0" u="none" strike="noStrike" dirty="0">
                        <a:solidFill>
                          <a:srgbClr val="00B050"/>
                        </a:solidFill>
                        <a:effectLst/>
                        <a:latin typeface="Calibri" panose="020F0502020204030204" pitchFamily="34" charset="0"/>
                      </a:endParaRPr>
                    </a:p>
                  </a:txBody>
                  <a:tcPr marL="5531" marR="5531" marT="5531" marB="0" anchor="ctr">
                    <a:noFill/>
                  </a:tcPr>
                </a:tc>
                <a:extLst>
                  <a:ext uri="{0D108BD9-81ED-4DB2-BD59-A6C34878D82A}">
                    <a16:rowId xmlns:a16="http://schemas.microsoft.com/office/drawing/2014/main" xmlns="" val="10002"/>
                  </a:ext>
                </a:extLst>
              </a:tr>
              <a:tr h="365760">
                <a:tc>
                  <a:txBody>
                    <a:bodyPr/>
                    <a:lstStyle/>
                    <a:p>
                      <a:pPr marL="0" indent="0" algn="ctr">
                        <a:buFont typeface="Arial" panose="020B0604020202020204" pitchFamily="34" charset="0"/>
                        <a:buNone/>
                      </a:pPr>
                      <a:r>
                        <a:rPr lang="en-US" sz="1400" dirty="0"/>
                        <a:t>Commercial Office Buildings</a:t>
                      </a:r>
                    </a:p>
                  </a:txBody>
                  <a:tcPr marL="5531" marR="5531" marT="5531" marB="0" anchor="ctr">
                    <a:solidFill>
                      <a:schemeClr val="bg1"/>
                    </a:solidFill>
                  </a:tcPr>
                </a:tc>
                <a:tc>
                  <a:txBody>
                    <a:bodyPr/>
                    <a:lstStyle/>
                    <a:p>
                      <a:pPr algn="ctr" fontAlgn="ctr"/>
                      <a:r>
                        <a:rPr lang="en-US" sz="1400" u="none" strike="noStrike" dirty="0">
                          <a:effectLst/>
                        </a:rPr>
                        <a:t>Government Buildings</a:t>
                      </a:r>
                      <a:endParaRPr lang="en-US" sz="1400" b="0" i="0"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04"/>
                  </a:ext>
                </a:extLst>
              </a:tr>
              <a:tr h="365760">
                <a:tc>
                  <a:txBody>
                    <a:bodyPr/>
                    <a:lstStyle/>
                    <a:p>
                      <a:pPr marL="0" indent="0" algn="ctr">
                        <a:buFont typeface="Arial" panose="020B0604020202020204" pitchFamily="34" charset="0"/>
                        <a:buNone/>
                      </a:pPr>
                      <a:r>
                        <a:rPr lang="en-US" sz="1400" dirty="0"/>
                        <a:t>Correctional Facilities</a:t>
                      </a:r>
                    </a:p>
                  </a:txBody>
                  <a:tcPr marL="5531" marR="5531" marT="5531" marB="0" anchor="ctr">
                    <a:solidFill>
                      <a:schemeClr val="bg1"/>
                    </a:solidFill>
                  </a:tcPr>
                </a:tc>
                <a:tc>
                  <a:txBody>
                    <a:bodyPr/>
                    <a:lstStyle/>
                    <a:p>
                      <a:pPr algn="ctr" fontAlgn="ctr"/>
                      <a:r>
                        <a:rPr lang="en-US" sz="1400" u="none" strike="noStrike" dirty="0">
                          <a:effectLst/>
                        </a:rPr>
                        <a:t>Multifamily Buildings</a:t>
                      </a:r>
                      <a:endParaRPr lang="en-US" sz="1400" b="0" i="0"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05"/>
                  </a:ext>
                </a:extLst>
              </a:tr>
            </a:tbl>
          </a:graphicData>
        </a:graphic>
      </p:graphicFrame>
      <p:pic>
        <p:nvPicPr>
          <p:cNvPr id="11" name="Picture 10">
            <a:extLst>
              <a:ext uri="{FF2B5EF4-FFF2-40B4-BE49-F238E27FC236}">
                <a16:creationId xmlns:a16="http://schemas.microsoft.com/office/drawing/2014/main" xmlns="" id="{5E502EA6-21C5-4586-A3DA-CC44A78420CA}"/>
              </a:ext>
            </a:extLst>
          </p:cNvPr>
          <p:cNvPicPr>
            <a:picLocks noChangeAspect="1"/>
          </p:cNvPicPr>
          <p:nvPr/>
        </p:nvPicPr>
        <p:blipFill>
          <a:blip r:embed="rId2"/>
          <a:stretch>
            <a:fillRect/>
          </a:stretch>
        </p:blipFill>
        <p:spPr>
          <a:xfrm>
            <a:off x="6931686" y="1427646"/>
            <a:ext cx="1562126" cy="200135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xmlns="" id="{7387E116-FD56-46DD-81F5-6308EC80E17A}"/>
              </a:ext>
            </a:extLst>
          </p:cNvPr>
          <p:cNvPicPr>
            <a:picLocks noChangeAspect="1"/>
          </p:cNvPicPr>
          <p:nvPr/>
        </p:nvPicPr>
        <p:blipFill>
          <a:blip r:embed="rId3"/>
          <a:stretch>
            <a:fillRect/>
          </a:stretch>
        </p:blipFill>
        <p:spPr>
          <a:xfrm>
            <a:off x="4880080" y="1423827"/>
            <a:ext cx="1529102" cy="200517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xmlns="" id="{2B096E58-E739-4D4E-8A1E-FA5A9B773E97}"/>
              </a:ext>
            </a:extLst>
          </p:cNvPr>
          <p:cNvPicPr>
            <a:picLocks noChangeAspect="1"/>
          </p:cNvPicPr>
          <p:nvPr/>
        </p:nvPicPr>
        <p:blipFill>
          <a:blip r:embed="rId4"/>
          <a:stretch>
            <a:fillRect/>
          </a:stretch>
        </p:blipFill>
        <p:spPr>
          <a:xfrm>
            <a:off x="4357576" y="1137390"/>
            <a:ext cx="1557477" cy="201147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xmlns="" id="{339880D6-DD8A-4272-9EA0-BFCA7BF2DA7E}"/>
              </a:ext>
            </a:extLst>
          </p:cNvPr>
          <p:cNvPicPr>
            <a:picLocks noChangeAspect="1"/>
          </p:cNvPicPr>
          <p:nvPr/>
        </p:nvPicPr>
        <p:blipFill>
          <a:blip r:embed="rId5"/>
          <a:stretch>
            <a:fillRect/>
          </a:stretch>
        </p:blipFill>
        <p:spPr>
          <a:xfrm>
            <a:off x="6605081" y="1143696"/>
            <a:ext cx="1577403" cy="2005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81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16"/>
            <a:ext cx="9144000" cy="613782"/>
          </a:xfrm>
        </p:spPr>
        <p:txBody>
          <a:bodyPr>
            <a:noAutofit/>
          </a:bodyPr>
          <a:lstStyle/>
          <a:p>
            <a:pPr algn="ctr"/>
            <a:r>
              <a:rPr lang="en-US" sz="2800" dirty="0">
                <a:latin typeface="Times New Roman" panose="02020603050405020304" pitchFamily="18" charset="0"/>
                <a:cs typeface="Times New Roman" panose="02020603050405020304" pitchFamily="18" charset="0"/>
              </a:rPr>
              <a:t>CHP Deployment Resources Accomplishment Example: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Market and Technology Fact Sheet Series</a:t>
            </a:r>
            <a:endParaRPr lang="en-US" sz="2800" dirty="0"/>
          </a:p>
        </p:txBody>
      </p:sp>
      <p:sp>
        <p:nvSpPr>
          <p:cNvPr id="15" name="Rectangle 14">
            <a:extLst>
              <a:ext uri="{FF2B5EF4-FFF2-40B4-BE49-F238E27FC236}">
                <a16:creationId xmlns:a16="http://schemas.microsoft.com/office/drawing/2014/main" xmlns="" id="{E31F3A6E-CB70-4623-A227-F328DE04ED67}"/>
              </a:ext>
            </a:extLst>
          </p:cNvPr>
          <p:cNvSpPr/>
          <p:nvPr/>
        </p:nvSpPr>
        <p:spPr>
          <a:xfrm>
            <a:off x="266532" y="823222"/>
            <a:ext cx="8391085" cy="1692771"/>
          </a:xfrm>
          <a:prstGeom prst="rect">
            <a:avLst/>
          </a:prstGeom>
        </p:spPr>
        <p:txBody>
          <a:bodyPr wrap="square">
            <a:spAutoFit/>
          </a:bodyPr>
          <a:lstStyle/>
          <a:p>
            <a:pPr>
              <a:spcAft>
                <a:spcPts val="0"/>
              </a:spcAft>
            </a:pPr>
            <a:r>
              <a:rPr lang="en-US" b="1" dirty="0">
                <a:solidFill>
                  <a:schemeClr val="accent3"/>
                </a:solidFill>
                <a:latin typeface="Times New Roman" panose="02020603050405020304" pitchFamily="18" charset="0"/>
                <a:cs typeface="Times New Roman" panose="02020603050405020304" pitchFamily="18" charset="0"/>
              </a:rPr>
              <a:t>Format</a:t>
            </a:r>
            <a:r>
              <a:rPr lang="en-US" dirty="0">
                <a:latin typeface="Times New Roman" panose="02020603050405020304" pitchFamily="18" charset="0"/>
                <a:cs typeface="Times New Roman" panose="02020603050405020304" pitchFamily="18" charset="0"/>
              </a:rPr>
              <a:t>: 8 – 10 page documents discussing policy topics impacting CHP deployment</a:t>
            </a:r>
          </a:p>
          <a:p>
            <a:pPr>
              <a:spcAft>
                <a:spcPts val="0"/>
              </a:spcAft>
            </a:pPr>
            <a:endParaRPr lang="en-US" sz="700" dirty="0">
              <a:latin typeface="Times New Roman" panose="02020603050405020304" pitchFamily="18" charset="0"/>
              <a:cs typeface="Times New Roman" panose="02020603050405020304" pitchFamily="18" charset="0"/>
            </a:endParaRPr>
          </a:p>
          <a:p>
            <a:pPr>
              <a:spcAft>
                <a:spcPts val="0"/>
              </a:spcAft>
            </a:pPr>
            <a:r>
              <a:rPr lang="en-US" b="1" dirty="0">
                <a:solidFill>
                  <a:schemeClr val="accent3"/>
                </a:solidFill>
                <a:latin typeface="Times New Roman" panose="02020603050405020304" pitchFamily="18" charset="0"/>
                <a:cs typeface="Times New Roman" panose="02020603050405020304" pitchFamily="18" charset="0"/>
              </a:rPr>
              <a:t>Audience</a:t>
            </a:r>
            <a:r>
              <a:rPr lang="en-US" dirty="0">
                <a:latin typeface="Times New Roman" panose="02020603050405020304" pitchFamily="18" charset="0"/>
                <a:cs typeface="Times New Roman" panose="02020603050405020304" pitchFamily="18" charset="0"/>
              </a:rPr>
              <a:t>: State utility regulators and other policy makers seeking actionable information to assist in implementing policies that address barriers and promote opportunities for CHP development.</a:t>
            </a:r>
          </a:p>
          <a:p>
            <a:pPr>
              <a:spcAft>
                <a:spcPts val="0"/>
              </a:spcAft>
            </a:pPr>
            <a:endParaRPr lang="en-US" sz="700" dirty="0">
              <a:latin typeface="Times New Roman" panose="02020603050405020304" pitchFamily="18" charset="0"/>
              <a:cs typeface="Times New Roman" panose="02020603050405020304" pitchFamily="18" charset="0"/>
            </a:endParaRPr>
          </a:p>
          <a:p>
            <a:pPr>
              <a:spcAft>
                <a:spcPts val="0"/>
              </a:spcAft>
            </a:pPr>
            <a:r>
              <a:rPr lang="en-US" b="1" dirty="0">
                <a:solidFill>
                  <a:schemeClr val="accent3"/>
                </a:solidFill>
                <a:latin typeface="Times New Roman" panose="02020603050405020304" pitchFamily="18" charset="0"/>
                <a:cs typeface="Times New Roman" panose="02020603050405020304" pitchFamily="18" charset="0"/>
              </a:rPr>
              <a:t>Current Status:</a:t>
            </a:r>
            <a:endParaRPr lang="en-US" dirty="0">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669045024"/>
              </p:ext>
            </p:extLst>
          </p:nvPr>
        </p:nvGraphicFramePr>
        <p:xfrm>
          <a:off x="325901" y="2515993"/>
          <a:ext cx="5273767" cy="4023360"/>
        </p:xfrm>
        <a:graphic>
          <a:graphicData uri="http://schemas.openxmlformats.org/drawingml/2006/table">
            <a:tbl>
              <a:tblPr>
                <a:tableStyleId>{C4B1156A-380E-4F78-BDF5-A606A8083BF9}</a:tableStyleId>
              </a:tblPr>
              <a:tblGrid>
                <a:gridCol w="3415785">
                  <a:extLst>
                    <a:ext uri="{9D8B030D-6E8A-4147-A177-3AD203B41FA5}">
                      <a16:colId xmlns:a16="http://schemas.microsoft.com/office/drawing/2014/main" xmlns="" val="20000"/>
                    </a:ext>
                  </a:extLst>
                </a:gridCol>
                <a:gridCol w="1857982">
                  <a:extLst>
                    <a:ext uri="{9D8B030D-6E8A-4147-A177-3AD203B41FA5}">
                      <a16:colId xmlns:a16="http://schemas.microsoft.com/office/drawing/2014/main" xmlns="" val="20001"/>
                    </a:ext>
                  </a:extLst>
                </a:gridCol>
              </a:tblGrid>
              <a:tr h="365760">
                <a:tc>
                  <a:txBody>
                    <a:bodyPr/>
                    <a:lstStyle/>
                    <a:p>
                      <a:pPr algn="ctr" fontAlgn="ctr"/>
                      <a:r>
                        <a:rPr lang="en-US" sz="1400" b="1" u="none" strike="noStrike" dirty="0">
                          <a:effectLst/>
                        </a:rPr>
                        <a:t>Topic Area</a:t>
                      </a:r>
                      <a:endParaRPr lang="en-US" sz="1400" b="1" i="0" u="none" strike="noStrike" dirty="0">
                        <a:solidFill>
                          <a:srgbClr val="000000"/>
                        </a:solidFill>
                        <a:effectLst/>
                        <a:latin typeface="Calibri" panose="020F0502020204030204" pitchFamily="34" charset="0"/>
                      </a:endParaRPr>
                    </a:p>
                  </a:txBody>
                  <a:tcPr marL="5531" marR="5531" marT="5531" marB="0" anchor="ctr">
                    <a:solidFill>
                      <a:schemeClr val="accent2"/>
                    </a:solidFill>
                  </a:tcPr>
                </a:tc>
                <a:tc>
                  <a:txBody>
                    <a:bodyPr/>
                    <a:lstStyle/>
                    <a:p>
                      <a:pPr algn="ctr" fontAlgn="ctr"/>
                      <a:r>
                        <a:rPr lang="en-US" sz="1400" b="1" u="none" strike="noStrike" dirty="0">
                          <a:effectLst/>
                        </a:rPr>
                        <a:t>Status</a:t>
                      </a:r>
                      <a:endParaRPr lang="en-US" sz="1400" b="1" i="0" u="none" strike="noStrike" dirty="0">
                        <a:solidFill>
                          <a:srgbClr val="000000"/>
                        </a:solidFill>
                        <a:effectLst/>
                        <a:latin typeface="Calibri" panose="020F0502020204030204" pitchFamily="34" charset="0"/>
                      </a:endParaRPr>
                    </a:p>
                  </a:txBody>
                  <a:tcPr marL="5531" marR="5531" marT="5531" marB="0" anchor="ctr">
                    <a:solidFill>
                      <a:schemeClr val="accent2"/>
                    </a:solidFill>
                  </a:tcPr>
                </a:tc>
                <a:extLst>
                  <a:ext uri="{0D108BD9-81ED-4DB2-BD59-A6C34878D82A}">
                    <a16:rowId xmlns:a16="http://schemas.microsoft.com/office/drawing/2014/main" xmlns="" val="10000"/>
                  </a:ext>
                </a:extLst>
              </a:tr>
              <a:tr h="365760">
                <a:tc>
                  <a:txBody>
                    <a:bodyPr/>
                    <a:lstStyle/>
                    <a:p>
                      <a:pPr marL="182880" indent="0" algn="l" fontAlgn="ctr"/>
                      <a:r>
                        <a:rPr lang="en-US" sz="1400" u="none" strike="noStrike" dirty="0">
                          <a:effectLst/>
                        </a:rPr>
                        <a:t>CHP in Resilience Planning and Policy</a:t>
                      </a:r>
                      <a:endParaRPr lang="en-US" sz="1400" b="0" i="0" u="none" strike="noStrike" dirty="0">
                        <a:solidFill>
                          <a:srgbClr val="000000"/>
                        </a:solidFill>
                        <a:effectLst/>
                        <a:latin typeface="Calibri" panose="020F0502020204030204" pitchFamily="34" charset="0"/>
                      </a:endParaRPr>
                    </a:p>
                  </a:txBody>
                  <a:tcPr marL="5531" marR="5531" marT="5531" marB="0" anchor="ctr">
                    <a:solidFill>
                      <a:schemeClr val="tx1">
                        <a:lumMod val="20000"/>
                        <a:lumOff val="80000"/>
                      </a:schemeClr>
                    </a:solidFill>
                  </a:tcPr>
                </a:tc>
                <a:tc>
                  <a:txBody>
                    <a:bodyPr/>
                    <a:lstStyle/>
                    <a:p>
                      <a:pPr algn="ctr" fontAlgn="ctr"/>
                      <a:r>
                        <a:rPr lang="en-US" sz="1400" u="none" strike="noStrike" dirty="0">
                          <a:effectLst/>
                        </a:rPr>
                        <a:t>Published</a:t>
                      </a:r>
                      <a:endParaRPr lang="en-US" sz="1400" b="0" i="0" u="none" strike="noStrike" dirty="0">
                        <a:solidFill>
                          <a:srgbClr val="00B050"/>
                        </a:solidFill>
                        <a:effectLst/>
                        <a:latin typeface="Calibri" panose="020F0502020204030204" pitchFamily="34" charset="0"/>
                      </a:endParaRPr>
                    </a:p>
                  </a:txBody>
                  <a:tcPr marL="5531" marR="5531" marT="5531" marB="0" anchor="ctr">
                    <a:solidFill>
                      <a:schemeClr val="tx1">
                        <a:lumMod val="20000"/>
                        <a:lumOff val="80000"/>
                      </a:schemeClr>
                    </a:solidFill>
                  </a:tcPr>
                </a:tc>
                <a:extLst>
                  <a:ext uri="{0D108BD9-81ED-4DB2-BD59-A6C34878D82A}">
                    <a16:rowId xmlns:a16="http://schemas.microsoft.com/office/drawing/2014/main" xmlns="" val="10001"/>
                  </a:ext>
                </a:extLst>
              </a:tr>
              <a:tr h="365760">
                <a:tc>
                  <a:txBody>
                    <a:bodyPr/>
                    <a:lstStyle/>
                    <a:p>
                      <a:pPr marL="182880" indent="0" algn="l" fontAlgn="ctr"/>
                      <a:r>
                        <a:rPr lang="en-US" sz="1400" u="none" strike="noStrike" dirty="0">
                          <a:effectLst/>
                        </a:rPr>
                        <a:t>State-Led Initiatives</a:t>
                      </a:r>
                      <a:endParaRPr lang="en-US" sz="1400" b="0" i="0" u="none" strike="noStrike" dirty="0">
                        <a:solidFill>
                          <a:srgbClr val="000000"/>
                        </a:solidFill>
                        <a:effectLst/>
                        <a:latin typeface="Calibri" panose="020F0502020204030204" pitchFamily="34" charset="0"/>
                      </a:endParaRPr>
                    </a:p>
                  </a:txBody>
                  <a:tcPr marL="5531" marR="5531" marT="5531" marB="0" anchor="ctr">
                    <a:solidFill>
                      <a:schemeClr val="tx1">
                        <a:lumMod val="20000"/>
                        <a:lumOff val="80000"/>
                      </a:schemeClr>
                    </a:solidFill>
                  </a:tcPr>
                </a:tc>
                <a:tc>
                  <a:txBody>
                    <a:bodyPr/>
                    <a:lstStyle/>
                    <a:p>
                      <a:pPr algn="ctr" fontAlgn="ctr"/>
                      <a:r>
                        <a:rPr lang="en-US" sz="1400" u="none" strike="noStrike" dirty="0">
                          <a:effectLst/>
                        </a:rPr>
                        <a:t>Published</a:t>
                      </a:r>
                      <a:endParaRPr lang="en-US" sz="1400" b="0" i="0" u="none" strike="noStrike" dirty="0">
                        <a:solidFill>
                          <a:srgbClr val="00B050"/>
                        </a:solidFill>
                        <a:effectLst/>
                        <a:latin typeface="Calibri" panose="020F0502020204030204" pitchFamily="34" charset="0"/>
                      </a:endParaRPr>
                    </a:p>
                  </a:txBody>
                  <a:tcPr marL="5531" marR="5531" marT="5531" marB="0" anchor="ctr">
                    <a:solidFill>
                      <a:schemeClr val="tx1">
                        <a:lumMod val="20000"/>
                        <a:lumOff val="80000"/>
                      </a:schemeClr>
                    </a:solidFill>
                  </a:tcPr>
                </a:tc>
                <a:extLst>
                  <a:ext uri="{0D108BD9-81ED-4DB2-BD59-A6C34878D82A}">
                    <a16:rowId xmlns:a16="http://schemas.microsoft.com/office/drawing/2014/main" xmlns="" val="10002"/>
                  </a:ext>
                </a:extLst>
              </a:tr>
              <a:tr h="365760">
                <a:tc>
                  <a:txBody>
                    <a:bodyPr/>
                    <a:lstStyle/>
                    <a:p>
                      <a:pPr marL="182880" indent="0" algn="l" fontAlgn="ctr"/>
                      <a:r>
                        <a:rPr lang="en-US" sz="1400" b="1" u="none" strike="noStrike" dirty="0">
                          <a:effectLst/>
                        </a:rPr>
                        <a:t>Utility CHP Programs</a:t>
                      </a:r>
                      <a:endParaRPr lang="en-US" sz="1400" b="1" i="0" u="none" strike="noStrike" dirty="0">
                        <a:solidFill>
                          <a:srgbClr val="000000"/>
                        </a:solidFill>
                        <a:effectLst/>
                        <a:latin typeface="Calibri" panose="020F0502020204030204" pitchFamily="34" charset="0"/>
                      </a:endParaRPr>
                    </a:p>
                  </a:txBody>
                  <a:tcPr marL="5531" marR="5531" marT="5531" marB="0" anchor="ctr">
                    <a:solidFill>
                      <a:schemeClr val="tx1">
                        <a:lumMod val="20000"/>
                        <a:lumOff val="80000"/>
                      </a:schemeClr>
                    </a:solidFill>
                  </a:tcPr>
                </a:tc>
                <a:tc>
                  <a:txBody>
                    <a:bodyPr/>
                    <a:lstStyle/>
                    <a:p>
                      <a:pPr algn="ctr" fontAlgn="ctr"/>
                      <a:r>
                        <a:rPr lang="en-US" sz="1400" b="1" u="none" strike="noStrike" dirty="0">
                          <a:effectLst/>
                        </a:rPr>
                        <a:t>*Published</a:t>
                      </a:r>
                      <a:endParaRPr lang="en-US" sz="1400" b="1" i="0" u="none" strike="noStrike" dirty="0">
                        <a:solidFill>
                          <a:srgbClr val="00B050"/>
                        </a:solidFill>
                        <a:effectLst/>
                        <a:latin typeface="Calibri" panose="020F0502020204030204" pitchFamily="34" charset="0"/>
                      </a:endParaRPr>
                    </a:p>
                  </a:txBody>
                  <a:tcPr marL="5531" marR="5531" marT="5531" marB="0" anchor="ctr">
                    <a:solidFill>
                      <a:schemeClr val="tx1">
                        <a:lumMod val="20000"/>
                        <a:lumOff val="80000"/>
                      </a:schemeClr>
                    </a:solidFill>
                  </a:tcPr>
                </a:tc>
                <a:extLst>
                  <a:ext uri="{0D108BD9-81ED-4DB2-BD59-A6C34878D82A}">
                    <a16:rowId xmlns:a16="http://schemas.microsoft.com/office/drawing/2014/main" xmlns="" val="10004"/>
                  </a:ext>
                </a:extLst>
              </a:tr>
              <a:tr h="365760">
                <a:tc>
                  <a:txBody>
                    <a:bodyPr/>
                    <a:lstStyle/>
                    <a:p>
                      <a:pPr marL="182880" indent="0" algn="l" fontAlgn="ctr"/>
                      <a:r>
                        <a:rPr lang="en-US" sz="1400" b="1" u="none" strike="noStrike" dirty="0">
                          <a:effectLst/>
                        </a:rPr>
                        <a:t>Interconnection Standards</a:t>
                      </a:r>
                      <a:endParaRPr lang="en-US" sz="1400" b="1" i="0" u="none" strike="noStrike" dirty="0">
                        <a:solidFill>
                          <a:srgbClr val="000000"/>
                        </a:solidFill>
                        <a:effectLst/>
                        <a:latin typeface="Calibri" panose="020F0502020204030204" pitchFamily="34" charset="0"/>
                      </a:endParaRPr>
                    </a:p>
                  </a:txBody>
                  <a:tcPr marL="5531" marR="5531" marT="5531" marB="0" anchor="ctr">
                    <a:solidFill>
                      <a:schemeClr val="tx1">
                        <a:lumMod val="20000"/>
                        <a:lumOff val="80000"/>
                      </a:schemeClr>
                    </a:solidFill>
                  </a:tcPr>
                </a:tc>
                <a:tc>
                  <a:txBody>
                    <a:bodyPr/>
                    <a:lstStyle/>
                    <a:p>
                      <a:pPr algn="ctr" fontAlgn="ctr"/>
                      <a:r>
                        <a:rPr lang="en-US" sz="1400" b="1" u="none" strike="noStrike" dirty="0">
                          <a:effectLst/>
                        </a:rPr>
                        <a:t>*Published</a:t>
                      </a:r>
                      <a:endParaRPr lang="en-US" sz="1400" b="1" i="0" u="none" strike="noStrike" dirty="0">
                        <a:solidFill>
                          <a:srgbClr val="00B050"/>
                        </a:solidFill>
                        <a:effectLst/>
                        <a:latin typeface="Calibri" panose="020F0502020204030204" pitchFamily="34" charset="0"/>
                      </a:endParaRPr>
                    </a:p>
                  </a:txBody>
                  <a:tcPr marL="5531" marR="5531" marT="5531" marB="0" anchor="ctr">
                    <a:solidFill>
                      <a:schemeClr val="tx1">
                        <a:lumMod val="20000"/>
                        <a:lumOff val="80000"/>
                      </a:schemeClr>
                    </a:solidFill>
                  </a:tcPr>
                </a:tc>
                <a:extLst>
                  <a:ext uri="{0D108BD9-81ED-4DB2-BD59-A6C34878D82A}">
                    <a16:rowId xmlns:a16="http://schemas.microsoft.com/office/drawing/2014/main" xmlns="" val="10005"/>
                  </a:ext>
                </a:extLst>
              </a:tr>
              <a:tr h="365760">
                <a:tc>
                  <a:txBody>
                    <a:bodyPr/>
                    <a:lstStyle/>
                    <a:p>
                      <a:pPr marL="182880" indent="0" algn="l" fontAlgn="ctr"/>
                      <a:r>
                        <a:rPr lang="en-US" sz="1400" u="none" strike="noStrike" dirty="0">
                          <a:effectLst/>
                        </a:rPr>
                        <a:t>Utility Ownership</a:t>
                      </a:r>
                      <a:endParaRPr lang="en-US" sz="1400" b="0" i="0" u="none" strike="noStrike" dirty="0">
                        <a:solidFill>
                          <a:srgbClr val="000000"/>
                        </a:solidFill>
                        <a:effectLst/>
                        <a:latin typeface="Calibri" panose="020F0502020204030204" pitchFamily="34" charset="0"/>
                      </a:endParaRPr>
                    </a:p>
                  </a:txBody>
                  <a:tcPr marL="5531" marR="5531" marT="5531" marB="0" anchor="ctr">
                    <a:solidFill>
                      <a:schemeClr val="bg1"/>
                    </a:solidFill>
                  </a:tcPr>
                </a:tc>
                <a:tc>
                  <a:txBody>
                    <a:bodyPr/>
                    <a:lstStyle/>
                    <a:p>
                      <a:pPr algn="ctr" fontAlgn="ctr"/>
                      <a:r>
                        <a:rPr lang="en-US" sz="1400" u="none" strike="noStrike" dirty="0">
                          <a:effectLst/>
                        </a:rPr>
                        <a:t>Internal Review</a:t>
                      </a:r>
                      <a:endParaRPr lang="en-US" sz="1400" b="0" i="0"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2455885965"/>
                  </a:ext>
                </a:extLst>
              </a:tr>
              <a:tr h="365760">
                <a:tc>
                  <a:txBody>
                    <a:bodyPr/>
                    <a:lstStyle/>
                    <a:p>
                      <a:pPr marL="182880" indent="0" algn="l" fontAlgn="ctr"/>
                      <a:r>
                        <a:rPr lang="en-US" sz="1400" i="1" u="none" strike="noStrike" dirty="0">
                          <a:effectLst/>
                        </a:rPr>
                        <a:t>Standby Rates</a:t>
                      </a:r>
                      <a:endParaRPr lang="en-US" sz="1400" b="0" i="1" u="none" strike="noStrike" dirty="0">
                        <a:solidFill>
                          <a:srgbClr val="000000"/>
                        </a:solidFill>
                        <a:effectLst/>
                        <a:latin typeface="Calibri" panose="020F0502020204030204" pitchFamily="34" charset="0"/>
                      </a:endParaRPr>
                    </a:p>
                  </a:txBody>
                  <a:tcPr marL="5531" marR="5531" marT="5531" marB="0" anchor="ctr">
                    <a:solidFill>
                      <a:schemeClr val="bg1"/>
                    </a:solidFill>
                  </a:tcPr>
                </a:tc>
                <a:tc>
                  <a:txBody>
                    <a:bodyPr/>
                    <a:lstStyle/>
                    <a:p>
                      <a:pPr algn="ctr" fontAlgn="ctr"/>
                      <a:r>
                        <a:rPr lang="en-US" sz="1400" i="1" u="none" strike="noStrike" dirty="0">
                          <a:effectLst/>
                        </a:rPr>
                        <a:t>Research In Progress</a:t>
                      </a:r>
                      <a:endParaRPr lang="en-US" sz="1400" b="0" i="1"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06"/>
                  </a:ext>
                </a:extLst>
              </a:tr>
              <a:tr h="365760">
                <a:tc>
                  <a:txBody>
                    <a:bodyPr/>
                    <a:lstStyle/>
                    <a:p>
                      <a:pPr marL="182880" indent="0" algn="l" fontAlgn="ctr"/>
                      <a:r>
                        <a:rPr lang="en-US" sz="1400" i="1" u="none" strike="noStrike" dirty="0">
                          <a:effectLst/>
                        </a:rPr>
                        <a:t>CHP as a Non-Wires Solution</a:t>
                      </a:r>
                      <a:endParaRPr lang="en-US" sz="1400" b="0" i="1" u="none" strike="noStrike" dirty="0">
                        <a:solidFill>
                          <a:srgbClr val="000000"/>
                        </a:solidFill>
                        <a:effectLst/>
                        <a:latin typeface="Calibri" panose="020F0502020204030204" pitchFamily="34" charset="0"/>
                      </a:endParaRPr>
                    </a:p>
                  </a:txBody>
                  <a:tcPr marL="5531" marR="5531" marT="5531" marB="0" anchor="ctr">
                    <a:solidFill>
                      <a:schemeClr val="bg1"/>
                    </a:solidFill>
                  </a:tcPr>
                </a:tc>
                <a:tc>
                  <a:txBody>
                    <a:bodyPr/>
                    <a:lstStyle/>
                    <a:p>
                      <a:pPr algn="ctr" fontAlgn="ctr"/>
                      <a:r>
                        <a:rPr lang="en-US" sz="1400" i="1" u="none" strike="noStrike" dirty="0">
                          <a:effectLst/>
                        </a:rPr>
                        <a:t>Research In Progress</a:t>
                      </a:r>
                      <a:endParaRPr lang="en-US" sz="1400" b="0" i="1"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08"/>
                  </a:ext>
                </a:extLst>
              </a:tr>
              <a:tr h="365760">
                <a:tc>
                  <a:txBody>
                    <a:bodyPr/>
                    <a:lstStyle/>
                    <a:p>
                      <a:pPr marL="182880" indent="0" algn="l" fontAlgn="ctr"/>
                      <a:r>
                        <a:rPr lang="en-US" sz="1400" i="1" u="none" strike="noStrike" dirty="0">
                          <a:effectLst/>
                        </a:rPr>
                        <a:t>CHP and Financing (PACE, Third-Party)</a:t>
                      </a:r>
                      <a:endParaRPr lang="en-US" sz="1400" b="0" i="1" u="none" strike="noStrike" dirty="0">
                        <a:solidFill>
                          <a:srgbClr val="000000"/>
                        </a:solidFill>
                        <a:effectLst/>
                        <a:latin typeface="Calibri" panose="020F0502020204030204" pitchFamily="34" charset="0"/>
                      </a:endParaRPr>
                    </a:p>
                  </a:txBody>
                  <a:tcPr marL="5531" marR="5531" marT="5531" marB="0" anchor="ctr">
                    <a:solidFill>
                      <a:schemeClr val="bg1"/>
                    </a:solidFill>
                  </a:tcPr>
                </a:tc>
                <a:tc>
                  <a:txBody>
                    <a:bodyPr/>
                    <a:lstStyle/>
                    <a:p>
                      <a:pPr algn="ctr" fontAlgn="ctr"/>
                      <a:r>
                        <a:rPr lang="en-US" sz="1400" i="1" u="none" strike="noStrike" dirty="0">
                          <a:effectLst/>
                        </a:rPr>
                        <a:t>Research In Progress</a:t>
                      </a:r>
                      <a:endParaRPr lang="en-US" sz="1400" b="0" i="1"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09"/>
                  </a:ext>
                </a:extLst>
              </a:tr>
              <a:tr h="365760">
                <a:tc>
                  <a:txBody>
                    <a:bodyPr/>
                    <a:lstStyle/>
                    <a:p>
                      <a:pPr marL="182880" indent="0" algn="l" fontAlgn="ctr"/>
                      <a:r>
                        <a:rPr lang="en-US" sz="1400" i="1" u="none" strike="noStrike" dirty="0">
                          <a:effectLst/>
                        </a:rPr>
                        <a:t>CHP-based Microgrid Policy</a:t>
                      </a:r>
                      <a:endParaRPr lang="en-US" sz="1400" b="0" i="1" u="none" strike="noStrike" dirty="0">
                        <a:solidFill>
                          <a:srgbClr val="000000"/>
                        </a:solidFill>
                        <a:effectLst/>
                        <a:latin typeface="Calibri" panose="020F0502020204030204" pitchFamily="34" charset="0"/>
                      </a:endParaRPr>
                    </a:p>
                  </a:txBody>
                  <a:tcPr marL="5531" marR="5531" marT="5531" marB="0" anchor="ctr">
                    <a:solidFill>
                      <a:schemeClr val="bg1"/>
                    </a:solidFill>
                  </a:tcPr>
                </a:tc>
                <a:tc>
                  <a:txBody>
                    <a:bodyPr/>
                    <a:lstStyle/>
                    <a:p>
                      <a:pPr algn="ctr" fontAlgn="ctr"/>
                      <a:r>
                        <a:rPr lang="en-US" sz="1400" i="1" u="none" strike="noStrike" dirty="0">
                          <a:effectLst/>
                        </a:rPr>
                        <a:t>Research In Progress</a:t>
                      </a:r>
                      <a:endParaRPr lang="en-US" sz="1400" b="0" i="1"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0010"/>
                  </a:ext>
                </a:extLst>
              </a:tr>
              <a:tr h="365760">
                <a:tc>
                  <a:txBody>
                    <a:bodyPr/>
                    <a:lstStyle/>
                    <a:p>
                      <a:pPr marL="182880" indent="0" algn="l" defTabSz="342892" rtl="0" eaLnBrk="1" fontAlgn="ctr" latinLnBrk="0" hangingPunct="1"/>
                      <a:r>
                        <a:rPr lang="en-US" sz="1400" i="1" u="none" strike="noStrike" kern="1200" dirty="0">
                          <a:solidFill>
                            <a:schemeClr val="dk1"/>
                          </a:solidFill>
                          <a:effectLst/>
                          <a:latin typeface="+mn-lt"/>
                          <a:ea typeface="+mn-ea"/>
                          <a:cs typeface="+mn-cs"/>
                        </a:rPr>
                        <a:t>How CHP can Monetize Grid Services</a:t>
                      </a:r>
                    </a:p>
                  </a:txBody>
                  <a:tcPr marL="5531" marR="5531" marT="5531" marB="0" anchor="ctr">
                    <a:solidFill>
                      <a:schemeClr val="bg1"/>
                    </a:solidFill>
                  </a:tcPr>
                </a:tc>
                <a:tc>
                  <a:txBody>
                    <a:bodyPr/>
                    <a:lstStyle/>
                    <a:p>
                      <a:pPr marL="0" marR="0" lvl="0" indent="0" algn="ctr" defTabSz="342892" rtl="0" eaLnBrk="1" fontAlgn="ctr" latinLnBrk="0" hangingPunct="1">
                        <a:lnSpc>
                          <a:spcPct val="100000"/>
                        </a:lnSpc>
                        <a:spcBef>
                          <a:spcPts val="0"/>
                        </a:spcBef>
                        <a:spcAft>
                          <a:spcPts val="0"/>
                        </a:spcAft>
                        <a:buClrTx/>
                        <a:buSzTx/>
                        <a:buFontTx/>
                        <a:buNone/>
                        <a:tabLst/>
                        <a:defRPr/>
                      </a:pPr>
                      <a:r>
                        <a:rPr lang="en-US" sz="1400" i="1" u="none" strike="noStrike" dirty="0">
                          <a:effectLst/>
                        </a:rPr>
                        <a:t>Research In Progress</a:t>
                      </a:r>
                      <a:endParaRPr lang="en-US" sz="1400" b="0" i="1" u="none" strike="noStrike" dirty="0">
                        <a:solidFill>
                          <a:srgbClr val="00B050"/>
                        </a:solidFill>
                        <a:effectLst/>
                        <a:latin typeface="Calibri" panose="020F0502020204030204" pitchFamily="34" charset="0"/>
                      </a:endParaRPr>
                    </a:p>
                  </a:txBody>
                  <a:tcPr marL="5531" marR="5531" marT="5531" marB="0" anchor="ctr">
                    <a:solidFill>
                      <a:schemeClr val="bg1"/>
                    </a:solidFill>
                  </a:tcPr>
                </a:tc>
                <a:extLst>
                  <a:ext uri="{0D108BD9-81ED-4DB2-BD59-A6C34878D82A}">
                    <a16:rowId xmlns:a16="http://schemas.microsoft.com/office/drawing/2014/main" xmlns="" val="1923811984"/>
                  </a:ext>
                </a:extLst>
              </a:tr>
            </a:tbl>
          </a:graphicData>
        </a:graphic>
      </p:graphicFrame>
      <p:sp>
        <p:nvSpPr>
          <p:cNvPr id="17" name="Rectangle 16">
            <a:extLst>
              <a:ext uri="{FF2B5EF4-FFF2-40B4-BE49-F238E27FC236}">
                <a16:creationId xmlns:a16="http://schemas.microsoft.com/office/drawing/2014/main" xmlns="" id="{6C7BE031-0F63-4E9B-A1C1-DBCD5108861C}"/>
              </a:ext>
            </a:extLst>
          </p:cNvPr>
          <p:cNvSpPr/>
          <p:nvPr/>
        </p:nvSpPr>
        <p:spPr>
          <a:xfrm>
            <a:off x="5999301" y="5540169"/>
            <a:ext cx="2869660" cy="738664"/>
          </a:xfrm>
          <a:prstGeom prst="rect">
            <a:avLst/>
          </a:prstGeom>
        </p:spPr>
        <p:txBody>
          <a:bodyPr wrap="square">
            <a:spAutoFit/>
          </a:bodyPr>
          <a:lstStyle/>
          <a:p>
            <a:r>
              <a:rPr lang="en-US" sz="1400" dirty="0">
                <a:hlinkClick r:id="rId2"/>
              </a:rPr>
              <a:t>https://betterbuildingssolutioncenter.energy.gov/chp/resources-publications</a:t>
            </a:r>
            <a:endParaRPr lang="en-US" sz="1400" dirty="0"/>
          </a:p>
        </p:txBody>
      </p:sp>
      <p:pic>
        <p:nvPicPr>
          <p:cNvPr id="18" name="Picture 17">
            <a:extLst>
              <a:ext uri="{FF2B5EF4-FFF2-40B4-BE49-F238E27FC236}">
                <a16:creationId xmlns:a16="http://schemas.microsoft.com/office/drawing/2014/main" xmlns="" id="{E9237BA5-580C-4D87-8163-B41A9DEEC8FD}"/>
              </a:ext>
            </a:extLst>
          </p:cNvPr>
          <p:cNvPicPr>
            <a:picLocks noChangeAspect="1"/>
          </p:cNvPicPr>
          <p:nvPr/>
        </p:nvPicPr>
        <p:blipFill>
          <a:blip r:embed="rId3"/>
          <a:stretch>
            <a:fillRect/>
          </a:stretch>
        </p:blipFill>
        <p:spPr>
          <a:xfrm>
            <a:off x="5999301" y="2270781"/>
            <a:ext cx="2017707" cy="2612716"/>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xmlns="" id="{169E4D6C-5A60-45F7-8EEB-858BE2D2F241}"/>
              </a:ext>
            </a:extLst>
          </p:cNvPr>
          <p:cNvPicPr>
            <a:picLocks noChangeAspect="1"/>
          </p:cNvPicPr>
          <p:nvPr/>
        </p:nvPicPr>
        <p:blipFill>
          <a:blip r:embed="rId4"/>
          <a:stretch>
            <a:fillRect/>
          </a:stretch>
        </p:blipFill>
        <p:spPr>
          <a:xfrm>
            <a:off x="6739209" y="2669881"/>
            <a:ext cx="2015685" cy="2617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250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16"/>
            <a:ext cx="9144000" cy="613782"/>
          </a:xfrm>
        </p:spPr>
        <p:txBody>
          <a:bodyPr>
            <a:noAutofit/>
          </a:bodyPr>
          <a:lstStyle/>
          <a:p>
            <a:pPr algn="ctr"/>
            <a:r>
              <a:rPr lang="en-US" sz="2800" dirty="0">
                <a:latin typeface="Times New Roman" panose="02020603050405020304" pitchFamily="18" charset="0"/>
                <a:cs typeface="Times New Roman" panose="02020603050405020304" pitchFamily="18" charset="0"/>
              </a:rPr>
              <a:t>CHP Deployment Resources Accomplishment Example: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CHP for Resiliency Accelerator* (completed)</a:t>
            </a:r>
            <a:endParaRPr lang="en-US" sz="2800" dirty="0"/>
          </a:p>
        </p:txBody>
      </p:sp>
      <p:sp>
        <p:nvSpPr>
          <p:cNvPr id="17" name="Text Placeholder 2">
            <a:extLst>
              <a:ext uri="{FF2B5EF4-FFF2-40B4-BE49-F238E27FC236}">
                <a16:creationId xmlns:a16="http://schemas.microsoft.com/office/drawing/2014/main" xmlns="" id="{4756C6DF-0F21-4EF6-B68E-08E72B273D4D}"/>
              </a:ext>
            </a:extLst>
          </p:cNvPr>
          <p:cNvSpPr txBox="1">
            <a:spLocks/>
          </p:cNvSpPr>
          <p:nvPr/>
        </p:nvSpPr>
        <p:spPr>
          <a:xfrm>
            <a:off x="192088" y="812731"/>
            <a:ext cx="8731250" cy="5588069"/>
          </a:xfrm>
          <a:prstGeom prst="rect">
            <a:avLst/>
          </a:prstGeom>
        </p:spPr>
        <p:txBody>
          <a:bodyPr vert="horz" lIns="91440" tIns="45720" rIns="91440" bIns="45720" rtlCol="0">
            <a:noAutofit/>
          </a:bodyPr>
          <a:lstStyle>
            <a:lvl1pPr marL="257168" indent="-257168" algn="l" defTabSz="342892" rtl="0" eaLnBrk="1" latinLnBrk="0" hangingPunct="1">
              <a:lnSpc>
                <a:spcPct val="114000"/>
              </a:lnSpc>
              <a:spcBef>
                <a:spcPts val="450"/>
              </a:spcBef>
              <a:buFont typeface="Arial"/>
              <a:buChar char="•"/>
              <a:defRPr sz="1500" kern="1200">
                <a:solidFill>
                  <a:schemeClr val="tx1"/>
                </a:solidFill>
                <a:latin typeface="+mn-lt"/>
                <a:ea typeface="+mn-ea"/>
                <a:cs typeface="Arial"/>
              </a:defRPr>
            </a:lvl1pPr>
            <a:lvl2pPr marL="557199" indent="-214308"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2pPr>
            <a:lvl3pPr marL="857228"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3pPr>
            <a:lvl4pPr marL="1200120"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4pPr>
            <a:lvl5pPr marL="1543012" indent="-171446" algn="l" defTabSz="342892" rtl="0" eaLnBrk="1" latinLnBrk="0" hangingPunct="1">
              <a:lnSpc>
                <a:spcPct val="114000"/>
              </a:lnSpc>
              <a:spcBef>
                <a:spcPts val="450"/>
              </a:spcBef>
              <a:buFont typeface="Arial"/>
              <a:buChar char="»"/>
              <a:defRPr sz="1200" kern="1200">
                <a:solidFill>
                  <a:schemeClr val="tx1"/>
                </a:solidFill>
                <a:latin typeface="+mn-lt"/>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892" rtl="0" eaLnBrk="1" fontAlgn="auto" latinLnBrk="0" hangingPunct="1">
              <a:lnSpc>
                <a:spcPct val="114000"/>
              </a:lnSpc>
              <a:spcBef>
                <a:spcPts val="450"/>
              </a:spcBef>
              <a:spcAft>
                <a:spcPts val="0"/>
              </a:spcAft>
              <a:buClrTx/>
              <a:buSzTx/>
              <a:buFont typeface="Arial"/>
              <a:buNone/>
              <a:tabLst/>
              <a:defRPr/>
            </a:pPr>
            <a:r>
              <a:rPr kumimoji="0" lang="en-US" sz="1800" b="1" i="0" u="none" strike="noStrike" kern="1200" cap="none" spc="0" normalizeH="0" baseline="0" noProof="0" dirty="0">
                <a:ln>
                  <a:noFill/>
                </a:ln>
                <a:solidFill>
                  <a:srgbClr val="0099CC"/>
                </a:solidFill>
                <a:effectLst/>
                <a:uLnTx/>
                <a:uFillTx/>
                <a:latin typeface="Times New Roman" panose="02020603050405020304" pitchFamily="18" charset="0"/>
                <a:ea typeface="+mn-ea"/>
                <a:cs typeface="Times New Roman" panose="02020603050405020304" pitchFamily="18" charset="0"/>
              </a:rPr>
              <a:t>Purpose</a:t>
            </a:r>
            <a:r>
              <a:rPr kumimoji="0" lang="en-US" sz="1800" b="1"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The DOE CHP for Resiliency Accelerator was a 2-year effort focused on bringing together resources for how states, local governments, and utilities could include CHP in their resilience planning efforts.</a:t>
            </a:r>
          </a:p>
          <a:p>
            <a:pPr marL="0" marR="0" lvl="0" indent="0" algn="l" defTabSz="342892" rtl="0" eaLnBrk="1" fontAlgn="auto" latinLnBrk="0" hangingPunct="1">
              <a:lnSpc>
                <a:spcPct val="114000"/>
              </a:lnSpc>
              <a:spcBef>
                <a:spcPts val="450"/>
              </a:spcBef>
              <a:spcAft>
                <a:spcPts val="0"/>
              </a:spcAft>
              <a:buClrTx/>
              <a:buSzTx/>
              <a:buFont typeface="Arial"/>
              <a:buNone/>
              <a:tabLst/>
              <a:defRPr/>
            </a:pPr>
            <a:r>
              <a:rPr kumimoji="0" lang="en-US" sz="1800" b="1" i="0" u="none" strike="noStrike" kern="1200" cap="none" spc="0" normalizeH="0" baseline="0" noProof="0" dirty="0">
                <a:ln>
                  <a:noFill/>
                </a:ln>
                <a:solidFill>
                  <a:srgbClr val="0099CC"/>
                </a:solidFill>
                <a:effectLst/>
                <a:uLnTx/>
                <a:uFillTx/>
                <a:latin typeface="Times New Roman" panose="02020603050405020304" pitchFamily="18" charset="0"/>
                <a:ea typeface="+mn-ea"/>
                <a:cs typeface="Times New Roman" panose="02020603050405020304" pitchFamily="18" charset="0"/>
              </a:rPr>
              <a:t>Available Now: </a:t>
            </a:r>
            <a:r>
              <a:rPr kumimoji="0" lang="en-US" sz="18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Four key resources were created to assist local governments and utilities in their planning efforts.</a:t>
            </a:r>
          </a:p>
          <a:p>
            <a:pPr marL="457200" marR="0" lvl="0" indent="-274320" algn="l" defTabSz="342892" rtl="0" eaLnBrk="1" fontAlgn="auto" latinLnBrk="0" hangingPunct="1">
              <a:lnSpc>
                <a:spcPct val="114000"/>
              </a:lnSpc>
              <a:spcBef>
                <a:spcPts val="45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Distributed Generation (DG) for Resilience Planning Guide: </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Helps decision makers determine how DG  and CHP can help support resilience goals and assist in the resilience planning process, including information on DG technologies, examples of how DG is included in resilience planning, and examples of policies that support the use of DG/CHP.</a:t>
            </a:r>
          </a:p>
          <a:p>
            <a:pPr marL="457200" marR="0" lvl="0" indent="-274320" algn="l" defTabSz="342892" rtl="0" eaLnBrk="1" fontAlgn="auto" latinLnBrk="0" hangingPunct="1">
              <a:lnSpc>
                <a:spcPct val="114000"/>
              </a:lnSpc>
              <a:spcBef>
                <a:spcPts val="45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CHP for Resilience Screening Tool: </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Allows users to screen and rank individual sites or portfolios of buildings based on a variety of resilience metrics and their suitability for CHP, and helps users prioritize which sites can best use CHP so that they can plan and implement resilience solutions. </a:t>
            </a:r>
            <a:r>
              <a:rPr kumimoji="0" lang="en-US" sz="1400" b="0" i="1"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(Available in both web and excel versions)</a:t>
            </a:r>
          </a:p>
          <a:p>
            <a:pPr marL="457200" marR="0" lvl="0" indent="-274320" algn="l" defTabSz="342892" rtl="0" eaLnBrk="1" fontAlgn="auto" latinLnBrk="0" hangingPunct="1">
              <a:lnSpc>
                <a:spcPct val="114000"/>
              </a:lnSpc>
              <a:spcBef>
                <a:spcPts val="45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Issue Brief on Performance of DERs in Disaster Events: </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Assists stakeholders/policy makers in assessing technology options best able to meet their resilience priorities; includes a qualitative assessment of the vulnerability of 6 DER technologies, including CHP, in 6 different disaster events, and highlights design strategies that could lower potential risks from events discussed. </a:t>
            </a:r>
          </a:p>
          <a:p>
            <a:pPr marL="457200" marR="0" lvl="0" indent="-274320" algn="l" defTabSz="342892" rtl="0" eaLnBrk="1" fontAlgn="auto" latinLnBrk="0" hangingPunct="1">
              <a:lnSpc>
                <a:spcPct val="114000"/>
              </a:lnSpc>
              <a:spcBef>
                <a:spcPts val="45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Partner Profiles: </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rPr>
              <a:t>Accelerator Partners completed short profiles that provide insights and real-world examples from state agencies, cities, utilities, nonprofit organizations, and CHP solution providers that other stakeholders can learn from and integrate into their own resilience initiatives. </a:t>
            </a:r>
          </a:p>
          <a:p>
            <a:pPr marL="0" lvl="0" indent="0" fontAlgn="auto">
              <a:spcAft>
                <a:spcPts val="0"/>
              </a:spcAft>
              <a:buNone/>
            </a:pPr>
            <a:r>
              <a:rPr lang="en-US" sz="1400" dirty="0">
                <a:solidFill>
                  <a:schemeClr val="accent2">
                    <a:lumMod val="75000"/>
                  </a:schemeClr>
                </a:solidFill>
                <a:latin typeface="Franklin Gothic Book" panose="020B0503020102020204"/>
              </a:rPr>
              <a:t>*https://betterbuildingssolutioncenter.energy.gov/accelerators/combined-heat-and-power-resiliency</a:t>
            </a:r>
          </a:p>
          <a:p>
            <a:pPr marL="0" marR="0" lvl="0" indent="0" algn="l" defTabSz="342892" rtl="0" eaLnBrk="1" fontAlgn="auto" latinLnBrk="0" hangingPunct="1">
              <a:lnSpc>
                <a:spcPct val="114000"/>
              </a:lnSpc>
              <a:spcBef>
                <a:spcPts val="450"/>
              </a:spcBef>
              <a:spcAft>
                <a:spcPts val="0"/>
              </a:spcAft>
              <a:buClrTx/>
              <a:buSzTx/>
              <a:buFont typeface="Arial"/>
              <a:buNone/>
              <a:tabLst/>
              <a:defRPr/>
            </a:pPr>
            <a:endParaRPr kumimoji="0" lang="en-US" sz="1200" b="0" i="0" u="none" strike="noStrike" kern="1200" cap="none" spc="0" normalizeH="0" baseline="0" noProof="0" dirty="0">
              <a:ln>
                <a:noFill/>
              </a:ln>
              <a:solidFill>
                <a:srgbClr val="4C4C4C"/>
              </a:solidFill>
              <a:effectLst/>
              <a:uLnTx/>
              <a:uFillTx/>
              <a:latin typeface="Franklin Gothic Book" panose="020B0503020102020204"/>
              <a:ea typeface="+mn-ea"/>
              <a:cs typeface="Arial"/>
            </a:endParaRPr>
          </a:p>
          <a:p>
            <a:pPr marL="257168" marR="0" lvl="0" indent="-257168" algn="l" defTabSz="342892" rtl="0" eaLnBrk="1" fontAlgn="auto" latinLnBrk="0" hangingPunct="1">
              <a:lnSpc>
                <a:spcPct val="114000"/>
              </a:lnSpc>
              <a:spcBef>
                <a:spcPts val="450"/>
              </a:spcBef>
              <a:spcAft>
                <a:spcPts val="0"/>
              </a:spcAft>
              <a:buClrTx/>
              <a:buSzTx/>
              <a:buFont typeface="Arial"/>
              <a:buChar char="•"/>
              <a:tabLst/>
              <a:defRPr/>
            </a:pPr>
            <a:endParaRPr kumimoji="0" lang="en-US" sz="1500" b="0" i="0" u="none" strike="noStrike" kern="1200" cap="none" spc="0" normalizeH="0" baseline="0" noProof="0" dirty="0">
              <a:ln>
                <a:noFill/>
              </a:ln>
              <a:solidFill>
                <a:srgbClr val="4C4C4C"/>
              </a:solidFill>
              <a:effectLst/>
              <a:uLnTx/>
              <a:uFillTx/>
              <a:latin typeface="Franklin Gothic Book" panose="020B0503020102020204"/>
              <a:ea typeface="+mn-ea"/>
              <a:cs typeface="Arial"/>
            </a:endParaRPr>
          </a:p>
        </p:txBody>
      </p:sp>
    </p:spTree>
    <p:extLst>
      <p:ext uri="{BB962C8B-B14F-4D97-AF65-F5344CB8AC3E}">
        <p14:creationId xmlns:p14="http://schemas.microsoft.com/office/powerpoint/2010/main" val="288183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216"/>
            <a:ext cx="9144000" cy="613782"/>
          </a:xfrm>
        </p:spPr>
        <p:txBody>
          <a:bodyPr>
            <a:noAutofit/>
          </a:bodyPr>
          <a:lstStyle/>
          <a:p>
            <a:pPr algn="ctr"/>
            <a:r>
              <a:rPr lang="en-US" sz="2400" dirty="0">
                <a:latin typeface="Times New Roman" panose="02020603050405020304" pitchFamily="18" charset="0"/>
                <a:cs typeface="Times New Roman" panose="02020603050405020304" pitchFamily="18" charset="0"/>
              </a:rPr>
              <a:t>CHP Deployment Resources Accomplishment Example: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Just Released Video Tutorial for DG for Resilience Planning Guide</a:t>
            </a:r>
            <a:endParaRPr lang="en-US" sz="2400" dirty="0"/>
          </a:p>
        </p:txBody>
      </p:sp>
      <p:pic>
        <p:nvPicPr>
          <p:cNvPr id="3" name="Picture 2">
            <a:extLst>
              <a:ext uri="{FF2B5EF4-FFF2-40B4-BE49-F238E27FC236}">
                <a16:creationId xmlns:a16="http://schemas.microsoft.com/office/drawing/2014/main" xmlns="" id="{01DD408E-F4B7-4E85-8028-B77F716847BE}"/>
              </a:ext>
            </a:extLst>
          </p:cNvPr>
          <p:cNvPicPr>
            <a:picLocks noChangeAspect="1"/>
          </p:cNvPicPr>
          <p:nvPr/>
        </p:nvPicPr>
        <p:blipFill>
          <a:blip r:embed="rId2"/>
          <a:stretch>
            <a:fillRect/>
          </a:stretch>
        </p:blipFill>
        <p:spPr>
          <a:xfrm>
            <a:off x="298940" y="958050"/>
            <a:ext cx="8305500" cy="5396431"/>
          </a:xfrm>
          <a:prstGeom prst="rect">
            <a:avLst/>
          </a:prstGeom>
        </p:spPr>
      </p:pic>
      <p:sp>
        <p:nvSpPr>
          <p:cNvPr id="4" name="Rectangle 3"/>
          <p:cNvSpPr/>
          <p:nvPr/>
        </p:nvSpPr>
        <p:spPr>
          <a:xfrm>
            <a:off x="5486400" y="5486400"/>
            <a:ext cx="2895600" cy="646331"/>
          </a:xfrm>
          <a:prstGeom prst="rect">
            <a:avLst/>
          </a:prstGeom>
        </p:spPr>
        <p:txBody>
          <a:bodyPr wrap="square">
            <a:spAutoFit/>
          </a:bodyPr>
          <a:lstStyle/>
          <a:p>
            <a:r>
              <a:rPr lang="en-US" dirty="0"/>
              <a:t>https://www.youtube.com/watch?v=otyG28ebpNY</a:t>
            </a:r>
          </a:p>
        </p:txBody>
      </p:sp>
    </p:spTree>
    <p:extLst>
      <p:ext uri="{BB962C8B-B14F-4D97-AF65-F5344CB8AC3E}">
        <p14:creationId xmlns:p14="http://schemas.microsoft.com/office/powerpoint/2010/main" val="325922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3594802"/>
              </p:ext>
            </p:extLst>
          </p:nvPr>
        </p:nvGraphicFramePr>
        <p:xfrm>
          <a:off x="4935047" y="1642316"/>
          <a:ext cx="3853140" cy="1534002"/>
        </p:xfrm>
        <a:graphic>
          <a:graphicData uri="http://schemas.openxmlformats.org/drawingml/2006/table">
            <a:tbl>
              <a:tblPr firstRow="1" firstCol="1" bandRow="1">
                <a:tableStyleId>{5C22544A-7EE6-4342-B048-85BDC9FD1C3A}</a:tableStyleId>
              </a:tblPr>
              <a:tblGrid>
                <a:gridCol w="2689769">
                  <a:extLst>
                    <a:ext uri="{9D8B030D-6E8A-4147-A177-3AD203B41FA5}">
                      <a16:colId xmlns:a16="http://schemas.microsoft.com/office/drawing/2014/main" xmlns="" val="20000"/>
                    </a:ext>
                  </a:extLst>
                </a:gridCol>
                <a:gridCol w="1163371">
                  <a:extLst>
                    <a:ext uri="{9D8B030D-6E8A-4147-A177-3AD203B41FA5}">
                      <a16:colId xmlns:a16="http://schemas.microsoft.com/office/drawing/2014/main" xmlns="" val="20001"/>
                    </a:ext>
                  </a:extLst>
                </a:gridCol>
              </a:tblGrid>
              <a:tr h="495080">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Budget</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DOE Share</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xmlns="" val="10000"/>
                  </a:ext>
                </a:extLst>
              </a:tr>
              <a:tr h="351401">
                <a:tc>
                  <a:txBody>
                    <a:bodyPr/>
                    <a:lstStyle/>
                    <a:p>
                      <a:pPr marL="0" marR="0" algn="ctr">
                        <a:spcBef>
                          <a:spcPts val="0"/>
                        </a:spcBef>
                        <a:spcAft>
                          <a:spcPts val="0"/>
                        </a:spcAft>
                      </a:pPr>
                      <a:r>
                        <a:rPr lang="en-US" sz="1100" baseline="0" dirty="0">
                          <a:solidFill>
                            <a:schemeClr val="lt1"/>
                          </a:solidFill>
                          <a:effectLst/>
                          <a:latin typeface="Arial" panose="020B0604020202020204" pitchFamily="34" charset="0"/>
                          <a:ea typeface="+mn-ea"/>
                          <a:cs typeface="Arial" panose="020B0604020202020204" pitchFamily="34" charset="0"/>
                        </a:rPr>
                        <a:t>Prior-Year Carryover</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$3,691,000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xmlns="" val="10001"/>
                  </a:ext>
                </a:extLst>
              </a:tr>
              <a:tr h="377957">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FY20</a:t>
                      </a:r>
                      <a:r>
                        <a:rPr lang="en-US" sz="11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Approved Budget</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$2,000,000</a:t>
                      </a:r>
                    </a:p>
                  </a:txBody>
                  <a:tcPr marL="51435" marR="51435" marT="0" marB="0" anchor="ctr"/>
                </a:tc>
                <a:extLst>
                  <a:ext uri="{0D108BD9-81ED-4DB2-BD59-A6C34878D82A}">
                    <a16:rowId xmlns:a16="http://schemas.microsoft.com/office/drawing/2014/main" xmlns="" val="10002"/>
                  </a:ext>
                </a:extLst>
              </a:tr>
              <a:tr h="309564">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Costs</a:t>
                      </a:r>
                      <a:r>
                        <a:rPr lang="en-US" sz="11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as of 3/3/0/2020</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$1,862,000</a:t>
                      </a:r>
                    </a:p>
                  </a:txBody>
                  <a:tcPr marL="51435" marR="51435" marT="0" marB="0" anchor="ctr"/>
                </a:tc>
                <a:extLst>
                  <a:ext uri="{0D108BD9-81ED-4DB2-BD59-A6C34878D82A}">
                    <a16:rowId xmlns:a16="http://schemas.microsoft.com/office/drawing/2014/main" xmlns="" val="10003"/>
                  </a:ext>
                </a:extLst>
              </a:tr>
            </a:tbl>
          </a:graphicData>
        </a:graphic>
      </p:graphicFrame>
      <p:sp>
        <p:nvSpPr>
          <p:cNvPr id="6" name="TextBox 5"/>
          <p:cNvSpPr txBox="1"/>
          <p:nvPr/>
        </p:nvSpPr>
        <p:spPr>
          <a:xfrm>
            <a:off x="4900888" y="1209503"/>
            <a:ext cx="3981452" cy="338554"/>
          </a:xfrm>
          <a:prstGeom prst="rect">
            <a:avLst/>
          </a:prstGeom>
          <a:noFill/>
        </p:spPr>
        <p:txBody>
          <a:bodyPr wrap="square" rtlCol="0">
            <a:spAutoFit/>
          </a:bodyPr>
          <a:lstStyle/>
          <a:p>
            <a:pPr algn="ctr" defTabSz="342900"/>
            <a:r>
              <a:rPr lang="en-US" sz="1600" b="1" u="sng" dirty="0">
                <a:solidFill>
                  <a:prstClr val="black"/>
                </a:solidFill>
                <a:latin typeface="Times New Roman" panose="02020603050405020304" pitchFamily="18" charset="0"/>
                <a:cs typeface="Times New Roman" panose="02020603050405020304" pitchFamily="18" charset="0"/>
              </a:rPr>
              <a:t>Project Budget and Costs:</a:t>
            </a:r>
          </a:p>
        </p:txBody>
      </p:sp>
      <p:sp>
        <p:nvSpPr>
          <p:cNvPr id="11" name="Rectangle 10"/>
          <p:cNvSpPr/>
          <p:nvPr/>
        </p:nvSpPr>
        <p:spPr>
          <a:xfrm>
            <a:off x="372035" y="1209503"/>
            <a:ext cx="3963431" cy="1579920"/>
          </a:xfrm>
          <a:prstGeom prst="rect">
            <a:avLst/>
          </a:prstGeom>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1028700" indent="-1028700" defTabSz="342900">
              <a:spcAft>
                <a:spcPts val="450"/>
              </a:spcAft>
            </a:pPr>
            <a:r>
              <a:rPr lang="en-US" sz="16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Timeline:</a:t>
            </a:r>
          </a:p>
          <a:p>
            <a:pPr marL="1028700" indent="-1028700" defTabSz="342900">
              <a:spcAft>
                <a:spcPts val="450"/>
              </a:spcAft>
            </a:pP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Project Start Date:</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10/01/2019 </a:t>
            </a:r>
          </a:p>
          <a:p>
            <a:pPr marL="1028700" indent="-1028700" defTabSz="342900">
              <a:spcAft>
                <a:spcPts val="450"/>
              </a:spcAft>
            </a:pP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Budget Period End Date:</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09/30/2020</a:t>
            </a:r>
          </a:p>
          <a:p>
            <a:pPr marL="1028700" indent="-1028700" defTabSz="342900">
              <a:spcAft>
                <a:spcPts val="450"/>
              </a:spcAft>
            </a:pP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Project End Date: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09/30/2020</a:t>
            </a:r>
          </a:p>
          <a:p>
            <a:pPr marL="1028700" indent="-1028700" defTabSz="342900">
              <a:spcAft>
                <a:spcPts val="450"/>
              </a:spcAft>
            </a:pPr>
            <a:r>
              <a:rPr lang="en-US" sz="1600" dirty="0">
                <a:solidFill>
                  <a:srgbClr val="000000"/>
                </a:solidFill>
                <a:ea typeface="Calibri" panose="020F0502020204030204" pitchFamily="34" charset="0"/>
              </a:rPr>
              <a:t> </a:t>
            </a:r>
          </a:p>
        </p:txBody>
      </p:sp>
      <p:sp>
        <p:nvSpPr>
          <p:cNvPr id="12" name="Title 1"/>
          <p:cNvSpPr txBox="1">
            <a:spLocks/>
          </p:cNvSpPr>
          <p:nvPr/>
        </p:nvSpPr>
        <p:spPr bwMode="auto">
          <a:xfrm>
            <a:off x="144466" y="-147662"/>
            <a:ext cx="8382000" cy="82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4500" kern="1200" baseline="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defTabSz="914400"/>
            <a:r>
              <a:rPr lang="en-US" dirty="0">
                <a:latin typeface="Times New Roman" panose="02020603050405020304" pitchFamily="18" charset="0"/>
                <a:cs typeface="Times New Roman" panose="02020603050405020304" pitchFamily="18" charset="0"/>
              </a:rPr>
              <a:t>Overview</a:t>
            </a:r>
          </a:p>
        </p:txBody>
      </p:sp>
      <p:sp>
        <p:nvSpPr>
          <p:cNvPr id="8" name="TextBox 7"/>
          <p:cNvSpPr txBox="1"/>
          <p:nvPr/>
        </p:nvSpPr>
        <p:spPr>
          <a:xfrm>
            <a:off x="372034" y="2789423"/>
            <a:ext cx="3963431" cy="4101123"/>
          </a:xfrm>
          <a:prstGeom prst="rect">
            <a:avLst/>
          </a:prstGeom>
          <a:noFill/>
        </p:spPr>
        <p:txBody>
          <a:bodyPr wrap="square" rtlCol="0">
            <a:spAutoFit/>
          </a:bodyPr>
          <a:lstStyle/>
          <a:p>
            <a:pPr>
              <a:spcAft>
                <a:spcPts val="300"/>
              </a:spcAft>
            </a:pPr>
            <a:r>
              <a:rPr lang="en-US" sz="1600" b="1" u="sng" dirty="0">
                <a:latin typeface="Times New Roman" panose="02020603050405020304" pitchFamily="18" charset="0"/>
                <a:cs typeface="Times New Roman" panose="02020603050405020304" pitchFamily="18" charset="0"/>
              </a:rPr>
              <a:t>AMO MYPP Connection:</a:t>
            </a:r>
          </a:p>
          <a:p>
            <a:r>
              <a:rPr lang="en-US" sz="1600" dirty="0">
                <a:latin typeface="Times New Roman" panose="02020603050405020304" pitchFamily="18" charset="0"/>
                <a:cs typeface="Times New Roman" panose="02020603050405020304" pitchFamily="18" charset="0"/>
              </a:rPr>
              <a:t>Target 13.1 - Achieve a ten-fold cumulative increase in direct CHP technical support activities to potential commercial, institutional, and industrial end-users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Target 13.2 - Advance the development of cost-effective CHP systems that are responsive to site demands as well as grid requirements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Target 13.4 - Support a 20% reduction in installed cost of commercially available, packaged (&lt;10 MW) CHP systems (while maintaining &gt;75% system efficiency at HHV)</a:t>
            </a: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897264" y="3665392"/>
            <a:ext cx="3650007" cy="2811608"/>
          </a:xfrm>
          <a:prstGeom prst="rect">
            <a:avLst/>
          </a:prstGeom>
          <a:noFill/>
        </p:spPr>
        <p:txBody>
          <a:bodyPr wrap="square" rtlCol="0">
            <a:normAutofit/>
          </a:bodyPr>
          <a:lstStyle/>
          <a:p>
            <a:pPr defTabSz="342900"/>
            <a:r>
              <a:rPr lang="en-US" sz="1600" b="1" u="sng" dirty="0">
                <a:solidFill>
                  <a:prstClr val="black"/>
                </a:solidFill>
                <a:latin typeface="Times New Roman" panose="02020603050405020304" pitchFamily="18" charset="0"/>
                <a:cs typeface="Times New Roman" panose="02020603050405020304" pitchFamily="18" charset="0"/>
              </a:rPr>
              <a:t>Project Team:</a:t>
            </a:r>
          </a:p>
          <a:p>
            <a:pPr defTabSz="342900"/>
            <a:r>
              <a:rPr lang="en-US" sz="1600" dirty="0">
                <a:latin typeface="Times New Roman" panose="02020603050405020304" pitchFamily="18" charset="0"/>
                <a:cs typeface="Times New Roman" panose="02020603050405020304" pitchFamily="18" charset="0"/>
              </a:rPr>
              <a:t>Lawrence Berkeley National Laboratory</a:t>
            </a:r>
          </a:p>
          <a:p>
            <a:pPr defTabSz="342900"/>
            <a:r>
              <a:rPr lang="en-US" sz="1600" dirty="0">
                <a:solidFill>
                  <a:prstClr val="black"/>
                </a:solidFill>
                <a:latin typeface="Times New Roman" panose="02020603050405020304" pitchFamily="18" charset="0"/>
                <a:cs typeface="Times New Roman" panose="02020603050405020304" pitchFamily="18" charset="0"/>
              </a:rPr>
              <a:t>Analytical Energy Solutions</a:t>
            </a:r>
          </a:p>
          <a:p>
            <a:pPr defTabSz="342900"/>
            <a:r>
              <a:rPr lang="en-US" sz="1600" dirty="0" err="1">
                <a:solidFill>
                  <a:prstClr val="black"/>
                </a:solidFill>
                <a:latin typeface="Times New Roman" panose="02020603050405020304" pitchFamily="18" charset="0"/>
                <a:cs typeface="Times New Roman" panose="02020603050405020304" pitchFamily="18" charset="0"/>
              </a:rPr>
              <a:t>Elberti</a:t>
            </a:r>
            <a:r>
              <a:rPr lang="en-US" sz="1600" dirty="0">
                <a:solidFill>
                  <a:prstClr val="black"/>
                </a:solidFill>
                <a:latin typeface="Times New Roman" panose="02020603050405020304" pitchFamily="18" charset="0"/>
                <a:cs typeface="Times New Roman" panose="02020603050405020304" pitchFamily="18" charset="0"/>
              </a:rPr>
              <a:t> Engineering</a:t>
            </a:r>
          </a:p>
          <a:p>
            <a:pPr defTabSz="342900"/>
            <a:r>
              <a:rPr lang="en-US" sz="1600" dirty="0">
                <a:solidFill>
                  <a:prstClr val="black"/>
                </a:solidFill>
                <a:latin typeface="Times New Roman" panose="02020603050405020304" pitchFamily="18" charset="0"/>
                <a:cs typeface="Times New Roman" panose="02020603050405020304" pitchFamily="18" charset="0"/>
              </a:rPr>
              <a:t>Energetics</a:t>
            </a:r>
          </a:p>
          <a:p>
            <a:pPr defTabSz="342900"/>
            <a:r>
              <a:rPr lang="en-US" sz="1600" dirty="0">
                <a:solidFill>
                  <a:prstClr val="black"/>
                </a:solidFill>
                <a:latin typeface="Times New Roman" panose="02020603050405020304" pitchFamily="18" charset="0"/>
                <a:cs typeface="Times New Roman" panose="02020603050405020304" pitchFamily="18" charset="0"/>
              </a:rPr>
              <a:t>Entropy Research</a:t>
            </a:r>
          </a:p>
          <a:p>
            <a:pPr defTabSz="342900"/>
            <a:r>
              <a:rPr lang="en-US" sz="1600" dirty="0">
                <a:solidFill>
                  <a:prstClr val="black"/>
                </a:solidFill>
                <a:latin typeface="Times New Roman" panose="02020603050405020304" pitchFamily="18" charset="0"/>
                <a:cs typeface="Times New Roman" panose="02020603050405020304" pitchFamily="18" charset="0"/>
              </a:rPr>
              <a:t>Exergy Partners</a:t>
            </a:r>
          </a:p>
          <a:p>
            <a:pPr defTabSz="342900"/>
            <a:r>
              <a:rPr lang="en-US" sz="1600" dirty="0">
                <a:solidFill>
                  <a:prstClr val="black"/>
                </a:solidFill>
                <a:latin typeface="Times New Roman" panose="02020603050405020304" pitchFamily="18" charset="0"/>
                <a:cs typeface="Times New Roman" panose="02020603050405020304" pitchFamily="18" charset="0"/>
              </a:rPr>
              <a:t>ICF International</a:t>
            </a:r>
          </a:p>
          <a:p>
            <a:pPr defTabSz="342900"/>
            <a:r>
              <a:rPr lang="en-US" sz="1600" dirty="0" err="1">
                <a:solidFill>
                  <a:prstClr val="black"/>
                </a:solidFill>
                <a:latin typeface="Times New Roman" panose="02020603050405020304" pitchFamily="18" charset="0"/>
                <a:cs typeface="Times New Roman" panose="02020603050405020304" pitchFamily="18" charset="0"/>
              </a:rPr>
              <a:t>Kestava</a:t>
            </a:r>
            <a:r>
              <a:rPr lang="en-US" sz="1600" dirty="0">
                <a:solidFill>
                  <a:prstClr val="black"/>
                </a:solidFill>
                <a:latin typeface="Times New Roman" panose="02020603050405020304" pitchFamily="18" charset="0"/>
                <a:cs typeface="Times New Roman" panose="02020603050405020304" pitchFamily="18" charset="0"/>
              </a:rPr>
              <a:t> Energy Management</a:t>
            </a:r>
          </a:p>
          <a:p>
            <a:pPr defTabSz="342900"/>
            <a:endParaRPr lang="en-US" sz="1600" dirty="0">
              <a:solidFill>
                <a:prstClr val="black"/>
              </a:solidFill>
              <a:latin typeface="Times New Roman" panose="02020603050405020304" pitchFamily="18" charset="0"/>
              <a:cs typeface="Times New Roman" panose="02020603050405020304" pitchFamily="18" charset="0"/>
            </a:endParaRPr>
          </a:p>
          <a:p>
            <a:pPr defTabSz="342900"/>
            <a:endParaRPr lang="en-US" sz="1600" dirty="0">
              <a:solidFill>
                <a:prstClr val="black"/>
              </a:solidFill>
              <a:latin typeface="Times New Roman" panose="02020603050405020304" pitchFamily="18" charset="0"/>
              <a:cs typeface="Times New Roman" panose="02020603050405020304" pitchFamily="18" charset="0"/>
            </a:endParaRPr>
          </a:p>
          <a:p>
            <a:pPr marL="214313" indent="-214313" defTabSz="342900">
              <a:buFont typeface="Arial" panose="020B0604020202020204" pitchFamily="34" charset="0"/>
              <a:buChar char="•"/>
            </a:pPr>
            <a:endParaRPr lang="en-US" sz="1050" dirty="0">
              <a:solidFill>
                <a:prstClr val="black"/>
              </a:solidFill>
            </a:endParaRPr>
          </a:p>
        </p:txBody>
      </p:sp>
    </p:spTree>
    <p:extLst>
      <p:ext uri="{BB962C8B-B14F-4D97-AF65-F5344CB8AC3E}">
        <p14:creationId xmlns:p14="http://schemas.microsoft.com/office/powerpoint/2010/main" val="29304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44000" cy="609600"/>
          </a:xfrm>
        </p:spPr>
        <p:txBody>
          <a:bodyPr>
            <a:noAutofit/>
          </a:bodyPr>
          <a:lstStyle/>
          <a:p>
            <a:pPr algn="ctr"/>
            <a:r>
              <a:rPr lang="en-US" sz="2800" dirty="0">
                <a:latin typeface="Times New Roman" panose="02020603050405020304" pitchFamily="18" charset="0"/>
                <a:cs typeface="Times New Roman" panose="02020603050405020304" pitchFamily="18" charset="0"/>
              </a:rPr>
              <a:t>Combined Heat &amp; Power (CHP) Deployment Objectives</a:t>
            </a:r>
          </a:p>
        </p:txBody>
      </p:sp>
      <p:sp>
        <p:nvSpPr>
          <p:cNvPr id="3" name="Content Placeholder 2"/>
          <p:cNvSpPr>
            <a:spLocks noGrp="1"/>
          </p:cNvSpPr>
          <p:nvPr>
            <p:ph idx="1"/>
          </p:nvPr>
        </p:nvSpPr>
        <p:spPr>
          <a:xfrm>
            <a:off x="0" y="990600"/>
            <a:ext cx="9144000" cy="6172200"/>
          </a:xfrm>
        </p:spPr>
        <p:txBody>
          <a:bodyPr/>
          <a:lstStyle/>
          <a:p>
            <a:pPr>
              <a:buClr>
                <a:schemeClr val="tx2"/>
              </a:buClr>
            </a:pPr>
            <a:r>
              <a:rPr lang="en-US" sz="2200" dirty="0">
                <a:solidFill>
                  <a:srgbClr val="000000"/>
                </a:solidFill>
                <a:latin typeface="Times New Roman" panose="02020603050405020304" pitchFamily="18" charset="0"/>
                <a:cs typeface="Times New Roman" panose="02020603050405020304" pitchFamily="18" charset="0"/>
              </a:rPr>
              <a:t>CHP Deployment Program Objectives</a:t>
            </a:r>
          </a:p>
          <a:p>
            <a:pPr marL="673100">
              <a:buClr>
                <a:schemeClr val="tx2"/>
              </a:buClr>
              <a:buSzPct val="1200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Support the development, validation, and verification of technologies and practices that increase the productivity and competitiveness of American manufacturers and large energy user facilities</a:t>
            </a:r>
          </a:p>
          <a:p>
            <a:pPr marL="1039813" lvl="1">
              <a:buClr>
                <a:schemeClr val="tx2"/>
              </a:buClr>
              <a:buSzPct val="120000"/>
              <a:buFont typeface="Arial" panose="020B0604020202020204" pitchFamily="34" charset="0"/>
              <a:buChar char="•"/>
            </a:pPr>
            <a:r>
              <a:rPr lang="en-US" sz="1900" dirty="0">
                <a:solidFill>
                  <a:srgbClr val="000000"/>
                </a:solidFill>
                <a:latin typeface="Times New Roman" panose="02020603050405020304" pitchFamily="18" charset="0"/>
                <a:cs typeface="Times New Roman" panose="02020603050405020304" pitchFamily="18" charset="0"/>
              </a:rPr>
              <a:t>Explore CHP technologies and innovative processes through the wide range of sectors and industries</a:t>
            </a:r>
          </a:p>
          <a:p>
            <a:pPr marL="1039813" lvl="1">
              <a:spcAft>
                <a:spcPts val="600"/>
              </a:spcAft>
              <a:buClr>
                <a:schemeClr val="tx2"/>
              </a:buClr>
              <a:buSzPct val="120000"/>
              <a:buFont typeface="Arial" panose="020B0604020202020204" pitchFamily="34" charset="0"/>
              <a:buChar char="•"/>
            </a:pPr>
            <a:r>
              <a:rPr lang="en-US" sz="1900" dirty="0">
                <a:solidFill>
                  <a:srgbClr val="000000"/>
                </a:solidFill>
                <a:latin typeface="Times New Roman" panose="02020603050405020304" pitchFamily="18" charset="0"/>
                <a:cs typeface="Times New Roman" panose="02020603050405020304" pitchFamily="18" charset="0"/>
              </a:rPr>
              <a:t>Advance the installation of cost‐effective and efficient combined heat and power (CHP) that reduces line losses and strain on the grid infrastructure while also increasing site reliability and energy security</a:t>
            </a:r>
          </a:p>
          <a:p>
            <a:pPr lvl="1">
              <a:buClr>
                <a:schemeClr val="tx2"/>
              </a:buClr>
            </a:pPr>
            <a:r>
              <a:rPr lang="en-US" sz="2200" dirty="0">
                <a:latin typeface="Times New Roman" panose="02020603050405020304" pitchFamily="18" charset="0"/>
                <a:cs typeface="Times New Roman" panose="02020603050405020304" pitchFamily="18" charset="0"/>
              </a:rPr>
              <a:t>Advance CHP technologies and deployment</a:t>
            </a:r>
          </a:p>
          <a:p>
            <a:pPr lvl="2">
              <a:buClr>
                <a:schemeClr val="tx2"/>
              </a:buClr>
            </a:pPr>
            <a:r>
              <a:rPr lang="en-US" sz="1900" dirty="0">
                <a:latin typeface="Times New Roman" panose="02020603050405020304" pitchFamily="18" charset="0"/>
                <a:cs typeface="Times New Roman" panose="02020603050405020304" pitchFamily="18" charset="0"/>
              </a:rPr>
              <a:t>Accelerate the adoption of CHP through streamlined installation processes</a:t>
            </a:r>
          </a:p>
          <a:p>
            <a:pPr lvl="2">
              <a:buClr>
                <a:schemeClr val="tx2"/>
              </a:buClr>
            </a:pPr>
            <a:r>
              <a:rPr lang="en-US" sz="1900" dirty="0">
                <a:latin typeface="Times New Roman" panose="02020603050405020304" pitchFamily="18" charset="0"/>
                <a:cs typeface="Times New Roman" panose="02020603050405020304" pitchFamily="18" charset="0"/>
              </a:rPr>
              <a:t>Increase operating efficiency</a:t>
            </a:r>
          </a:p>
          <a:p>
            <a:pPr lvl="2">
              <a:buClr>
                <a:schemeClr val="tx2"/>
              </a:buClr>
            </a:pPr>
            <a:r>
              <a:rPr lang="en-US" sz="1900" dirty="0">
                <a:latin typeface="Times New Roman" panose="02020603050405020304" pitchFamily="18" charset="0"/>
                <a:cs typeface="Times New Roman" panose="02020603050405020304" pitchFamily="18" charset="0"/>
              </a:rPr>
              <a:t>Increased fuel flexibility</a:t>
            </a:r>
          </a:p>
          <a:p>
            <a:pPr lvl="2">
              <a:buClr>
                <a:schemeClr val="tx2"/>
              </a:buClr>
            </a:pPr>
            <a:r>
              <a:rPr lang="en-US" sz="1900" dirty="0">
                <a:latin typeface="Times New Roman" panose="02020603050405020304" pitchFamily="18" charset="0"/>
                <a:cs typeface="Times New Roman" panose="02020603050405020304" pitchFamily="18" charset="0"/>
              </a:rPr>
              <a:t>Reduced costs</a:t>
            </a:r>
          </a:p>
          <a:p>
            <a:pPr lvl="2">
              <a:buClr>
                <a:schemeClr val="tx2"/>
              </a:buClr>
            </a:pPr>
            <a:r>
              <a:rPr lang="en-US" sz="1900" dirty="0">
                <a:latin typeface="Times New Roman" panose="02020603050405020304" pitchFamily="18" charset="0"/>
                <a:cs typeface="Times New Roman" panose="02020603050405020304" pitchFamily="18" charset="0"/>
              </a:rPr>
              <a:t>Reduced GHG emissions</a:t>
            </a:r>
          </a:p>
        </p:txBody>
      </p:sp>
    </p:spTree>
    <p:extLst>
      <p:ext uri="{BB962C8B-B14F-4D97-AF65-F5344CB8AC3E}">
        <p14:creationId xmlns:p14="http://schemas.microsoft.com/office/powerpoint/2010/main" val="417012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noAutofit/>
          </a:bodyPr>
          <a:lstStyle/>
          <a:p>
            <a:pPr algn="ctr"/>
            <a:r>
              <a:rPr lang="en-US" sz="2800" dirty="0">
                <a:latin typeface="Times New Roman" panose="02020603050405020304" pitchFamily="18" charset="0"/>
                <a:cs typeface="Times New Roman" panose="02020603050405020304" pitchFamily="18" charset="0"/>
              </a:rPr>
              <a:t>Combined Power &amp; Heat (CHP) Deployment Barriers</a:t>
            </a:r>
            <a:endParaRPr lang="en-US" sz="2800" dirty="0"/>
          </a:p>
        </p:txBody>
      </p:sp>
      <p:sp>
        <p:nvSpPr>
          <p:cNvPr id="3" name="Content Placeholder 2"/>
          <p:cNvSpPr>
            <a:spLocks noGrp="1"/>
          </p:cNvSpPr>
          <p:nvPr>
            <p:ph idx="1"/>
          </p:nvPr>
        </p:nvSpPr>
        <p:spPr>
          <a:xfrm>
            <a:off x="609600" y="866776"/>
            <a:ext cx="8534400" cy="6019799"/>
          </a:xfrm>
        </p:spPr>
        <p:txBody>
          <a:bodyPr/>
          <a:lstStyle/>
          <a:p>
            <a:pPr>
              <a:buClr>
                <a:schemeClr val="tx2"/>
              </a:buClr>
            </a:pPr>
            <a:r>
              <a:rPr lang="en-US" sz="2400" dirty="0">
                <a:latin typeface="Times New Roman" panose="02020603050405020304" pitchFamily="18" charset="0"/>
                <a:cs typeface="Times New Roman" panose="02020603050405020304" pitchFamily="18" charset="0"/>
              </a:rPr>
              <a:t>Economic and Financial Regulatory Barriers</a:t>
            </a:r>
          </a:p>
          <a:p>
            <a:pPr lvl="1">
              <a:buClr>
                <a:schemeClr val="tx2"/>
              </a:buClr>
            </a:pPr>
            <a:r>
              <a:rPr lang="en-US" sz="2000" dirty="0">
                <a:latin typeface="Times New Roman" panose="02020603050405020304" pitchFamily="18" charset="0"/>
                <a:cs typeface="Times New Roman" panose="02020603050405020304" pitchFamily="18" charset="0"/>
              </a:rPr>
              <a:t>Capital investments in a rapidly changing policy and economic environment</a:t>
            </a:r>
          </a:p>
          <a:p>
            <a:pPr lvl="1">
              <a:spcAft>
                <a:spcPts val="600"/>
              </a:spcAft>
              <a:buClr>
                <a:schemeClr val="tx2"/>
              </a:buClr>
            </a:pPr>
            <a:r>
              <a:rPr lang="en-US" sz="2000" dirty="0">
                <a:latin typeface="Times New Roman" panose="02020603050405020304" pitchFamily="18" charset="0"/>
                <a:cs typeface="Times New Roman" panose="02020603050405020304" pitchFamily="18" charset="0"/>
              </a:rPr>
              <a:t>Recognize the full energy and non-energy value of CHP in utility procurement and resource planning and incentives</a:t>
            </a:r>
          </a:p>
          <a:p>
            <a:pPr>
              <a:buClr>
                <a:schemeClr val="tx2"/>
              </a:buClr>
            </a:pPr>
            <a:r>
              <a:rPr lang="en-US" sz="2400" dirty="0">
                <a:latin typeface="Times New Roman" panose="02020603050405020304" pitchFamily="18" charset="0"/>
                <a:cs typeface="Times New Roman" panose="02020603050405020304" pitchFamily="18" charset="0"/>
              </a:rPr>
              <a:t>Regulatory Barriers</a:t>
            </a:r>
          </a:p>
          <a:p>
            <a:pPr lvl="1">
              <a:buClr>
                <a:schemeClr val="tx2"/>
              </a:buClr>
            </a:pPr>
            <a:r>
              <a:rPr lang="en-US" sz="2000" dirty="0">
                <a:latin typeface="Times New Roman" panose="02020603050405020304" pitchFamily="18" charset="0"/>
                <a:cs typeface="Times New Roman" panose="02020603050405020304" pitchFamily="18" charset="0"/>
              </a:rPr>
              <a:t>Inconsistent Interconnection requirements and standards</a:t>
            </a:r>
          </a:p>
          <a:p>
            <a:pPr lvl="1">
              <a:spcAft>
                <a:spcPts val="600"/>
              </a:spcAft>
              <a:buClr>
                <a:schemeClr val="tx2"/>
              </a:buClr>
            </a:pPr>
            <a:r>
              <a:rPr lang="en-US" sz="2000" dirty="0">
                <a:latin typeface="Times New Roman" panose="02020603050405020304" pitchFamily="18" charset="0"/>
                <a:cs typeface="Times New Roman" panose="02020603050405020304" pitchFamily="18" charset="0"/>
              </a:rPr>
              <a:t>Non-transparent standby rates </a:t>
            </a:r>
          </a:p>
          <a:p>
            <a:pPr>
              <a:buClr>
                <a:schemeClr val="tx2"/>
              </a:buClr>
            </a:pPr>
            <a:r>
              <a:rPr lang="en-US" sz="2400" dirty="0">
                <a:latin typeface="Times New Roman" panose="02020603050405020304" pitchFamily="18" charset="0"/>
                <a:cs typeface="Times New Roman" panose="02020603050405020304" pitchFamily="18" charset="0"/>
              </a:rPr>
              <a:t>System Barriers</a:t>
            </a:r>
          </a:p>
          <a:p>
            <a:pPr lvl="1">
              <a:buClr>
                <a:schemeClr val="tx2"/>
              </a:buClr>
            </a:pPr>
            <a:r>
              <a:rPr lang="en-US" sz="2000" dirty="0">
                <a:latin typeface="Times New Roman" panose="02020603050405020304" pitchFamily="18" charset="0"/>
                <a:cs typeface="Times New Roman" panose="02020603050405020304" pitchFamily="18" charset="0"/>
              </a:rPr>
              <a:t>Need for improved performance and verification for CHP systems </a:t>
            </a:r>
          </a:p>
          <a:p>
            <a:pPr lvl="1">
              <a:buClr>
                <a:schemeClr val="tx2"/>
              </a:buClr>
            </a:pPr>
            <a:r>
              <a:rPr lang="en-US" sz="2000" dirty="0">
                <a:latin typeface="Times New Roman" panose="02020603050405020304" pitchFamily="18" charset="0"/>
                <a:cs typeface="Times New Roman" panose="02020603050405020304" pitchFamily="18" charset="0"/>
              </a:rPr>
              <a:t>Commercially proven and available hybrid CHP-renewable energy systems</a:t>
            </a:r>
          </a:p>
          <a:p>
            <a:pPr lvl="1">
              <a:buClr>
                <a:schemeClr val="tx2"/>
              </a:buClr>
            </a:pPr>
            <a:r>
              <a:rPr lang="en-US" sz="2000" dirty="0">
                <a:latin typeface="Times New Roman" panose="02020603050405020304" pitchFamily="18" charset="0"/>
                <a:cs typeface="Times New Roman" panose="02020603050405020304" pitchFamily="18" charset="0"/>
              </a:rPr>
              <a:t>Need for higher-efficiency CHP systems in the 1-5 MW size range</a:t>
            </a:r>
          </a:p>
          <a:p>
            <a:pPr lvl="1">
              <a:buClr>
                <a:schemeClr val="tx2"/>
              </a:buClr>
            </a:pPr>
            <a:r>
              <a:rPr lang="en-US" sz="2000" dirty="0">
                <a:latin typeface="Times New Roman" panose="02020603050405020304" pitchFamily="18" charset="0"/>
                <a:cs typeface="Times New Roman" panose="02020603050405020304" pitchFamily="18" charset="0"/>
              </a:rPr>
              <a:t>Expand use of local fuels, including renewable fuels</a:t>
            </a:r>
          </a:p>
          <a:p>
            <a:pPr lvl="1">
              <a:buClr>
                <a:schemeClr val="tx2"/>
              </a:buClr>
            </a:pPr>
            <a:r>
              <a:rPr lang="en-US" sz="2000" dirty="0">
                <a:latin typeface="Times New Roman" panose="02020603050405020304" pitchFamily="18" charset="0"/>
                <a:cs typeface="Times New Roman" panose="02020603050405020304" pitchFamily="18" charset="0"/>
              </a:rPr>
              <a:t>Access to pre-packaged CHP solutions with verified performance and experienced vendors</a:t>
            </a:r>
          </a:p>
          <a:p>
            <a:pPr lvl="1"/>
            <a:endParaRPr lang="en-US" sz="2000" dirty="0">
              <a:latin typeface="Times New Roman" panose="02020603050405020304" pitchFamily="18" charset="0"/>
              <a:cs typeface="Times New Roman" panose="02020603050405020304" pitchFamily="18" charset="0"/>
            </a:endParaRPr>
          </a:p>
          <a:p>
            <a:pPr lvl="1"/>
            <a:endParaRPr lang="en-US" sz="2800" dirty="0"/>
          </a:p>
          <a:p>
            <a:pPr lvl="1"/>
            <a:endParaRPr lang="en-US" sz="1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09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10370"/>
          </a:xfrm>
        </p:spPr>
        <p:txBody>
          <a:bodyPr>
            <a:normAutofit/>
          </a:bodyPr>
          <a:lstStyle/>
          <a:p>
            <a:pPr algn="ctr"/>
            <a:r>
              <a:rPr lang="en-US" sz="3600" dirty="0">
                <a:latin typeface="Times New Roman" panose="02020603050405020304" pitchFamily="18" charset="0"/>
                <a:cs typeface="Times New Roman" panose="02020603050405020304" pitchFamily="18" charset="0"/>
              </a:rPr>
              <a:t>Technical Approach &amp; Accomplishments</a:t>
            </a:r>
            <a:endParaRPr lang="en-US" sz="3600" dirty="0"/>
          </a:p>
        </p:txBody>
      </p:sp>
      <p:sp>
        <p:nvSpPr>
          <p:cNvPr id="3" name="Content Placeholder 2"/>
          <p:cNvSpPr>
            <a:spLocks noGrp="1"/>
          </p:cNvSpPr>
          <p:nvPr>
            <p:ph idx="1"/>
          </p:nvPr>
        </p:nvSpPr>
        <p:spPr>
          <a:xfrm>
            <a:off x="0" y="838200"/>
            <a:ext cx="9144000" cy="6019800"/>
          </a:xfrm>
        </p:spPr>
        <p:txBody>
          <a:bodyPr/>
          <a:lstStyle/>
          <a:p>
            <a:pPr marL="400050" indent="-285750">
              <a:spcBef>
                <a:spcPts val="0"/>
              </a:spcBef>
              <a:buClr>
                <a:schemeClr val="tx2"/>
              </a:buClr>
            </a:pPr>
            <a:r>
              <a:rPr lang="en-US" sz="1800" b="1" dirty="0">
                <a:solidFill>
                  <a:srgbClr val="000000"/>
                </a:solidFill>
                <a:latin typeface="Times New Roman" panose="02020603050405020304" pitchFamily="18" charset="0"/>
                <a:cs typeface="Times New Roman" panose="02020603050405020304" pitchFamily="18" charset="0"/>
              </a:rPr>
              <a:t>CHP Technical Assistance Partnerships (TAPs)</a:t>
            </a:r>
          </a:p>
          <a:p>
            <a:pPr marL="685800" lvl="1" indent="-285750">
              <a:spcBef>
                <a:spcPts val="0"/>
              </a:spcBef>
              <a:spcAft>
                <a:spcPts val="600"/>
              </a:spcAft>
              <a:buClr>
                <a:schemeClr val="tx2"/>
              </a:buClr>
            </a:pPr>
            <a:r>
              <a:rPr lang="en-US" sz="1600" dirty="0">
                <a:solidFill>
                  <a:srgbClr val="000000"/>
                </a:solidFill>
                <a:latin typeface="Times New Roman" panose="02020603050405020304" pitchFamily="18" charset="0"/>
                <a:cs typeface="Times New Roman" panose="02020603050405020304" pitchFamily="18" charset="0"/>
              </a:rPr>
              <a:t>Deployed expertise assisting in the CHP Deployment Program in the growth of strategies to maximize CHP exposure to potential end‐users and key stakeholders, and to locally promote best practices in CHP technology policies and installation.</a:t>
            </a:r>
          </a:p>
          <a:p>
            <a:pPr marL="400050" indent="-285750" eaLnBrk="1" hangingPunct="1">
              <a:spcBef>
                <a:spcPts val="0"/>
              </a:spcBef>
              <a:spcAft>
                <a:spcPts val="600"/>
              </a:spcAft>
              <a:buClr>
                <a:schemeClr val="tx2"/>
              </a:buClr>
              <a:defRPr/>
            </a:pPr>
            <a:r>
              <a:rPr lang="it-IT" sz="1800" b="1" dirty="0">
                <a:latin typeface="Times New Roman" panose="02020603050405020304" pitchFamily="18" charset="0"/>
                <a:cs typeface="Times New Roman" panose="02020603050405020304" pitchFamily="18" charset="0"/>
              </a:rPr>
              <a:t>Packaged CHP eCatalog and Accelerator</a:t>
            </a:r>
          </a:p>
          <a:p>
            <a:pPr lvl="1">
              <a:spcBef>
                <a:spcPts val="0"/>
              </a:spcBef>
              <a:spcAft>
                <a:spcPts val="600"/>
              </a:spcAft>
            </a:pPr>
            <a:r>
              <a:rPr lang="en-US" altLang="en-US" sz="1600" b="1" dirty="0">
                <a:latin typeface="Times New Roman" panose="02020603050405020304" pitchFamily="18" charset="0"/>
                <a:cs typeface="Times New Roman" panose="02020603050405020304" pitchFamily="18" charset="0"/>
              </a:rPr>
              <a:t>Objective - </a:t>
            </a:r>
            <a:r>
              <a:rPr lang="en-US" altLang="en-US" sz="1600" dirty="0">
                <a:latin typeface="Times New Roman" panose="02020603050405020304" pitchFamily="18" charset="0"/>
                <a:cs typeface="Times New Roman" panose="02020603050405020304" pitchFamily="18" charset="0"/>
              </a:rPr>
              <a:t>Develop web-based catalog (“</a:t>
            </a:r>
            <a:r>
              <a:rPr lang="en-US" altLang="en-US" sz="1600" dirty="0" err="1">
                <a:latin typeface="Times New Roman" panose="02020603050405020304" pitchFamily="18" charset="0"/>
                <a:cs typeface="Times New Roman" panose="02020603050405020304" pitchFamily="18" charset="0"/>
              </a:rPr>
              <a:t>eCatalog</a:t>
            </a:r>
            <a:r>
              <a:rPr lang="en-US" altLang="en-US" sz="1600" dirty="0">
                <a:latin typeface="Times New Roman" panose="02020603050405020304" pitchFamily="18" charset="0"/>
                <a:cs typeface="Times New Roman" panose="02020603050405020304" pitchFamily="18" charset="0"/>
              </a:rPr>
              <a:t>”) of pre-qualified DOE-recognized packaged systems that meet DOE technical specifications provided by vendors with demonstrated resources, warranties, and service capabilities to ensure performance to design; supported by robust state and utility market engagement programs to promote the </a:t>
            </a:r>
            <a:r>
              <a:rPr lang="en-US" altLang="en-US" sz="1600" dirty="0" err="1">
                <a:latin typeface="Times New Roman" panose="02020603050405020304" pitchFamily="18" charset="0"/>
                <a:cs typeface="Times New Roman" panose="02020603050405020304" pitchFamily="18" charset="0"/>
              </a:rPr>
              <a:t>eCatalog</a:t>
            </a:r>
            <a:r>
              <a:rPr lang="en-US" altLang="en-US" sz="1600" dirty="0">
                <a:latin typeface="Times New Roman" panose="02020603050405020304" pitchFamily="18" charset="0"/>
                <a:cs typeface="Times New Roman" panose="02020603050405020304" pitchFamily="18" charset="0"/>
              </a:rPr>
              <a:t> and provide technical assistance to users navigating the project development process. </a:t>
            </a:r>
          </a:p>
          <a:p>
            <a:pPr lvl="1">
              <a:spcBef>
                <a:spcPts val="0"/>
              </a:spcBef>
              <a:spcAft>
                <a:spcPts val="600"/>
              </a:spcAft>
            </a:pPr>
            <a:r>
              <a:rPr lang="en-US" altLang="en-US" sz="1600" b="1" dirty="0">
                <a:latin typeface="Times New Roman" panose="02020603050405020304" pitchFamily="18" charset="0"/>
                <a:cs typeface="Times New Roman" panose="02020603050405020304" pitchFamily="18" charset="0"/>
              </a:rPr>
              <a:t>Basis - </a:t>
            </a:r>
            <a:r>
              <a:rPr lang="en-US" altLang="en-US" sz="1600" dirty="0">
                <a:latin typeface="Times New Roman" panose="02020603050405020304" pitchFamily="18" charset="0"/>
                <a:cs typeface="Times New Roman" panose="02020603050405020304" pitchFamily="18" charset="0"/>
              </a:rPr>
              <a:t>Based on the success of a New York State Research and Development Authority program, a properly designed and promoted national Packaged CHP system platform would reduce perceived risks by both users and vendors and accelerate market acceptance of emerging packaged CHP systems.  </a:t>
            </a:r>
          </a:p>
          <a:p>
            <a:pPr lvl="1">
              <a:spcBef>
                <a:spcPts val="0"/>
              </a:spcBef>
              <a:spcAft>
                <a:spcPts val="600"/>
              </a:spcAft>
            </a:pPr>
            <a:r>
              <a:rPr lang="en-US" altLang="en-US" sz="1600" b="1" dirty="0">
                <a:latin typeface="Times New Roman" panose="02020603050405020304" pitchFamily="18" charset="0"/>
                <a:cs typeface="Times New Roman" panose="02020603050405020304" pitchFamily="18" charset="0"/>
              </a:rPr>
              <a:t>Outcomes – </a:t>
            </a:r>
            <a:r>
              <a:rPr lang="en-US" altLang="en-US" sz="1600" dirty="0">
                <a:latin typeface="Times New Roman" panose="02020603050405020304" pitchFamily="18" charset="0"/>
                <a:cs typeface="Times New Roman" panose="02020603050405020304" pitchFamily="18" charset="0"/>
              </a:rPr>
              <a:t>Market based web platform technology to efficiently review CHP system design and performance information, and provide an easy end-user experience and a simple and efficient technical interface with CHP packagers.</a:t>
            </a:r>
          </a:p>
          <a:p>
            <a:pPr>
              <a:lnSpc>
                <a:spcPct val="108000"/>
              </a:lnSpc>
              <a:spcAft>
                <a:spcPts val="600"/>
              </a:spcAft>
            </a:pPr>
            <a:r>
              <a:rPr lang="en-US" altLang="en-US" sz="1800" b="1" dirty="0">
                <a:latin typeface="Times New Roman" panose="02020603050405020304" pitchFamily="18" charset="0"/>
                <a:cs typeface="Times New Roman" panose="02020603050405020304" pitchFamily="18" charset="0"/>
              </a:rPr>
              <a:t>Development of CHP Deployment Resources </a:t>
            </a:r>
            <a:r>
              <a:rPr lang="en-US" altLang="en-US" sz="1800" dirty="0">
                <a:latin typeface="Times New Roman" panose="02020603050405020304" pitchFamily="18" charset="0"/>
                <a:cs typeface="Times New Roman" panose="02020603050405020304" pitchFamily="18" charset="0"/>
              </a:rPr>
              <a:t>including:</a:t>
            </a:r>
            <a:r>
              <a:rPr lang="en-US" sz="1800" dirty="0">
                <a:latin typeface="Times New Roman" panose="02020603050405020304" pitchFamily="18" charset="0"/>
                <a:cs typeface="Times New Roman" panose="02020603050405020304" pitchFamily="18" charset="0"/>
              </a:rPr>
              <a:t> tools, analyses and technical materials to support CHP TAP mission; educate state and local policy makers, regulators, end users, trade associations, and CHP stakeholders; and inform DOE Deployment and R&amp;D program planning</a:t>
            </a:r>
          </a:p>
          <a:p>
            <a:pPr lvl="1">
              <a:spcBef>
                <a:spcPts val="0"/>
              </a:spcBef>
              <a:spcAft>
                <a:spcPts val="600"/>
              </a:spcAft>
            </a:pPr>
            <a:endParaRPr lang="en-US" altLang="en-US" sz="16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9519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78261" y="3493345"/>
            <a:ext cx="4697596" cy="2980584"/>
            <a:chOff x="4078261" y="3493345"/>
            <a:chExt cx="4697596" cy="2980584"/>
          </a:xfrm>
        </p:grpSpPr>
        <p:sp>
          <p:nvSpPr>
            <p:cNvPr id="202" name="Freeform 15">
              <a:extLst>
                <a:ext uri="{FF2B5EF4-FFF2-40B4-BE49-F238E27FC236}">
                  <a16:creationId xmlns:a16="http://schemas.microsoft.com/office/drawing/2014/main" xmlns="" id="{5E075837-A4D5-4182-B1E1-1B3424CD68A8}"/>
                </a:ext>
              </a:extLst>
            </p:cNvPr>
            <p:cNvSpPr>
              <a:spLocks noChangeAspect="1"/>
            </p:cNvSpPr>
            <p:nvPr/>
          </p:nvSpPr>
          <p:spPr bwMode="auto">
            <a:xfrm>
              <a:off x="5129388" y="4075897"/>
              <a:ext cx="593268" cy="477342"/>
            </a:xfrm>
            <a:custGeom>
              <a:avLst/>
              <a:gdLst>
                <a:gd name="T0" fmla="*/ 0 w 507"/>
                <a:gd name="T1" fmla="*/ 2147483646 h 408"/>
                <a:gd name="T2" fmla="*/ 2147483646 w 507"/>
                <a:gd name="T3" fmla="*/ 0 h 408"/>
                <a:gd name="T4" fmla="*/ 2147483646 w 507"/>
                <a:gd name="T5" fmla="*/ 2147483646 h 408"/>
                <a:gd name="T6" fmla="*/ 2147483646 w 507"/>
                <a:gd name="T7" fmla="*/ 2147483646 h 408"/>
                <a:gd name="T8" fmla="*/ 2147483646 w 507"/>
                <a:gd name="T9" fmla="*/ 2147483646 h 408"/>
                <a:gd name="T10" fmla="*/ 2147483646 w 507"/>
                <a:gd name="T11" fmla="*/ 2147483646 h 408"/>
                <a:gd name="T12" fmla="*/ 2147483646 w 507"/>
                <a:gd name="T13" fmla="*/ 2147483646 h 408"/>
                <a:gd name="T14" fmla="*/ 0 w 507"/>
                <a:gd name="T15" fmla="*/ 2147483646 h 408"/>
                <a:gd name="T16" fmla="*/ 0 w 507"/>
                <a:gd name="T17" fmla="*/ 2147483646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
                <a:gd name="T28" fmla="*/ 0 h 408"/>
                <a:gd name="T29" fmla="*/ 507 w 507"/>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 h="408">
                  <a:moveTo>
                    <a:pt x="0" y="350"/>
                  </a:moveTo>
                  <a:lnTo>
                    <a:pt x="60" y="0"/>
                  </a:lnTo>
                  <a:lnTo>
                    <a:pt x="261" y="30"/>
                  </a:lnTo>
                  <a:lnTo>
                    <a:pt x="507" y="55"/>
                  </a:lnTo>
                  <a:lnTo>
                    <a:pt x="491" y="232"/>
                  </a:lnTo>
                  <a:lnTo>
                    <a:pt x="474" y="408"/>
                  </a:lnTo>
                  <a:lnTo>
                    <a:pt x="137" y="371"/>
                  </a:lnTo>
                  <a:lnTo>
                    <a:pt x="0" y="35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3" name="Freeform 8">
              <a:extLst>
                <a:ext uri="{FF2B5EF4-FFF2-40B4-BE49-F238E27FC236}">
                  <a16:creationId xmlns:a16="http://schemas.microsoft.com/office/drawing/2014/main" xmlns="" id="{4D648FCD-4DB7-49A4-A121-6E9A09DB311F}"/>
                </a:ext>
              </a:extLst>
            </p:cNvPr>
            <p:cNvSpPr>
              <a:spLocks noChangeAspect="1"/>
            </p:cNvSpPr>
            <p:nvPr/>
          </p:nvSpPr>
          <p:spPr bwMode="auto">
            <a:xfrm>
              <a:off x="4811809" y="4341845"/>
              <a:ext cx="477342" cy="581578"/>
            </a:xfrm>
            <a:custGeom>
              <a:avLst/>
              <a:gdLst>
                <a:gd name="T0" fmla="*/ 2147483646 w 408"/>
                <a:gd name="T1" fmla="*/ 0 h 497"/>
                <a:gd name="T2" fmla="*/ 2147483646 w 408"/>
                <a:gd name="T3" fmla="*/ 2147483646 h 497"/>
                <a:gd name="T4" fmla="*/ 2147483646 w 408"/>
                <a:gd name="T5" fmla="*/ 2147483646 h 497"/>
                <a:gd name="T6" fmla="*/ 2147483646 w 408"/>
                <a:gd name="T7" fmla="*/ 2147483646 h 497"/>
                <a:gd name="T8" fmla="*/ 2147483646 w 408"/>
                <a:gd name="T9" fmla="*/ 2147483646 h 497"/>
                <a:gd name="T10" fmla="*/ 0 w 408"/>
                <a:gd name="T11" fmla="*/ 2147483646 h 497"/>
                <a:gd name="T12" fmla="*/ 2147483646 w 408"/>
                <a:gd name="T13" fmla="*/ 0 h 497"/>
                <a:gd name="T14" fmla="*/ 2147483646 w 408"/>
                <a:gd name="T15" fmla="*/ 0 h 497"/>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497"/>
                <a:gd name="T26" fmla="*/ 408 w 408"/>
                <a:gd name="T27" fmla="*/ 497 h 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497">
                  <a:moveTo>
                    <a:pt x="88" y="0"/>
                  </a:moveTo>
                  <a:lnTo>
                    <a:pt x="286" y="36"/>
                  </a:lnTo>
                  <a:lnTo>
                    <a:pt x="271" y="123"/>
                  </a:lnTo>
                  <a:lnTo>
                    <a:pt x="408" y="144"/>
                  </a:lnTo>
                  <a:lnTo>
                    <a:pt x="355" y="497"/>
                  </a:lnTo>
                  <a:lnTo>
                    <a:pt x="0" y="438"/>
                  </a:lnTo>
                  <a:lnTo>
                    <a:pt x="88"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4" name="Freeform 9">
              <a:extLst>
                <a:ext uri="{FF2B5EF4-FFF2-40B4-BE49-F238E27FC236}">
                  <a16:creationId xmlns:a16="http://schemas.microsoft.com/office/drawing/2014/main" xmlns="" id="{800FCBB9-4804-4085-BF31-A7E4CB3AAF6C}"/>
                </a:ext>
              </a:extLst>
            </p:cNvPr>
            <p:cNvSpPr>
              <a:spLocks noChangeAspect="1"/>
            </p:cNvSpPr>
            <p:nvPr/>
          </p:nvSpPr>
          <p:spPr bwMode="auto">
            <a:xfrm>
              <a:off x="4142556" y="3736887"/>
              <a:ext cx="673150" cy="557224"/>
            </a:xfrm>
            <a:custGeom>
              <a:avLst/>
              <a:gdLst>
                <a:gd name="T0" fmla="*/ 0 w 575"/>
                <a:gd name="T1" fmla="*/ 2147483646 h 476"/>
                <a:gd name="T2" fmla="*/ 2147483646 w 575"/>
                <a:gd name="T3" fmla="*/ 2147483646 h 476"/>
                <a:gd name="T4" fmla="*/ 2147483646 w 575"/>
                <a:gd name="T5" fmla="*/ 2147483646 h 476"/>
                <a:gd name="T6" fmla="*/ 2147483646 w 575"/>
                <a:gd name="T7" fmla="*/ 0 h 476"/>
                <a:gd name="T8" fmla="*/ 2147483646 w 575"/>
                <a:gd name="T9" fmla="*/ 2147483646 h 476"/>
                <a:gd name="T10" fmla="*/ 2147483646 w 575"/>
                <a:gd name="T11" fmla="*/ 2147483646 h 476"/>
                <a:gd name="T12" fmla="*/ 2147483646 w 575"/>
                <a:gd name="T13" fmla="*/ 2147483646 h 476"/>
                <a:gd name="T14" fmla="*/ 2147483646 w 575"/>
                <a:gd name="T15" fmla="*/ 2147483646 h 476"/>
                <a:gd name="T16" fmla="*/ 2147483646 w 575"/>
                <a:gd name="T17" fmla="*/ 2147483646 h 476"/>
                <a:gd name="T18" fmla="*/ 2147483646 w 575"/>
                <a:gd name="T19" fmla="*/ 2147483646 h 476"/>
                <a:gd name="T20" fmla="*/ 2147483646 w 575"/>
                <a:gd name="T21" fmla="*/ 2147483646 h 476"/>
                <a:gd name="T22" fmla="*/ 2147483646 w 575"/>
                <a:gd name="T23" fmla="*/ 2147483646 h 476"/>
                <a:gd name="T24" fmla="*/ 2147483646 w 575"/>
                <a:gd name="T25" fmla="*/ 2147483646 h 476"/>
                <a:gd name="T26" fmla="*/ 2147483646 w 575"/>
                <a:gd name="T27" fmla="*/ 2147483646 h 476"/>
                <a:gd name="T28" fmla="*/ 2147483646 w 575"/>
                <a:gd name="T29" fmla="*/ 2147483646 h 476"/>
                <a:gd name="T30" fmla="*/ 2147483646 w 575"/>
                <a:gd name="T31" fmla="*/ 2147483646 h 476"/>
                <a:gd name="T32" fmla="*/ 2147483646 w 575"/>
                <a:gd name="T33" fmla="*/ 2147483646 h 476"/>
                <a:gd name="T34" fmla="*/ 2147483646 w 575"/>
                <a:gd name="T35" fmla="*/ 2147483646 h 476"/>
                <a:gd name="T36" fmla="*/ 2147483646 w 575"/>
                <a:gd name="T37" fmla="*/ 2147483646 h 476"/>
                <a:gd name="T38" fmla="*/ 2147483646 w 575"/>
                <a:gd name="T39" fmla="*/ 2147483646 h 476"/>
                <a:gd name="T40" fmla="*/ 2147483646 w 575"/>
                <a:gd name="T41" fmla="*/ 2147483646 h 476"/>
                <a:gd name="T42" fmla="*/ 2147483646 w 575"/>
                <a:gd name="T43" fmla="*/ 2147483646 h 476"/>
                <a:gd name="T44" fmla="*/ 0 w 575"/>
                <a:gd name="T45" fmla="*/ 2147483646 h 476"/>
                <a:gd name="T46" fmla="*/ 0 w 575"/>
                <a:gd name="T47" fmla="*/ 2147483646 h 4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5"/>
                <a:gd name="T73" fmla="*/ 0 h 476"/>
                <a:gd name="T74" fmla="*/ 575 w 575"/>
                <a:gd name="T75" fmla="*/ 476 h 4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5" h="476">
                  <a:moveTo>
                    <a:pt x="0" y="355"/>
                  </a:moveTo>
                  <a:lnTo>
                    <a:pt x="25" y="235"/>
                  </a:lnTo>
                  <a:lnTo>
                    <a:pt x="54" y="200"/>
                  </a:lnTo>
                  <a:lnTo>
                    <a:pt x="124" y="0"/>
                  </a:lnTo>
                  <a:lnTo>
                    <a:pt x="160" y="10"/>
                  </a:lnTo>
                  <a:lnTo>
                    <a:pt x="162" y="19"/>
                  </a:lnTo>
                  <a:lnTo>
                    <a:pt x="170" y="20"/>
                  </a:lnTo>
                  <a:lnTo>
                    <a:pt x="214" y="89"/>
                  </a:lnTo>
                  <a:lnTo>
                    <a:pt x="263" y="87"/>
                  </a:lnTo>
                  <a:lnTo>
                    <a:pt x="300" y="103"/>
                  </a:lnTo>
                  <a:lnTo>
                    <a:pt x="317" y="101"/>
                  </a:lnTo>
                  <a:lnTo>
                    <a:pt x="428" y="103"/>
                  </a:lnTo>
                  <a:lnTo>
                    <a:pt x="553" y="132"/>
                  </a:lnTo>
                  <a:lnTo>
                    <a:pt x="559" y="147"/>
                  </a:lnTo>
                  <a:lnTo>
                    <a:pt x="575" y="168"/>
                  </a:lnTo>
                  <a:lnTo>
                    <a:pt x="532" y="234"/>
                  </a:lnTo>
                  <a:lnTo>
                    <a:pt x="504" y="257"/>
                  </a:lnTo>
                  <a:lnTo>
                    <a:pt x="500" y="275"/>
                  </a:lnTo>
                  <a:lnTo>
                    <a:pt x="517" y="293"/>
                  </a:lnTo>
                  <a:lnTo>
                    <a:pt x="499" y="333"/>
                  </a:lnTo>
                  <a:lnTo>
                    <a:pt x="464" y="476"/>
                  </a:lnTo>
                  <a:lnTo>
                    <a:pt x="270" y="429"/>
                  </a:lnTo>
                  <a:lnTo>
                    <a:pt x="0" y="355"/>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5" name="Freeform 10">
              <a:extLst>
                <a:ext uri="{FF2B5EF4-FFF2-40B4-BE49-F238E27FC236}">
                  <a16:creationId xmlns:a16="http://schemas.microsoft.com/office/drawing/2014/main" xmlns="" id="{0266BB4C-79E4-4626-B1BF-5B50515FC0F7}"/>
                </a:ext>
              </a:extLst>
            </p:cNvPr>
            <p:cNvSpPr>
              <a:spLocks noChangeAspect="1"/>
            </p:cNvSpPr>
            <p:nvPr/>
          </p:nvSpPr>
          <p:spPr bwMode="auto">
            <a:xfrm>
              <a:off x="4078261" y="4151882"/>
              <a:ext cx="669253" cy="1114447"/>
            </a:xfrm>
            <a:custGeom>
              <a:avLst/>
              <a:gdLst>
                <a:gd name="T0" fmla="*/ 2147483646 w 572"/>
                <a:gd name="T1" fmla="*/ 2147483646 h 952"/>
                <a:gd name="T2" fmla="*/ 2147483646 w 572"/>
                <a:gd name="T3" fmla="*/ 2147483646 h 952"/>
                <a:gd name="T4" fmla="*/ 2147483646 w 572"/>
                <a:gd name="T5" fmla="*/ 2147483646 h 952"/>
                <a:gd name="T6" fmla="*/ 2147483646 w 572"/>
                <a:gd name="T7" fmla="*/ 2147483646 h 952"/>
                <a:gd name="T8" fmla="*/ 2147483646 w 572"/>
                <a:gd name="T9" fmla="*/ 2147483646 h 952"/>
                <a:gd name="T10" fmla="*/ 2147483646 w 572"/>
                <a:gd name="T11" fmla="*/ 2147483646 h 952"/>
                <a:gd name="T12" fmla="*/ 2147483646 w 572"/>
                <a:gd name="T13" fmla="*/ 2147483646 h 952"/>
                <a:gd name="T14" fmla="*/ 2147483646 w 572"/>
                <a:gd name="T15" fmla="*/ 2147483646 h 952"/>
                <a:gd name="T16" fmla="*/ 2147483646 w 572"/>
                <a:gd name="T17" fmla="*/ 2147483646 h 952"/>
                <a:gd name="T18" fmla="*/ 2147483646 w 572"/>
                <a:gd name="T19" fmla="*/ 2147483646 h 952"/>
                <a:gd name="T20" fmla="*/ 2147483646 w 572"/>
                <a:gd name="T21" fmla="*/ 2147483646 h 952"/>
                <a:gd name="T22" fmla="*/ 2147483646 w 572"/>
                <a:gd name="T23" fmla="*/ 2147483646 h 952"/>
                <a:gd name="T24" fmla="*/ 2147483646 w 572"/>
                <a:gd name="T25" fmla="*/ 2147483646 h 952"/>
                <a:gd name="T26" fmla="*/ 2147483646 w 572"/>
                <a:gd name="T27" fmla="*/ 2147483646 h 952"/>
                <a:gd name="T28" fmla="*/ 2147483646 w 572"/>
                <a:gd name="T29" fmla="*/ 2147483646 h 952"/>
                <a:gd name="T30" fmla="*/ 2147483646 w 572"/>
                <a:gd name="T31" fmla="*/ 2147483646 h 952"/>
                <a:gd name="T32" fmla="*/ 2147483646 w 572"/>
                <a:gd name="T33" fmla="*/ 2147483646 h 952"/>
                <a:gd name="T34" fmla="*/ 2147483646 w 572"/>
                <a:gd name="T35" fmla="*/ 2147483646 h 952"/>
                <a:gd name="T36" fmla="*/ 2147483646 w 572"/>
                <a:gd name="T37" fmla="*/ 2147483646 h 952"/>
                <a:gd name="T38" fmla="*/ 2147483646 w 572"/>
                <a:gd name="T39" fmla="*/ 2147483646 h 952"/>
                <a:gd name="T40" fmla="*/ 2147483646 w 572"/>
                <a:gd name="T41" fmla="*/ 2147483646 h 952"/>
                <a:gd name="T42" fmla="*/ 2147483646 w 572"/>
                <a:gd name="T43" fmla="*/ 2147483646 h 952"/>
                <a:gd name="T44" fmla="*/ 2147483646 w 572"/>
                <a:gd name="T45" fmla="*/ 2147483646 h 952"/>
                <a:gd name="T46" fmla="*/ 2147483646 w 572"/>
                <a:gd name="T47" fmla="*/ 2147483646 h 952"/>
                <a:gd name="T48" fmla="*/ 2147483646 w 572"/>
                <a:gd name="T49" fmla="*/ 2147483646 h 952"/>
                <a:gd name="T50" fmla="*/ 2147483646 w 572"/>
                <a:gd name="T51" fmla="*/ 2147483646 h 952"/>
                <a:gd name="T52" fmla="*/ 2147483646 w 572"/>
                <a:gd name="T53" fmla="*/ 2147483646 h 952"/>
                <a:gd name="T54" fmla="*/ 2147483646 w 572"/>
                <a:gd name="T55" fmla="*/ 0 h 952"/>
                <a:gd name="T56" fmla="*/ 2147483646 w 572"/>
                <a:gd name="T57" fmla="*/ 2147483646 h 952"/>
                <a:gd name="T58" fmla="*/ 0 w 572"/>
                <a:gd name="T59" fmla="*/ 2147483646 h 952"/>
                <a:gd name="T60" fmla="*/ 2147483646 w 572"/>
                <a:gd name="T61" fmla="*/ 2147483646 h 952"/>
                <a:gd name="T62" fmla="*/ 2147483646 w 572"/>
                <a:gd name="T63" fmla="*/ 2147483646 h 9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2"/>
                <a:gd name="T97" fmla="*/ 0 h 952"/>
                <a:gd name="T98" fmla="*/ 572 w 572"/>
                <a:gd name="T99" fmla="*/ 952 h 9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2" h="952">
                  <a:moveTo>
                    <a:pt x="20" y="193"/>
                  </a:moveTo>
                  <a:lnTo>
                    <a:pt x="3" y="267"/>
                  </a:lnTo>
                  <a:lnTo>
                    <a:pt x="59" y="387"/>
                  </a:lnTo>
                  <a:lnTo>
                    <a:pt x="69" y="379"/>
                  </a:lnTo>
                  <a:lnTo>
                    <a:pt x="85" y="429"/>
                  </a:lnTo>
                  <a:lnTo>
                    <a:pt x="59" y="394"/>
                  </a:lnTo>
                  <a:lnTo>
                    <a:pt x="52" y="449"/>
                  </a:lnTo>
                  <a:lnTo>
                    <a:pt x="82" y="483"/>
                  </a:lnTo>
                  <a:lnTo>
                    <a:pt x="62" y="530"/>
                  </a:lnTo>
                  <a:lnTo>
                    <a:pt x="123" y="656"/>
                  </a:lnTo>
                  <a:lnTo>
                    <a:pt x="109" y="703"/>
                  </a:lnTo>
                  <a:lnTo>
                    <a:pt x="188" y="739"/>
                  </a:lnTo>
                  <a:lnTo>
                    <a:pt x="217" y="777"/>
                  </a:lnTo>
                  <a:lnTo>
                    <a:pt x="249" y="789"/>
                  </a:lnTo>
                  <a:lnTo>
                    <a:pt x="251" y="812"/>
                  </a:lnTo>
                  <a:lnTo>
                    <a:pt x="272" y="817"/>
                  </a:lnTo>
                  <a:lnTo>
                    <a:pt x="318" y="890"/>
                  </a:lnTo>
                  <a:lnTo>
                    <a:pt x="318" y="941"/>
                  </a:lnTo>
                  <a:lnTo>
                    <a:pt x="522" y="952"/>
                  </a:lnTo>
                  <a:lnTo>
                    <a:pt x="509" y="931"/>
                  </a:lnTo>
                  <a:lnTo>
                    <a:pt x="515" y="901"/>
                  </a:lnTo>
                  <a:lnTo>
                    <a:pt x="548" y="848"/>
                  </a:lnTo>
                  <a:lnTo>
                    <a:pt x="572" y="835"/>
                  </a:lnTo>
                  <a:lnTo>
                    <a:pt x="558" y="816"/>
                  </a:lnTo>
                  <a:lnTo>
                    <a:pt x="548" y="764"/>
                  </a:lnTo>
                  <a:lnTo>
                    <a:pt x="257" y="328"/>
                  </a:lnTo>
                  <a:lnTo>
                    <a:pt x="325" y="74"/>
                  </a:lnTo>
                  <a:lnTo>
                    <a:pt x="55" y="0"/>
                  </a:lnTo>
                  <a:lnTo>
                    <a:pt x="47" y="15"/>
                  </a:lnTo>
                  <a:lnTo>
                    <a:pt x="0" y="127"/>
                  </a:lnTo>
                  <a:lnTo>
                    <a:pt x="20" y="19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6" name="Freeform 11">
              <a:extLst>
                <a:ext uri="{FF2B5EF4-FFF2-40B4-BE49-F238E27FC236}">
                  <a16:creationId xmlns:a16="http://schemas.microsoft.com/office/drawing/2014/main" xmlns="" id="{694F5DA2-1836-48D7-9043-41F957C8EA1E}"/>
                </a:ext>
              </a:extLst>
            </p:cNvPr>
            <p:cNvSpPr>
              <a:spLocks noChangeAspect="1"/>
            </p:cNvSpPr>
            <p:nvPr/>
          </p:nvSpPr>
          <p:spPr bwMode="auto">
            <a:xfrm>
              <a:off x="4379279" y="4238583"/>
              <a:ext cx="535792" cy="807584"/>
            </a:xfrm>
            <a:custGeom>
              <a:avLst/>
              <a:gdLst>
                <a:gd name="T0" fmla="*/ 0 w 458"/>
                <a:gd name="T1" fmla="*/ 2147483646 h 690"/>
                <a:gd name="T2" fmla="*/ 2147483646 w 458"/>
                <a:gd name="T3" fmla="*/ 2147483646 h 690"/>
                <a:gd name="T4" fmla="*/ 2147483646 w 458"/>
                <a:gd name="T5" fmla="*/ 2147483646 h 690"/>
                <a:gd name="T6" fmla="*/ 2147483646 w 458"/>
                <a:gd name="T7" fmla="*/ 2147483646 h 690"/>
                <a:gd name="T8" fmla="*/ 2147483646 w 458"/>
                <a:gd name="T9" fmla="*/ 2147483646 h 690"/>
                <a:gd name="T10" fmla="*/ 2147483646 w 458"/>
                <a:gd name="T11" fmla="*/ 2147483646 h 690"/>
                <a:gd name="T12" fmla="*/ 2147483646 w 458"/>
                <a:gd name="T13" fmla="*/ 2147483646 h 690"/>
                <a:gd name="T14" fmla="*/ 2147483646 w 458"/>
                <a:gd name="T15" fmla="*/ 2147483646 h 690"/>
                <a:gd name="T16" fmla="*/ 2147483646 w 458"/>
                <a:gd name="T17" fmla="*/ 0 h 690"/>
                <a:gd name="T18" fmla="*/ 0 w 458"/>
                <a:gd name="T19" fmla="*/ 2147483646 h 690"/>
                <a:gd name="T20" fmla="*/ 0 w 458"/>
                <a:gd name="T21" fmla="*/ 2147483646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8"/>
                <a:gd name="T34" fmla="*/ 0 h 690"/>
                <a:gd name="T35" fmla="*/ 458 w 458"/>
                <a:gd name="T36" fmla="*/ 690 h 6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8" h="690">
                  <a:moveTo>
                    <a:pt x="0" y="254"/>
                  </a:moveTo>
                  <a:lnTo>
                    <a:pt x="291" y="690"/>
                  </a:lnTo>
                  <a:lnTo>
                    <a:pt x="302" y="597"/>
                  </a:lnTo>
                  <a:lnTo>
                    <a:pt x="319" y="592"/>
                  </a:lnTo>
                  <a:lnTo>
                    <a:pt x="346" y="609"/>
                  </a:lnTo>
                  <a:lnTo>
                    <a:pt x="370" y="526"/>
                  </a:lnTo>
                  <a:lnTo>
                    <a:pt x="458" y="88"/>
                  </a:lnTo>
                  <a:lnTo>
                    <a:pt x="262" y="47"/>
                  </a:lnTo>
                  <a:lnTo>
                    <a:pt x="68" y="0"/>
                  </a:lnTo>
                  <a:lnTo>
                    <a:pt x="0" y="254"/>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7" name="Freeform 12">
              <a:extLst>
                <a:ext uri="{FF2B5EF4-FFF2-40B4-BE49-F238E27FC236}">
                  <a16:creationId xmlns:a16="http://schemas.microsoft.com/office/drawing/2014/main" xmlns="" id="{120494C0-4E3C-43DA-8B82-F980EF4FD666}"/>
                </a:ext>
              </a:extLst>
            </p:cNvPr>
            <p:cNvSpPr>
              <a:spLocks noChangeAspect="1"/>
            </p:cNvSpPr>
            <p:nvPr/>
          </p:nvSpPr>
          <p:spPr bwMode="auto">
            <a:xfrm>
              <a:off x="4685168" y="3591736"/>
              <a:ext cx="505593" cy="791024"/>
            </a:xfrm>
            <a:custGeom>
              <a:avLst/>
              <a:gdLst>
                <a:gd name="T0" fmla="*/ 0 w 432"/>
                <a:gd name="T1" fmla="*/ 2147483646 h 676"/>
                <a:gd name="T2" fmla="*/ 2147483646 w 432"/>
                <a:gd name="T3" fmla="*/ 2147483646 h 676"/>
                <a:gd name="T4" fmla="*/ 2147483646 w 432"/>
                <a:gd name="T5" fmla="*/ 2147483646 h 676"/>
                <a:gd name="T6" fmla="*/ 2147483646 w 432"/>
                <a:gd name="T7" fmla="*/ 2147483646 h 676"/>
                <a:gd name="T8" fmla="*/ 2147483646 w 432"/>
                <a:gd name="T9" fmla="*/ 2147483646 h 676"/>
                <a:gd name="T10" fmla="*/ 2147483646 w 432"/>
                <a:gd name="T11" fmla="*/ 2147483646 h 676"/>
                <a:gd name="T12" fmla="*/ 2147483646 w 432"/>
                <a:gd name="T13" fmla="*/ 2147483646 h 676"/>
                <a:gd name="T14" fmla="*/ 2147483646 w 432"/>
                <a:gd name="T15" fmla="*/ 2147483646 h 676"/>
                <a:gd name="T16" fmla="*/ 2147483646 w 432"/>
                <a:gd name="T17" fmla="*/ 2147483646 h 676"/>
                <a:gd name="T18" fmla="*/ 2147483646 w 432"/>
                <a:gd name="T19" fmla="*/ 2147483646 h 676"/>
                <a:gd name="T20" fmla="*/ 2147483646 w 432"/>
                <a:gd name="T21" fmla="*/ 0 h 676"/>
                <a:gd name="T22" fmla="*/ 2147483646 w 432"/>
                <a:gd name="T23" fmla="*/ 2147483646 h 676"/>
                <a:gd name="T24" fmla="*/ 2147483646 w 432"/>
                <a:gd name="T25" fmla="*/ 2147483646 h 676"/>
                <a:gd name="T26" fmla="*/ 2147483646 w 432"/>
                <a:gd name="T27" fmla="*/ 2147483646 h 676"/>
                <a:gd name="T28" fmla="*/ 2147483646 w 432"/>
                <a:gd name="T29" fmla="*/ 2147483646 h 676"/>
                <a:gd name="T30" fmla="*/ 2147483646 w 432"/>
                <a:gd name="T31" fmla="*/ 2147483646 h 676"/>
                <a:gd name="T32" fmla="*/ 2147483646 w 432"/>
                <a:gd name="T33" fmla="*/ 2147483646 h 676"/>
                <a:gd name="T34" fmla="*/ 2147483646 w 432"/>
                <a:gd name="T35" fmla="*/ 2147483646 h 676"/>
                <a:gd name="T36" fmla="*/ 2147483646 w 432"/>
                <a:gd name="T37" fmla="*/ 2147483646 h 676"/>
                <a:gd name="T38" fmla="*/ 2147483646 w 432"/>
                <a:gd name="T39" fmla="*/ 2147483646 h 676"/>
                <a:gd name="T40" fmla="*/ 2147483646 w 432"/>
                <a:gd name="T41" fmla="*/ 2147483646 h 676"/>
                <a:gd name="T42" fmla="*/ 2147483646 w 432"/>
                <a:gd name="T43" fmla="*/ 2147483646 h 676"/>
                <a:gd name="T44" fmla="*/ 2147483646 w 432"/>
                <a:gd name="T45" fmla="*/ 2147483646 h 676"/>
                <a:gd name="T46" fmla="*/ 2147483646 w 432"/>
                <a:gd name="T47" fmla="*/ 2147483646 h 676"/>
                <a:gd name="T48" fmla="*/ 2147483646 w 432"/>
                <a:gd name="T49" fmla="*/ 2147483646 h 676"/>
                <a:gd name="T50" fmla="*/ 2147483646 w 432"/>
                <a:gd name="T51" fmla="*/ 2147483646 h 676"/>
                <a:gd name="T52" fmla="*/ 2147483646 w 432"/>
                <a:gd name="T53" fmla="*/ 2147483646 h 676"/>
                <a:gd name="T54" fmla="*/ 2147483646 w 432"/>
                <a:gd name="T55" fmla="*/ 2147483646 h 676"/>
                <a:gd name="T56" fmla="*/ 2147483646 w 432"/>
                <a:gd name="T57" fmla="*/ 2147483646 h 676"/>
                <a:gd name="T58" fmla="*/ 2147483646 w 432"/>
                <a:gd name="T59" fmla="*/ 2147483646 h 676"/>
                <a:gd name="T60" fmla="*/ 2147483646 w 432"/>
                <a:gd name="T61" fmla="*/ 2147483646 h 676"/>
                <a:gd name="T62" fmla="*/ 0 w 432"/>
                <a:gd name="T63" fmla="*/ 2147483646 h 676"/>
                <a:gd name="T64" fmla="*/ 0 w 432"/>
                <a:gd name="T65" fmla="*/ 2147483646 h 6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2"/>
                <a:gd name="T100" fmla="*/ 0 h 676"/>
                <a:gd name="T101" fmla="*/ 432 w 432"/>
                <a:gd name="T102" fmla="*/ 676 h 6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2" h="676">
                  <a:moveTo>
                    <a:pt x="0" y="600"/>
                  </a:moveTo>
                  <a:lnTo>
                    <a:pt x="35" y="457"/>
                  </a:lnTo>
                  <a:lnTo>
                    <a:pt x="53" y="417"/>
                  </a:lnTo>
                  <a:lnTo>
                    <a:pt x="36" y="399"/>
                  </a:lnTo>
                  <a:lnTo>
                    <a:pt x="40" y="381"/>
                  </a:lnTo>
                  <a:lnTo>
                    <a:pt x="68" y="358"/>
                  </a:lnTo>
                  <a:lnTo>
                    <a:pt x="111" y="292"/>
                  </a:lnTo>
                  <a:lnTo>
                    <a:pt x="95" y="271"/>
                  </a:lnTo>
                  <a:lnTo>
                    <a:pt x="89" y="256"/>
                  </a:lnTo>
                  <a:lnTo>
                    <a:pt x="92" y="220"/>
                  </a:lnTo>
                  <a:lnTo>
                    <a:pt x="144" y="0"/>
                  </a:lnTo>
                  <a:lnTo>
                    <a:pt x="201" y="11"/>
                  </a:lnTo>
                  <a:lnTo>
                    <a:pt x="182" y="98"/>
                  </a:lnTo>
                  <a:lnTo>
                    <a:pt x="195" y="128"/>
                  </a:lnTo>
                  <a:lnTo>
                    <a:pt x="196" y="147"/>
                  </a:lnTo>
                  <a:lnTo>
                    <a:pt x="190" y="151"/>
                  </a:lnTo>
                  <a:lnTo>
                    <a:pt x="211" y="171"/>
                  </a:lnTo>
                  <a:lnTo>
                    <a:pt x="233" y="226"/>
                  </a:lnTo>
                  <a:lnTo>
                    <a:pt x="241" y="275"/>
                  </a:lnTo>
                  <a:lnTo>
                    <a:pt x="245" y="301"/>
                  </a:lnTo>
                  <a:lnTo>
                    <a:pt x="228" y="326"/>
                  </a:lnTo>
                  <a:lnTo>
                    <a:pt x="240" y="337"/>
                  </a:lnTo>
                  <a:lnTo>
                    <a:pt x="270" y="321"/>
                  </a:lnTo>
                  <a:lnTo>
                    <a:pt x="290" y="408"/>
                  </a:lnTo>
                  <a:lnTo>
                    <a:pt x="304" y="411"/>
                  </a:lnTo>
                  <a:lnTo>
                    <a:pt x="306" y="437"/>
                  </a:lnTo>
                  <a:lnTo>
                    <a:pt x="345" y="447"/>
                  </a:lnTo>
                  <a:lnTo>
                    <a:pt x="405" y="448"/>
                  </a:lnTo>
                  <a:lnTo>
                    <a:pt x="432" y="459"/>
                  </a:lnTo>
                  <a:lnTo>
                    <a:pt x="394" y="676"/>
                  </a:lnTo>
                  <a:lnTo>
                    <a:pt x="196" y="641"/>
                  </a:lnTo>
                  <a:lnTo>
                    <a:pt x="0" y="60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8" name="Freeform 13">
              <a:extLst>
                <a:ext uri="{FF2B5EF4-FFF2-40B4-BE49-F238E27FC236}">
                  <a16:creationId xmlns:a16="http://schemas.microsoft.com/office/drawing/2014/main" xmlns="" id="{CECBBC4C-552E-4507-BCA4-59DA0E10A471}"/>
                </a:ext>
              </a:extLst>
            </p:cNvPr>
            <p:cNvSpPr>
              <a:spLocks noChangeAspect="1"/>
            </p:cNvSpPr>
            <p:nvPr/>
          </p:nvSpPr>
          <p:spPr bwMode="auto">
            <a:xfrm>
              <a:off x="4898510" y="3604400"/>
              <a:ext cx="863112" cy="535792"/>
            </a:xfrm>
            <a:custGeom>
              <a:avLst/>
              <a:gdLst>
                <a:gd name="T0" fmla="*/ 2147483646 w 738"/>
                <a:gd name="T1" fmla="*/ 2147483646 h 458"/>
                <a:gd name="T2" fmla="*/ 2147483646 w 738"/>
                <a:gd name="T3" fmla="*/ 2147483646 h 458"/>
                <a:gd name="T4" fmla="*/ 2147483646 w 738"/>
                <a:gd name="T5" fmla="*/ 2147483646 h 458"/>
                <a:gd name="T6" fmla="*/ 2147483646 w 738"/>
                <a:gd name="T7" fmla="*/ 2147483646 h 458"/>
                <a:gd name="T8" fmla="*/ 2147483646 w 738"/>
                <a:gd name="T9" fmla="*/ 2147483646 h 458"/>
                <a:gd name="T10" fmla="*/ 2147483646 w 738"/>
                <a:gd name="T11" fmla="*/ 2147483646 h 458"/>
                <a:gd name="T12" fmla="*/ 2147483646 w 738"/>
                <a:gd name="T13" fmla="*/ 2147483646 h 458"/>
                <a:gd name="T14" fmla="*/ 2147483646 w 738"/>
                <a:gd name="T15" fmla="*/ 2147483646 h 458"/>
                <a:gd name="T16" fmla="*/ 2147483646 w 738"/>
                <a:gd name="T17" fmla="*/ 2147483646 h 458"/>
                <a:gd name="T18" fmla="*/ 2147483646 w 738"/>
                <a:gd name="T19" fmla="*/ 2147483646 h 458"/>
                <a:gd name="T20" fmla="*/ 2147483646 w 738"/>
                <a:gd name="T21" fmla="*/ 2147483646 h 458"/>
                <a:gd name="T22" fmla="*/ 2147483646 w 738"/>
                <a:gd name="T23" fmla="*/ 2147483646 h 458"/>
                <a:gd name="T24" fmla="*/ 2147483646 w 738"/>
                <a:gd name="T25" fmla="*/ 2147483646 h 458"/>
                <a:gd name="T26" fmla="*/ 2147483646 w 738"/>
                <a:gd name="T27" fmla="*/ 2147483646 h 458"/>
                <a:gd name="T28" fmla="*/ 2147483646 w 738"/>
                <a:gd name="T29" fmla="*/ 2147483646 h 458"/>
                <a:gd name="T30" fmla="*/ 2147483646 w 738"/>
                <a:gd name="T31" fmla="*/ 2147483646 h 458"/>
                <a:gd name="T32" fmla="*/ 2147483646 w 738"/>
                <a:gd name="T33" fmla="*/ 2147483646 h 458"/>
                <a:gd name="T34" fmla="*/ 2147483646 w 738"/>
                <a:gd name="T35" fmla="*/ 2147483646 h 458"/>
                <a:gd name="T36" fmla="*/ 2147483646 w 738"/>
                <a:gd name="T37" fmla="*/ 2147483646 h 458"/>
                <a:gd name="T38" fmla="*/ 2147483646 w 738"/>
                <a:gd name="T39" fmla="*/ 2147483646 h 458"/>
                <a:gd name="T40" fmla="*/ 2147483646 w 738"/>
                <a:gd name="T41" fmla="*/ 2147483646 h 458"/>
                <a:gd name="T42" fmla="*/ 2147483646 w 738"/>
                <a:gd name="T43" fmla="*/ 2147483646 h 458"/>
                <a:gd name="T44" fmla="*/ 2147483646 w 738"/>
                <a:gd name="T45" fmla="*/ 2147483646 h 458"/>
                <a:gd name="T46" fmla="*/ 2147483646 w 738"/>
                <a:gd name="T47" fmla="*/ 2147483646 h 458"/>
                <a:gd name="T48" fmla="*/ 2147483646 w 738"/>
                <a:gd name="T49" fmla="*/ 0 h 458"/>
                <a:gd name="T50" fmla="*/ 0 w 738"/>
                <a:gd name="T51" fmla="*/ 2147483646 h 458"/>
                <a:gd name="T52" fmla="*/ 2147483646 w 738"/>
                <a:gd name="T53" fmla="*/ 2147483646 h 458"/>
                <a:gd name="T54" fmla="*/ 2147483646 w 738"/>
                <a:gd name="T55" fmla="*/ 2147483646 h 4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8"/>
                <a:gd name="T85" fmla="*/ 0 h 458"/>
                <a:gd name="T86" fmla="*/ 738 w 738"/>
                <a:gd name="T87" fmla="*/ 458 h 4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8" h="458">
                  <a:moveTo>
                    <a:pt x="13" y="117"/>
                  </a:moveTo>
                  <a:lnTo>
                    <a:pt x="14" y="136"/>
                  </a:lnTo>
                  <a:lnTo>
                    <a:pt x="8" y="140"/>
                  </a:lnTo>
                  <a:lnTo>
                    <a:pt x="29" y="160"/>
                  </a:lnTo>
                  <a:lnTo>
                    <a:pt x="51" y="215"/>
                  </a:lnTo>
                  <a:lnTo>
                    <a:pt x="59" y="264"/>
                  </a:lnTo>
                  <a:lnTo>
                    <a:pt x="63" y="290"/>
                  </a:lnTo>
                  <a:lnTo>
                    <a:pt x="46" y="315"/>
                  </a:lnTo>
                  <a:lnTo>
                    <a:pt x="58" y="326"/>
                  </a:lnTo>
                  <a:lnTo>
                    <a:pt x="88" y="310"/>
                  </a:lnTo>
                  <a:lnTo>
                    <a:pt x="108" y="397"/>
                  </a:lnTo>
                  <a:lnTo>
                    <a:pt x="122" y="400"/>
                  </a:lnTo>
                  <a:lnTo>
                    <a:pt x="124" y="426"/>
                  </a:lnTo>
                  <a:lnTo>
                    <a:pt x="134" y="438"/>
                  </a:lnTo>
                  <a:lnTo>
                    <a:pt x="163" y="436"/>
                  </a:lnTo>
                  <a:lnTo>
                    <a:pt x="223" y="437"/>
                  </a:lnTo>
                  <a:lnTo>
                    <a:pt x="250" y="448"/>
                  </a:lnTo>
                  <a:lnTo>
                    <a:pt x="257" y="403"/>
                  </a:lnTo>
                  <a:lnTo>
                    <a:pt x="458" y="433"/>
                  </a:lnTo>
                  <a:lnTo>
                    <a:pt x="704" y="458"/>
                  </a:lnTo>
                  <a:lnTo>
                    <a:pt x="713" y="375"/>
                  </a:lnTo>
                  <a:lnTo>
                    <a:pt x="738" y="108"/>
                  </a:lnTo>
                  <a:lnTo>
                    <a:pt x="410" y="71"/>
                  </a:lnTo>
                  <a:lnTo>
                    <a:pt x="248" y="44"/>
                  </a:lnTo>
                  <a:lnTo>
                    <a:pt x="19" y="0"/>
                  </a:lnTo>
                  <a:lnTo>
                    <a:pt x="0" y="87"/>
                  </a:lnTo>
                  <a:lnTo>
                    <a:pt x="13" y="11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9" name="Freeform 14">
              <a:extLst>
                <a:ext uri="{FF2B5EF4-FFF2-40B4-BE49-F238E27FC236}">
                  <a16:creationId xmlns:a16="http://schemas.microsoft.com/office/drawing/2014/main" xmlns="" id="{2179913A-CB26-4FEC-BEF5-61DE39209C00}"/>
                </a:ext>
              </a:extLst>
            </p:cNvPr>
            <p:cNvSpPr>
              <a:spLocks noChangeAspect="1"/>
            </p:cNvSpPr>
            <p:nvPr/>
          </p:nvSpPr>
          <p:spPr bwMode="auto">
            <a:xfrm>
              <a:off x="4652046" y="4854257"/>
              <a:ext cx="575733" cy="647821"/>
            </a:xfrm>
            <a:custGeom>
              <a:avLst/>
              <a:gdLst>
                <a:gd name="T0" fmla="*/ 2147483646 w 492"/>
                <a:gd name="T1" fmla="*/ 2147483646 h 554"/>
                <a:gd name="T2" fmla="*/ 2147483646 w 492"/>
                <a:gd name="T3" fmla="*/ 2147483646 h 554"/>
                <a:gd name="T4" fmla="*/ 2147483646 w 492"/>
                <a:gd name="T5" fmla="*/ 2147483646 h 554"/>
                <a:gd name="T6" fmla="*/ 2147483646 w 492"/>
                <a:gd name="T7" fmla="*/ 2147483646 h 554"/>
                <a:gd name="T8" fmla="*/ 2147483646 w 492"/>
                <a:gd name="T9" fmla="*/ 2147483646 h 554"/>
                <a:gd name="T10" fmla="*/ 2147483646 w 492"/>
                <a:gd name="T11" fmla="*/ 2147483646 h 554"/>
                <a:gd name="T12" fmla="*/ 2147483646 w 492"/>
                <a:gd name="T13" fmla="*/ 2147483646 h 554"/>
                <a:gd name="T14" fmla="*/ 2147483646 w 492"/>
                <a:gd name="T15" fmla="*/ 2147483646 h 554"/>
                <a:gd name="T16" fmla="*/ 2147483646 w 492"/>
                <a:gd name="T17" fmla="*/ 2147483646 h 554"/>
                <a:gd name="T18" fmla="*/ 2147483646 w 492"/>
                <a:gd name="T19" fmla="*/ 2147483646 h 554"/>
                <a:gd name="T20" fmla="*/ 2147483646 w 492"/>
                <a:gd name="T21" fmla="*/ 0 h 554"/>
                <a:gd name="T22" fmla="*/ 2147483646 w 492"/>
                <a:gd name="T23" fmla="*/ 2147483646 h 554"/>
                <a:gd name="T24" fmla="*/ 2147483646 w 492"/>
                <a:gd name="T25" fmla="*/ 2147483646 h 554"/>
                <a:gd name="T26" fmla="*/ 2147483646 w 492"/>
                <a:gd name="T27" fmla="*/ 2147483646 h 554"/>
                <a:gd name="T28" fmla="*/ 2147483646 w 492"/>
                <a:gd name="T29" fmla="*/ 2147483646 h 554"/>
                <a:gd name="T30" fmla="*/ 2147483646 w 492"/>
                <a:gd name="T31" fmla="*/ 2147483646 h 554"/>
                <a:gd name="T32" fmla="*/ 0 w 492"/>
                <a:gd name="T33" fmla="*/ 2147483646 h 554"/>
                <a:gd name="T34" fmla="*/ 2147483646 w 492"/>
                <a:gd name="T35" fmla="*/ 2147483646 h 554"/>
                <a:gd name="T36" fmla="*/ 2147483646 w 492"/>
                <a:gd name="T37" fmla="*/ 2147483646 h 5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2"/>
                <a:gd name="T58" fmla="*/ 0 h 554"/>
                <a:gd name="T59" fmla="*/ 492 w 492"/>
                <a:gd name="T60" fmla="*/ 554 h 5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2" h="554">
                  <a:moveTo>
                    <a:pt x="32" y="352"/>
                  </a:moveTo>
                  <a:lnTo>
                    <a:pt x="19" y="331"/>
                  </a:lnTo>
                  <a:lnTo>
                    <a:pt x="25" y="301"/>
                  </a:lnTo>
                  <a:lnTo>
                    <a:pt x="58" y="248"/>
                  </a:lnTo>
                  <a:lnTo>
                    <a:pt x="82" y="235"/>
                  </a:lnTo>
                  <a:lnTo>
                    <a:pt x="68" y="216"/>
                  </a:lnTo>
                  <a:lnTo>
                    <a:pt x="58" y="164"/>
                  </a:lnTo>
                  <a:lnTo>
                    <a:pt x="69" y="71"/>
                  </a:lnTo>
                  <a:lnTo>
                    <a:pt x="86" y="66"/>
                  </a:lnTo>
                  <a:lnTo>
                    <a:pt x="113" y="83"/>
                  </a:lnTo>
                  <a:lnTo>
                    <a:pt x="137" y="0"/>
                  </a:lnTo>
                  <a:lnTo>
                    <a:pt x="492" y="59"/>
                  </a:lnTo>
                  <a:lnTo>
                    <a:pt x="418" y="554"/>
                  </a:lnTo>
                  <a:lnTo>
                    <a:pt x="309" y="539"/>
                  </a:lnTo>
                  <a:lnTo>
                    <a:pt x="241" y="521"/>
                  </a:lnTo>
                  <a:lnTo>
                    <a:pt x="102" y="465"/>
                  </a:lnTo>
                  <a:lnTo>
                    <a:pt x="0" y="380"/>
                  </a:lnTo>
                  <a:lnTo>
                    <a:pt x="32" y="352"/>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0" name="Freeform 16">
              <a:extLst>
                <a:ext uri="{FF2B5EF4-FFF2-40B4-BE49-F238E27FC236}">
                  <a16:creationId xmlns:a16="http://schemas.microsoft.com/office/drawing/2014/main" xmlns="" id="{2717D177-21D7-4647-8BC9-65C74F16063A}"/>
                </a:ext>
              </a:extLst>
            </p:cNvPr>
            <p:cNvSpPr>
              <a:spLocks noChangeAspect="1"/>
            </p:cNvSpPr>
            <p:nvPr/>
          </p:nvSpPr>
          <p:spPr bwMode="auto">
            <a:xfrm>
              <a:off x="5225830" y="4510376"/>
              <a:ext cx="614700" cy="472471"/>
            </a:xfrm>
            <a:custGeom>
              <a:avLst/>
              <a:gdLst>
                <a:gd name="T0" fmla="*/ 2147483646 w 526"/>
                <a:gd name="T1" fmla="*/ 0 h 404"/>
                <a:gd name="T2" fmla="*/ 2147483646 w 526"/>
                <a:gd name="T3" fmla="*/ 2147483646 h 404"/>
                <a:gd name="T4" fmla="*/ 2147483646 w 526"/>
                <a:gd name="T5" fmla="*/ 2147483646 h 404"/>
                <a:gd name="T6" fmla="*/ 2147483646 w 526"/>
                <a:gd name="T7" fmla="*/ 2147483646 h 404"/>
                <a:gd name="T8" fmla="*/ 2147483646 w 526"/>
                <a:gd name="T9" fmla="*/ 2147483646 h 404"/>
                <a:gd name="T10" fmla="*/ 2147483646 w 526"/>
                <a:gd name="T11" fmla="*/ 2147483646 h 404"/>
                <a:gd name="T12" fmla="*/ 2147483646 w 526"/>
                <a:gd name="T13" fmla="*/ 2147483646 h 404"/>
                <a:gd name="T14" fmla="*/ 0 w 526"/>
                <a:gd name="T15" fmla="*/ 2147483646 h 404"/>
                <a:gd name="T16" fmla="*/ 2147483646 w 526"/>
                <a:gd name="T17" fmla="*/ 0 h 404"/>
                <a:gd name="T18" fmla="*/ 2147483646 w 526"/>
                <a:gd name="T19" fmla="*/ 0 h 4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6"/>
                <a:gd name="T31" fmla="*/ 0 h 404"/>
                <a:gd name="T32" fmla="*/ 526 w 526"/>
                <a:gd name="T33" fmla="*/ 404 h 4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6" h="404">
                  <a:moveTo>
                    <a:pt x="53" y="0"/>
                  </a:moveTo>
                  <a:lnTo>
                    <a:pt x="390" y="37"/>
                  </a:lnTo>
                  <a:lnTo>
                    <a:pt x="526" y="49"/>
                  </a:lnTo>
                  <a:lnTo>
                    <a:pt x="520" y="136"/>
                  </a:lnTo>
                  <a:lnTo>
                    <a:pt x="502" y="404"/>
                  </a:lnTo>
                  <a:lnTo>
                    <a:pt x="433" y="399"/>
                  </a:lnTo>
                  <a:lnTo>
                    <a:pt x="217" y="381"/>
                  </a:lnTo>
                  <a:lnTo>
                    <a:pt x="0" y="353"/>
                  </a:lnTo>
                  <a:lnTo>
                    <a:pt x="53"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1" name="Freeform 17">
              <a:extLst>
                <a:ext uri="{FF2B5EF4-FFF2-40B4-BE49-F238E27FC236}">
                  <a16:creationId xmlns:a16="http://schemas.microsoft.com/office/drawing/2014/main" xmlns="" id="{B2424AD1-ACCB-46E2-B0F8-AC1AD9A0E369}"/>
                </a:ext>
              </a:extLst>
            </p:cNvPr>
            <p:cNvSpPr>
              <a:spLocks noChangeAspect="1"/>
            </p:cNvSpPr>
            <p:nvPr/>
          </p:nvSpPr>
          <p:spPr bwMode="auto">
            <a:xfrm>
              <a:off x="5141078" y="4923422"/>
              <a:ext cx="593268" cy="589371"/>
            </a:xfrm>
            <a:custGeom>
              <a:avLst/>
              <a:gdLst>
                <a:gd name="T0" fmla="*/ 2147483646 w 507"/>
                <a:gd name="T1" fmla="*/ 2147483646 h 504"/>
                <a:gd name="T2" fmla="*/ 2147483646 w 507"/>
                <a:gd name="T3" fmla="*/ 2147483646 h 504"/>
                <a:gd name="T4" fmla="*/ 2147483646 w 507"/>
                <a:gd name="T5" fmla="*/ 2147483646 h 504"/>
                <a:gd name="T6" fmla="*/ 2147483646 w 507"/>
                <a:gd name="T7" fmla="*/ 2147483646 h 504"/>
                <a:gd name="T8" fmla="*/ 2147483646 w 507"/>
                <a:gd name="T9" fmla="*/ 2147483646 h 504"/>
                <a:gd name="T10" fmla="*/ 2147483646 w 507"/>
                <a:gd name="T11" fmla="*/ 2147483646 h 504"/>
                <a:gd name="T12" fmla="*/ 2147483646 w 507"/>
                <a:gd name="T13" fmla="*/ 2147483646 h 504"/>
                <a:gd name="T14" fmla="*/ 2147483646 w 507"/>
                <a:gd name="T15" fmla="*/ 0 h 504"/>
                <a:gd name="T16" fmla="*/ 0 w 507"/>
                <a:gd name="T17" fmla="*/ 2147483646 h 504"/>
                <a:gd name="T18" fmla="*/ 2147483646 w 507"/>
                <a:gd name="T19" fmla="*/ 2147483646 h 504"/>
                <a:gd name="T20" fmla="*/ 2147483646 w 507"/>
                <a:gd name="T21" fmla="*/ 2147483646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504"/>
                <a:gd name="T35" fmla="*/ 507 w 507"/>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504">
                  <a:moveTo>
                    <a:pt x="64" y="504"/>
                  </a:moveTo>
                  <a:lnTo>
                    <a:pt x="70" y="467"/>
                  </a:lnTo>
                  <a:lnTo>
                    <a:pt x="197" y="483"/>
                  </a:lnTo>
                  <a:lnTo>
                    <a:pt x="191" y="464"/>
                  </a:lnTo>
                  <a:lnTo>
                    <a:pt x="466" y="489"/>
                  </a:lnTo>
                  <a:lnTo>
                    <a:pt x="507" y="46"/>
                  </a:lnTo>
                  <a:lnTo>
                    <a:pt x="291" y="28"/>
                  </a:lnTo>
                  <a:lnTo>
                    <a:pt x="74" y="0"/>
                  </a:lnTo>
                  <a:lnTo>
                    <a:pt x="0" y="495"/>
                  </a:lnTo>
                  <a:lnTo>
                    <a:pt x="64" y="504"/>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2" name="Freeform 18">
              <a:extLst>
                <a:ext uri="{FF2B5EF4-FFF2-40B4-BE49-F238E27FC236}">
                  <a16:creationId xmlns:a16="http://schemas.microsoft.com/office/drawing/2014/main" xmlns="" id="{2D68DF97-66FF-4AF8-AD7B-18DFBD0FF4AB}"/>
                </a:ext>
              </a:extLst>
            </p:cNvPr>
            <p:cNvSpPr>
              <a:spLocks noChangeAspect="1"/>
            </p:cNvSpPr>
            <p:nvPr/>
          </p:nvSpPr>
          <p:spPr bwMode="auto">
            <a:xfrm>
              <a:off x="5364162" y="5032529"/>
              <a:ext cx="1180691" cy="1111525"/>
            </a:xfrm>
            <a:custGeom>
              <a:avLst/>
              <a:gdLst>
                <a:gd name="T0" fmla="*/ 0 w 1009"/>
                <a:gd name="T1" fmla="*/ 2147483646 h 950"/>
                <a:gd name="T2" fmla="*/ 2147483646 w 1009"/>
                <a:gd name="T3" fmla="*/ 2147483646 h 950"/>
                <a:gd name="T4" fmla="*/ 2147483646 w 1009"/>
                <a:gd name="T5" fmla="*/ 0 h 950"/>
                <a:gd name="T6" fmla="*/ 2147483646 w 1009"/>
                <a:gd name="T7" fmla="*/ 2147483646 h 950"/>
                <a:gd name="T8" fmla="*/ 2147483646 w 1009"/>
                <a:gd name="T9" fmla="*/ 2147483646 h 950"/>
                <a:gd name="T10" fmla="*/ 2147483646 w 1009"/>
                <a:gd name="T11" fmla="*/ 2147483646 h 950"/>
                <a:gd name="T12" fmla="*/ 2147483646 w 1009"/>
                <a:gd name="T13" fmla="*/ 2147483646 h 950"/>
                <a:gd name="T14" fmla="*/ 2147483646 w 1009"/>
                <a:gd name="T15" fmla="*/ 2147483646 h 950"/>
                <a:gd name="T16" fmla="*/ 2147483646 w 1009"/>
                <a:gd name="T17" fmla="*/ 2147483646 h 950"/>
                <a:gd name="T18" fmla="*/ 2147483646 w 1009"/>
                <a:gd name="T19" fmla="*/ 2147483646 h 950"/>
                <a:gd name="T20" fmla="*/ 2147483646 w 1009"/>
                <a:gd name="T21" fmla="*/ 2147483646 h 950"/>
                <a:gd name="T22" fmla="*/ 2147483646 w 1009"/>
                <a:gd name="T23" fmla="*/ 2147483646 h 950"/>
                <a:gd name="T24" fmla="*/ 2147483646 w 1009"/>
                <a:gd name="T25" fmla="*/ 2147483646 h 950"/>
                <a:gd name="T26" fmla="*/ 2147483646 w 1009"/>
                <a:gd name="T27" fmla="*/ 2147483646 h 950"/>
                <a:gd name="T28" fmla="*/ 2147483646 w 1009"/>
                <a:gd name="T29" fmla="*/ 2147483646 h 950"/>
                <a:gd name="T30" fmla="*/ 2147483646 w 1009"/>
                <a:gd name="T31" fmla="*/ 2147483646 h 950"/>
                <a:gd name="T32" fmla="*/ 2147483646 w 1009"/>
                <a:gd name="T33" fmla="*/ 2147483646 h 950"/>
                <a:gd name="T34" fmla="*/ 2147483646 w 1009"/>
                <a:gd name="T35" fmla="*/ 2147483646 h 950"/>
                <a:gd name="T36" fmla="*/ 2147483646 w 1009"/>
                <a:gd name="T37" fmla="*/ 2147483646 h 950"/>
                <a:gd name="T38" fmla="*/ 2147483646 w 1009"/>
                <a:gd name="T39" fmla="*/ 2147483646 h 950"/>
                <a:gd name="T40" fmla="*/ 2147483646 w 1009"/>
                <a:gd name="T41" fmla="*/ 2147483646 h 950"/>
                <a:gd name="T42" fmla="*/ 2147483646 w 1009"/>
                <a:gd name="T43" fmla="*/ 2147483646 h 950"/>
                <a:gd name="T44" fmla="*/ 2147483646 w 1009"/>
                <a:gd name="T45" fmla="*/ 2147483646 h 950"/>
                <a:gd name="T46" fmla="*/ 2147483646 w 1009"/>
                <a:gd name="T47" fmla="*/ 2147483646 h 950"/>
                <a:gd name="T48" fmla="*/ 2147483646 w 1009"/>
                <a:gd name="T49" fmla="*/ 2147483646 h 950"/>
                <a:gd name="T50" fmla="*/ 2147483646 w 1009"/>
                <a:gd name="T51" fmla="*/ 2147483646 h 950"/>
                <a:gd name="T52" fmla="*/ 2147483646 w 1009"/>
                <a:gd name="T53" fmla="*/ 2147483646 h 950"/>
                <a:gd name="T54" fmla="*/ 2147483646 w 1009"/>
                <a:gd name="T55" fmla="*/ 2147483646 h 950"/>
                <a:gd name="T56" fmla="*/ 2147483646 w 1009"/>
                <a:gd name="T57" fmla="*/ 2147483646 h 950"/>
                <a:gd name="T58" fmla="*/ 2147483646 w 1009"/>
                <a:gd name="T59" fmla="*/ 2147483646 h 950"/>
                <a:gd name="T60" fmla="*/ 2147483646 w 1009"/>
                <a:gd name="T61" fmla="*/ 2147483646 h 950"/>
                <a:gd name="T62" fmla="*/ 2147483646 w 1009"/>
                <a:gd name="T63" fmla="*/ 2147483646 h 950"/>
                <a:gd name="T64" fmla="*/ 2147483646 w 1009"/>
                <a:gd name="T65" fmla="*/ 2147483646 h 950"/>
                <a:gd name="T66" fmla="*/ 2147483646 w 1009"/>
                <a:gd name="T67" fmla="*/ 2147483646 h 950"/>
                <a:gd name="T68" fmla="*/ 2147483646 w 1009"/>
                <a:gd name="T69" fmla="*/ 2147483646 h 950"/>
                <a:gd name="T70" fmla="*/ 2147483646 w 1009"/>
                <a:gd name="T71" fmla="*/ 2147483646 h 950"/>
                <a:gd name="T72" fmla="*/ 2147483646 w 1009"/>
                <a:gd name="T73" fmla="*/ 2147483646 h 950"/>
                <a:gd name="T74" fmla="*/ 2147483646 w 1009"/>
                <a:gd name="T75" fmla="*/ 2147483646 h 950"/>
                <a:gd name="T76" fmla="*/ 2147483646 w 1009"/>
                <a:gd name="T77" fmla="*/ 2147483646 h 950"/>
                <a:gd name="T78" fmla="*/ 2147483646 w 1009"/>
                <a:gd name="T79" fmla="*/ 2147483646 h 950"/>
                <a:gd name="T80" fmla="*/ 2147483646 w 1009"/>
                <a:gd name="T81" fmla="*/ 2147483646 h 950"/>
                <a:gd name="T82" fmla="*/ 2147483646 w 1009"/>
                <a:gd name="T83" fmla="*/ 2147483646 h 950"/>
                <a:gd name="T84" fmla="*/ 2147483646 w 1009"/>
                <a:gd name="T85" fmla="*/ 2147483646 h 950"/>
                <a:gd name="T86" fmla="*/ 2147483646 w 1009"/>
                <a:gd name="T87" fmla="*/ 2147483646 h 950"/>
                <a:gd name="T88" fmla="*/ 2147483646 w 1009"/>
                <a:gd name="T89" fmla="*/ 2147483646 h 950"/>
                <a:gd name="T90" fmla="*/ 2147483646 w 1009"/>
                <a:gd name="T91" fmla="*/ 2147483646 h 950"/>
                <a:gd name="T92" fmla="*/ 2147483646 w 1009"/>
                <a:gd name="T93" fmla="*/ 2147483646 h 950"/>
                <a:gd name="T94" fmla="*/ 2147483646 w 1009"/>
                <a:gd name="T95" fmla="*/ 2147483646 h 950"/>
                <a:gd name="T96" fmla="*/ 2147483646 w 1009"/>
                <a:gd name="T97" fmla="*/ 2147483646 h 950"/>
                <a:gd name="T98" fmla="*/ 2147483646 w 1009"/>
                <a:gd name="T99" fmla="*/ 2147483646 h 950"/>
                <a:gd name="T100" fmla="*/ 0 w 1009"/>
                <a:gd name="T101" fmla="*/ 2147483646 h 950"/>
                <a:gd name="T102" fmla="*/ 0 w 1009"/>
                <a:gd name="T103" fmla="*/ 2147483646 h 9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9"/>
                <a:gd name="T157" fmla="*/ 0 h 950"/>
                <a:gd name="T158" fmla="*/ 1009 w 1009"/>
                <a:gd name="T159" fmla="*/ 950 h 9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9" h="950">
                  <a:moveTo>
                    <a:pt x="0" y="371"/>
                  </a:moveTo>
                  <a:lnTo>
                    <a:pt x="275" y="396"/>
                  </a:lnTo>
                  <a:lnTo>
                    <a:pt x="312" y="0"/>
                  </a:lnTo>
                  <a:lnTo>
                    <a:pt x="531" y="12"/>
                  </a:lnTo>
                  <a:lnTo>
                    <a:pt x="523" y="183"/>
                  </a:lnTo>
                  <a:lnTo>
                    <a:pt x="544" y="200"/>
                  </a:lnTo>
                  <a:lnTo>
                    <a:pt x="565" y="200"/>
                  </a:lnTo>
                  <a:lnTo>
                    <a:pt x="581" y="217"/>
                  </a:lnTo>
                  <a:lnTo>
                    <a:pt x="613" y="224"/>
                  </a:lnTo>
                  <a:lnTo>
                    <a:pt x="679" y="253"/>
                  </a:lnTo>
                  <a:lnTo>
                    <a:pt x="691" y="241"/>
                  </a:lnTo>
                  <a:lnTo>
                    <a:pt x="734" y="264"/>
                  </a:lnTo>
                  <a:lnTo>
                    <a:pt x="790" y="264"/>
                  </a:lnTo>
                  <a:lnTo>
                    <a:pt x="829" y="253"/>
                  </a:lnTo>
                  <a:lnTo>
                    <a:pt x="882" y="243"/>
                  </a:lnTo>
                  <a:lnTo>
                    <a:pt x="932" y="269"/>
                  </a:lnTo>
                  <a:lnTo>
                    <a:pt x="940" y="278"/>
                  </a:lnTo>
                  <a:lnTo>
                    <a:pt x="965" y="278"/>
                  </a:lnTo>
                  <a:lnTo>
                    <a:pt x="971" y="419"/>
                  </a:lnTo>
                  <a:lnTo>
                    <a:pt x="1009" y="488"/>
                  </a:lnTo>
                  <a:lnTo>
                    <a:pt x="995" y="542"/>
                  </a:lnTo>
                  <a:lnTo>
                    <a:pt x="997" y="587"/>
                  </a:lnTo>
                  <a:lnTo>
                    <a:pt x="980" y="610"/>
                  </a:lnTo>
                  <a:lnTo>
                    <a:pt x="987" y="617"/>
                  </a:lnTo>
                  <a:lnTo>
                    <a:pt x="946" y="630"/>
                  </a:lnTo>
                  <a:lnTo>
                    <a:pt x="913" y="633"/>
                  </a:lnTo>
                  <a:lnTo>
                    <a:pt x="920" y="608"/>
                  </a:lnTo>
                  <a:lnTo>
                    <a:pt x="901" y="622"/>
                  </a:lnTo>
                  <a:lnTo>
                    <a:pt x="902" y="651"/>
                  </a:lnTo>
                  <a:lnTo>
                    <a:pt x="881" y="680"/>
                  </a:lnTo>
                  <a:lnTo>
                    <a:pt x="762" y="740"/>
                  </a:lnTo>
                  <a:lnTo>
                    <a:pt x="723" y="779"/>
                  </a:lnTo>
                  <a:lnTo>
                    <a:pt x="689" y="862"/>
                  </a:lnTo>
                  <a:lnTo>
                    <a:pt x="718" y="950"/>
                  </a:lnTo>
                  <a:lnTo>
                    <a:pt x="689" y="950"/>
                  </a:lnTo>
                  <a:lnTo>
                    <a:pt x="561" y="904"/>
                  </a:lnTo>
                  <a:lnTo>
                    <a:pt x="547" y="867"/>
                  </a:lnTo>
                  <a:lnTo>
                    <a:pt x="533" y="849"/>
                  </a:lnTo>
                  <a:lnTo>
                    <a:pt x="528" y="800"/>
                  </a:lnTo>
                  <a:lnTo>
                    <a:pt x="504" y="781"/>
                  </a:lnTo>
                  <a:lnTo>
                    <a:pt x="434" y="650"/>
                  </a:lnTo>
                  <a:lnTo>
                    <a:pt x="401" y="625"/>
                  </a:lnTo>
                  <a:lnTo>
                    <a:pt x="391" y="603"/>
                  </a:lnTo>
                  <a:lnTo>
                    <a:pt x="290" y="598"/>
                  </a:lnTo>
                  <a:lnTo>
                    <a:pt x="236" y="661"/>
                  </a:lnTo>
                  <a:lnTo>
                    <a:pt x="143" y="596"/>
                  </a:lnTo>
                  <a:lnTo>
                    <a:pt x="117" y="505"/>
                  </a:lnTo>
                  <a:lnTo>
                    <a:pt x="29" y="420"/>
                  </a:lnTo>
                  <a:lnTo>
                    <a:pt x="17" y="394"/>
                  </a:lnTo>
                  <a:lnTo>
                    <a:pt x="6" y="390"/>
                  </a:lnTo>
                  <a:lnTo>
                    <a:pt x="0" y="371"/>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3" name="Freeform 19">
              <a:extLst>
                <a:ext uri="{FF2B5EF4-FFF2-40B4-BE49-F238E27FC236}">
                  <a16:creationId xmlns:a16="http://schemas.microsoft.com/office/drawing/2014/main" xmlns="" id="{5BE60248-C8E5-4196-9945-377B8951494C}"/>
                </a:ext>
              </a:extLst>
            </p:cNvPr>
            <p:cNvSpPr>
              <a:spLocks noChangeAspect="1"/>
            </p:cNvSpPr>
            <p:nvPr/>
          </p:nvSpPr>
          <p:spPr bwMode="auto">
            <a:xfrm>
              <a:off x="5732397" y="3731042"/>
              <a:ext cx="555275" cy="339985"/>
            </a:xfrm>
            <a:custGeom>
              <a:avLst/>
              <a:gdLst>
                <a:gd name="T0" fmla="*/ 2147483646 w 474"/>
                <a:gd name="T1" fmla="*/ 0 h 291"/>
                <a:gd name="T2" fmla="*/ 2147483646 w 474"/>
                <a:gd name="T3" fmla="*/ 2147483646 h 291"/>
                <a:gd name="T4" fmla="*/ 2147483646 w 474"/>
                <a:gd name="T5" fmla="*/ 2147483646 h 291"/>
                <a:gd name="T6" fmla="*/ 2147483646 w 474"/>
                <a:gd name="T7" fmla="*/ 2147483646 h 291"/>
                <a:gd name="T8" fmla="*/ 2147483646 w 474"/>
                <a:gd name="T9" fmla="*/ 2147483646 h 291"/>
                <a:gd name="T10" fmla="*/ 2147483646 w 474"/>
                <a:gd name="T11" fmla="*/ 2147483646 h 291"/>
                <a:gd name="T12" fmla="*/ 2147483646 w 474"/>
                <a:gd name="T13" fmla="*/ 2147483646 h 291"/>
                <a:gd name="T14" fmla="*/ 0 w 474"/>
                <a:gd name="T15" fmla="*/ 2147483646 h 291"/>
                <a:gd name="T16" fmla="*/ 2147483646 w 474"/>
                <a:gd name="T17" fmla="*/ 0 h 291"/>
                <a:gd name="T18" fmla="*/ 2147483646 w 474"/>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4"/>
                <a:gd name="T31" fmla="*/ 0 h 291"/>
                <a:gd name="T32" fmla="*/ 474 w 474"/>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4" h="291">
                  <a:moveTo>
                    <a:pt x="25" y="0"/>
                  </a:moveTo>
                  <a:lnTo>
                    <a:pt x="438" y="21"/>
                  </a:lnTo>
                  <a:lnTo>
                    <a:pt x="440" y="94"/>
                  </a:lnTo>
                  <a:lnTo>
                    <a:pt x="459" y="153"/>
                  </a:lnTo>
                  <a:lnTo>
                    <a:pt x="462" y="230"/>
                  </a:lnTo>
                  <a:lnTo>
                    <a:pt x="474" y="291"/>
                  </a:lnTo>
                  <a:lnTo>
                    <a:pt x="224" y="284"/>
                  </a:lnTo>
                  <a:lnTo>
                    <a:pt x="0" y="267"/>
                  </a:lnTo>
                  <a:lnTo>
                    <a:pt x="25"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4" name="Freeform 20">
              <a:extLst>
                <a:ext uri="{FF2B5EF4-FFF2-40B4-BE49-F238E27FC236}">
                  <a16:creationId xmlns:a16="http://schemas.microsoft.com/office/drawing/2014/main" xmlns="" id="{F873C586-A5C7-4FC5-93B2-82343C75BE01}"/>
                </a:ext>
              </a:extLst>
            </p:cNvPr>
            <p:cNvSpPr>
              <a:spLocks noChangeAspect="1"/>
            </p:cNvSpPr>
            <p:nvPr/>
          </p:nvSpPr>
          <p:spPr bwMode="auto">
            <a:xfrm>
              <a:off x="5703172" y="4043750"/>
              <a:ext cx="593268" cy="387719"/>
            </a:xfrm>
            <a:custGeom>
              <a:avLst/>
              <a:gdLst>
                <a:gd name="T0" fmla="*/ 2147483646 w 507"/>
                <a:gd name="T1" fmla="*/ 0 h 332"/>
                <a:gd name="T2" fmla="*/ 2147483646 w 507"/>
                <a:gd name="T3" fmla="*/ 2147483646 h 332"/>
                <a:gd name="T4" fmla="*/ 2147483646 w 507"/>
                <a:gd name="T5" fmla="*/ 2147483646 h 332"/>
                <a:gd name="T6" fmla="*/ 2147483646 w 507"/>
                <a:gd name="T7" fmla="*/ 2147483646 h 332"/>
                <a:gd name="T8" fmla="*/ 2147483646 w 507"/>
                <a:gd name="T9" fmla="*/ 2147483646 h 332"/>
                <a:gd name="T10" fmla="*/ 2147483646 w 507"/>
                <a:gd name="T11" fmla="*/ 2147483646 h 332"/>
                <a:gd name="T12" fmla="*/ 2147483646 w 507"/>
                <a:gd name="T13" fmla="*/ 2147483646 h 332"/>
                <a:gd name="T14" fmla="*/ 2147483646 w 507"/>
                <a:gd name="T15" fmla="*/ 2147483646 h 332"/>
                <a:gd name="T16" fmla="*/ 2147483646 w 507"/>
                <a:gd name="T17" fmla="*/ 2147483646 h 332"/>
                <a:gd name="T18" fmla="*/ 2147483646 w 507"/>
                <a:gd name="T19" fmla="*/ 2147483646 h 332"/>
                <a:gd name="T20" fmla="*/ 2147483646 w 507"/>
                <a:gd name="T21" fmla="*/ 2147483646 h 332"/>
                <a:gd name="T22" fmla="*/ 2147483646 w 507"/>
                <a:gd name="T23" fmla="*/ 2147483646 h 332"/>
                <a:gd name="T24" fmla="*/ 2147483646 w 507"/>
                <a:gd name="T25" fmla="*/ 2147483646 h 332"/>
                <a:gd name="T26" fmla="*/ 2147483646 w 507"/>
                <a:gd name="T27" fmla="*/ 2147483646 h 332"/>
                <a:gd name="T28" fmla="*/ 2147483646 w 507"/>
                <a:gd name="T29" fmla="*/ 2147483646 h 332"/>
                <a:gd name="T30" fmla="*/ 2147483646 w 507"/>
                <a:gd name="T31" fmla="*/ 2147483646 h 332"/>
                <a:gd name="T32" fmla="*/ 0 w 507"/>
                <a:gd name="T33" fmla="*/ 2147483646 h 332"/>
                <a:gd name="T34" fmla="*/ 2147483646 w 507"/>
                <a:gd name="T35" fmla="*/ 0 h 332"/>
                <a:gd name="T36" fmla="*/ 2147483646 w 507"/>
                <a:gd name="T37" fmla="*/ 0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332"/>
                <a:gd name="T59" fmla="*/ 507 w 507"/>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332">
                  <a:moveTo>
                    <a:pt x="25" y="0"/>
                  </a:moveTo>
                  <a:lnTo>
                    <a:pt x="249" y="17"/>
                  </a:lnTo>
                  <a:lnTo>
                    <a:pt x="499" y="24"/>
                  </a:lnTo>
                  <a:lnTo>
                    <a:pt x="482" y="56"/>
                  </a:lnTo>
                  <a:lnTo>
                    <a:pt x="507" y="78"/>
                  </a:lnTo>
                  <a:lnTo>
                    <a:pt x="505" y="241"/>
                  </a:lnTo>
                  <a:lnTo>
                    <a:pt x="495" y="240"/>
                  </a:lnTo>
                  <a:lnTo>
                    <a:pt x="495" y="261"/>
                  </a:lnTo>
                  <a:lnTo>
                    <a:pt x="504" y="276"/>
                  </a:lnTo>
                  <a:lnTo>
                    <a:pt x="499" y="293"/>
                  </a:lnTo>
                  <a:lnTo>
                    <a:pt x="504" y="332"/>
                  </a:lnTo>
                  <a:lnTo>
                    <a:pt x="493" y="327"/>
                  </a:lnTo>
                  <a:lnTo>
                    <a:pt x="479" y="313"/>
                  </a:lnTo>
                  <a:lnTo>
                    <a:pt x="435" y="298"/>
                  </a:lnTo>
                  <a:lnTo>
                    <a:pt x="391" y="300"/>
                  </a:lnTo>
                  <a:lnTo>
                    <a:pt x="366" y="281"/>
                  </a:lnTo>
                  <a:lnTo>
                    <a:pt x="0" y="260"/>
                  </a:lnTo>
                  <a:lnTo>
                    <a:pt x="25"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5" name="Freeform 21">
              <a:extLst>
                <a:ext uri="{FF2B5EF4-FFF2-40B4-BE49-F238E27FC236}">
                  <a16:creationId xmlns:a16="http://schemas.microsoft.com/office/drawing/2014/main" xmlns="" id="{31F0C6C1-1453-4CCB-BF6F-240BF8606D50}"/>
                </a:ext>
              </a:extLst>
            </p:cNvPr>
            <p:cNvSpPr>
              <a:spLocks noChangeAspect="1"/>
            </p:cNvSpPr>
            <p:nvPr/>
          </p:nvSpPr>
          <p:spPr bwMode="auto">
            <a:xfrm>
              <a:off x="5683689" y="4347690"/>
              <a:ext cx="696530" cy="339010"/>
            </a:xfrm>
            <a:custGeom>
              <a:avLst/>
              <a:gdLst/>
              <a:ahLst/>
              <a:cxnLst>
                <a:cxn ang="0">
                  <a:pos x="17" y="0"/>
                </a:cxn>
                <a:cxn ang="0">
                  <a:pos x="383" y="21"/>
                </a:cxn>
                <a:cxn ang="0">
                  <a:pos x="408" y="40"/>
                </a:cxn>
                <a:cxn ang="0">
                  <a:pos x="452" y="38"/>
                </a:cxn>
                <a:cxn ang="0">
                  <a:pos x="496" y="53"/>
                </a:cxn>
                <a:cxn ang="0">
                  <a:pos x="510" y="67"/>
                </a:cxn>
                <a:cxn ang="0">
                  <a:pos x="521" y="72"/>
                </a:cxn>
                <a:cxn ang="0">
                  <a:pos x="541" y="127"/>
                </a:cxn>
                <a:cxn ang="0">
                  <a:pos x="541" y="143"/>
                </a:cxn>
                <a:cxn ang="0">
                  <a:pos x="555" y="169"/>
                </a:cxn>
                <a:cxn ang="0">
                  <a:pos x="561" y="211"/>
                </a:cxn>
                <a:cxn ang="0">
                  <a:pos x="558" y="223"/>
                </a:cxn>
                <a:cxn ang="0">
                  <a:pos x="566" y="237"/>
                </a:cxn>
                <a:cxn ang="0">
                  <a:pos x="595" y="290"/>
                </a:cxn>
                <a:cxn ang="0">
                  <a:pos x="330" y="287"/>
                </a:cxn>
                <a:cxn ang="0">
                  <a:pos x="130" y="275"/>
                </a:cxn>
                <a:cxn ang="0">
                  <a:pos x="136" y="188"/>
                </a:cxn>
                <a:cxn ang="0">
                  <a:pos x="0" y="176"/>
                </a:cxn>
                <a:cxn ang="0">
                  <a:pos x="17" y="0"/>
                </a:cxn>
                <a:cxn ang="0">
                  <a:pos x="17" y="0"/>
                </a:cxn>
              </a:cxnLst>
              <a:rect l="0" t="0" r="r" b="b"/>
              <a:pathLst>
                <a:path w="595" h="290">
                  <a:moveTo>
                    <a:pt x="17" y="0"/>
                  </a:moveTo>
                  <a:lnTo>
                    <a:pt x="383" y="21"/>
                  </a:lnTo>
                  <a:lnTo>
                    <a:pt x="408" y="40"/>
                  </a:lnTo>
                  <a:lnTo>
                    <a:pt x="452" y="38"/>
                  </a:lnTo>
                  <a:lnTo>
                    <a:pt x="496" y="53"/>
                  </a:lnTo>
                  <a:lnTo>
                    <a:pt x="510" y="67"/>
                  </a:lnTo>
                  <a:lnTo>
                    <a:pt x="521" y="72"/>
                  </a:lnTo>
                  <a:lnTo>
                    <a:pt x="541" y="127"/>
                  </a:lnTo>
                  <a:lnTo>
                    <a:pt x="541" y="143"/>
                  </a:lnTo>
                  <a:lnTo>
                    <a:pt x="555" y="169"/>
                  </a:lnTo>
                  <a:lnTo>
                    <a:pt x="561" y="211"/>
                  </a:lnTo>
                  <a:lnTo>
                    <a:pt x="558" y="223"/>
                  </a:lnTo>
                  <a:lnTo>
                    <a:pt x="566" y="237"/>
                  </a:lnTo>
                  <a:lnTo>
                    <a:pt x="595" y="290"/>
                  </a:lnTo>
                  <a:lnTo>
                    <a:pt x="330" y="287"/>
                  </a:lnTo>
                  <a:lnTo>
                    <a:pt x="130" y="275"/>
                  </a:lnTo>
                  <a:lnTo>
                    <a:pt x="136" y="188"/>
                  </a:lnTo>
                  <a:lnTo>
                    <a:pt x="0" y="176"/>
                  </a:lnTo>
                  <a:lnTo>
                    <a:pt x="17" y="0"/>
                  </a:lnTo>
                  <a:lnTo>
                    <a:pt x="17" y="0"/>
                  </a:lnTo>
                  <a:close/>
                </a:path>
              </a:pathLst>
            </a:custGeom>
            <a:solidFill>
              <a:schemeClr val="bg1"/>
            </a:solidFill>
            <a:ln w="9525">
              <a:solidFill>
                <a:schemeClr val="bg1">
                  <a:lumMod val="75000"/>
                </a:schemeClr>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Arial" charset="0"/>
              </a:endParaRPr>
            </a:p>
          </p:txBody>
        </p:sp>
        <p:sp>
          <p:nvSpPr>
            <p:cNvPr id="216" name="Freeform 22">
              <a:extLst>
                <a:ext uri="{FF2B5EF4-FFF2-40B4-BE49-F238E27FC236}">
                  <a16:creationId xmlns:a16="http://schemas.microsoft.com/office/drawing/2014/main" xmlns="" id="{C7817063-0F75-49CB-A909-5C4B479C9F65}"/>
                </a:ext>
              </a:extLst>
            </p:cNvPr>
            <p:cNvSpPr>
              <a:spLocks noChangeAspect="1"/>
            </p:cNvSpPr>
            <p:nvPr/>
          </p:nvSpPr>
          <p:spPr bwMode="auto">
            <a:xfrm>
              <a:off x="5815202" y="4669165"/>
              <a:ext cx="626389" cy="330242"/>
            </a:xfrm>
            <a:custGeom>
              <a:avLst/>
              <a:gdLst>
                <a:gd name="T0" fmla="*/ 2147483646 w 536"/>
                <a:gd name="T1" fmla="*/ 0 h 282"/>
                <a:gd name="T2" fmla="*/ 2147483646 w 536"/>
                <a:gd name="T3" fmla="*/ 2147483646 h 282"/>
                <a:gd name="T4" fmla="*/ 2147483646 w 536"/>
                <a:gd name="T5" fmla="*/ 2147483646 h 282"/>
                <a:gd name="T6" fmla="*/ 2147483646 w 536"/>
                <a:gd name="T7" fmla="*/ 2147483646 h 282"/>
                <a:gd name="T8" fmla="*/ 2147483646 w 536"/>
                <a:gd name="T9" fmla="*/ 2147483646 h 282"/>
                <a:gd name="T10" fmla="*/ 2147483646 w 536"/>
                <a:gd name="T11" fmla="*/ 2147483646 h 282"/>
                <a:gd name="T12" fmla="*/ 2147483646 w 536"/>
                <a:gd name="T13" fmla="*/ 2147483646 h 282"/>
                <a:gd name="T14" fmla="*/ 2147483646 w 536"/>
                <a:gd name="T15" fmla="*/ 2147483646 h 282"/>
                <a:gd name="T16" fmla="*/ 2147483646 w 536"/>
                <a:gd name="T17" fmla="*/ 2147483646 h 282"/>
                <a:gd name="T18" fmla="*/ 2147483646 w 536"/>
                <a:gd name="T19" fmla="*/ 2147483646 h 282"/>
                <a:gd name="T20" fmla="*/ 2147483646 w 536"/>
                <a:gd name="T21" fmla="*/ 2147483646 h 282"/>
                <a:gd name="T22" fmla="*/ 2147483646 w 536"/>
                <a:gd name="T23" fmla="*/ 2147483646 h 282"/>
                <a:gd name="T24" fmla="*/ 0 w 536"/>
                <a:gd name="T25" fmla="*/ 2147483646 h 282"/>
                <a:gd name="T26" fmla="*/ 2147483646 w 536"/>
                <a:gd name="T27" fmla="*/ 0 h 282"/>
                <a:gd name="T28" fmla="*/ 2147483646 w 536"/>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6"/>
                <a:gd name="T46" fmla="*/ 0 h 282"/>
                <a:gd name="T47" fmla="*/ 536 w 536"/>
                <a:gd name="T48" fmla="*/ 282 h 2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6" h="282">
                  <a:moveTo>
                    <a:pt x="18" y="0"/>
                  </a:moveTo>
                  <a:lnTo>
                    <a:pt x="218" y="12"/>
                  </a:lnTo>
                  <a:lnTo>
                    <a:pt x="483" y="15"/>
                  </a:lnTo>
                  <a:lnTo>
                    <a:pt x="497" y="27"/>
                  </a:lnTo>
                  <a:lnTo>
                    <a:pt x="506" y="25"/>
                  </a:lnTo>
                  <a:lnTo>
                    <a:pt x="516" y="39"/>
                  </a:lnTo>
                  <a:lnTo>
                    <a:pt x="507" y="39"/>
                  </a:lnTo>
                  <a:lnTo>
                    <a:pt x="498" y="56"/>
                  </a:lnTo>
                  <a:lnTo>
                    <a:pt x="520" y="86"/>
                  </a:lnTo>
                  <a:lnTo>
                    <a:pt x="536" y="91"/>
                  </a:lnTo>
                  <a:lnTo>
                    <a:pt x="533" y="281"/>
                  </a:lnTo>
                  <a:lnTo>
                    <a:pt x="306" y="282"/>
                  </a:lnTo>
                  <a:lnTo>
                    <a:pt x="0" y="268"/>
                  </a:lnTo>
                  <a:lnTo>
                    <a:pt x="18"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7" name="Freeform 23">
              <a:extLst>
                <a:ext uri="{FF2B5EF4-FFF2-40B4-BE49-F238E27FC236}">
                  <a16:creationId xmlns:a16="http://schemas.microsoft.com/office/drawing/2014/main" xmlns="" id="{AB73DF34-6203-4D41-9E94-C09118FACAAB}"/>
                </a:ext>
              </a:extLst>
            </p:cNvPr>
            <p:cNvSpPr>
              <a:spLocks noChangeAspect="1"/>
            </p:cNvSpPr>
            <p:nvPr/>
          </p:nvSpPr>
          <p:spPr bwMode="auto">
            <a:xfrm>
              <a:off x="5729475" y="4977002"/>
              <a:ext cx="728677" cy="370184"/>
            </a:xfrm>
            <a:custGeom>
              <a:avLst/>
              <a:gdLst>
                <a:gd name="T0" fmla="*/ 2147483646 w 623"/>
                <a:gd name="T1" fmla="*/ 0 h 316"/>
                <a:gd name="T2" fmla="*/ 2147483646 w 623"/>
                <a:gd name="T3" fmla="*/ 2147483646 h 316"/>
                <a:gd name="T4" fmla="*/ 2147483646 w 623"/>
                <a:gd name="T5" fmla="*/ 2147483646 h 316"/>
                <a:gd name="T6" fmla="*/ 2147483646 w 623"/>
                <a:gd name="T7" fmla="*/ 2147483646 h 316"/>
                <a:gd name="T8" fmla="*/ 2147483646 w 623"/>
                <a:gd name="T9" fmla="*/ 2147483646 h 316"/>
                <a:gd name="T10" fmla="*/ 2147483646 w 623"/>
                <a:gd name="T11" fmla="*/ 2147483646 h 316"/>
                <a:gd name="T12" fmla="*/ 2147483646 w 623"/>
                <a:gd name="T13" fmla="*/ 2147483646 h 316"/>
                <a:gd name="T14" fmla="*/ 2147483646 w 623"/>
                <a:gd name="T15" fmla="*/ 2147483646 h 316"/>
                <a:gd name="T16" fmla="*/ 2147483646 w 623"/>
                <a:gd name="T17" fmla="*/ 2147483646 h 316"/>
                <a:gd name="T18" fmla="*/ 2147483646 w 623"/>
                <a:gd name="T19" fmla="*/ 2147483646 h 316"/>
                <a:gd name="T20" fmla="*/ 2147483646 w 623"/>
                <a:gd name="T21" fmla="*/ 2147483646 h 316"/>
                <a:gd name="T22" fmla="*/ 2147483646 w 623"/>
                <a:gd name="T23" fmla="*/ 2147483646 h 316"/>
                <a:gd name="T24" fmla="*/ 2147483646 w 623"/>
                <a:gd name="T25" fmla="*/ 2147483646 h 316"/>
                <a:gd name="T26" fmla="*/ 2147483646 w 623"/>
                <a:gd name="T27" fmla="*/ 2147483646 h 316"/>
                <a:gd name="T28" fmla="*/ 2147483646 w 623"/>
                <a:gd name="T29" fmla="*/ 2147483646 h 316"/>
                <a:gd name="T30" fmla="*/ 2147483646 w 623"/>
                <a:gd name="T31" fmla="*/ 2147483646 h 316"/>
                <a:gd name="T32" fmla="*/ 2147483646 w 623"/>
                <a:gd name="T33" fmla="*/ 2147483646 h 316"/>
                <a:gd name="T34" fmla="*/ 2147483646 w 623"/>
                <a:gd name="T35" fmla="*/ 2147483646 h 316"/>
                <a:gd name="T36" fmla="*/ 2147483646 w 623"/>
                <a:gd name="T37" fmla="*/ 2147483646 h 316"/>
                <a:gd name="T38" fmla="*/ 0 w 623"/>
                <a:gd name="T39" fmla="*/ 2147483646 h 316"/>
                <a:gd name="T40" fmla="*/ 2147483646 w 623"/>
                <a:gd name="T41" fmla="*/ 0 h 316"/>
                <a:gd name="T42" fmla="*/ 2147483646 w 623"/>
                <a:gd name="T43" fmla="*/ 0 h 3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3"/>
                <a:gd name="T67" fmla="*/ 0 h 316"/>
                <a:gd name="T68" fmla="*/ 623 w 623"/>
                <a:gd name="T69" fmla="*/ 316 h 3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3" h="316">
                  <a:moveTo>
                    <a:pt x="4" y="0"/>
                  </a:moveTo>
                  <a:lnTo>
                    <a:pt x="73" y="5"/>
                  </a:lnTo>
                  <a:lnTo>
                    <a:pt x="379" y="19"/>
                  </a:lnTo>
                  <a:lnTo>
                    <a:pt x="606" y="18"/>
                  </a:lnTo>
                  <a:lnTo>
                    <a:pt x="609" y="64"/>
                  </a:lnTo>
                  <a:lnTo>
                    <a:pt x="623" y="162"/>
                  </a:lnTo>
                  <a:lnTo>
                    <a:pt x="620" y="316"/>
                  </a:lnTo>
                  <a:lnTo>
                    <a:pt x="570" y="290"/>
                  </a:lnTo>
                  <a:lnTo>
                    <a:pt x="517" y="300"/>
                  </a:lnTo>
                  <a:lnTo>
                    <a:pt x="478" y="311"/>
                  </a:lnTo>
                  <a:lnTo>
                    <a:pt x="422" y="311"/>
                  </a:lnTo>
                  <a:lnTo>
                    <a:pt x="379" y="288"/>
                  </a:lnTo>
                  <a:lnTo>
                    <a:pt x="367" y="300"/>
                  </a:lnTo>
                  <a:lnTo>
                    <a:pt x="301" y="271"/>
                  </a:lnTo>
                  <a:lnTo>
                    <a:pt x="269" y="264"/>
                  </a:lnTo>
                  <a:lnTo>
                    <a:pt x="253" y="247"/>
                  </a:lnTo>
                  <a:lnTo>
                    <a:pt x="232" y="247"/>
                  </a:lnTo>
                  <a:lnTo>
                    <a:pt x="211" y="230"/>
                  </a:lnTo>
                  <a:lnTo>
                    <a:pt x="219" y="59"/>
                  </a:lnTo>
                  <a:lnTo>
                    <a:pt x="0" y="47"/>
                  </a:lnTo>
                  <a:lnTo>
                    <a:pt x="4" y="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8" name="Freeform 24">
              <a:extLst>
                <a:ext uri="{FF2B5EF4-FFF2-40B4-BE49-F238E27FC236}">
                  <a16:creationId xmlns:a16="http://schemas.microsoft.com/office/drawing/2014/main" xmlns="" id="{B54CF180-51CD-49D4-B426-E510756641CD}"/>
                </a:ext>
              </a:extLst>
            </p:cNvPr>
            <p:cNvSpPr>
              <a:spLocks noChangeAspect="1"/>
            </p:cNvSpPr>
            <p:nvPr/>
          </p:nvSpPr>
          <p:spPr bwMode="auto">
            <a:xfrm>
              <a:off x="6282802" y="4317490"/>
              <a:ext cx="504619" cy="325372"/>
            </a:xfrm>
            <a:custGeom>
              <a:avLst/>
              <a:gdLst>
                <a:gd name="T0" fmla="*/ 0 w 431"/>
                <a:gd name="T1" fmla="*/ 2147483646 h 278"/>
                <a:gd name="T2" fmla="*/ 2147483646 w 431"/>
                <a:gd name="T3" fmla="*/ 2147483646 h 278"/>
                <a:gd name="T4" fmla="*/ 2147483646 w 431"/>
                <a:gd name="T5" fmla="*/ 2147483646 h 278"/>
                <a:gd name="T6" fmla="*/ 2147483646 w 431"/>
                <a:gd name="T7" fmla="*/ 2147483646 h 278"/>
                <a:gd name="T8" fmla="*/ 2147483646 w 431"/>
                <a:gd name="T9" fmla="*/ 2147483646 h 278"/>
                <a:gd name="T10" fmla="*/ 2147483646 w 431"/>
                <a:gd name="T11" fmla="*/ 2147483646 h 278"/>
                <a:gd name="T12" fmla="*/ 2147483646 w 431"/>
                <a:gd name="T13" fmla="*/ 2147483646 h 278"/>
                <a:gd name="T14" fmla="*/ 2147483646 w 431"/>
                <a:gd name="T15" fmla="*/ 2147483646 h 278"/>
                <a:gd name="T16" fmla="*/ 2147483646 w 431"/>
                <a:gd name="T17" fmla="*/ 2147483646 h 278"/>
                <a:gd name="T18" fmla="*/ 2147483646 w 431"/>
                <a:gd name="T19" fmla="*/ 2147483646 h 278"/>
                <a:gd name="T20" fmla="*/ 2147483646 w 431"/>
                <a:gd name="T21" fmla="*/ 2147483646 h 278"/>
                <a:gd name="T22" fmla="*/ 2147483646 w 431"/>
                <a:gd name="T23" fmla="*/ 2147483646 h 278"/>
                <a:gd name="T24" fmla="*/ 2147483646 w 431"/>
                <a:gd name="T25" fmla="*/ 2147483646 h 278"/>
                <a:gd name="T26" fmla="*/ 2147483646 w 431"/>
                <a:gd name="T27" fmla="*/ 2147483646 h 278"/>
                <a:gd name="T28" fmla="*/ 2147483646 w 431"/>
                <a:gd name="T29" fmla="*/ 2147483646 h 278"/>
                <a:gd name="T30" fmla="*/ 2147483646 w 431"/>
                <a:gd name="T31" fmla="*/ 2147483646 h 278"/>
                <a:gd name="T32" fmla="*/ 2147483646 w 431"/>
                <a:gd name="T33" fmla="*/ 2147483646 h 278"/>
                <a:gd name="T34" fmla="*/ 2147483646 w 431"/>
                <a:gd name="T35" fmla="*/ 2147483646 h 278"/>
                <a:gd name="T36" fmla="*/ 2147483646 w 431"/>
                <a:gd name="T37" fmla="*/ 0 h 278"/>
                <a:gd name="T38" fmla="*/ 2147483646 w 431"/>
                <a:gd name="T39" fmla="*/ 2147483646 h 278"/>
                <a:gd name="T40" fmla="*/ 0 w 431"/>
                <a:gd name="T41" fmla="*/ 2147483646 h 278"/>
                <a:gd name="T42" fmla="*/ 0 w 431"/>
                <a:gd name="T43" fmla="*/ 2147483646 h 278"/>
                <a:gd name="T44" fmla="*/ 0 w 431"/>
                <a:gd name="T45" fmla="*/ 2147483646 h 2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1"/>
                <a:gd name="T70" fmla="*/ 0 h 278"/>
                <a:gd name="T71" fmla="*/ 431 w 431"/>
                <a:gd name="T72" fmla="*/ 278 h 2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1" h="278">
                  <a:moveTo>
                    <a:pt x="0" y="27"/>
                  </a:moveTo>
                  <a:lnTo>
                    <a:pt x="9" y="42"/>
                  </a:lnTo>
                  <a:lnTo>
                    <a:pt x="4" y="59"/>
                  </a:lnTo>
                  <a:lnTo>
                    <a:pt x="9" y="98"/>
                  </a:lnTo>
                  <a:lnTo>
                    <a:pt x="29" y="153"/>
                  </a:lnTo>
                  <a:lnTo>
                    <a:pt x="29" y="169"/>
                  </a:lnTo>
                  <a:lnTo>
                    <a:pt x="43" y="195"/>
                  </a:lnTo>
                  <a:lnTo>
                    <a:pt x="49" y="237"/>
                  </a:lnTo>
                  <a:lnTo>
                    <a:pt x="46" y="249"/>
                  </a:lnTo>
                  <a:lnTo>
                    <a:pt x="54" y="263"/>
                  </a:lnTo>
                  <a:lnTo>
                    <a:pt x="333" y="257"/>
                  </a:lnTo>
                  <a:lnTo>
                    <a:pt x="353" y="278"/>
                  </a:lnTo>
                  <a:lnTo>
                    <a:pt x="382" y="216"/>
                  </a:lnTo>
                  <a:lnTo>
                    <a:pt x="373" y="192"/>
                  </a:lnTo>
                  <a:lnTo>
                    <a:pt x="421" y="154"/>
                  </a:lnTo>
                  <a:lnTo>
                    <a:pt x="431" y="126"/>
                  </a:lnTo>
                  <a:lnTo>
                    <a:pt x="396" y="86"/>
                  </a:lnTo>
                  <a:lnTo>
                    <a:pt x="359" y="45"/>
                  </a:lnTo>
                  <a:lnTo>
                    <a:pt x="353" y="0"/>
                  </a:lnTo>
                  <a:lnTo>
                    <a:pt x="10" y="7"/>
                  </a:lnTo>
                  <a:lnTo>
                    <a:pt x="0" y="6"/>
                  </a:lnTo>
                  <a:lnTo>
                    <a:pt x="0" y="2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9" name="Freeform 25">
              <a:extLst>
                <a:ext uri="{FF2B5EF4-FFF2-40B4-BE49-F238E27FC236}">
                  <a16:creationId xmlns:a16="http://schemas.microsoft.com/office/drawing/2014/main" xmlns="" id="{96CA26DC-2012-45F5-9440-988A7D82AD47}"/>
                </a:ext>
              </a:extLst>
            </p:cNvPr>
            <p:cNvSpPr>
              <a:spLocks noChangeAspect="1"/>
            </p:cNvSpPr>
            <p:nvPr/>
          </p:nvSpPr>
          <p:spPr bwMode="auto">
            <a:xfrm>
              <a:off x="6346123" y="4617534"/>
              <a:ext cx="561120" cy="475394"/>
            </a:xfrm>
            <a:custGeom>
              <a:avLst/>
              <a:gdLst>
                <a:gd name="T0" fmla="*/ 2147483646 w 480"/>
                <a:gd name="T1" fmla="*/ 2147483646 h 406"/>
                <a:gd name="T2" fmla="*/ 2147483646 w 480"/>
                <a:gd name="T3" fmla="*/ 2147483646 h 406"/>
                <a:gd name="T4" fmla="*/ 2147483646 w 480"/>
                <a:gd name="T5" fmla="*/ 2147483646 h 406"/>
                <a:gd name="T6" fmla="*/ 2147483646 w 480"/>
                <a:gd name="T7" fmla="*/ 2147483646 h 406"/>
                <a:gd name="T8" fmla="*/ 2147483646 w 480"/>
                <a:gd name="T9" fmla="*/ 2147483646 h 406"/>
                <a:gd name="T10" fmla="*/ 2147483646 w 480"/>
                <a:gd name="T11" fmla="*/ 2147483646 h 406"/>
                <a:gd name="T12" fmla="*/ 2147483646 w 480"/>
                <a:gd name="T13" fmla="*/ 2147483646 h 406"/>
                <a:gd name="T14" fmla="*/ 2147483646 w 480"/>
                <a:gd name="T15" fmla="*/ 2147483646 h 406"/>
                <a:gd name="T16" fmla="*/ 2147483646 w 480"/>
                <a:gd name="T17" fmla="*/ 2147483646 h 406"/>
                <a:gd name="T18" fmla="*/ 2147483646 w 480"/>
                <a:gd name="T19" fmla="*/ 2147483646 h 406"/>
                <a:gd name="T20" fmla="*/ 2147483646 w 480"/>
                <a:gd name="T21" fmla="*/ 2147483646 h 406"/>
                <a:gd name="T22" fmla="*/ 2147483646 w 480"/>
                <a:gd name="T23" fmla="*/ 2147483646 h 406"/>
                <a:gd name="T24" fmla="*/ 2147483646 w 480"/>
                <a:gd name="T25" fmla="*/ 2147483646 h 406"/>
                <a:gd name="T26" fmla="*/ 2147483646 w 480"/>
                <a:gd name="T27" fmla="*/ 2147483646 h 406"/>
                <a:gd name="T28" fmla="*/ 2147483646 w 480"/>
                <a:gd name="T29" fmla="*/ 2147483646 h 406"/>
                <a:gd name="T30" fmla="*/ 2147483646 w 480"/>
                <a:gd name="T31" fmla="*/ 2147483646 h 406"/>
                <a:gd name="T32" fmla="*/ 2147483646 w 480"/>
                <a:gd name="T33" fmla="*/ 2147483646 h 406"/>
                <a:gd name="T34" fmla="*/ 2147483646 w 480"/>
                <a:gd name="T35" fmla="*/ 2147483646 h 406"/>
                <a:gd name="T36" fmla="*/ 2147483646 w 480"/>
                <a:gd name="T37" fmla="*/ 2147483646 h 406"/>
                <a:gd name="T38" fmla="*/ 2147483646 w 480"/>
                <a:gd name="T39" fmla="*/ 2147483646 h 406"/>
                <a:gd name="T40" fmla="*/ 2147483646 w 480"/>
                <a:gd name="T41" fmla="*/ 2147483646 h 406"/>
                <a:gd name="T42" fmla="*/ 2147483646 w 480"/>
                <a:gd name="T43" fmla="*/ 2147483646 h 406"/>
                <a:gd name="T44" fmla="*/ 2147483646 w 480"/>
                <a:gd name="T45" fmla="*/ 2147483646 h 406"/>
                <a:gd name="T46" fmla="*/ 2147483646 w 480"/>
                <a:gd name="T47" fmla="*/ 2147483646 h 406"/>
                <a:gd name="T48" fmla="*/ 2147483646 w 480"/>
                <a:gd name="T49" fmla="*/ 2147483646 h 406"/>
                <a:gd name="T50" fmla="*/ 2147483646 w 480"/>
                <a:gd name="T51" fmla="*/ 2147483646 h 406"/>
                <a:gd name="T52" fmla="*/ 2147483646 w 480"/>
                <a:gd name="T53" fmla="*/ 2147483646 h 406"/>
                <a:gd name="T54" fmla="*/ 2147483646 w 480"/>
                <a:gd name="T55" fmla="*/ 2147483646 h 406"/>
                <a:gd name="T56" fmla="*/ 2147483646 w 480"/>
                <a:gd name="T57" fmla="*/ 2147483646 h 406"/>
                <a:gd name="T58" fmla="*/ 2147483646 w 480"/>
                <a:gd name="T59" fmla="*/ 2147483646 h 406"/>
                <a:gd name="T60" fmla="*/ 2147483646 w 480"/>
                <a:gd name="T61" fmla="*/ 2147483646 h 406"/>
                <a:gd name="T62" fmla="*/ 2147483646 w 480"/>
                <a:gd name="T63" fmla="*/ 2147483646 h 406"/>
                <a:gd name="T64" fmla="*/ 2147483646 w 480"/>
                <a:gd name="T65" fmla="*/ 2147483646 h 406"/>
                <a:gd name="T66" fmla="*/ 2147483646 w 480"/>
                <a:gd name="T67" fmla="*/ 0 h 406"/>
                <a:gd name="T68" fmla="*/ 0 w 480"/>
                <a:gd name="T69" fmla="*/ 2147483646 h 406"/>
                <a:gd name="T70" fmla="*/ 2147483646 w 480"/>
                <a:gd name="T71" fmla="*/ 2147483646 h 406"/>
                <a:gd name="T72" fmla="*/ 2147483646 w 480"/>
                <a:gd name="T73" fmla="*/ 2147483646 h 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406"/>
                <a:gd name="T113" fmla="*/ 480 w 480"/>
                <a:gd name="T114" fmla="*/ 406 h 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406">
                  <a:moveTo>
                    <a:pt x="29" y="59"/>
                  </a:moveTo>
                  <a:lnTo>
                    <a:pt x="43" y="71"/>
                  </a:lnTo>
                  <a:lnTo>
                    <a:pt x="52" y="69"/>
                  </a:lnTo>
                  <a:lnTo>
                    <a:pt x="62" y="83"/>
                  </a:lnTo>
                  <a:lnTo>
                    <a:pt x="53" y="83"/>
                  </a:lnTo>
                  <a:lnTo>
                    <a:pt x="44" y="100"/>
                  </a:lnTo>
                  <a:lnTo>
                    <a:pt x="66" y="130"/>
                  </a:lnTo>
                  <a:lnTo>
                    <a:pt x="82" y="135"/>
                  </a:lnTo>
                  <a:lnTo>
                    <a:pt x="79" y="325"/>
                  </a:lnTo>
                  <a:lnTo>
                    <a:pt x="82" y="371"/>
                  </a:lnTo>
                  <a:lnTo>
                    <a:pt x="401" y="361"/>
                  </a:lnTo>
                  <a:lnTo>
                    <a:pt x="403" y="389"/>
                  </a:lnTo>
                  <a:lnTo>
                    <a:pt x="391" y="406"/>
                  </a:lnTo>
                  <a:lnTo>
                    <a:pt x="440" y="404"/>
                  </a:lnTo>
                  <a:lnTo>
                    <a:pt x="448" y="389"/>
                  </a:lnTo>
                  <a:lnTo>
                    <a:pt x="448" y="371"/>
                  </a:lnTo>
                  <a:lnTo>
                    <a:pt x="460" y="359"/>
                  </a:lnTo>
                  <a:lnTo>
                    <a:pt x="463" y="345"/>
                  </a:lnTo>
                  <a:lnTo>
                    <a:pt x="476" y="344"/>
                  </a:lnTo>
                  <a:lnTo>
                    <a:pt x="480" y="316"/>
                  </a:lnTo>
                  <a:lnTo>
                    <a:pt x="462" y="312"/>
                  </a:lnTo>
                  <a:lnTo>
                    <a:pt x="451" y="292"/>
                  </a:lnTo>
                  <a:lnTo>
                    <a:pt x="433" y="243"/>
                  </a:lnTo>
                  <a:lnTo>
                    <a:pt x="413" y="236"/>
                  </a:lnTo>
                  <a:lnTo>
                    <a:pt x="391" y="218"/>
                  </a:lnTo>
                  <a:lnTo>
                    <a:pt x="382" y="193"/>
                  </a:lnTo>
                  <a:lnTo>
                    <a:pt x="396" y="154"/>
                  </a:lnTo>
                  <a:lnTo>
                    <a:pt x="384" y="147"/>
                  </a:lnTo>
                  <a:lnTo>
                    <a:pt x="357" y="147"/>
                  </a:lnTo>
                  <a:lnTo>
                    <a:pt x="350" y="123"/>
                  </a:lnTo>
                  <a:lnTo>
                    <a:pt x="304" y="75"/>
                  </a:lnTo>
                  <a:lnTo>
                    <a:pt x="294" y="36"/>
                  </a:lnTo>
                  <a:lnTo>
                    <a:pt x="299" y="21"/>
                  </a:lnTo>
                  <a:lnTo>
                    <a:pt x="279" y="0"/>
                  </a:lnTo>
                  <a:lnTo>
                    <a:pt x="0" y="6"/>
                  </a:lnTo>
                  <a:lnTo>
                    <a:pt x="29" y="59"/>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0" name="Freeform 26">
              <a:extLst>
                <a:ext uri="{FF2B5EF4-FFF2-40B4-BE49-F238E27FC236}">
                  <a16:creationId xmlns:a16="http://schemas.microsoft.com/office/drawing/2014/main" xmlns="" id="{4A1A6C8D-E6F9-4CAA-AB5B-B1E2843F723F}"/>
                </a:ext>
              </a:extLst>
            </p:cNvPr>
            <p:cNvSpPr>
              <a:spLocks noChangeAspect="1"/>
            </p:cNvSpPr>
            <p:nvPr/>
          </p:nvSpPr>
          <p:spPr bwMode="auto">
            <a:xfrm>
              <a:off x="6441591" y="5040322"/>
              <a:ext cx="424737" cy="372132"/>
            </a:xfrm>
            <a:custGeom>
              <a:avLst/>
              <a:gdLst>
                <a:gd name="T0" fmla="*/ 2147483646 w 363"/>
                <a:gd name="T1" fmla="*/ 2147483646 h 318"/>
                <a:gd name="T2" fmla="*/ 2147483646 w 363"/>
                <a:gd name="T3" fmla="*/ 2147483646 h 318"/>
                <a:gd name="T4" fmla="*/ 2147483646 w 363"/>
                <a:gd name="T5" fmla="*/ 2147483646 h 318"/>
                <a:gd name="T6" fmla="*/ 2147483646 w 363"/>
                <a:gd name="T7" fmla="*/ 2147483646 h 318"/>
                <a:gd name="T8" fmla="*/ 2147483646 w 363"/>
                <a:gd name="T9" fmla="*/ 2147483646 h 318"/>
                <a:gd name="T10" fmla="*/ 2147483646 w 363"/>
                <a:gd name="T11" fmla="*/ 2147483646 h 318"/>
                <a:gd name="T12" fmla="*/ 2147483646 w 363"/>
                <a:gd name="T13" fmla="*/ 2147483646 h 318"/>
                <a:gd name="T14" fmla="*/ 2147483646 w 363"/>
                <a:gd name="T15" fmla="*/ 2147483646 h 318"/>
                <a:gd name="T16" fmla="*/ 2147483646 w 363"/>
                <a:gd name="T17" fmla="*/ 2147483646 h 318"/>
                <a:gd name="T18" fmla="*/ 2147483646 w 363"/>
                <a:gd name="T19" fmla="*/ 2147483646 h 318"/>
                <a:gd name="T20" fmla="*/ 2147483646 w 363"/>
                <a:gd name="T21" fmla="*/ 2147483646 h 318"/>
                <a:gd name="T22" fmla="*/ 2147483646 w 363"/>
                <a:gd name="T23" fmla="*/ 2147483646 h 318"/>
                <a:gd name="T24" fmla="*/ 2147483646 w 363"/>
                <a:gd name="T25" fmla="*/ 2147483646 h 318"/>
                <a:gd name="T26" fmla="*/ 2147483646 w 363"/>
                <a:gd name="T27" fmla="*/ 2147483646 h 318"/>
                <a:gd name="T28" fmla="*/ 2147483646 w 363"/>
                <a:gd name="T29" fmla="*/ 2147483646 h 318"/>
                <a:gd name="T30" fmla="*/ 2147483646 w 363"/>
                <a:gd name="T31" fmla="*/ 2147483646 h 318"/>
                <a:gd name="T32" fmla="*/ 2147483646 w 363"/>
                <a:gd name="T33" fmla="*/ 2147483646 h 318"/>
                <a:gd name="T34" fmla="*/ 2147483646 w 363"/>
                <a:gd name="T35" fmla="*/ 2147483646 h 318"/>
                <a:gd name="T36" fmla="*/ 2147483646 w 363"/>
                <a:gd name="T37" fmla="*/ 0 h 318"/>
                <a:gd name="T38" fmla="*/ 0 w 363"/>
                <a:gd name="T39" fmla="*/ 2147483646 h 318"/>
                <a:gd name="T40" fmla="*/ 2147483646 w 363"/>
                <a:gd name="T41" fmla="*/ 2147483646 h 318"/>
                <a:gd name="T42" fmla="*/ 2147483646 w 363"/>
                <a:gd name="T43" fmla="*/ 2147483646 h 3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318"/>
                <a:gd name="T68" fmla="*/ 363 w 363"/>
                <a:gd name="T69" fmla="*/ 318 h 3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318">
                  <a:moveTo>
                    <a:pt x="14" y="108"/>
                  </a:moveTo>
                  <a:lnTo>
                    <a:pt x="11" y="262"/>
                  </a:lnTo>
                  <a:lnTo>
                    <a:pt x="19" y="271"/>
                  </a:lnTo>
                  <a:lnTo>
                    <a:pt x="44" y="271"/>
                  </a:lnTo>
                  <a:lnTo>
                    <a:pt x="45" y="318"/>
                  </a:lnTo>
                  <a:lnTo>
                    <a:pt x="262" y="315"/>
                  </a:lnTo>
                  <a:lnTo>
                    <a:pt x="257" y="268"/>
                  </a:lnTo>
                  <a:lnTo>
                    <a:pt x="276" y="215"/>
                  </a:lnTo>
                  <a:lnTo>
                    <a:pt x="304" y="177"/>
                  </a:lnTo>
                  <a:lnTo>
                    <a:pt x="301" y="167"/>
                  </a:lnTo>
                  <a:lnTo>
                    <a:pt x="321" y="135"/>
                  </a:lnTo>
                  <a:lnTo>
                    <a:pt x="332" y="98"/>
                  </a:lnTo>
                  <a:lnTo>
                    <a:pt x="329" y="96"/>
                  </a:lnTo>
                  <a:lnTo>
                    <a:pt x="346" y="82"/>
                  </a:lnTo>
                  <a:lnTo>
                    <a:pt x="363" y="50"/>
                  </a:lnTo>
                  <a:lnTo>
                    <a:pt x="358" y="43"/>
                  </a:lnTo>
                  <a:lnTo>
                    <a:pt x="309" y="45"/>
                  </a:lnTo>
                  <a:lnTo>
                    <a:pt x="321" y="28"/>
                  </a:lnTo>
                  <a:lnTo>
                    <a:pt x="319" y="0"/>
                  </a:lnTo>
                  <a:lnTo>
                    <a:pt x="0" y="10"/>
                  </a:lnTo>
                  <a:lnTo>
                    <a:pt x="14" y="108"/>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1" name="Freeform 27">
              <a:extLst>
                <a:ext uri="{FF2B5EF4-FFF2-40B4-BE49-F238E27FC236}">
                  <a16:creationId xmlns:a16="http://schemas.microsoft.com/office/drawing/2014/main" xmlns="" id="{924F8B92-B3DD-4F6B-A6D0-24AB605694D0}"/>
                </a:ext>
              </a:extLst>
            </p:cNvPr>
            <p:cNvSpPr>
              <a:spLocks noChangeAspect="1"/>
            </p:cNvSpPr>
            <p:nvPr/>
          </p:nvSpPr>
          <p:spPr bwMode="auto">
            <a:xfrm>
              <a:off x="6494196" y="5408558"/>
              <a:ext cx="483187" cy="409150"/>
            </a:xfrm>
            <a:custGeom>
              <a:avLst/>
              <a:gdLst>
                <a:gd name="T0" fmla="*/ 0 w 413"/>
                <a:gd name="T1" fmla="*/ 2147483646 h 349"/>
                <a:gd name="T2" fmla="*/ 2147483646 w 413"/>
                <a:gd name="T3" fmla="*/ 2147483646 h 349"/>
                <a:gd name="T4" fmla="*/ 2147483646 w 413"/>
                <a:gd name="T5" fmla="*/ 2147483646 h 349"/>
                <a:gd name="T6" fmla="*/ 2147483646 w 413"/>
                <a:gd name="T7" fmla="*/ 2147483646 h 349"/>
                <a:gd name="T8" fmla="*/ 2147483646 w 413"/>
                <a:gd name="T9" fmla="*/ 2147483646 h 349"/>
                <a:gd name="T10" fmla="*/ 2147483646 w 413"/>
                <a:gd name="T11" fmla="*/ 2147483646 h 349"/>
                <a:gd name="T12" fmla="*/ 2147483646 w 413"/>
                <a:gd name="T13" fmla="*/ 2147483646 h 349"/>
                <a:gd name="T14" fmla="*/ 2147483646 w 413"/>
                <a:gd name="T15" fmla="*/ 2147483646 h 349"/>
                <a:gd name="T16" fmla="*/ 2147483646 w 413"/>
                <a:gd name="T17" fmla="*/ 2147483646 h 349"/>
                <a:gd name="T18" fmla="*/ 2147483646 w 413"/>
                <a:gd name="T19" fmla="*/ 2147483646 h 349"/>
                <a:gd name="T20" fmla="*/ 2147483646 w 413"/>
                <a:gd name="T21" fmla="*/ 2147483646 h 349"/>
                <a:gd name="T22" fmla="*/ 2147483646 w 413"/>
                <a:gd name="T23" fmla="*/ 2147483646 h 349"/>
                <a:gd name="T24" fmla="*/ 2147483646 w 413"/>
                <a:gd name="T25" fmla="*/ 2147483646 h 349"/>
                <a:gd name="T26" fmla="*/ 2147483646 w 413"/>
                <a:gd name="T27" fmla="*/ 2147483646 h 349"/>
                <a:gd name="T28" fmla="*/ 2147483646 w 413"/>
                <a:gd name="T29" fmla="*/ 2147483646 h 349"/>
                <a:gd name="T30" fmla="*/ 2147483646 w 413"/>
                <a:gd name="T31" fmla="*/ 2147483646 h 349"/>
                <a:gd name="T32" fmla="*/ 2147483646 w 413"/>
                <a:gd name="T33" fmla="*/ 2147483646 h 349"/>
                <a:gd name="T34" fmla="*/ 2147483646 w 413"/>
                <a:gd name="T35" fmla="*/ 2147483646 h 349"/>
                <a:gd name="T36" fmla="*/ 2147483646 w 413"/>
                <a:gd name="T37" fmla="*/ 2147483646 h 349"/>
                <a:gd name="T38" fmla="*/ 2147483646 w 413"/>
                <a:gd name="T39" fmla="*/ 2147483646 h 349"/>
                <a:gd name="T40" fmla="*/ 2147483646 w 413"/>
                <a:gd name="T41" fmla="*/ 2147483646 h 349"/>
                <a:gd name="T42" fmla="*/ 2147483646 w 413"/>
                <a:gd name="T43" fmla="*/ 2147483646 h 349"/>
                <a:gd name="T44" fmla="*/ 2147483646 w 413"/>
                <a:gd name="T45" fmla="*/ 2147483646 h 349"/>
                <a:gd name="T46" fmla="*/ 2147483646 w 413"/>
                <a:gd name="T47" fmla="*/ 2147483646 h 349"/>
                <a:gd name="T48" fmla="*/ 2147483646 w 413"/>
                <a:gd name="T49" fmla="*/ 2147483646 h 349"/>
                <a:gd name="T50" fmla="*/ 2147483646 w 413"/>
                <a:gd name="T51" fmla="*/ 2147483646 h 349"/>
                <a:gd name="T52" fmla="*/ 2147483646 w 413"/>
                <a:gd name="T53" fmla="*/ 2147483646 h 349"/>
                <a:gd name="T54" fmla="*/ 2147483646 w 413"/>
                <a:gd name="T55" fmla="*/ 2147483646 h 349"/>
                <a:gd name="T56" fmla="*/ 2147483646 w 413"/>
                <a:gd name="T57" fmla="*/ 2147483646 h 349"/>
                <a:gd name="T58" fmla="*/ 2147483646 w 413"/>
                <a:gd name="T59" fmla="*/ 2147483646 h 349"/>
                <a:gd name="T60" fmla="*/ 2147483646 w 413"/>
                <a:gd name="T61" fmla="*/ 2147483646 h 349"/>
                <a:gd name="T62" fmla="*/ 2147483646 w 413"/>
                <a:gd name="T63" fmla="*/ 2147483646 h 349"/>
                <a:gd name="T64" fmla="*/ 2147483646 w 413"/>
                <a:gd name="T65" fmla="*/ 2147483646 h 349"/>
                <a:gd name="T66" fmla="*/ 2147483646 w 413"/>
                <a:gd name="T67" fmla="*/ 2147483646 h 349"/>
                <a:gd name="T68" fmla="*/ 2147483646 w 413"/>
                <a:gd name="T69" fmla="*/ 2147483646 h 349"/>
                <a:gd name="T70" fmla="*/ 2147483646 w 413"/>
                <a:gd name="T71" fmla="*/ 2147483646 h 349"/>
                <a:gd name="T72" fmla="*/ 2147483646 w 413"/>
                <a:gd name="T73" fmla="*/ 2147483646 h 349"/>
                <a:gd name="T74" fmla="*/ 2147483646 w 413"/>
                <a:gd name="T75" fmla="*/ 0 h 349"/>
                <a:gd name="T76" fmla="*/ 0 w 413"/>
                <a:gd name="T77" fmla="*/ 2147483646 h 349"/>
                <a:gd name="T78" fmla="*/ 0 w 413"/>
                <a:gd name="T79" fmla="*/ 2147483646 h 349"/>
                <a:gd name="T80" fmla="*/ 0 w 413"/>
                <a:gd name="T81" fmla="*/ 2147483646 h 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3"/>
                <a:gd name="T124" fmla="*/ 0 h 349"/>
                <a:gd name="T125" fmla="*/ 413 w 413"/>
                <a:gd name="T126" fmla="*/ 349 h 3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3" h="349">
                  <a:moveTo>
                    <a:pt x="0" y="3"/>
                  </a:moveTo>
                  <a:lnTo>
                    <a:pt x="5" y="97"/>
                  </a:lnTo>
                  <a:lnTo>
                    <a:pt x="43" y="166"/>
                  </a:lnTo>
                  <a:lnTo>
                    <a:pt x="29" y="220"/>
                  </a:lnTo>
                  <a:lnTo>
                    <a:pt x="31" y="265"/>
                  </a:lnTo>
                  <a:lnTo>
                    <a:pt x="14" y="288"/>
                  </a:lnTo>
                  <a:lnTo>
                    <a:pt x="21" y="295"/>
                  </a:lnTo>
                  <a:lnTo>
                    <a:pt x="75" y="288"/>
                  </a:lnTo>
                  <a:lnTo>
                    <a:pt x="144" y="306"/>
                  </a:lnTo>
                  <a:lnTo>
                    <a:pt x="166" y="289"/>
                  </a:lnTo>
                  <a:lnTo>
                    <a:pt x="232" y="316"/>
                  </a:lnTo>
                  <a:lnTo>
                    <a:pt x="238" y="331"/>
                  </a:lnTo>
                  <a:lnTo>
                    <a:pt x="264" y="343"/>
                  </a:lnTo>
                  <a:lnTo>
                    <a:pt x="276" y="329"/>
                  </a:lnTo>
                  <a:lnTo>
                    <a:pt x="309" y="341"/>
                  </a:lnTo>
                  <a:lnTo>
                    <a:pt x="329" y="331"/>
                  </a:lnTo>
                  <a:lnTo>
                    <a:pt x="325" y="311"/>
                  </a:lnTo>
                  <a:lnTo>
                    <a:pt x="379" y="329"/>
                  </a:lnTo>
                  <a:lnTo>
                    <a:pt x="377" y="349"/>
                  </a:lnTo>
                  <a:lnTo>
                    <a:pt x="413" y="323"/>
                  </a:lnTo>
                  <a:lnTo>
                    <a:pt x="380" y="319"/>
                  </a:lnTo>
                  <a:lnTo>
                    <a:pt x="355" y="294"/>
                  </a:lnTo>
                  <a:lnTo>
                    <a:pt x="387" y="261"/>
                  </a:lnTo>
                  <a:lnTo>
                    <a:pt x="387" y="242"/>
                  </a:lnTo>
                  <a:lnTo>
                    <a:pt x="353" y="270"/>
                  </a:lnTo>
                  <a:lnTo>
                    <a:pt x="336" y="261"/>
                  </a:lnTo>
                  <a:lnTo>
                    <a:pt x="350" y="245"/>
                  </a:lnTo>
                  <a:lnTo>
                    <a:pt x="313" y="256"/>
                  </a:lnTo>
                  <a:lnTo>
                    <a:pt x="289" y="246"/>
                  </a:lnTo>
                  <a:lnTo>
                    <a:pt x="295" y="230"/>
                  </a:lnTo>
                  <a:lnTo>
                    <a:pt x="359" y="242"/>
                  </a:lnTo>
                  <a:lnTo>
                    <a:pt x="334" y="201"/>
                  </a:lnTo>
                  <a:lnTo>
                    <a:pt x="338" y="171"/>
                  </a:lnTo>
                  <a:lnTo>
                    <a:pt x="192" y="177"/>
                  </a:lnTo>
                  <a:lnTo>
                    <a:pt x="210" y="112"/>
                  </a:lnTo>
                  <a:lnTo>
                    <a:pt x="235" y="78"/>
                  </a:lnTo>
                  <a:lnTo>
                    <a:pt x="226" y="69"/>
                  </a:lnTo>
                  <a:lnTo>
                    <a:pt x="217" y="0"/>
                  </a:lnTo>
                  <a:lnTo>
                    <a:pt x="0" y="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22" name="Group 221">
              <a:extLst>
                <a:ext uri="{FF2B5EF4-FFF2-40B4-BE49-F238E27FC236}">
                  <a16:creationId xmlns:a16="http://schemas.microsoft.com/office/drawing/2014/main" xmlns="" id="{37A61A2C-657E-46DD-B179-67D6446BF4B4}"/>
                </a:ext>
              </a:extLst>
            </p:cNvPr>
            <p:cNvGrpSpPr/>
            <p:nvPr/>
          </p:nvGrpSpPr>
          <p:grpSpPr>
            <a:xfrm>
              <a:off x="6740661" y="3895676"/>
              <a:ext cx="635157" cy="579629"/>
              <a:chOff x="5033963" y="1963738"/>
              <a:chExt cx="1035050" cy="944562"/>
            </a:xfrm>
            <a:solidFill>
              <a:schemeClr val="bg1"/>
            </a:solidFill>
          </p:grpSpPr>
          <p:sp>
            <p:nvSpPr>
              <p:cNvPr id="296" name="Freeform 28">
                <a:extLst>
                  <a:ext uri="{FF2B5EF4-FFF2-40B4-BE49-F238E27FC236}">
                    <a16:creationId xmlns:a16="http://schemas.microsoft.com/office/drawing/2014/main" xmlns="" id="{425A48B9-85F9-4529-A6E5-F373CF6ECC89}"/>
                  </a:ext>
                </a:extLst>
              </p:cNvPr>
              <p:cNvSpPr>
                <a:spLocks noChangeAspect="1"/>
              </p:cNvSpPr>
              <p:nvPr/>
            </p:nvSpPr>
            <p:spPr bwMode="auto">
              <a:xfrm>
                <a:off x="5033963" y="1963738"/>
                <a:ext cx="781050" cy="388937"/>
              </a:xfrm>
              <a:custGeom>
                <a:avLst/>
                <a:gdLst>
                  <a:gd name="T0" fmla="*/ 2147483646 w 410"/>
                  <a:gd name="T1" fmla="*/ 2147483646 h 204"/>
                  <a:gd name="T2" fmla="*/ 2147483646 w 410"/>
                  <a:gd name="T3" fmla="*/ 2147483646 h 204"/>
                  <a:gd name="T4" fmla="*/ 2147483646 w 410"/>
                  <a:gd name="T5" fmla="*/ 2147483646 h 204"/>
                  <a:gd name="T6" fmla="*/ 2147483646 w 410"/>
                  <a:gd name="T7" fmla="*/ 2147483646 h 204"/>
                  <a:gd name="T8" fmla="*/ 2147483646 w 410"/>
                  <a:gd name="T9" fmla="*/ 2147483646 h 204"/>
                  <a:gd name="T10" fmla="*/ 2147483646 w 410"/>
                  <a:gd name="T11" fmla="*/ 2147483646 h 204"/>
                  <a:gd name="T12" fmla="*/ 2147483646 w 410"/>
                  <a:gd name="T13" fmla="*/ 2147483646 h 204"/>
                  <a:gd name="T14" fmla="*/ 2147483646 w 410"/>
                  <a:gd name="T15" fmla="*/ 2147483646 h 204"/>
                  <a:gd name="T16" fmla="*/ 2147483646 w 410"/>
                  <a:gd name="T17" fmla="*/ 2147483646 h 204"/>
                  <a:gd name="T18" fmla="*/ 2147483646 w 410"/>
                  <a:gd name="T19" fmla="*/ 2147483646 h 204"/>
                  <a:gd name="T20" fmla="*/ 2147483646 w 410"/>
                  <a:gd name="T21" fmla="*/ 2147483646 h 204"/>
                  <a:gd name="T22" fmla="*/ 2147483646 w 410"/>
                  <a:gd name="T23" fmla="*/ 2147483646 h 204"/>
                  <a:gd name="T24" fmla="*/ 2147483646 w 410"/>
                  <a:gd name="T25" fmla="*/ 2147483646 h 204"/>
                  <a:gd name="T26" fmla="*/ 2147483646 w 410"/>
                  <a:gd name="T27" fmla="*/ 2147483646 h 204"/>
                  <a:gd name="T28" fmla="*/ 2147483646 w 410"/>
                  <a:gd name="T29" fmla="*/ 2147483646 h 204"/>
                  <a:gd name="T30" fmla="*/ 2147483646 w 410"/>
                  <a:gd name="T31" fmla="*/ 2147483646 h 204"/>
                  <a:gd name="T32" fmla="*/ 2147483646 w 410"/>
                  <a:gd name="T33" fmla="*/ 2147483646 h 204"/>
                  <a:gd name="T34" fmla="*/ 2147483646 w 410"/>
                  <a:gd name="T35" fmla="*/ 2147483646 h 204"/>
                  <a:gd name="T36" fmla="*/ 2147483646 w 410"/>
                  <a:gd name="T37" fmla="*/ 2147483646 h 204"/>
                  <a:gd name="T38" fmla="*/ 2147483646 w 410"/>
                  <a:gd name="T39" fmla="*/ 2147483646 h 204"/>
                  <a:gd name="T40" fmla="*/ 2147483646 w 410"/>
                  <a:gd name="T41" fmla="*/ 2147483646 h 204"/>
                  <a:gd name="T42" fmla="*/ 2147483646 w 410"/>
                  <a:gd name="T43" fmla="*/ 2147483646 h 204"/>
                  <a:gd name="T44" fmla="*/ 2147483646 w 410"/>
                  <a:gd name="T45" fmla="*/ 2147483646 h 204"/>
                  <a:gd name="T46" fmla="*/ 2147483646 w 410"/>
                  <a:gd name="T47" fmla="*/ 0 h 204"/>
                  <a:gd name="T48" fmla="*/ 2147483646 w 410"/>
                  <a:gd name="T49" fmla="*/ 2147483646 h 204"/>
                  <a:gd name="T50" fmla="*/ 2147483646 w 410"/>
                  <a:gd name="T51" fmla="*/ 2147483646 h 204"/>
                  <a:gd name="T52" fmla="*/ 2147483646 w 410"/>
                  <a:gd name="T53" fmla="*/ 2147483646 h 204"/>
                  <a:gd name="T54" fmla="*/ 0 w 410"/>
                  <a:gd name="T55" fmla="*/ 2147483646 h 204"/>
                  <a:gd name="T56" fmla="*/ 2147483646 w 410"/>
                  <a:gd name="T57" fmla="*/ 2147483646 h 204"/>
                  <a:gd name="T58" fmla="*/ 2147483646 w 410"/>
                  <a:gd name="T59" fmla="*/ 2147483646 h 2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0"/>
                  <a:gd name="T91" fmla="*/ 0 h 204"/>
                  <a:gd name="T92" fmla="*/ 410 w 410"/>
                  <a:gd name="T93" fmla="*/ 204 h 2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0" h="204">
                    <a:moveTo>
                      <a:pt x="148" y="134"/>
                    </a:moveTo>
                    <a:lnTo>
                      <a:pt x="154" y="146"/>
                    </a:lnTo>
                    <a:lnTo>
                      <a:pt x="168" y="150"/>
                    </a:lnTo>
                    <a:lnTo>
                      <a:pt x="188" y="204"/>
                    </a:lnTo>
                    <a:lnTo>
                      <a:pt x="224" y="130"/>
                    </a:lnTo>
                    <a:lnTo>
                      <a:pt x="243" y="133"/>
                    </a:lnTo>
                    <a:lnTo>
                      <a:pt x="266" y="121"/>
                    </a:lnTo>
                    <a:lnTo>
                      <a:pt x="306" y="121"/>
                    </a:lnTo>
                    <a:lnTo>
                      <a:pt x="320" y="104"/>
                    </a:lnTo>
                    <a:lnTo>
                      <a:pt x="396" y="106"/>
                    </a:lnTo>
                    <a:lnTo>
                      <a:pt x="410" y="95"/>
                    </a:lnTo>
                    <a:lnTo>
                      <a:pt x="386" y="66"/>
                    </a:lnTo>
                    <a:lnTo>
                      <a:pt x="338" y="67"/>
                    </a:lnTo>
                    <a:lnTo>
                      <a:pt x="302" y="62"/>
                    </a:lnTo>
                    <a:lnTo>
                      <a:pt x="254" y="62"/>
                    </a:lnTo>
                    <a:lnTo>
                      <a:pt x="238" y="86"/>
                    </a:lnTo>
                    <a:lnTo>
                      <a:pt x="214" y="72"/>
                    </a:lnTo>
                    <a:lnTo>
                      <a:pt x="189" y="75"/>
                    </a:lnTo>
                    <a:lnTo>
                      <a:pt x="179" y="50"/>
                    </a:lnTo>
                    <a:lnTo>
                      <a:pt x="126" y="46"/>
                    </a:lnTo>
                    <a:lnTo>
                      <a:pt x="120" y="36"/>
                    </a:lnTo>
                    <a:lnTo>
                      <a:pt x="144" y="11"/>
                    </a:lnTo>
                    <a:lnTo>
                      <a:pt x="163" y="8"/>
                    </a:lnTo>
                    <a:lnTo>
                      <a:pt x="144" y="0"/>
                    </a:lnTo>
                    <a:lnTo>
                      <a:pt x="114" y="7"/>
                    </a:lnTo>
                    <a:lnTo>
                      <a:pt x="64" y="57"/>
                    </a:lnTo>
                    <a:lnTo>
                      <a:pt x="39" y="62"/>
                    </a:lnTo>
                    <a:lnTo>
                      <a:pt x="0" y="88"/>
                    </a:lnTo>
                    <a:lnTo>
                      <a:pt x="148" y="134"/>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7" name="Freeform 29">
                <a:extLst>
                  <a:ext uri="{FF2B5EF4-FFF2-40B4-BE49-F238E27FC236}">
                    <a16:creationId xmlns:a16="http://schemas.microsoft.com/office/drawing/2014/main" xmlns="" id="{04CA8B67-4252-4C9E-BC5A-45CD84EE74F1}"/>
                  </a:ext>
                </a:extLst>
              </p:cNvPr>
              <p:cNvSpPr>
                <a:spLocks noChangeAspect="1"/>
              </p:cNvSpPr>
              <p:nvPr/>
            </p:nvSpPr>
            <p:spPr bwMode="auto">
              <a:xfrm>
                <a:off x="5540375" y="2205038"/>
                <a:ext cx="528638" cy="703262"/>
              </a:xfrm>
              <a:custGeom>
                <a:avLst/>
                <a:gdLst>
                  <a:gd name="T0" fmla="*/ 2147483646 w 277"/>
                  <a:gd name="T1" fmla="*/ 2147483646 h 369"/>
                  <a:gd name="T2" fmla="*/ 2147483646 w 277"/>
                  <a:gd name="T3" fmla="*/ 2147483646 h 369"/>
                  <a:gd name="T4" fmla="*/ 2147483646 w 277"/>
                  <a:gd name="T5" fmla="*/ 2147483646 h 369"/>
                  <a:gd name="T6" fmla="*/ 2147483646 w 277"/>
                  <a:gd name="T7" fmla="*/ 2147483646 h 369"/>
                  <a:gd name="T8" fmla="*/ 2147483646 w 277"/>
                  <a:gd name="T9" fmla="*/ 2147483646 h 369"/>
                  <a:gd name="T10" fmla="*/ 2147483646 w 277"/>
                  <a:gd name="T11" fmla="*/ 2147483646 h 369"/>
                  <a:gd name="T12" fmla="*/ 2147483646 w 277"/>
                  <a:gd name="T13" fmla="*/ 2147483646 h 369"/>
                  <a:gd name="T14" fmla="*/ 2147483646 w 277"/>
                  <a:gd name="T15" fmla="*/ 2147483646 h 369"/>
                  <a:gd name="T16" fmla="*/ 2147483646 w 277"/>
                  <a:gd name="T17" fmla="*/ 2147483646 h 369"/>
                  <a:gd name="T18" fmla="*/ 2147483646 w 277"/>
                  <a:gd name="T19" fmla="*/ 2147483646 h 369"/>
                  <a:gd name="T20" fmla="*/ 2147483646 w 277"/>
                  <a:gd name="T21" fmla="*/ 0 h 369"/>
                  <a:gd name="T22" fmla="*/ 2147483646 w 277"/>
                  <a:gd name="T23" fmla="*/ 2147483646 h 369"/>
                  <a:gd name="T24" fmla="*/ 2147483646 w 277"/>
                  <a:gd name="T25" fmla="*/ 2147483646 h 369"/>
                  <a:gd name="T26" fmla="*/ 2147483646 w 277"/>
                  <a:gd name="T27" fmla="*/ 2147483646 h 369"/>
                  <a:gd name="T28" fmla="*/ 2147483646 w 277"/>
                  <a:gd name="T29" fmla="*/ 2147483646 h 369"/>
                  <a:gd name="T30" fmla="*/ 2147483646 w 277"/>
                  <a:gd name="T31" fmla="*/ 2147483646 h 369"/>
                  <a:gd name="T32" fmla="*/ 2147483646 w 277"/>
                  <a:gd name="T33" fmla="*/ 2147483646 h 369"/>
                  <a:gd name="T34" fmla="*/ 2147483646 w 277"/>
                  <a:gd name="T35" fmla="*/ 2147483646 h 369"/>
                  <a:gd name="T36" fmla="*/ 2147483646 w 277"/>
                  <a:gd name="T37" fmla="*/ 2147483646 h 369"/>
                  <a:gd name="T38" fmla="*/ 2147483646 w 277"/>
                  <a:gd name="T39" fmla="*/ 2147483646 h 369"/>
                  <a:gd name="T40" fmla="*/ 2147483646 w 277"/>
                  <a:gd name="T41" fmla="*/ 2147483646 h 369"/>
                  <a:gd name="T42" fmla="*/ 2147483646 w 277"/>
                  <a:gd name="T43" fmla="*/ 2147483646 h 369"/>
                  <a:gd name="T44" fmla="*/ 2147483646 w 277"/>
                  <a:gd name="T45" fmla="*/ 2147483646 h 369"/>
                  <a:gd name="T46" fmla="*/ 2147483646 w 277"/>
                  <a:gd name="T47" fmla="*/ 2147483646 h 369"/>
                  <a:gd name="T48" fmla="*/ 2147483646 w 277"/>
                  <a:gd name="T49" fmla="*/ 2147483646 h 369"/>
                  <a:gd name="T50" fmla="*/ 2147483646 w 277"/>
                  <a:gd name="T51" fmla="*/ 2147483646 h 369"/>
                  <a:gd name="T52" fmla="*/ 2147483646 w 277"/>
                  <a:gd name="T53" fmla="*/ 2147483646 h 369"/>
                  <a:gd name="T54" fmla="*/ 2147483646 w 277"/>
                  <a:gd name="T55" fmla="*/ 2147483646 h 369"/>
                  <a:gd name="T56" fmla="*/ 2147483646 w 277"/>
                  <a:gd name="T57" fmla="*/ 2147483646 h 369"/>
                  <a:gd name="T58" fmla="*/ 0 w 277"/>
                  <a:gd name="T59" fmla="*/ 2147483646 h 369"/>
                  <a:gd name="T60" fmla="*/ 2147483646 w 277"/>
                  <a:gd name="T61" fmla="*/ 2147483646 h 369"/>
                  <a:gd name="T62" fmla="*/ 2147483646 w 277"/>
                  <a:gd name="T63" fmla="*/ 2147483646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
                  <a:gd name="T97" fmla="*/ 0 h 369"/>
                  <a:gd name="T98" fmla="*/ 277 w 277"/>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 h="369">
                    <a:moveTo>
                      <a:pt x="31" y="307"/>
                    </a:moveTo>
                    <a:lnTo>
                      <a:pt x="26" y="245"/>
                    </a:lnTo>
                    <a:lnTo>
                      <a:pt x="3" y="199"/>
                    </a:lnTo>
                    <a:lnTo>
                      <a:pt x="13" y="106"/>
                    </a:lnTo>
                    <a:lnTo>
                      <a:pt x="54" y="56"/>
                    </a:lnTo>
                    <a:lnTo>
                      <a:pt x="51" y="93"/>
                    </a:lnTo>
                    <a:lnTo>
                      <a:pt x="64" y="84"/>
                    </a:lnTo>
                    <a:lnTo>
                      <a:pt x="64" y="56"/>
                    </a:lnTo>
                    <a:lnTo>
                      <a:pt x="79" y="38"/>
                    </a:lnTo>
                    <a:lnTo>
                      <a:pt x="84" y="4"/>
                    </a:lnTo>
                    <a:lnTo>
                      <a:pt x="98" y="0"/>
                    </a:lnTo>
                    <a:lnTo>
                      <a:pt x="182" y="29"/>
                    </a:lnTo>
                    <a:lnTo>
                      <a:pt x="189" y="53"/>
                    </a:lnTo>
                    <a:lnTo>
                      <a:pt x="200" y="76"/>
                    </a:lnTo>
                    <a:lnTo>
                      <a:pt x="203" y="116"/>
                    </a:lnTo>
                    <a:lnTo>
                      <a:pt x="174" y="150"/>
                    </a:lnTo>
                    <a:lnTo>
                      <a:pt x="173" y="177"/>
                    </a:lnTo>
                    <a:lnTo>
                      <a:pt x="189" y="186"/>
                    </a:lnTo>
                    <a:lnTo>
                      <a:pt x="212" y="150"/>
                    </a:lnTo>
                    <a:lnTo>
                      <a:pt x="234" y="137"/>
                    </a:lnTo>
                    <a:lnTo>
                      <a:pt x="249" y="145"/>
                    </a:lnTo>
                    <a:lnTo>
                      <a:pt x="277" y="226"/>
                    </a:lnTo>
                    <a:lnTo>
                      <a:pt x="258" y="261"/>
                    </a:lnTo>
                    <a:lnTo>
                      <a:pt x="253" y="285"/>
                    </a:lnTo>
                    <a:lnTo>
                      <a:pt x="242" y="294"/>
                    </a:lnTo>
                    <a:lnTo>
                      <a:pt x="241" y="317"/>
                    </a:lnTo>
                    <a:lnTo>
                      <a:pt x="227" y="345"/>
                    </a:lnTo>
                    <a:lnTo>
                      <a:pt x="135" y="359"/>
                    </a:lnTo>
                    <a:lnTo>
                      <a:pt x="133" y="354"/>
                    </a:lnTo>
                    <a:lnTo>
                      <a:pt x="0" y="369"/>
                    </a:lnTo>
                    <a:lnTo>
                      <a:pt x="31" y="307"/>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23" name="Freeform 30">
              <a:extLst>
                <a:ext uri="{FF2B5EF4-FFF2-40B4-BE49-F238E27FC236}">
                  <a16:creationId xmlns:a16="http://schemas.microsoft.com/office/drawing/2014/main" xmlns="" id="{D9373526-D02C-4901-86C5-DE7D7C536DCB}"/>
                </a:ext>
              </a:extLst>
            </p:cNvPr>
            <p:cNvSpPr>
              <a:spLocks noChangeAspect="1"/>
            </p:cNvSpPr>
            <p:nvPr/>
          </p:nvSpPr>
          <p:spPr bwMode="auto">
            <a:xfrm>
              <a:off x="6558491" y="3960945"/>
              <a:ext cx="449091" cy="456885"/>
            </a:xfrm>
            <a:custGeom>
              <a:avLst/>
              <a:gdLst>
                <a:gd name="T0" fmla="*/ 2147483646 w 383"/>
                <a:gd name="T1" fmla="*/ 2147483646 h 390"/>
                <a:gd name="T2" fmla="*/ 2147483646 w 383"/>
                <a:gd name="T3" fmla="*/ 2147483646 h 390"/>
                <a:gd name="T4" fmla="*/ 2147483646 w 383"/>
                <a:gd name="T5" fmla="*/ 2147483646 h 390"/>
                <a:gd name="T6" fmla="*/ 2147483646 w 383"/>
                <a:gd name="T7" fmla="*/ 2147483646 h 390"/>
                <a:gd name="T8" fmla="*/ 2147483646 w 383"/>
                <a:gd name="T9" fmla="*/ 2147483646 h 390"/>
                <a:gd name="T10" fmla="*/ 2147483646 w 383"/>
                <a:gd name="T11" fmla="*/ 2147483646 h 390"/>
                <a:gd name="T12" fmla="*/ 2147483646 w 383"/>
                <a:gd name="T13" fmla="*/ 2147483646 h 390"/>
                <a:gd name="T14" fmla="*/ 2147483646 w 383"/>
                <a:gd name="T15" fmla="*/ 2147483646 h 390"/>
                <a:gd name="T16" fmla="*/ 2147483646 w 383"/>
                <a:gd name="T17" fmla="*/ 2147483646 h 390"/>
                <a:gd name="T18" fmla="*/ 2147483646 w 383"/>
                <a:gd name="T19" fmla="*/ 2147483646 h 390"/>
                <a:gd name="T20" fmla="*/ 2147483646 w 383"/>
                <a:gd name="T21" fmla="*/ 2147483646 h 390"/>
                <a:gd name="T22" fmla="*/ 2147483646 w 383"/>
                <a:gd name="T23" fmla="*/ 2147483646 h 390"/>
                <a:gd name="T24" fmla="*/ 2147483646 w 383"/>
                <a:gd name="T25" fmla="*/ 2147483646 h 390"/>
                <a:gd name="T26" fmla="*/ 2147483646 w 383"/>
                <a:gd name="T27" fmla="*/ 2147483646 h 390"/>
                <a:gd name="T28" fmla="*/ 2147483646 w 383"/>
                <a:gd name="T29" fmla="*/ 2147483646 h 390"/>
                <a:gd name="T30" fmla="*/ 2147483646 w 383"/>
                <a:gd name="T31" fmla="*/ 2147483646 h 390"/>
                <a:gd name="T32" fmla="*/ 2147483646 w 383"/>
                <a:gd name="T33" fmla="*/ 2147483646 h 390"/>
                <a:gd name="T34" fmla="*/ 2147483646 w 383"/>
                <a:gd name="T35" fmla="*/ 2147483646 h 390"/>
                <a:gd name="T36" fmla="*/ 2147483646 w 383"/>
                <a:gd name="T37" fmla="*/ 2147483646 h 390"/>
                <a:gd name="T38" fmla="*/ 2147483646 w 383"/>
                <a:gd name="T39" fmla="*/ 2147483646 h 390"/>
                <a:gd name="T40" fmla="*/ 2147483646 w 383"/>
                <a:gd name="T41" fmla="*/ 2147483646 h 390"/>
                <a:gd name="T42" fmla="*/ 2147483646 w 383"/>
                <a:gd name="T43" fmla="*/ 2147483646 h 390"/>
                <a:gd name="T44" fmla="*/ 2147483646 w 383"/>
                <a:gd name="T45" fmla="*/ 2147483646 h 390"/>
                <a:gd name="T46" fmla="*/ 2147483646 w 383"/>
                <a:gd name="T47" fmla="*/ 2147483646 h 390"/>
                <a:gd name="T48" fmla="*/ 2147483646 w 383"/>
                <a:gd name="T49" fmla="*/ 2147483646 h 390"/>
                <a:gd name="T50" fmla="*/ 2147483646 w 383"/>
                <a:gd name="T51" fmla="*/ 2147483646 h 390"/>
                <a:gd name="T52" fmla="*/ 2147483646 w 383"/>
                <a:gd name="T53" fmla="*/ 2147483646 h 390"/>
                <a:gd name="T54" fmla="*/ 2147483646 w 383"/>
                <a:gd name="T55" fmla="*/ 2147483646 h 390"/>
                <a:gd name="T56" fmla="*/ 2147483646 w 383"/>
                <a:gd name="T57" fmla="*/ 2147483646 h 390"/>
                <a:gd name="T58" fmla="*/ 2147483646 w 383"/>
                <a:gd name="T59" fmla="*/ 0 h 390"/>
                <a:gd name="T60" fmla="*/ 2147483646 w 383"/>
                <a:gd name="T61" fmla="*/ 2147483646 h 390"/>
                <a:gd name="T62" fmla="*/ 2147483646 w 383"/>
                <a:gd name="T63" fmla="*/ 2147483646 h 390"/>
                <a:gd name="T64" fmla="*/ 2147483646 w 383"/>
                <a:gd name="T65" fmla="*/ 2147483646 h 390"/>
                <a:gd name="T66" fmla="*/ 2147483646 w 383"/>
                <a:gd name="T67" fmla="*/ 2147483646 h 390"/>
                <a:gd name="T68" fmla="*/ 2147483646 w 383"/>
                <a:gd name="T69" fmla="*/ 2147483646 h 390"/>
                <a:gd name="T70" fmla="*/ 0 w 383"/>
                <a:gd name="T71" fmla="*/ 2147483646 h 390"/>
                <a:gd name="T72" fmla="*/ 2147483646 w 383"/>
                <a:gd name="T73" fmla="*/ 2147483646 h 390"/>
                <a:gd name="T74" fmla="*/ 2147483646 w 383"/>
                <a:gd name="T75" fmla="*/ 2147483646 h 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390"/>
                <a:gd name="T116" fmla="*/ 383 w 383"/>
                <a:gd name="T117" fmla="*/ 390 h 3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390">
                  <a:moveTo>
                    <a:pt x="10" y="148"/>
                  </a:moveTo>
                  <a:lnTo>
                    <a:pt x="9" y="196"/>
                  </a:lnTo>
                  <a:lnTo>
                    <a:pt x="55" y="225"/>
                  </a:lnTo>
                  <a:lnTo>
                    <a:pt x="74" y="245"/>
                  </a:lnTo>
                  <a:lnTo>
                    <a:pt x="111" y="272"/>
                  </a:lnTo>
                  <a:lnTo>
                    <a:pt x="117" y="304"/>
                  </a:lnTo>
                  <a:lnTo>
                    <a:pt x="123" y="349"/>
                  </a:lnTo>
                  <a:lnTo>
                    <a:pt x="160" y="390"/>
                  </a:lnTo>
                  <a:lnTo>
                    <a:pt x="349" y="379"/>
                  </a:lnTo>
                  <a:lnTo>
                    <a:pt x="338" y="319"/>
                  </a:lnTo>
                  <a:lnTo>
                    <a:pt x="355" y="227"/>
                  </a:lnTo>
                  <a:lnTo>
                    <a:pt x="354" y="202"/>
                  </a:lnTo>
                  <a:lnTo>
                    <a:pt x="383" y="131"/>
                  </a:lnTo>
                  <a:lnTo>
                    <a:pt x="375" y="128"/>
                  </a:lnTo>
                  <a:lnTo>
                    <a:pt x="358" y="170"/>
                  </a:lnTo>
                  <a:lnTo>
                    <a:pt x="343" y="172"/>
                  </a:lnTo>
                  <a:lnTo>
                    <a:pt x="335" y="190"/>
                  </a:lnTo>
                  <a:lnTo>
                    <a:pt x="320" y="201"/>
                  </a:lnTo>
                  <a:lnTo>
                    <a:pt x="332" y="163"/>
                  </a:lnTo>
                  <a:lnTo>
                    <a:pt x="343" y="148"/>
                  </a:lnTo>
                  <a:lnTo>
                    <a:pt x="323" y="94"/>
                  </a:lnTo>
                  <a:lnTo>
                    <a:pt x="309" y="90"/>
                  </a:lnTo>
                  <a:lnTo>
                    <a:pt x="303" y="78"/>
                  </a:lnTo>
                  <a:lnTo>
                    <a:pt x="155" y="32"/>
                  </a:lnTo>
                  <a:lnTo>
                    <a:pt x="137" y="23"/>
                  </a:lnTo>
                  <a:lnTo>
                    <a:pt x="126" y="32"/>
                  </a:lnTo>
                  <a:lnTo>
                    <a:pt x="122" y="29"/>
                  </a:lnTo>
                  <a:lnTo>
                    <a:pt x="128" y="13"/>
                  </a:lnTo>
                  <a:lnTo>
                    <a:pt x="132" y="3"/>
                  </a:lnTo>
                  <a:lnTo>
                    <a:pt x="127" y="0"/>
                  </a:lnTo>
                  <a:lnTo>
                    <a:pt x="67" y="25"/>
                  </a:lnTo>
                  <a:lnTo>
                    <a:pt x="59" y="25"/>
                  </a:lnTo>
                  <a:lnTo>
                    <a:pt x="48" y="20"/>
                  </a:lnTo>
                  <a:lnTo>
                    <a:pt x="37" y="28"/>
                  </a:lnTo>
                  <a:lnTo>
                    <a:pt x="39" y="73"/>
                  </a:lnTo>
                  <a:lnTo>
                    <a:pt x="0" y="118"/>
                  </a:lnTo>
                  <a:lnTo>
                    <a:pt x="10" y="148"/>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4" name="Freeform 31">
              <a:extLst>
                <a:ext uri="{FF2B5EF4-FFF2-40B4-BE49-F238E27FC236}">
                  <a16:creationId xmlns:a16="http://schemas.microsoft.com/office/drawing/2014/main" xmlns="" id="{66E8A122-C35F-4400-8DBD-93DB593928AB}"/>
                </a:ext>
              </a:extLst>
            </p:cNvPr>
            <p:cNvSpPr>
              <a:spLocks noChangeAspect="1"/>
            </p:cNvSpPr>
            <p:nvPr/>
          </p:nvSpPr>
          <p:spPr bwMode="auto">
            <a:xfrm>
              <a:off x="6690004" y="4405165"/>
              <a:ext cx="330242" cy="581578"/>
            </a:xfrm>
            <a:custGeom>
              <a:avLst/>
              <a:gdLst>
                <a:gd name="T0" fmla="*/ 2147483646 w 282"/>
                <a:gd name="T1" fmla="*/ 2147483646 h 497"/>
                <a:gd name="T2" fmla="*/ 2147483646 w 282"/>
                <a:gd name="T3" fmla="*/ 2147483646 h 497"/>
                <a:gd name="T4" fmla="*/ 2147483646 w 282"/>
                <a:gd name="T5" fmla="*/ 2147483646 h 497"/>
                <a:gd name="T6" fmla="*/ 2147483646 w 282"/>
                <a:gd name="T7" fmla="*/ 2147483646 h 497"/>
                <a:gd name="T8" fmla="*/ 2147483646 w 282"/>
                <a:gd name="T9" fmla="*/ 2147483646 h 497"/>
                <a:gd name="T10" fmla="*/ 2147483646 w 282"/>
                <a:gd name="T11" fmla="*/ 2147483646 h 497"/>
                <a:gd name="T12" fmla="*/ 2147483646 w 282"/>
                <a:gd name="T13" fmla="*/ 0 h 497"/>
                <a:gd name="T14" fmla="*/ 2147483646 w 282"/>
                <a:gd name="T15" fmla="*/ 2147483646 h 497"/>
                <a:gd name="T16" fmla="*/ 2147483646 w 282"/>
                <a:gd name="T17" fmla="*/ 2147483646 h 497"/>
                <a:gd name="T18" fmla="*/ 2147483646 w 282"/>
                <a:gd name="T19" fmla="*/ 2147483646 h 497"/>
                <a:gd name="T20" fmla="*/ 2147483646 w 282"/>
                <a:gd name="T21" fmla="*/ 2147483646 h 497"/>
                <a:gd name="T22" fmla="*/ 2147483646 w 282"/>
                <a:gd name="T23" fmla="*/ 2147483646 h 497"/>
                <a:gd name="T24" fmla="*/ 2147483646 w 282"/>
                <a:gd name="T25" fmla="*/ 2147483646 h 497"/>
                <a:gd name="T26" fmla="*/ 2147483646 w 282"/>
                <a:gd name="T27" fmla="*/ 2147483646 h 497"/>
                <a:gd name="T28" fmla="*/ 2147483646 w 282"/>
                <a:gd name="T29" fmla="*/ 2147483646 h 497"/>
                <a:gd name="T30" fmla="*/ 2147483646 w 282"/>
                <a:gd name="T31" fmla="*/ 2147483646 h 497"/>
                <a:gd name="T32" fmla="*/ 2147483646 w 282"/>
                <a:gd name="T33" fmla="*/ 2147483646 h 497"/>
                <a:gd name="T34" fmla="*/ 2147483646 w 282"/>
                <a:gd name="T35" fmla="*/ 2147483646 h 497"/>
                <a:gd name="T36" fmla="*/ 2147483646 w 282"/>
                <a:gd name="T37" fmla="*/ 2147483646 h 497"/>
                <a:gd name="T38" fmla="*/ 2147483646 w 282"/>
                <a:gd name="T39" fmla="*/ 2147483646 h 497"/>
                <a:gd name="T40" fmla="*/ 2147483646 w 282"/>
                <a:gd name="T41" fmla="*/ 2147483646 h 497"/>
                <a:gd name="T42" fmla="*/ 2147483646 w 282"/>
                <a:gd name="T43" fmla="*/ 2147483646 h 497"/>
                <a:gd name="T44" fmla="*/ 2147483646 w 282"/>
                <a:gd name="T45" fmla="*/ 2147483646 h 497"/>
                <a:gd name="T46" fmla="*/ 2147483646 w 282"/>
                <a:gd name="T47" fmla="*/ 2147483646 h 497"/>
                <a:gd name="T48" fmla="*/ 2147483646 w 282"/>
                <a:gd name="T49" fmla="*/ 2147483646 h 497"/>
                <a:gd name="T50" fmla="*/ 2147483646 w 282"/>
                <a:gd name="T51" fmla="*/ 2147483646 h 497"/>
                <a:gd name="T52" fmla="*/ 2147483646 w 282"/>
                <a:gd name="T53" fmla="*/ 2147483646 h 497"/>
                <a:gd name="T54" fmla="*/ 2147483646 w 282"/>
                <a:gd name="T55" fmla="*/ 2147483646 h 497"/>
                <a:gd name="T56" fmla="*/ 2147483646 w 282"/>
                <a:gd name="T57" fmla="*/ 2147483646 h 497"/>
                <a:gd name="T58" fmla="*/ 2147483646 w 282"/>
                <a:gd name="T59" fmla="*/ 2147483646 h 497"/>
                <a:gd name="T60" fmla="*/ 2147483646 w 282"/>
                <a:gd name="T61" fmla="*/ 2147483646 h 497"/>
                <a:gd name="T62" fmla="*/ 2147483646 w 282"/>
                <a:gd name="T63" fmla="*/ 2147483646 h 497"/>
                <a:gd name="T64" fmla="*/ 0 w 282"/>
                <a:gd name="T65" fmla="*/ 2147483646 h 497"/>
                <a:gd name="T66" fmla="*/ 2147483646 w 282"/>
                <a:gd name="T67" fmla="*/ 2147483646 h 497"/>
                <a:gd name="T68" fmla="*/ 2147483646 w 282"/>
                <a:gd name="T69" fmla="*/ 2147483646 h 4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497"/>
                <a:gd name="T107" fmla="*/ 282 w 282"/>
                <a:gd name="T108" fmla="*/ 497 h 4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497">
                  <a:moveTo>
                    <a:pt x="5" y="203"/>
                  </a:moveTo>
                  <a:lnTo>
                    <a:pt x="34" y="141"/>
                  </a:lnTo>
                  <a:lnTo>
                    <a:pt x="25" y="117"/>
                  </a:lnTo>
                  <a:lnTo>
                    <a:pt x="73" y="79"/>
                  </a:lnTo>
                  <a:lnTo>
                    <a:pt x="83" y="51"/>
                  </a:lnTo>
                  <a:lnTo>
                    <a:pt x="48" y="11"/>
                  </a:lnTo>
                  <a:lnTo>
                    <a:pt x="237" y="0"/>
                  </a:lnTo>
                  <a:lnTo>
                    <a:pt x="241" y="29"/>
                  </a:lnTo>
                  <a:lnTo>
                    <a:pt x="261" y="65"/>
                  </a:lnTo>
                  <a:lnTo>
                    <a:pt x="277" y="255"/>
                  </a:lnTo>
                  <a:lnTo>
                    <a:pt x="274" y="295"/>
                  </a:lnTo>
                  <a:lnTo>
                    <a:pt x="282" y="317"/>
                  </a:lnTo>
                  <a:lnTo>
                    <a:pt x="272" y="360"/>
                  </a:lnTo>
                  <a:lnTo>
                    <a:pt x="257" y="379"/>
                  </a:lnTo>
                  <a:lnTo>
                    <a:pt x="250" y="409"/>
                  </a:lnTo>
                  <a:lnTo>
                    <a:pt x="258" y="420"/>
                  </a:lnTo>
                  <a:lnTo>
                    <a:pt x="251" y="437"/>
                  </a:lnTo>
                  <a:lnTo>
                    <a:pt x="255" y="444"/>
                  </a:lnTo>
                  <a:lnTo>
                    <a:pt x="232" y="453"/>
                  </a:lnTo>
                  <a:lnTo>
                    <a:pt x="227" y="484"/>
                  </a:lnTo>
                  <a:lnTo>
                    <a:pt x="194" y="474"/>
                  </a:lnTo>
                  <a:lnTo>
                    <a:pt x="178" y="497"/>
                  </a:lnTo>
                  <a:lnTo>
                    <a:pt x="168" y="494"/>
                  </a:lnTo>
                  <a:lnTo>
                    <a:pt x="157" y="474"/>
                  </a:lnTo>
                  <a:lnTo>
                    <a:pt x="139" y="425"/>
                  </a:lnTo>
                  <a:lnTo>
                    <a:pt x="97" y="400"/>
                  </a:lnTo>
                  <a:lnTo>
                    <a:pt x="88" y="375"/>
                  </a:lnTo>
                  <a:lnTo>
                    <a:pt x="102" y="336"/>
                  </a:lnTo>
                  <a:lnTo>
                    <a:pt x="90" y="329"/>
                  </a:lnTo>
                  <a:lnTo>
                    <a:pt x="63" y="329"/>
                  </a:lnTo>
                  <a:lnTo>
                    <a:pt x="56" y="305"/>
                  </a:lnTo>
                  <a:lnTo>
                    <a:pt x="10" y="257"/>
                  </a:lnTo>
                  <a:lnTo>
                    <a:pt x="0" y="218"/>
                  </a:lnTo>
                  <a:lnTo>
                    <a:pt x="5" y="20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5" name="Freeform 32">
              <a:extLst>
                <a:ext uri="{FF2B5EF4-FFF2-40B4-BE49-F238E27FC236}">
                  <a16:creationId xmlns:a16="http://schemas.microsoft.com/office/drawing/2014/main" xmlns="" id="{ACDFAAEE-598B-4282-ACB2-B014A6D83109}"/>
                </a:ext>
              </a:extLst>
            </p:cNvPr>
            <p:cNvSpPr>
              <a:spLocks noChangeAspect="1"/>
            </p:cNvSpPr>
            <p:nvPr/>
          </p:nvSpPr>
          <p:spPr bwMode="auto">
            <a:xfrm>
              <a:off x="6982254" y="4457771"/>
              <a:ext cx="261077" cy="436427"/>
            </a:xfrm>
            <a:custGeom>
              <a:avLst/>
              <a:gdLst>
                <a:gd name="T0" fmla="*/ 2147483646 w 223"/>
                <a:gd name="T1" fmla="*/ 2147483646 h 373"/>
                <a:gd name="T2" fmla="*/ 2147483646 w 223"/>
                <a:gd name="T3" fmla="*/ 2147483646 h 373"/>
                <a:gd name="T4" fmla="*/ 2147483646 w 223"/>
                <a:gd name="T5" fmla="*/ 2147483646 h 373"/>
                <a:gd name="T6" fmla="*/ 2147483646 w 223"/>
                <a:gd name="T7" fmla="*/ 2147483646 h 373"/>
                <a:gd name="T8" fmla="*/ 2147483646 w 223"/>
                <a:gd name="T9" fmla="*/ 2147483646 h 373"/>
                <a:gd name="T10" fmla="*/ 2147483646 w 223"/>
                <a:gd name="T11" fmla="*/ 2147483646 h 373"/>
                <a:gd name="T12" fmla="*/ 2147483646 w 223"/>
                <a:gd name="T13" fmla="*/ 2147483646 h 373"/>
                <a:gd name="T14" fmla="*/ 2147483646 w 223"/>
                <a:gd name="T15" fmla="*/ 2147483646 h 373"/>
                <a:gd name="T16" fmla="*/ 2147483646 w 223"/>
                <a:gd name="T17" fmla="*/ 2147483646 h 373"/>
                <a:gd name="T18" fmla="*/ 2147483646 w 223"/>
                <a:gd name="T19" fmla="*/ 2147483646 h 373"/>
                <a:gd name="T20" fmla="*/ 2147483646 w 223"/>
                <a:gd name="T21" fmla="*/ 2147483646 h 373"/>
                <a:gd name="T22" fmla="*/ 2147483646 w 223"/>
                <a:gd name="T23" fmla="*/ 2147483646 h 373"/>
                <a:gd name="T24" fmla="*/ 2147483646 w 223"/>
                <a:gd name="T25" fmla="*/ 0 h 373"/>
                <a:gd name="T26" fmla="*/ 2147483646 w 223"/>
                <a:gd name="T27" fmla="*/ 2147483646 h 373"/>
                <a:gd name="T28" fmla="*/ 2147483646 w 223"/>
                <a:gd name="T29" fmla="*/ 2147483646 h 373"/>
                <a:gd name="T30" fmla="*/ 2147483646 w 223"/>
                <a:gd name="T31" fmla="*/ 2147483646 h 373"/>
                <a:gd name="T32" fmla="*/ 2147483646 w 223"/>
                <a:gd name="T33" fmla="*/ 2147483646 h 373"/>
                <a:gd name="T34" fmla="*/ 2147483646 w 223"/>
                <a:gd name="T35" fmla="*/ 2147483646 h 373"/>
                <a:gd name="T36" fmla="*/ 2147483646 w 223"/>
                <a:gd name="T37" fmla="*/ 2147483646 h 373"/>
                <a:gd name="T38" fmla="*/ 2147483646 w 223"/>
                <a:gd name="T39" fmla="*/ 2147483646 h 373"/>
                <a:gd name="T40" fmla="*/ 2147483646 w 223"/>
                <a:gd name="T41" fmla="*/ 2147483646 h 373"/>
                <a:gd name="T42" fmla="*/ 0 w 223"/>
                <a:gd name="T43" fmla="*/ 2147483646 h 373"/>
                <a:gd name="T44" fmla="*/ 2147483646 w 223"/>
                <a:gd name="T45" fmla="*/ 2147483646 h 373"/>
                <a:gd name="T46" fmla="*/ 2147483646 w 223"/>
                <a:gd name="T47" fmla="*/ 2147483646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373"/>
                <a:gd name="T74" fmla="*/ 223 w 223"/>
                <a:gd name="T75" fmla="*/ 373 h 3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373">
                  <a:moveTo>
                    <a:pt x="7" y="373"/>
                  </a:moveTo>
                  <a:lnTo>
                    <a:pt x="13" y="363"/>
                  </a:lnTo>
                  <a:lnTo>
                    <a:pt x="56" y="360"/>
                  </a:lnTo>
                  <a:lnTo>
                    <a:pt x="91" y="349"/>
                  </a:lnTo>
                  <a:lnTo>
                    <a:pt x="125" y="328"/>
                  </a:lnTo>
                  <a:lnTo>
                    <a:pt x="154" y="326"/>
                  </a:lnTo>
                  <a:lnTo>
                    <a:pt x="188" y="272"/>
                  </a:lnTo>
                  <a:lnTo>
                    <a:pt x="198" y="276"/>
                  </a:lnTo>
                  <a:lnTo>
                    <a:pt x="223" y="257"/>
                  </a:lnTo>
                  <a:lnTo>
                    <a:pt x="217" y="244"/>
                  </a:lnTo>
                  <a:lnTo>
                    <a:pt x="219" y="235"/>
                  </a:lnTo>
                  <a:lnTo>
                    <a:pt x="194" y="5"/>
                  </a:lnTo>
                  <a:lnTo>
                    <a:pt x="192" y="0"/>
                  </a:lnTo>
                  <a:lnTo>
                    <a:pt x="59" y="15"/>
                  </a:lnTo>
                  <a:lnTo>
                    <a:pt x="34" y="28"/>
                  </a:lnTo>
                  <a:lnTo>
                    <a:pt x="11" y="20"/>
                  </a:lnTo>
                  <a:lnTo>
                    <a:pt x="27" y="210"/>
                  </a:lnTo>
                  <a:lnTo>
                    <a:pt x="24" y="250"/>
                  </a:lnTo>
                  <a:lnTo>
                    <a:pt x="32" y="272"/>
                  </a:lnTo>
                  <a:lnTo>
                    <a:pt x="22" y="315"/>
                  </a:lnTo>
                  <a:lnTo>
                    <a:pt x="7" y="334"/>
                  </a:lnTo>
                  <a:lnTo>
                    <a:pt x="0" y="364"/>
                  </a:lnTo>
                  <a:lnTo>
                    <a:pt x="7" y="37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6" name="Freeform 33">
              <a:extLst>
                <a:ext uri="{FF2B5EF4-FFF2-40B4-BE49-F238E27FC236}">
                  <a16:creationId xmlns:a16="http://schemas.microsoft.com/office/drawing/2014/main" xmlns="" id="{14162725-A40A-4B94-B177-4BFB75E17464}"/>
                </a:ext>
              </a:extLst>
            </p:cNvPr>
            <p:cNvSpPr>
              <a:spLocks noChangeAspect="1"/>
            </p:cNvSpPr>
            <p:nvPr/>
          </p:nvSpPr>
          <p:spPr bwMode="auto">
            <a:xfrm>
              <a:off x="6817620" y="4959467"/>
              <a:ext cx="719910" cy="238671"/>
            </a:xfrm>
            <a:custGeom>
              <a:avLst/>
              <a:gdLst>
                <a:gd name="T0" fmla="*/ 2147483646 w 615"/>
                <a:gd name="T1" fmla="*/ 2147483646 h 204"/>
                <a:gd name="T2" fmla="*/ 2147483646 w 615"/>
                <a:gd name="T3" fmla="*/ 2147483646 h 204"/>
                <a:gd name="T4" fmla="*/ 2147483646 w 615"/>
                <a:gd name="T5" fmla="*/ 2147483646 h 204"/>
                <a:gd name="T6" fmla="*/ 2147483646 w 615"/>
                <a:gd name="T7" fmla="*/ 2147483646 h 204"/>
                <a:gd name="T8" fmla="*/ 2147483646 w 615"/>
                <a:gd name="T9" fmla="*/ 2147483646 h 204"/>
                <a:gd name="T10" fmla="*/ 2147483646 w 615"/>
                <a:gd name="T11" fmla="*/ 2147483646 h 204"/>
                <a:gd name="T12" fmla="*/ 2147483646 w 615"/>
                <a:gd name="T13" fmla="*/ 2147483646 h 204"/>
                <a:gd name="T14" fmla="*/ 2147483646 w 615"/>
                <a:gd name="T15" fmla="*/ 2147483646 h 204"/>
                <a:gd name="T16" fmla="*/ 2147483646 w 615"/>
                <a:gd name="T17" fmla="*/ 2147483646 h 204"/>
                <a:gd name="T18" fmla="*/ 2147483646 w 615"/>
                <a:gd name="T19" fmla="*/ 2147483646 h 204"/>
                <a:gd name="T20" fmla="*/ 2147483646 w 615"/>
                <a:gd name="T21" fmla="*/ 2147483646 h 204"/>
                <a:gd name="T22" fmla="*/ 2147483646 w 615"/>
                <a:gd name="T23" fmla="*/ 2147483646 h 204"/>
                <a:gd name="T24" fmla="*/ 2147483646 w 615"/>
                <a:gd name="T25" fmla="*/ 0 h 204"/>
                <a:gd name="T26" fmla="*/ 2147483646 w 615"/>
                <a:gd name="T27" fmla="*/ 2147483646 h 204"/>
                <a:gd name="T28" fmla="*/ 2147483646 w 615"/>
                <a:gd name="T29" fmla="*/ 2147483646 h 204"/>
                <a:gd name="T30" fmla="*/ 2147483646 w 615"/>
                <a:gd name="T31" fmla="*/ 2147483646 h 204"/>
                <a:gd name="T32" fmla="*/ 2147483646 w 615"/>
                <a:gd name="T33" fmla="*/ 2147483646 h 204"/>
                <a:gd name="T34" fmla="*/ 2147483646 w 615"/>
                <a:gd name="T35" fmla="*/ 2147483646 h 204"/>
                <a:gd name="T36" fmla="*/ 2147483646 w 615"/>
                <a:gd name="T37" fmla="*/ 2147483646 h 204"/>
                <a:gd name="T38" fmla="*/ 2147483646 w 615"/>
                <a:gd name="T39" fmla="*/ 2147483646 h 204"/>
                <a:gd name="T40" fmla="*/ 2147483646 w 615"/>
                <a:gd name="T41" fmla="*/ 2147483646 h 204"/>
                <a:gd name="T42" fmla="*/ 2147483646 w 615"/>
                <a:gd name="T43" fmla="*/ 2147483646 h 204"/>
                <a:gd name="T44" fmla="*/ 0 w 615"/>
                <a:gd name="T45" fmla="*/ 2147483646 h 204"/>
                <a:gd name="T46" fmla="*/ 2147483646 w 615"/>
                <a:gd name="T47" fmla="*/ 2147483646 h 204"/>
                <a:gd name="T48" fmla="*/ 2147483646 w 615"/>
                <a:gd name="T49" fmla="*/ 2147483646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5"/>
                <a:gd name="T76" fmla="*/ 0 h 204"/>
                <a:gd name="T77" fmla="*/ 615 w 615"/>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5" h="204">
                  <a:moveTo>
                    <a:pt x="11" y="167"/>
                  </a:moveTo>
                  <a:lnTo>
                    <a:pt x="8" y="165"/>
                  </a:lnTo>
                  <a:lnTo>
                    <a:pt x="25" y="151"/>
                  </a:lnTo>
                  <a:lnTo>
                    <a:pt x="42" y="119"/>
                  </a:lnTo>
                  <a:lnTo>
                    <a:pt x="37" y="112"/>
                  </a:lnTo>
                  <a:lnTo>
                    <a:pt x="45" y="97"/>
                  </a:lnTo>
                  <a:lnTo>
                    <a:pt x="45" y="79"/>
                  </a:lnTo>
                  <a:lnTo>
                    <a:pt x="57" y="67"/>
                  </a:lnTo>
                  <a:lnTo>
                    <a:pt x="153" y="59"/>
                  </a:lnTo>
                  <a:lnTo>
                    <a:pt x="152" y="44"/>
                  </a:lnTo>
                  <a:lnTo>
                    <a:pt x="183" y="45"/>
                  </a:lnTo>
                  <a:lnTo>
                    <a:pt x="472" y="19"/>
                  </a:lnTo>
                  <a:lnTo>
                    <a:pt x="615" y="0"/>
                  </a:lnTo>
                  <a:lnTo>
                    <a:pt x="590" y="49"/>
                  </a:lnTo>
                  <a:lnTo>
                    <a:pt x="550" y="58"/>
                  </a:lnTo>
                  <a:lnTo>
                    <a:pt x="532" y="82"/>
                  </a:lnTo>
                  <a:lnTo>
                    <a:pt x="462" y="123"/>
                  </a:lnTo>
                  <a:lnTo>
                    <a:pt x="458" y="138"/>
                  </a:lnTo>
                  <a:lnTo>
                    <a:pt x="441" y="147"/>
                  </a:lnTo>
                  <a:lnTo>
                    <a:pt x="441" y="167"/>
                  </a:lnTo>
                  <a:lnTo>
                    <a:pt x="345" y="177"/>
                  </a:lnTo>
                  <a:lnTo>
                    <a:pt x="154" y="195"/>
                  </a:lnTo>
                  <a:lnTo>
                    <a:pt x="0" y="204"/>
                  </a:lnTo>
                  <a:lnTo>
                    <a:pt x="11" y="16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7" name="Freeform 34">
              <a:extLst>
                <a:ext uri="{FF2B5EF4-FFF2-40B4-BE49-F238E27FC236}">
                  <a16:creationId xmlns:a16="http://schemas.microsoft.com/office/drawing/2014/main" xmlns="" id="{20670EE7-FF25-4FD9-A4C6-F467382A36CE}"/>
                </a:ext>
              </a:extLst>
            </p:cNvPr>
            <p:cNvSpPr>
              <a:spLocks noChangeAspect="1"/>
            </p:cNvSpPr>
            <p:nvPr/>
          </p:nvSpPr>
          <p:spPr bwMode="auto">
            <a:xfrm>
              <a:off x="6719229" y="5187422"/>
              <a:ext cx="300044" cy="504619"/>
            </a:xfrm>
            <a:custGeom>
              <a:avLst/>
              <a:gdLst>
                <a:gd name="T0" fmla="*/ 2147483646 w 256"/>
                <a:gd name="T1" fmla="*/ 2147483646 h 431"/>
                <a:gd name="T2" fmla="*/ 2147483646 w 256"/>
                <a:gd name="T3" fmla="*/ 2147483646 h 431"/>
                <a:gd name="T4" fmla="*/ 2147483646 w 256"/>
                <a:gd name="T5" fmla="*/ 2147483646 h 431"/>
                <a:gd name="T6" fmla="*/ 2147483646 w 256"/>
                <a:gd name="T7" fmla="*/ 2147483646 h 431"/>
                <a:gd name="T8" fmla="*/ 2147483646 w 256"/>
                <a:gd name="T9" fmla="*/ 2147483646 h 431"/>
                <a:gd name="T10" fmla="*/ 2147483646 w 256"/>
                <a:gd name="T11" fmla="*/ 2147483646 h 431"/>
                <a:gd name="T12" fmla="*/ 2147483646 w 256"/>
                <a:gd name="T13" fmla="*/ 2147483646 h 431"/>
                <a:gd name="T14" fmla="*/ 2147483646 w 256"/>
                <a:gd name="T15" fmla="*/ 2147483646 h 431"/>
                <a:gd name="T16" fmla="*/ 2147483646 w 256"/>
                <a:gd name="T17" fmla="*/ 2147483646 h 431"/>
                <a:gd name="T18" fmla="*/ 2147483646 w 256"/>
                <a:gd name="T19" fmla="*/ 0 h 431"/>
                <a:gd name="T20" fmla="*/ 2147483646 w 256"/>
                <a:gd name="T21" fmla="*/ 2147483646 h 431"/>
                <a:gd name="T22" fmla="*/ 2147483646 w 256"/>
                <a:gd name="T23" fmla="*/ 2147483646 h 431"/>
                <a:gd name="T24" fmla="*/ 2147483646 w 256"/>
                <a:gd name="T25" fmla="*/ 2147483646 h 431"/>
                <a:gd name="T26" fmla="*/ 2147483646 w 256"/>
                <a:gd name="T27" fmla="*/ 2147483646 h 431"/>
                <a:gd name="T28" fmla="*/ 2147483646 w 256"/>
                <a:gd name="T29" fmla="*/ 2147483646 h 431"/>
                <a:gd name="T30" fmla="*/ 2147483646 w 256"/>
                <a:gd name="T31" fmla="*/ 2147483646 h 431"/>
                <a:gd name="T32" fmla="*/ 2147483646 w 256"/>
                <a:gd name="T33" fmla="*/ 2147483646 h 431"/>
                <a:gd name="T34" fmla="*/ 2147483646 w 256"/>
                <a:gd name="T35" fmla="*/ 2147483646 h 431"/>
                <a:gd name="T36" fmla="*/ 0 w 256"/>
                <a:gd name="T37" fmla="*/ 2147483646 h 431"/>
                <a:gd name="T38" fmla="*/ 2147483646 w 256"/>
                <a:gd name="T39" fmla="*/ 2147483646 h 431"/>
                <a:gd name="T40" fmla="*/ 2147483646 w 256"/>
                <a:gd name="T41" fmla="*/ 2147483646 h 4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431"/>
                <a:gd name="T65" fmla="*/ 256 w 256"/>
                <a:gd name="T66" fmla="*/ 431 h 4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431">
                  <a:moveTo>
                    <a:pt x="18" y="301"/>
                  </a:moveTo>
                  <a:lnTo>
                    <a:pt x="43" y="267"/>
                  </a:lnTo>
                  <a:lnTo>
                    <a:pt x="34" y="258"/>
                  </a:lnTo>
                  <a:lnTo>
                    <a:pt x="25" y="189"/>
                  </a:lnTo>
                  <a:lnTo>
                    <a:pt x="20" y="142"/>
                  </a:lnTo>
                  <a:lnTo>
                    <a:pt x="39" y="89"/>
                  </a:lnTo>
                  <a:lnTo>
                    <a:pt x="67" y="51"/>
                  </a:lnTo>
                  <a:lnTo>
                    <a:pt x="64" y="41"/>
                  </a:lnTo>
                  <a:lnTo>
                    <a:pt x="84" y="9"/>
                  </a:lnTo>
                  <a:lnTo>
                    <a:pt x="238" y="0"/>
                  </a:lnTo>
                  <a:lnTo>
                    <a:pt x="246" y="7"/>
                  </a:lnTo>
                  <a:lnTo>
                    <a:pt x="238" y="276"/>
                  </a:lnTo>
                  <a:lnTo>
                    <a:pt x="256" y="405"/>
                  </a:lnTo>
                  <a:lnTo>
                    <a:pt x="250" y="411"/>
                  </a:lnTo>
                  <a:lnTo>
                    <a:pt x="216" y="404"/>
                  </a:lnTo>
                  <a:lnTo>
                    <a:pt x="167" y="431"/>
                  </a:lnTo>
                  <a:lnTo>
                    <a:pt x="142" y="390"/>
                  </a:lnTo>
                  <a:lnTo>
                    <a:pt x="146" y="360"/>
                  </a:lnTo>
                  <a:lnTo>
                    <a:pt x="0" y="366"/>
                  </a:lnTo>
                  <a:lnTo>
                    <a:pt x="18" y="301"/>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8" name="Freeform 35">
              <a:extLst>
                <a:ext uri="{FF2B5EF4-FFF2-40B4-BE49-F238E27FC236}">
                  <a16:creationId xmlns:a16="http://schemas.microsoft.com/office/drawing/2014/main" xmlns="" id="{38178F1B-7F36-4AD0-ACC5-537B6A9B2275}"/>
                </a:ext>
              </a:extLst>
            </p:cNvPr>
            <p:cNvSpPr>
              <a:spLocks noChangeAspect="1"/>
            </p:cNvSpPr>
            <p:nvPr/>
          </p:nvSpPr>
          <p:spPr bwMode="auto">
            <a:xfrm>
              <a:off x="6997841" y="5166964"/>
              <a:ext cx="321475" cy="511438"/>
            </a:xfrm>
            <a:custGeom>
              <a:avLst/>
              <a:gdLst>
                <a:gd name="T0" fmla="*/ 2147483646 w 275"/>
                <a:gd name="T1" fmla="*/ 2147483646 h 437"/>
                <a:gd name="T2" fmla="*/ 0 w 275"/>
                <a:gd name="T3" fmla="*/ 2147483646 h 437"/>
                <a:gd name="T4" fmla="*/ 2147483646 w 275"/>
                <a:gd name="T5" fmla="*/ 2147483646 h 437"/>
                <a:gd name="T6" fmla="*/ 2147483646 w 275"/>
                <a:gd name="T7" fmla="*/ 2147483646 h 437"/>
                <a:gd name="T8" fmla="*/ 2147483646 w 275"/>
                <a:gd name="T9" fmla="*/ 2147483646 h 437"/>
                <a:gd name="T10" fmla="*/ 2147483646 w 275"/>
                <a:gd name="T11" fmla="*/ 2147483646 h 437"/>
                <a:gd name="T12" fmla="*/ 2147483646 w 275"/>
                <a:gd name="T13" fmla="*/ 2147483646 h 437"/>
                <a:gd name="T14" fmla="*/ 2147483646 w 275"/>
                <a:gd name="T15" fmla="*/ 2147483646 h 437"/>
                <a:gd name="T16" fmla="*/ 2147483646 w 275"/>
                <a:gd name="T17" fmla="*/ 2147483646 h 437"/>
                <a:gd name="T18" fmla="*/ 2147483646 w 275"/>
                <a:gd name="T19" fmla="*/ 2147483646 h 437"/>
                <a:gd name="T20" fmla="*/ 2147483646 w 275"/>
                <a:gd name="T21" fmla="*/ 2147483646 h 437"/>
                <a:gd name="T22" fmla="*/ 2147483646 w 275"/>
                <a:gd name="T23" fmla="*/ 2147483646 h 437"/>
                <a:gd name="T24" fmla="*/ 2147483646 w 275"/>
                <a:gd name="T25" fmla="*/ 2147483646 h 437"/>
                <a:gd name="T26" fmla="*/ 2147483646 w 275"/>
                <a:gd name="T27" fmla="*/ 2147483646 h 437"/>
                <a:gd name="T28" fmla="*/ 2147483646 w 275"/>
                <a:gd name="T29" fmla="*/ 2147483646 h 437"/>
                <a:gd name="T30" fmla="*/ 2147483646 w 275"/>
                <a:gd name="T31" fmla="*/ 2147483646 h 437"/>
                <a:gd name="T32" fmla="*/ 2147483646 w 275"/>
                <a:gd name="T33" fmla="*/ 2147483646 h 437"/>
                <a:gd name="T34" fmla="*/ 2147483646 w 275"/>
                <a:gd name="T35" fmla="*/ 0 h 437"/>
                <a:gd name="T36" fmla="*/ 0 w 275"/>
                <a:gd name="T37" fmla="*/ 2147483646 h 437"/>
                <a:gd name="T38" fmla="*/ 2147483646 w 275"/>
                <a:gd name="T39" fmla="*/ 2147483646 h 437"/>
                <a:gd name="T40" fmla="*/ 2147483646 w 275"/>
                <a:gd name="T41" fmla="*/ 2147483646 h 4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5"/>
                <a:gd name="T64" fmla="*/ 0 h 437"/>
                <a:gd name="T65" fmla="*/ 275 w 275"/>
                <a:gd name="T66" fmla="*/ 437 h 4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5" h="437">
                  <a:moveTo>
                    <a:pt x="8" y="25"/>
                  </a:moveTo>
                  <a:lnTo>
                    <a:pt x="0" y="294"/>
                  </a:lnTo>
                  <a:lnTo>
                    <a:pt x="18" y="423"/>
                  </a:lnTo>
                  <a:lnTo>
                    <a:pt x="37" y="428"/>
                  </a:lnTo>
                  <a:lnTo>
                    <a:pt x="53" y="418"/>
                  </a:lnTo>
                  <a:lnTo>
                    <a:pt x="64" y="428"/>
                  </a:lnTo>
                  <a:lnTo>
                    <a:pt x="48" y="437"/>
                  </a:lnTo>
                  <a:lnTo>
                    <a:pt x="87" y="427"/>
                  </a:lnTo>
                  <a:lnTo>
                    <a:pt x="95" y="414"/>
                  </a:lnTo>
                  <a:lnTo>
                    <a:pt x="90" y="408"/>
                  </a:lnTo>
                  <a:lnTo>
                    <a:pt x="92" y="397"/>
                  </a:lnTo>
                  <a:lnTo>
                    <a:pt x="73" y="380"/>
                  </a:lnTo>
                  <a:lnTo>
                    <a:pt x="75" y="365"/>
                  </a:lnTo>
                  <a:lnTo>
                    <a:pt x="275" y="348"/>
                  </a:lnTo>
                  <a:lnTo>
                    <a:pt x="258" y="280"/>
                  </a:lnTo>
                  <a:lnTo>
                    <a:pt x="269" y="239"/>
                  </a:lnTo>
                  <a:lnTo>
                    <a:pt x="243" y="185"/>
                  </a:lnTo>
                  <a:lnTo>
                    <a:pt x="191" y="0"/>
                  </a:lnTo>
                  <a:lnTo>
                    <a:pt x="0" y="18"/>
                  </a:lnTo>
                  <a:lnTo>
                    <a:pt x="8" y="25"/>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9" name="Freeform 36">
              <a:extLst>
                <a:ext uri="{FF2B5EF4-FFF2-40B4-BE49-F238E27FC236}">
                  <a16:creationId xmlns:a16="http://schemas.microsoft.com/office/drawing/2014/main" xmlns="" id="{C403E8D6-7271-41D0-8E18-2852B01B9AE9}"/>
                </a:ext>
              </a:extLst>
            </p:cNvPr>
            <p:cNvSpPr>
              <a:spLocks noChangeAspect="1"/>
            </p:cNvSpPr>
            <p:nvPr/>
          </p:nvSpPr>
          <p:spPr bwMode="auto">
            <a:xfrm>
              <a:off x="7220925" y="5142610"/>
              <a:ext cx="453962" cy="462729"/>
            </a:xfrm>
            <a:custGeom>
              <a:avLst/>
              <a:gdLst>
                <a:gd name="T0" fmla="*/ 2147483646 w 388"/>
                <a:gd name="T1" fmla="*/ 2147483646 h 396"/>
                <a:gd name="T2" fmla="*/ 2147483646 w 388"/>
                <a:gd name="T3" fmla="*/ 2147483646 h 396"/>
                <a:gd name="T4" fmla="*/ 2147483646 w 388"/>
                <a:gd name="T5" fmla="*/ 2147483646 h 396"/>
                <a:gd name="T6" fmla="*/ 2147483646 w 388"/>
                <a:gd name="T7" fmla="*/ 2147483646 h 396"/>
                <a:gd name="T8" fmla="*/ 2147483646 w 388"/>
                <a:gd name="T9" fmla="*/ 2147483646 h 396"/>
                <a:gd name="T10" fmla="*/ 2147483646 w 388"/>
                <a:gd name="T11" fmla="*/ 2147483646 h 396"/>
                <a:gd name="T12" fmla="*/ 2147483646 w 388"/>
                <a:gd name="T13" fmla="*/ 2147483646 h 396"/>
                <a:gd name="T14" fmla="*/ 2147483646 w 388"/>
                <a:gd name="T15" fmla="*/ 2147483646 h 396"/>
                <a:gd name="T16" fmla="*/ 2147483646 w 388"/>
                <a:gd name="T17" fmla="*/ 2147483646 h 396"/>
                <a:gd name="T18" fmla="*/ 2147483646 w 388"/>
                <a:gd name="T19" fmla="*/ 2147483646 h 396"/>
                <a:gd name="T20" fmla="*/ 2147483646 w 388"/>
                <a:gd name="T21" fmla="*/ 2147483646 h 396"/>
                <a:gd name="T22" fmla="*/ 2147483646 w 388"/>
                <a:gd name="T23" fmla="*/ 2147483646 h 396"/>
                <a:gd name="T24" fmla="*/ 2147483646 w 388"/>
                <a:gd name="T25" fmla="*/ 2147483646 h 396"/>
                <a:gd name="T26" fmla="*/ 2147483646 w 388"/>
                <a:gd name="T27" fmla="*/ 2147483646 h 396"/>
                <a:gd name="T28" fmla="*/ 2147483646 w 388"/>
                <a:gd name="T29" fmla="*/ 2147483646 h 396"/>
                <a:gd name="T30" fmla="*/ 2147483646 w 388"/>
                <a:gd name="T31" fmla="*/ 2147483646 h 396"/>
                <a:gd name="T32" fmla="*/ 2147483646 w 388"/>
                <a:gd name="T33" fmla="*/ 2147483646 h 396"/>
                <a:gd name="T34" fmla="*/ 2147483646 w 388"/>
                <a:gd name="T35" fmla="*/ 2147483646 h 396"/>
                <a:gd name="T36" fmla="*/ 2147483646 w 388"/>
                <a:gd name="T37" fmla="*/ 2147483646 h 396"/>
                <a:gd name="T38" fmla="*/ 2147483646 w 388"/>
                <a:gd name="T39" fmla="*/ 0 h 396"/>
                <a:gd name="T40" fmla="*/ 2147483646 w 388"/>
                <a:gd name="T41" fmla="*/ 2147483646 h 396"/>
                <a:gd name="T42" fmla="*/ 0 w 388"/>
                <a:gd name="T43" fmla="*/ 2147483646 h 396"/>
                <a:gd name="T44" fmla="*/ 2147483646 w 388"/>
                <a:gd name="T45" fmla="*/ 2147483646 h 396"/>
                <a:gd name="T46" fmla="*/ 2147483646 w 388"/>
                <a:gd name="T47" fmla="*/ 2147483646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8"/>
                <a:gd name="T73" fmla="*/ 0 h 396"/>
                <a:gd name="T74" fmla="*/ 388 w 388"/>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8" h="396">
                  <a:moveTo>
                    <a:pt x="52" y="206"/>
                  </a:moveTo>
                  <a:lnTo>
                    <a:pt x="78" y="260"/>
                  </a:lnTo>
                  <a:lnTo>
                    <a:pt x="67" y="301"/>
                  </a:lnTo>
                  <a:lnTo>
                    <a:pt x="84" y="369"/>
                  </a:lnTo>
                  <a:lnTo>
                    <a:pt x="98" y="393"/>
                  </a:lnTo>
                  <a:lnTo>
                    <a:pt x="306" y="380"/>
                  </a:lnTo>
                  <a:lnTo>
                    <a:pt x="309" y="395"/>
                  </a:lnTo>
                  <a:lnTo>
                    <a:pt x="321" y="396"/>
                  </a:lnTo>
                  <a:lnTo>
                    <a:pt x="316" y="364"/>
                  </a:lnTo>
                  <a:lnTo>
                    <a:pt x="325" y="355"/>
                  </a:lnTo>
                  <a:lnTo>
                    <a:pt x="355" y="360"/>
                  </a:lnTo>
                  <a:lnTo>
                    <a:pt x="360" y="337"/>
                  </a:lnTo>
                  <a:lnTo>
                    <a:pt x="357" y="306"/>
                  </a:lnTo>
                  <a:lnTo>
                    <a:pt x="369" y="297"/>
                  </a:lnTo>
                  <a:lnTo>
                    <a:pt x="388" y="237"/>
                  </a:lnTo>
                  <a:lnTo>
                    <a:pt x="374" y="234"/>
                  </a:lnTo>
                  <a:lnTo>
                    <a:pt x="324" y="157"/>
                  </a:lnTo>
                  <a:lnTo>
                    <a:pt x="216" y="59"/>
                  </a:lnTo>
                  <a:lnTo>
                    <a:pt x="168" y="29"/>
                  </a:lnTo>
                  <a:lnTo>
                    <a:pt x="183" y="0"/>
                  </a:lnTo>
                  <a:lnTo>
                    <a:pt x="96" y="11"/>
                  </a:lnTo>
                  <a:lnTo>
                    <a:pt x="0" y="21"/>
                  </a:lnTo>
                  <a:lnTo>
                    <a:pt x="52" y="206"/>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30" name="Group 229">
              <a:extLst>
                <a:ext uri="{FF2B5EF4-FFF2-40B4-BE49-F238E27FC236}">
                  <a16:creationId xmlns:a16="http://schemas.microsoft.com/office/drawing/2014/main" xmlns="" id="{A7316ACD-DCA5-4ECB-9C85-E2262DAF7883}"/>
                </a:ext>
              </a:extLst>
            </p:cNvPr>
            <p:cNvGrpSpPr/>
            <p:nvPr/>
          </p:nvGrpSpPr>
          <p:grpSpPr>
            <a:xfrm>
              <a:off x="7083568" y="5557606"/>
              <a:ext cx="765696" cy="634183"/>
              <a:chOff x="5592763" y="4672013"/>
              <a:chExt cx="1247775" cy="1033462"/>
            </a:xfrm>
            <a:solidFill>
              <a:schemeClr val="bg1"/>
            </a:solidFill>
          </p:grpSpPr>
          <p:sp>
            <p:nvSpPr>
              <p:cNvPr id="293" name="Freeform 37">
                <a:extLst>
                  <a:ext uri="{FF2B5EF4-FFF2-40B4-BE49-F238E27FC236}">
                    <a16:creationId xmlns:a16="http://schemas.microsoft.com/office/drawing/2014/main" xmlns="" id="{4D35AE26-437D-4066-8F82-31540503F04C}"/>
                  </a:ext>
                </a:extLst>
              </p:cNvPr>
              <p:cNvSpPr>
                <a:spLocks noChangeAspect="1"/>
              </p:cNvSpPr>
              <p:nvPr/>
            </p:nvSpPr>
            <p:spPr bwMode="auto">
              <a:xfrm>
                <a:off x="5592763" y="4672013"/>
                <a:ext cx="1247775" cy="919162"/>
              </a:xfrm>
              <a:custGeom>
                <a:avLst/>
                <a:gdLst>
                  <a:gd name="T0" fmla="*/ 0 w 655"/>
                  <a:gd name="T1" fmla="*/ 2147483646 h 482"/>
                  <a:gd name="T2" fmla="*/ 2147483646 w 655"/>
                  <a:gd name="T3" fmla="*/ 2147483646 h 482"/>
                  <a:gd name="T4" fmla="*/ 2147483646 w 655"/>
                  <a:gd name="T5" fmla="*/ 2147483646 h 482"/>
                  <a:gd name="T6" fmla="*/ 2147483646 w 655"/>
                  <a:gd name="T7" fmla="*/ 2147483646 h 482"/>
                  <a:gd name="T8" fmla="*/ 2147483646 w 655"/>
                  <a:gd name="T9" fmla="*/ 2147483646 h 482"/>
                  <a:gd name="T10" fmla="*/ 2147483646 w 655"/>
                  <a:gd name="T11" fmla="*/ 2147483646 h 482"/>
                  <a:gd name="T12" fmla="*/ 2147483646 w 655"/>
                  <a:gd name="T13" fmla="*/ 2147483646 h 482"/>
                  <a:gd name="T14" fmla="*/ 2147483646 w 655"/>
                  <a:gd name="T15" fmla="*/ 2147483646 h 482"/>
                  <a:gd name="T16" fmla="*/ 2147483646 w 655"/>
                  <a:gd name="T17" fmla="*/ 2147483646 h 482"/>
                  <a:gd name="T18" fmla="*/ 2147483646 w 655"/>
                  <a:gd name="T19" fmla="*/ 2147483646 h 482"/>
                  <a:gd name="T20" fmla="*/ 2147483646 w 655"/>
                  <a:gd name="T21" fmla="*/ 2147483646 h 482"/>
                  <a:gd name="T22" fmla="*/ 2147483646 w 655"/>
                  <a:gd name="T23" fmla="*/ 2147483646 h 482"/>
                  <a:gd name="T24" fmla="*/ 2147483646 w 655"/>
                  <a:gd name="T25" fmla="*/ 2147483646 h 482"/>
                  <a:gd name="T26" fmla="*/ 2147483646 w 655"/>
                  <a:gd name="T27" fmla="*/ 2147483646 h 482"/>
                  <a:gd name="T28" fmla="*/ 2147483646 w 655"/>
                  <a:gd name="T29" fmla="*/ 2147483646 h 482"/>
                  <a:gd name="T30" fmla="*/ 2147483646 w 655"/>
                  <a:gd name="T31" fmla="*/ 2147483646 h 482"/>
                  <a:gd name="T32" fmla="*/ 2147483646 w 655"/>
                  <a:gd name="T33" fmla="*/ 2147483646 h 482"/>
                  <a:gd name="T34" fmla="*/ 2147483646 w 655"/>
                  <a:gd name="T35" fmla="*/ 2147483646 h 482"/>
                  <a:gd name="T36" fmla="*/ 2147483646 w 655"/>
                  <a:gd name="T37" fmla="*/ 2147483646 h 482"/>
                  <a:gd name="T38" fmla="*/ 2147483646 w 655"/>
                  <a:gd name="T39" fmla="*/ 2147483646 h 482"/>
                  <a:gd name="T40" fmla="*/ 2147483646 w 655"/>
                  <a:gd name="T41" fmla="*/ 2147483646 h 482"/>
                  <a:gd name="T42" fmla="*/ 2147483646 w 655"/>
                  <a:gd name="T43" fmla="*/ 2147483646 h 482"/>
                  <a:gd name="T44" fmla="*/ 2147483646 w 655"/>
                  <a:gd name="T45" fmla="*/ 2147483646 h 482"/>
                  <a:gd name="T46" fmla="*/ 2147483646 w 655"/>
                  <a:gd name="T47" fmla="*/ 2147483646 h 482"/>
                  <a:gd name="T48" fmla="*/ 2147483646 w 655"/>
                  <a:gd name="T49" fmla="*/ 2147483646 h 482"/>
                  <a:gd name="T50" fmla="*/ 2147483646 w 655"/>
                  <a:gd name="T51" fmla="*/ 2147483646 h 482"/>
                  <a:gd name="T52" fmla="*/ 2147483646 w 655"/>
                  <a:gd name="T53" fmla="*/ 2147483646 h 482"/>
                  <a:gd name="T54" fmla="*/ 2147483646 w 655"/>
                  <a:gd name="T55" fmla="*/ 2147483646 h 482"/>
                  <a:gd name="T56" fmla="*/ 2147483646 w 655"/>
                  <a:gd name="T57" fmla="*/ 2147483646 h 482"/>
                  <a:gd name="T58" fmla="*/ 2147483646 w 655"/>
                  <a:gd name="T59" fmla="*/ 2147483646 h 482"/>
                  <a:gd name="T60" fmla="*/ 2147483646 w 655"/>
                  <a:gd name="T61" fmla="*/ 2147483646 h 482"/>
                  <a:gd name="T62" fmla="*/ 2147483646 w 655"/>
                  <a:gd name="T63" fmla="*/ 2147483646 h 482"/>
                  <a:gd name="T64" fmla="*/ 2147483646 w 655"/>
                  <a:gd name="T65" fmla="*/ 2147483646 h 482"/>
                  <a:gd name="T66" fmla="*/ 2147483646 w 655"/>
                  <a:gd name="T67" fmla="*/ 2147483646 h 482"/>
                  <a:gd name="T68" fmla="*/ 2147483646 w 655"/>
                  <a:gd name="T69" fmla="*/ 2147483646 h 482"/>
                  <a:gd name="T70" fmla="*/ 2147483646 w 655"/>
                  <a:gd name="T71" fmla="*/ 2147483646 h 482"/>
                  <a:gd name="T72" fmla="*/ 2147483646 w 655"/>
                  <a:gd name="T73" fmla="*/ 2147483646 h 482"/>
                  <a:gd name="T74" fmla="*/ 2147483646 w 655"/>
                  <a:gd name="T75" fmla="*/ 0 h 482"/>
                  <a:gd name="T76" fmla="*/ 2147483646 w 655"/>
                  <a:gd name="T77" fmla="*/ 2147483646 h 482"/>
                  <a:gd name="T78" fmla="*/ 2147483646 w 655"/>
                  <a:gd name="T79" fmla="*/ 2147483646 h 482"/>
                  <a:gd name="T80" fmla="*/ 2147483646 w 655"/>
                  <a:gd name="T81" fmla="*/ 2147483646 h 482"/>
                  <a:gd name="T82" fmla="*/ 2147483646 w 655"/>
                  <a:gd name="T83" fmla="*/ 2147483646 h 482"/>
                  <a:gd name="T84" fmla="*/ 2147483646 w 655"/>
                  <a:gd name="T85" fmla="*/ 2147483646 h 482"/>
                  <a:gd name="T86" fmla="*/ 2147483646 w 655"/>
                  <a:gd name="T87" fmla="*/ 2147483646 h 482"/>
                  <a:gd name="T88" fmla="*/ 2147483646 w 655"/>
                  <a:gd name="T89" fmla="*/ 2147483646 h 482"/>
                  <a:gd name="T90" fmla="*/ 0 w 655"/>
                  <a:gd name="T91" fmla="*/ 2147483646 h 482"/>
                  <a:gd name="T92" fmla="*/ 0 w 655"/>
                  <a:gd name="T93" fmla="*/ 2147483646 h 4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5"/>
                  <a:gd name="T142" fmla="*/ 0 h 482"/>
                  <a:gd name="T143" fmla="*/ 655 w 655"/>
                  <a:gd name="T144" fmla="*/ 482 h 4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5" h="482">
                    <a:moveTo>
                      <a:pt x="0" y="46"/>
                    </a:moveTo>
                    <a:lnTo>
                      <a:pt x="19" y="63"/>
                    </a:lnTo>
                    <a:lnTo>
                      <a:pt x="17" y="74"/>
                    </a:lnTo>
                    <a:lnTo>
                      <a:pt x="22" y="80"/>
                    </a:lnTo>
                    <a:lnTo>
                      <a:pt x="14" y="93"/>
                    </a:lnTo>
                    <a:lnTo>
                      <a:pt x="91" y="66"/>
                    </a:lnTo>
                    <a:lnTo>
                      <a:pt x="188" y="128"/>
                    </a:lnTo>
                    <a:lnTo>
                      <a:pt x="269" y="85"/>
                    </a:lnTo>
                    <a:lnTo>
                      <a:pt x="315" y="95"/>
                    </a:lnTo>
                    <a:lnTo>
                      <a:pt x="374" y="153"/>
                    </a:lnTo>
                    <a:lnTo>
                      <a:pt x="394" y="153"/>
                    </a:lnTo>
                    <a:lnTo>
                      <a:pt x="414" y="193"/>
                    </a:lnTo>
                    <a:lnTo>
                      <a:pt x="409" y="270"/>
                    </a:lnTo>
                    <a:lnTo>
                      <a:pt x="423" y="278"/>
                    </a:lnTo>
                    <a:lnTo>
                      <a:pt x="426" y="265"/>
                    </a:lnTo>
                    <a:lnTo>
                      <a:pt x="444" y="265"/>
                    </a:lnTo>
                    <a:lnTo>
                      <a:pt x="426" y="301"/>
                    </a:lnTo>
                    <a:lnTo>
                      <a:pt x="476" y="351"/>
                    </a:lnTo>
                    <a:lnTo>
                      <a:pt x="483" y="336"/>
                    </a:lnTo>
                    <a:lnTo>
                      <a:pt x="487" y="373"/>
                    </a:lnTo>
                    <a:lnTo>
                      <a:pt x="503" y="380"/>
                    </a:lnTo>
                    <a:lnTo>
                      <a:pt x="521" y="423"/>
                    </a:lnTo>
                    <a:lnTo>
                      <a:pt x="537" y="423"/>
                    </a:lnTo>
                    <a:lnTo>
                      <a:pt x="576" y="463"/>
                    </a:lnTo>
                    <a:lnTo>
                      <a:pt x="598" y="465"/>
                    </a:lnTo>
                    <a:lnTo>
                      <a:pt x="598" y="472"/>
                    </a:lnTo>
                    <a:lnTo>
                      <a:pt x="583" y="482"/>
                    </a:lnTo>
                    <a:lnTo>
                      <a:pt x="616" y="478"/>
                    </a:lnTo>
                    <a:lnTo>
                      <a:pt x="638" y="468"/>
                    </a:lnTo>
                    <a:lnTo>
                      <a:pt x="649" y="413"/>
                    </a:lnTo>
                    <a:lnTo>
                      <a:pt x="655" y="415"/>
                    </a:lnTo>
                    <a:lnTo>
                      <a:pt x="649" y="337"/>
                    </a:lnTo>
                    <a:lnTo>
                      <a:pt x="641" y="315"/>
                    </a:lnTo>
                    <a:lnTo>
                      <a:pt x="571" y="202"/>
                    </a:lnTo>
                    <a:lnTo>
                      <a:pt x="516" y="95"/>
                    </a:lnTo>
                    <a:lnTo>
                      <a:pt x="482" y="7"/>
                    </a:lnTo>
                    <a:lnTo>
                      <a:pt x="473" y="5"/>
                    </a:lnTo>
                    <a:lnTo>
                      <a:pt x="443" y="0"/>
                    </a:lnTo>
                    <a:lnTo>
                      <a:pt x="434" y="9"/>
                    </a:lnTo>
                    <a:lnTo>
                      <a:pt x="439" y="41"/>
                    </a:lnTo>
                    <a:lnTo>
                      <a:pt x="427" y="40"/>
                    </a:lnTo>
                    <a:lnTo>
                      <a:pt x="424" y="25"/>
                    </a:lnTo>
                    <a:lnTo>
                      <a:pt x="216" y="38"/>
                    </a:lnTo>
                    <a:lnTo>
                      <a:pt x="202" y="14"/>
                    </a:lnTo>
                    <a:lnTo>
                      <a:pt x="2" y="31"/>
                    </a:lnTo>
                    <a:lnTo>
                      <a:pt x="0" y="46"/>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4" name="Freeform 38">
                <a:extLst>
                  <a:ext uri="{FF2B5EF4-FFF2-40B4-BE49-F238E27FC236}">
                    <a16:creationId xmlns:a16="http://schemas.microsoft.com/office/drawing/2014/main" xmlns="" id="{F79394FF-A286-4879-9060-AE93C134E5B5}"/>
                  </a:ext>
                </a:extLst>
              </p:cNvPr>
              <p:cNvSpPr>
                <a:spLocks noChangeAspect="1"/>
              </p:cNvSpPr>
              <p:nvPr/>
            </p:nvSpPr>
            <p:spPr bwMode="auto">
              <a:xfrm>
                <a:off x="6619875" y="5667375"/>
                <a:ext cx="66675" cy="38100"/>
              </a:xfrm>
              <a:custGeom>
                <a:avLst/>
                <a:gdLst>
                  <a:gd name="T0" fmla="*/ 0 w 35"/>
                  <a:gd name="T1" fmla="*/ 2147483646 h 20"/>
                  <a:gd name="T2" fmla="*/ 2147483646 w 35"/>
                  <a:gd name="T3" fmla="*/ 2147483646 h 20"/>
                  <a:gd name="T4" fmla="*/ 2147483646 w 35"/>
                  <a:gd name="T5" fmla="*/ 2147483646 h 20"/>
                  <a:gd name="T6" fmla="*/ 2147483646 w 35"/>
                  <a:gd name="T7" fmla="*/ 0 h 20"/>
                  <a:gd name="T8" fmla="*/ 2147483646 w 35"/>
                  <a:gd name="T9" fmla="*/ 2147483646 h 20"/>
                  <a:gd name="T10" fmla="*/ 2147483646 w 35"/>
                  <a:gd name="T11" fmla="*/ 2147483646 h 20"/>
                  <a:gd name="T12" fmla="*/ 2147483646 w 35"/>
                  <a:gd name="T13" fmla="*/ 2147483646 h 20"/>
                  <a:gd name="T14" fmla="*/ 2147483646 w 35"/>
                  <a:gd name="T15" fmla="*/ 2147483646 h 20"/>
                  <a:gd name="T16" fmla="*/ 0 w 35"/>
                  <a:gd name="T17" fmla="*/ 2147483646 h 20"/>
                  <a:gd name="T18" fmla="*/ 0 w 35"/>
                  <a:gd name="T19" fmla="*/ 214748364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0"/>
                  <a:gd name="T32" fmla="*/ 35 w 3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0">
                    <a:moveTo>
                      <a:pt x="0" y="19"/>
                    </a:moveTo>
                    <a:lnTo>
                      <a:pt x="3" y="10"/>
                    </a:lnTo>
                    <a:lnTo>
                      <a:pt x="13" y="7"/>
                    </a:lnTo>
                    <a:lnTo>
                      <a:pt x="30" y="0"/>
                    </a:lnTo>
                    <a:lnTo>
                      <a:pt x="35" y="6"/>
                    </a:lnTo>
                    <a:lnTo>
                      <a:pt x="17" y="11"/>
                    </a:lnTo>
                    <a:lnTo>
                      <a:pt x="11" y="11"/>
                    </a:lnTo>
                    <a:lnTo>
                      <a:pt x="11" y="20"/>
                    </a:lnTo>
                    <a:lnTo>
                      <a:pt x="0" y="19"/>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5" name="Freeform 39">
                <a:extLst>
                  <a:ext uri="{FF2B5EF4-FFF2-40B4-BE49-F238E27FC236}">
                    <a16:creationId xmlns:a16="http://schemas.microsoft.com/office/drawing/2014/main" xmlns="" id="{7686BADA-085F-43DD-92EE-89B3AABE10E1}"/>
                  </a:ext>
                </a:extLst>
              </p:cNvPr>
              <p:cNvSpPr>
                <a:spLocks noChangeAspect="1"/>
              </p:cNvSpPr>
              <p:nvPr/>
            </p:nvSpPr>
            <p:spPr bwMode="auto">
              <a:xfrm>
                <a:off x="6704013" y="5616575"/>
                <a:ext cx="85725" cy="58738"/>
              </a:xfrm>
              <a:custGeom>
                <a:avLst/>
                <a:gdLst>
                  <a:gd name="T0" fmla="*/ 2147483646 w 45"/>
                  <a:gd name="T1" fmla="*/ 2147483646 h 31"/>
                  <a:gd name="T2" fmla="*/ 2147483646 w 45"/>
                  <a:gd name="T3" fmla="*/ 0 h 31"/>
                  <a:gd name="T4" fmla="*/ 0 w 45"/>
                  <a:gd name="T5" fmla="*/ 2147483646 h 31"/>
                  <a:gd name="T6" fmla="*/ 2147483646 w 45"/>
                  <a:gd name="T7" fmla="*/ 2147483646 h 31"/>
                  <a:gd name="T8" fmla="*/ 2147483646 w 45"/>
                  <a:gd name="T9" fmla="*/ 2147483646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3" y="31"/>
                    </a:moveTo>
                    <a:lnTo>
                      <a:pt x="45" y="0"/>
                    </a:lnTo>
                    <a:lnTo>
                      <a:pt x="0" y="27"/>
                    </a:lnTo>
                    <a:lnTo>
                      <a:pt x="3" y="31"/>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31" name="Freeform 41">
              <a:extLst>
                <a:ext uri="{FF2B5EF4-FFF2-40B4-BE49-F238E27FC236}">
                  <a16:creationId xmlns:a16="http://schemas.microsoft.com/office/drawing/2014/main" xmlns="" id="{EA2CB5A2-BA42-4474-BB98-3D78B58F877B}"/>
                </a:ext>
              </a:extLst>
            </p:cNvPr>
            <p:cNvSpPr>
              <a:spLocks noChangeAspect="1"/>
            </p:cNvSpPr>
            <p:nvPr/>
          </p:nvSpPr>
          <p:spPr bwMode="auto">
            <a:xfrm>
              <a:off x="7209235" y="4393475"/>
              <a:ext cx="354597" cy="388693"/>
            </a:xfrm>
            <a:custGeom>
              <a:avLst/>
              <a:gdLst>
                <a:gd name="T0" fmla="*/ 0 w 303"/>
                <a:gd name="T1" fmla="*/ 2147483646 h 332"/>
                <a:gd name="T2" fmla="*/ 2147483646 w 303"/>
                <a:gd name="T3" fmla="*/ 2147483646 h 332"/>
                <a:gd name="T4" fmla="*/ 2147483646 w 303"/>
                <a:gd name="T5" fmla="*/ 2147483646 h 332"/>
                <a:gd name="T6" fmla="*/ 2147483646 w 303"/>
                <a:gd name="T7" fmla="*/ 2147483646 h 332"/>
                <a:gd name="T8" fmla="*/ 2147483646 w 303"/>
                <a:gd name="T9" fmla="*/ 2147483646 h 332"/>
                <a:gd name="T10" fmla="*/ 2147483646 w 303"/>
                <a:gd name="T11" fmla="*/ 2147483646 h 332"/>
                <a:gd name="T12" fmla="*/ 2147483646 w 303"/>
                <a:gd name="T13" fmla="*/ 2147483646 h 332"/>
                <a:gd name="T14" fmla="*/ 2147483646 w 303"/>
                <a:gd name="T15" fmla="*/ 2147483646 h 332"/>
                <a:gd name="T16" fmla="*/ 2147483646 w 303"/>
                <a:gd name="T17" fmla="*/ 2147483646 h 332"/>
                <a:gd name="T18" fmla="*/ 2147483646 w 303"/>
                <a:gd name="T19" fmla="*/ 2147483646 h 332"/>
                <a:gd name="T20" fmla="*/ 2147483646 w 303"/>
                <a:gd name="T21" fmla="*/ 2147483646 h 332"/>
                <a:gd name="T22" fmla="*/ 2147483646 w 303"/>
                <a:gd name="T23" fmla="*/ 2147483646 h 332"/>
                <a:gd name="T24" fmla="*/ 2147483646 w 303"/>
                <a:gd name="T25" fmla="*/ 2147483646 h 332"/>
                <a:gd name="T26" fmla="*/ 2147483646 w 303"/>
                <a:gd name="T27" fmla="*/ 2147483646 h 332"/>
                <a:gd name="T28" fmla="*/ 2147483646 w 303"/>
                <a:gd name="T29" fmla="*/ 2147483646 h 332"/>
                <a:gd name="T30" fmla="*/ 2147483646 w 303"/>
                <a:gd name="T31" fmla="*/ 0 h 332"/>
                <a:gd name="T32" fmla="*/ 2147483646 w 303"/>
                <a:gd name="T33" fmla="*/ 2147483646 h 332"/>
                <a:gd name="T34" fmla="*/ 2147483646 w 303"/>
                <a:gd name="T35" fmla="*/ 2147483646 h 332"/>
                <a:gd name="T36" fmla="*/ 2147483646 w 303"/>
                <a:gd name="T37" fmla="*/ 2147483646 h 332"/>
                <a:gd name="T38" fmla="*/ 2147483646 w 303"/>
                <a:gd name="T39" fmla="*/ 2147483646 h 332"/>
                <a:gd name="T40" fmla="*/ 2147483646 w 303"/>
                <a:gd name="T41" fmla="*/ 2147483646 h 332"/>
                <a:gd name="T42" fmla="*/ 0 w 303"/>
                <a:gd name="T43" fmla="*/ 2147483646 h 332"/>
                <a:gd name="T44" fmla="*/ 0 w 303"/>
                <a:gd name="T45" fmla="*/ 2147483646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332"/>
                <a:gd name="T71" fmla="*/ 303 w 303"/>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332">
                  <a:moveTo>
                    <a:pt x="0" y="60"/>
                  </a:moveTo>
                  <a:lnTo>
                    <a:pt x="25" y="290"/>
                  </a:lnTo>
                  <a:lnTo>
                    <a:pt x="63" y="295"/>
                  </a:lnTo>
                  <a:lnTo>
                    <a:pt x="108" y="321"/>
                  </a:lnTo>
                  <a:lnTo>
                    <a:pt x="141" y="320"/>
                  </a:lnTo>
                  <a:lnTo>
                    <a:pt x="156" y="310"/>
                  </a:lnTo>
                  <a:lnTo>
                    <a:pt x="191" y="332"/>
                  </a:lnTo>
                  <a:lnTo>
                    <a:pt x="214" y="312"/>
                  </a:lnTo>
                  <a:lnTo>
                    <a:pt x="217" y="277"/>
                  </a:lnTo>
                  <a:lnTo>
                    <a:pt x="232" y="284"/>
                  </a:lnTo>
                  <a:lnTo>
                    <a:pt x="239" y="255"/>
                  </a:lnTo>
                  <a:lnTo>
                    <a:pt x="290" y="211"/>
                  </a:lnTo>
                  <a:lnTo>
                    <a:pt x="299" y="138"/>
                  </a:lnTo>
                  <a:lnTo>
                    <a:pt x="293" y="123"/>
                  </a:lnTo>
                  <a:lnTo>
                    <a:pt x="303" y="115"/>
                  </a:lnTo>
                  <a:lnTo>
                    <a:pt x="284" y="0"/>
                  </a:lnTo>
                  <a:lnTo>
                    <a:pt x="232" y="26"/>
                  </a:lnTo>
                  <a:lnTo>
                    <a:pt x="206" y="54"/>
                  </a:lnTo>
                  <a:lnTo>
                    <a:pt x="187" y="55"/>
                  </a:lnTo>
                  <a:lnTo>
                    <a:pt x="158" y="70"/>
                  </a:lnTo>
                  <a:lnTo>
                    <a:pt x="92" y="46"/>
                  </a:lnTo>
                  <a:lnTo>
                    <a:pt x="0" y="60"/>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2" name="Freeform 42">
              <a:extLst>
                <a:ext uri="{FF2B5EF4-FFF2-40B4-BE49-F238E27FC236}">
                  <a16:creationId xmlns:a16="http://schemas.microsoft.com/office/drawing/2014/main" xmlns="" id="{03AA7BAD-307A-42FE-89A1-DA140EC7B850}"/>
                </a:ext>
              </a:extLst>
            </p:cNvPr>
            <p:cNvSpPr>
              <a:spLocks noChangeAspect="1"/>
            </p:cNvSpPr>
            <p:nvPr/>
          </p:nvSpPr>
          <p:spPr bwMode="auto">
            <a:xfrm>
              <a:off x="7433294" y="4527911"/>
              <a:ext cx="378951" cy="366287"/>
            </a:xfrm>
            <a:custGeom>
              <a:avLst/>
              <a:gdLst>
                <a:gd name="T0" fmla="*/ 0 w 324"/>
                <a:gd name="T1" fmla="*/ 2147483646 h 313"/>
                <a:gd name="T2" fmla="*/ 2147483646 w 324"/>
                <a:gd name="T3" fmla="*/ 2147483646 h 313"/>
                <a:gd name="T4" fmla="*/ 2147483646 w 324"/>
                <a:gd name="T5" fmla="*/ 2147483646 h 313"/>
                <a:gd name="T6" fmla="*/ 2147483646 w 324"/>
                <a:gd name="T7" fmla="*/ 2147483646 h 313"/>
                <a:gd name="T8" fmla="*/ 2147483646 w 324"/>
                <a:gd name="T9" fmla="*/ 2147483646 h 313"/>
                <a:gd name="T10" fmla="*/ 2147483646 w 324"/>
                <a:gd name="T11" fmla="*/ 2147483646 h 313"/>
                <a:gd name="T12" fmla="*/ 2147483646 w 324"/>
                <a:gd name="T13" fmla="*/ 2147483646 h 313"/>
                <a:gd name="T14" fmla="*/ 2147483646 w 324"/>
                <a:gd name="T15" fmla="*/ 2147483646 h 313"/>
                <a:gd name="T16" fmla="*/ 2147483646 w 324"/>
                <a:gd name="T17" fmla="*/ 2147483646 h 313"/>
                <a:gd name="T18" fmla="*/ 2147483646 w 324"/>
                <a:gd name="T19" fmla="*/ 2147483646 h 313"/>
                <a:gd name="T20" fmla="*/ 2147483646 w 324"/>
                <a:gd name="T21" fmla="*/ 2147483646 h 313"/>
                <a:gd name="T22" fmla="*/ 2147483646 w 324"/>
                <a:gd name="T23" fmla="*/ 2147483646 h 313"/>
                <a:gd name="T24" fmla="*/ 2147483646 w 324"/>
                <a:gd name="T25" fmla="*/ 2147483646 h 313"/>
                <a:gd name="T26" fmla="*/ 2147483646 w 324"/>
                <a:gd name="T27" fmla="*/ 2147483646 h 313"/>
                <a:gd name="T28" fmla="*/ 2147483646 w 324"/>
                <a:gd name="T29" fmla="*/ 2147483646 h 313"/>
                <a:gd name="T30" fmla="*/ 2147483646 w 324"/>
                <a:gd name="T31" fmla="*/ 2147483646 h 313"/>
                <a:gd name="T32" fmla="*/ 2147483646 w 324"/>
                <a:gd name="T33" fmla="*/ 2147483646 h 313"/>
                <a:gd name="T34" fmla="*/ 2147483646 w 324"/>
                <a:gd name="T35" fmla="*/ 2147483646 h 313"/>
                <a:gd name="T36" fmla="*/ 2147483646 w 324"/>
                <a:gd name="T37" fmla="*/ 2147483646 h 313"/>
                <a:gd name="T38" fmla="*/ 2147483646 w 324"/>
                <a:gd name="T39" fmla="*/ 0 h 313"/>
                <a:gd name="T40" fmla="*/ 2147483646 w 324"/>
                <a:gd name="T41" fmla="*/ 2147483646 h 313"/>
                <a:gd name="T42" fmla="*/ 2147483646 w 324"/>
                <a:gd name="T43" fmla="*/ 2147483646 h 313"/>
                <a:gd name="T44" fmla="*/ 2147483646 w 324"/>
                <a:gd name="T45" fmla="*/ 2147483646 h 313"/>
                <a:gd name="T46" fmla="*/ 2147483646 w 324"/>
                <a:gd name="T47" fmla="*/ 2147483646 h 313"/>
                <a:gd name="T48" fmla="*/ 2147483646 w 324"/>
                <a:gd name="T49" fmla="*/ 2147483646 h 313"/>
                <a:gd name="T50" fmla="*/ 2147483646 w 324"/>
                <a:gd name="T51" fmla="*/ 2147483646 h 313"/>
                <a:gd name="T52" fmla="*/ 2147483646 w 324"/>
                <a:gd name="T53" fmla="*/ 2147483646 h 313"/>
                <a:gd name="T54" fmla="*/ 0 w 324"/>
                <a:gd name="T55" fmla="*/ 2147483646 h 313"/>
                <a:gd name="T56" fmla="*/ 0 w 324"/>
                <a:gd name="T57" fmla="*/ 2147483646 h 313"/>
                <a:gd name="T58" fmla="*/ 0 w 324"/>
                <a:gd name="T59" fmla="*/ 2147483646 h 3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4"/>
                <a:gd name="T91" fmla="*/ 0 h 313"/>
                <a:gd name="T92" fmla="*/ 324 w 324"/>
                <a:gd name="T93" fmla="*/ 313 h 3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4" h="313">
                  <a:moveTo>
                    <a:pt x="0" y="217"/>
                  </a:moveTo>
                  <a:lnTo>
                    <a:pt x="12" y="260"/>
                  </a:lnTo>
                  <a:lnTo>
                    <a:pt x="54" y="290"/>
                  </a:lnTo>
                  <a:lnTo>
                    <a:pt x="74" y="313"/>
                  </a:lnTo>
                  <a:lnTo>
                    <a:pt x="135" y="289"/>
                  </a:lnTo>
                  <a:lnTo>
                    <a:pt x="163" y="284"/>
                  </a:lnTo>
                  <a:lnTo>
                    <a:pt x="178" y="266"/>
                  </a:lnTo>
                  <a:lnTo>
                    <a:pt x="202" y="172"/>
                  </a:lnTo>
                  <a:lnTo>
                    <a:pt x="228" y="184"/>
                  </a:lnTo>
                  <a:lnTo>
                    <a:pt x="278" y="81"/>
                  </a:lnTo>
                  <a:lnTo>
                    <a:pt x="317" y="103"/>
                  </a:lnTo>
                  <a:lnTo>
                    <a:pt x="324" y="84"/>
                  </a:lnTo>
                  <a:lnTo>
                    <a:pt x="296" y="63"/>
                  </a:lnTo>
                  <a:lnTo>
                    <a:pt x="275" y="66"/>
                  </a:lnTo>
                  <a:lnTo>
                    <a:pt x="267" y="77"/>
                  </a:lnTo>
                  <a:lnTo>
                    <a:pt x="228" y="88"/>
                  </a:lnTo>
                  <a:lnTo>
                    <a:pt x="203" y="116"/>
                  </a:lnTo>
                  <a:lnTo>
                    <a:pt x="194" y="71"/>
                  </a:lnTo>
                  <a:lnTo>
                    <a:pt x="125" y="83"/>
                  </a:lnTo>
                  <a:lnTo>
                    <a:pt x="112" y="0"/>
                  </a:lnTo>
                  <a:lnTo>
                    <a:pt x="102" y="8"/>
                  </a:lnTo>
                  <a:lnTo>
                    <a:pt x="108" y="23"/>
                  </a:lnTo>
                  <a:lnTo>
                    <a:pt x="99" y="96"/>
                  </a:lnTo>
                  <a:lnTo>
                    <a:pt x="48" y="140"/>
                  </a:lnTo>
                  <a:lnTo>
                    <a:pt x="41" y="169"/>
                  </a:lnTo>
                  <a:lnTo>
                    <a:pt x="26" y="162"/>
                  </a:lnTo>
                  <a:lnTo>
                    <a:pt x="23" y="197"/>
                  </a:lnTo>
                  <a:lnTo>
                    <a:pt x="0" y="21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3" name="Freeform 43">
              <a:extLst>
                <a:ext uri="{FF2B5EF4-FFF2-40B4-BE49-F238E27FC236}">
                  <a16:creationId xmlns:a16="http://schemas.microsoft.com/office/drawing/2014/main" xmlns="" id="{15341AE4-33EC-41BA-B475-3BFC80E96B3B}"/>
                </a:ext>
              </a:extLst>
            </p:cNvPr>
            <p:cNvSpPr>
              <a:spLocks noChangeAspect="1"/>
            </p:cNvSpPr>
            <p:nvPr/>
          </p:nvSpPr>
          <p:spPr bwMode="auto">
            <a:xfrm>
              <a:off x="7660275" y="4556162"/>
              <a:ext cx="384796" cy="184117"/>
            </a:xfrm>
            <a:custGeom>
              <a:avLst/>
              <a:gdLst>
                <a:gd name="T0" fmla="*/ 0 w 329"/>
                <a:gd name="T1" fmla="*/ 2147483646 h 158"/>
                <a:gd name="T2" fmla="*/ 2147483646 w 329"/>
                <a:gd name="T3" fmla="*/ 2147483646 h 158"/>
                <a:gd name="T4" fmla="*/ 2147483646 w 329"/>
                <a:gd name="T5" fmla="*/ 2147483646 h 158"/>
                <a:gd name="T6" fmla="*/ 2147483646 w 329"/>
                <a:gd name="T7" fmla="*/ 2147483646 h 158"/>
                <a:gd name="T8" fmla="*/ 2147483646 w 329"/>
                <a:gd name="T9" fmla="*/ 2147483646 h 158"/>
                <a:gd name="T10" fmla="*/ 2147483646 w 329"/>
                <a:gd name="T11" fmla="*/ 2147483646 h 158"/>
                <a:gd name="T12" fmla="*/ 2147483646 w 329"/>
                <a:gd name="T13" fmla="*/ 2147483646 h 158"/>
                <a:gd name="T14" fmla="*/ 2147483646 w 329"/>
                <a:gd name="T15" fmla="*/ 2147483646 h 158"/>
                <a:gd name="T16" fmla="*/ 2147483646 w 329"/>
                <a:gd name="T17" fmla="*/ 2147483646 h 158"/>
                <a:gd name="T18" fmla="*/ 2147483646 w 329"/>
                <a:gd name="T19" fmla="*/ 2147483646 h 158"/>
                <a:gd name="T20" fmla="*/ 2147483646 w 329"/>
                <a:gd name="T21" fmla="*/ 2147483646 h 158"/>
                <a:gd name="T22" fmla="*/ 2147483646 w 329"/>
                <a:gd name="T23" fmla="*/ 2147483646 h 158"/>
                <a:gd name="T24" fmla="*/ 2147483646 w 329"/>
                <a:gd name="T25" fmla="*/ 2147483646 h 158"/>
                <a:gd name="T26" fmla="*/ 2147483646 w 329"/>
                <a:gd name="T27" fmla="*/ 2147483646 h 158"/>
                <a:gd name="T28" fmla="*/ 2147483646 w 329"/>
                <a:gd name="T29" fmla="*/ 2147483646 h 158"/>
                <a:gd name="T30" fmla="*/ 2147483646 w 329"/>
                <a:gd name="T31" fmla="*/ 2147483646 h 158"/>
                <a:gd name="T32" fmla="*/ 2147483646 w 329"/>
                <a:gd name="T33" fmla="*/ 2147483646 h 158"/>
                <a:gd name="T34" fmla="*/ 2147483646 w 329"/>
                <a:gd name="T35" fmla="*/ 2147483646 h 158"/>
                <a:gd name="T36" fmla="*/ 2147483646 w 329"/>
                <a:gd name="T37" fmla="*/ 2147483646 h 158"/>
                <a:gd name="T38" fmla="*/ 2147483646 w 329"/>
                <a:gd name="T39" fmla="*/ 2147483646 h 158"/>
                <a:gd name="T40" fmla="*/ 2147483646 w 329"/>
                <a:gd name="T41" fmla="*/ 2147483646 h 158"/>
                <a:gd name="T42" fmla="*/ 2147483646 w 329"/>
                <a:gd name="T43" fmla="*/ 2147483646 h 158"/>
                <a:gd name="T44" fmla="*/ 2147483646 w 329"/>
                <a:gd name="T45" fmla="*/ 2147483646 h 158"/>
                <a:gd name="T46" fmla="*/ 2147483646 w 329"/>
                <a:gd name="T47" fmla="*/ 2147483646 h 158"/>
                <a:gd name="T48" fmla="*/ 2147483646 w 329"/>
                <a:gd name="T49" fmla="*/ 2147483646 h 158"/>
                <a:gd name="T50" fmla="*/ 2147483646 w 329"/>
                <a:gd name="T51" fmla="*/ 2147483646 h 158"/>
                <a:gd name="T52" fmla="*/ 2147483646 w 329"/>
                <a:gd name="T53" fmla="*/ 2147483646 h 158"/>
                <a:gd name="T54" fmla="*/ 2147483646 w 329"/>
                <a:gd name="T55" fmla="*/ 2147483646 h 158"/>
                <a:gd name="T56" fmla="*/ 2147483646 w 329"/>
                <a:gd name="T57" fmla="*/ 2147483646 h 158"/>
                <a:gd name="T58" fmla="*/ 2147483646 w 329"/>
                <a:gd name="T59" fmla="*/ 2147483646 h 158"/>
                <a:gd name="T60" fmla="*/ 2147483646 w 329"/>
                <a:gd name="T61" fmla="*/ 2147483646 h 158"/>
                <a:gd name="T62" fmla="*/ 2147483646 w 329"/>
                <a:gd name="T63" fmla="*/ 2147483646 h 158"/>
                <a:gd name="T64" fmla="*/ 2147483646 w 329"/>
                <a:gd name="T65" fmla="*/ 2147483646 h 158"/>
                <a:gd name="T66" fmla="*/ 2147483646 w 329"/>
                <a:gd name="T67" fmla="*/ 2147483646 h 158"/>
                <a:gd name="T68" fmla="*/ 2147483646 w 329"/>
                <a:gd name="T69" fmla="*/ 2147483646 h 158"/>
                <a:gd name="T70" fmla="*/ 2147483646 w 329"/>
                <a:gd name="T71" fmla="*/ 2147483646 h 158"/>
                <a:gd name="T72" fmla="*/ 2147483646 w 329"/>
                <a:gd name="T73" fmla="*/ 0 h 158"/>
                <a:gd name="T74" fmla="*/ 0 w 329"/>
                <a:gd name="T75" fmla="*/ 2147483646 h 158"/>
                <a:gd name="T76" fmla="*/ 0 w 329"/>
                <a:gd name="T77" fmla="*/ 2147483646 h 158"/>
                <a:gd name="T78" fmla="*/ 0 w 329"/>
                <a:gd name="T79" fmla="*/ 2147483646 h 1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9"/>
                <a:gd name="T121" fmla="*/ 0 h 158"/>
                <a:gd name="T122" fmla="*/ 329 w 329"/>
                <a:gd name="T123" fmla="*/ 158 h 1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9" h="158">
                  <a:moveTo>
                    <a:pt x="0" y="47"/>
                  </a:moveTo>
                  <a:lnTo>
                    <a:pt x="9" y="92"/>
                  </a:lnTo>
                  <a:lnTo>
                    <a:pt x="34" y="64"/>
                  </a:lnTo>
                  <a:lnTo>
                    <a:pt x="73" y="53"/>
                  </a:lnTo>
                  <a:lnTo>
                    <a:pt x="81" y="42"/>
                  </a:lnTo>
                  <a:lnTo>
                    <a:pt x="102" y="39"/>
                  </a:lnTo>
                  <a:lnTo>
                    <a:pt x="130" y="60"/>
                  </a:lnTo>
                  <a:lnTo>
                    <a:pt x="148" y="65"/>
                  </a:lnTo>
                  <a:lnTo>
                    <a:pt x="184" y="98"/>
                  </a:lnTo>
                  <a:lnTo>
                    <a:pt x="171" y="128"/>
                  </a:lnTo>
                  <a:lnTo>
                    <a:pt x="176" y="142"/>
                  </a:lnTo>
                  <a:lnTo>
                    <a:pt x="191" y="136"/>
                  </a:lnTo>
                  <a:lnTo>
                    <a:pt x="205" y="136"/>
                  </a:lnTo>
                  <a:lnTo>
                    <a:pt x="212" y="145"/>
                  </a:lnTo>
                  <a:lnTo>
                    <a:pt x="229" y="145"/>
                  </a:lnTo>
                  <a:lnTo>
                    <a:pt x="235" y="142"/>
                  </a:lnTo>
                  <a:lnTo>
                    <a:pt x="224" y="114"/>
                  </a:lnTo>
                  <a:lnTo>
                    <a:pt x="223" y="64"/>
                  </a:lnTo>
                  <a:lnTo>
                    <a:pt x="209" y="57"/>
                  </a:lnTo>
                  <a:lnTo>
                    <a:pt x="235" y="33"/>
                  </a:lnTo>
                  <a:lnTo>
                    <a:pt x="236" y="19"/>
                  </a:lnTo>
                  <a:lnTo>
                    <a:pt x="251" y="20"/>
                  </a:lnTo>
                  <a:lnTo>
                    <a:pt x="233" y="52"/>
                  </a:lnTo>
                  <a:lnTo>
                    <a:pt x="244" y="88"/>
                  </a:lnTo>
                  <a:lnTo>
                    <a:pt x="249" y="99"/>
                  </a:lnTo>
                  <a:lnTo>
                    <a:pt x="256" y="104"/>
                  </a:lnTo>
                  <a:lnTo>
                    <a:pt x="241" y="103"/>
                  </a:lnTo>
                  <a:lnTo>
                    <a:pt x="246" y="126"/>
                  </a:lnTo>
                  <a:lnTo>
                    <a:pt x="273" y="142"/>
                  </a:lnTo>
                  <a:lnTo>
                    <a:pt x="279" y="145"/>
                  </a:lnTo>
                  <a:lnTo>
                    <a:pt x="287" y="145"/>
                  </a:lnTo>
                  <a:lnTo>
                    <a:pt x="283" y="158"/>
                  </a:lnTo>
                  <a:lnTo>
                    <a:pt x="315" y="142"/>
                  </a:lnTo>
                  <a:lnTo>
                    <a:pt x="322" y="122"/>
                  </a:lnTo>
                  <a:lnTo>
                    <a:pt x="329" y="101"/>
                  </a:lnTo>
                  <a:lnTo>
                    <a:pt x="283" y="109"/>
                  </a:lnTo>
                  <a:lnTo>
                    <a:pt x="253" y="0"/>
                  </a:lnTo>
                  <a:lnTo>
                    <a:pt x="0" y="4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4" name="Freeform 46">
              <a:extLst>
                <a:ext uri="{FF2B5EF4-FFF2-40B4-BE49-F238E27FC236}">
                  <a16:creationId xmlns:a16="http://schemas.microsoft.com/office/drawing/2014/main" xmlns="" id="{C2FF0661-ADE4-4DB5-905F-4718DBAAC568}"/>
                </a:ext>
              </a:extLst>
            </p:cNvPr>
            <p:cNvSpPr>
              <a:spLocks noChangeAspect="1"/>
            </p:cNvSpPr>
            <p:nvPr/>
          </p:nvSpPr>
          <p:spPr bwMode="auto">
            <a:xfrm>
              <a:off x="7333928" y="4884456"/>
              <a:ext cx="717962" cy="314656"/>
            </a:xfrm>
            <a:custGeom>
              <a:avLst/>
              <a:gdLst>
                <a:gd name="T0" fmla="*/ 0 w 614"/>
                <a:gd name="T1" fmla="*/ 2147483646 h 269"/>
                <a:gd name="T2" fmla="*/ 2147483646 w 614"/>
                <a:gd name="T3" fmla="*/ 2147483646 h 269"/>
                <a:gd name="T4" fmla="*/ 2147483646 w 614"/>
                <a:gd name="T5" fmla="*/ 2147483646 h 269"/>
                <a:gd name="T6" fmla="*/ 2147483646 w 614"/>
                <a:gd name="T7" fmla="*/ 2147483646 h 269"/>
                <a:gd name="T8" fmla="*/ 2147483646 w 614"/>
                <a:gd name="T9" fmla="*/ 2147483646 h 269"/>
                <a:gd name="T10" fmla="*/ 2147483646 w 614"/>
                <a:gd name="T11" fmla="*/ 2147483646 h 269"/>
                <a:gd name="T12" fmla="*/ 2147483646 w 614"/>
                <a:gd name="T13" fmla="*/ 2147483646 h 269"/>
                <a:gd name="T14" fmla="*/ 2147483646 w 614"/>
                <a:gd name="T15" fmla="*/ 2147483646 h 269"/>
                <a:gd name="T16" fmla="*/ 2147483646 w 614"/>
                <a:gd name="T17" fmla="*/ 2147483646 h 269"/>
                <a:gd name="T18" fmla="*/ 2147483646 w 614"/>
                <a:gd name="T19" fmla="*/ 2147483646 h 269"/>
                <a:gd name="T20" fmla="*/ 2147483646 w 614"/>
                <a:gd name="T21" fmla="*/ 2147483646 h 269"/>
                <a:gd name="T22" fmla="*/ 2147483646 w 614"/>
                <a:gd name="T23" fmla="*/ 2147483646 h 269"/>
                <a:gd name="T24" fmla="*/ 2147483646 w 614"/>
                <a:gd name="T25" fmla="*/ 2147483646 h 269"/>
                <a:gd name="T26" fmla="*/ 2147483646 w 614"/>
                <a:gd name="T27" fmla="*/ 2147483646 h 269"/>
                <a:gd name="T28" fmla="*/ 2147483646 w 614"/>
                <a:gd name="T29" fmla="*/ 2147483646 h 269"/>
                <a:gd name="T30" fmla="*/ 2147483646 w 614"/>
                <a:gd name="T31" fmla="*/ 2147483646 h 269"/>
                <a:gd name="T32" fmla="*/ 2147483646 w 614"/>
                <a:gd name="T33" fmla="*/ 2147483646 h 269"/>
                <a:gd name="T34" fmla="*/ 2147483646 w 614"/>
                <a:gd name="T35" fmla="*/ 2147483646 h 269"/>
                <a:gd name="T36" fmla="*/ 2147483646 w 614"/>
                <a:gd name="T37" fmla="*/ 2147483646 h 269"/>
                <a:gd name="T38" fmla="*/ 2147483646 w 614"/>
                <a:gd name="T39" fmla="*/ 2147483646 h 269"/>
                <a:gd name="T40" fmla="*/ 2147483646 w 614"/>
                <a:gd name="T41" fmla="*/ 2147483646 h 269"/>
                <a:gd name="T42" fmla="*/ 2147483646 w 614"/>
                <a:gd name="T43" fmla="*/ 2147483646 h 269"/>
                <a:gd name="T44" fmla="*/ 2147483646 w 614"/>
                <a:gd name="T45" fmla="*/ 2147483646 h 269"/>
                <a:gd name="T46" fmla="*/ 2147483646 w 614"/>
                <a:gd name="T47" fmla="*/ 2147483646 h 269"/>
                <a:gd name="T48" fmla="*/ 2147483646 w 614"/>
                <a:gd name="T49" fmla="*/ 2147483646 h 269"/>
                <a:gd name="T50" fmla="*/ 2147483646 w 614"/>
                <a:gd name="T51" fmla="*/ 2147483646 h 269"/>
                <a:gd name="T52" fmla="*/ 2147483646 w 614"/>
                <a:gd name="T53" fmla="*/ 2147483646 h 269"/>
                <a:gd name="T54" fmla="*/ 2147483646 w 614"/>
                <a:gd name="T55" fmla="*/ 0 h 269"/>
                <a:gd name="T56" fmla="*/ 2147483646 w 614"/>
                <a:gd name="T57" fmla="*/ 2147483646 h 269"/>
                <a:gd name="T58" fmla="*/ 2147483646 w 614"/>
                <a:gd name="T59" fmla="*/ 2147483646 h 269"/>
                <a:gd name="T60" fmla="*/ 2147483646 w 614"/>
                <a:gd name="T61" fmla="*/ 2147483646 h 269"/>
                <a:gd name="T62" fmla="*/ 2147483646 w 614"/>
                <a:gd name="T63" fmla="*/ 2147483646 h 269"/>
                <a:gd name="T64" fmla="*/ 2147483646 w 614"/>
                <a:gd name="T65" fmla="*/ 2147483646 h 269"/>
                <a:gd name="T66" fmla="*/ 2147483646 w 614"/>
                <a:gd name="T67" fmla="*/ 2147483646 h 269"/>
                <a:gd name="T68" fmla="*/ 2147483646 w 614"/>
                <a:gd name="T69" fmla="*/ 2147483646 h 269"/>
                <a:gd name="T70" fmla="*/ 0 w 614"/>
                <a:gd name="T71" fmla="*/ 2147483646 h 269"/>
                <a:gd name="T72" fmla="*/ 0 w 614"/>
                <a:gd name="T73" fmla="*/ 2147483646 h 269"/>
                <a:gd name="T74" fmla="*/ 0 w 614"/>
                <a:gd name="T75" fmla="*/ 2147483646 h 2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4"/>
                <a:gd name="T115" fmla="*/ 0 h 269"/>
                <a:gd name="T116" fmla="*/ 614 w 614"/>
                <a:gd name="T117" fmla="*/ 269 h 2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4" h="269">
                  <a:moveTo>
                    <a:pt x="0" y="231"/>
                  </a:moveTo>
                  <a:lnTo>
                    <a:pt x="87" y="220"/>
                  </a:lnTo>
                  <a:lnTo>
                    <a:pt x="140" y="195"/>
                  </a:lnTo>
                  <a:lnTo>
                    <a:pt x="238" y="185"/>
                  </a:lnTo>
                  <a:lnTo>
                    <a:pt x="278" y="210"/>
                  </a:lnTo>
                  <a:lnTo>
                    <a:pt x="342" y="201"/>
                  </a:lnTo>
                  <a:lnTo>
                    <a:pt x="439" y="269"/>
                  </a:lnTo>
                  <a:lnTo>
                    <a:pt x="476" y="260"/>
                  </a:lnTo>
                  <a:lnTo>
                    <a:pt x="530" y="182"/>
                  </a:lnTo>
                  <a:lnTo>
                    <a:pt x="574" y="166"/>
                  </a:lnTo>
                  <a:lnTo>
                    <a:pt x="587" y="143"/>
                  </a:lnTo>
                  <a:lnTo>
                    <a:pt x="540" y="151"/>
                  </a:lnTo>
                  <a:lnTo>
                    <a:pt x="528" y="136"/>
                  </a:lnTo>
                  <a:lnTo>
                    <a:pt x="557" y="128"/>
                  </a:lnTo>
                  <a:lnTo>
                    <a:pt x="555" y="118"/>
                  </a:lnTo>
                  <a:lnTo>
                    <a:pt x="524" y="107"/>
                  </a:lnTo>
                  <a:lnTo>
                    <a:pt x="566" y="92"/>
                  </a:lnTo>
                  <a:lnTo>
                    <a:pt x="563" y="108"/>
                  </a:lnTo>
                  <a:lnTo>
                    <a:pt x="589" y="108"/>
                  </a:lnTo>
                  <a:lnTo>
                    <a:pt x="604" y="79"/>
                  </a:lnTo>
                  <a:lnTo>
                    <a:pt x="614" y="78"/>
                  </a:lnTo>
                  <a:lnTo>
                    <a:pt x="608" y="54"/>
                  </a:lnTo>
                  <a:lnTo>
                    <a:pt x="589" y="78"/>
                  </a:lnTo>
                  <a:lnTo>
                    <a:pt x="571" y="24"/>
                  </a:lnTo>
                  <a:lnTo>
                    <a:pt x="583" y="22"/>
                  </a:lnTo>
                  <a:lnTo>
                    <a:pt x="601" y="37"/>
                  </a:lnTo>
                  <a:lnTo>
                    <a:pt x="588" y="12"/>
                  </a:lnTo>
                  <a:lnTo>
                    <a:pt x="574" y="0"/>
                  </a:lnTo>
                  <a:lnTo>
                    <a:pt x="355" y="42"/>
                  </a:lnTo>
                  <a:lnTo>
                    <a:pt x="174" y="64"/>
                  </a:lnTo>
                  <a:lnTo>
                    <a:pt x="149" y="113"/>
                  </a:lnTo>
                  <a:lnTo>
                    <a:pt x="109" y="122"/>
                  </a:lnTo>
                  <a:lnTo>
                    <a:pt x="91" y="146"/>
                  </a:lnTo>
                  <a:lnTo>
                    <a:pt x="21" y="187"/>
                  </a:lnTo>
                  <a:lnTo>
                    <a:pt x="17" y="202"/>
                  </a:lnTo>
                  <a:lnTo>
                    <a:pt x="0" y="211"/>
                  </a:lnTo>
                  <a:lnTo>
                    <a:pt x="0" y="231"/>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5" name="Freeform 47">
              <a:extLst>
                <a:ext uri="{FF2B5EF4-FFF2-40B4-BE49-F238E27FC236}">
                  <a16:creationId xmlns:a16="http://schemas.microsoft.com/office/drawing/2014/main" xmlns="" id="{3E901DD3-5E36-49A0-AE72-22BBB3E9E4BC}"/>
                </a:ext>
              </a:extLst>
            </p:cNvPr>
            <p:cNvSpPr>
              <a:spLocks noChangeAspect="1"/>
            </p:cNvSpPr>
            <p:nvPr/>
          </p:nvSpPr>
          <p:spPr bwMode="auto">
            <a:xfrm>
              <a:off x="7417707" y="5100721"/>
              <a:ext cx="429608" cy="318553"/>
            </a:xfrm>
            <a:custGeom>
              <a:avLst/>
              <a:gdLst>
                <a:gd name="T0" fmla="*/ 2147483646 w 367"/>
                <a:gd name="T1" fmla="*/ 2147483646 h 272"/>
                <a:gd name="T2" fmla="*/ 2147483646 w 367"/>
                <a:gd name="T3" fmla="*/ 2147483646 h 272"/>
                <a:gd name="T4" fmla="*/ 2147483646 w 367"/>
                <a:gd name="T5" fmla="*/ 0 h 272"/>
                <a:gd name="T6" fmla="*/ 2147483646 w 367"/>
                <a:gd name="T7" fmla="*/ 2147483646 h 272"/>
                <a:gd name="T8" fmla="*/ 2147483646 w 367"/>
                <a:gd name="T9" fmla="*/ 2147483646 h 272"/>
                <a:gd name="T10" fmla="*/ 2147483646 w 367"/>
                <a:gd name="T11" fmla="*/ 2147483646 h 272"/>
                <a:gd name="T12" fmla="*/ 2147483646 w 367"/>
                <a:gd name="T13" fmla="*/ 2147483646 h 272"/>
                <a:gd name="T14" fmla="*/ 2147483646 w 367"/>
                <a:gd name="T15" fmla="*/ 2147483646 h 272"/>
                <a:gd name="T16" fmla="*/ 2147483646 w 367"/>
                <a:gd name="T17" fmla="*/ 2147483646 h 272"/>
                <a:gd name="T18" fmla="*/ 2147483646 w 367"/>
                <a:gd name="T19" fmla="*/ 2147483646 h 272"/>
                <a:gd name="T20" fmla="*/ 2147483646 w 367"/>
                <a:gd name="T21" fmla="*/ 2147483646 h 272"/>
                <a:gd name="T22" fmla="*/ 2147483646 w 367"/>
                <a:gd name="T23" fmla="*/ 2147483646 h 272"/>
                <a:gd name="T24" fmla="*/ 2147483646 w 367"/>
                <a:gd name="T25" fmla="*/ 2147483646 h 272"/>
                <a:gd name="T26" fmla="*/ 2147483646 w 367"/>
                <a:gd name="T27" fmla="*/ 2147483646 h 272"/>
                <a:gd name="T28" fmla="*/ 2147483646 w 367"/>
                <a:gd name="T29" fmla="*/ 2147483646 h 272"/>
                <a:gd name="T30" fmla="*/ 2147483646 w 367"/>
                <a:gd name="T31" fmla="*/ 2147483646 h 272"/>
                <a:gd name="T32" fmla="*/ 2147483646 w 367"/>
                <a:gd name="T33" fmla="*/ 2147483646 h 272"/>
                <a:gd name="T34" fmla="*/ 0 w 367"/>
                <a:gd name="T35" fmla="*/ 2147483646 h 272"/>
                <a:gd name="T36" fmla="*/ 2147483646 w 367"/>
                <a:gd name="T37" fmla="*/ 2147483646 h 272"/>
                <a:gd name="T38" fmla="*/ 2147483646 w 367"/>
                <a:gd name="T39" fmla="*/ 2147483646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7"/>
                <a:gd name="T61" fmla="*/ 0 h 272"/>
                <a:gd name="T62" fmla="*/ 367 w 367"/>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7" h="272">
                  <a:moveTo>
                    <a:pt x="15" y="35"/>
                  </a:moveTo>
                  <a:lnTo>
                    <a:pt x="68" y="10"/>
                  </a:lnTo>
                  <a:lnTo>
                    <a:pt x="166" y="0"/>
                  </a:lnTo>
                  <a:lnTo>
                    <a:pt x="206" y="25"/>
                  </a:lnTo>
                  <a:lnTo>
                    <a:pt x="270" y="16"/>
                  </a:lnTo>
                  <a:lnTo>
                    <a:pt x="367" y="84"/>
                  </a:lnTo>
                  <a:lnTo>
                    <a:pt x="324" y="135"/>
                  </a:lnTo>
                  <a:lnTo>
                    <a:pt x="327" y="158"/>
                  </a:lnTo>
                  <a:lnTo>
                    <a:pt x="253" y="224"/>
                  </a:lnTo>
                  <a:lnTo>
                    <a:pt x="241" y="227"/>
                  </a:lnTo>
                  <a:lnTo>
                    <a:pt x="235" y="247"/>
                  </a:lnTo>
                  <a:lnTo>
                    <a:pt x="220" y="236"/>
                  </a:lnTo>
                  <a:lnTo>
                    <a:pt x="234" y="253"/>
                  </a:lnTo>
                  <a:lnTo>
                    <a:pt x="220" y="272"/>
                  </a:lnTo>
                  <a:lnTo>
                    <a:pt x="206" y="269"/>
                  </a:lnTo>
                  <a:lnTo>
                    <a:pt x="156" y="192"/>
                  </a:lnTo>
                  <a:lnTo>
                    <a:pt x="48" y="94"/>
                  </a:lnTo>
                  <a:lnTo>
                    <a:pt x="0" y="64"/>
                  </a:lnTo>
                  <a:lnTo>
                    <a:pt x="15" y="35"/>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6" name="Freeform 48">
              <a:extLst>
                <a:ext uri="{FF2B5EF4-FFF2-40B4-BE49-F238E27FC236}">
                  <a16:creationId xmlns:a16="http://schemas.microsoft.com/office/drawing/2014/main" xmlns="" id="{A9A113FF-0FF7-4AB4-8170-58ED15ED9784}"/>
                </a:ext>
              </a:extLst>
            </p:cNvPr>
            <p:cNvSpPr>
              <a:spLocks noChangeAspect="1"/>
            </p:cNvSpPr>
            <p:nvPr/>
          </p:nvSpPr>
          <p:spPr bwMode="auto">
            <a:xfrm>
              <a:off x="7956422" y="4542523"/>
              <a:ext cx="88649" cy="141254"/>
            </a:xfrm>
            <a:custGeom>
              <a:avLst/>
              <a:gdLst>
                <a:gd name="T0" fmla="*/ 0 w 76"/>
                <a:gd name="T1" fmla="*/ 2147483646 h 120"/>
                <a:gd name="T2" fmla="*/ 2147483646 w 76"/>
                <a:gd name="T3" fmla="*/ 0 h 120"/>
                <a:gd name="T4" fmla="*/ 2147483646 w 76"/>
                <a:gd name="T5" fmla="*/ 0 h 120"/>
                <a:gd name="T6" fmla="*/ 2147483646 w 76"/>
                <a:gd name="T7" fmla="*/ 2147483646 h 120"/>
                <a:gd name="T8" fmla="*/ 2147483646 w 76"/>
                <a:gd name="T9" fmla="*/ 2147483646 h 120"/>
                <a:gd name="T10" fmla="*/ 2147483646 w 76"/>
                <a:gd name="T11" fmla="*/ 2147483646 h 120"/>
                <a:gd name="T12" fmla="*/ 2147483646 w 76"/>
                <a:gd name="T13" fmla="*/ 2147483646 h 120"/>
                <a:gd name="T14" fmla="*/ 2147483646 w 76"/>
                <a:gd name="T15" fmla="*/ 2147483646 h 120"/>
                <a:gd name="T16" fmla="*/ 2147483646 w 76"/>
                <a:gd name="T17" fmla="*/ 2147483646 h 120"/>
                <a:gd name="T18" fmla="*/ 2147483646 w 76"/>
                <a:gd name="T19" fmla="*/ 2147483646 h 120"/>
                <a:gd name="T20" fmla="*/ 2147483646 w 76"/>
                <a:gd name="T21" fmla="*/ 2147483646 h 120"/>
                <a:gd name="T22" fmla="*/ 2147483646 w 76"/>
                <a:gd name="T23" fmla="*/ 2147483646 h 120"/>
                <a:gd name="T24" fmla="*/ 2147483646 w 76"/>
                <a:gd name="T25" fmla="*/ 2147483646 h 120"/>
                <a:gd name="T26" fmla="*/ 2147483646 w 76"/>
                <a:gd name="T27" fmla="*/ 2147483646 h 120"/>
                <a:gd name="T28" fmla="*/ 2147483646 w 76"/>
                <a:gd name="T29" fmla="*/ 2147483646 h 120"/>
                <a:gd name="T30" fmla="*/ 0 w 76"/>
                <a:gd name="T31" fmla="*/ 2147483646 h 120"/>
                <a:gd name="T32" fmla="*/ 0 w 76"/>
                <a:gd name="T33" fmla="*/ 2147483646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20"/>
                <a:gd name="T53" fmla="*/ 76 w 76"/>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20">
                  <a:moveTo>
                    <a:pt x="0" y="11"/>
                  </a:moveTo>
                  <a:lnTo>
                    <a:pt x="10" y="0"/>
                  </a:lnTo>
                  <a:lnTo>
                    <a:pt x="25" y="0"/>
                  </a:lnTo>
                  <a:lnTo>
                    <a:pt x="20" y="11"/>
                  </a:lnTo>
                  <a:lnTo>
                    <a:pt x="16" y="16"/>
                  </a:lnTo>
                  <a:lnTo>
                    <a:pt x="18" y="30"/>
                  </a:lnTo>
                  <a:lnTo>
                    <a:pt x="37" y="49"/>
                  </a:lnTo>
                  <a:lnTo>
                    <a:pt x="40" y="63"/>
                  </a:lnTo>
                  <a:lnTo>
                    <a:pt x="55" y="80"/>
                  </a:lnTo>
                  <a:lnTo>
                    <a:pt x="67" y="84"/>
                  </a:lnTo>
                  <a:lnTo>
                    <a:pt x="72" y="95"/>
                  </a:lnTo>
                  <a:lnTo>
                    <a:pt x="62" y="104"/>
                  </a:lnTo>
                  <a:lnTo>
                    <a:pt x="72" y="103"/>
                  </a:lnTo>
                  <a:lnTo>
                    <a:pt x="76" y="112"/>
                  </a:lnTo>
                  <a:lnTo>
                    <a:pt x="30" y="120"/>
                  </a:lnTo>
                  <a:lnTo>
                    <a:pt x="0" y="11"/>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7" name="Freeform 49">
              <a:extLst>
                <a:ext uri="{FF2B5EF4-FFF2-40B4-BE49-F238E27FC236}">
                  <a16:creationId xmlns:a16="http://schemas.microsoft.com/office/drawing/2014/main" xmlns="" id="{2D9AD0B0-8836-47C6-9534-7A24A41B8539}"/>
                </a:ext>
              </a:extLst>
            </p:cNvPr>
            <p:cNvSpPr>
              <a:spLocks noChangeAspect="1"/>
            </p:cNvSpPr>
            <p:nvPr/>
          </p:nvSpPr>
          <p:spPr bwMode="auto">
            <a:xfrm>
              <a:off x="7541426" y="4318465"/>
              <a:ext cx="490006" cy="306862"/>
            </a:xfrm>
            <a:custGeom>
              <a:avLst/>
              <a:gdLst>
                <a:gd name="T0" fmla="*/ 2147483646 w 418"/>
                <a:gd name="T1" fmla="*/ 2147483646 h 262"/>
                <a:gd name="T2" fmla="*/ 2147483646 w 418"/>
                <a:gd name="T3" fmla="*/ 2147483646 h 262"/>
                <a:gd name="T4" fmla="*/ 2147483646 w 418"/>
                <a:gd name="T5" fmla="*/ 2147483646 h 262"/>
                <a:gd name="T6" fmla="*/ 2147483646 w 418"/>
                <a:gd name="T7" fmla="*/ 2147483646 h 262"/>
                <a:gd name="T8" fmla="*/ 2147483646 w 418"/>
                <a:gd name="T9" fmla="*/ 2147483646 h 262"/>
                <a:gd name="T10" fmla="*/ 2147483646 w 418"/>
                <a:gd name="T11" fmla="*/ 2147483646 h 262"/>
                <a:gd name="T12" fmla="*/ 2147483646 w 418"/>
                <a:gd name="T13" fmla="*/ 2147483646 h 262"/>
                <a:gd name="T14" fmla="*/ 2147483646 w 418"/>
                <a:gd name="T15" fmla="*/ 2147483646 h 262"/>
                <a:gd name="T16" fmla="*/ 2147483646 w 418"/>
                <a:gd name="T17" fmla="*/ 2147483646 h 262"/>
                <a:gd name="T18" fmla="*/ 2147483646 w 418"/>
                <a:gd name="T19" fmla="*/ 2147483646 h 262"/>
                <a:gd name="T20" fmla="*/ 2147483646 w 418"/>
                <a:gd name="T21" fmla="*/ 2147483646 h 262"/>
                <a:gd name="T22" fmla="*/ 2147483646 w 418"/>
                <a:gd name="T23" fmla="*/ 0 h 262"/>
                <a:gd name="T24" fmla="*/ 2147483646 w 418"/>
                <a:gd name="T25" fmla="*/ 2147483646 h 262"/>
                <a:gd name="T26" fmla="*/ 2147483646 w 418"/>
                <a:gd name="T27" fmla="*/ 2147483646 h 262"/>
                <a:gd name="T28" fmla="*/ 0 w 418"/>
                <a:gd name="T29" fmla="*/ 2147483646 h 262"/>
                <a:gd name="T30" fmla="*/ 2147483646 w 418"/>
                <a:gd name="T31" fmla="*/ 2147483646 h 262"/>
                <a:gd name="T32" fmla="*/ 2147483646 w 418"/>
                <a:gd name="T33" fmla="*/ 2147483646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
                <a:gd name="T52" fmla="*/ 0 h 262"/>
                <a:gd name="T53" fmla="*/ 418 w 418"/>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 h="262">
                  <a:moveTo>
                    <a:pt x="32" y="262"/>
                  </a:moveTo>
                  <a:lnTo>
                    <a:pt x="101" y="250"/>
                  </a:lnTo>
                  <a:lnTo>
                    <a:pt x="354" y="203"/>
                  </a:lnTo>
                  <a:lnTo>
                    <a:pt x="364" y="192"/>
                  </a:lnTo>
                  <a:lnTo>
                    <a:pt x="379" y="192"/>
                  </a:lnTo>
                  <a:lnTo>
                    <a:pt x="395" y="181"/>
                  </a:lnTo>
                  <a:lnTo>
                    <a:pt x="418" y="151"/>
                  </a:lnTo>
                  <a:lnTo>
                    <a:pt x="377" y="118"/>
                  </a:lnTo>
                  <a:lnTo>
                    <a:pt x="376" y="88"/>
                  </a:lnTo>
                  <a:lnTo>
                    <a:pt x="395" y="45"/>
                  </a:lnTo>
                  <a:lnTo>
                    <a:pt x="367" y="30"/>
                  </a:lnTo>
                  <a:lnTo>
                    <a:pt x="337" y="0"/>
                  </a:lnTo>
                  <a:lnTo>
                    <a:pt x="59" y="51"/>
                  </a:lnTo>
                  <a:lnTo>
                    <a:pt x="45" y="30"/>
                  </a:lnTo>
                  <a:lnTo>
                    <a:pt x="0" y="64"/>
                  </a:lnTo>
                  <a:lnTo>
                    <a:pt x="32" y="262"/>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8" name="Freeform 50">
              <a:extLst>
                <a:ext uri="{FF2B5EF4-FFF2-40B4-BE49-F238E27FC236}">
                  <a16:creationId xmlns:a16="http://schemas.microsoft.com/office/drawing/2014/main" xmlns="" id="{B03ED4E8-6CAD-4388-AA2C-13C99036677E}"/>
                </a:ext>
              </a:extLst>
            </p:cNvPr>
            <p:cNvSpPr>
              <a:spLocks noChangeAspect="1"/>
            </p:cNvSpPr>
            <p:nvPr/>
          </p:nvSpPr>
          <p:spPr bwMode="auto">
            <a:xfrm>
              <a:off x="7979802" y="4371070"/>
              <a:ext cx="105210" cy="251335"/>
            </a:xfrm>
            <a:custGeom>
              <a:avLst/>
              <a:gdLst>
                <a:gd name="T0" fmla="*/ 2147483646 w 90"/>
                <a:gd name="T1" fmla="*/ 2147483646 h 215"/>
                <a:gd name="T2" fmla="*/ 2147483646 w 90"/>
                <a:gd name="T3" fmla="*/ 2147483646 h 215"/>
                <a:gd name="T4" fmla="*/ 2147483646 w 90"/>
                <a:gd name="T5" fmla="*/ 2147483646 h 215"/>
                <a:gd name="T6" fmla="*/ 2147483646 w 90"/>
                <a:gd name="T7" fmla="*/ 2147483646 h 215"/>
                <a:gd name="T8" fmla="*/ 2147483646 w 90"/>
                <a:gd name="T9" fmla="*/ 2147483646 h 215"/>
                <a:gd name="T10" fmla="*/ 2147483646 w 90"/>
                <a:gd name="T11" fmla="*/ 0 h 215"/>
                <a:gd name="T12" fmla="*/ 2147483646 w 90"/>
                <a:gd name="T13" fmla="*/ 2147483646 h 215"/>
                <a:gd name="T14" fmla="*/ 2147483646 w 90"/>
                <a:gd name="T15" fmla="*/ 2147483646 h 215"/>
                <a:gd name="T16" fmla="*/ 2147483646 w 90"/>
                <a:gd name="T17" fmla="*/ 2147483646 h 215"/>
                <a:gd name="T18" fmla="*/ 2147483646 w 90"/>
                <a:gd name="T19" fmla="*/ 2147483646 h 215"/>
                <a:gd name="T20" fmla="*/ 2147483646 w 90"/>
                <a:gd name="T21" fmla="*/ 2147483646 h 215"/>
                <a:gd name="T22" fmla="*/ 2147483646 w 90"/>
                <a:gd name="T23" fmla="*/ 2147483646 h 215"/>
                <a:gd name="T24" fmla="*/ 2147483646 w 90"/>
                <a:gd name="T25" fmla="*/ 2147483646 h 215"/>
                <a:gd name="T26" fmla="*/ 2147483646 w 90"/>
                <a:gd name="T27" fmla="*/ 2147483646 h 215"/>
                <a:gd name="T28" fmla="*/ 2147483646 w 90"/>
                <a:gd name="T29" fmla="*/ 2147483646 h 215"/>
                <a:gd name="T30" fmla="*/ 2147483646 w 90"/>
                <a:gd name="T31" fmla="*/ 2147483646 h 215"/>
                <a:gd name="T32" fmla="*/ 2147483646 w 90"/>
                <a:gd name="T33" fmla="*/ 2147483646 h 215"/>
                <a:gd name="T34" fmla="*/ 2147483646 w 90"/>
                <a:gd name="T35" fmla="*/ 2147483646 h 215"/>
                <a:gd name="T36" fmla="*/ 2147483646 w 90"/>
                <a:gd name="T37" fmla="*/ 2147483646 h 215"/>
                <a:gd name="T38" fmla="*/ 2147483646 w 90"/>
                <a:gd name="T39" fmla="*/ 2147483646 h 215"/>
                <a:gd name="T40" fmla="*/ 2147483646 w 90"/>
                <a:gd name="T41" fmla="*/ 2147483646 h 215"/>
                <a:gd name="T42" fmla="*/ 2147483646 w 90"/>
                <a:gd name="T43" fmla="*/ 2147483646 h 215"/>
                <a:gd name="T44" fmla="*/ 2147483646 w 90"/>
                <a:gd name="T45" fmla="*/ 2147483646 h 215"/>
                <a:gd name="T46" fmla="*/ 2147483646 w 90"/>
                <a:gd name="T47" fmla="*/ 2147483646 h 215"/>
                <a:gd name="T48" fmla="*/ 0 w 90"/>
                <a:gd name="T49" fmla="*/ 2147483646 h 215"/>
                <a:gd name="T50" fmla="*/ 2147483646 w 90"/>
                <a:gd name="T51" fmla="*/ 2147483646 h 215"/>
                <a:gd name="T52" fmla="*/ 2147483646 w 90"/>
                <a:gd name="T53" fmla="*/ 2147483646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215"/>
                <a:gd name="T83" fmla="*/ 90 w 90"/>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215">
                  <a:moveTo>
                    <a:pt x="5" y="147"/>
                  </a:moveTo>
                  <a:lnTo>
                    <a:pt x="21" y="136"/>
                  </a:lnTo>
                  <a:lnTo>
                    <a:pt x="44" y="106"/>
                  </a:lnTo>
                  <a:lnTo>
                    <a:pt x="3" y="73"/>
                  </a:lnTo>
                  <a:lnTo>
                    <a:pt x="2" y="43"/>
                  </a:lnTo>
                  <a:lnTo>
                    <a:pt x="21" y="0"/>
                  </a:lnTo>
                  <a:lnTo>
                    <a:pt x="83" y="20"/>
                  </a:lnTo>
                  <a:lnTo>
                    <a:pt x="83" y="29"/>
                  </a:lnTo>
                  <a:lnTo>
                    <a:pt x="76" y="53"/>
                  </a:lnTo>
                  <a:lnTo>
                    <a:pt x="70" y="58"/>
                  </a:lnTo>
                  <a:lnTo>
                    <a:pt x="67" y="70"/>
                  </a:lnTo>
                  <a:lnTo>
                    <a:pt x="75" y="74"/>
                  </a:lnTo>
                  <a:lnTo>
                    <a:pt x="90" y="70"/>
                  </a:lnTo>
                  <a:lnTo>
                    <a:pt x="90" y="107"/>
                  </a:lnTo>
                  <a:lnTo>
                    <a:pt x="90" y="129"/>
                  </a:lnTo>
                  <a:lnTo>
                    <a:pt x="90" y="142"/>
                  </a:lnTo>
                  <a:lnTo>
                    <a:pt x="85" y="153"/>
                  </a:lnTo>
                  <a:lnTo>
                    <a:pt x="79" y="153"/>
                  </a:lnTo>
                  <a:lnTo>
                    <a:pt x="81" y="165"/>
                  </a:lnTo>
                  <a:lnTo>
                    <a:pt x="59" y="215"/>
                  </a:lnTo>
                  <a:lnTo>
                    <a:pt x="52" y="215"/>
                  </a:lnTo>
                  <a:lnTo>
                    <a:pt x="51" y="196"/>
                  </a:lnTo>
                  <a:lnTo>
                    <a:pt x="35" y="196"/>
                  </a:lnTo>
                  <a:lnTo>
                    <a:pt x="3" y="176"/>
                  </a:lnTo>
                  <a:lnTo>
                    <a:pt x="0" y="158"/>
                  </a:lnTo>
                  <a:lnTo>
                    <a:pt x="5" y="14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9" name="Freeform 52">
              <a:extLst>
                <a:ext uri="{FF2B5EF4-FFF2-40B4-BE49-F238E27FC236}">
                  <a16:creationId xmlns:a16="http://schemas.microsoft.com/office/drawing/2014/main" xmlns="" id="{64415EA4-9EB4-457D-89C3-D5F3EF2E4848}"/>
                </a:ext>
              </a:extLst>
            </p:cNvPr>
            <p:cNvSpPr>
              <a:spLocks noChangeAspect="1"/>
            </p:cNvSpPr>
            <p:nvPr/>
          </p:nvSpPr>
          <p:spPr bwMode="auto">
            <a:xfrm>
              <a:off x="8057735" y="4433417"/>
              <a:ext cx="15587" cy="19483"/>
            </a:xfrm>
            <a:custGeom>
              <a:avLst/>
              <a:gdLst>
                <a:gd name="T0" fmla="*/ 0 w 13"/>
                <a:gd name="T1" fmla="*/ 2147483646 h 17"/>
                <a:gd name="T2" fmla="*/ 2147483646 w 13"/>
                <a:gd name="T3" fmla="*/ 2147483646 h 17"/>
                <a:gd name="T4" fmla="*/ 2147483646 w 13"/>
                <a:gd name="T5" fmla="*/ 0 h 17"/>
                <a:gd name="T6" fmla="*/ 2147483646 w 13"/>
                <a:gd name="T7" fmla="*/ 2147483646 h 17"/>
                <a:gd name="T8" fmla="*/ 0 w 13"/>
                <a:gd name="T9" fmla="*/ 2147483646 h 17"/>
                <a:gd name="T10" fmla="*/ 0 w 13"/>
                <a:gd name="T11" fmla="*/ 2147483646 h 17"/>
                <a:gd name="T12" fmla="*/ 0 w 13"/>
                <a:gd name="T13" fmla="*/ 2147483646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0" y="17"/>
                  </a:moveTo>
                  <a:lnTo>
                    <a:pt x="3" y="5"/>
                  </a:lnTo>
                  <a:lnTo>
                    <a:pt x="9" y="0"/>
                  </a:lnTo>
                  <a:lnTo>
                    <a:pt x="13" y="4"/>
                  </a:lnTo>
                  <a:lnTo>
                    <a:pt x="0" y="1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40" name="Group 239">
              <a:extLst>
                <a:ext uri="{FF2B5EF4-FFF2-40B4-BE49-F238E27FC236}">
                  <a16:creationId xmlns:a16="http://schemas.microsoft.com/office/drawing/2014/main" xmlns="" id="{0B366302-6CC0-4AF9-A7C6-133351937051}"/>
                </a:ext>
              </a:extLst>
            </p:cNvPr>
            <p:cNvGrpSpPr/>
            <p:nvPr/>
          </p:nvGrpSpPr>
          <p:grpSpPr>
            <a:xfrm>
              <a:off x="7595005" y="3979455"/>
              <a:ext cx="635157" cy="460781"/>
              <a:chOff x="6426200" y="2100263"/>
              <a:chExt cx="1035050" cy="750887"/>
            </a:xfrm>
            <a:solidFill>
              <a:schemeClr val="bg1"/>
            </a:solidFill>
          </p:grpSpPr>
          <p:sp>
            <p:nvSpPr>
              <p:cNvPr id="291" name="Freeform 51">
                <a:extLst>
                  <a:ext uri="{FF2B5EF4-FFF2-40B4-BE49-F238E27FC236}">
                    <a16:creationId xmlns:a16="http://schemas.microsoft.com/office/drawing/2014/main" xmlns="" id="{D5F73672-5CBA-4DDC-9990-AB0D97AF88CB}"/>
                  </a:ext>
                </a:extLst>
              </p:cNvPr>
              <p:cNvSpPr>
                <a:spLocks noChangeAspect="1"/>
              </p:cNvSpPr>
              <p:nvPr/>
            </p:nvSpPr>
            <p:spPr bwMode="auto">
              <a:xfrm>
                <a:off x="6426200" y="2100263"/>
                <a:ext cx="815975" cy="711200"/>
              </a:xfrm>
              <a:custGeom>
                <a:avLst/>
                <a:gdLst>
                  <a:gd name="T0" fmla="*/ 2147483646 w 428"/>
                  <a:gd name="T1" fmla="*/ 2147483646 h 373"/>
                  <a:gd name="T2" fmla="*/ 2147483646 w 428"/>
                  <a:gd name="T3" fmla="*/ 2147483646 h 373"/>
                  <a:gd name="T4" fmla="*/ 2147483646 w 428"/>
                  <a:gd name="T5" fmla="*/ 2147483646 h 373"/>
                  <a:gd name="T6" fmla="*/ 2147483646 w 428"/>
                  <a:gd name="T7" fmla="*/ 2147483646 h 373"/>
                  <a:gd name="T8" fmla="*/ 2147483646 w 428"/>
                  <a:gd name="T9" fmla="*/ 2147483646 h 373"/>
                  <a:gd name="T10" fmla="*/ 2147483646 w 428"/>
                  <a:gd name="T11" fmla="*/ 2147483646 h 373"/>
                  <a:gd name="T12" fmla="*/ 2147483646 w 428"/>
                  <a:gd name="T13" fmla="*/ 2147483646 h 373"/>
                  <a:gd name="T14" fmla="*/ 2147483646 w 428"/>
                  <a:gd name="T15" fmla="*/ 2147483646 h 373"/>
                  <a:gd name="T16" fmla="*/ 2147483646 w 428"/>
                  <a:gd name="T17" fmla="*/ 2147483646 h 373"/>
                  <a:gd name="T18" fmla="*/ 2147483646 w 428"/>
                  <a:gd name="T19" fmla="*/ 2147483646 h 373"/>
                  <a:gd name="T20" fmla="*/ 2147483646 w 428"/>
                  <a:gd name="T21" fmla="*/ 2147483646 h 373"/>
                  <a:gd name="T22" fmla="*/ 2147483646 w 428"/>
                  <a:gd name="T23" fmla="*/ 2147483646 h 373"/>
                  <a:gd name="T24" fmla="*/ 2147483646 w 428"/>
                  <a:gd name="T25" fmla="*/ 0 h 373"/>
                  <a:gd name="T26" fmla="*/ 2147483646 w 428"/>
                  <a:gd name="T27" fmla="*/ 2147483646 h 373"/>
                  <a:gd name="T28" fmla="*/ 2147483646 w 428"/>
                  <a:gd name="T29" fmla="*/ 2147483646 h 373"/>
                  <a:gd name="T30" fmla="*/ 2147483646 w 428"/>
                  <a:gd name="T31" fmla="*/ 2147483646 h 373"/>
                  <a:gd name="T32" fmla="*/ 2147483646 w 428"/>
                  <a:gd name="T33" fmla="*/ 2147483646 h 373"/>
                  <a:gd name="T34" fmla="*/ 2147483646 w 428"/>
                  <a:gd name="T35" fmla="*/ 2147483646 h 373"/>
                  <a:gd name="T36" fmla="*/ 2147483646 w 428"/>
                  <a:gd name="T37" fmla="*/ 2147483646 h 373"/>
                  <a:gd name="T38" fmla="*/ 2147483646 w 428"/>
                  <a:gd name="T39" fmla="*/ 2147483646 h 373"/>
                  <a:gd name="T40" fmla="*/ 2147483646 w 428"/>
                  <a:gd name="T41" fmla="*/ 2147483646 h 373"/>
                  <a:gd name="T42" fmla="*/ 2147483646 w 428"/>
                  <a:gd name="T43" fmla="*/ 2147483646 h 373"/>
                  <a:gd name="T44" fmla="*/ 2147483646 w 428"/>
                  <a:gd name="T45" fmla="*/ 2147483646 h 373"/>
                  <a:gd name="T46" fmla="*/ 2147483646 w 428"/>
                  <a:gd name="T47" fmla="*/ 2147483646 h 373"/>
                  <a:gd name="T48" fmla="*/ 2147483646 w 428"/>
                  <a:gd name="T49" fmla="*/ 2147483646 h 373"/>
                  <a:gd name="T50" fmla="*/ 2147483646 w 428"/>
                  <a:gd name="T51" fmla="*/ 2147483646 h 373"/>
                  <a:gd name="T52" fmla="*/ 2147483646 w 428"/>
                  <a:gd name="T53" fmla="*/ 2147483646 h 373"/>
                  <a:gd name="T54" fmla="*/ 2147483646 w 428"/>
                  <a:gd name="T55" fmla="*/ 2147483646 h 373"/>
                  <a:gd name="T56" fmla="*/ 2147483646 w 428"/>
                  <a:gd name="T57" fmla="*/ 2147483646 h 373"/>
                  <a:gd name="T58" fmla="*/ 2147483646 w 428"/>
                  <a:gd name="T59" fmla="*/ 2147483646 h 373"/>
                  <a:gd name="T60" fmla="*/ 2147483646 w 428"/>
                  <a:gd name="T61" fmla="*/ 2147483646 h 373"/>
                  <a:gd name="T62" fmla="*/ 2147483646 w 428"/>
                  <a:gd name="T63" fmla="*/ 2147483646 h 373"/>
                  <a:gd name="T64" fmla="*/ 2147483646 w 428"/>
                  <a:gd name="T65" fmla="*/ 2147483646 h 373"/>
                  <a:gd name="T66" fmla="*/ 2147483646 w 428"/>
                  <a:gd name="T67" fmla="*/ 2147483646 h 373"/>
                  <a:gd name="T68" fmla="*/ 0 w 428"/>
                  <a:gd name="T69" fmla="*/ 2147483646 h 373"/>
                  <a:gd name="T70" fmla="*/ 2147483646 w 428"/>
                  <a:gd name="T71" fmla="*/ 2147483646 h 373"/>
                  <a:gd name="T72" fmla="*/ 2147483646 w 428"/>
                  <a:gd name="T73" fmla="*/ 2147483646 h 3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8"/>
                  <a:gd name="T112" fmla="*/ 0 h 373"/>
                  <a:gd name="T113" fmla="*/ 428 w 428"/>
                  <a:gd name="T114" fmla="*/ 373 h 3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8" h="373">
                    <a:moveTo>
                      <a:pt x="14" y="341"/>
                    </a:moveTo>
                    <a:lnTo>
                      <a:pt x="292" y="290"/>
                    </a:lnTo>
                    <a:lnTo>
                      <a:pt x="322" y="320"/>
                    </a:lnTo>
                    <a:lnTo>
                      <a:pt x="350" y="335"/>
                    </a:lnTo>
                    <a:lnTo>
                      <a:pt x="412" y="355"/>
                    </a:lnTo>
                    <a:lnTo>
                      <a:pt x="417" y="373"/>
                    </a:lnTo>
                    <a:lnTo>
                      <a:pt x="427" y="350"/>
                    </a:lnTo>
                    <a:lnTo>
                      <a:pt x="428" y="318"/>
                    </a:lnTo>
                    <a:lnTo>
                      <a:pt x="417" y="259"/>
                    </a:lnTo>
                    <a:lnTo>
                      <a:pt x="415" y="196"/>
                    </a:lnTo>
                    <a:lnTo>
                      <a:pt x="386" y="104"/>
                    </a:lnTo>
                    <a:lnTo>
                      <a:pt x="381" y="64"/>
                    </a:lnTo>
                    <a:lnTo>
                      <a:pt x="363" y="0"/>
                    </a:lnTo>
                    <a:lnTo>
                      <a:pt x="272" y="20"/>
                    </a:lnTo>
                    <a:lnTo>
                      <a:pt x="222" y="74"/>
                    </a:lnTo>
                    <a:lnTo>
                      <a:pt x="220" y="88"/>
                    </a:lnTo>
                    <a:lnTo>
                      <a:pt x="191" y="119"/>
                    </a:lnTo>
                    <a:lnTo>
                      <a:pt x="198" y="131"/>
                    </a:lnTo>
                    <a:lnTo>
                      <a:pt x="203" y="139"/>
                    </a:lnTo>
                    <a:lnTo>
                      <a:pt x="199" y="142"/>
                    </a:lnTo>
                    <a:lnTo>
                      <a:pt x="208" y="155"/>
                    </a:lnTo>
                    <a:lnTo>
                      <a:pt x="210" y="166"/>
                    </a:lnTo>
                    <a:lnTo>
                      <a:pt x="182" y="191"/>
                    </a:lnTo>
                    <a:lnTo>
                      <a:pt x="140" y="203"/>
                    </a:lnTo>
                    <a:lnTo>
                      <a:pt x="130" y="211"/>
                    </a:lnTo>
                    <a:lnTo>
                      <a:pt x="114" y="205"/>
                    </a:lnTo>
                    <a:lnTo>
                      <a:pt x="69" y="210"/>
                    </a:lnTo>
                    <a:lnTo>
                      <a:pt x="34" y="224"/>
                    </a:lnTo>
                    <a:lnTo>
                      <a:pt x="34" y="240"/>
                    </a:lnTo>
                    <a:lnTo>
                      <a:pt x="41" y="252"/>
                    </a:lnTo>
                    <a:lnTo>
                      <a:pt x="46" y="251"/>
                    </a:lnTo>
                    <a:lnTo>
                      <a:pt x="51" y="266"/>
                    </a:lnTo>
                    <a:lnTo>
                      <a:pt x="43" y="272"/>
                    </a:lnTo>
                    <a:lnTo>
                      <a:pt x="38" y="285"/>
                    </a:lnTo>
                    <a:lnTo>
                      <a:pt x="0" y="320"/>
                    </a:lnTo>
                    <a:lnTo>
                      <a:pt x="14" y="341"/>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2" name="Freeform 53">
                <a:extLst>
                  <a:ext uri="{FF2B5EF4-FFF2-40B4-BE49-F238E27FC236}">
                    <a16:creationId xmlns:a16="http://schemas.microsoft.com/office/drawing/2014/main" xmlns="" id="{F98BF6A5-0C7C-4886-953C-8F9FA0502C35}"/>
                  </a:ext>
                </a:extLst>
              </p:cNvPr>
              <p:cNvSpPr>
                <a:spLocks noChangeAspect="1"/>
              </p:cNvSpPr>
              <p:nvPr/>
            </p:nvSpPr>
            <p:spPr bwMode="auto">
              <a:xfrm>
                <a:off x="7207250" y="2705100"/>
                <a:ext cx="254000" cy="146050"/>
              </a:xfrm>
              <a:custGeom>
                <a:avLst/>
                <a:gdLst>
                  <a:gd name="T0" fmla="*/ 2147483646 w 133"/>
                  <a:gd name="T1" fmla="*/ 2147483646 h 76"/>
                  <a:gd name="T2" fmla="*/ 2147483646 w 133"/>
                  <a:gd name="T3" fmla="*/ 2147483646 h 76"/>
                  <a:gd name="T4" fmla="*/ 2147483646 w 133"/>
                  <a:gd name="T5" fmla="*/ 2147483646 h 76"/>
                  <a:gd name="T6" fmla="*/ 2147483646 w 133"/>
                  <a:gd name="T7" fmla="*/ 2147483646 h 76"/>
                  <a:gd name="T8" fmla="*/ 2147483646 w 133"/>
                  <a:gd name="T9" fmla="*/ 2147483646 h 76"/>
                  <a:gd name="T10" fmla="*/ 2147483646 w 133"/>
                  <a:gd name="T11" fmla="*/ 2147483646 h 76"/>
                  <a:gd name="T12" fmla="*/ 2147483646 w 133"/>
                  <a:gd name="T13" fmla="*/ 2147483646 h 76"/>
                  <a:gd name="T14" fmla="*/ 2147483646 w 133"/>
                  <a:gd name="T15" fmla="*/ 0 h 76"/>
                  <a:gd name="T16" fmla="*/ 2147483646 w 133"/>
                  <a:gd name="T17" fmla="*/ 2147483646 h 76"/>
                  <a:gd name="T18" fmla="*/ 2147483646 w 133"/>
                  <a:gd name="T19" fmla="*/ 2147483646 h 76"/>
                  <a:gd name="T20" fmla="*/ 2147483646 w 133"/>
                  <a:gd name="T21" fmla="*/ 2147483646 h 76"/>
                  <a:gd name="T22" fmla="*/ 2147483646 w 133"/>
                  <a:gd name="T23" fmla="*/ 2147483646 h 76"/>
                  <a:gd name="T24" fmla="*/ 2147483646 w 133"/>
                  <a:gd name="T25" fmla="*/ 0 h 76"/>
                  <a:gd name="T26" fmla="*/ 2147483646 w 133"/>
                  <a:gd name="T27" fmla="*/ 2147483646 h 76"/>
                  <a:gd name="T28" fmla="*/ 2147483646 w 133"/>
                  <a:gd name="T29" fmla="*/ 2147483646 h 76"/>
                  <a:gd name="T30" fmla="*/ 2147483646 w 133"/>
                  <a:gd name="T31" fmla="*/ 2147483646 h 76"/>
                  <a:gd name="T32" fmla="*/ 2147483646 w 133"/>
                  <a:gd name="T33" fmla="*/ 2147483646 h 76"/>
                  <a:gd name="T34" fmla="*/ 0 w 133"/>
                  <a:gd name="T35" fmla="*/ 2147483646 h 76"/>
                  <a:gd name="T36" fmla="*/ 2147483646 w 133"/>
                  <a:gd name="T37" fmla="*/ 2147483646 h 76"/>
                  <a:gd name="T38" fmla="*/ 2147483646 w 133"/>
                  <a:gd name="T39" fmla="*/ 2147483646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76"/>
                  <a:gd name="T62" fmla="*/ 133 w 133"/>
                  <a:gd name="T63" fmla="*/ 76 h 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76">
                    <a:moveTo>
                      <a:pt x="10" y="76"/>
                    </a:moveTo>
                    <a:lnTo>
                      <a:pt x="57" y="50"/>
                    </a:lnTo>
                    <a:lnTo>
                      <a:pt x="88" y="35"/>
                    </a:lnTo>
                    <a:lnTo>
                      <a:pt x="56" y="59"/>
                    </a:lnTo>
                    <a:lnTo>
                      <a:pt x="58" y="60"/>
                    </a:lnTo>
                    <a:lnTo>
                      <a:pt x="108" y="26"/>
                    </a:lnTo>
                    <a:lnTo>
                      <a:pt x="133" y="3"/>
                    </a:lnTo>
                    <a:lnTo>
                      <a:pt x="131" y="0"/>
                    </a:lnTo>
                    <a:lnTo>
                      <a:pt x="108" y="12"/>
                    </a:lnTo>
                    <a:lnTo>
                      <a:pt x="106" y="11"/>
                    </a:lnTo>
                    <a:lnTo>
                      <a:pt x="94" y="26"/>
                    </a:lnTo>
                    <a:lnTo>
                      <a:pt x="87" y="26"/>
                    </a:lnTo>
                    <a:lnTo>
                      <a:pt x="104" y="0"/>
                    </a:lnTo>
                    <a:lnTo>
                      <a:pt x="87" y="18"/>
                    </a:lnTo>
                    <a:lnTo>
                      <a:pt x="27" y="40"/>
                    </a:lnTo>
                    <a:lnTo>
                      <a:pt x="15" y="55"/>
                    </a:lnTo>
                    <a:lnTo>
                      <a:pt x="5" y="57"/>
                    </a:lnTo>
                    <a:lnTo>
                      <a:pt x="0" y="69"/>
                    </a:lnTo>
                    <a:lnTo>
                      <a:pt x="10" y="76"/>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41" name="Freeform 54">
              <a:extLst>
                <a:ext uri="{FF2B5EF4-FFF2-40B4-BE49-F238E27FC236}">
                  <a16:creationId xmlns:a16="http://schemas.microsoft.com/office/drawing/2014/main" xmlns="" id="{A2C2BB91-7054-48AE-B0DF-920298D5E6FE}"/>
                </a:ext>
              </a:extLst>
            </p:cNvPr>
            <p:cNvSpPr>
              <a:spLocks noChangeAspect="1"/>
            </p:cNvSpPr>
            <p:nvPr/>
          </p:nvSpPr>
          <p:spPr bwMode="auto">
            <a:xfrm>
              <a:off x="8082089" y="4254170"/>
              <a:ext cx="145151" cy="134435"/>
            </a:xfrm>
            <a:custGeom>
              <a:avLst/>
              <a:gdLst>
                <a:gd name="T0" fmla="*/ 2147483646 w 124"/>
                <a:gd name="T1" fmla="*/ 2147483646 h 115"/>
                <a:gd name="T2" fmla="*/ 2147483646 w 124"/>
                <a:gd name="T3" fmla="*/ 2147483646 h 115"/>
                <a:gd name="T4" fmla="*/ 2147483646 w 124"/>
                <a:gd name="T5" fmla="*/ 2147483646 h 115"/>
                <a:gd name="T6" fmla="*/ 2147483646 w 124"/>
                <a:gd name="T7" fmla="*/ 2147483646 h 115"/>
                <a:gd name="T8" fmla="*/ 2147483646 w 124"/>
                <a:gd name="T9" fmla="*/ 2147483646 h 115"/>
                <a:gd name="T10" fmla="*/ 2147483646 w 124"/>
                <a:gd name="T11" fmla="*/ 2147483646 h 115"/>
                <a:gd name="T12" fmla="*/ 2147483646 w 124"/>
                <a:gd name="T13" fmla="*/ 2147483646 h 115"/>
                <a:gd name="T14" fmla="*/ 2147483646 w 124"/>
                <a:gd name="T15" fmla="*/ 2147483646 h 115"/>
                <a:gd name="T16" fmla="*/ 2147483646 w 124"/>
                <a:gd name="T17" fmla="*/ 2147483646 h 115"/>
                <a:gd name="T18" fmla="*/ 2147483646 w 124"/>
                <a:gd name="T19" fmla="*/ 2147483646 h 115"/>
                <a:gd name="T20" fmla="*/ 2147483646 w 124"/>
                <a:gd name="T21" fmla="*/ 2147483646 h 115"/>
                <a:gd name="T22" fmla="*/ 2147483646 w 124"/>
                <a:gd name="T23" fmla="*/ 2147483646 h 115"/>
                <a:gd name="T24" fmla="*/ 2147483646 w 124"/>
                <a:gd name="T25" fmla="*/ 0 h 115"/>
                <a:gd name="T26" fmla="*/ 0 w 124"/>
                <a:gd name="T27" fmla="*/ 2147483646 h 115"/>
                <a:gd name="T28" fmla="*/ 2147483646 w 124"/>
                <a:gd name="T29" fmla="*/ 2147483646 h 115"/>
                <a:gd name="T30" fmla="*/ 2147483646 w 124"/>
                <a:gd name="T31" fmla="*/ 2147483646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15"/>
                <a:gd name="T50" fmla="*/ 124 w 124"/>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15">
                  <a:moveTo>
                    <a:pt x="11" y="83"/>
                  </a:moveTo>
                  <a:lnTo>
                    <a:pt x="10" y="115"/>
                  </a:lnTo>
                  <a:lnTo>
                    <a:pt x="20" y="113"/>
                  </a:lnTo>
                  <a:lnTo>
                    <a:pt x="43" y="95"/>
                  </a:lnTo>
                  <a:lnTo>
                    <a:pt x="51" y="80"/>
                  </a:lnTo>
                  <a:lnTo>
                    <a:pt x="56" y="83"/>
                  </a:lnTo>
                  <a:lnTo>
                    <a:pt x="89" y="74"/>
                  </a:lnTo>
                  <a:lnTo>
                    <a:pt x="89" y="69"/>
                  </a:lnTo>
                  <a:lnTo>
                    <a:pt x="95" y="71"/>
                  </a:lnTo>
                  <a:lnTo>
                    <a:pt x="101" y="66"/>
                  </a:lnTo>
                  <a:lnTo>
                    <a:pt x="110" y="65"/>
                  </a:lnTo>
                  <a:lnTo>
                    <a:pt x="124" y="59"/>
                  </a:lnTo>
                  <a:lnTo>
                    <a:pt x="111" y="0"/>
                  </a:lnTo>
                  <a:lnTo>
                    <a:pt x="0" y="24"/>
                  </a:lnTo>
                  <a:lnTo>
                    <a:pt x="11" y="8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2" name="Freeform 55">
              <a:extLst>
                <a:ext uri="{FF2B5EF4-FFF2-40B4-BE49-F238E27FC236}">
                  <a16:creationId xmlns:a16="http://schemas.microsoft.com/office/drawing/2014/main" xmlns="" id="{B3171C8F-283F-4A0D-AE1E-6190D07E6C06}"/>
                </a:ext>
              </a:extLst>
            </p:cNvPr>
            <p:cNvSpPr>
              <a:spLocks noChangeAspect="1"/>
            </p:cNvSpPr>
            <p:nvPr/>
          </p:nvSpPr>
          <p:spPr bwMode="auto">
            <a:xfrm>
              <a:off x="8212627" y="4247350"/>
              <a:ext cx="64295" cy="75985"/>
            </a:xfrm>
            <a:custGeom>
              <a:avLst/>
              <a:gdLst>
                <a:gd name="T0" fmla="*/ 2147483646 w 55"/>
                <a:gd name="T1" fmla="*/ 2147483646 h 65"/>
                <a:gd name="T2" fmla="*/ 2147483646 w 55"/>
                <a:gd name="T3" fmla="*/ 2147483646 h 65"/>
                <a:gd name="T4" fmla="*/ 2147483646 w 55"/>
                <a:gd name="T5" fmla="*/ 2147483646 h 65"/>
                <a:gd name="T6" fmla="*/ 2147483646 w 55"/>
                <a:gd name="T7" fmla="*/ 2147483646 h 65"/>
                <a:gd name="T8" fmla="*/ 2147483646 w 55"/>
                <a:gd name="T9" fmla="*/ 2147483646 h 65"/>
                <a:gd name="T10" fmla="*/ 2147483646 w 55"/>
                <a:gd name="T11" fmla="*/ 2147483646 h 65"/>
                <a:gd name="T12" fmla="*/ 2147483646 w 55"/>
                <a:gd name="T13" fmla="*/ 2147483646 h 65"/>
                <a:gd name="T14" fmla="*/ 2147483646 w 55"/>
                <a:gd name="T15" fmla="*/ 2147483646 h 65"/>
                <a:gd name="T16" fmla="*/ 2147483646 w 55"/>
                <a:gd name="T17" fmla="*/ 2147483646 h 65"/>
                <a:gd name="T18" fmla="*/ 2147483646 w 55"/>
                <a:gd name="T19" fmla="*/ 2147483646 h 65"/>
                <a:gd name="T20" fmla="*/ 2147483646 w 55"/>
                <a:gd name="T21" fmla="*/ 0 h 65"/>
                <a:gd name="T22" fmla="*/ 0 w 55"/>
                <a:gd name="T23" fmla="*/ 2147483646 h 65"/>
                <a:gd name="T24" fmla="*/ 2147483646 w 55"/>
                <a:gd name="T25" fmla="*/ 2147483646 h 65"/>
                <a:gd name="T26" fmla="*/ 2147483646 w 55"/>
                <a:gd name="T27" fmla="*/ 2147483646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5"/>
                <a:gd name="T44" fmla="*/ 55 w 55"/>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5">
                  <a:moveTo>
                    <a:pt x="13" y="65"/>
                  </a:moveTo>
                  <a:lnTo>
                    <a:pt x="35" y="56"/>
                  </a:lnTo>
                  <a:lnTo>
                    <a:pt x="37" y="30"/>
                  </a:lnTo>
                  <a:lnTo>
                    <a:pt x="43" y="36"/>
                  </a:lnTo>
                  <a:lnTo>
                    <a:pt x="44" y="48"/>
                  </a:lnTo>
                  <a:lnTo>
                    <a:pt x="49" y="47"/>
                  </a:lnTo>
                  <a:lnTo>
                    <a:pt x="55" y="36"/>
                  </a:lnTo>
                  <a:lnTo>
                    <a:pt x="49" y="22"/>
                  </a:lnTo>
                  <a:lnTo>
                    <a:pt x="37" y="20"/>
                  </a:lnTo>
                  <a:lnTo>
                    <a:pt x="28" y="2"/>
                  </a:lnTo>
                  <a:lnTo>
                    <a:pt x="20" y="0"/>
                  </a:lnTo>
                  <a:lnTo>
                    <a:pt x="0" y="6"/>
                  </a:lnTo>
                  <a:lnTo>
                    <a:pt x="13" y="65"/>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43" name="Group 242">
              <a:extLst>
                <a:ext uri="{FF2B5EF4-FFF2-40B4-BE49-F238E27FC236}">
                  <a16:creationId xmlns:a16="http://schemas.microsoft.com/office/drawing/2014/main" xmlns="" id="{EDC2EBD8-AD06-4EDB-88E9-8910A866801F}"/>
                </a:ext>
              </a:extLst>
            </p:cNvPr>
            <p:cNvGrpSpPr/>
            <p:nvPr/>
          </p:nvGrpSpPr>
          <p:grpSpPr>
            <a:xfrm>
              <a:off x="8080141" y="4150908"/>
              <a:ext cx="293225" cy="154892"/>
              <a:chOff x="7216775" y="2379663"/>
              <a:chExt cx="477838" cy="252412"/>
            </a:xfrm>
            <a:solidFill>
              <a:schemeClr val="bg1"/>
            </a:solidFill>
          </p:grpSpPr>
          <p:sp>
            <p:nvSpPr>
              <p:cNvPr id="288" name="Freeform 56">
                <a:extLst>
                  <a:ext uri="{FF2B5EF4-FFF2-40B4-BE49-F238E27FC236}">
                    <a16:creationId xmlns:a16="http://schemas.microsoft.com/office/drawing/2014/main" xmlns="" id="{7D90F5A7-01A9-477C-8529-095DD866F921}"/>
                  </a:ext>
                </a:extLst>
              </p:cNvPr>
              <p:cNvSpPr>
                <a:spLocks noChangeAspect="1"/>
              </p:cNvSpPr>
              <p:nvPr/>
            </p:nvSpPr>
            <p:spPr bwMode="auto">
              <a:xfrm>
                <a:off x="7216775" y="2379663"/>
                <a:ext cx="458788" cy="225425"/>
              </a:xfrm>
              <a:custGeom>
                <a:avLst/>
                <a:gdLst>
                  <a:gd name="T0" fmla="*/ 2147483646 w 241"/>
                  <a:gd name="T1" fmla="*/ 2147483646 h 118"/>
                  <a:gd name="T2" fmla="*/ 2147483646 w 241"/>
                  <a:gd name="T3" fmla="*/ 2147483646 h 118"/>
                  <a:gd name="T4" fmla="*/ 2147483646 w 241"/>
                  <a:gd name="T5" fmla="*/ 2147483646 h 118"/>
                  <a:gd name="T6" fmla="*/ 2147483646 w 241"/>
                  <a:gd name="T7" fmla="*/ 2147483646 h 118"/>
                  <a:gd name="T8" fmla="*/ 2147483646 w 241"/>
                  <a:gd name="T9" fmla="*/ 2147483646 h 118"/>
                  <a:gd name="T10" fmla="*/ 2147483646 w 241"/>
                  <a:gd name="T11" fmla="*/ 2147483646 h 118"/>
                  <a:gd name="T12" fmla="*/ 2147483646 w 241"/>
                  <a:gd name="T13" fmla="*/ 2147483646 h 118"/>
                  <a:gd name="T14" fmla="*/ 2147483646 w 241"/>
                  <a:gd name="T15" fmla="*/ 2147483646 h 118"/>
                  <a:gd name="T16" fmla="*/ 2147483646 w 241"/>
                  <a:gd name="T17" fmla="*/ 2147483646 h 118"/>
                  <a:gd name="T18" fmla="*/ 2147483646 w 241"/>
                  <a:gd name="T19" fmla="*/ 2147483646 h 118"/>
                  <a:gd name="T20" fmla="*/ 2147483646 w 241"/>
                  <a:gd name="T21" fmla="*/ 2147483646 h 118"/>
                  <a:gd name="T22" fmla="*/ 2147483646 w 241"/>
                  <a:gd name="T23" fmla="*/ 2147483646 h 118"/>
                  <a:gd name="T24" fmla="*/ 2147483646 w 241"/>
                  <a:gd name="T25" fmla="*/ 2147483646 h 118"/>
                  <a:gd name="T26" fmla="*/ 2147483646 w 241"/>
                  <a:gd name="T27" fmla="*/ 2147483646 h 118"/>
                  <a:gd name="T28" fmla="*/ 2147483646 w 241"/>
                  <a:gd name="T29" fmla="*/ 2147483646 h 118"/>
                  <a:gd name="T30" fmla="*/ 2147483646 w 241"/>
                  <a:gd name="T31" fmla="*/ 2147483646 h 118"/>
                  <a:gd name="T32" fmla="*/ 2147483646 w 241"/>
                  <a:gd name="T33" fmla="*/ 2147483646 h 118"/>
                  <a:gd name="T34" fmla="*/ 2147483646 w 241"/>
                  <a:gd name="T35" fmla="*/ 2147483646 h 118"/>
                  <a:gd name="T36" fmla="*/ 2147483646 w 241"/>
                  <a:gd name="T37" fmla="*/ 2147483646 h 118"/>
                  <a:gd name="T38" fmla="*/ 2147483646 w 241"/>
                  <a:gd name="T39" fmla="*/ 2147483646 h 118"/>
                  <a:gd name="T40" fmla="*/ 2147483646 w 241"/>
                  <a:gd name="T41" fmla="*/ 2147483646 h 118"/>
                  <a:gd name="T42" fmla="*/ 2147483646 w 241"/>
                  <a:gd name="T43" fmla="*/ 2147483646 h 118"/>
                  <a:gd name="T44" fmla="*/ 2147483646 w 241"/>
                  <a:gd name="T45" fmla="*/ 2147483646 h 118"/>
                  <a:gd name="T46" fmla="*/ 2147483646 w 241"/>
                  <a:gd name="T47" fmla="*/ 2147483646 h 118"/>
                  <a:gd name="T48" fmla="*/ 2147483646 w 241"/>
                  <a:gd name="T49" fmla="*/ 2147483646 h 118"/>
                  <a:gd name="T50" fmla="*/ 2147483646 w 241"/>
                  <a:gd name="T51" fmla="*/ 2147483646 h 118"/>
                  <a:gd name="T52" fmla="*/ 2147483646 w 241"/>
                  <a:gd name="T53" fmla="*/ 2147483646 h 118"/>
                  <a:gd name="T54" fmla="*/ 2147483646 w 241"/>
                  <a:gd name="T55" fmla="*/ 0 h 118"/>
                  <a:gd name="T56" fmla="*/ 2147483646 w 241"/>
                  <a:gd name="T57" fmla="*/ 2147483646 h 118"/>
                  <a:gd name="T58" fmla="*/ 2147483646 w 241"/>
                  <a:gd name="T59" fmla="*/ 2147483646 h 118"/>
                  <a:gd name="T60" fmla="*/ 0 w 241"/>
                  <a:gd name="T61" fmla="*/ 2147483646 h 118"/>
                  <a:gd name="T62" fmla="*/ 2147483646 w 241"/>
                  <a:gd name="T63" fmla="*/ 2147483646 h 118"/>
                  <a:gd name="T64" fmla="*/ 2147483646 w 241"/>
                  <a:gd name="T65" fmla="*/ 2147483646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18"/>
                  <a:gd name="T101" fmla="*/ 241 w 241"/>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18">
                    <a:moveTo>
                      <a:pt x="2" y="112"/>
                    </a:moveTo>
                    <a:lnTo>
                      <a:pt x="113" y="88"/>
                    </a:lnTo>
                    <a:lnTo>
                      <a:pt x="133" y="82"/>
                    </a:lnTo>
                    <a:lnTo>
                      <a:pt x="141" y="84"/>
                    </a:lnTo>
                    <a:lnTo>
                      <a:pt x="150" y="102"/>
                    </a:lnTo>
                    <a:lnTo>
                      <a:pt x="162" y="104"/>
                    </a:lnTo>
                    <a:lnTo>
                      <a:pt x="168" y="118"/>
                    </a:lnTo>
                    <a:lnTo>
                      <a:pt x="177" y="118"/>
                    </a:lnTo>
                    <a:lnTo>
                      <a:pt x="186" y="105"/>
                    </a:lnTo>
                    <a:lnTo>
                      <a:pt x="189" y="94"/>
                    </a:lnTo>
                    <a:lnTo>
                      <a:pt x="199" y="109"/>
                    </a:lnTo>
                    <a:lnTo>
                      <a:pt x="241" y="95"/>
                    </a:lnTo>
                    <a:lnTo>
                      <a:pt x="240" y="79"/>
                    </a:lnTo>
                    <a:lnTo>
                      <a:pt x="227" y="58"/>
                    </a:lnTo>
                    <a:lnTo>
                      <a:pt x="220" y="55"/>
                    </a:lnTo>
                    <a:lnTo>
                      <a:pt x="214" y="55"/>
                    </a:lnTo>
                    <a:lnTo>
                      <a:pt x="215" y="60"/>
                    </a:lnTo>
                    <a:lnTo>
                      <a:pt x="225" y="61"/>
                    </a:lnTo>
                    <a:lnTo>
                      <a:pt x="229" y="82"/>
                    </a:lnTo>
                    <a:lnTo>
                      <a:pt x="211" y="89"/>
                    </a:lnTo>
                    <a:lnTo>
                      <a:pt x="186" y="73"/>
                    </a:lnTo>
                    <a:lnTo>
                      <a:pt x="177" y="55"/>
                    </a:lnTo>
                    <a:lnTo>
                      <a:pt x="166" y="49"/>
                    </a:lnTo>
                    <a:lnTo>
                      <a:pt x="165" y="55"/>
                    </a:lnTo>
                    <a:lnTo>
                      <a:pt x="155" y="45"/>
                    </a:lnTo>
                    <a:lnTo>
                      <a:pt x="163" y="33"/>
                    </a:lnTo>
                    <a:lnTo>
                      <a:pt x="171" y="20"/>
                    </a:lnTo>
                    <a:lnTo>
                      <a:pt x="156" y="0"/>
                    </a:lnTo>
                    <a:lnTo>
                      <a:pt x="133" y="16"/>
                    </a:lnTo>
                    <a:lnTo>
                      <a:pt x="53" y="38"/>
                    </a:lnTo>
                    <a:lnTo>
                      <a:pt x="0" y="49"/>
                    </a:lnTo>
                    <a:lnTo>
                      <a:pt x="2" y="112"/>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9" name="Freeform 57">
                <a:extLst>
                  <a:ext uri="{FF2B5EF4-FFF2-40B4-BE49-F238E27FC236}">
                    <a16:creationId xmlns:a16="http://schemas.microsoft.com/office/drawing/2014/main" xmlns="" id="{707A341F-2F45-495B-A7E2-D3B942827A95}"/>
                  </a:ext>
                </a:extLst>
              </p:cNvPr>
              <p:cNvSpPr>
                <a:spLocks noChangeAspect="1"/>
              </p:cNvSpPr>
              <p:nvPr/>
            </p:nvSpPr>
            <p:spPr bwMode="auto">
              <a:xfrm>
                <a:off x="7586663" y="2598738"/>
                <a:ext cx="39687" cy="33337"/>
              </a:xfrm>
              <a:custGeom>
                <a:avLst/>
                <a:gdLst>
                  <a:gd name="T0" fmla="*/ 0 w 21"/>
                  <a:gd name="T1" fmla="*/ 2147483646 h 17"/>
                  <a:gd name="T2" fmla="*/ 2147483646 w 21"/>
                  <a:gd name="T3" fmla="*/ 0 h 17"/>
                  <a:gd name="T4" fmla="*/ 2147483646 w 21"/>
                  <a:gd name="T5" fmla="*/ 2147483646 h 17"/>
                  <a:gd name="T6" fmla="*/ 0 w 21"/>
                  <a:gd name="T7" fmla="*/ 2147483646 h 17"/>
                  <a:gd name="T8" fmla="*/ 0 w 21"/>
                  <a:gd name="T9" fmla="*/ 2147483646 h 17"/>
                  <a:gd name="T10" fmla="*/ 0 w 21"/>
                  <a:gd name="T11" fmla="*/ 2147483646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17"/>
                    </a:moveTo>
                    <a:lnTo>
                      <a:pt x="8" y="0"/>
                    </a:lnTo>
                    <a:lnTo>
                      <a:pt x="21" y="8"/>
                    </a:lnTo>
                    <a:lnTo>
                      <a:pt x="0" y="17"/>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0" name="Freeform 58">
                <a:extLst>
                  <a:ext uri="{FF2B5EF4-FFF2-40B4-BE49-F238E27FC236}">
                    <a16:creationId xmlns:a16="http://schemas.microsoft.com/office/drawing/2014/main" xmlns="" id="{054C8F8F-9C76-4BB0-99B3-23AFFF09E57F}"/>
                  </a:ext>
                </a:extLst>
              </p:cNvPr>
              <p:cNvSpPr>
                <a:spLocks noChangeAspect="1"/>
              </p:cNvSpPr>
              <p:nvPr/>
            </p:nvSpPr>
            <p:spPr bwMode="auto">
              <a:xfrm>
                <a:off x="7662863" y="2595563"/>
                <a:ext cx="31750" cy="22225"/>
              </a:xfrm>
              <a:custGeom>
                <a:avLst/>
                <a:gdLst>
                  <a:gd name="T0" fmla="*/ 0 w 17"/>
                  <a:gd name="T1" fmla="*/ 2147483646 h 12"/>
                  <a:gd name="T2" fmla="*/ 2147483646 w 17"/>
                  <a:gd name="T3" fmla="*/ 0 h 12"/>
                  <a:gd name="T4" fmla="*/ 2147483646 w 17"/>
                  <a:gd name="T5" fmla="*/ 2147483646 h 12"/>
                  <a:gd name="T6" fmla="*/ 0 w 17"/>
                  <a:gd name="T7" fmla="*/ 2147483646 h 12"/>
                  <a:gd name="T8" fmla="*/ 0 w 17"/>
                  <a:gd name="T9" fmla="*/ 2147483646 h 12"/>
                  <a:gd name="T10" fmla="*/ 0 w 17"/>
                  <a:gd name="T11" fmla="*/ 2147483646 h 12"/>
                  <a:gd name="T12" fmla="*/ 0 60000 65536"/>
                  <a:gd name="T13" fmla="*/ 0 60000 65536"/>
                  <a:gd name="T14" fmla="*/ 0 60000 65536"/>
                  <a:gd name="T15" fmla="*/ 0 60000 65536"/>
                  <a:gd name="T16" fmla="*/ 0 60000 65536"/>
                  <a:gd name="T17" fmla="*/ 0 60000 65536"/>
                  <a:gd name="T18" fmla="*/ 0 w 17"/>
                  <a:gd name="T19" fmla="*/ 0 h 12"/>
                  <a:gd name="T20" fmla="*/ 17 w 1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7" h="12">
                    <a:moveTo>
                      <a:pt x="0" y="12"/>
                    </a:moveTo>
                    <a:lnTo>
                      <a:pt x="10" y="0"/>
                    </a:lnTo>
                    <a:lnTo>
                      <a:pt x="17" y="9"/>
                    </a:lnTo>
                    <a:lnTo>
                      <a:pt x="0" y="12"/>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44" name="Freeform 59">
              <a:extLst>
                <a:ext uri="{FF2B5EF4-FFF2-40B4-BE49-F238E27FC236}">
                  <a16:creationId xmlns:a16="http://schemas.microsoft.com/office/drawing/2014/main" xmlns="" id="{B43B4AE8-8935-47B9-AA29-687BC6832606}"/>
                </a:ext>
              </a:extLst>
            </p:cNvPr>
            <p:cNvSpPr>
              <a:spLocks noChangeAspect="1"/>
            </p:cNvSpPr>
            <p:nvPr/>
          </p:nvSpPr>
          <p:spPr bwMode="auto">
            <a:xfrm>
              <a:off x="8019742" y="3947307"/>
              <a:ext cx="135410" cy="261077"/>
            </a:xfrm>
            <a:custGeom>
              <a:avLst/>
              <a:gdLst>
                <a:gd name="T0" fmla="*/ 2147483646 w 116"/>
                <a:gd name="T1" fmla="*/ 2147483646 h 223"/>
                <a:gd name="T2" fmla="*/ 2147483646 w 116"/>
                <a:gd name="T3" fmla="*/ 2147483646 h 223"/>
                <a:gd name="T4" fmla="*/ 2147483646 w 116"/>
                <a:gd name="T5" fmla="*/ 2147483646 h 223"/>
                <a:gd name="T6" fmla="*/ 2147483646 w 116"/>
                <a:gd name="T7" fmla="*/ 2147483646 h 223"/>
                <a:gd name="T8" fmla="*/ 2147483646 w 116"/>
                <a:gd name="T9" fmla="*/ 2147483646 h 223"/>
                <a:gd name="T10" fmla="*/ 2147483646 w 116"/>
                <a:gd name="T11" fmla="*/ 2147483646 h 223"/>
                <a:gd name="T12" fmla="*/ 2147483646 w 116"/>
                <a:gd name="T13" fmla="*/ 0 h 223"/>
                <a:gd name="T14" fmla="*/ 0 w 116"/>
                <a:gd name="T15" fmla="*/ 2147483646 h 223"/>
                <a:gd name="T16" fmla="*/ 2147483646 w 116"/>
                <a:gd name="T17" fmla="*/ 2147483646 h 223"/>
                <a:gd name="T18" fmla="*/ 2147483646 w 116"/>
                <a:gd name="T19" fmla="*/ 2147483646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223"/>
                <a:gd name="T32" fmla="*/ 116 w 116"/>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223">
                  <a:moveTo>
                    <a:pt x="18" y="91"/>
                  </a:moveTo>
                  <a:lnTo>
                    <a:pt x="23" y="131"/>
                  </a:lnTo>
                  <a:lnTo>
                    <a:pt x="52" y="223"/>
                  </a:lnTo>
                  <a:lnTo>
                    <a:pt x="105" y="212"/>
                  </a:lnTo>
                  <a:lnTo>
                    <a:pt x="101" y="81"/>
                  </a:lnTo>
                  <a:lnTo>
                    <a:pt x="114" y="55"/>
                  </a:lnTo>
                  <a:lnTo>
                    <a:pt x="116" y="0"/>
                  </a:lnTo>
                  <a:lnTo>
                    <a:pt x="0" y="27"/>
                  </a:lnTo>
                  <a:lnTo>
                    <a:pt x="18" y="91"/>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5" name="Freeform 60">
              <a:extLst>
                <a:ext uri="{FF2B5EF4-FFF2-40B4-BE49-F238E27FC236}">
                  <a16:creationId xmlns:a16="http://schemas.microsoft.com/office/drawing/2014/main" xmlns="" id="{596082B7-50A0-4842-8110-8894A85FA9C9}"/>
                </a:ext>
              </a:extLst>
            </p:cNvPr>
            <p:cNvSpPr>
              <a:spLocks noChangeAspect="1"/>
            </p:cNvSpPr>
            <p:nvPr/>
          </p:nvSpPr>
          <p:spPr bwMode="auto">
            <a:xfrm>
              <a:off x="8137617" y="3908340"/>
              <a:ext cx="126642" cy="287380"/>
            </a:xfrm>
            <a:custGeom>
              <a:avLst/>
              <a:gdLst>
                <a:gd name="T0" fmla="*/ 0 w 108"/>
                <a:gd name="T1" fmla="*/ 2147483646 h 245"/>
                <a:gd name="T2" fmla="*/ 2147483646 w 108"/>
                <a:gd name="T3" fmla="*/ 2147483646 h 245"/>
                <a:gd name="T4" fmla="*/ 2147483646 w 108"/>
                <a:gd name="T5" fmla="*/ 2147483646 h 245"/>
                <a:gd name="T6" fmla="*/ 2147483646 w 108"/>
                <a:gd name="T7" fmla="*/ 2147483646 h 245"/>
                <a:gd name="T8" fmla="*/ 2147483646 w 108"/>
                <a:gd name="T9" fmla="*/ 0 h 245"/>
                <a:gd name="T10" fmla="*/ 2147483646 w 108"/>
                <a:gd name="T11" fmla="*/ 2147483646 h 245"/>
                <a:gd name="T12" fmla="*/ 2147483646 w 108"/>
                <a:gd name="T13" fmla="*/ 2147483646 h 245"/>
                <a:gd name="T14" fmla="*/ 2147483646 w 108"/>
                <a:gd name="T15" fmla="*/ 2147483646 h 245"/>
                <a:gd name="T16" fmla="*/ 2147483646 w 108"/>
                <a:gd name="T17" fmla="*/ 2147483646 h 245"/>
                <a:gd name="T18" fmla="*/ 2147483646 w 108"/>
                <a:gd name="T19" fmla="*/ 2147483646 h 245"/>
                <a:gd name="T20" fmla="*/ 0 w 108"/>
                <a:gd name="T21" fmla="*/ 2147483646 h 245"/>
                <a:gd name="T22" fmla="*/ 0 w 108"/>
                <a:gd name="T23" fmla="*/ 2147483646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245"/>
                <a:gd name="T38" fmla="*/ 108 w 108"/>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245">
                  <a:moveTo>
                    <a:pt x="0" y="114"/>
                  </a:moveTo>
                  <a:lnTo>
                    <a:pt x="13" y="88"/>
                  </a:lnTo>
                  <a:lnTo>
                    <a:pt x="15" y="33"/>
                  </a:lnTo>
                  <a:lnTo>
                    <a:pt x="14" y="11"/>
                  </a:lnTo>
                  <a:lnTo>
                    <a:pt x="35" y="0"/>
                  </a:lnTo>
                  <a:lnTo>
                    <a:pt x="84" y="153"/>
                  </a:lnTo>
                  <a:lnTo>
                    <a:pt x="108" y="186"/>
                  </a:lnTo>
                  <a:lnTo>
                    <a:pt x="107" y="207"/>
                  </a:lnTo>
                  <a:lnTo>
                    <a:pt x="84" y="223"/>
                  </a:lnTo>
                  <a:lnTo>
                    <a:pt x="4" y="245"/>
                  </a:lnTo>
                  <a:lnTo>
                    <a:pt x="0" y="114"/>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6" name="Freeform 61">
              <a:extLst>
                <a:ext uri="{FF2B5EF4-FFF2-40B4-BE49-F238E27FC236}">
                  <a16:creationId xmlns:a16="http://schemas.microsoft.com/office/drawing/2014/main" xmlns="" id="{D350A17A-1BC7-4F19-B95F-5B1A73DA838E}"/>
                </a:ext>
              </a:extLst>
            </p:cNvPr>
            <p:cNvSpPr>
              <a:spLocks noChangeAspect="1"/>
            </p:cNvSpPr>
            <p:nvPr/>
          </p:nvSpPr>
          <p:spPr bwMode="auto">
            <a:xfrm>
              <a:off x="8178532" y="3654083"/>
              <a:ext cx="308811" cy="472471"/>
            </a:xfrm>
            <a:custGeom>
              <a:avLst/>
              <a:gdLst>
                <a:gd name="T0" fmla="*/ 0 w 264"/>
                <a:gd name="T1" fmla="*/ 2147483646 h 404"/>
                <a:gd name="T2" fmla="*/ 2147483646 w 264"/>
                <a:gd name="T3" fmla="*/ 2147483646 h 404"/>
                <a:gd name="T4" fmla="*/ 2147483646 w 264"/>
                <a:gd name="T5" fmla="*/ 2147483646 h 404"/>
                <a:gd name="T6" fmla="*/ 2147483646 w 264"/>
                <a:gd name="T7" fmla="*/ 2147483646 h 404"/>
                <a:gd name="T8" fmla="*/ 2147483646 w 264"/>
                <a:gd name="T9" fmla="*/ 2147483646 h 404"/>
                <a:gd name="T10" fmla="*/ 2147483646 w 264"/>
                <a:gd name="T11" fmla="*/ 2147483646 h 404"/>
                <a:gd name="T12" fmla="*/ 2147483646 w 264"/>
                <a:gd name="T13" fmla="*/ 2147483646 h 404"/>
                <a:gd name="T14" fmla="*/ 2147483646 w 264"/>
                <a:gd name="T15" fmla="*/ 2147483646 h 404"/>
                <a:gd name="T16" fmla="*/ 2147483646 w 264"/>
                <a:gd name="T17" fmla="*/ 2147483646 h 404"/>
                <a:gd name="T18" fmla="*/ 2147483646 w 264"/>
                <a:gd name="T19" fmla="*/ 0 h 404"/>
                <a:gd name="T20" fmla="*/ 2147483646 w 264"/>
                <a:gd name="T21" fmla="*/ 2147483646 h 404"/>
                <a:gd name="T22" fmla="*/ 2147483646 w 264"/>
                <a:gd name="T23" fmla="*/ 2147483646 h 404"/>
                <a:gd name="T24" fmla="*/ 2147483646 w 264"/>
                <a:gd name="T25" fmla="*/ 2147483646 h 404"/>
                <a:gd name="T26" fmla="*/ 2147483646 w 264"/>
                <a:gd name="T27" fmla="*/ 2147483646 h 404"/>
                <a:gd name="T28" fmla="*/ 2147483646 w 264"/>
                <a:gd name="T29" fmla="*/ 2147483646 h 404"/>
                <a:gd name="T30" fmla="*/ 2147483646 w 264"/>
                <a:gd name="T31" fmla="*/ 2147483646 h 404"/>
                <a:gd name="T32" fmla="*/ 2147483646 w 264"/>
                <a:gd name="T33" fmla="*/ 2147483646 h 404"/>
                <a:gd name="T34" fmla="*/ 2147483646 w 264"/>
                <a:gd name="T35" fmla="*/ 2147483646 h 404"/>
                <a:gd name="T36" fmla="*/ 2147483646 w 264"/>
                <a:gd name="T37" fmla="*/ 2147483646 h 404"/>
                <a:gd name="T38" fmla="*/ 2147483646 w 264"/>
                <a:gd name="T39" fmla="*/ 2147483646 h 404"/>
                <a:gd name="T40" fmla="*/ 2147483646 w 264"/>
                <a:gd name="T41" fmla="*/ 2147483646 h 404"/>
                <a:gd name="T42" fmla="*/ 2147483646 w 264"/>
                <a:gd name="T43" fmla="*/ 2147483646 h 404"/>
                <a:gd name="T44" fmla="*/ 2147483646 w 264"/>
                <a:gd name="T45" fmla="*/ 2147483646 h 404"/>
                <a:gd name="T46" fmla="*/ 2147483646 w 264"/>
                <a:gd name="T47" fmla="*/ 2147483646 h 404"/>
                <a:gd name="T48" fmla="*/ 2147483646 w 264"/>
                <a:gd name="T49" fmla="*/ 2147483646 h 404"/>
                <a:gd name="T50" fmla="*/ 2147483646 w 264"/>
                <a:gd name="T51" fmla="*/ 2147483646 h 404"/>
                <a:gd name="T52" fmla="*/ 2147483646 w 264"/>
                <a:gd name="T53" fmla="*/ 2147483646 h 404"/>
                <a:gd name="T54" fmla="*/ 2147483646 w 264"/>
                <a:gd name="T55" fmla="*/ 2147483646 h 404"/>
                <a:gd name="T56" fmla="*/ 2147483646 w 264"/>
                <a:gd name="T57" fmla="*/ 2147483646 h 404"/>
                <a:gd name="T58" fmla="*/ 2147483646 w 264"/>
                <a:gd name="T59" fmla="*/ 2147483646 h 404"/>
                <a:gd name="T60" fmla="*/ 2147483646 w 264"/>
                <a:gd name="T61" fmla="*/ 2147483646 h 404"/>
                <a:gd name="T62" fmla="*/ 2147483646 w 264"/>
                <a:gd name="T63" fmla="*/ 2147483646 h 404"/>
                <a:gd name="T64" fmla="*/ 2147483646 w 264"/>
                <a:gd name="T65" fmla="*/ 2147483646 h 404"/>
                <a:gd name="T66" fmla="*/ 0 w 264"/>
                <a:gd name="T67" fmla="*/ 2147483646 h 404"/>
                <a:gd name="T68" fmla="*/ 0 w 264"/>
                <a:gd name="T69" fmla="*/ 2147483646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404"/>
                <a:gd name="T107" fmla="*/ 264 w 264"/>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404">
                  <a:moveTo>
                    <a:pt x="0" y="218"/>
                  </a:moveTo>
                  <a:lnTo>
                    <a:pt x="15" y="219"/>
                  </a:lnTo>
                  <a:lnTo>
                    <a:pt x="17" y="193"/>
                  </a:lnTo>
                  <a:lnTo>
                    <a:pt x="36" y="156"/>
                  </a:lnTo>
                  <a:lnTo>
                    <a:pt x="27" y="130"/>
                  </a:lnTo>
                  <a:lnTo>
                    <a:pt x="64" y="3"/>
                  </a:lnTo>
                  <a:lnTo>
                    <a:pt x="72" y="3"/>
                  </a:lnTo>
                  <a:lnTo>
                    <a:pt x="76" y="20"/>
                  </a:lnTo>
                  <a:lnTo>
                    <a:pt x="113" y="6"/>
                  </a:lnTo>
                  <a:lnTo>
                    <a:pt x="115" y="0"/>
                  </a:lnTo>
                  <a:lnTo>
                    <a:pt x="145" y="6"/>
                  </a:lnTo>
                  <a:lnTo>
                    <a:pt x="194" y="131"/>
                  </a:lnTo>
                  <a:lnTo>
                    <a:pt x="216" y="133"/>
                  </a:lnTo>
                  <a:lnTo>
                    <a:pt x="256" y="179"/>
                  </a:lnTo>
                  <a:lnTo>
                    <a:pt x="251" y="188"/>
                  </a:lnTo>
                  <a:lnTo>
                    <a:pt x="264" y="188"/>
                  </a:lnTo>
                  <a:lnTo>
                    <a:pt x="255" y="210"/>
                  </a:lnTo>
                  <a:lnTo>
                    <a:pt x="235" y="224"/>
                  </a:lnTo>
                  <a:lnTo>
                    <a:pt x="211" y="237"/>
                  </a:lnTo>
                  <a:lnTo>
                    <a:pt x="209" y="252"/>
                  </a:lnTo>
                  <a:lnTo>
                    <a:pt x="197" y="238"/>
                  </a:lnTo>
                  <a:lnTo>
                    <a:pt x="176" y="254"/>
                  </a:lnTo>
                  <a:lnTo>
                    <a:pt x="167" y="254"/>
                  </a:lnTo>
                  <a:lnTo>
                    <a:pt x="158" y="244"/>
                  </a:lnTo>
                  <a:lnTo>
                    <a:pt x="153" y="293"/>
                  </a:lnTo>
                  <a:lnTo>
                    <a:pt x="135" y="301"/>
                  </a:lnTo>
                  <a:lnTo>
                    <a:pt x="126" y="320"/>
                  </a:lnTo>
                  <a:lnTo>
                    <a:pt x="115" y="320"/>
                  </a:lnTo>
                  <a:lnTo>
                    <a:pt x="88" y="347"/>
                  </a:lnTo>
                  <a:lnTo>
                    <a:pt x="87" y="370"/>
                  </a:lnTo>
                  <a:lnTo>
                    <a:pt x="81" y="379"/>
                  </a:lnTo>
                  <a:lnTo>
                    <a:pt x="73" y="404"/>
                  </a:lnTo>
                  <a:lnTo>
                    <a:pt x="49" y="371"/>
                  </a:lnTo>
                  <a:lnTo>
                    <a:pt x="0" y="218"/>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47" name="Group 246">
              <a:extLst>
                <a:ext uri="{FF2B5EF4-FFF2-40B4-BE49-F238E27FC236}">
                  <a16:creationId xmlns:a16="http://schemas.microsoft.com/office/drawing/2014/main" xmlns="" id="{71C95755-82D3-43AE-BF66-59AF984DC4B2}"/>
                </a:ext>
              </a:extLst>
            </p:cNvPr>
            <p:cNvGrpSpPr/>
            <p:nvPr/>
          </p:nvGrpSpPr>
          <p:grpSpPr>
            <a:xfrm>
              <a:off x="4291604" y="3493345"/>
              <a:ext cx="562094" cy="399409"/>
              <a:chOff x="1042988" y="1308100"/>
              <a:chExt cx="915987" cy="650875"/>
            </a:xfrm>
            <a:solidFill>
              <a:schemeClr val="bg1"/>
            </a:solidFill>
          </p:grpSpPr>
          <p:sp>
            <p:nvSpPr>
              <p:cNvPr id="285" name="Freeform 6">
                <a:extLst>
                  <a:ext uri="{FF2B5EF4-FFF2-40B4-BE49-F238E27FC236}">
                    <a16:creationId xmlns:a16="http://schemas.microsoft.com/office/drawing/2014/main" xmlns="" id="{D072AD13-5F4D-4268-8DDA-B18FCA8C9518}"/>
                  </a:ext>
                </a:extLst>
              </p:cNvPr>
              <p:cNvSpPr>
                <a:spLocks noChangeAspect="1"/>
              </p:cNvSpPr>
              <p:nvPr/>
            </p:nvSpPr>
            <p:spPr bwMode="auto">
              <a:xfrm>
                <a:off x="1042988" y="1308100"/>
                <a:ext cx="915987" cy="650875"/>
              </a:xfrm>
              <a:custGeom>
                <a:avLst/>
                <a:gdLst>
                  <a:gd name="T0" fmla="*/ 2147483646 w 481"/>
                  <a:gd name="T1" fmla="*/ 2147483646 h 341"/>
                  <a:gd name="T2" fmla="*/ 2147483646 w 481"/>
                  <a:gd name="T3" fmla="*/ 2147483646 h 341"/>
                  <a:gd name="T4" fmla="*/ 2147483646 w 481"/>
                  <a:gd name="T5" fmla="*/ 2147483646 h 341"/>
                  <a:gd name="T6" fmla="*/ 2147483646 w 481"/>
                  <a:gd name="T7" fmla="*/ 2147483646 h 341"/>
                  <a:gd name="T8" fmla="*/ 2147483646 w 481"/>
                  <a:gd name="T9" fmla="*/ 2147483646 h 341"/>
                  <a:gd name="T10" fmla="*/ 0 w 481"/>
                  <a:gd name="T11" fmla="*/ 2147483646 h 341"/>
                  <a:gd name="T12" fmla="*/ 2147483646 w 481"/>
                  <a:gd name="T13" fmla="*/ 2147483646 h 341"/>
                  <a:gd name="T14" fmla="*/ 2147483646 w 481"/>
                  <a:gd name="T15" fmla="*/ 2147483646 h 341"/>
                  <a:gd name="T16" fmla="*/ 2147483646 w 481"/>
                  <a:gd name="T17" fmla="*/ 2147483646 h 341"/>
                  <a:gd name="T18" fmla="*/ 2147483646 w 481"/>
                  <a:gd name="T19" fmla="*/ 2147483646 h 341"/>
                  <a:gd name="T20" fmla="*/ 2147483646 w 481"/>
                  <a:gd name="T21" fmla="*/ 2147483646 h 341"/>
                  <a:gd name="T22" fmla="*/ 2147483646 w 481"/>
                  <a:gd name="T23" fmla="*/ 2147483646 h 341"/>
                  <a:gd name="T24" fmla="*/ 2147483646 w 481"/>
                  <a:gd name="T25" fmla="*/ 2147483646 h 341"/>
                  <a:gd name="T26" fmla="*/ 2147483646 w 481"/>
                  <a:gd name="T27" fmla="*/ 2147483646 h 341"/>
                  <a:gd name="T28" fmla="*/ 2147483646 w 481"/>
                  <a:gd name="T29" fmla="*/ 2147483646 h 341"/>
                  <a:gd name="T30" fmla="*/ 2147483646 w 481"/>
                  <a:gd name="T31" fmla="*/ 2147483646 h 341"/>
                  <a:gd name="T32" fmla="*/ 2147483646 w 481"/>
                  <a:gd name="T33" fmla="*/ 2147483646 h 341"/>
                  <a:gd name="T34" fmla="*/ 2147483646 w 481"/>
                  <a:gd name="T35" fmla="*/ 0 h 341"/>
                  <a:gd name="T36" fmla="*/ 2147483646 w 481"/>
                  <a:gd name="T37" fmla="*/ 2147483646 h 341"/>
                  <a:gd name="T38" fmla="*/ 2147483646 w 481"/>
                  <a:gd name="T39" fmla="*/ 2147483646 h 341"/>
                  <a:gd name="T40" fmla="*/ 2147483646 w 481"/>
                  <a:gd name="T41" fmla="*/ 2147483646 h 341"/>
                  <a:gd name="T42" fmla="*/ 2147483646 w 481"/>
                  <a:gd name="T43" fmla="*/ 2147483646 h 341"/>
                  <a:gd name="T44" fmla="*/ 2147483646 w 481"/>
                  <a:gd name="T45" fmla="*/ 2147483646 h 341"/>
                  <a:gd name="T46" fmla="*/ 2147483646 w 481"/>
                  <a:gd name="T47" fmla="*/ 2147483646 h 341"/>
                  <a:gd name="T48" fmla="*/ 2147483646 w 481"/>
                  <a:gd name="T49" fmla="*/ 2147483646 h 341"/>
                  <a:gd name="T50" fmla="*/ 2147483646 w 481"/>
                  <a:gd name="T51" fmla="*/ 2147483646 h 341"/>
                  <a:gd name="T52" fmla="*/ 2147483646 w 481"/>
                  <a:gd name="T53" fmla="*/ 2147483646 h 341"/>
                  <a:gd name="T54" fmla="*/ 2147483646 w 481"/>
                  <a:gd name="T55" fmla="*/ 2147483646 h 341"/>
                  <a:gd name="T56" fmla="*/ 2147483646 w 481"/>
                  <a:gd name="T57" fmla="*/ 2147483646 h 341"/>
                  <a:gd name="T58" fmla="*/ 2147483646 w 481"/>
                  <a:gd name="T59" fmla="*/ 2147483646 h 341"/>
                  <a:gd name="T60" fmla="*/ 2147483646 w 481"/>
                  <a:gd name="T61" fmla="*/ 2147483646 h 341"/>
                  <a:gd name="T62" fmla="*/ 2147483646 w 481"/>
                  <a:gd name="T63" fmla="*/ 2147483646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1"/>
                  <a:gd name="T97" fmla="*/ 0 h 341"/>
                  <a:gd name="T98" fmla="*/ 481 w 481"/>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1" h="341">
                    <a:moveTo>
                      <a:pt x="17" y="74"/>
                    </a:moveTo>
                    <a:lnTo>
                      <a:pt x="11" y="168"/>
                    </a:lnTo>
                    <a:lnTo>
                      <a:pt x="22" y="168"/>
                    </a:lnTo>
                    <a:lnTo>
                      <a:pt x="16" y="188"/>
                    </a:lnTo>
                    <a:lnTo>
                      <a:pt x="7" y="176"/>
                    </a:lnTo>
                    <a:lnTo>
                      <a:pt x="0" y="201"/>
                    </a:lnTo>
                    <a:lnTo>
                      <a:pt x="33" y="219"/>
                    </a:lnTo>
                    <a:lnTo>
                      <a:pt x="35" y="228"/>
                    </a:lnTo>
                    <a:lnTo>
                      <a:pt x="43" y="230"/>
                    </a:lnTo>
                    <a:lnTo>
                      <a:pt x="87" y="299"/>
                    </a:lnTo>
                    <a:lnTo>
                      <a:pt x="136" y="296"/>
                    </a:lnTo>
                    <a:lnTo>
                      <a:pt x="173" y="312"/>
                    </a:lnTo>
                    <a:lnTo>
                      <a:pt x="190" y="310"/>
                    </a:lnTo>
                    <a:lnTo>
                      <a:pt x="301" y="312"/>
                    </a:lnTo>
                    <a:lnTo>
                      <a:pt x="426" y="341"/>
                    </a:lnTo>
                    <a:lnTo>
                      <a:pt x="429" y="304"/>
                    </a:lnTo>
                    <a:lnTo>
                      <a:pt x="481" y="84"/>
                    </a:lnTo>
                    <a:lnTo>
                      <a:pt x="148" y="0"/>
                    </a:lnTo>
                    <a:lnTo>
                      <a:pt x="150" y="64"/>
                    </a:lnTo>
                    <a:lnTo>
                      <a:pt x="134" y="117"/>
                    </a:lnTo>
                    <a:lnTo>
                      <a:pt x="131" y="144"/>
                    </a:lnTo>
                    <a:lnTo>
                      <a:pt x="96" y="153"/>
                    </a:lnTo>
                    <a:lnTo>
                      <a:pt x="94" y="140"/>
                    </a:lnTo>
                    <a:lnTo>
                      <a:pt x="122" y="123"/>
                    </a:lnTo>
                    <a:lnTo>
                      <a:pt x="120" y="108"/>
                    </a:lnTo>
                    <a:lnTo>
                      <a:pt x="94" y="112"/>
                    </a:lnTo>
                    <a:lnTo>
                      <a:pt x="114" y="95"/>
                    </a:lnTo>
                    <a:lnTo>
                      <a:pt x="128" y="84"/>
                    </a:lnTo>
                    <a:lnTo>
                      <a:pt x="20" y="16"/>
                    </a:lnTo>
                    <a:lnTo>
                      <a:pt x="11" y="35"/>
                    </a:lnTo>
                    <a:lnTo>
                      <a:pt x="17" y="74"/>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6" name="Freeform 7" descr="Wide upward diagonal">
                <a:extLst>
                  <a:ext uri="{FF2B5EF4-FFF2-40B4-BE49-F238E27FC236}">
                    <a16:creationId xmlns:a16="http://schemas.microsoft.com/office/drawing/2014/main" xmlns="" id="{14B31CA4-0B70-4BE7-8AC8-E48DB3E3E2E8}"/>
                  </a:ext>
                </a:extLst>
              </p:cNvPr>
              <p:cNvSpPr>
                <a:spLocks noChangeAspect="1"/>
              </p:cNvSpPr>
              <p:nvPr/>
            </p:nvSpPr>
            <p:spPr bwMode="auto">
              <a:xfrm>
                <a:off x="1255713" y="1346200"/>
                <a:ext cx="44450" cy="47625"/>
              </a:xfrm>
              <a:custGeom>
                <a:avLst/>
                <a:gdLst>
                  <a:gd name="T0" fmla="*/ 0 w 23"/>
                  <a:gd name="T1" fmla="*/ 2147483646 h 25"/>
                  <a:gd name="T2" fmla="*/ 2147483646 w 23"/>
                  <a:gd name="T3" fmla="*/ 0 h 25"/>
                  <a:gd name="T4" fmla="*/ 2147483646 w 23"/>
                  <a:gd name="T5" fmla="*/ 2147483646 h 25"/>
                  <a:gd name="T6" fmla="*/ 2147483646 w 23"/>
                  <a:gd name="T7" fmla="*/ 2147483646 h 25"/>
                  <a:gd name="T8" fmla="*/ 0 w 23"/>
                  <a:gd name="T9" fmla="*/ 2147483646 h 25"/>
                  <a:gd name="T10" fmla="*/ 0 w 23"/>
                  <a:gd name="T11" fmla="*/ 2147483646 h 25"/>
                  <a:gd name="T12" fmla="*/ 0 w 23"/>
                  <a:gd name="T13" fmla="*/ 2147483646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11"/>
                    </a:moveTo>
                    <a:lnTo>
                      <a:pt x="18" y="0"/>
                    </a:lnTo>
                    <a:lnTo>
                      <a:pt x="23" y="11"/>
                    </a:lnTo>
                    <a:lnTo>
                      <a:pt x="19" y="25"/>
                    </a:lnTo>
                    <a:lnTo>
                      <a:pt x="0" y="11"/>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7" name="Freeform 62" descr="Wide upward diagonal">
                <a:extLst>
                  <a:ext uri="{FF2B5EF4-FFF2-40B4-BE49-F238E27FC236}">
                    <a16:creationId xmlns:a16="http://schemas.microsoft.com/office/drawing/2014/main" xmlns="" id="{8B1DCBF2-98CF-4E2A-8FB6-D04B64DB71D7}"/>
                  </a:ext>
                </a:extLst>
              </p:cNvPr>
              <p:cNvSpPr>
                <a:spLocks noChangeAspect="1"/>
              </p:cNvSpPr>
              <p:nvPr/>
            </p:nvSpPr>
            <p:spPr bwMode="auto">
              <a:xfrm>
                <a:off x="1222375" y="1309688"/>
                <a:ext cx="41275" cy="47625"/>
              </a:xfrm>
              <a:custGeom>
                <a:avLst/>
                <a:gdLst>
                  <a:gd name="T0" fmla="*/ 0 w 22"/>
                  <a:gd name="T1" fmla="*/ 2147483646 h 25"/>
                  <a:gd name="T2" fmla="*/ 2147483646 w 22"/>
                  <a:gd name="T3" fmla="*/ 0 h 25"/>
                  <a:gd name="T4" fmla="*/ 2147483646 w 22"/>
                  <a:gd name="T5" fmla="*/ 2147483646 h 25"/>
                  <a:gd name="T6" fmla="*/ 2147483646 w 22"/>
                  <a:gd name="T7" fmla="*/ 2147483646 h 25"/>
                  <a:gd name="T8" fmla="*/ 0 w 22"/>
                  <a:gd name="T9" fmla="*/ 2147483646 h 25"/>
                  <a:gd name="T10" fmla="*/ 0 w 22"/>
                  <a:gd name="T11" fmla="*/ 2147483646 h 25"/>
                  <a:gd name="T12" fmla="*/ 0 w 22"/>
                  <a:gd name="T13" fmla="*/ 2147483646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11"/>
                    </a:moveTo>
                    <a:lnTo>
                      <a:pt x="17" y="0"/>
                    </a:lnTo>
                    <a:lnTo>
                      <a:pt x="22" y="11"/>
                    </a:lnTo>
                    <a:lnTo>
                      <a:pt x="18" y="25"/>
                    </a:lnTo>
                    <a:lnTo>
                      <a:pt x="0" y="11"/>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48" name="Freeform 63">
              <a:extLst>
                <a:ext uri="{FF2B5EF4-FFF2-40B4-BE49-F238E27FC236}">
                  <a16:creationId xmlns:a16="http://schemas.microsoft.com/office/drawing/2014/main" xmlns="" id="{150E510D-60F4-45B4-B868-92FDA88AAE74}"/>
                </a:ext>
              </a:extLst>
            </p:cNvPr>
            <p:cNvSpPr>
              <a:spLocks noChangeAspect="1"/>
            </p:cNvSpPr>
            <p:nvPr/>
          </p:nvSpPr>
          <p:spPr bwMode="auto">
            <a:xfrm>
              <a:off x="6243835" y="3727145"/>
              <a:ext cx="549430" cy="597165"/>
            </a:xfrm>
            <a:custGeom>
              <a:avLst/>
              <a:gdLst>
                <a:gd name="T0" fmla="*/ 2147483646 w 469"/>
                <a:gd name="T1" fmla="*/ 2147483646 h 510"/>
                <a:gd name="T2" fmla="*/ 2147483646 w 469"/>
                <a:gd name="T3" fmla="*/ 2147483646 h 510"/>
                <a:gd name="T4" fmla="*/ 2147483646 w 469"/>
                <a:gd name="T5" fmla="*/ 2147483646 h 510"/>
                <a:gd name="T6" fmla="*/ 2147483646 w 469"/>
                <a:gd name="T7" fmla="*/ 2147483646 h 510"/>
                <a:gd name="T8" fmla="*/ 2147483646 w 469"/>
                <a:gd name="T9" fmla="*/ 2147483646 h 510"/>
                <a:gd name="T10" fmla="*/ 2147483646 w 469"/>
                <a:gd name="T11" fmla="*/ 2147483646 h 510"/>
                <a:gd name="T12" fmla="*/ 2147483646 w 469"/>
                <a:gd name="T13" fmla="*/ 2147483646 h 510"/>
                <a:gd name="T14" fmla="*/ 2147483646 w 469"/>
                <a:gd name="T15" fmla="*/ 2147483646 h 510"/>
                <a:gd name="T16" fmla="*/ 2147483646 w 469"/>
                <a:gd name="T17" fmla="*/ 2147483646 h 510"/>
                <a:gd name="T18" fmla="*/ 2147483646 w 469"/>
                <a:gd name="T19" fmla="*/ 2147483646 h 510"/>
                <a:gd name="T20" fmla="*/ 2147483646 w 469"/>
                <a:gd name="T21" fmla="*/ 2147483646 h 510"/>
                <a:gd name="T22" fmla="*/ 2147483646 w 469"/>
                <a:gd name="T23" fmla="*/ 2147483646 h 510"/>
                <a:gd name="T24" fmla="*/ 2147483646 w 469"/>
                <a:gd name="T25" fmla="*/ 2147483646 h 510"/>
                <a:gd name="T26" fmla="*/ 2147483646 w 469"/>
                <a:gd name="T27" fmla="*/ 2147483646 h 510"/>
                <a:gd name="T28" fmla="*/ 2147483646 w 469"/>
                <a:gd name="T29" fmla="*/ 2147483646 h 510"/>
                <a:gd name="T30" fmla="*/ 2147483646 w 469"/>
                <a:gd name="T31" fmla="*/ 2147483646 h 510"/>
                <a:gd name="T32" fmla="*/ 2147483646 w 469"/>
                <a:gd name="T33" fmla="*/ 2147483646 h 510"/>
                <a:gd name="T34" fmla="*/ 2147483646 w 469"/>
                <a:gd name="T35" fmla="*/ 2147483646 h 510"/>
                <a:gd name="T36" fmla="*/ 2147483646 w 469"/>
                <a:gd name="T37" fmla="*/ 2147483646 h 510"/>
                <a:gd name="T38" fmla="*/ 2147483646 w 469"/>
                <a:gd name="T39" fmla="*/ 2147483646 h 510"/>
                <a:gd name="T40" fmla="*/ 2147483646 w 469"/>
                <a:gd name="T41" fmla="*/ 2147483646 h 510"/>
                <a:gd name="T42" fmla="*/ 2147483646 w 469"/>
                <a:gd name="T43" fmla="*/ 2147483646 h 510"/>
                <a:gd name="T44" fmla="*/ 2147483646 w 469"/>
                <a:gd name="T45" fmla="*/ 2147483646 h 510"/>
                <a:gd name="T46" fmla="*/ 2147483646 w 469"/>
                <a:gd name="T47" fmla="*/ 2147483646 h 510"/>
                <a:gd name="T48" fmla="*/ 2147483646 w 469"/>
                <a:gd name="T49" fmla="*/ 2147483646 h 510"/>
                <a:gd name="T50" fmla="*/ 2147483646 w 469"/>
                <a:gd name="T51" fmla="*/ 2147483646 h 510"/>
                <a:gd name="T52" fmla="*/ 2147483646 w 469"/>
                <a:gd name="T53" fmla="*/ 2147483646 h 510"/>
                <a:gd name="T54" fmla="*/ 2147483646 w 469"/>
                <a:gd name="T55" fmla="*/ 0 h 510"/>
                <a:gd name="T56" fmla="*/ 2147483646 w 469"/>
                <a:gd name="T57" fmla="*/ 0 h 510"/>
                <a:gd name="T58" fmla="*/ 2147483646 w 469"/>
                <a:gd name="T59" fmla="*/ 2147483646 h 510"/>
                <a:gd name="T60" fmla="*/ 0 w 469"/>
                <a:gd name="T61" fmla="*/ 2147483646 h 510"/>
                <a:gd name="T62" fmla="*/ 2147483646 w 469"/>
                <a:gd name="T63" fmla="*/ 2147483646 h 510"/>
                <a:gd name="T64" fmla="*/ 2147483646 w 469"/>
                <a:gd name="T65" fmla="*/ 2147483646 h 5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9"/>
                <a:gd name="T100" fmla="*/ 0 h 510"/>
                <a:gd name="T101" fmla="*/ 469 w 469"/>
                <a:gd name="T102" fmla="*/ 510 h 5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9" h="510">
                  <a:moveTo>
                    <a:pt x="2" y="96"/>
                  </a:moveTo>
                  <a:lnTo>
                    <a:pt x="21" y="157"/>
                  </a:lnTo>
                  <a:lnTo>
                    <a:pt x="24" y="232"/>
                  </a:lnTo>
                  <a:lnTo>
                    <a:pt x="36" y="293"/>
                  </a:lnTo>
                  <a:lnTo>
                    <a:pt x="20" y="325"/>
                  </a:lnTo>
                  <a:lnTo>
                    <a:pt x="44" y="347"/>
                  </a:lnTo>
                  <a:lnTo>
                    <a:pt x="43" y="510"/>
                  </a:lnTo>
                  <a:lnTo>
                    <a:pt x="385" y="504"/>
                  </a:lnTo>
                  <a:lnTo>
                    <a:pt x="380" y="472"/>
                  </a:lnTo>
                  <a:lnTo>
                    <a:pt x="342" y="444"/>
                  </a:lnTo>
                  <a:lnTo>
                    <a:pt x="325" y="424"/>
                  </a:lnTo>
                  <a:lnTo>
                    <a:pt x="278" y="395"/>
                  </a:lnTo>
                  <a:lnTo>
                    <a:pt x="280" y="349"/>
                  </a:lnTo>
                  <a:lnTo>
                    <a:pt x="270" y="317"/>
                  </a:lnTo>
                  <a:lnTo>
                    <a:pt x="307" y="272"/>
                  </a:lnTo>
                  <a:lnTo>
                    <a:pt x="305" y="227"/>
                  </a:lnTo>
                  <a:lnTo>
                    <a:pt x="368" y="180"/>
                  </a:lnTo>
                  <a:lnTo>
                    <a:pt x="383" y="154"/>
                  </a:lnTo>
                  <a:lnTo>
                    <a:pt x="469" y="109"/>
                  </a:lnTo>
                  <a:lnTo>
                    <a:pt x="430" y="93"/>
                  </a:lnTo>
                  <a:lnTo>
                    <a:pt x="396" y="96"/>
                  </a:lnTo>
                  <a:lnTo>
                    <a:pt x="389" y="84"/>
                  </a:lnTo>
                  <a:lnTo>
                    <a:pt x="326" y="83"/>
                  </a:lnTo>
                  <a:lnTo>
                    <a:pt x="285" y="70"/>
                  </a:lnTo>
                  <a:lnTo>
                    <a:pt x="198" y="61"/>
                  </a:lnTo>
                  <a:lnTo>
                    <a:pt x="186" y="46"/>
                  </a:lnTo>
                  <a:lnTo>
                    <a:pt x="150" y="32"/>
                  </a:lnTo>
                  <a:lnTo>
                    <a:pt x="144" y="0"/>
                  </a:lnTo>
                  <a:lnTo>
                    <a:pt x="123" y="0"/>
                  </a:lnTo>
                  <a:lnTo>
                    <a:pt x="123" y="24"/>
                  </a:lnTo>
                  <a:lnTo>
                    <a:pt x="0" y="24"/>
                  </a:lnTo>
                  <a:lnTo>
                    <a:pt x="2" y="96"/>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9" name="Freeform 64">
              <a:extLst>
                <a:ext uri="{FF2B5EF4-FFF2-40B4-BE49-F238E27FC236}">
                  <a16:creationId xmlns:a16="http://schemas.microsoft.com/office/drawing/2014/main" xmlns="" id="{9F240120-3290-4A96-87D1-F1CE6B855199}"/>
                </a:ext>
              </a:extLst>
            </p:cNvPr>
            <p:cNvSpPr>
              <a:spLocks noChangeAspect="1"/>
            </p:cNvSpPr>
            <p:nvPr/>
          </p:nvSpPr>
          <p:spPr bwMode="auto">
            <a:xfrm>
              <a:off x="6883863" y="4734434"/>
              <a:ext cx="610803" cy="305888"/>
            </a:xfrm>
            <a:custGeom>
              <a:avLst/>
              <a:gdLst>
                <a:gd name="T0" fmla="*/ 2147483646 w 522"/>
                <a:gd name="T1" fmla="*/ 2147483646 h 261"/>
                <a:gd name="T2" fmla="*/ 2147483646 w 522"/>
                <a:gd name="T3" fmla="*/ 2147483646 h 261"/>
                <a:gd name="T4" fmla="*/ 2147483646 w 522"/>
                <a:gd name="T5" fmla="*/ 2147483646 h 261"/>
                <a:gd name="T6" fmla="*/ 2147483646 w 522"/>
                <a:gd name="T7" fmla="*/ 2147483646 h 261"/>
                <a:gd name="T8" fmla="*/ 2147483646 w 522"/>
                <a:gd name="T9" fmla="*/ 2147483646 h 261"/>
                <a:gd name="T10" fmla="*/ 2147483646 w 522"/>
                <a:gd name="T11" fmla="*/ 2147483646 h 261"/>
                <a:gd name="T12" fmla="*/ 2147483646 w 522"/>
                <a:gd name="T13" fmla="*/ 2147483646 h 261"/>
                <a:gd name="T14" fmla="*/ 2147483646 w 522"/>
                <a:gd name="T15" fmla="*/ 2147483646 h 261"/>
                <a:gd name="T16" fmla="*/ 2147483646 w 522"/>
                <a:gd name="T17" fmla="*/ 2147483646 h 261"/>
                <a:gd name="T18" fmla="*/ 2147483646 w 522"/>
                <a:gd name="T19" fmla="*/ 2147483646 h 261"/>
                <a:gd name="T20" fmla="*/ 2147483646 w 522"/>
                <a:gd name="T21" fmla="*/ 2147483646 h 261"/>
                <a:gd name="T22" fmla="*/ 2147483646 w 522"/>
                <a:gd name="T23" fmla="*/ 2147483646 h 261"/>
                <a:gd name="T24" fmla="*/ 2147483646 w 522"/>
                <a:gd name="T25" fmla="*/ 2147483646 h 261"/>
                <a:gd name="T26" fmla="*/ 2147483646 w 522"/>
                <a:gd name="T27" fmla="*/ 2147483646 h 261"/>
                <a:gd name="T28" fmla="*/ 2147483646 w 522"/>
                <a:gd name="T29" fmla="*/ 2147483646 h 261"/>
                <a:gd name="T30" fmla="*/ 2147483646 w 522"/>
                <a:gd name="T31" fmla="*/ 2147483646 h 261"/>
                <a:gd name="T32" fmla="*/ 2147483646 w 522"/>
                <a:gd name="T33" fmla="*/ 2147483646 h 261"/>
                <a:gd name="T34" fmla="*/ 2147483646 w 522"/>
                <a:gd name="T35" fmla="*/ 2147483646 h 261"/>
                <a:gd name="T36" fmla="*/ 2147483646 w 522"/>
                <a:gd name="T37" fmla="*/ 2147483646 h 261"/>
                <a:gd name="T38" fmla="*/ 2147483646 w 522"/>
                <a:gd name="T39" fmla="*/ 2147483646 h 261"/>
                <a:gd name="T40" fmla="*/ 2147483646 w 522"/>
                <a:gd name="T41" fmla="*/ 0 h 261"/>
                <a:gd name="T42" fmla="*/ 2147483646 w 522"/>
                <a:gd name="T43" fmla="*/ 2147483646 h 261"/>
                <a:gd name="T44" fmla="*/ 2147483646 w 522"/>
                <a:gd name="T45" fmla="*/ 2147483646 h 261"/>
                <a:gd name="T46" fmla="*/ 2147483646 w 522"/>
                <a:gd name="T47" fmla="*/ 2147483646 h 261"/>
                <a:gd name="T48" fmla="*/ 2147483646 w 522"/>
                <a:gd name="T49" fmla="*/ 2147483646 h 261"/>
                <a:gd name="T50" fmla="*/ 2147483646 w 522"/>
                <a:gd name="T51" fmla="*/ 2147483646 h 261"/>
                <a:gd name="T52" fmla="*/ 2147483646 w 522"/>
                <a:gd name="T53" fmla="*/ 2147483646 h 261"/>
                <a:gd name="T54" fmla="*/ 2147483646 w 522"/>
                <a:gd name="T55" fmla="*/ 2147483646 h 261"/>
                <a:gd name="T56" fmla="*/ 2147483646 w 522"/>
                <a:gd name="T57" fmla="*/ 2147483646 h 261"/>
                <a:gd name="T58" fmla="*/ 2147483646 w 522"/>
                <a:gd name="T59" fmla="*/ 2147483646 h 261"/>
                <a:gd name="T60" fmla="*/ 2147483646 w 522"/>
                <a:gd name="T61" fmla="*/ 2147483646 h 261"/>
                <a:gd name="T62" fmla="*/ 2147483646 w 522"/>
                <a:gd name="T63" fmla="*/ 2147483646 h 261"/>
                <a:gd name="T64" fmla="*/ 2147483646 w 522"/>
                <a:gd name="T65" fmla="*/ 2147483646 h 261"/>
                <a:gd name="T66" fmla="*/ 2147483646 w 522"/>
                <a:gd name="T67" fmla="*/ 2147483646 h 261"/>
                <a:gd name="T68" fmla="*/ 2147483646 w 522"/>
                <a:gd name="T69" fmla="*/ 2147483646 h 261"/>
                <a:gd name="T70" fmla="*/ 0 w 522"/>
                <a:gd name="T71" fmla="*/ 2147483646 h 261"/>
                <a:gd name="T72" fmla="*/ 2147483646 w 522"/>
                <a:gd name="T73" fmla="*/ 2147483646 h 261"/>
                <a:gd name="T74" fmla="*/ 2147483646 w 522"/>
                <a:gd name="T75" fmla="*/ 2147483646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2"/>
                <a:gd name="T115" fmla="*/ 0 h 261"/>
                <a:gd name="T116" fmla="*/ 522 w 522"/>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2" h="261">
                  <a:moveTo>
                    <a:pt x="3" y="247"/>
                  </a:moveTo>
                  <a:lnTo>
                    <a:pt x="15" y="246"/>
                  </a:lnTo>
                  <a:lnTo>
                    <a:pt x="19" y="218"/>
                  </a:lnTo>
                  <a:lnTo>
                    <a:pt x="11" y="217"/>
                  </a:lnTo>
                  <a:lnTo>
                    <a:pt x="28" y="194"/>
                  </a:lnTo>
                  <a:lnTo>
                    <a:pt x="60" y="204"/>
                  </a:lnTo>
                  <a:lnTo>
                    <a:pt x="65" y="173"/>
                  </a:lnTo>
                  <a:lnTo>
                    <a:pt x="88" y="164"/>
                  </a:lnTo>
                  <a:lnTo>
                    <a:pt x="84" y="158"/>
                  </a:lnTo>
                  <a:lnTo>
                    <a:pt x="97" y="128"/>
                  </a:lnTo>
                  <a:lnTo>
                    <a:pt x="139" y="125"/>
                  </a:lnTo>
                  <a:lnTo>
                    <a:pt x="174" y="114"/>
                  </a:lnTo>
                  <a:lnTo>
                    <a:pt x="197" y="99"/>
                  </a:lnTo>
                  <a:lnTo>
                    <a:pt x="210" y="93"/>
                  </a:lnTo>
                  <a:lnTo>
                    <a:pt x="238" y="92"/>
                  </a:lnTo>
                  <a:lnTo>
                    <a:pt x="271" y="38"/>
                  </a:lnTo>
                  <a:lnTo>
                    <a:pt x="281" y="41"/>
                  </a:lnTo>
                  <a:lnTo>
                    <a:pt x="306" y="23"/>
                  </a:lnTo>
                  <a:lnTo>
                    <a:pt x="300" y="9"/>
                  </a:lnTo>
                  <a:lnTo>
                    <a:pt x="302" y="1"/>
                  </a:lnTo>
                  <a:lnTo>
                    <a:pt x="325" y="0"/>
                  </a:lnTo>
                  <a:lnTo>
                    <a:pt x="340" y="5"/>
                  </a:lnTo>
                  <a:lnTo>
                    <a:pt x="385" y="31"/>
                  </a:lnTo>
                  <a:lnTo>
                    <a:pt x="418" y="30"/>
                  </a:lnTo>
                  <a:lnTo>
                    <a:pt x="433" y="20"/>
                  </a:lnTo>
                  <a:lnTo>
                    <a:pt x="469" y="43"/>
                  </a:lnTo>
                  <a:lnTo>
                    <a:pt x="481" y="85"/>
                  </a:lnTo>
                  <a:lnTo>
                    <a:pt x="522" y="115"/>
                  </a:lnTo>
                  <a:lnTo>
                    <a:pt x="502" y="139"/>
                  </a:lnTo>
                  <a:lnTo>
                    <a:pt x="467" y="173"/>
                  </a:lnTo>
                  <a:lnTo>
                    <a:pt x="466" y="181"/>
                  </a:lnTo>
                  <a:lnTo>
                    <a:pt x="414" y="213"/>
                  </a:lnTo>
                  <a:lnTo>
                    <a:pt x="126" y="241"/>
                  </a:lnTo>
                  <a:lnTo>
                    <a:pt x="94" y="238"/>
                  </a:lnTo>
                  <a:lnTo>
                    <a:pt x="95" y="253"/>
                  </a:lnTo>
                  <a:lnTo>
                    <a:pt x="0" y="261"/>
                  </a:lnTo>
                  <a:lnTo>
                    <a:pt x="3" y="24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0" name="Freeform 66">
              <a:extLst>
                <a:ext uri="{FF2B5EF4-FFF2-40B4-BE49-F238E27FC236}">
                  <a16:creationId xmlns:a16="http://schemas.microsoft.com/office/drawing/2014/main" xmlns="" id="{A6E60459-5C24-4488-8E4C-FF0D7A688D74}"/>
                </a:ext>
              </a:extLst>
            </p:cNvPr>
            <p:cNvSpPr>
              <a:spLocks noChangeAspect="1"/>
            </p:cNvSpPr>
            <p:nvPr/>
          </p:nvSpPr>
          <p:spPr bwMode="auto">
            <a:xfrm>
              <a:off x="8284716" y="4264885"/>
              <a:ext cx="26303" cy="19483"/>
            </a:xfrm>
            <a:custGeom>
              <a:avLst/>
              <a:gdLst>
                <a:gd name="T0" fmla="*/ 0 w 22"/>
                <a:gd name="T1" fmla="*/ 2147483646 h 17"/>
                <a:gd name="T2" fmla="*/ 2147483646 w 22"/>
                <a:gd name="T3" fmla="*/ 0 h 17"/>
                <a:gd name="T4" fmla="*/ 2147483646 w 22"/>
                <a:gd name="T5" fmla="*/ 2147483646 h 17"/>
                <a:gd name="T6" fmla="*/ 0 w 22"/>
                <a:gd name="T7" fmla="*/ 2147483646 h 17"/>
                <a:gd name="T8" fmla="*/ 0 w 22"/>
                <a:gd name="T9" fmla="*/ 2147483646 h 17"/>
                <a:gd name="T10" fmla="*/ 0 w 22"/>
                <a:gd name="T11" fmla="*/ 2147483646 h 17"/>
                <a:gd name="T12" fmla="*/ 0 60000 65536"/>
                <a:gd name="T13" fmla="*/ 0 60000 65536"/>
                <a:gd name="T14" fmla="*/ 0 60000 65536"/>
                <a:gd name="T15" fmla="*/ 0 60000 65536"/>
                <a:gd name="T16" fmla="*/ 0 60000 65536"/>
                <a:gd name="T17" fmla="*/ 0 60000 65536"/>
                <a:gd name="T18" fmla="*/ 0 w 22"/>
                <a:gd name="T19" fmla="*/ 0 h 17"/>
                <a:gd name="T20" fmla="*/ 22 w 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2" h="17">
                  <a:moveTo>
                    <a:pt x="0" y="17"/>
                  </a:moveTo>
                  <a:lnTo>
                    <a:pt x="10" y="0"/>
                  </a:lnTo>
                  <a:lnTo>
                    <a:pt x="22" y="7"/>
                  </a:lnTo>
                  <a:lnTo>
                    <a:pt x="0" y="17"/>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1" name="Freeform 67">
              <a:extLst>
                <a:ext uri="{FF2B5EF4-FFF2-40B4-BE49-F238E27FC236}">
                  <a16:creationId xmlns:a16="http://schemas.microsoft.com/office/drawing/2014/main" xmlns="" id="{9FFD64CB-C9FB-4492-AC13-F7E6AA5F31AB}"/>
                </a:ext>
              </a:extLst>
            </p:cNvPr>
            <p:cNvSpPr>
              <a:spLocks noChangeAspect="1"/>
            </p:cNvSpPr>
            <p:nvPr/>
          </p:nvSpPr>
          <p:spPr bwMode="auto">
            <a:xfrm>
              <a:off x="8331476" y="4260989"/>
              <a:ext cx="20458" cy="15587"/>
            </a:xfrm>
            <a:custGeom>
              <a:avLst/>
              <a:gdLst>
                <a:gd name="T0" fmla="*/ 0 w 17"/>
                <a:gd name="T1" fmla="*/ 2147483646 h 13"/>
                <a:gd name="T2" fmla="*/ 2147483646 w 17"/>
                <a:gd name="T3" fmla="*/ 0 h 13"/>
                <a:gd name="T4" fmla="*/ 2147483646 w 17"/>
                <a:gd name="T5" fmla="*/ 2147483646 h 13"/>
                <a:gd name="T6" fmla="*/ 0 w 17"/>
                <a:gd name="T7" fmla="*/ 2147483646 h 13"/>
                <a:gd name="T8" fmla="*/ 0 w 17"/>
                <a:gd name="T9" fmla="*/ 2147483646 h 13"/>
                <a:gd name="T10" fmla="*/ 0 w 17"/>
                <a:gd name="T11" fmla="*/ 2147483646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13"/>
                  </a:moveTo>
                  <a:lnTo>
                    <a:pt x="10" y="0"/>
                  </a:lnTo>
                  <a:lnTo>
                    <a:pt x="17" y="9"/>
                  </a:lnTo>
                  <a:lnTo>
                    <a:pt x="0" y="13"/>
                  </a:ln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52" name="Group 251">
              <a:extLst>
                <a:ext uri="{FF2B5EF4-FFF2-40B4-BE49-F238E27FC236}">
                  <a16:creationId xmlns:a16="http://schemas.microsoft.com/office/drawing/2014/main" xmlns="" id="{339382BF-D392-4451-9A36-AA595DB31BC5}"/>
                </a:ext>
              </a:extLst>
            </p:cNvPr>
            <p:cNvGrpSpPr/>
            <p:nvPr/>
          </p:nvGrpSpPr>
          <p:grpSpPr>
            <a:xfrm>
              <a:off x="7369973" y="4622405"/>
              <a:ext cx="658537" cy="359467"/>
              <a:chOff x="6059488" y="3148013"/>
              <a:chExt cx="1073150" cy="585787"/>
            </a:xfrm>
            <a:solidFill>
              <a:schemeClr val="bg1"/>
            </a:solidFill>
          </p:grpSpPr>
          <p:sp>
            <p:nvSpPr>
              <p:cNvPr id="283" name="Freeform 45">
                <a:extLst>
                  <a:ext uri="{FF2B5EF4-FFF2-40B4-BE49-F238E27FC236}">
                    <a16:creationId xmlns:a16="http://schemas.microsoft.com/office/drawing/2014/main" xmlns="" id="{9BC8137D-CB57-4899-B7C6-1DA9D401074E}"/>
                  </a:ext>
                </a:extLst>
              </p:cNvPr>
              <p:cNvSpPr>
                <a:spLocks noChangeAspect="1"/>
              </p:cNvSpPr>
              <p:nvPr/>
            </p:nvSpPr>
            <p:spPr bwMode="auto">
              <a:xfrm>
                <a:off x="7075488" y="3309938"/>
                <a:ext cx="57150" cy="147637"/>
              </a:xfrm>
              <a:custGeom>
                <a:avLst/>
                <a:gdLst>
                  <a:gd name="T0" fmla="*/ 0 w 30"/>
                  <a:gd name="T1" fmla="*/ 2147483646 h 77"/>
                  <a:gd name="T2" fmla="*/ 2147483646 w 30"/>
                  <a:gd name="T3" fmla="*/ 2147483646 h 77"/>
                  <a:gd name="T4" fmla="*/ 2147483646 w 30"/>
                  <a:gd name="T5" fmla="*/ 2147483646 h 77"/>
                  <a:gd name="T6" fmla="*/ 2147483646 w 30"/>
                  <a:gd name="T7" fmla="*/ 0 h 77"/>
                  <a:gd name="T8" fmla="*/ 2147483646 w 30"/>
                  <a:gd name="T9" fmla="*/ 2147483646 h 77"/>
                  <a:gd name="T10" fmla="*/ 0 w 30"/>
                  <a:gd name="T11" fmla="*/ 2147483646 h 77"/>
                  <a:gd name="T12" fmla="*/ 0 w 30"/>
                  <a:gd name="T13" fmla="*/ 2147483646 h 77"/>
                  <a:gd name="T14" fmla="*/ 0 w 30"/>
                  <a:gd name="T15" fmla="*/ 2147483646 h 77"/>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7"/>
                  <a:gd name="T26" fmla="*/ 30 w 30"/>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7">
                    <a:moveTo>
                      <a:pt x="0" y="77"/>
                    </a:moveTo>
                    <a:lnTo>
                      <a:pt x="10" y="55"/>
                    </a:lnTo>
                    <a:lnTo>
                      <a:pt x="22" y="43"/>
                    </a:lnTo>
                    <a:lnTo>
                      <a:pt x="30" y="0"/>
                    </a:lnTo>
                    <a:lnTo>
                      <a:pt x="12" y="10"/>
                    </a:lnTo>
                    <a:lnTo>
                      <a:pt x="0" y="50"/>
                    </a:lnTo>
                    <a:lnTo>
                      <a:pt x="0" y="77"/>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4" name="Freeform 44">
                <a:extLst>
                  <a:ext uri="{FF2B5EF4-FFF2-40B4-BE49-F238E27FC236}">
                    <a16:creationId xmlns:a16="http://schemas.microsoft.com/office/drawing/2014/main" xmlns="" id="{5CDA204E-5486-47E4-A7ED-7470D85009A5}"/>
                  </a:ext>
                </a:extLst>
              </p:cNvPr>
              <p:cNvSpPr>
                <a:spLocks noChangeAspect="1"/>
              </p:cNvSpPr>
              <p:nvPr/>
            </p:nvSpPr>
            <p:spPr bwMode="auto">
              <a:xfrm>
                <a:off x="6059488" y="3148013"/>
                <a:ext cx="1062037" cy="585787"/>
              </a:xfrm>
              <a:custGeom>
                <a:avLst/>
                <a:gdLst>
                  <a:gd name="T0" fmla="*/ 2147483646 w 557"/>
                  <a:gd name="T1" fmla="*/ 2147483646 h 307"/>
                  <a:gd name="T2" fmla="*/ 2147483646 w 557"/>
                  <a:gd name="T3" fmla="*/ 2147483646 h 307"/>
                  <a:gd name="T4" fmla="*/ 2147483646 w 557"/>
                  <a:gd name="T5" fmla="*/ 2147483646 h 307"/>
                  <a:gd name="T6" fmla="*/ 2147483646 w 557"/>
                  <a:gd name="T7" fmla="*/ 2147483646 h 307"/>
                  <a:gd name="T8" fmla="*/ 2147483646 w 557"/>
                  <a:gd name="T9" fmla="*/ 2147483646 h 307"/>
                  <a:gd name="T10" fmla="*/ 2147483646 w 557"/>
                  <a:gd name="T11" fmla="*/ 2147483646 h 307"/>
                  <a:gd name="T12" fmla="*/ 2147483646 w 557"/>
                  <a:gd name="T13" fmla="*/ 2147483646 h 307"/>
                  <a:gd name="T14" fmla="*/ 2147483646 w 557"/>
                  <a:gd name="T15" fmla="*/ 2147483646 h 307"/>
                  <a:gd name="T16" fmla="*/ 2147483646 w 557"/>
                  <a:gd name="T17" fmla="*/ 2147483646 h 307"/>
                  <a:gd name="T18" fmla="*/ 2147483646 w 557"/>
                  <a:gd name="T19" fmla="*/ 2147483646 h 307"/>
                  <a:gd name="T20" fmla="*/ 2147483646 w 557"/>
                  <a:gd name="T21" fmla="*/ 0 h 307"/>
                  <a:gd name="T22" fmla="*/ 2147483646 w 557"/>
                  <a:gd name="T23" fmla="*/ 2147483646 h 307"/>
                  <a:gd name="T24" fmla="*/ 2147483646 w 557"/>
                  <a:gd name="T25" fmla="*/ 2147483646 h 307"/>
                  <a:gd name="T26" fmla="*/ 2147483646 w 557"/>
                  <a:gd name="T27" fmla="*/ 2147483646 h 307"/>
                  <a:gd name="T28" fmla="*/ 2147483646 w 557"/>
                  <a:gd name="T29" fmla="*/ 2147483646 h 307"/>
                  <a:gd name="T30" fmla="*/ 2147483646 w 557"/>
                  <a:gd name="T31" fmla="*/ 2147483646 h 307"/>
                  <a:gd name="T32" fmla="*/ 2147483646 w 557"/>
                  <a:gd name="T33" fmla="*/ 2147483646 h 307"/>
                  <a:gd name="T34" fmla="*/ 2147483646 w 557"/>
                  <a:gd name="T35" fmla="*/ 2147483646 h 307"/>
                  <a:gd name="T36" fmla="*/ 2147483646 w 557"/>
                  <a:gd name="T37" fmla="*/ 2147483646 h 307"/>
                  <a:gd name="T38" fmla="*/ 2147483646 w 557"/>
                  <a:gd name="T39" fmla="*/ 2147483646 h 307"/>
                  <a:gd name="T40" fmla="*/ 2147483646 w 557"/>
                  <a:gd name="T41" fmla="*/ 2147483646 h 307"/>
                  <a:gd name="T42" fmla="*/ 2147483646 w 557"/>
                  <a:gd name="T43" fmla="*/ 2147483646 h 307"/>
                  <a:gd name="T44" fmla="*/ 2147483646 w 557"/>
                  <a:gd name="T45" fmla="*/ 2147483646 h 307"/>
                  <a:gd name="T46" fmla="*/ 2147483646 w 557"/>
                  <a:gd name="T47" fmla="*/ 2147483646 h 307"/>
                  <a:gd name="T48" fmla="*/ 2147483646 w 557"/>
                  <a:gd name="T49" fmla="*/ 2147483646 h 307"/>
                  <a:gd name="T50" fmla="*/ 2147483646 w 557"/>
                  <a:gd name="T51" fmla="*/ 2147483646 h 307"/>
                  <a:gd name="T52" fmla="*/ 2147483646 w 557"/>
                  <a:gd name="T53" fmla="*/ 2147483646 h 307"/>
                  <a:gd name="T54" fmla="*/ 2147483646 w 557"/>
                  <a:gd name="T55" fmla="*/ 2147483646 h 307"/>
                  <a:gd name="T56" fmla="*/ 2147483646 w 557"/>
                  <a:gd name="T57" fmla="*/ 2147483646 h 307"/>
                  <a:gd name="T58" fmla="*/ 0 w 557"/>
                  <a:gd name="T59" fmla="*/ 2147483646 h 307"/>
                  <a:gd name="T60" fmla="*/ 2147483646 w 557"/>
                  <a:gd name="T61" fmla="*/ 2147483646 h 307"/>
                  <a:gd name="T62" fmla="*/ 2147483646 w 557"/>
                  <a:gd name="T63" fmla="*/ 2147483646 h 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7"/>
                  <a:gd name="T97" fmla="*/ 0 h 307"/>
                  <a:gd name="T98" fmla="*/ 557 w 557"/>
                  <a:gd name="T99" fmla="*/ 307 h 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7" h="307">
                    <a:moveTo>
                      <a:pt x="51" y="274"/>
                    </a:moveTo>
                    <a:lnTo>
                      <a:pt x="51" y="267"/>
                    </a:lnTo>
                    <a:lnTo>
                      <a:pt x="88" y="232"/>
                    </a:lnTo>
                    <a:lnTo>
                      <a:pt x="108" y="209"/>
                    </a:lnTo>
                    <a:lnTo>
                      <a:pt x="128" y="232"/>
                    </a:lnTo>
                    <a:lnTo>
                      <a:pt x="189" y="208"/>
                    </a:lnTo>
                    <a:lnTo>
                      <a:pt x="217" y="203"/>
                    </a:lnTo>
                    <a:lnTo>
                      <a:pt x="232" y="185"/>
                    </a:lnTo>
                    <a:lnTo>
                      <a:pt x="256" y="91"/>
                    </a:lnTo>
                    <a:lnTo>
                      <a:pt x="282" y="103"/>
                    </a:lnTo>
                    <a:lnTo>
                      <a:pt x="332" y="0"/>
                    </a:lnTo>
                    <a:lnTo>
                      <a:pt x="371" y="22"/>
                    </a:lnTo>
                    <a:lnTo>
                      <a:pt x="378" y="3"/>
                    </a:lnTo>
                    <a:lnTo>
                      <a:pt x="396" y="8"/>
                    </a:lnTo>
                    <a:lnTo>
                      <a:pt x="432" y="41"/>
                    </a:lnTo>
                    <a:lnTo>
                      <a:pt x="419" y="71"/>
                    </a:lnTo>
                    <a:lnTo>
                      <a:pt x="424" y="85"/>
                    </a:lnTo>
                    <a:lnTo>
                      <a:pt x="439" y="79"/>
                    </a:lnTo>
                    <a:lnTo>
                      <a:pt x="450" y="93"/>
                    </a:lnTo>
                    <a:lnTo>
                      <a:pt x="504" y="110"/>
                    </a:lnTo>
                    <a:lnTo>
                      <a:pt x="454" y="108"/>
                    </a:lnTo>
                    <a:lnTo>
                      <a:pt x="507" y="154"/>
                    </a:lnTo>
                    <a:lnTo>
                      <a:pt x="473" y="149"/>
                    </a:lnTo>
                    <a:lnTo>
                      <a:pt x="541" y="192"/>
                    </a:lnTo>
                    <a:lnTo>
                      <a:pt x="557" y="221"/>
                    </a:lnTo>
                    <a:lnTo>
                      <a:pt x="546" y="217"/>
                    </a:lnTo>
                    <a:lnTo>
                      <a:pt x="543" y="224"/>
                    </a:lnTo>
                    <a:lnTo>
                      <a:pt x="324" y="266"/>
                    </a:lnTo>
                    <a:lnTo>
                      <a:pt x="143" y="288"/>
                    </a:lnTo>
                    <a:lnTo>
                      <a:pt x="0" y="307"/>
                    </a:lnTo>
                    <a:lnTo>
                      <a:pt x="51" y="274"/>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53" name="Rectangle 1">
              <a:extLst>
                <a:ext uri="{FF2B5EF4-FFF2-40B4-BE49-F238E27FC236}">
                  <a16:creationId xmlns:a16="http://schemas.microsoft.com/office/drawing/2014/main" xmlns="" id="{0369071D-C993-4716-891B-D88B80F21BD0}"/>
                </a:ext>
              </a:extLst>
            </p:cNvPr>
            <p:cNvSpPr/>
            <p:nvPr/>
          </p:nvSpPr>
          <p:spPr>
            <a:xfrm>
              <a:off x="4298987" y="5643670"/>
              <a:ext cx="914782" cy="767061"/>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5416 w 21600"/>
                <a:gd name="connsiteY2" fmla="*/ 4072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8515"/>
                <a:gd name="connsiteY0" fmla="*/ 4342 h 21600"/>
                <a:gd name="connsiteX1" fmla="*/ 14790 w 28515"/>
                <a:gd name="connsiteY1" fmla="*/ 0 h 21600"/>
                <a:gd name="connsiteX2" fmla="*/ 15416 w 28515"/>
                <a:gd name="connsiteY2" fmla="*/ 4072 h 21600"/>
                <a:gd name="connsiteX3" fmla="*/ 18007 w 28515"/>
                <a:gd name="connsiteY3" fmla="*/ 3172 h 21600"/>
                <a:gd name="connsiteX4" fmla="*/ 28515 w 28515"/>
                <a:gd name="connsiteY4" fmla="*/ 6076 h 21600"/>
                <a:gd name="connsiteX5" fmla="*/ 21600 w 28515"/>
                <a:gd name="connsiteY5" fmla="*/ 6645 h 21600"/>
                <a:gd name="connsiteX6" fmla="*/ 16985 w 28515"/>
                <a:gd name="connsiteY6" fmla="*/ 9402 h 21600"/>
                <a:gd name="connsiteX7" fmla="*/ 18270 w 28515"/>
                <a:gd name="connsiteY7" fmla="*/ 11290 h 21600"/>
                <a:gd name="connsiteX8" fmla="*/ 16380 w 28515"/>
                <a:gd name="connsiteY8" fmla="*/ 12310 h 21600"/>
                <a:gd name="connsiteX9" fmla="*/ 18877 w 28515"/>
                <a:gd name="connsiteY9" fmla="*/ 15632 h 21600"/>
                <a:gd name="connsiteX10" fmla="*/ 14640 w 28515"/>
                <a:gd name="connsiteY10" fmla="*/ 14350 h 21600"/>
                <a:gd name="connsiteX11" fmla="*/ 14942 w 28515"/>
                <a:gd name="connsiteY11" fmla="*/ 17370 h 21600"/>
                <a:gd name="connsiteX12" fmla="*/ 12180 w 28515"/>
                <a:gd name="connsiteY12" fmla="*/ 15935 h 21600"/>
                <a:gd name="connsiteX13" fmla="*/ 11612 w 28515"/>
                <a:gd name="connsiteY13" fmla="*/ 18842 h 21600"/>
                <a:gd name="connsiteX14" fmla="*/ 9872 w 28515"/>
                <a:gd name="connsiteY14" fmla="*/ 17370 h 21600"/>
                <a:gd name="connsiteX15" fmla="*/ 8700 w 28515"/>
                <a:gd name="connsiteY15" fmla="*/ 19712 h 21600"/>
                <a:gd name="connsiteX16" fmla="*/ 7527 w 28515"/>
                <a:gd name="connsiteY16" fmla="*/ 18125 h 21600"/>
                <a:gd name="connsiteX17" fmla="*/ 4917 w 28515"/>
                <a:gd name="connsiteY17" fmla="*/ 21600 h 21600"/>
                <a:gd name="connsiteX18" fmla="*/ 4805 w 28515"/>
                <a:gd name="connsiteY18" fmla="*/ 18240 h 21600"/>
                <a:gd name="connsiteX19" fmla="*/ 1285 w 28515"/>
                <a:gd name="connsiteY19" fmla="*/ 17825 h 21600"/>
                <a:gd name="connsiteX20" fmla="*/ 3330 w 28515"/>
                <a:gd name="connsiteY20" fmla="*/ 15370 h 21600"/>
                <a:gd name="connsiteX21" fmla="*/ 0 w 28515"/>
                <a:gd name="connsiteY21" fmla="*/ 12877 h 21600"/>
                <a:gd name="connsiteX22" fmla="*/ 3935 w 28515"/>
                <a:gd name="connsiteY22" fmla="*/ 11592 h 21600"/>
                <a:gd name="connsiteX23" fmla="*/ 1172 w 28515"/>
                <a:gd name="connsiteY23" fmla="*/ 8270 h 21600"/>
                <a:gd name="connsiteX24" fmla="*/ 5372 w 28515"/>
                <a:gd name="connsiteY24" fmla="*/ 7817 h 21600"/>
                <a:gd name="connsiteX25" fmla="*/ 4502 w 28515"/>
                <a:gd name="connsiteY25" fmla="*/ 3625 h 21600"/>
                <a:gd name="connsiteX26" fmla="*/ 8550 w 28515"/>
                <a:gd name="connsiteY26" fmla="*/ 6382 h 21600"/>
                <a:gd name="connsiteX27" fmla="*/ 9722 w 28515"/>
                <a:gd name="connsiteY27" fmla="*/ 1887 h 21600"/>
                <a:gd name="connsiteX28" fmla="*/ 11462 w 28515"/>
                <a:gd name="connsiteY28" fmla="*/ 4342 h 21600"/>
                <a:gd name="connsiteX0" fmla="*/ 11462 w 28515"/>
                <a:gd name="connsiteY0" fmla="*/ 4342 h 21600"/>
                <a:gd name="connsiteX1" fmla="*/ 14790 w 28515"/>
                <a:gd name="connsiteY1" fmla="*/ 0 h 21600"/>
                <a:gd name="connsiteX2" fmla="*/ 15416 w 28515"/>
                <a:gd name="connsiteY2" fmla="*/ 4072 h 21600"/>
                <a:gd name="connsiteX3" fmla="*/ 18007 w 28515"/>
                <a:gd name="connsiteY3" fmla="*/ 3172 h 21600"/>
                <a:gd name="connsiteX4" fmla="*/ 28515 w 28515"/>
                <a:gd name="connsiteY4" fmla="*/ 6076 h 21600"/>
                <a:gd name="connsiteX5" fmla="*/ 27625 w 28515"/>
                <a:gd name="connsiteY5" fmla="*/ 10103 h 21600"/>
                <a:gd name="connsiteX6" fmla="*/ 16985 w 28515"/>
                <a:gd name="connsiteY6" fmla="*/ 9402 h 21600"/>
                <a:gd name="connsiteX7" fmla="*/ 18270 w 28515"/>
                <a:gd name="connsiteY7" fmla="*/ 11290 h 21600"/>
                <a:gd name="connsiteX8" fmla="*/ 16380 w 28515"/>
                <a:gd name="connsiteY8" fmla="*/ 12310 h 21600"/>
                <a:gd name="connsiteX9" fmla="*/ 18877 w 28515"/>
                <a:gd name="connsiteY9" fmla="*/ 15632 h 21600"/>
                <a:gd name="connsiteX10" fmla="*/ 14640 w 28515"/>
                <a:gd name="connsiteY10" fmla="*/ 14350 h 21600"/>
                <a:gd name="connsiteX11" fmla="*/ 14942 w 28515"/>
                <a:gd name="connsiteY11" fmla="*/ 17370 h 21600"/>
                <a:gd name="connsiteX12" fmla="*/ 12180 w 28515"/>
                <a:gd name="connsiteY12" fmla="*/ 15935 h 21600"/>
                <a:gd name="connsiteX13" fmla="*/ 11612 w 28515"/>
                <a:gd name="connsiteY13" fmla="*/ 18842 h 21600"/>
                <a:gd name="connsiteX14" fmla="*/ 9872 w 28515"/>
                <a:gd name="connsiteY14" fmla="*/ 17370 h 21600"/>
                <a:gd name="connsiteX15" fmla="*/ 8700 w 28515"/>
                <a:gd name="connsiteY15" fmla="*/ 19712 h 21600"/>
                <a:gd name="connsiteX16" fmla="*/ 7527 w 28515"/>
                <a:gd name="connsiteY16" fmla="*/ 18125 h 21600"/>
                <a:gd name="connsiteX17" fmla="*/ 4917 w 28515"/>
                <a:gd name="connsiteY17" fmla="*/ 21600 h 21600"/>
                <a:gd name="connsiteX18" fmla="*/ 4805 w 28515"/>
                <a:gd name="connsiteY18" fmla="*/ 18240 h 21600"/>
                <a:gd name="connsiteX19" fmla="*/ 1285 w 28515"/>
                <a:gd name="connsiteY19" fmla="*/ 17825 h 21600"/>
                <a:gd name="connsiteX20" fmla="*/ 3330 w 28515"/>
                <a:gd name="connsiteY20" fmla="*/ 15370 h 21600"/>
                <a:gd name="connsiteX21" fmla="*/ 0 w 28515"/>
                <a:gd name="connsiteY21" fmla="*/ 12877 h 21600"/>
                <a:gd name="connsiteX22" fmla="*/ 3935 w 28515"/>
                <a:gd name="connsiteY22" fmla="*/ 11592 h 21600"/>
                <a:gd name="connsiteX23" fmla="*/ 1172 w 28515"/>
                <a:gd name="connsiteY23" fmla="*/ 8270 h 21600"/>
                <a:gd name="connsiteX24" fmla="*/ 5372 w 28515"/>
                <a:gd name="connsiteY24" fmla="*/ 7817 h 21600"/>
                <a:gd name="connsiteX25" fmla="*/ 4502 w 28515"/>
                <a:gd name="connsiteY25" fmla="*/ 3625 h 21600"/>
                <a:gd name="connsiteX26" fmla="*/ 8550 w 28515"/>
                <a:gd name="connsiteY26" fmla="*/ 6382 h 21600"/>
                <a:gd name="connsiteX27" fmla="*/ 9722 w 28515"/>
                <a:gd name="connsiteY27" fmla="*/ 1887 h 21600"/>
                <a:gd name="connsiteX28" fmla="*/ 11462 w 28515"/>
                <a:gd name="connsiteY28" fmla="*/ 4342 h 21600"/>
                <a:gd name="connsiteX0" fmla="*/ 11462 w 28515"/>
                <a:gd name="connsiteY0" fmla="*/ 4342 h 21600"/>
                <a:gd name="connsiteX1" fmla="*/ 14790 w 28515"/>
                <a:gd name="connsiteY1" fmla="*/ 0 h 21600"/>
                <a:gd name="connsiteX2" fmla="*/ 15416 w 28515"/>
                <a:gd name="connsiteY2" fmla="*/ 4072 h 21600"/>
                <a:gd name="connsiteX3" fmla="*/ 18007 w 28515"/>
                <a:gd name="connsiteY3" fmla="*/ 3172 h 21600"/>
                <a:gd name="connsiteX4" fmla="*/ 28515 w 28515"/>
                <a:gd name="connsiteY4" fmla="*/ 6076 h 21600"/>
                <a:gd name="connsiteX5" fmla="*/ 27625 w 28515"/>
                <a:gd name="connsiteY5" fmla="*/ 10103 h 21600"/>
                <a:gd name="connsiteX6" fmla="*/ 26320 w 28515"/>
                <a:gd name="connsiteY6" fmla="*/ 13628 h 21600"/>
                <a:gd name="connsiteX7" fmla="*/ 18270 w 28515"/>
                <a:gd name="connsiteY7" fmla="*/ 11290 h 21600"/>
                <a:gd name="connsiteX8" fmla="*/ 16380 w 28515"/>
                <a:gd name="connsiteY8" fmla="*/ 12310 h 21600"/>
                <a:gd name="connsiteX9" fmla="*/ 18877 w 28515"/>
                <a:gd name="connsiteY9" fmla="*/ 15632 h 21600"/>
                <a:gd name="connsiteX10" fmla="*/ 14640 w 28515"/>
                <a:gd name="connsiteY10" fmla="*/ 14350 h 21600"/>
                <a:gd name="connsiteX11" fmla="*/ 14942 w 28515"/>
                <a:gd name="connsiteY11" fmla="*/ 17370 h 21600"/>
                <a:gd name="connsiteX12" fmla="*/ 12180 w 28515"/>
                <a:gd name="connsiteY12" fmla="*/ 15935 h 21600"/>
                <a:gd name="connsiteX13" fmla="*/ 11612 w 28515"/>
                <a:gd name="connsiteY13" fmla="*/ 18842 h 21600"/>
                <a:gd name="connsiteX14" fmla="*/ 9872 w 28515"/>
                <a:gd name="connsiteY14" fmla="*/ 17370 h 21600"/>
                <a:gd name="connsiteX15" fmla="*/ 8700 w 28515"/>
                <a:gd name="connsiteY15" fmla="*/ 19712 h 21600"/>
                <a:gd name="connsiteX16" fmla="*/ 7527 w 28515"/>
                <a:gd name="connsiteY16" fmla="*/ 18125 h 21600"/>
                <a:gd name="connsiteX17" fmla="*/ 4917 w 28515"/>
                <a:gd name="connsiteY17" fmla="*/ 21600 h 21600"/>
                <a:gd name="connsiteX18" fmla="*/ 4805 w 28515"/>
                <a:gd name="connsiteY18" fmla="*/ 18240 h 21600"/>
                <a:gd name="connsiteX19" fmla="*/ 1285 w 28515"/>
                <a:gd name="connsiteY19" fmla="*/ 17825 h 21600"/>
                <a:gd name="connsiteX20" fmla="*/ 3330 w 28515"/>
                <a:gd name="connsiteY20" fmla="*/ 15370 h 21600"/>
                <a:gd name="connsiteX21" fmla="*/ 0 w 28515"/>
                <a:gd name="connsiteY21" fmla="*/ 12877 h 21600"/>
                <a:gd name="connsiteX22" fmla="*/ 3935 w 28515"/>
                <a:gd name="connsiteY22" fmla="*/ 11592 h 21600"/>
                <a:gd name="connsiteX23" fmla="*/ 1172 w 28515"/>
                <a:gd name="connsiteY23" fmla="*/ 8270 h 21600"/>
                <a:gd name="connsiteX24" fmla="*/ 5372 w 28515"/>
                <a:gd name="connsiteY24" fmla="*/ 7817 h 21600"/>
                <a:gd name="connsiteX25" fmla="*/ 4502 w 28515"/>
                <a:gd name="connsiteY25" fmla="*/ 3625 h 21600"/>
                <a:gd name="connsiteX26" fmla="*/ 8550 w 28515"/>
                <a:gd name="connsiteY26" fmla="*/ 6382 h 21600"/>
                <a:gd name="connsiteX27" fmla="*/ 9722 w 28515"/>
                <a:gd name="connsiteY27" fmla="*/ 1887 h 21600"/>
                <a:gd name="connsiteX28" fmla="*/ 11462 w 28515"/>
                <a:gd name="connsiteY28" fmla="*/ 4342 h 21600"/>
                <a:gd name="connsiteX0" fmla="*/ 11462 w 28515"/>
                <a:gd name="connsiteY0" fmla="*/ 4342 h 21600"/>
                <a:gd name="connsiteX1" fmla="*/ 14790 w 28515"/>
                <a:gd name="connsiteY1" fmla="*/ 0 h 21600"/>
                <a:gd name="connsiteX2" fmla="*/ 15416 w 28515"/>
                <a:gd name="connsiteY2" fmla="*/ 4072 h 21600"/>
                <a:gd name="connsiteX3" fmla="*/ 18007 w 28515"/>
                <a:gd name="connsiteY3" fmla="*/ 3172 h 21600"/>
                <a:gd name="connsiteX4" fmla="*/ 28515 w 28515"/>
                <a:gd name="connsiteY4" fmla="*/ 6076 h 21600"/>
                <a:gd name="connsiteX5" fmla="*/ 27625 w 28515"/>
                <a:gd name="connsiteY5" fmla="*/ 10103 h 21600"/>
                <a:gd name="connsiteX6" fmla="*/ 26320 w 28515"/>
                <a:gd name="connsiteY6" fmla="*/ 13628 h 21600"/>
                <a:gd name="connsiteX7" fmla="*/ 21367 w 28515"/>
                <a:gd name="connsiteY7" fmla="*/ 15156 h 21600"/>
                <a:gd name="connsiteX8" fmla="*/ 16380 w 28515"/>
                <a:gd name="connsiteY8" fmla="*/ 12310 h 21600"/>
                <a:gd name="connsiteX9" fmla="*/ 18877 w 28515"/>
                <a:gd name="connsiteY9" fmla="*/ 15632 h 21600"/>
                <a:gd name="connsiteX10" fmla="*/ 14640 w 28515"/>
                <a:gd name="connsiteY10" fmla="*/ 14350 h 21600"/>
                <a:gd name="connsiteX11" fmla="*/ 14942 w 28515"/>
                <a:gd name="connsiteY11" fmla="*/ 17370 h 21600"/>
                <a:gd name="connsiteX12" fmla="*/ 12180 w 28515"/>
                <a:gd name="connsiteY12" fmla="*/ 15935 h 21600"/>
                <a:gd name="connsiteX13" fmla="*/ 11612 w 28515"/>
                <a:gd name="connsiteY13" fmla="*/ 18842 h 21600"/>
                <a:gd name="connsiteX14" fmla="*/ 9872 w 28515"/>
                <a:gd name="connsiteY14" fmla="*/ 17370 h 21600"/>
                <a:gd name="connsiteX15" fmla="*/ 8700 w 28515"/>
                <a:gd name="connsiteY15" fmla="*/ 19712 h 21600"/>
                <a:gd name="connsiteX16" fmla="*/ 7527 w 28515"/>
                <a:gd name="connsiteY16" fmla="*/ 18125 h 21600"/>
                <a:gd name="connsiteX17" fmla="*/ 4917 w 28515"/>
                <a:gd name="connsiteY17" fmla="*/ 21600 h 21600"/>
                <a:gd name="connsiteX18" fmla="*/ 4805 w 28515"/>
                <a:gd name="connsiteY18" fmla="*/ 18240 h 21600"/>
                <a:gd name="connsiteX19" fmla="*/ 1285 w 28515"/>
                <a:gd name="connsiteY19" fmla="*/ 17825 h 21600"/>
                <a:gd name="connsiteX20" fmla="*/ 3330 w 28515"/>
                <a:gd name="connsiteY20" fmla="*/ 15370 h 21600"/>
                <a:gd name="connsiteX21" fmla="*/ 0 w 28515"/>
                <a:gd name="connsiteY21" fmla="*/ 12877 h 21600"/>
                <a:gd name="connsiteX22" fmla="*/ 3935 w 28515"/>
                <a:gd name="connsiteY22" fmla="*/ 11592 h 21600"/>
                <a:gd name="connsiteX23" fmla="*/ 1172 w 28515"/>
                <a:gd name="connsiteY23" fmla="*/ 8270 h 21600"/>
                <a:gd name="connsiteX24" fmla="*/ 5372 w 28515"/>
                <a:gd name="connsiteY24" fmla="*/ 7817 h 21600"/>
                <a:gd name="connsiteX25" fmla="*/ 4502 w 28515"/>
                <a:gd name="connsiteY25" fmla="*/ 3625 h 21600"/>
                <a:gd name="connsiteX26" fmla="*/ 8550 w 28515"/>
                <a:gd name="connsiteY26" fmla="*/ 6382 h 21600"/>
                <a:gd name="connsiteX27" fmla="*/ 9722 w 28515"/>
                <a:gd name="connsiteY27" fmla="*/ 1887 h 21600"/>
                <a:gd name="connsiteX28" fmla="*/ 11462 w 28515"/>
                <a:gd name="connsiteY28" fmla="*/ 4342 h 21600"/>
                <a:gd name="connsiteX0" fmla="*/ 11462 w 28515"/>
                <a:gd name="connsiteY0" fmla="*/ 4342 h 21600"/>
                <a:gd name="connsiteX1" fmla="*/ 14790 w 28515"/>
                <a:gd name="connsiteY1" fmla="*/ 0 h 21600"/>
                <a:gd name="connsiteX2" fmla="*/ 15416 w 28515"/>
                <a:gd name="connsiteY2" fmla="*/ 4072 h 21600"/>
                <a:gd name="connsiteX3" fmla="*/ 18940 w 28515"/>
                <a:gd name="connsiteY3" fmla="*/ 11961 h 21600"/>
                <a:gd name="connsiteX4" fmla="*/ 28515 w 28515"/>
                <a:gd name="connsiteY4" fmla="*/ 6076 h 21600"/>
                <a:gd name="connsiteX5" fmla="*/ 27625 w 28515"/>
                <a:gd name="connsiteY5" fmla="*/ 10103 h 21600"/>
                <a:gd name="connsiteX6" fmla="*/ 26320 w 28515"/>
                <a:gd name="connsiteY6" fmla="*/ 13628 h 21600"/>
                <a:gd name="connsiteX7" fmla="*/ 21367 w 28515"/>
                <a:gd name="connsiteY7" fmla="*/ 15156 h 21600"/>
                <a:gd name="connsiteX8" fmla="*/ 16380 w 28515"/>
                <a:gd name="connsiteY8" fmla="*/ 12310 h 21600"/>
                <a:gd name="connsiteX9" fmla="*/ 18877 w 28515"/>
                <a:gd name="connsiteY9" fmla="*/ 15632 h 21600"/>
                <a:gd name="connsiteX10" fmla="*/ 14640 w 28515"/>
                <a:gd name="connsiteY10" fmla="*/ 14350 h 21600"/>
                <a:gd name="connsiteX11" fmla="*/ 14942 w 28515"/>
                <a:gd name="connsiteY11" fmla="*/ 17370 h 21600"/>
                <a:gd name="connsiteX12" fmla="*/ 12180 w 28515"/>
                <a:gd name="connsiteY12" fmla="*/ 15935 h 21600"/>
                <a:gd name="connsiteX13" fmla="*/ 11612 w 28515"/>
                <a:gd name="connsiteY13" fmla="*/ 18842 h 21600"/>
                <a:gd name="connsiteX14" fmla="*/ 9872 w 28515"/>
                <a:gd name="connsiteY14" fmla="*/ 17370 h 21600"/>
                <a:gd name="connsiteX15" fmla="*/ 8700 w 28515"/>
                <a:gd name="connsiteY15" fmla="*/ 19712 h 21600"/>
                <a:gd name="connsiteX16" fmla="*/ 7527 w 28515"/>
                <a:gd name="connsiteY16" fmla="*/ 18125 h 21600"/>
                <a:gd name="connsiteX17" fmla="*/ 4917 w 28515"/>
                <a:gd name="connsiteY17" fmla="*/ 21600 h 21600"/>
                <a:gd name="connsiteX18" fmla="*/ 4805 w 28515"/>
                <a:gd name="connsiteY18" fmla="*/ 18240 h 21600"/>
                <a:gd name="connsiteX19" fmla="*/ 1285 w 28515"/>
                <a:gd name="connsiteY19" fmla="*/ 17825 h 21600"/>
                <a:gd name="connsiteX20" fmla="*/ 3330 w 28515"/>
                <a:gd name="connsiteY20" fmla="*/ 15370 h 21600"/>
                <a:gd name="connsiteX21" fmla="*/ 0 w 28515"/>
                <a:gd name="connsiteY21" fmla="*/ 12877 h 21600"/>
                <a:gd name="connsiteX22" fmla="*/ 3935 w 28515"/>
                <a:gd name="connsiteY22" fmla="*/ 11592 h 21600"/>
                <a:gd name="connsiteX23" fmla="*/ 1172 w 28515"/>
                <a:gd name="connsiteY23" fmla="*/ 8270 h 21600"/>
                <a:gd name="connsiteX24" fmla="*/ 5372 w 28515"/>
                <a:gd name="connsiteY24" fmla="*/ 7817 h 21600"/>
                <a:gd name="connsiteX25" fmla="*/ 4502 w 28515"/>
                <a:gd name="connsiteY25" fmla="*/ 3625 h 21600"/>
                <a:gd name="connsiteX26" fmla="*/ 8550 w 28515"/>
                <a:gd name="connsiteY26" fmla="*/ 6382 h 21600"/>
                <a:gd name="connsiteX27" fmla="*/ 9722 w 28515"/>
                <a:gd name="connsiteY27" fmla="*/ 1887 h 21600"/>
                <a:gd name="connsiteX28" fmla="*/ 11462 w 28515"/>
                <a:gd name="connsiteY28" fmla="*/ 4342 h 21600"/>
                <a:gd name="connsiteX0" fmla="*/ 11462 w 27625"/>
                <a:gd name="connsiteY0" fmla="*/ 4342 h 21600"/>
                <a:gd name="connsiteX1" fmla="*/ 14790 w 27625"/>
                <a:gd name="connsiteY1" fmla="*/ 0 h 21600"/>
                <a:gd name="connsiteX2" fmla="*/ 15416 w 27625"/>
                <a:gd name="connsiteY2" fmla="*/ 4072 h 21600"/>
                <a:gd name="connsiteX3" fmla="*/ 18940 w 27625"/>
                <a:gd name="connsiteY3" fmla="*/ 11961 h 21600"/>
                <a:gd name="connsiteX4" fmla="*/ 20283 w 27625"/>
                <a:gd name="connsiteY4" fmla="*/ 11695 h 21600"/>
                <a:gd name="connsiteX5" fmla="*/ 27625 w 27625"/>
                <a:gd name="connsiteY5" fmla="*/ 10103 h 21600"/>
                <a:gd name="connsiteX6" fmla="*/ 26320 w 27625"/>
                <a:gd name="connsiteY6" fmla="*/ 13628 h 21600"/>
                <a:gd name="connsiteX7" fmla="*/ 21367 w 27625"/>
                <a:gd name="connsiteY7" fmla="*/ 15156 h 21600"/>
                <a:gd name="connsiteX8" fmla="*/ 16380 w 27625"/>
                <a:gd name="connsiteY8" fmla="*/ 12310 h 21600"/>
                <a:gd name="connsiteX9" fmla="*/ 18877 w 27625"/>
                <a:gd name="connsiteY9" fmla="*/ 15632 h 21600"/>
                <a:gd name="connsiteX10" fmla="*/ 14640 w 27625"/>
                <a:gd name="connsiteY10" fmla="*/ 14350 h 21600"/>
                <a:gd name="connsiteX11" fmla="*/ 14942 w 27625"/>
                <a:gd name="connsiteY11" fmla="*/ 17370 h 21600"/>
                <a:gd name="connsiteX12" fmla="*/ 12180 w 27625"/>
                <a:gd name="connsiteY12" fmla="*/ 15935 h 21600"/>
                <a:gd name="connsiteX13" fmla="*/ 11612 w 27625"/>
                <a:gd name="connsiteY13" fmla="*/ 18842 h 21600"/>
                <a:gd name="connsiteX14" fmla="*/ 9872 w 27625"/>
                <a:gd name="connsiteY14" fmla="*/ 17370 h 21600"/>
                <a:gd name="connsiteX15" fmla="*/ 8700 w 27625"/>
                <a:gd name="connsiteY15" fmla="*/ 19712 h 21600"/>
                <a:gd name="connsiteX16" fmla="*/ 7527 w 27625"/>
                <a:gd name="connsiteY16" fmla="*/ 18125 h 21600"/>
                <a:gd name="connsiteX17" fmla="*/ 4917 w 27625"/>
                <a:gd name="connsiteY17" fmla="*/ 21600 h 21600"/>
                <a:gd name="connsiteX18" fmla="*/ 4805 w 27625"/>
                <a:gd name="connsiteY18" fmla="*/ 18240 h 21600"/>
                <a:gd name="connsiteX19" fmla="*/ 1285 w 27625"/>
                <a:gd name="connsiteY19" fmla="*/ 17825 h 21600"/>
                <a:gd name="connsiteX20" fmla="*/ 3330 w 27625"/>
                <a:gd name="connsiteY20" fmla="*/ 15370 h 21600"/>
                <a:gd name="connsiteX21" fmla="*/ 0 w 27625"/>
                <a:gd name="connsiteY21" fmla="*/ 12877 h 21600"/>
                <a:gd name="connsiteX22" fmla="*/ 3935 w 27625"/>
                <a:gd name="connsiteY22" fmla="*/ 11592 h 21600"/>
                <a:gd name="connsiteX23" fmla="*/ 1172 w 27625"/>
                <a:gd name="connsiteY23" fmla="*/ 8270 h 21600"/>
                <a:gd name="connsiteX24" fmla="*/ 5372 w 27625"/>
                <a:gd name="connsiteY24" fmla="*/ 7817 h 21600"/>
                <a:gd name="connsiteX25" fmla="*/ 4502 w 27625"/>
                <a:gd name="connsiteY25" fmla="*/ 3625 h 21600"/>
                <a:gd name="connsiteX26" fmla="*/ 8550 w 27625"/>
                <a:gd name="connsiteY26" fmla="*/ 6382 h 21600"/>
                <a:gd name="connsiteX27" fmla="*/ 9722 w 27625"/>
                <a:gd name="connsiteY27" fmla="*/ 1887 h 21600"/>
                <a:gd name="connsiteX28" fmla="*/ 11462 w 27625"/>
                <a:gd name="connsiteY28" fmla="*/ 4342 h 21600"/>
                <a:gd name="connsiteX0" fmla="*/ 11462 w 26320"/>
                <a:gd name="connsiteY0" fmla="*/ 4342 h 21600"/>
                <a:gd name="connsiteX1" fmla="*/ 14790 w 26320"/>
                <a:gd name="connsiteY1" fmla="*/ 0 h 21600"/>
                <a:gd name="connsiteX2" fmla="*/ 15416 w 26320"/>
                <a:gd name="connsiteY2" fmla="*/ 4072 h 21600"/>
                <a:gd name="connsiteX3" fmla="*/ 18940 w 26320"/>
                <a:gd name="connsiteY3" fmla="*/ 11961 h 21600"/>
                <a:gd name="connsiteX4" fmla="*/ 20283 w 26320"/>
                <a:gd name="connsiteY4" fmla="*/ 11695 h 21600"/>
                <a:gd name="connsiteX5" fmla="*/ 20581 w 26320"/>
                <a:gd name="connsiteY5" fmla="*/ 12000 h 21600"/>
                <a:gd name="connsiteX6" fmla="*/ 26320 w 26320"/>
                <a:gd name="connsiteY6" fmla="*/ 13628 h 21600"/>
                <a:gd name="connsiteX7" fmla="*/ 21367 w 26320"/>
                <a:gd name="connsiteY7" fmla="*/ 15156 h 21600"/>
                <a:gd name="connsiteX8" fmla="*/ 16380 w 26320"/>
                <a:gd name="connsiteY8" fmla="*/ 12310 h 21600"/>
                <a:gd name="connsiteX9" fmla="*/ 18877 w 26320"/>
                <a:gd name="connsiteY9" fmla="*/ 15632 h 21600"/>
                <a:gd name="connsiteX10" fmla="*/ 14640 w 26320"/>
                <a:gd name="connsiteY10" fmla="*/ 14350 h 21600"/>
                <a:gd name="connsiteX11" fmla="*/ 14942 w 26320"/>
                <a:gd name="connsiteY11" fmla="*/ 17370 h 21600"/>
                <a:gd name="connsiteX12" fmla="*/ 12180 w 26320"/>
                <a:gd name="connsiteY12" fmla="*/ 15935 h 21600"/>
                <a:gd name="connsiteX13" fmla="*/ 11612 w 26320"/>
                <a:gd name="connsiteY13" fmla="*/ 18842 h 21600"/>
                <a:gd name="connsiteX14" fmla="*/ 9872 w 26320"/>
                <a:gd name="connsiteY14" fmla="*/ 17370 h 21600"/>
                <a:gd name="connsiteX15" fmla="*/ 8700 w 26320"/>
                <a:gd name="connsiteY15" fmla="*/ 19712 h 21600"/>
                <a:gd name="connsiteX16" fmla="*/ 7527 w 26320"/>
                <a:gd name="connsiteY16" fmla="*/ 18125 h 21600"/>
                <a:gd name="connsiteX17" fmla="*/ 4917 w 26320"/>
                <a:gd name="connsiteY17" fmla="*/ 21600 h 21600"/>
                <a:gd name="connsiteX18" fmla="*/ 4805 w 26320"/>
                <a:gd name="connsiteY18" fmla="*/ 18240 h 21600"/>
                <a:gd name="connsiteX19" fmla="*/ 1285 w 26320"/>
                <a:gd name="connsiteY19" fmla="*/ 17825 h 21600"/>
                <a:gd name="connsiteX20" fmla="*/ 3330 w 26320"/>
                <a:gd name="connsiteY20" fmla="*/ 15370 h 21600"/>
                <a:gd name="connsiteX21" fmla="*/ 0 w 26320"/>
                <a:gd name="connsiteY21" fmla="*/ 12877 h 21600"/>
                <a:gd name="connsiteX22" fmla="*/ 3935 w 26320"/>
                <a:gd name="connsiteY22" fmla="*/ 11592 h 21600"/>
                <a:gd name="connsiteX23" fmla="*/ 1172 w 26320"/>
                <a:gd name="connsiteY23" fmla="*/ 8270 h 21600"/>
                <a:gd name="connsiteX24" fmla="*/ 5372 w 26320"/>
                <a:gd name="connsiteY24" fmla="*/ 7817 h 21600"/>
                <a:gd name="connsiteX25" fmla="*/ 4502 w 26320"/>
                <a:gd name="connsiteY25" fmla="*/ 3625 h 21600"/>
                <a:gd name="connsiteX26" fmla="*/ 8550 w 26320"/>
                <a:gd name="connsiteY26" fmla="*/ 6382 h 21600"/>
                <a:gd name="connsiteX27" fmla="*/ 9722 w 26320"/>
                <a:gd name="connsiteY27" fmla="*/ 1887 h 21600"/>
                <a:gd name="connsiteX28" fmla="*/ 11462 w 26320"/>
                <a:gd name="connsiteY28" fmla="*/ 4342 h 21600"/>
                <a:gd name="connsiteX0" fmla="*/ 11462 w 22416"/>
                <a:gd name="connsiteY0" fmla="*/ 4342 h 21600"/>
                <a:gd name="connsiteX1" fmla="*/ 14790 w 22416"/>
                <a:gd name="connsiteY1" fmla="*/ 0 h 21600"/>
                <a:gd name="connsiteX2" fmla="*/ 15416 w 22416"/>
                <a:gd name="connsiteY2" fmla="*/ 4072 h 21600"/>
                <a:gd name="connsiteX3" fmla="*/ 18940 w 22416"/>
                <a:gd name="connsiteY3" fmla="*/ 11961 h 21600"/>
                <a:gd name="connsiteX4" fmla="*/ 20283 w 22416"/>
                <a:gd name="connsiteY4" fmla="*/ 11695 h 21600"/>
                <a:gd name="connsiteX5" fmla="*/ 20581 w 22416"/>
                <a:gd name="connsiteY5" fmla="*/ 12000 h 21600"/>
                <a:gd name="connsiteX6" fmla="*/ 22416 w 22416"/>
                <a:gd name="connsiteY6" fmla="*/ 12451 h 21600"/>
                <a:gd name="connsiteX7" fmla="*/ 21367 w 22416"/>
                <a:gd name="connsiteY7" fmla="*/ 15156 h 21600"/>
                <a:gd name="connsiteX8" fmla="*/ 16380 w 22416"/>
                <a:gd name="connsiteY8" fmla="*/ 12310 h 21600"/>
                <a:gd name="connsiteX9" fmla="*/ 18877 w 22416"/>
                <a:gd name="connsiteY9" fmla="*/ 15632 h 21600"/>
                <a:gd name="connsiteX10" fmla="*/ 14640 w 22416"/>
                <a:gd name="connsiteY10" fmla="*/ 14350 h 21600"/>
                <a:gd name="connsiteX11" fmla="*/ 14942 w 22416"/>
                <a:gd name="connsiteY11" fmla="*/ 17370 h 21600"/>
                <a:gd name="connsiteX12" fmla="*/ 12180 w 22416"/>
                <a:gd name="connsiteY12" fmla="*/ 15935 h 21600"/>
                <a:gd name="connsiteX13" fmla="*/ 11612 w 22416"/>
                <a:gd name="connsiteY13" fmla="*/ 18842 h 21600"/>
                <a:gd name="connsiteX14" fmla="*/ 9872 w 22416"/>
                <a:gd name="connsiteY14" fmla="*/ 17370 h 21600"/>
                <a:gd name="connsiteX15" fmla="*/ 8700 w 22416"/>
                <a:gd name="connsiteY15" fmla="*/ 19712 h 21600"/>
                <a:gd name="connsiteX16" fmla="*/ 7527 w 22416"/>
                <a:gd name="connsiteY16" fmla="*/ 18125 h 21600"/>
                <a:gd name="connsiteX17" fmla="*/ 4917 w 22416"/>
                <a:gd name="connsiteY17" fmla="*/ 21600 h 21600"/>
                <a:gd name="connsiteX18" fmla="*/ 4805 w 22416"/>
                <a:gd name="connsiteY18" fmla="*/ 18240 h 21600"/>
                <a:gd name="connsiteX19" fmla="*/ 1285 w 22416"/>
                <a:gd name="connsiteY19" fmla="*/ 17825 h 21600"/>
                <a:gd name="connsiteX20" fmla="*/ 3330 w 22416"/>
                <a:gd name="connsiteY20" fmla="*/ 15370 h 21600"/>
                <a:gd name="connsiteX21" fmla="*/ 0 w 22416"/>
                <a:gd name="connsiteY21" fmla="*/ 12877 h 21600"/>
                <a:gd name="connsiteX22" fmla="*/ 3935 w 22416"/>
                <a:gd name="connsiteY22" fmla="*/ 11592 h 21600"/>
                <a:gd name="connsiteX23" fmla="*/ 1172 w 22416"/>
                <a:gd name="connsiteY23" fmla="*/ 8270 h 21600"/>
                <a:gd name="connsiteX24" fmla="*/ 5372 w 22416"/>
                <a:gd name="connsiteY24" fmla="*/ 7817 h 21600"/>
                <a:gd name="connsiteX25" fmla="*/ 4502 w 22416"/>
                <a:gd name="connsiteY25" fmla="*/ 3625 h 21600"/>
                <a:gd name="connsiteX26" fmla="*/ 8550 w 22416"/>
                <a:gd name="connsiteY26" fmla="*/ 6382 h 21600"/>
                <a:gd name="connsiteX27" fmla="*/ 9722 w 22416"/>
                <a:gd name="connsiteY27" fmla="*/ 1887 h 21600"/>
                <a:gd name="connsiteX28" fmla="*/ 11462 w 22416"/>
                <a:gd name="connsiteY28" fmla="*/ 4342 h 21600"/>
                <a:gd name="connsiteX0" fmla="*/ 11462 w 23828"/>
                <a:gd name="connsiteY0" fmla="*/ 4342 h 21600"/>
                <a:gd name="connsiteX1" fmla="*/ 14790 w 23828"/>
                <a:gd name="connsiteY1" fmla="*/ 0 h 21600"/>
                <a:gd name="connsiteX2" fmla="*/ 15416 w 23828"/>
                <a:gd name="connsiteY2" fmla="*/ 4072 h 21600"/>
                <a:gd name="connsiteX3" fmla="*/ 18940 w 23828"/>
                <a:gd name="connsiteY3" fmla="*/ 11961 h 21600"/>
                <a:gd name="connsiteX4" fmla="*/ 20283 w 23828"/>
                <a:gd name="connsiteY4" fmla="*/ 11695 h 21600"/>
                <a:gd name="connsiteX5" fmla="*/ 20581 w 23828"/>
                <a:gd name="connsiteY5" fmla="*/ 12000 h 21600"/>
                <a:gd name="connsiteX6" fmla="*/ 22416 w 23828"/>
                <a:gd name="connsiteY6" fmla="*/ 12451 h 21600"/>
                <a:gd name="connsiteX7" fmla="*/ 23828 w 23828"/>
                <a:gd name="connsiteY7" fmla="*/ 11626 h 21600"/>
                <a:gd name="connsiteX8" fmla="*/ 16380 w 23828"/>
                <a:gd name="connsiteY8" fmla="*/ 12310 h 21600"/>
                <a:gd name="connsiteX9" fmla="*/ 18877 w 23828"/>
                <a:gd name="connsiteY9" fmla="*/ 15632 h 21600"/>
                <a:gd name="connsiteX10" fmla="*/ 14640 w 23828"/>
                <a:gd name="connsiteY10" fmla="*/ 14350 h 21600"/>
                <a:gd name="connsiteX11" fmla="*/ 14942 w 23828"/>
                <a:gd name="connsiteY11" fmla="*/ 17370 h 21600"/>
                <a:gd name="connsiteX12" fmla="*/ 12180 w 23828"/>
                <a:gd name="connsiteY12" fmla="*/ 15935 h 21600"/>
                <a:gd name="connsiteX13" fmla="*/ 11612 w 23828"/>
                <a:gd name="connsiteY13" fmla="*/ 18842 h 21600"/>
                <a:gd name="connsiteX14" fmla="*/ 9872 w 23828"/>
                <a:gd name="connsiteY14" fmla="*/ 17370 h 21600"/>
                <a:gd name="connsiteX15" fmla="*/ 8700 w 23828"/>
                <a:gd name="connsiteY15" fmla="*/ 19712 h 21600"/>
                <a:gd name="connsiteX16" fmla="*/ 7527 w 23828"/>
                <a:gd name="connsiteY16" fmla="*/ 18125 h 21600"/>
                <a:gd name="connsiteX17" fmla="*/ 4917 w 23828"/>
                <a:gd name="connsiteY17" fmla="*/ 21600 h 21600"/>
                <a:gd name="connsiteX18" fmla="*/ 4805 w 23828"/>
                <a:gd name="connsiteY18" fmla="*/ 18240 h 21600"/>
                <a:gd name="connsiteX19" fmla="*/ 1285 w 23828"/>
                <a:gd name="connsiteY19" fmla="*/ 17825 h 21600"/>
                <a:gd name="connsiteX20" fmla="*/ 3330 w 23828"/>
                <a:gd name="connsiteY20" fmla="*/ 15370 h 21600"/>
                <a:gd name="connsiteX21" fmla="*/ 0 w 23828"/>
                <a:gd name="connsiteY21" fmla="*/ 12877 h 21600"/>
                <a:gd name="connsiteX22" fmla="*/ 3935 w 23828"/>
                <a:gd name="connsiteY22" fmla="*/ 11592 h 21600"/>
                <a:gd name="connsiteX23" fmla="*/ 1172 w 23828"/>
                <a:gd name="connsiteY23" fmla="*/ 8270 h 21600"/>
                <a:gd name="connsiteX24" fmla="*/ 5372 w 23828"/>
                <a:gd name="connsiteY24" fmla="*/ 7817 h 21600"/>
                <a:gd name="connsiteX25" fmla="*/ 4502 w 23828"/>
                <a:gd name="connsiteY25" fmla="*/ 3625 h 21600"/>
                <a:gd name="connsiteX26" fmla="*/ 8550 w 23828"/>
                <a:gd name="connsiteY26" fmla="*/ 6382 h 21600"/>
                <a:gd name="connsiteX27" fmla="*/ 9722 w 23828"/>
                <a:gd name="connsiteY27" fmla="*/ 1887 h 21600"/>
                <a:gd name="connsiteX28" fmla="*/ 11462 w 23828"/>
                <a:gd name="connsiteY28" fmla="*/ 4342 h 21600"/>
                <a:gd name="connsiteX0" fmla="*/ 11462 w 27879"/>
                <a:gd name="connsiteY0" fmla="*/ 4342 h 21600"/>
                <a:gd name="connsiteX1" fmla="*/ 14790 w 27879"/>
                <a:gd name="connsiteY1" fmla="*/ 0 h 21600"/>
                <a:gd name="connsiteX2" fmla="*/ 15416 w 27879"/>
                <a:gd name="connsiteY2" fmla="*/ 4072 h 21600"/>
                <a:gd name="connsiteX3" fmla="*/ 18940 w 27879"/>
                <a:gd name="connsiteY3" fmla="*/ 11961 h 21600"/>
                <a:gd name="connsiteX4" fmla="*/ 20283 w 27879"/>
                <a:gd name="connsiteY4" fmla="*/ 11695 h 21600"/>
                <a:gd name="connsiteX5" fmla="*/ 20581 w 27879"/>
                <a:gd name="connsiteY5" fmla="*/ 12000 h 21600"/>
                <a:gd name="connsiteX6" fmla="*/ 22416 w 27879"/>
                <a:gd name="connsiteY6" fmla="*/ 12451 h 21600"/>
                <a:gd name="connsiteX7" fmla="*/ 23828 w 27879"/>
                <a:gd name="connsiteY7" fmla="*/ 11626 h 21600"/>
                <a:gd name="connsiteX8" fmla="*/ 27879 w 27879"/>
                <a:gd name="connsiteY8" fmla="*/ 13703 h 21600"/>
                <a:gd name="connsiteX9" fmla="*/ 18877 w 27879"/>
                <a:gd name="connsiteY9" fmla="*/ 15632 h 21600"/>
                <a:gd name="connsiteX10" fmla="*/ 14640 w 27879"/>
                <a:gd name="connsiteY10" fmla="*/ 14350 h 21600"/>
                <a:gd name="connsiteX11" fmla="*/ 14942 w 27879"/>
                <a:gd name="connsiteY11" fmla="*/ 17370 h 21600"/>
                <a:gd name="connsiteX12" fmla="*/ 12180 w 27879"/>
                <a:gd name="connsiteY12" fmla="*/ 15935 h 21600"/>
                <a:gd name="connsiteX13" fmla="*/ 11612 w 27879"/>
                <a:gd name="connsiteY13" fmla="*/ 18842 h 21600"/>
                <a:gd name="connsiteX14" fmla="*/ 9872 w 27879"/>
                <a:gd name="connsiteY14" fmla="*/ 17370 h 21600"/>
                <a:gd name="connsiteX15" fmla="*/ 8700 w 27879"/>
                <a:gd name="connsiteY15" fmla="*/ 19712 h 21600"/>
                <a:gd name="connsiteX16" fmla="*/ 7527 w 27879"/>
                <a:gd name="connsiteY16" fmla="*/ 18125 h 21600"/>
                <a:gd name="connsiteX17" fmla="*/ 4917 w 27879"/>
                <a:gd name="connsiteY17" fmla="*/ 21600 h 21600"/>
                <a:gd name="connsiteX18" fmla="*/ 4805 w 27879"/>
                <a:gd name="connsiteY18" fmla="*/ 18240 h 21600"/>
                <a:gd name="connsiteX19" fmla="*/ 1285 w 27879"/>
                <a:gd name="connsiteY19" fmla="*/ 17825 h 21600"/>
                <a:gd name="connsiteX20" fmla="*/ 3330 w 27879"/>
                <a:gd name="connsiteY20" fmla="*/ 15370 h 21600"/>
                <a:gd name="connsiteX21" fmla="*/ 0 w 27879"/>
                <a:gd name="connsiteY21" fmla="*/ 12877 h 21600"/>
                <a:gd name="connsiteX22" fmla="*/ 3935 w 27879"/>
                <a:gd name="connsiteY22" fmla="*/ 11592 h 21600"/>
                <a:gd name="connsiteX23" fmla="*/ 1172 w 27879"/>
                <a:gd name="connsiteY23" fmla="*/ 8270 h 21600"/>
                <a:gd name="connsiteX24" fmla="*/ 5372 w 27879"/>
                <a:gd name="connsiteY24" fmla="*/ 7817 h 21600"/>
                <a:gd name="connsiteX25" fmla="*/ 4502 w 27879"/>
                <a:gd name="connsiteY25" fmla="*/ 3625 h 21600"/>
                <a:gd name="connsiteX26" fmla="*/ 8550 w 27879"/>
                <a:gd name="connsiteY26" fmla="*/ 6382 h 21600"/>
                <a:gd name="connsiteX27" fmla="*/ 9722 w 27879"/>
                <a:gd name="connsiteY27" fmla="*/ 1887 h 21600"/>
                <a:gd name="connsiteX28" fmla="*/ 11462 w 27879"/>
                <a:gd name="connsiteY28" fmla="*/ 4342 h 21600"/>
                <a:gd name="connsiteX0" fmla="*/ 11462 w 29018"/>
                <a:gd name="connsiteY0" fmla="*/ 4342 h 21600"/>
                <a:gd name="connsiteX1" fmla="*/ 14790 w 29018"/>
                <a:gd name="connsiteY1" fmla="*/ 0 h 21600"/>
                <a:gd name="connsiteX2" fmla="*/ 15416 w 29018"/>
                <a:gd name="connsiteY2" fmla="*/ 4072 h 21600"/>
                <a:gd name="connsiteX3" fmla="*/ 18940 w 29018"/>
                <a:gd name="connsiteY3" fmla="*/ 11961 h 21600"/>
                <a:gd name="connsiteX4" fmla="*/ 20283 w 29018"/>
                <a:gd name="connsiteY4" fmla="*/ 11695 h 21600"/>
                <a:gd name="connsiteX5" fmla="*/ 20581 w 29018"/>
                <a:gd name="connsiteY5" fmla="*/ 12000 h 21600"/>
                <a:gd name="connsiteX6" fmla="*/ 22416 w 29018"/>
                <a:gd name="connsiteY6" fmla="*/ 12451 h 21600"/>
                <a:gd name="connsiteX7" fmla="*/ 23828 w 29018"/>
                <a:gd name="connsiteY7" fmla="*/ 11626 h 21600"/>
                <a:gd name="connsiteX8" fmla="*/ 27879 w 29018"/>
                <a:gd name="connsiteY8" fmla="*/ 13703 h 21600"/>
                <a:gd name="connsiteX9" fmla="*/ 29018 w 29018"/>
                <a:gd name="connsiteY9" fmla="*/ 13759 h 21600"/>
                <a:gd name="connsiteX10" fmla="*/ 14640 w 29018"/>
                <a:gd name="connsiteY10" fmla="*/ 14350 h 21600"/>
                <a:gd name="connsiteX11" fmla="*/ 14942 w 29018"/>
                <a:gd name="connsiteY11" fmla="*/ 17370 h 21600"/>
                <a:gd name="connsiteX12" fmla="*/ 12180 w 29018"/>
                <a:gd name="connsiteY12" fmla="*/ 15935 h 21600"/>
                <a:gd name="connsiteX13" fmla="*/ 11612 w 29018"/>
                <a:gd name="connsiteY13" fmla="*/ 18842 h 21600"/>
                <a:gd name="connsiteX14" fmla="*/ 9872 w 29018"/>
                <a:gd name="connsiteY14" fmla="*/ 17370 h 21600"/>
                <a:gd name="connsiteX15" fmla="*/ 8700 w 29018"/>
                <a:gd name="connsiteY15" fmla="*/ 19712 h 21600"/>
                <a:gd name="connsiteX16" fmla="*/ 7527 w 29018"/>
                <a:gd name="connsiteY16" fmla="*/ 18125 h 21600"/>
                <a:gd name="connsiteX17" fmla="*/ 4917 w 29018"/>
                <a:gd name="connsiteY17" fmla="*/ 21600 h 21600"/>
                <a:gd name="connsiteX18" fmla="*/ 4805 w 29018"/>
                <a:gd name="connsiteY18" fmla="*/ 18240 h 21600"/>
                <a:gd name="connsiteX19" fmla="*/ 1285 w 29018"/>
                <a:gd name="connsiteY19" fmla="*/ 17825 h 21600"/>
                <a:gd name="connsiteX20" fmla="*/ 3330 w 29018"/>
                <a:gd name="connsiteY20" fmla="*/ 15370 h 21600"/>
                <a:gd name="connsiteX21" fmla="*/ 0 w 29018"/>
                <a:gd name="connsiteY21" fmla="*/ 12877 h 21600"/>
                <a:gd name="connsiteX22" fmla="*/ 3935 w 29018"/>
                <a:gd name="connsiteY22" fmla="*/ 11592 h 21600"/>
                <a:gd name="connsiteX23" fmla="*/ 1172 w 29018"/>
                <a:gd name="connsiteY23" fmla="*/ 8270 h 21600"/>
                <a:gd name="connsiteX24" fmla="*/ 5372 w 29018"/>
                <a:gd name="connsiteY24" fmla="*/ 7817 h 21600"/>
                <a:gd name="connsiteX25" fmla="*/ 4502 w 29018"/>
                <a:gd name="connsiteY25" fmla="*/ 3625 h 21600"/>
                <a:gd name="connsiteX26" fmla="*/ 8550 w 29018"/>
                <a:gd name="connsiteY26" fmla="*/ 6382 h 21600"/>
                <a:gd name="connsiteX27" fmla="*/ 9722 w 29018"/>
                <a:gd name="connsiteY27" fmla="*/ 1887 h 21600"/>
                <a:gd name="connsiteX28" fmla="*/ 11462 w 29018"/>
                <a:gd name="connsiteY28" fmla="*/ 4342 h 21600"/>
                <a:gd name="connsiteX0" fmla="*/ 11462 w 29533"/>
                <a:gd name="connsiteY0" fmla="*/ 4342 h 21600"/>
                <a:gd name="connsiteX1" fmla="*/ 14790 w 29533"/>
                <a:gd name="connsiteY1" fmla="*/ 0 h 21600"/>
                <a:gd name="connsiteX2" fmla="*/ 15416 w 29533"/>
                <a:gd name="connsiteY2" fmla="*/ 4072 h 21600"/>
                <a:gd name="connsiteX3" fmla="*/ 18940 w 29533"/>
                <a:gd name="connsiteY3" fmla="*/ 11961 h 21600"/>
                <a:gd name="connsiteX4" fmla="*/ 20283 w 29533"/>
                <a:gd name="connsiteY4" fmla="*/ 11695 h 21600"/>
                <a:gd name="connsiteX5" fmla="*/ 20581 w 29533"/>
                <a:gd name="connsiteY5" fmla="*/ 12000 h 21600"/>
                <a:gd name="connsiteX6" fmla="*/ 22416 w 29533"/>
                <a:gd name="connsiteY6" fmla="*/ 12451 h 21600"/>
                <a:gd name="connsiteX7" fmla="*/ 23828 w 29533"/>
                <a:gd name="connsiteY7" fmla="*/ 11626 h 21600"/>
                <a:gd name="connsiteX8" fmla="*/ 27879 w 29533"/>
                <a:gd name="connsiteY8" fmla="*/ 13703 h 21600"/>
                <a:gd name="connsiteX9" fmla="*/ 29018 w 29533"/>
                <a:gd name="connsiteY9" fmla="*/ 13759 h 21600"/>
                <a:gd name="connsiteX10" fmla="*/ 29533 w 29533"/>
                <a:gd name="connsiteY10" fmla="*/ 13798 h 21600"/>
                <a:gd name="connsiteX11" fmla="*/ 14942 w 29533"/>
                <a:gd name="connsiteY11" fmla="*/ 17370 h 21600"/>
                <a:gd name="connsiteX12" fmla="*/ 12180 w 29533"/>
                <a:gd name="connsiteY12" fmla="*/ 15935 h 21600"/>
                <a:gd name="connsiteX13" fmla="*/ 11612 w 29533"/>
                <a:gd name="connsiteY13" fmla="*/ 18842 h 21600"/>
                <a:gd name="connsiteX14" fmla="*/ 9872 w 29533"/>
                <a:gd name="connsiteY14" fmla="*/ 17370 h 21600"/>
                <a:gd name="connsiteX15" fmla="*/ 8700 w 29533"/>
                <a:gd name="connsiteY15" fmla="*/ 19712 h 21600"/>
                <a:gd name="connsiteX16" fmla="*/ 7527 w 29533"/>
                <a:gd name="connsiteY16" fmla="*/ 18125 h 21600"/>
                <a:gd name="connsiteX17" fmla="*/ 4917 w 29533"/>
                <a:gd name="connsiteY17" fmla="*/ 21600 h 21600"/>
                <a:gd name="connsiteX18" fmla="*/ 4805 w 29533"/>
                <a:gd name="connsiteY18" fmla="*/ 18240 h 21600"/>
                <a:gd name="connsiteX19" fmla="*/ 1285 w 29533"/>
                <a:gd name="connsiteY19" fmla="*/ 17825 h 21600"/>
                <a:gd name="connsiteX20" fmla="*/ 3330 w 29533"/>
                <a:gd name="connsiteY20" fmla="*/ 15370 h 21600"/>
                <a:gd name="connsiteX21" fmla="*/ 0 w 29533"/>
                <a:gd name="connsiteY21" fmla="*/ 12877 h 21600"/>
                <a:gd name="connsiteX22" fmla="*/ 3935 w 29533"/>
                <a:gd name="connsiteY22" fmla="*/ 11592 h 21600"/>
                <a:gd name="connsiteX23" fmla="*/ 1172 w 29533"/>
                <a:gd name="connsiteY23" fmla="*/ 8270 h 21600"/>
                <a:gd name="connsiteX24" fmla="*/ 5372 w 29533"/>
                <a:gd name="connsiteY24" fmla="*/ 7817 h 21600"/>
                <a:gd name="connsiteX25" fmla="*/ 4502 w 29533"/>
                <a:gd name="connsiteY25" fmla="*/ 3625 h 21600"/>
                <a:gd name="connsiteX26" fmla="*/ 8550 w 29533"/>
                <a:gd name="connsiteY26" fmla="*/ 6382 h 21600"/>
                <a:gd name="connsiteX27" fmla="*/ 9722 w 29533"/>
                <a:gd name="connsiteY27" fmla="*/ 1887 h 21600"/>
                <a:gd name="connsiteX28" fmla="*/ 11462 w 29533"/>
                <a:gd name="connsiteY28" fmla="*/ 4342 h 21600"/>
                <a:gd name="connsiteX0" fmla="*/ 11462 w 30175"/>
                <a:gd name="connsiteY0" fmla="*/ 4342 h 21600"/>
                <a:gd name="connsiteX1" fmla="*/ 14790 w 30175"/>
                <a:gd name="connsiteY1" fmla="*/ 0 h 21600"/>
                <a:gd name="connsiteX2" fmla="*/ 15416 w 30175"/>
                <a:gd name="connsiteY2" fmla="*/ 4072 h 21600"/>
                <a:gd name="connsiteX3" fmla="*/ 18940 w 30175"/>
                <a:gd name="connsiteY3" fmla="*/ 11961 h 21600"/>
                <a:gd name="connsiteX4" fmla="*/ 20283 w 30175"/>
                <a:gd name="connsiteY4" fmla="*/ 11695 h 21600"/>
                <a:gd name="connsiteX5" fmla="*/ 20581 w 30175"/>
                <a:gd name="connsiteY5" fmla="*/ 12000 h 21600"/>
                <a:gd name="connsiteX6" fmla="*/ 22416 w 30175"/>
                <a:gd name="connsiteY6" fmla="*/ 12451 h 21600"/>
                <a:gd name="connsiteX7" fmla="*/ 23828 w 30175"/>
                <a:gd name="connsiteY7" fmla="*/ 11626 h 21600"/>
                <a:gd name="connsiteX8" fmla="*/ 27879 w 30175"/>
                <a:gd name="connsiteY8" fmla="*/ 13703 h 21600"/>
                <a:gd name="connsiteX9" fmla="*/ 29018 w 30175"/>
                <a:gd name="connsiteY9" fmla="*/ 13759 h 21600"/>
                <a:gd name="connsiteX10" fmla="*/ 29533 w 30175"/>
                <a:gd name="connsiteY10" fmla="*/ 13798 h 21600"/>
                <a:gd name="connsiteX11" fmla="*/ 30175 w 30175"/>
                <a:gd name="connsiteY11" fmla="*/ 14464 h 21600"/>
                <a:gd name="connsiteX12" fmla="*/ 12180 w 30175"/>
                <a:gd name="connsiteY12" fmla="*/ 15935 h 21600"/>
                <a:gd name="connsiteX13" fmla="*/ 11612 w 30175"/>
                <a:gd name="connsiteY13" fmla="*/ 18842 h 21600"/>
                <a:gd name="connsiteX14" fmla="*/ 9872 w 30175"/>
                <a:gd name="connsiteY14" fmla="*/ 17370 h 21600"/>
                <a:gd name="connsiteX15" fmla="*/ 8700 w 30175"/>
                <a:gd name="connsiteY15" fmla="*/ 19712 h 21600"/>
                <a:gd name="connsiteX16" fmla="*/ 7527 w 30175"/>
                <a:gd name="connsiteY16" fmla="*/ 18125 h 21600"/>
                <a:gd name="connsiteX17" fmla="*/ 4917 w 30175"/>
                <a:gd name="connsiteY17" fmla="*/ 21600 h 21600"/>
                <a:gd name="connsiteX18" fmla="*/ 4805 w 30175"/>
                <a:gd name="connsiteY18" fmla="*/ 18240 h 21600"/>
                <a:gd name="connsiteX19" fmla="*/ 1285 w 30175"/>
                <a:gd name="connsiteY19" fmla="*/ 17825 h 21600"/>
                <a:gd name="connsiteX20" fmla="*/ 3330 w 30175"/>
                <a:gd name="connsiteY20" fmla="*/ 15370 h 21600"/>
                <a:gd name="connsiteX21" fmla="*/ 0 w 30175"/>
                <a:gd name="connsiteY21" fmla="*/ 12877 h 21600"/>
                <a:gd name="connsiteX22" fmla="*/ 3935 w 30175"/>
                <a:gd name="connsiteY22" fmla="*/ 11592 h 21600"/>
                <a:gd name="connsiteX23" fmla="*/ 1172 w 30175"/>
                <a:gd name="connsiteY23" fmla="*/ 8270 h 21600"/>
                <a:gd name="connsiteX24" fmla="*/ 5372 w 30175"/>
                <a:gd name="connsiteY24" fmla="*/ 7817 h 21600"/>
                <a:gd name="connsiteX25" fmla="*/ 4502 w 30175"/>
                <a:gd name="connsiteY25" fmla="*/ 3625 h 21600"/>
                <a:gd name="connsiteX26" fmla="*/ 8550 w 30175"/>
                <a:gd name="connsiteY26" fmla="*/ 6382 h 21600"/>
                <a:gd name="connsiteX27" fmla="*/ 9722 w 30175"/>
                <a:gd name="connsiteY27" fmla="*/ 1887 h 21600"/>
                <a:gd name="connsiteX28" fmla="*/ 11462 w 30175"/>
                <a:gd name="connsiteY28" fmla="*/ 4342 h 21600"/>
                <a:gd name="connsiteX0" fmla="*/ 11462 w 32723"/>
                <a:gd name="connsiteY0" fmla="*/ 4342 h 21600"/>
                <a:gd name="connsiteX1" fmla="*/ 14790 w 32723"/>
                <a:gd name="connsiteY1" fmla="*/ 0 h 21600"/>
                <a:gd name="connsiteX2" fmla="*/ 15416 w 32723"/>
                <a:gd name="connsiteY2" fmla="*/ 4072 h 21600"/>
                <a:gd name="connsiteX3" fmla="*/ 18940 w 32723"/>
                <a:gd name="connsiteY3" fmla="*/ 11961 h 21600"/>
                <a:gd name="connsiteX4" fmla="*/ 20283 w 32723"/>
                <a:gd name="connsiteY4" fmla="*/ 11695 h 21600"/>
                <a:gd name="connsiteX5" fmla="*/ 20581 w 32723"/>
                <a:gd name="connsiteY5" fmla="*/ 12000 h 21600"/>
                <a:gd name="connsiteX6" fmla="*/ 22416 w 32723"/>
                <a:gd name="connsiteY6" fmla="*/ 12451 h 21600"/>
                <a:gd name="connsiteX7" fmla="*/ 23828 w 32723"/>
                <a:gd name="connsiteY7" fmla="*/ 11626 h 21600"/>
                <a:gd name="connsiteX8" fmla="*/ 27879 w 32723"/>
                <a:gd name="connsiteY8" fmla="*/ 13703 h 21600"/>
                <a:gd name="connsiteX9" fmla="*/ 29018 w 32723"/>
                <a:gd name="connsiteY9" fmla="*/ 13759 h 21600"/>
                <a:gd name="connsiteX10" fmla="*/ 29533 w 32723"/>
                <a:gd name="connsiteY10" fmla="*/ 13798 h 21600"/>
                <a:gd name="connsiteX11" fmla="*/ 30175 w 32723"/>
                <a:gd name="connsiteY11" fmla="*/ 14464 h 21600"/>
                <a:gd name="connsiteX12" fmla="*/ 12180 w 32723"/>
                <a:gd name="connsiteY12" fmla="*/ 15935 h 21600"/>
                <a:gd name="connsiteX13" fmla="*/ 11612 w 32723"/>
                <a:gd name="connsiteY13" fmla="*/ 18842 h 21600"/>
                <a:gd name="connsiteX14" fmla="*/ 9872 w 32723"/>
                <a:gd name="connsiteY14" fmla="*/ 17370 h 21600"/>
                <a:gd name="connsiteX15" fmla="*/ 8700 w 32723"/>
                <a:gd name="connsiteY15" fmla="*/ 19712 h 21600"/>
                <a:gd name="connsiteX16" fmla="*/ 7527 w 32723"/>
                <a:gd name="connsiteY16" fmla="*/ 18125 h 21600"/>
                <a:gd name="connsiteX17" fmla="*/ 4917 w 32723"/>
                <a:gd name="connsiteY17" fmla="*/ 21600 h 21600"/>
                <a:gd name="connsiteX18" fmla="*/ 4805 w 32723"/>
                <a:gd name="connsiteY18" fmla="*/ 18240 h 21600"/>
                <a:gd name="connsiteX19" fmla="*/ 1285 w 32723"/>
                <a:gd name="connsiteY19" fmla="*/ 17825 h 21600"/>
                <a:gd name="connsiteX20" fmla="*/ 3330 w 32723"/>
                <a:gd name="connsiteY20" fmla="*/ 15370 h 21600"/>
                <a:gd name="connsiteX21" fmla="*/ 0 w 32723"/>
                <a:gd name="connsiteY21" fmla="*/ 12877 h 21600"/>
                <a:gd name="connsiteX22" fmla="*/ 3935 w 32723"/>
                <a:gd name="connsiteY22" fmla="*/ 11592 h 21600"/>
                <a:gd name="connsiteX23" fmla="*/ 1172 w 32723"/>
                <a:gd name="connsiteY23" fmla="*/ 8270 h 21600"/>
                <a:gd name="connsiteX24" fmla="*/ 5372 w 32723"/>
                <a:gd name="connsiteY24" fmla="*/ 7817 h 21600"/>
                <a:gd name="connsiteX25" fmla="*/ 4502 w 32723"/>
                <a:gd name="connsiteY25" fmla="*/ 3625 h 21600"/>
                <a:gd name="connsiteX26" fmla="*/ 8550 w 32723"/>
                <a:gd name="connsiteY26" fmla="*/ 6382 h 21600"/>
                <a:gd name="connsiteX27" fmla="*/ 9722 w 32723"/>
                <a:gd name="connsiteY27" fmla="*/ 1887 h 21600"/>
                <a:gd name="connsiteX28" fmla="*/ 11462 w 32723"/>
                <a:gd name="connsiteY28" fmla="*/ 4342 h 21600"/>
                <a:gd name="connsiteX0" fmla="*/ 11462 w 30341"/>
                <a:gd name="connsiteY0" fmla="*/ 4342 h 21600"/>
                <a:gd name="connsiteX1" fmla="*/ 14790 w 30341"/>
                <a:gd name="connsiteY1" fmla="*/ 0 h 21600"/>
                <a:gd name="connsiteX2" fmla="*/ 15416 w 30341"/>
                <a:gd name="connsiteY2" fmla="*/ 4072 h 21600"/>
                <a:gd name="connsiteX3" fmla="*/ 18940 w 30341"/>
                <a:gd name="connsiteY3" fmla="*/ 11961 h 21600"/>
                <a:gd name="connsiteX4" fmla="*/ 20283 w 30341"/>
                <a:gd name="connsiteY4" fmla="*/ 11695 h 21600"/>
                <a:gd name="connsiteX5" fmla="*/ 20581 w 30341"/>
                <a:gd name="connsiteY5" fmla="*/ 12000 h 21600"/>
                <a:gd name="connsiteX6" fmla="*/ 22416 w 30341"/>
                <a:gd name="connsiteY6" fmla="*/ 12451 h 21600"/>
                <a:gd name="connsiteX7" fmla="*/ 23828 w 30341"/>
                <a:gd name="connsiteY7" fmla="*/ 11626 h 21600"/>
                <a:gd name="connsiteX8" fmla="*/ 27879 w 30341"/>
                <a:gd name="connsiteY8" fmla="*/ 13703 h 21600"/>
                <a:gd name="connsiteX9" fmla="*/ 29018 w 30341"/>
                <a:gd name="connsiteY9" fmla="*/ 13759 h 21600"/>
                <a:gd name="connsiteX10" fmla="*/ 29533 w 30341"/>
                <a:gd name="connsiteY10" fmla="*/ 13798 h 21600"/>
                <a:gd name="connsiteX11" fmla="*/ 30175 w 30341"/>
                <a:gd name="connsiteY11" fmla="*/ 14464 h 21600"/>
                <a:gd name="connsiteX12" fmla="*/ 30341 w 30341"/>
                <a:gd name="connsiteY12" fmla="*/ 14542 h 21600"/>
                <a:gd name="connsiteX13" fmla="*/ 11612 w 30341"/>
                <a:gd name="connsiteY13" fmla="*/ 18842 h 21600"/>
                <a:gd name="connsiteX14" fmla="*/ 9872 w 30341"/>
                <a:gd name="connsiteY14" fmla="*/ 17370 h 21600"/>
                <a:gd name="connsiteX15" fmla="*/ 8700 w 30341"/>
                <a:gd name="connsiteY15" fmla="*/ 19712 h 21600"/>
                <a:gd name="connsiteX16" fmla="*/ 7527 w 30341"/>
                <a:gd name="connsiteY16" fmla="*/ 18125 h 21600"/>
                <a:gd name="connsiteX17" fmla="*/ 4917 w 30341"/>
                <a:gd name="connsiteY17" fmla="*/ 21600 h 21600"/>
                <a:gd name="connsiteX18" fmla="*/ 4805 w 30341"/>
                <a:gd name="connsiteY18" fmla="*/ 18240 h 21600"/>
                <a:gd name="connsiteX19" fmla="*/ 1285 w 30341"/>
                <a:gd name="connsiteY19" fmla="*/ 17825 h 21600"/>
                <a:gd name="connsiteX20" fmla="*/ 3330 w 30341"/>
                <a:gd name="connsiteY20" fmla="*/ 15370 h 21600"/>
                <a:gd name="connsiteX21" fmla="*/ 0 w 30341"/>
                <a:gd name="connsiteY21" fmla="*/ 12877 h 21600"/>
                <a:gd name="connsiteX22" fmla="*/ 3935 w 30341"/>
                <a:gd name="connsiteY22" fmla="*/ 11592 h 21600"/>
                <a:gd name="connsiteX23" fmla="*/ 1172 w 30341"/>
                <a:gd name="connsiteY23" fmla="*/ 8270 h 21600"/>
                <a:gd name="connsiteX24" fmla="*/ 5372 w 30341"/>
                <a:gd name="connsiteY24" fmla="*/ 7817 h 21600"/>
                <a:gd name="connsiteX25" fmla="*/ 4502 w 30341"/>
                <a:gd name="connsiteY25" fmla="*/ 3625 h 21600"/>
                <a:gd name="connsiteX26" fmla="*/ 8550 w 30341"/>
                <a:gd name="connsiteY26" fmla="*/ 6382 h 21600"/>
                <a:gd name="connsiteX27" fmla="*/ 9722 w 30341"/>
                <a:gd name="connsiteY27" fmla="*/ 1887 h 21600"/>
                <a:gd name="connsiteX28" fmla="*/ 11462 w 30341"/>
                <a:gd name="connsiteY28" fmla="*/ 4342 h 21600"/>
                <a:gd name="connsiteX0" fmla="*/ 11462 w 30367"/>
                <a:gd name="connsiteY0" fmla="*/ 4342 h 21600"/>
                <a:gd name="connsiteX1" fmla="*/ 14790 w 30367"/>
                <a:gd name="connsiteY1" fmla="*/ 0 h 21600"/>
                <a:gd name="connsiteX2" fmla="*/ 15416 w 30367"/>
                <a:gd name="connsiteY2" fmla="*/ 4072 h 21600"/>
                <a:gd name="connsiteX3" fmla="*/ 18940 w 30367"/>
                <a:gd name="connsiteY3" fmla="*/ 11961 h 21600"/>
                <a:gd name="connsiteX4" fmla="*/ 20283 w 30367"/>
                <a:gd name="connsiteY4" fmla="*/ 11695 h 21600"/>
                <a:gd name="connsiteX5" fmla="*/ 20581 w 30367"/>
                <a:gd name="connsiteY5" fmla="*/ 12000 h 21600"/>
                <a:gd name="connsiteX6" fmla="*/ 22416 w 30367"/>
                <a:gd name="connsiteY6" fmla="*/ 12451 h 21600"/>
                <a:gd name="connsiteX7" fmla="*/ 23828 w 30367"/>
                <a:gd name="connsiteY7" fmla="*/ 11626 h 21600"/>
                <a:gd name="connsiteX8" fmla="*/ 27879 w 30367"/>
                <a:gd name="connsiteY8" fmla="*/ 13703 h 21600"/>
                <a:gd name="connsiteX9" fmla="*/ 29018 w 30367"/>
                <a:gd name="connsiteY9" fmla="*/ 13759 h 21600"/>
                <a:gd name="connsiteX10" fmla="*/ 29533 w 30367"/>
                <a:gd name="connsiteY10" fmla="*/ 13798 h 21600"/>
                <a:gd name="connsiteX11" fmla="*/ 30175 w 30367"/>
                <a:gd name="connsiteY11" fmla="*/ 14464 h 21600"/>
                <a:gd name="connsiteX12" fmla="*/ 30341 w 30367"/>
                <a:gd name="connsiteY12" fmla="*/ 14542 h 21600"/>
                <a:gd name="connsiteX13" fmla="*/ 30367 w 30367"/>
                <a:gd name="connsiteY13" fmla="*/ 15024 h 21600"/>
                <a:gd name="connsiteX14" fmla="*/ 9872 w 30367"/>
                <a:gd name="connsiteY14" fmla="*/ 17370 h 21600"/>
                <a:gd name="connsiteX15" fmla="*/ 8700 w 30367"/>
                <a:gd name="connsiteY15" fmla="*/ 19712 h 21600"/>
                <a:gd name="connsiteX16" fmla="*/ 7527 w 30367"/>
                <a:gd name="connsiteY16" fmla="*/ 18125 h 21600"/>
                <a:gd name="connsiteX17" fmla="*/ 4917 w 30367"/>
                <a:gd name="connsiteY17" fmla="*/ 21600 h 21600"/>
                <a:gd name="connsiteX18" fmla="*/ 4805 w 30367"/>
                <a:gd name="connsiteY18" fmla="*/ 18240 h 21600"/>
                <a:gd name="connsiteX19" fmla="*/ 1285 w 30367"/>
                <a:gd name="connsiteY19" fmla="*/ 17825 h 21600"/>
                <a:gd name="connsiteX20" fmla="*/ 3330 w 30367"/>
                <a:gd name="connsiteY20" fmla="*/ 15370 h 21600"/>
                <a:gd name="connsiteX21" fmla="*/ 0 w 30367"/>
                <a:gd name="connsiteY21" fmla="*/ 12877 h 21600"/>
                <a:gd name="connsiteX22" fmla="*/ 3935 w 30367"/>
                <a:gd name="connsiteY22" fmla="*/ 11592 h 21600"/>
                <a:gd name="connsiteX23" fmla="*/ 1172 w 30367"/>
                <a:gd name="connsiteY23" fmla="*/ 8270 h 21600"/>
                <a:gd name="connsiteX24" fmla="*/ 5372 w 30367"/>
                <a:gd name="connsiteY24" fmla="*/ 7817 h 21600"/>
                <a:gd name="connsiteX25" fmla="*/ 4502 w 30367"/>
                <a:gd name="connsiteY25" fmla="*/ 3625 h 21600"/>
                <a:gd name="connsiteX26" fmla="*/ 8550 w 30367"/>
                <a:gd name="connsiteY26" fmla="*/ 6382 h 21600"/>
                <a:gd name="connsiteX27" fmla="*/ 9722 w 30367"/>
                <a:gd name="connsiteY27" fmla="*/ 1887 h 21600"/>
                <a:gd name="connsiteX28" fmla="*/ 11462 w 30367"/>
                <a:gd name="connsiteY28" fmla="*/ 4342 h 21600"/>
                <a:gd name="connsiteX0" fmla="*/ 11462 w 30367"/>
                <a:gd name="connsiteY0" fmla="*/ 4342 h 21600"/>
                <a:gd name="connsiteX1" fmla="*/ 14790 w 30367"/>
                <a:gd name="connsiteY1" fmla="*/ 0 h 21600"/>
                <a:gd name="connsiteX2" fmla="*/ 15416 w 30367"/>
                <a:gd name="connsiteY2" fmla="*/ 4072 h 21600"/>
                <a:gd name="connsiteX3" fmla="*/ 18940 w 30367"/>
                <a:gd name="connsiteY3" fmla="*/ 11961 h 21600"/>
                <a:gd name="connsiteX4" fmla="*/ 20283 w 30367"/>
                <a:gd name="connsiteY4" fmla="*/ 11695 h 21600"/>
                <a:gd name="connsiteX5" fmla="*/ 20581 w 30367"/>
                <a:gd name="connsiteY5" fmla="*/ 12000 h 21600"/>
                <a:gd name="connsiteX6" fmla="*/ 22416 w 30367"/>
                <a:gd name="connsiteY6" fmla="*/ 12451 h 21600"/>
                <a:gd name="connsiteX7" fmla="*/ 23828 w 30367"/>
                <a:gd name="connsiteY7" fmla="*/ 11626 h 21600"/>
                <a:gd name="connsiteX8" fmla="*/ 27879 w 30367"/>
                <a:gd name="connsiteY8" fmla="*/ 13703 h 21600"/>
                <a:gd name="connsiteX9" fmla="*/ 29018 w 30367"/>
                <a:gd name="connsiteY9" fmla="*/ 13759 h 21600"/>
                <a:gd name="connsiteX10" fmla="*/ 29533 w 30367"/>
                <a:gd name="connsiteY10" fmla="*/ 13798 h 21600"/>
                <a:gd name="connsiteX11" fmla="*/ 30175 w 30367"/>
                <a:gd name="connsiteY11" fmla="*/ 14464 h 21600"/>
                <a:gd name="connsiteX12" fmla="*/ 30341 w 30367"/>
                <a:gd name="connsiteY12" fmla="*/ 14542 h 21600"/>
                <a:gd name="connsiteX13" fmla="*/ 30367 w 30367"/>
                <a:gd name="connsiteY13" fmla="*/ 15024 h 21600"/>
                <a:gd name="connsiteX14" fmla="*/ 28330 w 30367"/>
                <a:gd name="connsiteY14" fmla="*/ 15425 h 21600"/>
                <a:gd name="connsiteX15" fmla="*/ 8700 w 30367"/>
                <a:gd name="connsiteY15" fmla="*/ 19712 h 21600"/>
                <a:gd name="connsiteX16" fmla="*/ 7527 w 30367"/>
                <a:gd name="connsiteY16" fmla="*/ 18125 h 21600"/>
                <a:gd name="connsiteX17" fmla="*/ 4917 w 30367"/>
                <a:gd name="connsiteY17" fmla="*/ 21600 h 21600"/>
                <a:gd name="connsiteX18" fmla="*/ 4805 w 30367"/>
                <a:gd name="connsiteY18" fmla="*/ 18240 h 21600"/>
                <a:gd name="connsiteX19" fmla="*/ 1285 w 30367"/>
                <a:gd name="connsiteY19" fmla="*/ 17825 h 21600"/>
                <a:gd name="connsiteX20" fmla="*/ 3330 w 30367"/>
                <a:gd name="connsiteY20" fmla="*/ 15370 h 21600"/>
                <a:gd name="connsiteX21" fmla="*/ 0 w 30367"/>
                <a:gd name="connsiteY21" fmla="*/ 12877 h 21600"/>
                <a:gd name="connsiteX22" fmla="*/ 3935 w 30367"/>
                <a:gd name="connsiteY22" fmla="*/ 11592 h 21600"/>
                <a:gd name="connsiteX23" fmla="*/ 1172 w 30367"/>
                <a:gd name="connsiteY23" fmla="*/ 8270 h 21600"/>
                <a:gd name="connsiteX24" fmla="*/ 5372 w 30367"/>
                <a:gd name="connsiteY24" fmla="*/ 7817 h 21600"/>
                <a:gd name="connsiteX25" fmla="*/ 4502 w 30367"/>
                <a:gd name="connsiteY25" fmla="*/ 3625 h 21600"/>
                <a:gd name="connsiteX26" fmla="*/ 8550 w 30367"/>
                <a:gd name="connsiteY26" fmla="*/ 6382 h 21600"/>
                <a:gd name="connsiteX27" fmla="*/ 9722 w 30367"/>
                <a:gd name="connsiteY27" fmla="*/ 1887 h 21600"/>
                <a:gd name="connsiteX28" fmla="*/ 11462 w 30367"/>
                <a:gd name="connsiteY28" fmla="*/ 4342 h 21600"/>
                <a:gd name="connsiteX0" fmla="*/ 11462 w 30367"/>
                <a:gd name="connsiteY0" fmla="*/ 4342 h 21600"/>
                <a:gd name="connsiteX1" fmla="*/ 14790 w 30367"/>
                <a:gd name="connsiteY1" fmla="*/ 0 h 21600"/>
                <a:gd name="connsiteX2" fmla="*/ 15416 w 30367"/>
                <a:gd name="connsiteY2" fmla="*/ 4072 h 21600"/>
                <a:gd name="connsiteX3" fmla="*/ 18940 w 30367"/>
                <a:gd name="connsiteY3" fmla="*/ 11961 h 21600"/>
                <a:gd name="connsiteX4" fmla="*/ 20283 w 30367"/>
                <a:gd name="connsiteY4" fmla="*/ 11695 h 21600"/>
                <a:gd name="connsiteX5" fmla="*/ 20581 w 30367"/>
                <a:gd name="connsiteY5" fmla="*/ 12000 h 21600"/>
                <a:gd name="connsiteX6" fmla="*/ 22416 w 30367"/>
                <a:gd name="connsiteY6" fmla="*/ 12451 h 21600"/>
                <a:gd name="connsiteX7" fmla="*/ 23828 w 30367"/>
                <a:gd name="connsiteY7" fmla="*/ 11626 h 21600"/>
                <a:gd name="connsiteX8" fmla="*/ 27879 w 30367"/>
                <a:gd name="connsiteY8" fmla="*/ 13703 h 21600"/>
                <a:gd name="connsiteX9" fmla="*/ 29018 w 30367"/>
                <a:gd name="connsiteY9" fmla="*/ 13759 h 21600"/>
                <a:gd name="connsiteX10" fmla="*/ 29533 w 30367"/>
                <a:gd name="connsiteY10" fmla="*/ 13798 h 21600"/>
                <a:gd name="connsiteX11" fmla="*/ 30175 w 30367"/>
                <a:gd name="connsiteY11" fmla="*/ 14464 h 21600"/>
                <a:gd name="connsiteX12" fmla="*/ 30341 w 30367"/>
                <a:gd name="connsiteY12" fmla="*/ 14542 h 21600"/>
                <a:gd name="connsiteX13" fmla="*/ 30367 w 30367"/>
                <a:gd name="connsiteY13" fmla="*/ 15024 h 21600"/>
                <a:gd name="connsiteX14" fmla="*/ 28330 w 30367"/>
                <a:gd name="connsiteY14" fmla="*/ 15425 h 21600"/>
                <a:gd name="connsiteX15" fmla="*/ 26394 w 30367"/>
                <a:gd name="connsiteY15" fmla="*/ 14837 h 21600"/>
                <a:gd name="connsiteX16" fmla="*/ 7527 w 30367"/>
                <a:gd name="connsiteY16" fmla="*/ 18125 h 21600"/>
                <a:gd name="connsiteX17" fmla="*/ 4917 w 30367"/>
                <a:gd name="connsiteY17" fmla="*/ 21600 h 21600"/>
                <a:gd name="connsiteX18" fmla="*/ 4805 w 30367"/>
                <a:gd name="connsiteY18" fmla="*/ 18240 h 21600"/>
                <a:gd name="connsiteX19" fmla="*/ 1285 w 30367"/>
                <a:gd name="connsiteY19" fmla="*/ 17825 h 21600"/>
                <a:gd name="connsiteX20" fmla="*/ 3330 w 30367"/>
                <a:gd name="connsiteY20" fmla="*/ 15370 h 21600"/>
                <a:gd name="connsiteX21" fmla="*/ 0 w 30367"/>
                <a:gd name="connsiteY21" fmla="*/ 12877 h 21600"/>
                <a:gd name="connsiteX22" fmla="*/ 3935 w 30367"/>
                <a:gd name="connsiteY22" fmla="*/ 11592 h 21600"/>
                <a:gd name="connsiteX23" fmla="*/ 1172 w 30367"/>
                <a:gd name="connsiteY23" fmla="*/ 8270 h 21600"/>
                <a:gd name="connsiteX24" fmla="*/ 5372 w 30367"/>
                <a:gd name="connsiteY24" fmla="*/ 7817 h 21600"/>
                <a:gd name="connsiteX25" fmla="*/ 4502 w 30367"/>
                <a:gd name="connsiteY25" fmla="*/ 3625 h 21600"/>
                <a:gd name="connsiteX26" fmla="*/ 8550 w 30367"/>
                <a:gd name="connsiteY26" fmla="*/ 6382 h 21600"/>
                <a:gd name="connsiteX27" fmla="*/ 9722 w 30367"/>
                <a:gd name="connsiteY27" fmla="*/ 1887 h 21600"/>
                <a:gd name="connsiteX28" fmla="*/ 11462 w 30367"/>
                <a:gd name="connsiteY28" fmla="*/ 4342 h 21600"/>
                <a:gd name="connsiteX0" fmla="*/ 11462 w 30367"/>
                <a:gd name="connsiteY0" fmla="*/ 4342 h 21600"/>
                <a:gd name="connsiteX1" fmla="*/ 14790 w 30367"/>
                <a:gd name="connsiteY1" fmla="*/ 0 h 21600"/>
                <a:gd name="connsiteX2" fmla="*/ 15416 w 30367"/>
                <a:gd name="connsiteY2" fmla="*/ 4072 h 21600"/>
                <a:gd name="connsiteX3" fmla="*/ 18940 w 30367"/>
                <a:gd name="connsiteY3" fmla="*/ 11961 h 21600"/>
                <a:gd name="connsiteX4" fmla="*/ 20283 w 30367"/>
                <a:gd name="connsiteY4" fmla="*/ 11695 h 21600"/>
                <a:gd name="connsiteX5" fmla="*/ 20581 w 30367"/>
                <a:gd name="connsiteY5" fmla="*/ 12000 h 21600"/>
                <a:gd name="connsiteX6" fmla="*/ 22416 w 30367"/>
                <a:gd name="connsiteY6" fmla="*/ 12451 h 21600"/>
                <a:gd name="connsiteX7" fmla="*/ 23828 w 30367"/>
                <a:gd name="connsiteY7" fmla="*/ 11626 h 21600"/>
                <a:gd name="connsiteX8" fmla="*/ 27879 w 30367"/>
                <a:gd name="connsiteY8" fmla="*/ 13703 h 21600"/>
                <a:gd name="connsiteX9" fmla="*/ 29018 w 30367"/>
                <a:gd name="connsiteY9" fmla="*/ 13759 h 21600"/>
                <a:gd name="connsiteX10" fmla="*/ 29533 w 30367"/>
                <a:gd name="connsiteY10" fmla="*/ 13798 h 21600"/>
                <a:gd name="connsiteX11" fmla="*/ 30175 w 30367"/>
                <a:gd name="connsiteY11" fmla="*/ 14464 h 21600"/>
                <a:gd name="connsiteX12" fmla="*/ 30341 w 30367"/>
                <a:gd name="connsiteY12" fmla="*/ 14542 h 21600"/>
                <a:gd name="connsiteX13" fmla="*/ 30367 w 30367"/>
                <a:gd name="connsiteY13" fmla="*/ 15024 h 21600"/>
                <a:gd name="connsiteX14" fmla="*/ 28330 w 30367"/>
                <a:gd name="connsiteY14" fmla="*/ 15425 h 21600"/>
                <a:gd name="connsiteX15" fmla="*/ 26394 w 30367"/>
                <a:gd name="connsiteY15" fmla="*/ 14837 h 21600"/>
                <a:gd name="connsiteX16" fmla="*/ 26069 w 30367"/>
                <a:gd name="connsiteY16" fmla="*/ 14499 h 21600"/>
                <a:gd name="connsiteX17" fmla="*/ 4917 w 30367"/>
                <a:gd name="connsiteY17" fmla="*/ 21600 h 21600"/>
                <a:gd name="connsiteX18" fmla="*/ 4805 w 30367"/>
                <a:gd name="connsiteY18" fmla="*/ 18240 h 21600"/>
                <a:gd name="connsiteX19" fmla="*/ 1285 w 30367"/>
                <a:gd name="connsiteY19" fmla="*/ 17825 h 21600"/>
                <a:gd name="connsiteX20" fmla="*/ 3330 w 30367"/>
                <a:gd name="connsiteY20" fmla="*/ 15370 h 21600"/>
                <a:gd name="connsiteX21" fmla="*/ 0 w 30367"/>
                <a:gd name="connsiteY21" fmla="*/ 12877 h 21600"/>
                <a:gd name="connsiteX22" fmla="*/ 3935 w 30367"/>
                <a:gd name="connsiteY22" fmla="*/ 11592 h 21600"/>
                <a:gd name="connsiteX23" fmla="*/ 1172 w 30367"/>
                <a:gd name="connsiteY23" fmla="*/ 8270 h 21600"/>
                <a:gd name="connsiteX24" fmla="*/ 5372 w 30367"/>
                <a:gd name="connsiteY24" fmla="*/ 7817 h 21600"/>
                <a:gd name="connsiteX25" fmla="*/ 4502 w 30367"/>
                <a:gd name="connsiteY25" fmla="*/ 3625 h 21600"/>
                <a:gd name="connsiteX26" fmla="*/ 8550 w 30367"/>
                <a:gd name="connsiteY26" fmla="*/ 6382 h 21600"/>
                <a:gd name="connsiteX27" fmla="*/ 9722 w 30367"/>
                <a:gd name="connsiteY27" fmla="*/ 1887 h 21600"/>
                <a:gd name="connsiteX28" fmla="*/ 11462 w 30367"/>
                <a:gd name="connsiteY28" fmla="*/ 4342 h 21600"/>
                <a:gd name="connsiteX0" fmla="*/ 11462 w 30367"/>
                <a:gd name="connsiteY0" fmla="*/ 4342 h 18370"/>
                <a:gd name="connsiteX1" fmla="*/ 14790 w 30367"/>
                <a:gd name="connsiteY1" fmla="*/ 0 h 18370"/>
                <a:gd name="connsiteX2" fmla="*/ 15416 w 30367"/>
                <a:gd name="connsiteY2" fmla="*/ 4072 h 18370"/>
                <a:gd name="connsiteX3" fmla="*/ 18940 w 30367"/>
                <a:gd name="connsiteY3" fmla="*/ 11961 h 18370"/>
                <a:gd name="connsiteX4" fmla="*/ 20283 w 30367"/>
                <a:gd name="connsiteY4" fmla="*/ 11695 h 18370"/>
                <a:gd name="connsiteX5" fmla="*/ 20581 w 30367"/>
                <a:gd name="connsiteY5" fmla="*/ 12000 h 18370"/>
                <a:gd name="connsiteX6" fmla="*/ 22416 w 30367"/>
                <a:gd name="connsiteY6" fmla="*/ 12451 h 18370"/>
                <a:gd name="connsiteX7" fmla="*/ 23828 w 30367"/>
                <a:gd name="connsiteY7" fmla="*/ 11626 h 18370"/>
                <a:gd name="connsiteX8" fmla="*/ 27879 w 30367"/>
                <a:gd name="connsiteY8" fmla="*/ 13703 h 18370"/>
                <a:gd name="connsiteX9" fmla="*/ 29018 w 30367"/>
                <a:gd name="connsiteY9" fmla="*/ 13759 h 18370"/>
                <a:gd name="connsiteX10" fmla="*/ 29533 w 30367"/>
                <a:gd name="connsiteY10" fmla="*/ 13798 h 18370"/>
                <a:gd name="connsiteX11" fmla="*/ 30175 w 30367"/>
                <a:gd name="connsiteY11" fmla="*/ 14464 h 18370"/>
                <a:gd name="connsiteX12" fmla="*/ 30341 w 30367"/>
                <a:gd name="connsiteY12" fmla="*/ 14542 h 18370"/>
                <a:gd name="connsiteX13" fmla="*/ 30367 w 30367"/>
                <a:gd name="connsiteY13" fmla="*/ 15024 h 18370"/>
                <a:gd name="connsiteX14" fmla="*/ 28330 w 30367"/>
                <a:gd name="connsiteY14" fmla="*/ 15425 h 18370"/>
                <a:gd name="connsiteX15" fmla="*/ 26394 w 30367"/>
                <a:gd name="connsiteY15" fmla="*/ 14837 h 18370"/>
                <a:gd name="connsiteX16" fmla="*/ 26069 w 30367"/>
                <a:gd name="connsiteY16" fmla="*/ 14499 h 18370"/>
                <a:gd name="connsiteX17" fmla="*/ 24350 w 30367"/>
                <a:gd name="connsiteY17" fmla="*/ 14012 h 18370"/>
                <a:gd name="connsiteX18" fmla="*/ 4805 w 30367"/>
                <a:gd name="connsiteY18" fmla="*/ 18240 h 18370"/>
                <a:gd name="connsiteX19" fmla="*/ 1285 w 30367"/>
                <a:gd name="connsiteY19" fmla="*/ 17825 h 18370"/>
                <a:gd name="connsiteX20" fmla="*/ 3330 w 30367"/>
                <a:gd name="connsiteY20" fmla="*/ 15370 h 18370"/>
                <a:gd name="connsiteX21" fmla="*/ 0 w 30367"/>
                <a:gd name="connsiteY21" fmla="*/ 12877 h 18370"/>
                <a:gd name="connsiteX22" fmla="*/ 3935 w 30367"/>
                <a:gd name="connsiteY22" fmla="*/ 11592 h 18370"/>
                <a:gd name="connsiteX23" fmla="*/ 1172 w 30367"/>
                <a:gd name="connsiteY23" fmla="*/ 8270 h 18370"/>
                <a:gd name="connsiteX24" fmla="*/ 5372 w 30367"/>
                <a:gd name="connsiteY24" fmla="*/ 7817 h 18370"/>
                <a:gd name="connsiteX25" fmla="*/ 4502 w 30367"/>
                <a:gd name="connsiteY25" fmla="*/ 3625 h 18370"/>
                <a:gd name="connsiteX26" fmla="*/ 8550 w 30367"/>
                <a:gd name="connsiteY26" fmla="*/ 6382 h 18370"/>
                <a:gd name="connsiteX27" fmla="*/ 9722 w 30367"/>
                <a:gd name="connsiteY27" fmla="*/ 1887 h 18370"/>
                <a:gd name="connsiteX28" fmla="*/ 11462 w 30367"/>
                <a:gd name="connsiteY28" fmla="*/ 4342 h 18370"/>
                <a:gd name="connsiteX0" fmla="*/ 11462 w 30367"/>
                <a:gd name="connsiteY0" fmla="*/ 4342 h 17825"/>
                <a:gd name="connsiteX1" fmla="*/ 14790 w 30367"/>
                <a:gd name="connsiteY1" fmla="*/ 0 h 17825"/>
                <a:gd name="connsiteX2" fmla="*/ 15416 w 30367"/>
                <a:gd name="connsiteY2" fmla="*/ 4072 h 17825"/>
                <a:gd name="connsiteX3" fmla="*/ 18940 w 30367"/>
                <a:gd name="connsiteY3" fmla="*/ 11961 h 17825"/>
                <a:gd name="connsiteX4" fmla="*/ 20283 w 30367"/>
                <a:gd name="connsiteY4" fmla="*/ 11695 h 17825"/>
                <a:gd name="connsiteX5" fmla="*/ 20581 w 30367"/>
                <a:gd name="connsiteY5" fmla="*/ 12000 h 17825"/>
                <a:gd name="connsiteX6" fmla="*/ 22416 w 30367"/>
                <a:gd name="connsiteY6" fmla="*/ 12451 h 17825"/>
                <a:gd name="connsiteX7" fmla="*/ 23828 w 30367"/>
                <a:gd name="connsiteY7" fmla="*/ 11626 h 17825"/>
                <a:gd name="connsiteX8" fmla="*/ 27879 w 30367"/>
                <a:gd name="connsiteY8" fmla="*/ 13703 h 17825"/>
                <a:gd name="connsiteX9" fmla="*/ 29018 w 30367"/>
                <a:gd name="connsiteY9" fmla="*/ 13759 h 17825"/>
                <a:gd name="connsiteX10" fmla="*/ 29533 w 30367"/>
                <a:gd name="connsiteY10" fmla="*/ 13798 h 17825"/>
                <a:gd name="connsiteX11" fmla="*/ 30175 w 30367"/>
                <a:gd name="connsiteY11" fmla="*/ 14464 h 17825"/>
                <a:gd name="connsiteX12" fmla="*/ 30341 w 30367"/>
                <a:gd name="connsiteY12" fmla="*/ 14542 h 17825"/>
                <a:gd name="connsiteX13" fmla="*/ 30367 w 30367"/>
                <a:gd name="connsiteY13" fmla="*/ 15024 h 17825"/>
                <a:gd name="connsiteX14" fmla="*/ 28330 w 30367"/>
                <a:gd name="connsiteY14" fmla="*/ 15425 h 17825"/>
                <a:gd name="connsiteX15" fmla="*/ 26394 w 30367"/>
                <a:gd name="connsiteY15" fmla="*/ 14837 h 17825"/>
                <a:gd name="connsiteX16" fmla="*/ 26069 w 30367"/>
                <a:gd name="connsiteY16" fmla="*/ 14499 h 17825"/>
                <a:gd name="connsiteX17" fmla="*/ 24350 w 30367"/>
                <a:gd name="connsiteY17" fmla="*/ 14012 h 17825"/>
                <a:gd name="connsiteX18" fmla="*/ 23093 w 30367"/>
                <a:gd name="connsiteY18" fmla="*/ 12885 h 17825"/>
                <a:gd name="connsiteX19" fmla="*/ 1285 w 30367"/>
                <a:gd name="connsiteY19" fmla="*/ 17825 h 17825"/>
                <a:gd name="connsiteX20" fmla="*/ 3330 w 30367"/>
                <a:gd name="connsiteY20" fmla="*/ 15370 h 17825"/>
                <a:gd name="connsiteX21" fmla="*/ 0 w 30367"/>
                <a:gd name="connsiteY21" fmla="*/ 12877 h 17825"/>
                <a:gd name="connsiteX22" fmla="*/ 3935 w 30367"/>
                <a:gd name="connsiteY22" fmla="*/ 11592 h 17825"/>
                <a:gd name="connsiteX23" fmla="*/ 1172 w 30367"/>
                <a:gd name="connsiteY23" fmla="*/ 8270 h 17825"/>
                <a:gd name="connsiteX24" fmla="*/ 5372 w 30367"/>
                <a:gd name="connsiteY24" fmla="*/ 7817 h 17825"/>
                <a:gd name="connsiteX25" fmla="*/ 4502 w 30367"/>
                <a:gd name="connsiteY25" fmla="*/ 3625 h 17825"/>
                <a:gd name="connsiteX26" fmla="*/ 8550 w 30367"/>
                <a:gd name="connsiteY26" fmla="*/ 6382 h 17825"/>
                <a:gd name="connsiteX27" fmla="*/ 9722 w 30367"/>
                <a:gd name="connsiteY27" fmla="*/ 1887 h 17825"/>
                <a:gd name="connsiteX28" fmla="*/ 11462 w 30367"/>
                <a:gd name="connsiteY28" fmla="*/ 4342 h 178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885 h 15425"/>
                <a:gd name="connsiteX19" fmla="*/ 20421 w 30367"/>
                <a:gd name="connsiteY19" fmla="*/ 12302 h 15425"/>
                <a:gd name="connsiteX20" fmla="*/ 3330 w 30367"/>
                <a:gd name="connsiteY20" fmla="*/ 15370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421 w 30367"/>
                <a:gd name="connsiteY19" fmla="*/ 12302 h 15425"/>
                <a:gd name="connsiteX20" fmla="*/ 3330 w 30367"/>
                <a:gd name="connsiteY20" fmla="*/ 15370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463 w 30367"/>
                <a:gd name="connsiteY19" fmla="*/ 12254 h 15425"/>
                <a:gd name="connsiteX20" fmla="*/ 3330 w 30367"/>
                <a:gd name="connsiteY20" fmla="*/ 15370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336 w 30367"/>
                <a:gd name="connsiteY19" fmla="*/ 13815 h 15425"/>
                <a:gd name="connsiteX20" fmla="*/ 3330 w 30367"/>
                <a:gd name="connsiteY20" fmla="*/ 15370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251 w 30367"/>
                <a:gd name="connsiteY19" fmla="*/ 12326 h 15425"/>
                <a:gd name="connsiteX20" fmla="*/ 3330 w 30367"/>
                <a:gd name="connsiteY20" fmla="*/ 15370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251 w 30367"/>
                <a:gd name="connsiteY19" fmla="*/ 12326 h 15425"/>
                <a:gd name="connsiteX20" fmla="*/ 18478 w 30367"/>
                <a:gd name="connsiteY20" fmla="*/ 12248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1462 w 30367"/>
                <a:gd name="connsiteY0" fmla="*/ 4342 h 15425"/>
                <a:gd name="connsiteX1" fmla="*/ 14790 w 30367"/>
                <a:gd name="connsiteY1" fmla="*/ 0 h 15425"/>
                <a:gd name="connsiteX2" fmla="*/ 15416 w 30367"/>
                <a:gd name="connsiteY2" fmla="*/ 4072 h 15425"/>
                <a:gd name="connsiteX3" fmla="*/ 18940 w 30367"/>
                <a:gd name="connsiteY3" fmla="*/ 11961 h 15425"/>
                <a:gd name="connsiteX4" fmla="*/ 20283 w 30367"/>
                <a:gd name="connsiteY4" fmla="*/ 11695 h 15425"/>
                <a:gd name="connsiteX5" fmla="*/ 20581 w 30367"/>
                <a:gd name="connsiteY5" fmla="*/ 12000 h 15425"/>
                <a:gd name="connsiteX6" fmla="*/ 22416 w 30367"/>
                <a:gd name="connsiteY6" fmla="*/ 12451 h 15425"/>
                <a:gd name="connsiteX7" fmla="*/ 23828 w 30367"/>
                <a:gd name="connsiteY7" fmla="*/ 11626 h 15425"/>
                <a:gd name="connsiteX8" fmla="*/ 27879 w 30367"/>
                <a:gd name="connsiteY8" fmla="*/ 13703 h 15425"/>
                <a:gd name="connsiteX9" fmla="*/ 29018 w 30367"/>
                <a:gd name="connsiteY9" fmla="*/ 13759 h 15425"/>
                <a:gd name="connsiteX10" fmla="*/ 29533 w 30367"/>
                <a:gd name="connsiteY10" fmla="*/ 13798 h 15425"/>
                <a:gd name="connsiteX11" fmla="*/ 30175 w 30367"/>
                <a:gd name="connsiteY11" fmla="*/ 14464 h 15425"/>
                <a:gd name="connsiteX12" fmla="*/ 30341 w 30367"/>
                <a:gd name="connsiteY12" fmla="*/ 14542 h 15425"/>
                <a:gd name="connsiteX13" fmla="*/ 30367 w 30367"/>
                <a:gd name="connsiteY13" fmla="*/ 15024 h 15425"/>
                <a:gd name="connsiteX14" fmla="*/ 28330 w 30367"/>
                <a:gd name="connsiteY14" fmla="*/ 15425 h 15425"/>
                <a:gd name="connsiteX15" fmla="*/ 26394 w 30367"/>
                <a:gd name="connsiteY15" fmla="*/ 14837 h 15425"/>
                <a:gd name="connsiteX16" fmla="*/ 26069 w 30367"/>
                <a:gd name="connsiteY16" fmla="*/ 14499 h 15425"/>
                <a:gd name="connsiteX17" fmla="*/ 24350 w 30367"/>
                <a:gd name="connsiteY17" fmla="*/ 14012 h 15425"/>
                <a:gd name="connsiteX18" fmla="*/ 23093 w 30367"/>
                <a:gd name="connsiteY18" fmla="*/ 12981 h 15425"/>
                <a:gd name="connsiteX19" fmla="*/ 20251 w 30367"/>
                <a:gd name="connsiteY19" fmla="*/ 12326 h 15425"/>
                <a:gd name="connsiteX20" fmla="*/ 18436 w 30367"/>
                <a:gd name="connsiteY20" fmla="*/ 12272 h 15425"/>
                <a:gd name="connsiteX21" fmla="*/ 0 w 30367"/>
                <a:gd name="connsiteY21" fmla="*/ 12877 h 15425"/>
                <a:gd name="connsiteX22" fmla="*/ 3935 w 30367"/>
                <a:gd name="connsiteY22" fmla="*/ 11592 h 15425"/>
                <a:gd name="connsiteX23" fmla="*/ 1172 w 30367"/>
                <a:gd name="connsiteY23" fmla="*/ 8270 h 15425"/>
                <a:gd name="connsiteX24" fmla="*/ 5372 w 30367"/>
                <a:gd name="connsiteY24" fmla="*/ 7817 h 15425"/>
                <a:gd name="connsiteX25" fmla="*/ 4502 w 30367"/>
                <a:gd name="connsiteY25" fmla="*/ 3625 h 15425"/>
                <a:gd name="connsiteX26" fmla="*/ 8550 w 30367"/>
                <a:gd name="connsiteY26" fmla="*/ 6382 h 15425"/>
                <a:gd name="connsiteX27" fmla="*/ 9722 w 30367"/>
                <a:gd name="connsiteY27" fmla="*/ 1887 h 15425"/>
                <a:gd name="connsiteX28" fmla="*/ 11462 w 30367"/>
                <a:gd name="connsiteY28" fmla="*/ 4342 h 15425"/>
                <a:gd name="connsiteX0" fmla="*/ 10290 w 29195"/>
                <a:gd name="connsiteY0" fmla="*/ 4342 h 15425"/>
                <a:gd name="connsiteX1" fmla="*/ 13618 w 29195"/>
                <a:gd name="connsiteY1" fmla="*/ 0 h 15425"/>
                <a:gd name="connsiteX2" fmla="*/ 14244 w 29195"/>
                <a:gd name="connsiteY2" fmla="*/ 4072 h 15425"/>
                <a:gd name="connsiteX3" fmla="*/ 17768 w 29195"/>
                <a:gd name="connsiteY3" fmla="*/ 11961 h 15425"/>
                <a:gd name="connsiteX4" fmla="*/ 19111 w 29195"/>
                <a:gd name="connsiteY4" fmla="*/ 11695 h 15425"/>
                <a:gd name="connsiteX5" fmla="*/ 19409 w 29195"/>
                <a:gd name="connsiteY5" fmla="*/ 12000 h 15425"/>
                <a:gd name="connsiteX6" fmla="*/ 21244 w 29195"/>
                <a:gd name="connsiteY6" fmla="*/ 12451 h 15425"/>
                <a:gd name="connsiteX7" fmla="*/ 22656 w 29195"/>
                <a:gd name="connsiteY7" fmla="*/ 11626 h 15425"/>
                <a:gd name="connsiteX8" fmla="*/ 26707 w 29195"/>
                <a:gd name="connsiteY8" fmla="*/ 13703 h 15425"/>
                <a:gd name="connsiteX9" fmla="*/ 27846 w 29195"/>
                <a:gd name="connsiteY9" fmla="*/ 13759 h 15425"/>
                <a:gd name="connsiteX10" fmla="*/ 28361 w 29195"/>
                <a:gd name="connsiteY10" fmla="*/ 13798 h 15425"/>
                <a:gd name="connsiteX11" fmla="*/ 29003 w 29195"/>
                <a:gd name="connsiteY11" fmla="*/ 14464 h 15425"/>
                <a:gd name="connsiteX12" fmla="*/ 29169 w 29195"/>
                <a:gd name="connsiteY12" fmla="*/ 14542 h 15425"/>
                <a:gd name="connsiteX13" fmla="*/ 29195 w 29195"/>
                <a:gd name="connsiteY13" fmla="*/ 15024 h 15425"/>
                <a:gd name="connsiteX14" fmla="*/ 27158 w 29195"/>
                <a:gd name="connsiteY14" fmla="*/ 15425 h 15425"/>
                <a:gd name="connsiteX15" fmla="*/ 25222 w 29195"/>
                <a:gd name="connsiteY15" fmla="*/ 14837 h 15425"/>
                <a:gd name="connsiteX16" fmla="*/ 24897 w 29195"/>
                <a:gd name="connsiteY16" fmla="*/ 14499 h 15425"/>
                <a:gd name="connsiteX17" fmla="*/ 23178 w 29195"/>
                <a:gd name="connsiteY17" fmla="*/ 14012 h 15425"/>
                <a:gd name="connsiteX18" fmla="*/ 21921 w 29195"/>
                <a:gd name="connsiteY18" fmla="*/ 12981 h 15425"/>
                <a:gd name="connsiteX19" fmla="*/ 19079 w 29195"/>
                <a:gd name="connsiteY19" fmla="*/ 12326 h 15425"/>
                <a:gd name="connsiteX20" fmla="*/ 17264 w 29195"/>
                <a:gd name="connsiteY20" fmla="*/ 12272 h 15425"/>
                <a:gd name="connsiteX21" fmla="*/ 15928 w 29195"/>
                <a:gd name="connsiteY21" fmla="*/ 12493 h 15425"/>
                <a:gd name="connsiteX22" fmla="*/ 2763 w 29195"/>
                <a:gd name="connsiteY22" fmla="*/ 11592 h 15425"/>
                <a:gd name="connsiteX23" fmla="*/ 0 w 29195"/>
                <a:gd name="connsiteY23" fmla="*/ 8270 h 15425"/>
                <a:gd name="connsiteX24" fmla="*/ 4200 w 29195"/>
                <a:gd name="connsiteY24" fmla="*/ 7817 h 15425"/>
                <a:gd name="connsiteX25" fmla="*/ 3330 w 29195"/>
                <a:gd name="connsiteY25" fmla="*/ 3625 h 15425"/>
                <a:gd name="connsiteX26" fmla="*/ 7378 w 29195"/>
                <a:gd name="connsiteY26" fmla="*/ 6382 h 15425"/>
                <a:gd name="connsiteX27" fmla="*/ 8550 w 29195"/>
                <a:gd name="connsiteY27" fmla="*/ 1887 h 15425"/>
                <a:gd name="connsiteX28" fmla="*/ 10290 w 29195"/>
                <a:gd name="connsiteY28" fmla="*/ 4342 h 15425"/>
                <a:gd name="connsiteX0" fmla="*/ 10290 w 29195"/>
                <a:gd name="connsiteY0" fmla="*/ 4342 h 15425"/>
                <a:gd name="connsiteX1" fmla="*/ 13618 w 29195"/>
                <a:gd name="connsiteY1" fmla="*/ 0 h 15425"/>
                <a:gd name="connsiteX2" fmla="*/ 14244 w 29195"/>
                <a:gd name="connsiteY2" fmla="*/ 4072 h 15425"/>
                <a:gd name="connsiteX3" fmla="*/ 17768 w 29195"/>
                <a:gd name="connsiteY3" fmla="*/ 11961 h 15425"/>
                <a:gd name="connsiteX4" fmla="*/ 19111 w 29195"/>
                <a:gd name="connsiteY4" fmla="*/ 11695 h 15425"/>
                <a:gd name="connsiteX5" fmla="*/ 19409 w 29195"/>
                <a:gd name="connsiteY5" fmla="*/ 12000 h 15425"/>
                <a:gd name="connsiteX6" fmla="*/ 21244 w 29195"/>
                <a:gd name="connsiteY6" fmla="*/ 12451 h 15425"/>
                <a:gd name="connsiteX7" fmla="*/ 22656 w 29195"/>
                <a:gd name="connsiteY7" fmla="*/ 11626 h 15425"/>
                <a:gd name="connsiteX8" fmla="*/ 26707 w 29195"/>
                <a:gd name="connsiteY8" fmla="*/ 13703 h 15425"/>
                <a:gd name="connsiteX9" fmla="*/ 27846 w 29195"/>
                <a:gd name="connsiteY9" fmla="*/ 13759 h 15425"/>
                <a:gd name="connsiteX10" fmla="*/ 28361 w 29195"/>
                <a:gd name="connsiteY10" fmla="*/ 13798 h 15425"/>
                <a:gd name="connsiteX11" fmla="*/ 29003 w 29195"/>
                <a:gd name="connsiteY11" fmla="*/ 14464 h 15425"/>
                <a:gd name="connsiteX12" fmla="*/ 29169 w 29195"/>
                <a:gd name="connsiteY12" fmla="*/ 14542 h 15425"/>
                <a:gd name="connsiteX13" fmla="*/ 29195 w 29195"/>
                <a:gd name="connsiteY13" fmla="*/ 15024 h 15425"/>
                <a:gd name="connsiteX14" fmla="*/ 27158 w 29195"/>
                <a:gd name="connsiteY14" fmla="*/ 15425 h 15425"/>
                <a:gd name="connsiteX15" fmla="*/ 25222 w 29195"/>
                <a:gd name="connsiteY15" fmla="*/ 14837 h 15425"/>
                <a:gd name="connsiteX16" fmla="*/ 24897 w 29195"/>
                <a:gd name="connsiteY16" fmla="*/ 14499 h 15425"/>
                <a:gd name="connsiteX17" fmla="*/ 23178 w 29195"/>
                <a:gd name="connsiteY17" fmla="*/ 14012 h 15425"/>
                <a:gd name="connsiteX18" fmla="*/ 21921 w 29195"/>
                <a:gd name="connsiteY18" fmla="*/ 12981 h 15425"/>
                <a:gd name="connsiteX19" fmla="*/ 19079 w 29195"/>
                <a:gd name="connsiteY19" fmla="*/ 12326 h 15425"/>
                <a:gd name="connsiteX20" fmla="*/ 17264 w 29195"/>
                <a:gd name="connsiteY20" fmla="*/ 12272 h 15425"/>
                <a:gd name="connsiteX21" fmla="*/ 15928 w 29195"/>
                <a:gd name="connsiteY21" fmla="*/ 12493 h 15425"/>
                <a:gd name="connsiteX22" fmla="*/ 13838 w 29195"/>
                <a:gd name="connsiteY22" fmla="*/ 11976 h 15425"/>
                <a:gd name="connsiteX23" fmla="*/ 0 w 29195"/>
                <a:gd name="connsiteY23" fmla="*/ 8270 h 15425"/>
                <a:gd name="connsiteX24" fmla="*/ 4200 w 29195"/>
                <a:gd name="connsiteY24" fmla="*/ 7817 h 15425"/>
                <a:gd name="connsiteX25" fmla="*/ 3330 w 29195"/>
                <a:gd name="connsiteY25" fmla="*/ 3625 h 15425"/>
                <a:gd name="connsiteX26" fmla="*/ 7378 w 29195"/>
                <a:gd name="connsiteY26" fmla="*/ 6382 h 15425"/>
                <a:gd name="connsiteX27" fmla="*/ 8550 w 29195"/>
                <a:gd name="connsiteY27" fmla="*/ 1887 h 15425"/>
                <a:gd name="connsiteX28" fmla="*/ 10290 w 29195"/>
                <a:gd name="connsiteY28" fmla="*/ 4342 h 15425"/>
                <a:gd name="connsiteX0" fmla="*/ 6960 w 25865"/>
                <a:gd name="connsiteY0" fmla="*/ 4342 h 15425"/>
                <a:gd name="connsiteX1" fmla="*/ 10288 w 25865"/>
                <a:gd name="connsiteY1" fmla="*/ 0 h 15425"/>
                <a:gd name="connsiteX2" fmla="*/ 10914 w 25865"/>
                <a:gd name="connsiteY2" fmla="*/ 4072 h 15425"/>
                <a:gd name="connsiteX3" fmla="*/ 14438 w 25865"/>
                <a:gd name="connsiteY3" fmla="*/ 11961 h 15425"/>
                <a:gd name="connsiteX4" fmla="*/ 15781 w 25865"/>
                <a:gd name="connsiteY4" fmla="*/ 11695 h 15425"/>
                <a:gd name="connsiteX5" fmla="*/ 16079 w 25865"/>
                <a:gd name="connsiteY5" fmla="*/ 12000 h 15425"/>
                <a:gd name="connsiteX6" fmla="*/ 17914 w 25865"/>
                <a:gd name="connsiteY6" fmla="*/ 12451 h 15425"/>
                <a:gd name="connsiteX7" fmla="*/ 19326 w 25865"/>
                <a:gd name="connsiteY7" fmla="*/ 11626 h 15425"/>
                <a:gd name="connsiteX8" fmla="*/ 23377 w 25865"/>
                <a:gd name="connsiteY8" fmla="*/ 13703 h 15425"/>
                <a:gd name="connsiteX9" fmla="*/ 24516 w 25865"/>
                <a:gd name="connsiteY9" fmla="*/ 13759 h 15425"/>
                <a:gd name="connsiteX10" fmla="*/ 25031 w 25865"/>
                <a:gd name="connsiteY10" fmla="*/ 13798 h 15425"/>
                <a:gd name="connsiteX11" fmla="*/ 25673 w 25865"/>
                <a:gd name="connsiteY11" fmla="*/ 14464 h 15425"/>
                <a:gd name="connsiteX12" fmla="*/ 25839 w 25865"/>
                <a:gd name="connsiteY12" fmla="*/ 14542 h 15425"/>
                <a:gd name="connsiteX13" fmla="*/ 25865 w 25865"/>
                <a:gd name="connsiteY13" fmla="*/ 15024 h 15425"/>
                <a:gd name="connsiteX14" fmla="*/ 23828 w 25865"/>
                <a:gd name="connsiteY14" fmla="*/ 15425 h 15425"/>
                <a:gd name="connsiteX15" fmla="*/ 21892 w 25865"/>
                <a:gd name="connsiteY15" fmla="*/ 14837 h 15425"/>
                <a:gd name="connsiteX16" fmla="*/ 21567 w 25865"/>
                <a:gd name="connsiteY16" fmla="*/ 14499 h 15425"/>
                <a:gd name="connsiteX17" fmla="*/ 19848 w 25865"/>
                <a:gd name="connsiteY17" fmla="*/ 14012 h 15425"/>
                <a:gd name="connsiteX18" fmla="*/ 18591 w 25865"/>
                <a:gd name="connsiteY18" fmla="*/ 12981 h 15425"/>
                <a:gd name="connsiteX19" fmla="*/ 15749 w 25865"/>
                <a:gd name="connsiteY19" fmla="*/ 12326 h 15425"/>
                <a:gd name="connsiteX20" fmla="*/ 13934 w 25865"/>
                <a:gd name="connsiteY20" fmla="*/ 12272 h 15425"/>
                <a:gd name="connsiteX21" fmla="*/ 12598 w 25865"/>
                <a:gd name="connsiteY21" fmla="*/ 12493 h 15425"/>
                <a:gd name="connsiteX22" fmla="*/ 10508 w 25865"/>
                <a:gd name="connsiteY22" fmla="*/ 11976 h 15425"/>
                <a:gd name="connsiteX23" fmla="*/ 9017 w 25865"/>
                <a:gd name="connsiteY23" fmla="*/ 12064 h 15425"/>
                <a:gd name="connsiteX24" fmla="*/ 870 w 25865"/>
                <a:gd name="connsiteY24" fmla="*/ 7817 h 15425"/>
                <a:gd name="connsiteX25" fmla="*/ 0 w 25865"/>
                <a:gd name="connsiteY25" fmla="*/ 3625 h 15425"/>
                <a:gd name="connsiteX26" fmla="*/ 4048 w 25865"/>
                <a:gd name="connsiteY26" fmla="*/ 6382 h 15425"/>
                <a:gd name="connsiteX27" fmla="*/ 5220 w 25865"/>
                <a:gd name="connsiteY27" fmla="*/ 1887 h 15425"/>
                <a:gd name="connsiteX28" fmla="*/ 6960 w 25865"/>
                <a:gd name="connsiteY28" fmla="*/ 4342 h 15425"/>
                <a:gd name="connsiteX0" fmla="*/ 6960 w 25865"/>
                <a:gd name="connsiteY0" fmla="*/ 4342 h 15425"/>
                <a:gd name="connsiteX1" fmla="*/ 10288 w 25865"/>
                <a:gd name="connsiteY1" fmla="*/ 0 h 15425"/>
                <a:gd name="connsiteX2" fmla="*/ 10914 w 25865"/>
                <a:gd name="connsiteY2" fmla="*/ 4072 h 15425"/>
                <a:gd name="connsiteX3" fmla="*/ 14438 w 25865"/>
                <a:gd name="connsiteY3" fmla="*/ 11961 h 15425"/>
                <a:gd name="connsiteX4" fmla="*/ 15781 w 25865"/>
                <a:gd name="connsiteY4" fmla="*/ 11695 h 15425"/>
                <a:gd name="connsiteX5" fmla="*/ 16079 w 25865"/>
                <a:gd name="connsiteY5" fmla="*/ 12000 h 15425"/>
                <a:gd name="connsiteX6" fmla="*/ 17914 w 25865"/>
                <a:gd name="connsiteY6" fmla="*/ 12451 h 15425"/>
                <a:gd name="connsiteX7" fmla="*/ 19326 w 25865"/>
                <a:gd name="connsiteY7" fmla="*/ 11626 h 15425"/>
                <a:gd name="connsiteX8" fmla="*/ 23377 w 25865"/>
                <a:gd name="connsiteY8" fmla="*/ 13703 h 15425"/>
                <a:gd name="connsiteX9" fmla="*/ 24516 w 25865"/>
                <a:gd name="connsiteY9" fmla="*/ 13759 h 15425"/>
                <a:gd name="connsiteX10" fmla="*/ 25031 w 25865"/>
                <a:gd name="connsiteY10" fmla="*/ 13798 h 15425"/>
                <a:gd name="connsiteX11" fmla="*/ 25673 w 25865"/>
                <a:gd name="connsiteY11" fmla="*/ 14464 h 15425"/>
                <a:gd name="connsiteX12" fmla="*/ 25839 w 25865"/>
                <a:gd name="connsiteY12" fmla="*/ 14542 h 15425"/>
                <a:gd name="connsiteX13" fmla="*/ 25865 w 25865"/>
                <a:gd name="connsiteY13" fmla="*/ 15024 h 15425"/>
                <a:gd name="connsiteX14" fmla="*/ 23828 w 25865"/>
                <a:gd name="connsiteY14" fmla="*/ 15425 h 15425"/>
                <a:gd name="connsiteX15" fmla="*/ 21892 w 25865"/>
                <a:gd name="connsiteY15" fmla="*/ 14837 h 15425"/>
                <a:gd name="connsiteX16" fmla="*/ 21567 w 25865"/>
                <a:gd name="connsiteY16" fmla="*/ 14499 h 15425"/>
                <a:gd name="connsiteX17" fmla="*/ 19848 w 25865"/>
                <a:gd name="connsiteY17" fmla="*/ 14012 h 15425"/>
                <a:gd name="connsiteX18" fmla="*/ 18591 w 25865"/>
                <a:gd name="connsiteY18" fmla="*/ 12981 h 15425"/>
                <a:gd name="connsiteX19" fmla="*/ 15749 w 25865"/>
                <a:gd name="connsiteY19" fmla="*/ 12326 h 15425"/>
                <a:gd name="connsiteX20" fmla="*/ 13934 w 25865"/>
                <a:gd name="connsiteY20" fmla="*/ 12272 h 15425"/>
                <a:gd name="connsiteX21" fmla="*/ 12598 w 25865"/>
                <a:gd name="connsiteY21" fmla="*/ 12493 h 15425"/>
                <a:gd name="connsiteX22" fmla="*/ 10508 w 25865"/>
                <a:gd name="connsiteY22" fmla="*/ 11976 h 15425"/>
                <a:gd name="connsiteX23" fmla="*/ 9017 w 25865"/>
                <a:gd name="connsiteY23" fmla="*/ 12064 h 15425"/>
                <a:gd name="connsiteX24" fmla="*/ 9059 w 25865"/>
                <a:gd name="connsiteY24" fmla="*/ 12860 h 15425"/>
                <a:gd name="connsiteX25" fmla="*/ 0 w 25865"/>
                <a:gd name="connsiteY25" fmla="*/ 3625 h 15425"/>
                <a:gd name="connsiteX26" fmla="*/ 4048 w 25865"/>
                <a:gd name="connsiteY26" fmla="*/ 6382 h 15425"/>
                <a:gd name="connsiteX27" fmla="*/ 5220 w 25865"/>
                <a:gd name="connsiteY27" fmla="*/ 1887 h 15425"/>
                <a:gd name="connsiteX28" fmla="*/ 6960 w 25865"/>
                <a:gd name="connsiteY28" fmla="*/ 4342 h 15425"/>
                <a:gd name="connsiteX0" fmla="*/ 2912 w 21817"/>
                <a:gd name="connsiteY0" fmla="*/ 4342 h 15425"/>
                <a:gd name="connsiteX1" fmla="*/ 6240 w 21817"/>
                <a:gd name="connsiteY1" fmla="*/ 0 h 15425"/>
                <a:gd name="connsiteX2" fmla="*/ 6866 w 21817"/>
                <a:gd name="connsiteY2" fmla="*/ 4072 h 15425"/>
                <a:gd name="connsiteX3" fmla="*/ 10390 w 21817"/>
                <a:gd name="connsiteY3" fmla="*/ 11961 h 15425"/>
                <a:gd name="connsiteX4" fmla="*/ 11733 w 21817"/>
                <a:gd name="connsiteY4" fmla="*/ 11695 h 15425"/>
                <a:gd name="connsiteX5" fmla="*/ 12031 w 21817"/>
                <a:gd name="connsiteY5" fmla="*/ 12000 h 15425"/>
                <a:gd name="connsiteX6" fmla="*/ 13866 w 21817"/>
                <a:gd name="connsiteY6" fmla="*/ 12451 h 15425"/>
                <a:gd name="connsiteX7" fmla="*/ 15278 w 21817"/>
                <a:gd name="connsiteY7" fmla="*/ 11626 h 15425"/>
                <a:gd name="connsiteX8" fmla="*/ 19329 w 21817"/>
                <a:gd name="connsiteY8" fmla="*/ 13703 h 15425"/>
                <a:gd name="connsiteX9" fmla="*/ 20468 w 21817"/>
                <a:gd name="connsiteY9" fmla="*/ 13759 h 15425"/>
                <a:gd name="connsiteX10" fmla="*/ 20983 w 21817"/>
                <a:gd name="connsiteY10" fmla="*/ 13798 h 15425"/>
                <a:gd name="connsiteX11" fmla="*/ 21625 w 21817"/>
                <a:gd name="connsiteY11" fmla="*/ 14464 h 15425"/>
                <a:gd name="connsiteX12" fmla="*/ 21791 w 21817"/>
                <a:gd name="connsiteY12" fmla="*/ 14542 h 15425"/>
                <a:gd name="connsiteX13" fmla="*/ 21817 w 21817"/>
                <a:gd name="connsiteY13" fmla="*/ 15024 h 15425"/>
                <a:gd name="connsiteX14" fmla="*/ 19780 w 21817"/>
                <a:gd name="connsiteY14" fmla="*/ 15425 h 15425"/>
                <a:gd name="connsiteX15" fmla="*/ 17844 w 21817"/>
                <a:gd name="connsiteY15" fmla="*/ 14837 h 15425"/>
                <a:gd name="connsiteX16" fmla="*/ 17519 w 21817"/>
                <a:gd name="connsiteY16" fmla="*/ 14499 h 15425"/>
                <a:gd name="connsiteX17" fmla="*/ 15800 w 21817"/>
                <a:gd name="connsiteY17" fmla="*/ 14012 h 15425"/>
                <a:gd name="connsiteX18" fmla="*/ 14543 w 21817"/>
                <a:gd name="connsiteY18" fmla="*/ 12981 h 15425"/>
                <a:gd name="connsiteX19" fmla="*/ 11701 w 21817"/>
                <a:gd name="connsiteY19" fmla="*/ 12326 h 15425"/>
                <a:gd name="connsiteX20" fmla="*/ 9886 w 21817"/>
                <a:gd name="connsiteY20" fmla="*/ 12272 h 15425"/>
                <a:gd name="connsiteX21" fmla="*/ 8550 w 21817"/>
                <a:gd name="connsiteY21" fmla="*/ 12493 h 15425"/>
                <a:gd name="connsiteX22" fmla="*/ 6460 w 21817"/>
                <a:gd name="connsiteY22" fmla="*/ 11976 h 15425"/>
                <a:gd name="connsiteX23" fmla="*/ 4969 w 21817"/>
                <a:gd name="connsiteY23" fmla="*/ 12064 h 15425"/>
                <a:gd name="connsiteX24" fmla="*/ 5011 w 21817"/>
                <a:gd name="connsiteY24" fmla="*/ 12860 h 15425"/>
                <a:gd name="connsiteX25" fmla="*/ 2614 w 21817"/>
                <a:gd name="connsiteY25" fmla="*/ 13566 h 15425"/>
                <a:gd name="connsiteX26" fmla="*/ 0 w 21817"/>
                <a:gd name="connsiteY26" fmla="*/ 6382 h 15425"/>
                <a:gd name="connsiteX27" fmla="*/ 1172 w 21817"/>
                <a:gd name="connsiteY27" fmla="*/ 1887 h 15425"/>
                <a:gd name="connsiteX28" fmla="*/ 2912 w 21817"/>
                <a:gd name="connsiteY28" fmla="*/ 4342 h 15425"/>
                <a:gd name="connsiteX0" fmla="*/ 1740 w 20645"/>
                <a:gd name="connsiteY0" fmla="*/ 4342 h 15425"/>
                <a:gd name="connsiteX1" fmla="*/ 5068 w 20645"/>
                <a:gd name="connsiteY1" fmla="*/ 0 h 15425"/>
                <a:gd name="connsiteX2" fmla="*/ 5694 w 20645"/>
                <a:gd name="connsiteY2" fmla="*/ 4072 h 15425"/>
                <a:gd name="connsiteX3" fmla="*/ 9218 w 20645"/>
                <a:gd name="connsiteY3" fmla="*/ 11961 h 15425"/>
                <a:gd name="connsiteX4" fmla="*/ 10561 w 20645"/>
                <a:gd name="connsiteY4" fmla="*/ 11695 h 15425"/>
                <a:gd name="connsiteX5" fmla="*/ 10859 w 20645"/>
                <a:gd name="connsiteY5" fmla="*/ 12000 h 15425"/>
                <a:gd name="connsiteX6" fmla="*/ 12694 w 20645"/>
                <a:gd name="connsiteY6" fmla="*/ 12451 h 15425"/>
                <a:gd name="connsiteX7" fmla="*/ 14106 w 20645"/>
                <a:gd name="connsiteY7" fmla="*/ 11626 h 15425"/>
                <a:gd name="connsiteX8" fmla="*/ 18157 w 20645"/>
                <a:gd name="connsiteY8" fmla="*/ 13703 h 15425"/>
                <a:gd name="connsiteX9" fmla="*/ 19296 w 20645"/>
                <a:gd name="connsiteY9" fmla="*/ 13759 h 15425"/>
                <a:gd name="connsiteX10" fmla="*/ 19811 w 20645"/>
                <a:gd name="connsiteY10" fmla="*/ 13798 h 15425"/>
                <a:gd name="connsiteX11" fmla="*/ 20453 w 20645"/>
                <a:gd name="connsiteY11" fmla="*/ 14464 h 15425"/>
                <a:gd name="connsiteX12" fmla="*/ 20619 w 20645"/>
                <a:gd name="connsiteY12" fmla="*/ 14542 h 15425"/>
                <a:gd name="connsiteX13" fmla="*/ 20645 w 20645"/>
                <a:gd name="connsiteY13" fmla="*/ 15024 h 15425"/>
                <a:gd name="connsiteX14" fmla="*/ 18608 w 20645"/>
                <a:gd name="connsiteY14" fmla="*/ 15425 h 15425"/>
                <a:gd name="connsiteX15" fmla="*/ 16672 w 20645"/>
                <a:gd name="connsiteY15" fmla="*/ 14837 h 15425"/>
                <a:gd name="connsiteX16" fmla="*/ 16347 w 20645"/>
                <a:gd name="connsiteY16" fmla="*/ 14499 h 15425"/>
                <a:gd name="connsiteX17" fmla="*/ 14628 w 20645"/>
                <a:gd name="connsiteY17" fmla="*/ 14012 h 15425"/>
                <a:gd name="connsiteX18" fmla="*/ 13371 w 20645"/>
                <a:gd name="connsiteY18" fmla="*/ 12981 h 15425"/>
                <a:gd name="connsiteX19" fmla="*/ 10529 w 20645"/>
                <a:gd name="connsiteY19" fmla="*/ 12326 h 15425"/>
                <a:gd name="connsiteX20" fmla="*/ 8714 w 20645"/>
                <a:gd name="connsiteY20" fmla="*/ 12272 h 15425"/>
                <a:gd name="connsiteX21" fmla="*/ 7378 w 20645"/>
                <a:gd name="connsiteY21" fmla="*/ 12493 h 15425"/>
                <a:gd name="connsiteX22" fmla="*/ 5288 w 20645"/>
                <a:gd name="connsiteY22" fmla="*/ 11976 h 15425"/>
                <a:gd name="connsiteX23" fmla="*/ 3797 w 20645"/>
                <a:gd name="connsiteY23" fmla="*/ 12064 h 15425"/>
                <a:gd name="connsiteX24" fmla="*/ 3839 w 20645"/>
                <a:gd name="connsiteY24" fmla="*/ 12860 h 15425"/>
                <a:gd name="connsiteX25" fmla="*/ 1442 w 20645"/>
                <a:gd name="connsiteY25" fmla="*/ 13566 h 15425"/>
                <a:gd name="connsiteX26" fmla="*/ 1628 w 20645"/>
                <a:gd name="connsiteY26" fmla="*/ 13034 h 15425"/>
                <a:gd name="connsiteX27" fmla="*/ 0 w 20645"/>
                <a:gd name="connsiteY27" fmla="*/ 1887 h 15425"/>
                <a:gd name="connsiteX28" fmla="*/ 1740 w 20645"/>
                <a:gd name="connsiteY28" fmla="*/ 4342 h 15425"/>
                <a:gd name="connsiteX0" fmla="*/ 552 w 19457"/>
                <a:gd name="connsiteY0" fmla="*/ 4342 h 15425"/>
                <a:gd name="connsiteX1" fmla="*/ 3880 w 19457"/>
                <a:gd name="connsiteY1" fmla="*/ 0 h 15425"/>
                <a:gd name="connsiteX2" fmla="*/ 4506 w 19457"/>
                <a:gd name="connsiteY2" fmla="*/ 4072 h 15425"/>
                <a:gd name="connsiteX3" fmla="*/ 8030 w 19457"/>
                <a:gd name="connsiteY3" fmla="*/ 11961 h 15425"/>
                <a:gd name="connsiteX4" fmla="*/ 9373 w 19457"/>
                <a:gd name="connsiteY4" fmla="*/ 11695 h 15425"/>
                <a:gd name="connsiteX5" fmla="*/ 9671 w 19457"/>
                <a:gd name="connsiteY5" fmla="*/ 12000 h 15425"/>
                <a:gd name="connsiteX6" fmla="*/ 11506 w 19457"/>
                <a:gd name="connsiteY6" fmla="*/ 12451 h 15425"/>
                <a:gd name="connsiteX7" fmla="*/ 12918 w 19457"/>
                <a:gd name="connsiteY7" fmla="*/ 11626 h 15425"/>
                <a:gd name="connsiteX8" fmla="*/ 16969 w 19457"/>
                <a:gd name="connsiteY8" fmla="*/ 13703 h 15425"/>
                <a:gd name="connsiteX9" fmla="*/ 18108 w 19457"/>
                <a:gd name="connsiteY9" fmla="*/ 13759 h 15425"/>
                <a:gd name="connsiteX10" fmla="*/ 18623 w 19457"/>
                <a:gd name="connsiteY10" fmla="*/ 13798 h 15425"/>
                <a:gd name="connsiteX11" fmla="*/ 19265 w 19457"/>
                <a:gd name="connsiteY11" fmla="*/ 14464 h 15425"/>
                <a:gd name="connsiteX12" fmla="*/ 19431 w 19457"/>
                <a:gd name="connsiteY12" fmla="*/ 14542 h 15425"/>
                <a:gd name="connsiteX13" fmla="*/ 19457 w 19457"/>
                <a:gd name="connsiteY13" fmla="*/ 15024 h 15425"/>
                <a:gd name="connsiteX14" fmla="*/ 17420 w 19457"/>
                <a:gd name="connsiteY14" fmla="*/ 15425 h 15425"/>
                <a:gd name="connsiteX15" fmla="*/ 15484 w 19457"/>
                <a:gd name="connsiteY15" fmla="*/ 14837 h 15425"/>
                <a:gd name="connsiteX16" fmla="*/ 15159 w 19457"/>
                <a:gd name="connsiteY16" fmla="*/ 14499 h 15425"/>
                <a:gd name="connsiteX17" fmla="*/ 13440 w 19457"/>
                <a:gd name="connsiteY17" fmla="*/ 14012 h 15425"/>
                <a:gd name="connsiteX18" fmla="*/ 12183 w 19457"/>
                <a:gd name="connsiteY18" fmla="*/ 12981 h 15425"/>
                <a:gd name="connsiteX19" fmla="*/ 9341 w 19457"/>
                <a:gd name="connsiteY19" fmla="*/ 12326 h 15425"/>
                <a:gd name="connsiteX20" fmla="*/ 7526 w 19457"/>
                <a:gd name="connsiteY20" fmla="*/ 12272 h 15425"/>
                <a:gd name="connsiteX21" fmla="*/ 6190 w 19457"/>
                <a:gd name="connsiteY21" fmla="*/ 12493 h 15425"/>
                <a:gd name="connsiteX22" fmla="*/ 4100 w 19457"/>
                <a:gd name="connsiteY22" fmla="*/ 11976 h 15425"/>
                <a:gd name="connsiteX23" fmla="*/ 2609 w 19457"/>
                <a:gd name="connsiteY23" fmla="*/ 12064 h 15425"/>
                <a:gd name="connsiteX24" fmla="*/ 2651 w 19457"/>
                <a:gd name="connsiteY24" fmla="*/ 12860 h 15425"/>
                <a:gd name="connsiteX25" fmla="*/ 254 w 19457"/>
                <a:gd name="connsiteY25" fmla="*/ 13566 h 15425"/>
                <a:gd name="connsiteX26" fmla="*/ 440 w 19457"/>
                <a:gd name="connsiteY26" fmla="*/ 13034 h 15425"/>
                <a:gd name="connsiteX27" fmla="*/ 0 w 19457"/>
                <a:gd name="connsiteY27" fmla="*/ 13005 h 15425"/>
                <a:gd name="connsiteX28" fmla="*/ 552 w 19457"/>
                <a:gd name="connsiteY28" fmla="*/ 4342 h 15425"/>
                <a:gd name="connsiteX0" fmla="*/ 170 w 19457"/>
                <a:gd name="connsiteY0" fmla="*/ 12434 h 15425"/>
                <a:gd name="connsiteX1" fmla="*/ 3880 w 19457"/>
                <a:gd name="connsiteY1" fmla="*/ 0 h 15425"/>
                <a:gd name="connsiteX2" fmla="*/ 4506 w 19457"/>
                <a:gd name="connsiteY2" fmla="*/ 4072 h 15425"/>
                <a:gd name="connsiteX3" fmla="*/ 8030 w 19457"/>
                <a:gd name="connsiteY3" fmla="*/ 11961 h 15425"/>
                <a:gd name="connsiteX4" fmla="*/ 9373 w 19457"/>
                <a:gd name="connsiteY4" fmla="*/ 11695 h 15425"/>
                <a:gd name="connsiteX5" fmla="*/ 9671 w 19457"/>
                <a:gd name="connsiteY5" fmla="*/ 12000 h 15425"/>
                <a:gd name="connsiteX6" fmla="*/ 11506 w 19457"/>
                <a:gd name="connsiteY6" fmla="*/ 12451 h 15425"/>
                <a:gd name="connsiteX7" fmla="*/ 12918 w 19457"/>
                <a:gd name="connsiteY7" fmla="*/ 11626 h 15425"/>
                <a:gd name="connsiteX8" fmla="*/ 16969 w 19457"/>
                <a:gd name="connsiteY8" fmla="*/ 13703 h 15425"/>
                <a:gd name="connsiteX9" fmla="*/ 18108 w 19457"/>
                <a:gd name="connsiteY9" fmla="*/ 13759 h 15425"/>
                <a:gd name="connsiteX10" fmla="*/ 18623 w 19457"/>
                <a:gd name="connsiteY10" fmla="*/ 13798 h 15425"/>
                <a:gd name="connsiteX11" fmla="*/ 19265 w 19457"/>
                <a:gd name="connsiteY11" fmla="*/ 14464 h 15425"/>
                <a:gd name="connsiteX12" fmla="*/ 19431 w 19457"/>
                <a:gd name="connsiteY12" fmla="*/ 14542 h 15425"/>
                <a:gd name="connsiteX13" fmla="*/ 19457 w 19457"/>
                <a:gd name="connsiteY13" fmla="*/ 15024 h 15425"/>
                <a:gd name="connsiteX14" fmla="*/ 17420 w 19457"/>
                <a:gd name="connsiteY14" fmla="*/ 15425 h 15425"/>
                <a:gd name="connsiteX15" fmla="*/ 15484 w 19457"/>
                <a:gd name="connsiteY15" fmla="*/ 14837 h 15425"/>
                <a:gd name="connsiteX16" fmla="*/ 15159 w 19457"/>
                <a:gd name="connsiteY16" fmla="*/ 14499 h 15425"/>
                <a:gd name="connsiteX17" fmla="*/ 13440 w 19457"/>
                <a:gd name="connsiteY17" fmla="*/ 14012 h 15425"/>
                <a:gd name="connsiteX18" fmla="*/ 12183 w 19457"/>
                <a:gd name="connsiteY18" fmla="*/ 12981 h 15425"/>
                <a:gd name="connsiteX19" fmla="*/ 9341 w 19457"/>
                <a:gd name="connsiteY19" fmla="*/ 12326 h 15425"/>
                <a:gd name="connsiteX20" fmla="*/ 7526 w 19457"/>
                <a:gd name="connsiteY20" fmla="*/ 12272 h 15425"/>
                <a:gd name="connsiteX21" fmla="*/ 6190 w 19457"/>
                <a:gd name="connsiteY21" fmla="*/ 12493 h 15425"/>
                <a:gd name="connsiteX22" fmla="*/ 4100 w 19457"/>
                <a:gd name="connsiteY22" fmla="*/ 11976 h 15425"/>
                <a:gd name="connsiteX23" fmla="*/ 2609 w 19457"/>
                <a:gd name="connsiteY23" fmla="*/ 12064 h 15425"/>
                <a:gd name="connsiteX24" fmla="*/ 2651 w 19457"/>
                <a:gd name="connsiteY24" fmla="*/ 12860 h 15425"/>
                <a:gd name="connsiteX25" fmla="*/ 254 w 19457"/>
                <a:gd name="connsiteY25" fmla="*/ 13566 h 15425"/>
                <a:gd name="connsiteX26" fmla="*/ 440 w 19457"/>
                <a:gd name="connsiteY26" fmla="*/ 13034 h 15425"/>
                <a:gd name="connsiteX27" fmla="*/ 0 w 19457"/>
                <a:gd name="connsiteY27" fmla="*/ 13005 h 15425"/>
                <a:gd name="connsiteX28" fmla="*/ 170 w 19457"/>
                <a:gd name="connsiteY28" fmla="*/ 12434 h 15425"/>
                <a:gd name="connsiteX0" fmla="*/ 170 w 19457"/>
                <a:gd name="connsiteY0" fmla="*/ 12434 h 15425"/>
                <a:gd name="connsiteX1" fmla="*/ 987 w 19457"/>
                <a:gd name="connsiteY1" fmla="*/ 12022 h 15425"/>
                <a:gd name="connsiteX2" fmla="*/ 3880 w 19457"/>
                <a:gd name="connsiteY2" fmla="*/ 0 h 15425"/>
                <a:gd name="connsiteX3" fmla="*/ 4506 w 19457"/>
                <a:gd name="connsiteY3" fmla="*/ 4072 h 15425"/>
                <a:gd name="connsiteX4" fmla="*/ 8030 w 19457"/>
                <a:gd name="connsiteY4" fmla="*/ 11961 h 15425"/>
                <a:gd name="connsiteX5" fmla="*/ 9373 w 19457"/>
                <a:gd name="connsiteY5" fmla="*/ 11695 h 15425"/>
                <a:gd name="connsiteX6" fmla="*/ 9671 w 19457"/>
                <a:gd name="connsiteY6" fmla="*/ 12000 h 15425"/>
                <a:gd name="connsiteX7" fmla="*/ 11506 w 19457"/>
                <a:gd name="connsiteY7" fmla="*/ 12451 h 15425"/>
                <a:gd name="connsiteX8" fmla="*/ 12918 w 19457"/>
                <a:gd name="connsiteY8" fmla="*/ 11626 h 15425"/>
                <a:gd name="connsiteX9" fmla="*/ 16969 w 19457"/>
                <a:gd name="connsiteY9" fmla="*/ 13703 h 15425"/>
                <a:gd name="connsiteX10" fmla="*/ 18108 w 19457"/>
                <a:gd name="connsiteY10" fmla="*/ 13759 h 15425"/>
                <a:gd name="connsiteX11" fmla="*/ 18623 w 19457"/>
                <a:gd name="connsiteY11" fmla="*/ 13798 h 15425"/>
                <a:gd name="connsiteX12" fmla="*/ 19265 w 19457"/>
                <a:gd name="connsiteY12" fmla="*/ 14464 h 15425"/>
                <a:gd name="connsiteX13" fmla="*/ 19431 w 19457"/>
                <a:gd name="connsiteY13" fmla="*/ 14542 h 15425"/>
                <a:gd name="connsiteX14" fmla="*/ 19457 w 19457"/>
                <a:gd name="connsiteY14" fmla="*/ 15024 h 15425"/>
                <a:gd name="connsiteX15" fmla="*/ 17420 w 19457"/>
                <a:gd name="connsiteY15" fmla="*/ 15425 h 15425"/>
                <a:gd name="connsiteX16" fmla="*/ 15484 w 19457"/>
                <a:gd name="connsiteY16" fmla="*/ 14837 h 15425"/>
                <a:gd name="connsiteX17" fmla="*/ 15159 w 19457"/>
                <a:gd name="connsiteY17" fmla="*/ 14499 h 15425"/>
                <a:gd name="connsiteX18" fmla="*/ 13440 w 19457"/>
                <a:gd name="connsiteY18" fmla="*/ 14012 h 15425"/>
                <a:gd name="connsiteX19" fmla="*/ 12183 w 19457"/>
                <a:gd name="connsiteY19" fmla="*/ 12981 h 15425"/>
                <a:gd name="connsiteX20" fmla="*/ 9341 w 19457"/>
                <a:gd name="connsiteY20" fmla="*/ 12326 h 15425"/>
                <a:gd name="connsiteX21" fmla="*/ 7526 w 19457"/>
                <a:gd name="connsiteY21" fmla="*/ 12272 h 15425"/>
                <a:gd name="connsiteX22" fmla="*/ 6190 w 19457"/>
                <a:gd name="connsiteY22" fmla="*/ 12493 h 15425"/>
                <a:gd name="connsiteX23" fmla="*/ 4100 w 19457"/>
                <a:gd name="connsiteY23" fmla="*/ 11976 h 15425"/>
                <a:gd name="connsiteX24" fmla="*/ 2609 w 19457"/>
                <a:gd name="connsiteY24" fmla="*/ 12064 h 15425"/>
                <a:gd name="connsiteX25" fmla="*/ 2651 w 19457"/>
                <a:gd name="connsiteY25" fmla="*/ 12860 h 15425"/>
                <a:gd name="connsiteX26" fmla="*/ 254 w 19457"/>
                <a:gd name="connsiteY26" fmla="*/ 13566 h 15425"/>
                <a:gd name="connsiteX27" fmla="*/ 440 w 19457"/>
                <a:gd name="connsiteY27" fmla="*/ 13034 h 15425"/>
                <a:gd name="connsiteX28" fmla="*/ 0 w 19457"/>
                <a:gd name="connsiteY28" fmla="*/ 13005 h 15425"/>
                <a:gd name="connsiteX29" fmla="*/ 170 w 19457"/>
                <a:gd name="connsiteY29" fmla="*/ 12434 h 15425"/>
                <a:gd name="connsiteX0" fmla="*/ 170 w 19457"/>
                <a:gd name="connsiteY0" fmla="*/ 12434 h 15425"/>
                <a:gd name="connsiteX1" fmla="*/ 987 w 19457"/>
                <a:gd name="connsiteY1" fmla="*/ 12022 h 15425"/>
                <a:gd name="connsiteX2" fmla="*/ 817 w 19457"/>
                <a:gd name="connsiteY2" fmla="*/ 11733 h 15425"/>
                <a:gd name="connsiteX3" fmla="*/ 3880 w 19457"/>
                <a:gd name="connsiteY3" fmla="*/ 0 h 15425"/>
                <a:gd name="connsiteX4" fmla="*/ 4506 w 19457"/>
                <a:gd name="connsiteY4" fmla="*/ 4072 h 15425"/>
                <a:gd name="connsiteX5" fmla="*/ 8030 w 19457"/>
                <a:gd name="connsiteY5" fmla="*/ 11961 h 15425"/>
                <a:gd name="connsiteX6" fmla="*/ 9373 w 19457"/>
                <a:gd name="connsiteY6" fmla="*/ 11695 h 15425"/>
                <a:gd name="connsiteX7" fmla="*/ 9671 w 19457"/>
                <a:gd name="connsiteY7" fmla="*/ 12000 h 15425"/>
                <a:gd name="connsiteX8" fmla="*/ 11506 w 19457"/>
                <a:gd name="connsiteY8" fmla="*/ 12451 h 15425"/>
                <a:gd name="connsiteX9" fmla="*/ 12918 w 19457"/>
                <a:gd name="connsiteY9" fmla="*/ 11626 h 15425"/>
                <a:gd name="connsiteX10" fmla="*/ 16969 w 19457"/>
                <a:gd name="connsiteY10" fmla="*/ 13703 h 15425"/>
                <a:gd name="connsiteX11" fmla="*/ 18108 w 19457"/>
                <a:gd name="connsiteY11" fmla="*/ 13759 h 15425"/>
                <a:gd name="connsiteX12" fmla="*/ 18623 w 19457"/>
                <a:gd name="connsiteY12" fmla="*/ 13798 h 15425"/>
                <a:gd name="connsiteX13" fmla="*/ 19265 w 19457"/>
                <a:gd name="connsiteY13" fmla="*/ 14464 h 15425"/>
                <a:gd name="connsiteX14" fmla="*/ 19431 w 19457"/>
                <a:gd name="connsiteY14" fmla="*/ 14542 h 15425"/>
                <a:gd name="connsiteX15" fmla="*/ 19457 w 19457"/>
                <a:gd name="connsiteY15" fmla="*/ 15024 h 15425"/>
                <a:gd name="connsiteX16" fmla="*/ 17420 w 19457"/>
                <a:gd name="connsiteY16" fmla="*/ 15425 h 15425"/>
                <a:gd name="connsiteX17" fmla="*/ 15484 w 19457"/>
                <a:gd name="connsiteY17" fmla="*/ 14837 h 15425"/>
                <a:gd name="connsiteX18" fmla="*/ 15159 w 19457"/>
                <a:gd name="connsiteY18" fmla="*/ 14499 h 15425"/>
                <a:gd name="connsiteX19" fmla="*/ 13440 w 19457"/>
                <a:gd name="connsiteY19" fmla="*/ 14012 h 15425"/>
                <a:gd name="connsiteX20" fmla="*/ 12183 w 19457"/>
                <a:gd name="connsiteY20" fmla="*/ 12981 h 15425"/>
                <a:gd name="connsiteX21" fmla="*/ 9341 w 19457"/>
                <a:gd name="connsiteY21" fmla="*/ 12326 h 15425"/>
                <a:gd name="connsiteX22" fmla="*/ 7526 w 19457"/>
                <a:gd name="connsiteY22" fmla="*/ 12272 h 15425"/>
                <a:gd name="connsiteX23" fmla="*/ 6190 w 19457"/>
                <a:gd name="connsiteY23" fmla="*/ 12493 h 15425"/>
                <a:gd name="connsiteX24" fmla="*/ 4100 w 19457"/>
                <a:gd name="connsiteY24" fmla="*/ 11976 h 15425"/>
                <a:gd name="connsiteX25" fmla="*/ 2609 w 19457"/>
                <a:gd name="connsiteY25" fmla="*/ 12064 h 15425"/>
                <a:gd name="connsiteX26" fmla="*/ 2651 w 19457"/>
                <a:gd name="connsiteY26" fmla="*/ 12860 h 15425"/>
                <a:gd name="connsiteX27" fmla="*/ 254 w 19457"/>
                <a:gd name="connsiteY27" fmla="*/ 13566 h 15425"/>
                <a:gd name="connsiteX28" fmla="*/ 440 w 19457"/>
                <a:gd name="connsiteY28" fmla="*/ 13034 h 15425"/>
                <a:gd name="connsiteX29" fmla="*/ 0 w 19457"/>
                <a:gd name="connsiteY29" fmla="*/ 13005 h 15425"/>
                <a:gd name="connsiteX30" fmla="*/ 170 w 19457"/>
                <a:gd name="connsiteY30" fmla="*/ 12434 h 15425"/>
                <a:gd name="connsiteX0" fmla="*/ 2238 w 21525"/>
                <a:gd name="connsiteY0" fmla="*/ 12434 h 15425"/>
                <a:gd name="connsiteX1" fmla="*/ 3055 w 21525"/>
                <a:gd name="connsiteY1" fmla="*/ 12022 h 15425"/>
                <a:gd name="connsiteX2" fmla="*/ 2885 w 21525"/>
                <a:gd name="connsiteY2" fmla="*/ 11733 h 15425"/>
                <a:gd name="connsiteX3" fmla="*/ 0 w 21525"/>
                <a:gd name="connsiteY3" fmla="*/ 13823 h 15425"/>
                <a:gd name="connsiteX4" fmla="*/ 5948 w 21525"/>
                <a:gd name="connsiteY4" fmla="*/ 0 h 15425"/>
                <a:gd name="connsiteX5" fmla="*/ 6574 w 21525"/>
                <a:gd name="connsiteY5" fmla="*/ 4072 h 15425"/>
                <a:gd name="connsiteX6" fmla="*/ 10098 w 21525"/>
                <a:gd name="connsiteY6" fmla="*/ 11961 h 15425"/>
                <a:gd name="connsiteX7" fmla="*/ 11441 w 21525"/>
                <a:gd name="connsiteY7" fmla="*/ 11695 h 15425"/>
                <a:gd name="connsiteX8" fmla="*/ 11739 w 21525"/>
                <a:gd name="connsiteY8" fmla="*/ 12000 h 15425"/>
                <a:gd name="connsiteX9" fmla="*/ 13574 w 21525"/>
                <a:gd name="connsiteY9" fmla="*/ 12451 h 15425"/>
                <a:gd name="connsiteX10" fmla="*/ 14986 w 21525"/>
                <a:gd name="connsiteY10" fmla="*/ 11626 h 15425"/>
                <a:gd name="connsiteX11" fmla="*/ 19037 w 21525"/>
                <a:gd name="connsiteY11" fmla="*/ 13703 h 15425"/>
                <a:gd name="connsiteX12" fmla="*/ 20176 w 21525"/>
                <a:gd name="connsiteY12" fmla="*/ 13759 h 15425"/>
                <a:gd name="connsiteX13" fmla="*/ 20691 w 21525"/>
                <a:gd name="connsiteY13" fmla="*/ 13798 h 15425"/>
                <a:gd name="connsiteX14" fmla="*/ 21333 w 21525"/>
                <a:gd name="connsiteY14" fmla="*/ 14464 h 15425"/>
                <a:gd name="connsiteX15" fmla="*/ 21499 w 21525"/>
                <a:gd name="connsiteY15" fmla="*/ 14542 h 15425"/>
                <a:gd name="connsiteX16" fmla="*/ 21525 w 21525"/>
                <a:gd name="connsiteY16" fmla="*/ 15024 h 15425"/>
                <a:gd name="connsiteX17" fmla="*/ 19488 w 21525"/>
                <a:gd name="connsiteY17" fmla="*/ 15425 h 15425"/>
                <a:gd name="connsiteX18" fmla="*/ 17552 w 21525"/>
                <a:gd name="connsiteY18" fmla="*/ 14837 h 15425"/>
                <a:gd name="connsiteX19" fmla="*/ 17227 w 21525"/>
                <a:gd name="connsiteY19" fmla="*/ 14499 h 15425"/>
                <a:gd name="connsiteX20" fmla="*/ 15508 w 21525"/>
                <a:gd name="connsiteY20" fmla="*/ 14012 h 15425"/>
                <a:gd name="connsiteX21" fmla="*/ 14251 w 21525"/>
                <a:gd name="connsiteY21" fmla="*/ 12981 h 15425"/>
                <a:gd name="connsiteX22" fmla="*/ 11409 w 21525"/>
                <a:gd name="connsiteY22" fmla="*/ 12326 h 15425"/>
                <a:gd name="connsiteX23" fmla="*/ 9594 w 21525"/>
                <a:gd name="connsiteY23" fmla="*/ 12272 h 15425"/>
                <a:gd name="connsiteX24" fmla="*/ 8258 w 21525"/>
                <a:gd name="connsiteY24" fmla="*/ 12493 h 15425"/>
                <a:gd name="connsiteX25" fmla="*/ 6168 w 21525"/>
                <a:gd name="connsiteY25" fmla="*/ 11976 h 15425"/>
                <a:gd name="connsiteX26" fmla="*/ 4677 w 21525"/>
                <a:gd name="connsiteY26" fmla="*/ 12064 h 15425"/>
                <a:gd name="connsiteX27" fmla="*/ 4719 w 21525"/>
                <a:gd name="connsiteY27" fmla="*/ 12860 h 15425"/>
                <a:gd name="connsiteX28" fmla="*/ 2322 w 21525"/>
                <a:gd name="connsiteY28" fmla="*/ 13566 h 15425"/>
                <a:gd name="connsiteX29" fmla="*/ 2508 w 21525"/>
                <a:gd name="connsiteY29" fmla="*/ 13034 h 15425"/>
                <a:gd name="connsiteX30" fmla="*/ 2068 w 21525"/>
                <a:gd name="connsiteY30" fmla="*/ 13005 h 15425"/>
                <a:gd name="connsiteX31" fmla="*/ 2238 w 21525"/>
                <a:gd name="connsiteY31" fmla="*/ 12434 h 15425"/>
                <a:gd name="connsiteX0" fmla="*/ 2238 w 21525"/>
                <a:gd name="connsiteY0" fmla="*/ 12434 h 15425"/>
                <a:gd name="connsiteX1" fmla="*/ 3055 w 21525"/>
                <a:gd name="connsiteY1" fmla="*/ 12022 h 15425"/>
                <a:gd name="connsiteX2" fmla="*/ 2885 w 21525"/>
                <a:gd name="connsiteY2" fmla="*/ 11733 h 15425"/>
                <a:gd name="connsiteX3" fmla="*/ 0 w 21525"/>
                <a:gd name="connsiteY3" fmla="*/ 13823 h 15425"/>
                <a:gd name="connsiteX4" fmla="*/ 1060 w 21525"/>
                <a:gd name="connsiteY4" fmla="*/ 13847 h 15425"/>
                <a:gd name="connsiteX5" fmla="*/ 5948 w 21525"/>
                <a:gd name="connsiteY5" fmla="*/ 0 h 15425"/>
                <a:gd name="connsiteX6" fmla="*/ 6574 w 21525"/>
                <a:gd name="connsiteY6" fmla="*/ 4072 h 15425"/>
                <a:gd name="connsiteX7" fmla="*/ 10098 w 21525"/>
                <a:gd name="connsiteY7" fmla="*/ 11961 h 15425"/>
                <a:gd name="connsiteX8" fmla="*/ 11441 w 21525"/>
                <a:gd name="connsiteY8" fmla="*/ 11695 h 15425"/>
                <a:gd name="connsiteX9" fmla="*/ 11739 w 21525"/>
                <a:gd name="connsiteY9" fmla="*/ 12000 h 15425"/>
                <a:gd name="connsiteX10" fmla="*/ 13574 w 21525"/>
                <a:gd name="connsiteY10" fmla="*/ 12451 h 15425"/>
                <a:gd name="connsiteX11" fmla="*/ 14986 w 21525"/>
                <a:gd name="connsiteY11" fmla="*/ 11626 h 15425"/>
                <a:gd name="connsiteX12" fmla="*/ 19037 w 21525"/>
                <a:gd name="connsiteY12" fmla="*/ 13703 h 15425"/>
                <a:gd name="connsiteX13" fmla="*/ 20176 w 21525"/>
                <a:gd name="connsiteY13" fmla="*/ 13759 h 15425"/>
                <a:gd name="connsiteX14" fmla="*/ 20691 w 21525"/>
                <a:gd name="connsiteY14" fmla="*/ 13798 h 15425"/>
                <a:gd name="connsiteX15" fmla="*/ 21333 w 21525"/>
                <a:gd name="connsiteY15" fmla="*/ 14464 h 15425"/>
                <a:gd name="connsiteX16" fmla="*/ 21499 w 21525"/>
                <a:gd name="connsiteY16" fmla="*/ 14542 h 15425"/>
                <a:gd name="connsiteX17" fmla="*/ 21525 w 21525"/>
                <a:gd name="connsiteY17" fmla="*/ 15024 h 15425"/>
                <a:gd name="connsiteX18" fmla="*/ 19488 w 21525"/>
                <a:gd name="connsiteY18" fmla="*/ 15425 h 15425"/>
                <a:gd name="connsiteX19" fmla="*/ 17552 w 21525"/>
                <a:gd name="connsiteY19" fmla="*/ 14837 h 15425"/>
                <a:gd name="connsiteX20" fmla="*/ 17227 w 21525"/>
                <a:gd name="connsiteY20" fmla="*/ 14499 h 15425"/>
                <a:gd name="connsiteX21" fmla="*/ 15508 w 21525"/>
                <a:gd name="connsiteY21" fmla="*/ 14012 h 15425"/>
                <a:gd name="connsiteX22" fmla="*/ 14251 w 21525"/>
                <a:gd name="connsiteY22" fmla="*/ 12981 h 15425"/>
                <a:gd name="connsiteX23" fmla="*/ 11409 w 21525"/>
                <a:gd name="connsiteY23" fmla="*/ 12326 h 15425"/>
                <a:gd name="connsiteX24" fmla="*/ 9594 w 21525"/>
                <a:gd name="connsiteY24" fmla="*/ 12272 h 15425"/>
                <a:gd name="connsiteX25" fmla="*/ 8258 w 21525"/>
                <a:gd name="connsiteY25" fmla="*/ 12493 h 15425"/>
                <a:gd name="connsiteX26" fmla="*/ 6168 w 21525"/>
                <a:gd name="connsiteY26" fmla="*/ 11976 h 15425"/>
                <a:gd name="connsiteX27" fmla="*/ 4677 w 21525"/>
                <a:gd name="connsiteY27" fmla="*/ 12064 h 15425"/>
                <a:gd name="connsiteX28" fmla="*/ 4719 w 21525"/>
                <a:gd name="connsiteY28" fmla="*/ 12860 h 15425"/>
                <a:gd name="connsiteX29" fmla="*/ 2322 w 21525"/>
                <a:gd name="connsiteY29" fmla="*/ 13566 h 15425"/>
                <a:gd name="connsiteX30" fmla="*/ 2508 w 21525"/>
                <a:gd name="connsiteY30" fmla="*/ 13034 h 15425"/>
                <a:gd name="connsiteX31" fmla="*/ 2068 w 21525"/>
                <a:gd name="connsiteY31" fmla="*/ 13005 h 15425"/>
                <a:gd name="connsiteX32" fmla="*/ 2238 w 21525"/>
                <a:gd name="connsiteY32" fmla="*/ 12434 h 15425"/>
                <a:gd name="connsiteX0" fmla="*/ 2154 w 21441"/>
                <a:gd name="connsiteY0" fmla="*/ 12434 h 15425"/>
                <a:gd name="connsiteX1" fmla="*/ 2971 w 21441"/>
                <a:gd name="connsiteY1" fmla="*/ 12022 h 15425"/>
                <a:gd name="connsiteX2" fmla="*/ 2801 w 21441"/>
                <a:gd name="connsiteY2" fmla="*/ 11733 h 15425"/>
                <a:gd name="connsiteX3" fmla="*/ 1 w 21441"/>
                <a:gd name="connsiteY3" fmla="*/ 13847 h 15425"/>
                <a:gd name="connsiteX4" fmla="*/ 976 w 21441"/>
                <a:gd name="connsiteY4" fmla="*/ 13847 h 15425"/>
                <a:gd name="connsiteX5" fmla="*/ 5864 w 21441"/>
                <a:gd name="connsiteY5" fmla="*/ 0 h 15425"/>
                <a:gd name="connsiteX6" fmla="*/ 6490 w 21441"/>
                <a:gd name="connsiteY6" fmla="*/ 4072 h 15425"/>
                <a:gd name="connsiteX7" fmla="*/ 10014 w 21441"/>
                <a:gd name="connsiteY7" fmla="*/ 11961 h 15425"/>
                <a:gd name="connsiteX8" fmla="*/ 11357 w 21441"/>
                <a:gd name="connsiteY8" fmla="*/ 11695 h 15425"/>
                <a:gd name="connsiteX9" fmla="*/ 11655 w 21441"/>
                <a:gd name="connsiteY9" fmla="*/ 12000 h 15425"/>
                <a:gd name="connsiteX10" fmla="*/ 13490 w 21441"/>
                <a:gd name="connsiteY10" fmla="*/ 12451 h 15425"/>
                <a:gd name="connsiteX11" fmla="*/ 14902 w 21441"/>
                <a:gd name="connsiteY11" fmla="*/ 11626 h 15425"/>
                <a:gd name="connsiteX12" fmla="*/ 18953 w 21441"/>
                <a:gd name="connsiteY12" fmla="*/ 13703 h 15425"/>
                <a:gd name="connsiteX13" fmla="*/ 20092 w 21441"/>
                <a:gd name="connsiteY13" fmla="*/ 13759 h 15425"/>
                <a:gd name="connsiteX14" fmla="*/ 20607 w 21441"/>
                <a:gd name="connsiteY14" fmla="*/ 13798 h 15425"/>
                <a:gd name="connsiteX15" fmla="*/ 21249 w 21441"/>
                <a:gd name="connsiteY15" fmla="*/ 14464 h 15425"/>
                <a:gd name="connsiteX16" fmla="*/ 21415 w 21441"/>
                <a:gd name="connsiteY16" fmla="*/ 14542 h 15425"/>
                <a:gd name="connsiteX17" fmla="*/ 21441 w 21441"/>
                <a:gd name="connsiteY17" fmla="*/ 15024 h 15425"/>
                <a:gd name="connsiteX18" fmla="*/ 19404 w 21441"/>
                <a:gd name="connsiteY18" fmla="*/ 15425 h 15425"/>
                <a:gd name="connsiteX19" fmla="*/ 17468 w 21441"/>
                <a:gd name="connsiteY19" fmla="*/ 14837 h 15425"/>
                <a:gd name="connsiteX20" fmla="*/ 17143 w 21441"/>
                <a:gd name="connsiteY20" fmla="*/ 14499 h 15425"/>
                <a:gd name="connsiteX21" fmla="*/ 15424 w 21441"/>
                <a:gd name="connsiteY21" fmla="*/ 14012 h 15425"/>
                <a:gd name="connsiteX22" fmla="*/ 14167 w 21441"/>
                <a:gd name="connsiteY22" fmla="*/ 12981 h 15425"/>
                <a:gd name="connsiteX23" fmla="*/ 11325 w 21441"/>
                <a:gd name="connsiteY23" fmla="*/ 12326 h 15425"/>
                <a:gd name="connsiteX24" fmla="*/ 9510 w 21441"/>
                <a:gd name="connsiteY24" fmla="*/ 12272 h 15425"/>
                <a:gd name="connsiteX25" fmla="*/ 8174 w 21441"/>
                <a:gd name="connsiteY25" fmla="*/ 12493 h 15425"/>
                <a:gd name="connsiteX26" fmla="*/ 6084 w 21441"/>
                <a:gd name="connsiteY26" fmla="*/ 11976 h 15425"/>
                <a:gd name="connsiteX27" fmla="*/ 4593 w 21441"/>
                <a:gd name="connsiteY27" fmla="*/ 12064 h 15425"/>
                <a:gd name="connsiteX28" fmla="*/ 4635 w 21441"/>
                <a:gd name="connsiteY28" fmla="*/ 12860 h 15425"/>
                <a:gd name="connsiteX29" fmla="*/ 2238 w 21441"/>
                <a:gd name="connsiteY29" fmla="*/ 13566 h 15425"/>
                <a:gd name="connsiteX30" fmla="*/ 2424 w 21441"/>
                <a:gd name="connsiteY30" fmla="*/ 13034 h 15425"/>
                <a:gd name="connsiteX31" fmla="*/ 1984 w 21441"/>
                <a:gd name="connsiteY31" fmla="*/ 13005 h 15425"/>
                <a:gd name="connsiteX32" fmla="*/ 2154 w 21441"/>
                <a:gd name="connsiteY32" fmla="*/ 12434 h 15425"/>
                <a:gd name="connsiteX0" fmla="*/ 4111 w 23398"/>
                <a:gd name="connsiteY0" fmla="*/ 12434 h 15673"/>
                <a:gd name="connsiteX1" fmla="*/ 4928 w 23398"/>
                <a:gd name="connsiteY1" fmla="*/ 12022 h 15673"/>
                <a:gd name="connsiteX2" fmla="*/ 4758 w 23398"/>
                <a:gd name="connsiteY2" fmla="*/ 11733 h 15673"/>
                <a:gd name="connsiteX3" fmla="*/ 1958 w 23398"/>
                <a:gd name="connsiteY3" fmla="*/ 13847 h 15673"/>
                <a:gd name="connsiteX4" fmla="*/ 2933 w 23398"/>
                <a:gd name="connsiteY4" fmla="*/ 13847 h 15673"/>
                <a:gd name="connsiteX5" fmla="*/ 6 w 23398"/>
                <a:gd name="connsiteY5" fmla="*/ 15624 h 15673"/>
                <a:gd name="connsiteX6" fmla="*/ 7821 w 23398"/>
                <a:gd name="connsiteY6" fmla="*/ 0 h 15673"/>
                <a:gd name="connsiteX7" fmla="*/ 8447 w 23398"/>
                <a:gd name="connsiteY7" fmla="*/ 4072 h 15673"/>
                <a:gd name="connsiteX8" fmla="*/ 11971 w 23398"/>
                <a:gd name="connsiteY8" fmla="*/ 11961 h 15673"/>
                <a:gd name="connsiteX9" fmla="*/ 13314 w 23398"/>
                <a:gd name="connsiteY9" fmla="*/ 11695 h 15673"/>
                <a:gd name="connsiteX10" fmla="*/ 13612 w 23398"/>
                <a:gd name="connsiteY10" fmla="*/ 12000 h 15673"/>
                <a:gd name="connsiteX11" fmla="*/ 15447 w 23398"/>
                <a:gd name="connsiteY11" fmla="*/ 12451 h 15673"/>
                <a:gd name="connsiteX12" fmla="*/ 16859 w 23398"/>
                <a:gd name="connsiteY12" fmla="*/ 11626 h 15673"/>
                <a:gd name="connsiteX13" fmla="*/ 20910 w 23398"/>
                <a:gd name="connsiteY13" fmla="*/ 13703 h 15673"/>
                <a:gd name="connsiteX14" fmla="*/ 22049 w 23398"/>
                <a:gd name="connsiteY14" fmla="*/ 13759 h 15673"/>
                <a:gd name="connsiteX15" fmla="*/ 22564 w 23398"/>
                <a:gd name="connsiteY15" fmla="*/ 13798 h 15673"/>
                <a:gd name="connsiteX16" fmla="*/ 23206 w 23398"/>
                <a:gd name="connsiteY16" fmla="*/ 14464 h 15673"/>
                <a:gd name="connsiteX17" fmla="*/ 23372 w 23398"/>
                <a:gd name="connsiteY17" fmla="*/ 14542 h 15673"/>
                <a:gd name="connsiteX18" fmla="*/ 23398 w 23398"/>
                <a:gd name="connsiteY18" fmla="*/ 15024 h 15673"/>
                <a:gd name="connsiteX19" fmla="*/ 21361 w 23398"/>
                <a:gd name="connsiteY19" fmla="*/ 15425 h 15673"/>
                <a:gd name="connsiteX20" fmla="*/ 19425 w 23398"/>
                <a:gd name="connsiteY20" fmla="*/ 14837 h 15673"/>
                <a:gd name="connsiteX21" fmla="*/ 19100 w 23398"/>
                <a:gd name="connsiteY21" fmla="*/ 14499 h 15673"/>
                <a:gd name="connsiteX22" fmla="*/ 17381 w 23398"/>
                <a:gd name="connsiteY22" fmla="*/ 14012 h 15673"/>
                <a:gd name="connsiteX23" fmla="*/ 16124 w 23398"/>
                <a:gd name="connsiteY23" fmla="*/ 12981 h 15673"/>
                <a:gd name="connsiteX24" fmla="*/ 13282 w 23398"/>
                <a:gd name="connsiteY24" fmla="*/ 12326 h 15673"/>
                <a:gd name="connsiteX25" fmla="*/ 11467 w 23398"/>
                <a:gd name="connsiteY25" fmla="*/ 12272 h 15673"/>
                <a:gd name="connsiteX26" fmla="*/ 10131 w 23398"/>
                <a:gd name="connsiteY26" fmla="*/ 12493 h 15673"/>
                <a:gd name="connsiteX27" fmla="*/ 8041 w 23398"/>
                <a:gd name="connsiteY27" fmla="*/ 11976 h 15673"/>
                <a:gd name="connsiteX28" fmla="*/ 6550 w 23398"/>
                <a:gd name="connsiteY28" fmla="*/ 12064 h 15673"/>
                <a:gd name="connsiteX29" fmla="*/ 6592 w 23398"/>
                <a:gd name="connsiteY29" fmla="*/ 12860 h 15673"/>
                <a:gd name="connsiteX30" fmla="*/ 4195 w 23398"/>
                <a:gd name="connsiteY30" fmla="*/ 13566 h 15673"/>
                <a:gd name="connsiteX31" fmla="*/ 4381 w 23398"/>
                <a:gd name="connsiteY31" fmla="*/ 13034 h 15673"/>
                <a:gd name="connsiteX32" fmla="*/ 3941 w 23398"/>
                <a:gd name="connsiteY32" fmla="*/ 13005 h 15673"/>
                <a:gd name="connsiteX33" fmla="*/ 4111 w 23398"/>
                <a:gd name="connsiteY33" fmla="*/ 12434 h 15673"/>
                <a:gd name="connsiteX0" fmla="*/ 4111 w 23398"/>
                <a:gd name="connsiteY0" fmla="*/ 14275 h 17514"/>
                <a:gd name="connsiteX1" fmla="*/ 4928 w 23398"/>
                <a:gd name="connsiteY1" fmla="*/ 13863 h 17514"/>
                <a:gd name="connsiteX2" fmla="*/ 4758 w 23398"/>
                <a:gd name="connsiteY2" fmla="*/ 13574 h 17514"/>
                <a:gd name="connsiteX3" fmla="*/ 1958 w 23398"/>
                <a:gd name="connsiteY3" fmla="*/ 15688 h 17514"/>
                <a:gd name="connsiteX4" fmla="*/ 2933 w 23398"/>
                <a:gd name="connsiteY4" fmla="*/ 15688 h 17514"/>
                <a:gd name="connsiteX5" fmla="*/ 6 w 23398"/>
                <a:gd name="connsiteY5" fmla="*/ 17465 h 17514"/>
                <a:gd name="connsiteX6" fmla="*/ 7821 w 23398"/>
                <a:gd name="connsiteY6" fmla="*/ 1841 h 17514"/>
                <a:gd name="connsiteX7" fmla="*/ 8447 w 23398"/>
                <a:gd name="connsiteY7" fmla="*/ 5913 h 17514"/>
                <a:gd name="connsiteX8" fmla="*/ 11971 w 23398"/>
                <a:gd name="connsiteY8" fmla="*/ 13802 h 17514"/>
                <a:gd name="connsiteX9" fmla="*/ 13314 w 23398"/>
                <a:gd name="connsiteY9" fmla="*/ 13536 h 17514"/>
                <a:gd name="connsiteX10" fmla="*/ 13612 w 23398"/>
                <a:gd name="connsiteY10" fmla="*/ 13841 h 17514"/>
                <a:gd name="connsiteX11" fmla="*/ 15447 w 23398"/>
                <a:gd name="connsiteY11" fmla="*/ 14292 h 17514"/>
                <a:gd name="connsiteX12" fmla="*/ 16859 w 23398"/>
                <a:gd name="connsiteY12" fmla="*/ 13467 h 17514"/>
                <a:gd name="connsiteX13" fmla="*/ 20910 w 23398"/>
                <a:gd name="connsiteY13" fmla="*/ 15544 h 17514"/>
                <a:gd name="connsiteX14" fmla="*/ 22049 w 23398"/>
                <a:gd name="connsiteY14" fmla="*/ 15600 h 17514"/>
                <a:gd name="connsiteX15" fmla="*/ 22564 w 23398"/>
                <a:gd name="connsiteY15" fmla="*/ 15639 h 17514"/>
                <a:gd name="connsiteX16" fmla="*/ 23206 w 23398"/>
                <a:gd name="connsiteY16" fmla="*/ 16305 h 17514"/>
                <a:gd name="connsiteX17" fmla="*/ 23372 w 23398"/>
                <a:gd name="connsiteY17" fmla="*/ 16383 h 17514"/>
                <a:gd name="connsiteX18" fmla="*/ 23398 w 23398"/>
                <a:gd name="connsiteY18" fmla="*/ 16865 h 17514"/>
                <a:gd name="connsiteX19" fmla="*/ 21361 w 23398"/>
                <a:gd name="connsiteY19" fmla="*/ 17266 h 17514"/>
                <a:gd name="connsiteX20" fmla="*/ 19425 w 23398"/>
                <a:gd name="connsiteY20" fmla="*/ 16678 h 17514"/>
                <a:gd name="connsiteX21" fmla="*/ 19100 w 23398"/>
                <a:gd name="connsiteY21" fmla="*/ 16340 h 17514"/>
                <a:gd name="connsiteX22" fmla="*/ 17381 w 23398"/>
                <a:gd name="connsiteY22" fmla="*/ 15853 h 17514"/>
                <a:gd name="connsiteX23" fmla="*/ 16124 w 23398"/>
                <a:gd name="connsiteY23" fmla="*/ 14822 h 17514"/>
                <a:gd name="connsiteX24" fmla="*/ 13282 w 23398"/>
                <a:gd name="connsiteY24" fmla="*/ 14167 h 17514"/>
                <a:gd name="connsiteX25" fmla="*/ 11467 w 23398"/>
                <a:gd name="connsiteY25" fmla="*/ 14113 h 17514"/>
                <a:gd name="connsiteX26" fmla="*/ 10131 w 23398"/>
                <a:gd name="connsiteY26" fmla="*/ 14334 h 17514"/>
                <a:gd name="connsiteX27" fmla="*/ 8041 w 23398"/>
                <a:gd name="connsiteY27" fmla="*/ 13817 h 17514"/>
                <a:gd name="connsiteX28" fmla="*/ 6550 w 23398"/>
                <a:gd name="connsiteY28" fmla="*/ 13905 h 17514"/>
                <a:gd name="connsiteX29" fmla="*/ 6592 w 23398"/>
                <a:gd name="connsiteY29" fmla="*/ 14701 h 17514"/>
                <a:gd name="connsiteX30" fmla="*/ 4195 w 23398"/>
                <a:gd name="connsiteY30" fmla="*/ 15407 h 17514"/>
                <a:gd name="connsiteX31" fmla="*/ 4381 w 23398"/>
                <a:gd name="connsiteY31" fmla="*/ 14875 h 17514"/>
                <a:gd name="connsiteX32" fmla="*/ 3941 w 23398"/>
                <a:gd name="connsiteY32" fmla="*/ 14846 h 17514"/>
                <a:gd name="connsiteX33" fmla="*/ 4111 w 23398"/>
                <a:gd name="connsiteY33" fmla="*/ 14275 h 17514"/>
                <a:gd name="connsiteX0" fmla="*/ 4111 w 23398"/>
                <a:gd name="connsiteY0" fmla="*/ 12434 h 15673"/>
                <a:gd name="connsiteX1" fmla="*/ 4928 w 23398"/>
                <a:gd name="connsiteY1" fmla="*/ 12022 h 15673"/>
                <a:gd name="connsiteX2" fmla="*/ 4758 w 23398"/>
                <a:gd name="connsiteY2" fmla="*/ 11733 h 15673"/>
                <a:gd name="connsiteX3" fmla="*/ 1958 w 23398"/>
                <a:gd name="connsiteY3" fmla="*/ 13847 h 15673"/>
                <a:gd name="connsiteX4" fmla="*/ 2933 w 23398"/>
                <a:gd name="connsiteY4" fmla="*/ 13847 h 15673"/>
                <a:gd name="connsiteX5" fmla="*/ 6 w 23398"/>
                <a:gd name="connsiteY5" fmla="*/ 15624 h 15673"/>
                <a:gd name="connsiteX6" fmla="*/ 7821 w 23398"/>
                <a:gd name="connsiteY6" fmla="*/ 0 h 15673"/>
                <a:gd name="connsiteX7" fmla="*/ 8447 w 23398"/>
                <a:gd name="connsiteY7" fmla="*/ 4072 h 15673"/>
                <a:gd name="connsiteX8" fmla="*/ 11971 w 23398"/>
                <a:gd name="connsiteY8" fmla="*/ 11961 h 15673"/>
                <a:gd name="connsiteX9" fmla="*/ 13314 w 23398"/>
                <a:gd name="connsiteY9" fmla="*/ 11695 h 15673"/>
                <a:gd name="connsiteX10" fmla="*/ 13612 w 23398"/>
                <a:gd name="connsiteY10" fmla="*/ 12000 h 15673"/>
                <a:gd name="connsiteX11" fmla="*/ 15447 w 23398"/>
                <a:gd name="connsiteY11" fmla="*/ 12451 h 15673"/>
                <a:gd name="connsiteX12" fmla="*/ 16859 w 23398"/>
                <a:gd name="connsiteY12" fmla="*/ 11626 h 15673"/>
                <a:gd name="connsiteX13" fmla="*/ 20910 w 23398"/>
                <a:gd name="connsiteY13" fmla="*/ 13703 h 15673"/>
                <a:gd name="connsiteX14" fmla="*/ 22049 w 23398"/>
                <a:gd name="connsiteY14" fmla="*/ 13759 h 15673"/>
                <a:gd name="connsiteX15" fmla="*/ 22564 w 23398"/>
                <a:gd name="connsiteY15" fmla="*/ 13798 h 15673"/>
                <a:gd name="connsiteX16" fmla="*/ 23206 w 23398"/>
                <a:gd name="connsiteY16" fmla="*/ 14464 h 15673"/>
                <a:gd name="connsiteX17" fmla="*/ 23372 w 23398"/>
                <a:gd name="connsiteY17" fmla="*/ 14542 h 15673"/>
                <a:gd name="connsiteX18" fmla="*/ 23398 w 23398"/>
                <a:gd name="connsiteY18" fmla="*/ 15024 h 15673"/>
                <a:gd name="connsiteX19" fmla="*/ 21361 w 23398"/>
                <a:gd name="connsiteY19" fmla="*/ 15425 h 15673"/>
                <a:gd name="connsiteX20" fmla="*/ 19425 w 23398"/>
                <a:gd name="connsiteY20" fmla="*/ 14837 h 15673"/>
                <a:gd name="connsiteX21" fmla="*/ 19100 w 23398"/>
                <a:gd name="connsiteY21" fmla="*/ 14499 h 15673"/>
                <a:gd name="connsiteX22" fmla="*/ 17381 w 23398"/>
                <a:gd name="connsiteY22" fmla="*/ 14012 h 15673"/>
                <a:gd name="connsiteX23" fmla="*/ 16124 w 23398"/>
                <a:gd name="connsiteY23" fmla="*/ 12981 h 15673"/>
                <a:gd name="connsiteX24" fmla="*/ 13282 w 23398"/>
                <a:gd name="connsiteY24" fmla="*/ 12326 h 15673"/>
                <a:gd name="connsiteX25" fmla="*/ 11467 w 23398"/>
                <a:gd name="connsiteY25" fmla="*/ 12272 h 15673"/>
                <a:gd name="connsiteX26" fmla="*/ 10131 w 23398"/>
                <a:gd name="connsiteY26" fmla="*/ 12493 h 15673"/>
                <a:gd name="connsiteX27" fmla="*/ 8041 w 23398"/>
                <a:gd name="connsiteY27" fmla="*/ 11976 h 15673"/>
                <a:gd name="connsiteX28" fmla="*/ 6550 w 23398"/>
                <a:gd name="connsiteY28" fmla="*/ 12064 h 15673"/>
                <a:gd name="connsiteX29" fmla="*/ 6592 w 23398"/>
                <a:gd name="connsiteY29" fmla="*/ 12860 h 15673"/>
                <a:gd name="connsiteX30" fmla="*/ 4195 w 23398"/>
                <a:gd name="connsiteY30" fmla="*/ 13566 h 15673"/>
                <a:gd name="connsiteX31" fmla="*/ 4381 w 23398"/>
                <a:gd name="connsiteY31" fmla="*/ 13034 h 15673"/>
                <a:gd name="connsiteX32" fmla="*/ 3941 w 23398"/>
                <a:gd name="connsiteY32" fmla="*/ 13005 h 15673"/>
                <a:gd name="connsiteX33" fmla="*/ 4111 w 23398"/>
                <a:gd name="connsiteY33" fmla="*/ 12434 h 15673"/>
                <a:gd name="connsiteX0" fmla="*/ 8080 w 27367"/>
                <a:gd name="connsiteY0" fmla="*/ 12961 h 17448"/>
                <a:gd name="connsiteX1" fmla="*/ 8897 w 27367"/>
                <a:gd name="connsiteY1" fmla="*/ 12549 h 17448"/>
                <a:gd name="connsiteX2" fmla="*/ 8727 w 27367"/>
                <a:gd name="connsiteY2" fmla="*/ 12260 h 17448"/>
                <a:gd name="connsiteX3" fmla="*/ 5927 w 27367"/>
                <a:gd name="connsiteY3" fmla="*/ 14374 h 17448"/>
                <a:gd name="connsiteX4" fmla="*/ 6902 w 27367"/>
                <a:gd name="connsiteY4" fmla="*/ 14374 h 17448"/>
                <a:gd name="connsiteX5" fmla="*/ 3975 w 27367"/>
                <a:gd name="connsiteY5" fmla="*/ 16151 h 17448"/>
                <a:gd name="connsiteX6" fmla="*/ 28 w 27367"/>
                <a:gd name="connsiteY6" fmla="*/ 17279 h 17448"/>
                <a:gd name="connsiteX7" fmla="*/ 11790 w 27367"/>
                <a:gd name="connsiteY7" fmla="*/ 527 h 17448"/>
                <a:gd name="connsiteX8" fmla="*/ 12416 w 27367"/>
                <a:gd name="connsiteY8" fmla="*/ 4599 h 17448"/>
                <a:gd name="connsiteX9" fmla="*/ 15940 w 27367"/>
                <a:gd name="connsiteY9" fmla="*/ 12488 h 17448"/>
                <a:gd name="connsiteX10" fmla="*/ 17283 w 27367"/>
                <a:gd name="connsiteY10" fmla="*/ 12222 h 17448"/>
                <a:gd name="connsiteX11" fmla="*/ 17581 w 27367"/>
                <a:gd name="connsiteY11" fmla="*/ 12527 h 17448"/>
                <a:gd name="connsiteX12" fmla="*/ 19416 w 27367"/>
                <a:gd name="connsiteY12" fmla="*/ 12978 h 17448"/>
                <a:gd name="connsiteX13" fmla="*/ 20828 w 27367"/>
                <a:gd name="connsiteY13" fmla="*/ 12153 h 17448"/>
                <a:gd name="connsiteX14" fmla="*/ 24879 w 27367"/>
                <a:gd name="connsiteY14" fmla="*/ 14230 h 17448"/>
                <a:gd name="connsiteX15" fmla="*/ 26018 w 27367"/>
                <a:gd name="connsiteY15" fmla="*/ 14286 h 17448"/>
                <a:gd name="connsiteX16" fmla="*/ 26533 w 27367"/>
                <a:gd name="connsiteY16" fmla="*/ 14325 h 17448"/>
                <a:gd name="connsiteX17" fmla="*/ 27175 w 27367"/>
                <a:gd name="connsiteY17" fmla="*/ 14991 h 17448"/>
                <a:gd name="connsiteX18" fmla="*/ 27341 w 27367"/>
                <a:gd name="connsiteY18" fmla="*/ 15069 h 17448"/>
                <a:gd name="connsiteX19" fmla="*/ 27367 w 27367"/>
                <a:gd name="connsiteY19" fmla="*/ 15551 h 17448"/>
                <a:gd name="connsiteX20" fmla="*/ 25330 w 27367"/>
                <a:gd name="connsiteY20" fmla="*/ 15952 h 17448"/>
                <a:gd name="connsiteX21" fmla="*/ 23394 w 27367"/>
                <a:gd name="connsiteY21" fmla="*/ 15364 h 17448"/>
                <a:gd name="connsiteX22" fmla="*/ 23069 w 27367"/>
                <a:gd name="connsiteY22" fmla="*/ 15026 h 17448"/>
                <a:gd name="connsiteX23" fmla="*/ 21350 w 27367"/>
                <a:gd name="connsiteY23" fmla="*/ 14539 h 17448"/>
                <a:gd name="connsiteX24" fmla="*/ 20093 w 27367"/>
                <a:gd name="connsiteY24" fmla="*/ 13508 h 17448"/>
                <a:gd name="connsiteX25" fmla="*/ 17251 w 27367"/>
                <a:gd name="connsiteY25" fmla="*/ 12853 h 17448"/>
                <a:gd name="connsiteX26" fmla="*/ 15436 w 27367"/>
                <a:gd name="connsiteY26" fmla="*/ 12799 h 17448"/>
                <a:gd name="connsiteX27" fmla="*/ 14100 w 27367"/>
                <a:gd name="connsiteY27" fmla="*/ 13020 h 17448"/>
                <a:gd name="connsiteX28" fmla="*/ 12010 w 27367"/>
                <a:gd name="connsiteY28" fmla="*/ 12503 h 17448"/>
                <a:gd name="connsiteX29" fmla="*/ 10519 w 27367"/>
                <a:gd name="connsiteY29" fmla="*/ 12591 h 17448"/>
                <a:gd name="connsiteX30" fmla="*/ 10561 w 27367"/>
                <a:gd name="connsiteY30" fmla="*/ 13387 h 17448"/>
                <a:gd name="connsiteX31" fmla="*/ 8164 w 27367"/>
                <a:gd name="connsiteY31" fmla="*/ 14093 h 17448"/>
                <a:gd name="connsiteX32" fmla="*/ 8350 w 27367"/>
                <a:gd name="connsiteY32" fmla="*/ 13561 h 17448"/>
                <a:gd name="connsiteX33" fmla="*/ 7910 w 27367"/>
                <a:gd name="connsiteY33" fmla="*/ 13532 h 17448"/>
                <a:gd name="connsiteX34" fmla="*/ 8080 w 27367"/>
                <a:gd name="connsiteY34" fmla="*/ 12961 h 17448"/>
                <a:gd name="connsiteX0" fmla="*/ 8052 w 27339"/>
                <a:gd name="connsiteY0" fmla="*/ 12961 h 17279"/>
                <a:gd name="connsiteX1" fmla="*/ 8869 w 27339"/>
                <a:gd name="connsiteY1" fmla="*/ 12549 h 17279"/>
                <a:gd name="connsiteX2" fmla="*/ 8699 w 27339"/>
                <a:gd name="connsiteY2" fmla="*/ 12260 h 17279"/>
                <a:gd name="connsiteX3" fmla="*/ 5899 w 27339"/>
                <a:gd name="connsiteY3" fmla="*/ 14374 h 17279"/>
                <a:gd name="connsiteX4" fmla="*/ 6874 w 27339"/>
                <a:gd name="connsiteY4" fmla="*/ 14374 h 17279"/>
                <a:gd name="connsiteX5" fmla="*/ 3947 w 27339"/>
                <a:gd name="connsiteY5" fmla="*/ 16151 h 17279"/>
                <a:gd name="connsiteX6" fmla="*/ 0 w 27339"/>
                <a:gd name="connsiteY6" fmla="*/ 17279 h 17279"/>
                <a:gd name="connsiteX7" fmla="*/ 11762 w 27339"/>
                <a:gd name="connsiteY7" fmla="*/ 527 h 17279"/>
                <a:gd name="connsiteX8" fmla="*/ 12388 w 27339"/>
                <a:gd name="connsiteY8" fmla="*/ 4599 h 17279"/>
                <a:gd name="connsiteX9" fmla="*/ 15912 w 27339"/>
                <a:gd name="connsiteY9" fmla="*/ 12488 h 17279"/>
                <a:gd name="connsiteX10" fmla="*/ 17255 w 27339"/>
                <a:gd name="connsiteY10" fmla="*/ 12222 h 17279"/>
                <a:gd name="connsiteX11" fmla="*/ 17553 w 27339"/>
                <a:gd name="connsiteY11" fmla="*/ 12527 h 17279"/>
                <a:gd name="connsiteX12" fmla="*/ 19388 w 27339"/>
                <a:gd name="connsiteY12" fmla="*/ 12978 h 17279"/>
                <a:gd name="connsiteX13" fmla="*/ 20800 w 27339"/>
                <a:gd name="connsiteY13" fmla="*/ 12153 h 17279"/>
                <a:gd name="connsiteX14" fmla="*/ 24851 w 27339"/>
                <a:gd name="connsiteY14" fmla="*/ 14230 h 17279"/>
                <a:gd name="connsiteX15" fmla="*/ 25990 w 27339"/>
                <a:gd name="connsiteY15" fmla="*/ 14286 h 17279"/>
                <a:gd name="connsiteX16" fmla="*/ 26505 w 27339"/>
                <a:gd name="connsiteY16" fmla="*/ 14325 h 17279"/>
                <a:gd name="connsiteX17" fmla="*/ 27147 w 27339"/>
                <a:gd name="connsiteY17" fmla="*/ 14991 h 17279"/>
                <a:gd name="connsiteX18" fmla="*/ 27313 w 27339"/>
                <a:gd name="connsiteY18" fmla="*/ 15069 h 17279"/>
                <a:gd name="connsiteX19" fmla="*/ 27339 w 27339"/>
                <a:gd name="connsiteY19" fmla="*/ 15551 h 17279"/>
                <a:gd name="connsiteX20" fmla="*/ 25302 w 27339"/>
                <a:gd name="connsiteY20" fmla="*/ 15952 h 17279"/>
                <a:gd name="connsiteX21" fmla="*/ 23366 w 27339"/>
                <a:gd name="connsiteY21" fmla="*/ 15364 h 17279"/>
                <a:gd name="connsiteX22" fmla="*/ 23041 w 27339"/>
                <a:gd name="connsiteY22" fmla="*/ 15026 h 17279"/>
                <a:gd name="connsiteX23" fmla="*/ 21322 w 27339"/>
                <a:gd name="connsiteY23" fmla="*/ 14539 h 17279"/>
                <a:gd name="connsiteX24" fmla="*/ 20065 w 27339"/>
                <a:gd name="connsiteY24" fmla="*/ 13508 h 17279"/>
                <a:gd name="connsiteX25" fmla="*/ 17223 w 27339"/>
                <a:gd name="connsiteY25" fmla="*/ 12853 h 17279"/>
                <a:gd name="connsiteX26" fmla="*/ 15408 w 27339"/>
                <a:gd name="connsiteY26" fmla="*/ 12799 h 17279"/>
                <a:gd name="connsiteX27" fmla="*/ 14072 w 27339"/>
                <a:gd name="connsiteY27" fmla="*/ 13020 h 17279"/>
                <a:gd name="connsiteX28" fmla="*/ 11982 w 27339"/>
                <a:gd name="connsiteY28" fmla="*/ 12503 h 17279"/>
                <a:gd name="connsiteX29" fmla="*/ 10491 w 27339"/>
                <a:gd name="connsiteY29" fmla="*/ 12591 h 17279"/>
                <a:gd name="connsiteX30" fmla="*/ 10533 w 27339"/>
                <a:gd name="connsiteY30" fmla="*/ 13387 h 17279"/>
                <a:gd name="connsiteX31" fmla="*/ 8136 w 27339"/>
                <a:gd name="connsiteY31" fmla="*/ 14093 h 17279"/>
                <a:gd name="connsiteX32" fmla="*/ 8322 w 27339"/>
                <a:gd name="connsiteY32" fmla="*/ 13561 h 17279"/>
                <a:gd name="connsiteX33" fmla="*/ 7882 w 27339"/>
                <a:gd name="connsiteY33" fmla="*/ 13532 h 17279"/>
                <a:gd name="connsiteX34" fmla="*/ 8052 w 27339"/>
                <a:gd name="connsiteY34" fmla="*/ 12961 h 17279"/>
                <a:gd name="connsiteX0" fmla="*/ 6906 w 26193"/>
                <a:gd name="connsiteY0" fmla="*/ 12968 h 17406"/>
                <a:gd name="connsiteX1" fmla="*/ 7723 w 26193"/>
                <a:gd name="connsiteY1" fmla="*/ 12556 h 17406"/>
                <a:gd name="connsiteX2" fmla="*/ 7553 w 26193"/>
                <a:gd name="connsiteY2" fmla="*/ 12267 h 17406"/>
                <a:gd name="connsiteX3" fmla="*/ 4753 w 26193"/>
                <a:gd name="connsiteY3" fmla="*/ 14381 h 17406"/>
                <a:gd name="connsiteX4" fmla="*/ 5728 w 26193"/>
                <a:gd name="connsiteY4" fmla="*/ 14381 h 17406"/>
                <a:gd name="connsiteX5" fmla="*/ 2801 w 26193"/>
                <a:gd name="connsiteY5" fmla="*/ 16158 h 17406"/>
                <a:gd name="connsiteX6" fmla="*/ 0 w 26193"/>
                <a:gd name="connsiteY6" fmla="*/ 17406 h 17406"/>
                <a:gd name="connsiteX7" fmla="*/ 10616 w 26193"/>
                <a:gd name="connsiteY7" fmla="*/ 534 h 17406"/>
                <a:gd name="connsiteX8" fmla="*/ 11242 w 26193"/>
                <a:gd name="connsiteY8" fmla="*/ 4606 h 17406"/>
                <a:gd name="connsiteX9" fmla="*/ 14766 w 26193"/>
                <a:gd name="connsiteY9" fmla="*/ 12495 h 17406"/>
                <a:gd name="connsiteX10" fmla="*/ 16109 w 26193"/>
                <a:gd name="connsiteY10" fmla="*/ 12229 h 17406"/>
                <a:gd name="connsiteX11" fmla="*/ 16407 w 26193"/>
                <a:gd name="connsiteY11" fmla="*/ 12534 h 17406"/>
                <a:gd name="connsiteX12" fmla="*/ 18242 w 26193"/>
                <a:gd name="connsiteY12" fmla="*/ 12985 h 17406"/>
                <a:gd name="connsiteX13" fmla="*/ 19654 w 26193"/>
                <a:gd name="connsiteY13" fmla="*/ 12160 h 17406"/>
                <a:gd name="connsiteX14" fmla="*/ 23705 w 26193"/>
                <a:gd name="connsiteY14" fmla="*/ 14237 h 17406"/>
                <a:gd name="connsiteX15" fmla="*/ 24844 w 26193"/>
                <a:gd name="connsiteY15" fmla="*/ 14293 h 17406"/>
                <a:gd name="connsiteX16" fmla="*/ 25359 w 26193"/>
                <a:gd name="connsiteY16" fmla="*/ 14332 h 17406"/>
                <a:gd name="connsiteX17" fmla="*/ 26001 w 26193"/>
                <a:gd name="connsiteY17" fmla="*/ 14998 h 17406"/>
                <a:gd name="connsiteX18" fmla="*/ 26167 w 26193"/>
                <a:gd name="connsiteY18" fmla="*/ 15076 h 17406"/>
                <a:gd name="connsiteX19" fmla="*/ 26193 w 26193"/>
                <a:gd name="connsiteY19" fmla="*/ 15558 h 17406"/>
                <a:gd name="connsiteX20" fmla="*/ 24156 w 26193"/>
                <a:gd name="connsiteY20" fmla="*/ 15959 h 17406"/>
                <a:gd name="connsiteX21" fmla="*/ 22220 w 26193"/>
                <a:gd name="connsiteY21" fmla="*/ 15371 h 17406"/>
                <a:gd name="connsiteX22" fmla="*/ 21895 w 26193"/>
                <a:gd name="connsiteY22" fmla="*/ 15033 h 17406"/>
                <a:gd name="connsiteX23" fmla="*/ 20176 w 26193"/>
                <a:gd name="connsiteY23" fmla="*/ 14546 h 17406"/>
                <a:gd name="connsiteX24" fmla="*/ 18919 w 26193"/>
                <a:gd name="connsiteY24" fmla="*/ 13515 h 17406"/>
                <a:gd name="connsiteX25" fmla="*/ 16077 w 26193"/>
                <a:gd name="connsiteY25" fmla="*/ 12860 h 17406"/>
                <a:gd name="connsiteX26" fmla="*/ 14262 w 26193"/>
                <a:gd name="connsiteY26" fmla="*/ 12806 h 17406"/>
                <a:gd name="connsiteX27" fmla="*/ 12926 w 26193"/>
                <a:gd name="connsiteY27" fmla="*/ 13027 h 17406"/>
                <a:gd name="connsiteX28" fmla="*/ 10836 w 26193"/>
                <a:gd name="connsiteY28" fmla="*/ 12510 h 17406"/>
                <a:gd name="connsiteX29" fmla="*/ 9345 w 26193"/>
                <a:gd name="connsiteY29" fmla="*/ 12598 h 17406"/>
                <a:gd name="connsiteX30" fmla="*/ 9387 w 26193"/>
                <a:gd name="connsiteY30" fmla="*/ 13394 h 17406"/>
                <a:gd name="connsiteX31" fmla="*/ 6990 w 26193"/>
                <a:gd name="connsiteY31" fmla="*/ 14100 h 17406"/>
                <a:gd name="connsiteX32" fmla="*/ 7176 w 26193"/>
                <a:gd name="connsiteY32" fmla="*/ 13568 h 17406"/>
                <a:gd name="connsiteX33" fmla="*/ 6736 w 26193"/>
                <a:gd name="connsiteY33" fmla="*/ 13539 h 17406"/>
                <a:gd name="connsiteX34" fmla="*/ 6906 w 26193"/>
                <a:gd name="connsiteY34" fmla="*/ 12968 h 17406"/>
                <a:gd name="connsiteX0" fmla="*/ 11351 w 30638"/>
                <a:gd name="connsiteY0" fmla="*/ 13013 h 19179"/>
                <a:gd name="connsiteX1" fmla="*/ 12168 w 30638"/>
                <a:gd name="connsiteY1" fmla="*/ 12601 h 19179"/>
                <a:gd name="connsiteX2" fmla="*/ 11998 w 30638"/>
                <a:gd name="connsiteY2" fmla="*/ 12312 h 19179"/>
                <a:gd name="connsiteX3" fmla="*/ 9198 w 30638"/>
                <a:gd name="connsiteY3" fmla="*/ 14426 h 19179"/>
                <a:gd name="connsiteX4" fmla="*/ 10173 w 30638"/>
                <a:gd name="connsiteY4" fmla="*/ 14426 h 19179"/>
                <a:gd name="connsiteX5" fmla="*/ 7246 w 30638"/>
                <a:gd name="connsiteY5" fmla="*/ 16203 h 19179"/>
                <a:gd name="connsiteX6" fmla="*/ 4445 w 30638"/>
                <a:gd name="connsiteY6" fmla="*/ 17451 h 19179"/>
                <a:gd name="connsiteX7" fmla="*/ 329 w 30638"/>
                <a:gd name="connsiteY7" fmla="*/ 18196 h 19179"/>
                <a:gd name="connsiteX8" fmla="*/ 15061 w 30638"/>
                <a:gd name="connsiteY8" fmla="*/ 579 h 19179"/>
                <a:gd name="connsiteX9" fmla="*/ 15687 w 30638"/>
                <a:gd name="connsiteY9" fmla="*/ 4651 h 19179"/>
                <a:gd name="connsiteX10" fmla="*/ 19211 w 30638"/>
                <a:gd name="connsiteY10" fmla="*/ 12540 h 19179"/>
                <a:gd name="connsiteX11" fmla="*/ 20554 w 30638"/>
                <a:gd name="connsiteY11" fmla="*/ 12274 h 19179"/>
                <a:gd name="connsiteX12" fmla="*/ 20852 w 30638"/>
                <a:gd name="connsiteY12" fmla="*/ 12579 h 19179"/>
                <a:gd name="connsiteX13" fmla="*/ 22687 w 30638"/>
                <a:gd name="connsiteY13" fmla="*/ 13030 h 19179"/>
                <a:gd name="connsiteX14" fmla="*/ 24099 w 30638"/>
                <a:gd name="connsiteY14" fmla="*/ 12205 h 19179"/>
                <a:gd name="connsiteX15" fmla="*/ 28150 w 30638"/>
                <a:gd name="connsiteY15" fmla="*/ 14282 h 19179"/>
                <a:gd name="connsiteX16" fmla="*/ 29289 w 30638"/>
                <a:gd name="connsiteY16" fmla="*/ 14338 h 19179"/>
                <a:gd name="connsiteX17" fmla="*/ 29804 w 30638"/>
                <a:gd name="connsiteY17" fmla="*/ 14377 h 19179"/>
                <a:gd name="connsiteX18" fmla="*/ 30446 w 30638"/>
                <a:gd name="connsiteY18" fmla="*/ 15043 h 19179"/>
                <a:gd name="connsiteX19" fmla="*/ 30612 w 30638"/>
                <a:gd name="connsiteY19" fmla="*/ 15121 h 19179"/>
                <a:gd name="connsiteX20" fmla="*/ 30638 w 30638"/>
                <a:gd name="connsiteY20" fmla="*/ 15603 h 19179"/>
                <a:gd name="connsiteX21" fmla="*/ 28601 w 30638"/>
                <a:gd name="connsiteY21" fmla="*/ 16004 h 19179"/>
                <a:gd name="connsiteX22" fmla="*/ 26665 w 30638"/>
                <a:gd name="connsiteY22" fmla="*/ 15416 h 19179"/>
                <a:gd name="connsiteX23" fmla="*/ 26340 w 30638"/>
                <a:gd name="connsiteY23" fmla="*/ 15078 h 19179"/>
                <a:gd name="connsiteX24" fmla="*/ 24621 w 30638"/>
                <a:gd name="connsiteY24" fmla="*/ 14591 h 19179"/>
                <a:gd name="connsiteX25" fmla="*/ 23364 w 30638"/>
                <a:gd name="connsiteY25" fmla="*/ 13560 h 19179"/>
                <a:gd name="connsiteX26" fmla="*/ 20522 w 30638"/>
                <a:gd name="connsiteY26" fmla="*/ 12905 h 19179"/>
                <a:gd name="connsiteX27" fmla="*/ 18707 w 30638"/>
                <a:gd name="connsiteY27" fmla="*/ 12851 h 19179"/>
                <a:gd name="connsiteX28" fmla="*/ 17371 w 30638"/>
                <a:gd name="connsiteY28" fmla="*/ 13072 h 19179"/>
                <a:gd name="connsiteX29" fmla="*/ 15281 w 30638"/>
                <a:gd name="connsiteY29" fmla="*/ 12555 h 19179"/>
                <a:gd name="connsiteX30" fmla="*/ 13790 w 30638"/>
                <a:gd name="connsiteY30" fmla="*/ 12643 h 19179"/>
                <a:gd name="connsiteX31" fmla="*/ 13832 w 30638"/>
                <a:gd name="connsiteY31" fmla="*/ 13439 h 19179"/>
                <a:gd name="connsiteX32" fmla="*/ 11435 w 30638"/>
                <a:gd name="connsiteY32" fmla="*/ 14145 h 19179"/>
                <a:gd name="connsiteX33" fmla="*/ 11621 w 30638"/>
                <a:gd name="connsiteY33" fmla="*/ 13613 h 19179"/>
                <a:gd name="connsiteX34" fmla="*/ 11181 w 30638"/>
                <a:gd name="connsiteY34" fmla="*/ 13584 h 19179"/>
                <a:gd name="connsiteX35" fmla="*/ 11351 w 30638"/>
                <a:gd name="connsiteY35" fmla="*/ 13013 h 19179"/>
                <a:gd name="connsiteX0" fmla="*/ 11022 w 30309"/>
                <a:gd name="connsiteY0" fmla="*/ 13013 h 18196"/>
                <a:gd name="connsiteX1" fmla="*/ 11839 w 30309"/>
                <a:gd name="connsiteY1" fmla="*/ 12601 h 18196"/>
                <a:gd name="connsiteX2" fmla="*/ 11669 w 30309"/>
                <a:gd name="connsiteY2" fmla="*/ 12312 h 18196"/>
                <a:gd name="connsiteX3" fmla="*/ 8869 w 30309"/>
                <a:gd name="connsiteY3" fmla="*/ 14426 h 18196"/>
                <a:gd name="connsiteX4" fmla="*/ 9844 w 30309"/>
                <a:gd name="connsiteY4" fmla="*/ 14426 h 18196"/>
                <a:gd name="connsiteX5" fmla="*/ 6917 w 30309"/>
                <a:gd name="connsiteY5" fmla="*/ 16203 h 18196"/>
                <a:gd name="connsiteX6" fmla="*/ 4116 w 30309"/>
                <a:gd name="connsiteY6" fmla="*/ 17451 h 18196"/>
                <a:gd name="connsiteX7" fmla="*/ 0 w 30309"/>
                <a:gd name="connsiteY7" fmla="*/ 18196 h 18196"/>
                <a:gd name="connsiteX8" fmla="*/ 14732 w 30309"/>
                <a:gd name="connsiteY8" fmla="*/ 579 h 18196"/>
                <a:gd name="connsiteX9" fmla="*/ 15358 w 30309"/>
                <a:gd name="connsiteY9" fmla="*/ 4651 h 18196"/>
                <a:gd name="connsiteX10" fmla="*/ 18882 w 30309"/>
                <a:gd name="connsiteY10" fmla="*/ 12540 h 18196"/>
                <a:gd name="connsiteX11" fmla="*/ 20225 w 30309"/>
                <a:gd name="connsiteY11" fmla="*/ 12274 h 18196"/>
                <a:gd name="connsiteX12" fmla="*/ 20523 w 30309"/>
                <a:gd name="connsiteY12" fmla="*/ 12579 h 18196"/>
                <a:gd name="connsiteX13" fmla="*/ 22358 w 30309"/>
                <a:gd name="connsiteY13" fmla="*/ 13030 h 18196"/>
                <a:gd name="connsiteX14" fmla="*/ 23770 w 30309"/>
                <a:gd name="connsiteY14" fmla="*/ 12205 h 18196"/>
                <a:gd name="connsiteX15" fmla="*/ 27821 w 30309"/>
                <a:gd name="connsiteY15" fmla="*/ 14282 h 18196"/>
                <a:gd name="connsiteX16" fmla="*/ 28960 w 30309"/>
                <a:gd name="connsiteY16" fmla="*/ 14338 h 18196"/>
                <a:gd name="connsiteX17" fmla="*/ 29475 w 30309"/>
                <a:gd name="connsiteY17" fmla="*/ 14377 h 18196"/>
                <a:gd name="connsiteX18" fmla="*/ 30117 w 30309"/>
                <a:gd name="connsiteY18" fmla="*/ 15043 h 18196"/>
                <a:gd name="connsiteX19" fmla="*/ 30283 w 30309"/>
                <a:gd name="connsiteY19" fmla="*/ 15121 h 18196"/>
                <a:gd name="connsiteX20" fmla="*/ 30309 w 30309"/>
                <a:gd name="connsiteY20" fmla="*/ 15603 h 18196"/>
                <a:gd name="connsiteX21" fmla="*/ 28272 w 30309"/>
                <a:gd name="connsiteY21" fmla="*/ 16004 h 18196"/>
                <a:gd name="connsiteX22" fmla="*/ 26336 w 30309"/>
                <a:gd name="connsiteY22" fmla="*/ 15416 h 18196"/>
                <a:gd name="connsiteX23" fmla="*/ 26011 w 30309"/>
                <a:gd name="connsiteY23" fmla="*/ 15078 h 18196"/>
                <a:gd name="connsiteX24" fmla="*/ 24292 w 30309"/>
                <a:gd name="connsiteY24" fmla="*/ 14591 h 18196"/>
                <a:gd name="connsiteX25" fmla="*/ 23035 w 30309"/>
                <a:gd name="connsiteY25" fmla="*/ 13560 h 18196"/>
                <a:gd name="connsiteX26" fmla="*/ 20193 w 30309"/>
                <a:gd name="connsiteY26" fmla="*/ 12905 h 18196"/>
                <a:gd name="connsiteX27" fmla="*/ 18378 w 30309"/>
                <a:gd name="connsiteY27" fmla="*/ 12851 h 18196"/>
                <a:gd name="connsiteX28" fmla="*/ 17042 w 30309"/>
                <a:gd name="connsiteY28" fmla="*/ 13072 h 18196"/>
                <a:gd name="connsiteX29" fmla="*/ 14952 w 30309"/>
                <a:gd name="connsiteY29" fmla="*/ 12555 h 18196"/>
                <a:gd name="connsiteX30" fmla="*/ 13461 w 30309"/>
                <a:gd name="connsiteY30" fmla="*/ 12643 h 18196"/>
                <a:gd name="connsiteX31" fmla="*/ 13503 w 30309"/>
                <a:gd name="connsiteY31" fmla="*/ 13439 h 18196"/>
                <a:gd name="connsiteX32" fmla="*/ 11106 w 30309"/>
                <a:gd name="connsiteY32" fmla="*/ 14145 h 18196"/>
                <a:gd name="connsiteX33" fmla="*/ 11292 w 30309"/>
                <a:gd name="connsiteY33" fmla="*/ 13613 h 18196"/>
                <a:gd name="connsiteX34" fmla="*/ 10852 w 30309"/>
                <a:gd name="connsiteY34" fmla="*/ 13584 h 18196"/>
                <a:gd name="connsiteX35" fmla="*/ 11022 w 30309"/>
                <a:gd name="connsiteY35" fmla="*/ 13013 h 18196"/>
                <a:gd name="connsiteX0" fmla="*/ 12725 w 32012"/>
                <a:gd name="connsiteY0" fmla="*/ 13012 h 19490"/>
                <a:gd name="connsiteX1" fmla="*/ 13542 w 32012"/>
                <a:gd name="connsiteY1" fmla="*/ 12600 h 19490"/>
                <a:gd name="connsiteX2" fmla="*/ 13372 w 32012"/>
                <a:gd name="connsiteY2" fmla="*/ 12311 h 19490"/>
                <a:gd name="connsiteX3" fmla="*/ 10572 w 32012"/>
                <a:gd name="connsiteY3" fmla="*/ 14425 h 19490"/>
                <a:gd name="connsiteX4" fmla="*/ 11547 w 32012"/>
                <a:gd name="connsiteY4" fmla="*/ 14425 h 19490"/>
                <a:gd name="connsiteX5" fmla="*/ 8620 w 32012"/>
                <a:gd name="connsiteY5" fmla="*/ 16202 h 19490"/>
                <a:gd name="connsiteX6" fmla="*/ 5819 w 32012"/>
                <a:gd name="connsiteY6" fmla="*/ 17450 h 19490"/>
                <a:gd name="connsiteX7" fmla="*/ 1703 w 32012"/>
                <a:gd name="connsiteY7" fmla="*/ 18195 h 19490"/>
                <a:gd name="connsiteX8" fmla="*/ 1067 w 32012"/>
                <a:gd name="connsiteY8" fmla="*/ 18171 h 19490"/>
                <a:gd name="connsiteX9" fmla="*/ 16435 w 32012"/>
                <a:gd name="connsiteY9" fmla="*/ 578 h 19490"/>
                <a:gd name="connsiteX10" fmla="*/ 17061 w 32012"/>
                <a:gd name="connsiteY10" fmla="*/ 4650 h 19490"/>
                <a:gd name="connsiteX11" fmla="*/ 20585 w 32012"/>
                <a:gd name="connsiteY11" fmla="*/ 12539 h 19490"/>
                <a:gd name="connsiteX12" fmla="*/ 21928 w 32012"/>
                <a:gd name="connsiteY12" fmla="*/ 12273 h 19490"/>
                <a:gd name="connsiteX13" fmla="*/ 22226 w 32012"/>
                <a:gd name="connsiteY13" fmla="*/ 12578 h 19490"/>
                <a:gd name="connsiteX14" fmla="*/ 24061 w 32012"/>
                <a:gd name="connsiteY14" fmla="*/ 13029 h 19490"/>
                <a:gd name="connsiteX15" fmla="*/ 25473 w 32012"/>
                <a:gd name="connsiteY15" fmla="*/ 12204 h 19490"/>
                <a:gd name="connsiteX16" fmla="*/ 29524 w 32012"/>
                <a:gd name="connsiteY16" fmla="*/ 14281 h 19490"/>
                <a:gd name="connsiteX17" fmla="*/ 30663 w 32012"/>
                <a:gd name="connsiteY17" fmla="*/ 14337 h 19490"/>
                <a:gd name="connsiteX18" fmla="*/ 31178 w 32012"/>
                <a:gd name="connsiteY18" fmla="*/ 14376 h 19490"/>
                <a:gd name="connsiteX19" fmla="*/ 31820 w 32012"/>
                <a:gd name="connsiteY19" fmla="*/ 15042 h 19490"/>
                <a:gd name="connsiteX20" fmla="*/ 31986 w 32012"/>
                <a:gd name="connsiteY20" fmla="*/ 15120 h 19490"/>
                <a:gd name="connsiteX21" fmla="*/ 32012 w 32012"/>
                <a:gd name="connsiteY21" fmla="*/ 15602 h 19490"/>
                <a:gd name="connsiteX22" fmla="*/ 29975 w 32012"/>
                <a:gd name="connsiteY22" fmla="*/ 16003 h 19490"/>
                <a:gd name="connsiteX23" fmla="*/ 28039 w 32012"/>
                <a:gd name="connsiteY23" fmla="*/ 15415 h 19490"/>
                <a:gd name="connsiteX24" fmla="*/ 27714 w 32012"/>
                <a:gd name="connsiteY24" fmla="*/ 15077 h 19490"/>
                <a:gd name="connsiteX25" fmla="*/ 25995 w 32012"/>
                <a:gd name="connsiteY25" fmla="*/ 14590 h 19490"/>
                <a:gd name="connsiteX26" fmla="*/ 24738 w 32012"/>
                <a:gd name="connsiteY26" fmla="*/ 13559 h 19490"/>
                <a:gd name="connsiteX27" fmla="*/ 21896 w 32012"/>
                <a:gd name="connsiteY27" fmla="*/ 12904 h 19490"/>
                <a:gd name="connsiteX28" fmla="*/ 20081 w 32012"/>
                <a:gd name="connsiteY28" fmla="*/ 12850 h 19490"/>
                <a:gd name="connsiteX29" fmla="*/ 18745 w 32012"/>
                <a:gd name="connsiteY29" fmla="*/ 13071 h 19490"/>
                <a:gd name="connsiteX30" fmla="*/ 16655 w 32012"/>
                <a:gd name="connsiteY30" fmla="*/ 12554 h 19490"/>
                <a:gd name="connsiteX31" fmla="*/ 15164 w 32012"/>
                <a:gd name="connsiteY31" fmla="*/ 12642 h 19490"/>
                <a:gd name="connsiteX32" fmla="*/ 15206 w 32012"/>
                <a:gd name="connsiteY32" fmla="*/ 13438 h 19490"/>
                <a:gd name="connsiteX33" fmla="*/ 12809 w 32012"/>
                <a:gd name="connsiteY33" fmla="*/ 14144 h 19490"/>
                <a:gd name="connsiteX34" fmla="*/ 12995 w 32012"/>
                <a:gd name="connsiteY34" fmla="*/ 13612 h 19490"/>
                <a:gd name="connsiteX35" fmla="*/ 12555 w 32012"/>
                <a:gd name="connsiteY35" fmla="*/ 13583 h 19490"/>
                <a:gd name="connsiteX36" fmla="*/ 12725 w 32012"/>
                <a:gd name="connsiteY36" fmla="*/ 13012 h 19490"/>
                <a:gd name="connsiteX0" fmla="*/ 11658 w 30945"/>
                <a:gd name="connsiteY0" fmla="*/ 13012 h 18195"/>
                <a:gd name="connsiteX1" fmla="*/ 12475 w 30945"/>
                <a:gd name="connsiteY1" fmla="*/ 12600 h 18195"/>
                <a:gd name="connsiteX2" fmla="*/ 12305 w 30945"/>
                <a:gd name="connsiteY2" fmla="*/ 12311 h 18195"/>
                <a:gd name="connsiteX3" fmla="*/ 9505 w 30945"/>
                <a:gd name="connsiteY3" fmla="*/ 14425 h 18195"/>
                <a:gd name="connsiteX4" fmla="*/ 10480 w 30945"/>
                <a:gd name="connsiteY4" fmla="*/ 14425 h 18195"/>
                <a:gd name="connsiteX5" fmla="*/ 7553 w 30945"/>
                <a:gd name="connsiteY5" fmla="*/ 16202 h 18195"/>
                <a:gd name="connsiteX6" fmla="*/ 4752 w 30945"/>
                <a:gd name="connsiteY6" fmla="*/ 17450 h 18195"/>
                <a:gd name="connsiteX7" fmla="*/ 636 w 30945"/>
                <a:gd name="connsiteY7" fmla="*/ 18195 h 18195"/>
                <a:gd name="connsiteX8" fmla="*/ 0 w 30945"/>
                <a:gd name="connsiteY8" fmla="*/ 18171 h 18195"/>
                <a:gd name="connsiteX9" fmla="*/ 15368 w 30945"/>
                <a:gd name="connsiteY9" fmla="*/ 578 h 18195"/>
                <a:gd name="connsiteX10" fmla="*/ 15994 w 30945"/>
                <a:gd name="connsiteY10" fmla="*/ 4650 h 18195"/>
                <a:gd name="connsiteX11" fmla="*/ 19518 w 30945"/>
                <a:gd name="connsiteY11" fmla="*/ 12539 h 18195"/>
                <a:gd name="connsiteX12" fmla="*/ 20861 w 30945"/>
                <a:gd name="connsiteY12" fmla="*/ 12273 h 18195"/>
                <a:gd name="connsiteX13" fmla="*/ 21159 w 30945"/>
                <a:gd name="connsiteY13" fmla="*/ 12578 h 18195"/>
                <a:gd name="connsiteX14" fmla="*/ 22994 w 30945"/>
                <a:gd name="connsiteY14" fmla="*/ 13029 h 18195"/>
                <a:gd name="connsiteX15" fmla="*/ 24406 w 30945"/>
                <a:gd name="connsiteY15" fmla="*/ 12204 h 18195"/>
                <a:gd name="connsiteX16" fmla="*/ 28457 w 30945"/>
                <a:gd name="connsiteY16" fmla="*/ 14281 h 18195"/>
                <a:gd name="connsiteX17" fmla="*/ 29596 w 30945"/>
                <a:gd name="connsiteY17" fmla="*/ 14337 h 18195"/>
                <a:gd name="connsiteX18" fmla="*/ 30111 w 30945"/>
                <a:gd name="connsiteY18" fmla="*/ 14376 h 18195"/>
                <a:gd name="connsiteX19" fmla="*/ 30753 w 30945"/>
                <a:gd name="connsiteY19" fmla="*/ 15042 h 18195"/>
                <a:gd name="connsiteX20" fmla="*/ 30919 w 30945"/>
                <a:gd name="connsiteY20" fmla="*/ 15120 h 18195"/>
                <a:gd name="connsiteX21" fmla="*/ 30945 w 30945"/>
                <a:gd name="connsiteY21" fmla="*/ 15602 h 18195"/>
                <a:gd name="connsiteX22" fmla="*/ 28908 w 30945"/>
                <a:gd name="connsiteY22" fmla="*/ 16003 h 18195"/>
                <a:gd name="connsiteX23" fmla="*/ 26972 w 30945"/>
                <a:gd name="connsiteY23" fmla="*/ 15415 h 18195"/>
                <a:gd name="connsiteX24" fmla="*/ 26647 w 30945"/>
                <a:gd name="connsiteY24" fmla="*/ 15077 h 18195"/>
                <a:gd name="connsiteX25" fmla="*/ 24928 w 30945"/>
                <a:gd name="connsiteY25" fmla="*/ 14590 h 18195"/>
                <a:gd name="connsiteX26" fmla="*/ 23671 w 30945"/>
                <a:gd name="connsiteY26" fmla="*/ 13559 h 18195"/>
                <a:gd name="connsiteX27" fmla="*/ 20829 w 30945"/>
                <a:gd name="connsiteY27" fmla="*/ 12904 h 18195"/>
                <a:gd name="connsiteX28" fmla="*/ 19014 w 30945"/>
                <a:gd name="connsiteY28" fmla="*/ 12850 h 18195"/>
                <a:gd name="connsiteX29" fmla="*/ 17678 w 30945"/>
                <a:gd name="connsiteY29" fmla="*/ 13071 h 18195"/>
                <a:gd name="connsiteX30" fmla="*/ 15588 w 30945"/>
                <a:gd name="connsiteY30" fmla="*/ 12554 h 18195"/>
                <a:gd name="connsiteX31" fmla="*/ 14097 w 30945"/>
                <a:gd name="connsiteY31" fmla="*/ 12642 h 18195"/>
                <a:gd name="connsiteX32" fmla="*/ 14139 w 30945"/>
                <a:gd name="connsiteY32" fmla="*/ 13438 h 18195"/>
                <a:gd name="connsiteX33" fmla="*/ 11742 w 30945"/>
                <a:gd name="connsiteY33" fmla="*/ 14144 h 18195"/>
                <a:gd name="connsiteX34" fmla="*/ 11928 w 30945"/>
                <a:gd name="connsiteY34" fmla="*/ 13612 h 18195"/>
                <a:gd name="connsiteX35" fmla="*/ 11488 w 30945"/>
                <a:gd name="connsiteY35" fmla="*/ 13583 h 18195"/>
                <a:gd name="connsiteX36" fmla="*/ 11658 w 30945"/>
                <a:gd name="connsiteY36" fmla="*/ 13012 h 18195"/>
                <a:gd name="connsiteX0" fmla="*/ 11658 w 30945"/>
                <a:gd name="connsiteY0" fmla="*/ 13012 h 18195"/>
                <a:gd name="connsiteX1" fmla="*/ 12475 w 30945"/>
                <a:gd name="connsiteY1" fmla="*/ 12600 h 18195"/>
                <a:gd name="connsiteX2" fmla="*/ 12305 w 30945"/>
                <a:gd name="connsiteY2" fmla="*/ 12311 h 18195"/>
                <a:gd name="connsiteX3" fmla="*/ 9505 w 30945"/>
                <a:gd name="connsiteY3" fmla="*/ 14425 h 18195"/>
                <a:gd name="connsiteX4" fmla="*/ 10480 w 30945"/>
                <a:gd name="connsiteY4" fmla="*/ 14425 h 18195"/>
                <a:gd name="connsiteX5" fmla="*/ 7553 w 30945"/>
                <a:gd name="connsiteY5" fmla="*/ 16202 h 18195"/>
                <a:gd name="connsiteX6" fmla="*/ 4752 w 30945"/>
                <a:gd name="connsiteY6" fmla="*/ 17450 h 18195"/>
                <a:gd name="connsiteX7" fmla="*/ 636 w 30945"/>
                <a:gd name="connsiteY7" fmla="*/ 18195 h 18195"/>
                <a:gd name="connsiteX8" fmla="*/ 0 w 30945"/>
                <a:gd name="connsiteY8" fmla="*/ 18171 h 18195"/>
                <a:gd name="connsiteX9" fmla="*/ 15368 w 30945"/>
                <a:gd name="connsiteY9" fmla="*/ 578 h 18195"/>
                <a:gd name="connsiteX10" fmla="*/ 15994 w 30945"/>
                <a:gd name="connsiteY10" fmla="*/ 4650 h 18195"/>
                <a:gd name="connsiteX11" fmla="*/ 19518 w 30945"/>
                <a:gd name="connsiteY11" fmla="*/ 12539 h 18195"/>
                <a:gd name="connsiteX12" fmla="*/ 20861 w 30945"/>
                <a:gd name="connsiteY12" fmla="*/ 12273 h 18195"/>
                <a:gd name="connsiteX13" fmla="*/ 21159 w 30945"/>
                <a:gd name="connsiteY13" fmla="*/ 12578 h 18195"/>
                <a:gd name="connsiteX14" fmla="*/ 22994 w 30945"/>
                <a:gd name="connsiteY14" fmla="*/ 13029 h 18195"/>
                <a:gd name="connsiteX15" fmla="*/ 24406 w 30945"/>
                <a:gd name="connsiteY15" fmla="*/ 12204 h 18195"/>
                <a:gd name="connsiteX16" fmla="*/ 28457 w 30945"/>
                <a:gd name="connsiteY16" fmla="*/ 14281 h 18195"/>
                <a:gd name="connsiteX17" fmla="*/ 29596 w 30945"/>
                <a:gd name="connsiteY17" fmla="*/ 14337 h 18195"/>
                <a:gd name="connsiteX18" fmla="*/ 30111 w 30945"/>
                <a:gd name="connsiteY18" fmla="*/ 14376 h 18195"/>
                <a:gd name="connsiteX19" fmla="*/ 30753 w 30945"/>
                <a:gd name="connsiteY19" fmla="*/ 15042 h 18195"/>
                <a:gd name="connsiteX20" fmla="*/ 30919 w 30945"/>
                <a:gd name="connsiteY20" fmla="*/ 15120 h 18195"/>
                <a:gd name="connsiteX21" fmla="*/ 30945 w 30945"/>
                <a:gd name="connsiteY21" fmla="*/ 15602 h 18195"/>
                <a:gd name="connsiteX22" fmla="*/ 28908 w 30945"/>
                <a:gd name="connsiteY22" fmla="*/ 16003 h 18195"/>
                <a:gd name="connsiteX23" fmla="*/ 26972 w 30945"/>
                <a:gd name="connsiteY23" fmla="*/ 15415 h 18195"/>
                <a:gd name="connsiteX24" fmla="*/ 26647 w 30945"/>
                <a:gd name="connsiteY24" fmla="*/ 15077 h 18195"/>
                <a:gd name="connsiteX25" fmla="*/ 24928 w 30945"/>
                <a:gd name="connsiteY25" fmla="*/ 14590 h 18195"/>
                <a:gd name="connsiteX26" fmla="*/ 23671 w 30945"/>
                <a:gd name="connsiteY26" fmla="*/ 13559 h 18195"/>
                <a:gd name="connsiteX27" fmla="*/ 20829 w 30945"/>
                <a:gd name="connsiteY27" fmla="*/ 12904 h 18195"/>
                <a:gd name="connsiteX28" fmla="*/ 19014 w 30945"/>
                <a:gd name="connsiteY28" fmla="*/ 12850 h 18195"/>
                <a:gd name="connsiteX29" fmla="*/ 17678 w 30945"/>
                <a:gd name="connsiteY29" fmla="*/ 13071 h 18195"/>
                <a:gd name="connsiteX30" fmla="*/ 15588 w 30945"/>
                <a:gd name="connsiteY30" fmla="*/ 12554 h 18195"/>
                <a:gd name="connsiteX31" fmla="*/ 14097 w 30945"/>
                <a:gd name="connsiteY31" fmla="*/ 12642 h 18195"/>
                <a:gd name="connsiteX32" fmla="*/ 14139 w 30945"/>
                <a:gd name="connsiteY32" fmla="*/ 13438 h 18195"/>
                <a:gd name="connsiteX33" fmla="*/ 11742 w 30945"/>
                <a:gd name="connsiteY33" fmla="*/ 14144 h 18195"/>
                <a:gd name="connsiteX34" fmla="*/ 11928 w 30945"/>
                <a:gd name="connsiteY34" fmla="*/ 13612 h 18195"/>
                <a:gd name="connsiteX35" fmla="*/ 11488 w 30945"/>
                <a:gd name="connsiteY35" fmla="*/ 13583 h 18195"/>
                <a:gd name="connsiteX36" fmla="*/ 11658 w 30945"/>
                <a:gd name="connsiteY36" fmla="*/ 13012 h 18195"/>
                <a:gd name="connsiteX0" fmla="*/ 11658 w 30945"/>
                <a:gd name="connsiteY0" fmla="*/ 12434 h 17617"/>
                <a:gd name="connsiteX1" fmla="*/ 12475 w 30945"/>
                <a:gd name="connsiteY1" fmla="*/ 12022 h 17617"/>
                <a:gd name="connsiteX2" fmla="*/ 12305 w 30945"/>
                <a:gd name="connsiteY2" fmla="*/ 11733 h 17617"/>
                <a:gd name="connsiteX3" fmla="*/ 9505 w 30945"/>
                <a:gd name="connsiteY3" fmla="*/ 13847 h 17617"/>
                <a:gd name="connsiteX4" fmla="*/ 10480 w 30945"/>
                <a:gd name="connsiteY4" fmla="*/ 13847 h 17617"/>
                <a:gd name="connsiteX5" fmla="*/ 7553 w 30945"/>
                <a:gd name="connsiteY5" fmla="*/ 15624 h 17617"/>
                <a:gd name="connsiteX6" fmla="*/ 4752 w 30945"/>
                <a:gd name="connsiteY6" fmla="*/ 16872 h 17617"/>
                <a:gd name="connsiteX7" fmla="*/ 636 w 30945"/>
                <a:gd name="connsiteY7" fmla="*/ 17617 h 17617"/>
                <a:gd name="connsiteX8" fmla="*/ 0 w 30945"/>
                <a:gd name="connsiteY8" fmla="*/ 17593 h 17617"/>
                <a:gd name="connsiteX9" fmla="*/ 15368 w 30945"/>
                <a:gd name="connsiteY9" fmla="*/ 0 h 17617"/>
                <a:gd name="connsiteX10" fmla="*/ 15994 w 30945"/>
                <a:gd name="connsiteY10" fmla="*/ 4072 h 17617"/>
                <a:gd name="connsiteX11" fmla="*/ 19518 w 30945"/>
                <a:gd name="connsiteY11" fmla="*/ 11961 h 17617"/>
                <a:gd name="connsiteX12" fmla="*/ 20861 w 30945"/>
                <a:gd name="connsiteY12" fmla="*/ 11695 h 17617"/>
                <a:gd name="connsiteX13" fmla="*/ 21159 w 30945"/>
                <a:gd name="connsiteY13" fmla="*/ 12000 h 17617"/>
                <a:gd name="connsiteX14" fmla="*/ 22994 w 30945"/>
                <a:gd name="connsiteY14" fmla="*/ 12451 h 17617"/>
                <a:gd name="connsiteX15" fmla="*/ 24406 w 30945"/>
                <a:gd name="connsiteY15" fmla="*/ 11626 h 17617"/>
                <a:gd name="connsiteX16" fmla="*/ 28457 w 30945"/>
                <a:gd name="connsiteY16" fmla="*/ 13703 h 17617"/>
                <a:gd name="connsiteX17" fmla="*/ 29596 w 30945"/>
                <a:gd name="connsiteY17" fmla="*/ 13759 h 17617"/>
                <a:gd name="connsiteX18" fmla="*/ 30111 w 30945"/>
                <a:gd name="connsiteY18" fmla="*/ 13798 h 17617"/>
                <a:gd name="connsiteX19" fmla="*/ 30753 w 30945"/>
                <a:gd name="connsiteY19" fmla="*/ 14464 h 17617"/>
                <a:gd name="connsiteX20" fmla="*/ 30919 w 30945"/>
                <a:gd name="connsiteY20" fmla="*/ 14542 h 17617"/>
                <a:gd name="connsiteX21" fmla="*/ 30945 w 30945"/>
                <a:gd name="connsiteY21" fmla="*/ 15024 h 17617"/>
                <a:gd name="connsiteX22" fmla="*/ 28908 w 30945"/>
                <a:gd name="connsiteY22" fmla="*/ 15425 h 17617"/>
                <a:gd name="connsiteX23" fmla="*/ 26972 w 30945"/>
                <a:gd name="connsiteY23" fmla="*/ 14837 h 17617"/>
                <a:gd name="connsiteX24" fmla="*/ 26647 w 30945"/>
                <a:gd name="connsiteY24" fmla="*/ 14499 h 17617"/>
                <a:gd name="connsiteX25" fmla="*/ 24928 w 30945"/>
                <a:gd name="connsiteY25" fmla="*/ 14012 h 17617"/>
                <a:gd name="connsiteX26" fmla="*/ 23671 w 30945"/>
                <a:gd name="connsiteY26" fmla="*/ 12981 h 17617"/>
                <a:gd name="connsiteX27" fmla="*/ 20829 w 30945"/>
                <a:gd name="connsiteY27" fmla="*/ 12326 h 17617"/>
                <a:gd name="connsiteX28" fmla="*/ 19014 w 30945"/>
                <a:gd name="connsiteY28" fmla="*/ 12272 h 17617"/>
                <a:gd name="connsiteX29" fmla="*/ 17678 w 30945"/>
                <a:gd name="connsiteY29" fmla="*/ 12493 h 17617"/>
                <a:gd name="connsiteX30" fmla="*/ 15588 w 30945"/>
                <a:gd name="connsiteY30" fmla="*/ 11976 h 17617"/>
                <a:gd name="connsiteX31" fmla="*/ 14097 w 30945"/>
                <a:gd name="connsiteY31" fmla="*/ 12064 h 17617"/>
                <a:gd name="connsiteX32" fmla="*/ 14139 w 30945"/>
                <a:gd name="connsiteY32" fmla="*/ 12860 h 17617"/>
                <a:gd name="connsiteX33" fmla="*/ 11742 w 30945"/>
                <a:gd name="connsiteY33" fmla="*/ 13566 h 17617"/>
                <a:gd name="connsiteX34" fmla="*/ 11928 w 30945"/>
                <a:gd name="connsiteY34" fmla="*/ 13034 h 17617"/>
                <a:gd name="connsiteX35" fmla="*/ 11488 w 30945"/>
                <a:gd name="connsiteY35" fmla="*/ 13005 h 17617"/>
                <a:gd name="connsiteX36" fmla="*/ 11658 w 30945"/>
                <a:gd name="connsiteY36" fmla="*/ 12434 h 17617"/>
                <a:gd name="connsiteX0" fmla="*/ 11658 w 30945"/>
                <a:gd name="connsiteY0" fmla="*/ 12994 h 18177"/>
                <a:gd name="connsiteX1" fmla="*/ 12475 w 30945"/>
                <a:gd name="connsiteY1" fmla="*/ 12582 h 18177"/>
                <a:gd name="connsiteX2" fmla="*/ 12305 w 30945"/>
                <a:gd name="connsiteY2" fmla="*/ 12293 h 18177"/>
                <a:gd name="connsiteX3" fmla="*/ 9505 w 30945"/>
                <a:gd name="connsiteY3" fmla="*/ 14407 h 18177"/>
                <a:gd name="connsiteX4" fmla="*/ 10480 w 30945"/>
                <a:gd name="connsiteY4" fmla="*/ 14407 h 18177"/>
                <a:gd name="connsiteX5" fmla="*/ 7553 w 30945"/>
                <a:gd name="connsiteY5" fmla="*/ 16184 h 18177"/>
                <a:gd name="connsiteX6" fmla="*/ 4752 w 30945"/>
                <a:gd name="connsiteY6" fmla="*/ 17432 h 18177"/>
                <a:gd name="connsiteX7" fmla="*/ 636 w 30945"/>
                <a:gd name="connsiteY7" fmla="*/ 18177 h 18177"/>
                <a:gd name="connsiteX8" fmla="*/ 0 w 30945"/>
                <a:gd name="connsiteY8" fmla="*/ 18153 h 18177"/>
                <a:gd name="connsiteX9" fmla="*/ 636 w 30945"/>
                <a:gd name="connsiteY9" fmla="*/ 17864 h 18177"/>
                <a:gd name="connsiteX10" fmla="*/ 15368 w 30945"/>
                <a:gd name="connsiteY10" fmla="*/ 560 h 18177"/>
                <a:gd name="connsiteX11" fmla="*/ 15994 w 30945"/>
                <a:gd name="connsiteY11" fmla="*/ 4632 h 18177"/>
                <a:gd name="connsiteX12" fmla="*/ 19518 w 30945"/>
                <a:gd name="connsiteY12" fmla="*/ 12521 h 18177"/>
                <a:gd name="connsiteX13" fmla="*/ 20861 w 30945"/>
                <a:gd name="connsiteY13" fmla="*/ 12255 h 18177"/>
                <a:gd name="connsiteX14" fmla="*/ 21159 w 30945"/>
                <a:gd name="connsiteY14" fmla="*/ 12560 h 18177"/>
                <a:gd name="connsiteX15" fmla="*/ 22994 w 30945"/>
                <a:gd name="connsiteY15" fmla="*/ 13011 h 18177"/>
                <a:gd name="connsiteX16" fmla="*/ 24406 w 30945"/>
                <a:gd name="connsiteY16" fmla="*/ 12186 h 18177"/>
                <a:gd name="connsiteX17" fmla="*/ 28457 w 30945"/>
                <a:gd name="connsiteY17" fmla="*/ 14263 h 18177"/>
                <a:gd name="connsiteX18" fmla="*/ 29596 w 30945"/>
                <a:gd name="connsiteY18" fmla="*/ 14319 h 18177"/>
                <a:gd name="connsiteX19" fmla="*/ 30111 w 30945"/>
                <a:gd name="connsiteY19" fmla="*/ 14358 h 18177"/>
                <a:gd name="connsiteX20" fmla="*/ 30753 w 30945"/>
                <a:gd name="connsiteY20" fmla="*/ 15024 h 18177"/>
                <a:gd name="connsiteX21" fmla="*/ 30919 w 30945"/>
                <a:gd name="connsiteY21" fmla="*/ 15102 h 18177"/>
                <a:gd name="connsiteX22" fmla="*/ 30945 w 30945"/>
                <a:gd name="connsiteY22" fmla="*/ 15584 h 18177"/>
                <a:gd name="connsiteX23" fmla="*/ 28908 w 30945"/>
                <a:gd name="connsiteY23" fmla="*/ 15985 h 18177"/>
                <a:gd name="connsiteX24" fmla="*/ 26972 w 30945"/>
                <a:gd name="connsiteY24" fmla="*/ 15397 h 18177"/>
                <a:gd name="connsiteX25" fmla="*/ 26647 w 30945"/>
                <a:gd name="connsiteY25" fmla="*/ 15059 h 18177"/>
                <a:gd name="connsiteX26" fmla="*/ 24928 w 30945"/>
                <a:gd name="connsiteY26" fmla="*/ 14572 h 18177"/>
                <a:gd name="connsiteX27" fmla="*/ 23671 w 30945"/>
                <a:gd name="connsiteY27" fmla="*/ 13541 h 18177"/>
                <a:gd name="connsiteX28" fmla="*/ 20829 w 30945"/>
                <a:gd name="connsiteY28" fmla="*/ 12886 h 18177"/>
                <a:gd name="connsiteX29" fmla="*/ 19014 w 30945"/>
                <a:gd name="connsiteY29" fmla="*/ 12832 h 18177"/>
                <a:gd name="connsiteX30" fmla="*/ 17678 w 30945"/>
                <a:gd name="connsiteY30" fmla="*/ 13053 h 18177"/>
                <a:gd name="connsiteX31" fmla="*/ 15588 w 30945"/>
                <a:gd name="connsiteY31" fmla="*/ 12536 h 18177"/>
                <a:gd name="connsiteX32" fmla="*/ 14097 w 30945"/>
                <a:gd name="connsiteY32" fmla="*/ 12624 h 18177"/>
                <a:gd name="connsiteX33" fmla="*/ 14139 w 30945"/>
                <a:gd name="connsiteY33" fmla="*/ 13420 h 18177"/>
                <a:gd name="connsiteX34" fmla="*/ 11742 w 30945"/>
                <a:gd name="connsiteY34" fmla="*/ 14126 h 18177"/>
                <a:gd name="connsiteX35" fmla="*/ 11928 w 30945"/>
                <a:gd name="connsiteY35" fmla="*/ 13594 h 18177"/>
                <a:gd name="connsiteX36" fmla="*/ 11488 w 30945"/>
                <a:gd name="connsiteY36" fmla="*/ 13565 h 18177"/>
                <a:gd name="connsiteX37" fmla="*/ 11658 w 30945"/>
                <a:gd name="connsiteY37" fmla="*/ 12994 h 18177"/>
                <a:gd name="connsiteX0" fmla="*/ 12352 w 31639"/>
                <a:gd name="connsiteY0" fmla="*/ 12994 h 19233"/>
                <a:gd name="connsiteX1" fmla="*/ 13169 w 31639"/>
                <a:gd name="connsiteY1" fmla="*/ 12582 h 19233"/>
                <a:gd name="connsiteX2" fmla="*/ 12999 w 31639"/>
                <a:gd name="connsiteY2" fmla="*/ 12293 h 19233"/>
                <a:gd name="connsiteX3" fmla="*/ 10199 w 31639"/>
                <a:gd name="connsiteY3" fmla="*/ 14407 h 19233"/>
                <a:gd name="connsiteX4" fmla="*/ 11174 w 31639"/>
                <a:gd name="connsiteY4" fmla="*/ 14407 h 19233"/>
                <a:gd name="connsiteX5" fmla="*/ 8247 w 31639"/>
                <a:gd name="connsiteY5" fmla="*/ 16184 h 19233"/>
                <a:gd name="connsiteX6" fmla="*/ 5446 w 31639"/>
                <a:gd name="connsiteY6" fmla="*/ 17432 h 19233"/>
                <a:gd name="connsiteX7" fmla="*/ 1330 w 31639"/>
                <a:gd name="connsiteY7" fmla="*/ 18177 h 19233"/>
                <a:gd name="connsiteX8" fmla="*/ 694 w 31639"/>
                <a:gd name="connsiteY8" fmla="*/ 18153 h 19233"/>
                <a:gd name="connsiteX9" fmla="*/ 1330 w 31639"/>
                <a:gd name="connsiteY9" fmla="*/ 17864 h 19233"/>
                <a:gd name="connsiteX10" fmla="*/ 16062 w 31639"/>
                <a:gd name="connsiteY10" fmla="*/ 560 h 19233"/>
                <a:gd name="connsiteX11" fmla="*/ 16688 w 31639"/>
                <a:gd name="connsiteY11" fmla="*/ 4632 h 19233"/>
                <a:gd name="connsiteX12" fmla="*/ 20212 w 31639"/>
                <a:gd name="connsiteY12" fmla="*/ 12521 h 19233"/>
                <a:gd name="connsiteX13" fmla="*/ 21555 w 31639"/>
                <a:gd name="connsiteY13" fmla="*/ 12255 h 19233"/>
                <a:gd name="connsiteX14" fmla="*/ 21853 w 31639"/>
                <a:gd name="connsiteY14" fmla="*/ 12560 h 19233"/>
                <a:gd name="connsiteX15" fmla="*/ 23688 w 31639"/>
                <a:gd name="connsiteY15" fmla="*/ 13011 h 19233"/>
                <a:gd name="connsiteX16" fmla="*/ 25100 w 31639"/>
                <a:gd name="connsiteY16" fmla="*/ 12186 h 19233"/>
                <a:gd name="connsiteX17" fmla="*/ 29151 w 31639"/>
                <a:gd name="connsiteY17" fmla="*/ 14263 h 19233"/>
                <a:gd name="connsiteX18" fmla="*/ 30290 w 31639"/>
                <a:gd name="connsiteY18" fmla="*/ 14319 h 19233"/>
                <a:gd name="connsiteX19" fmla="*/ 30805 w 31639"/>
                <a:gd name="connsiteY19" fmla="*/ 14358 h 19233"/>
                <a:gd name="connsiteX20" fmla="*/ 31447 w 31639"/>
                <a:gd name="connsiteY20" fmla="*/ 15024 h 19233"/>
                <a:gd name="connsiteX21" fmla="*/ 31613 w 31639"/>
                <a:gd name="connsiteY21" fmla="*/ 15102 h 19233"/>
                <a:gd name="connsiteX22" fmla="*/ 31639 w 31639"/>
                <a:gd name="connsiteY22" fmla="*/ 15584 h 19233"/>
                <a:gd name="connsiteX23" fmla="*/ 29602 w 31639"/>
                <a:gd name="connsiteY23" fmla="*/ 15985 h 19233"/>
                <a:gd name="connsiteX24" fmla="*/ 27666 w 31639"/>
                <a:gd name="connsiteY24" fmla="*/ 15397 h 19233"/>
                <a:gd name="connsiteX25" fmla="*/ 27341 w 31639"/>
                <a:gd name="connsiteY25" fmla="*/ 15059 h 19233"/>
                <a:gd name="connsiteX26" fmla="*/ 25622 w 31639"/>
                <a:gd name="connsiteY26" fmla="*/ 14572 h 19233"/>
                <a:gd name="connsiteX27" fmla="*/ 24365 w 31639"/>
                <a:gd name="connsiteY27" fmla="*/ 13541 h 19233"/>
                <a:gd name="connsiteX28" fmla="*/ 21523 w 31639"/>
                <a:gd name="connsiteY28" fmla="*/ 12886 h 19233"/>
                <a:gd name="connsiteX29" fmla="*/ 19708 w 31639"/>
                <a:gd name="connsiteY29" fmla="*/ 12832 h 19233"/>
                <a:gd name="connsiteX30" fmla="*/ 18372 w 31639"/>
                <a:gd name="connsiteY30" fmla="*/ 13053 h 19233"/>
                <a:gd name="connsiteX31" fmla="*/ 16282 w 31639"/>
                <a:gd name="connsiteY31" fmla="*/ 12536 h 19233"/>
                <a:gd name="connsiteX32" fmla="*/ 14791 w 31639"/>
                <a:gd name="connsiteY32" fmla="*/ 12624 h 19233"/>
                <a:gd name="connsiteX33" fmla="*/ 14833 w 31639"/>
                <a:gd name="connsiteY33" fmla="*/ 13420 h 19233"/>
                <a:gd name="connsiteX34" fmla="*/ 12436 w 31639"/>
                <a:gd name="connsiteY34" fmla="*/ 14126 h 19233"/>
                <a:gd name="connsiteX35" fmla="*/ 12622 w 31639"/>
                <a:gd name="connsiteY35" fmla="*/ 13594 h 19233"/>
                <a:gd name="connsiteX36" fmla="*/ 12182 w 31639"/>
                <a:gd name="connsiteY36" fmla="*/ 13565 h 19233"/>
                <a:gd name="connsiteX37" fmla="*/ 12352 w 31639"/>
                <a:gd name="connsiteY37" fmla="*/ 12994 h 19233"/>
                <a:gd name="connsiteX0" fmla="*/ 11671 w 30958"/>
                <a:gd name="connsiteY0" fmla="*/ 12994 h 18235"/>
                <a:gd name="connsiteX1" fmla="*/ 12488 w 30958"/>
                <a:gd name="connsiteY1" fmla="*/ 12582 h 18235"/>
                <a:gd name="connsiteX2" fmla="*/ 12318 w 30958"/>
                <a:gd name="connsiteY2" fmla="*/ 12293 h 18235"/>
                <a:gd name="connsiteX3" fmla="*/ 9518 w 30958"/>
                <a:gd name="connsiteY3" fmla="*/ 14407 h 18235"/>
                <a:gd name="connsiteX4" fmla="*/ 10493 w 30958"/>
                <a:gd name="connsiteY4" fmla="*/ 14407 h 18235"/>
                <a:gd name="connsiteX5" fmla="*/ 7566 w 30958"/>
                <a:gd name="connsiteY5" fmla="*/ 16184 h 18235"/>
                <a:gd name="connsiteX6" fmla="*/ 4765 w 30958"/>
                <a:gd name="connsiteY6" fmla="*/ 17432 h 18235"/>
                <a:gd name="connsiteX7" fmla="*/ 649 w 30958"/>
                <a:gd name="connsiteY7" fmla="*/ 18177 h 18235"/>
                <a:gd name="connsiteX8" fmla="*/ 13 w 30958"/>
                <a:gd name="connsiteY8" fmla="*/ 18153 h 18235"/>
                <a:gd name="connsiteX9" fmla="*/ 649 w 30958"/>
                <a:gd name="connsiteY9" fmla="*/ 17864 h 18235"/>
                <a:gd name="connsiteX10" fmla="*/ 15381 w 30958"/>
                <a:gd name="connsiteY10" fmla="*/ 560 h 18235"/>
                <a:gd name="connsiteX11" fmla="*/ 16007 w 30958"/>
                <a:gd name="connsiteY11" fmla="*/ 4632 h 18235"/>
                <a:gd name="connsiteX12" fmla="*/ 19531 w 30958"/>
                <a:gd name="connsiteY12" fmla="*/ 12521 h 18235"/>
                <a:gd name="connsiteX13" fmla="*/ 20874 w 30958"/>
                <a:gd name="connsiteY13" fmla="*/ 12255 h 18235"/>
                <a:gd name="connsiteX14" fmla="*/ 21172 w 30958"/>
                <a:gd name="connsiteY14" fmla="*/ 12560 h 18235"/>
                <a:gd name="connsiteX15" fmla="*/ 23007 w 30958"/>
                <a:gd name="connsiteY15" fmla="*/ 13011 h 18235"/>
                <a:gd name="connsiteX16" fmla="*/ 24419 w 30958"/>
                <a:gd name="connsiteY16" fmla="*/ 12186 h 18235"/>
                <a:gd name="connsiteX17" fmla="*/ 28470 w 30958"/>
                <a:gd name="connsiteY17" fmla="*/ 14263 h 18235"/>
                <a:gd name="connsiteX18" fmla="*/ 29609 w 30958"/>
                <a:gd name="connsiteY18" fmla="*/ 14319 h 18235"/>
                <a:gd name="connsiteX19" fmla="*/ 30124 w 30958"/>
                <a:gd name="connsiteY19" fmla="*/ 14358 h 18235"/>
                <a:gd name="connsiteX20" fmla="*/ 30766 w 30958"/>
                <a:gd name="connsiteY20" fmla="*/ 15024 h 18235"/>
                <a:gd name="connsiteX21" fmla="*/ 30932 w 30958"/>
                <a:gd name="connsiteY21" fmla="*/ 15102 h 18235"/>
                <a:gd name="connsiteX22" fmla="*/ 30958 w 30958"/>
                <a:gd name="connsiteY22" fmla="*/ 15584 h 18235"/>
                <a:gd name="connsiteX23" fmla="*/ 28921 w 30958"/>
                <a:gd name="connsiteY23" fmla="*/ 15985 h 18235"/>
                <a:gd name="connsiteX24" fmla="*/ 26985 w 30958"/>
                <a:gd name="connsiteY24" fmla="*/ 15397 h 18235"/>
                <a:gd name="connsiteX25" fmla="*/ 26660 w 30958"/>
                <a:gd name="connsiteY25" fmla="*/ 15059 h 18235"/>
                <a:gd name="connsiteX26" fmla="*/ 24941 w 30958"/>
                <a:gd name="connsiteY26" fmla="*/ 14572 h 18235"/>
                <a:gd name="connsiteX27" fmla="*/ 23684 w 30958"/>
                <a:gd name="connsiteY27" fmla="*/ 13541 h 18235"/>
                <a:gd name="connsiteX28" fmla="*/ 20842 w 30958"/>
                <a:gd name="connsiteY28" fmla="*/ 12886 h 18235"/>
                <a:gd name="connsiteX29" fmla="*/ 19027 w 30958"/>
                <a:gd name="connsiteY29" fmla="*/ 12832 h 18235"/>
                <a:gd name="connsiteX30" fmla="*/ 17691 w 30958"/>
                <a:gd name="connsiteY30" fmla="*/ 13053 h 18235"/>
                <a:gd name="connsiteX31" fmla="*/ 15601 w 30958"/>
                <a:gd name="connsiteY31" fmla="*/ 12536 h 18235"/>
                <a:gd name="connsiteX32" fmla="*/ 14110 w 30958"/>
                <a:gd name="connsiteY32" fmla="*/ 12624 h 18235"/>
                <a:gd name="connsiteX33" fmla="*/ 14152 w 30958"/>
                <a:gd name="connsiteY33" fmla="*/ 13420 h 18235"/>
                <a:gd name="connsiteX34" fmla="*/ 11755 w 30958"/>
                <a:gd name="connsiteY34" fmla="*/ 14126 h 18235"/>
                <a:gd name="connsiteX35" fmla="*/ 11941 w 30958"/>
                <a:gd name="connsiteY35" fmla="*/ 13594 h 18235"/>
                <a:gd name="connsiteX36" fmla="*/ 11501 w 30958"/>
                <a:gd name="connsiteY36" fmla="*/ 13565 h 18235"/>
                <a:gd name="connsiteX37" fmla="*/ 11671 w 30958"/>
                <a:gd name="connsiteY37" fmla="*/ 12994 h 18235"/>
                <a:gd name="connsiteX0" fmla="*/ 11671 w 30958"/>
                <a:gd name="connsiteY0" fmla="*/ 12983 h 18925"/>
                <a:gd name="connsiteX1" fmla="*/ 12488 w 30958"/>
                <a:gd name="connsiteY1" fmla="*/ 12571 h 18925"/>
                <a:gd name="connsiteX2" fmla="*/ 12318 w 30958"/>
                <a:gd name="connsiteY2" fmla="*/ 12282 h 18925"/>
                <a:gd name="connsiteX3" fmla="*/ 9518 w 30958"/>
                <a:gd name="connsiteY3" fmla="*/ 14396 h 18925"/>
                <a:gd name="connsiteX4" fmla="*/ 10493 w 30958"/>
                <a:gd name="connsiteY4" fmla="*/ 14396 h 18925"/>
                <a:gd name="connsiteX5" fmla="*/ 7566 w 30958"/>
                <a:gd name="connsiteY5" fmla="*/ 16173 h 18925"/>
                <a:gd name="connsiteX6" fmla="*/ 4765 w 30958"/>
                <a:gd name="connsiteY6" fmla="*/ 17421 h 18925"/>
                <a:gd name="connsiteX7" fmla="*/ 649 w 30958"/>
                <a:gd name="connsiteY7" fmla="*/ 18166 h 18925"/>
                <a:gd name="connsiteX8" fmla="*/ 13 w 30958"/>
                <a:gd name="connsiteY8" fmla="*/ 18142 h 18925"/>
                <a:gd name="connsiteX9" fmla="*/ 649 w 30958"/>
                <a:gd name="connsiteY9" fmla="*/ 17853 h 18925"/>
                <a:gd name="connsiteX10" fmla="*/ 1922 w 30958"/>
                <a:gd name="connsiteY10" fmla="*/ 17661 h 18925"/>
                <a:gd name="connsiteX11" fmla="*/ 15381 w 30958"/>
                <a:gd name="connsiteY11" fmla="*/ 549 h 18925"/>
                <a:gd name="connsiteX12" fmla="*/ 16007 w 30958"/>
                <a:gd name="connsiteY12" fmla="*/ 4621 h 18925"/>
                <a:gd name="connsiteX13" fmla="*/ 19531 w 30958"/>
                <a:gd name="connsiteY13" fmla="*/ 12510 h 18925"/>
                <a:gd name="connsiteX14" fmla="*/ 20874 w 30958"/>
                <a:gd name="connsiteY14" fmla="*/ 12244 h 18925"/>
                <a:gd name="connsiteX15" fmla="*/ 21172 w 30958"/>
                <a:gd name="connsiteY15" fmla="*/ 12549 h 18925"/>
                <a:gd name="connsiteX16" fmla="*/ 23007 w 30958"/>
                <a:gd name="connsiteY16" fmla="*/ 13000 h 18925"/>
                <a:gd name="connsiteX17" fmla="*/ 24419 w 30958"/>
                <a:gd name="connsiteY17" fmla="*/ 12175 h 18925"/>
                <a:gd name="connsiteX18" fmla="*/ 28470 w 30958"/>
                <a:gd name="connsiteY18" fmla="*/ 14252 h 18925"/>
                <a:gd name="connsiteX19" fmla="*/ 29609 w 30958"/>
                <a:gd name="connsiteY19" fmla="*/ 14308 h 18925"/>
                <a:gd name="connsiteX20" fmla="*/ 30124 w 30958"/>
                <a:gd name="connsiteY20" fmla="*/ 14347 h 18925"/>
                <a:gd name="connsiteX21" fmla="*/ 30766 w 30958"/>
                <a:gd name="connsiteY21" fmla="*/ 15013 h 18925"/>
                <a:gd name="connsiteX22" fmla="*/ 30932 w 30958"/>
                <a:gd name="connsiteY22" fmla="*/ 15091 h 18925"/>
                <a:gd name="connsiteX23" fmla="*/ 30958 w 30958"/>
                <a:gd name="connsiteY23" fmla="*/ 15573 h 18925"/>
                <a:gd name="connsiteX24" fmla="*/ 28921 w 30958"/>
                <a:gd name="connsiteY24" fmla="*/ 15974 h 18925"/>
                <a:gd name="connsiteX25" fmla="*/ 26985 w 30958"/>
                <a:gd name="connsiteY25" fmla="*/ 15386 h 18925"/>
                <a:gd name="connsiteX26" fmla="*/ 26660 w 30958"/>
                <a:gd name="connsiteY26" fmla="*/ 15048 h 18925"/>
                <a:gd name="connsiteX27" fmla="*/ 24941 w 30958"/>
                <a:gd name="connsiteY27" fmla="*/ 14561 h 18925"/>
                <a:gd name="connsiteX28" fmla="*/ 23684 w 30958"/>
                <a:gd name="connsiteY28" fmla="*/ 13530 h 18925"/>
                <a:gd name="connsiteX29" fmla="*/ 20842 w 30958"/>
                <a:gd name="connsiteY29" fmla="*/ 12875 h 18925"/>
                <a:gd name="connsiteX30" fmla="*/ 19027 w 30958"/>
                <a:gd name="connsiteY30" fmla="*/ 12821 h 18925"/>
                <a:gd name="connsiteX31" fmla="*/ 17691 w 30958"/>
                <a:gd name="connsiteY31" fmla="*/ 13042 h 18925"/>
                <a:gd name="connsiteX32" fmla="*/ 15601 w 30958"/>
                <a:gd name="connsiteY32" fmla="*/ 12525 h 18925"/>
                <a:gd name="connsiteX33" fmla="*/ 14110 w 30958"/>
                <a:gd name="connsiteY33" fmla="*/ 12613 h 18925"/>
                <a:gd name="connsiteX34" fmla="*/ 14152 w 30958"/>
                <a:gd name="connsiteY34" fmla="*/ 13409 h 18925"/>
                <a:gd name="connsiteX35" fmla="*/ 11755 w 30958"/>
                <a:gd name="connsiteY35" fmla="*/ 14115 h 18925"/>
                <a:gd name="connsiteX36" fmla="*/ 11941 w 30958"/>
                <a:gd name="connsiteY36" fmla="*/ 13583 h 18925"/>
                <a:gd name="connsiteX37" fmla="*/ 11501 w 30958"/>
                <a:gd name="connsiteY37" fmla="*/ 13554 h 18925"/>
                <a:gd name="connsiteX38" fmla="*/ 11671 w 30958"/>
                <a:gd name="connsiteY38" fmla="*/ 12983 h 18925"/>
                <a:gd name="connsiteX0" fmla="*/ 11671 w 30958"/>
                <a:gd name="connsiteY0" fmla="*/ 12983 h 18224"/>
                <a:gd name="connsiteX1" fmla="*/ 12488 w 30958"/>
                <a:gd name="connsiteY1" fmla="*/ 12571 h 18224"/>
                <a:gd name="connsiteX2" fmla="*/ 12318 w 30958"/>
                <a:gd name="connsiteY2" fmla="*/ 12282 h 18224"/>
                <a:gd name="connsiteX3" fmla="*/ 9518 w 30958"/>
                <a:gd name="connsiteY3" fmla="*/ 14396 h 18224"/>
                <a:gd name="connsiteX4" fmla="*/ 10493 w 30958"/>
                <a:gd name="connsiteY4" fmla="*/ 14396 h 18224"/>
                <a:gd name="connsiteX5" fmla="*/ 7566 w 30958"/>
                <a:gd name="connsiteY5" fmla="*/ 16173 h 18224"/>
                <a:gd name="connsiteX6" fmla="*/ 4765 w 30958"/>
                <a:gd name="connsiteY6" fmla="*/ 17421 h 18224"/>
                <a:gd name="connsiteX7" fmla="*/ 649 w 30958"/>
                <a:gd name="connsiteY7" fmla="*/ 18166 h 18224"/>
                <a:gd name="connsiteX8" fmla="*/ 13 w 30958"/>
                <a:gd name="connsiteY8" fmla="*/ 18142 h 18224"/>
                <a:gd name="connsiteX9" fmla="*/ 649 w 30958"/>
                <a:gd name="connsiteY9" fmla="*/ 17853 h 18224"/>
                <a:gd name="connsiteX10" fmla="*/ 1922 w 30958"/>
                <a:gd name="connsiteY10" fmla="*/ 17661 h 18224"/>
                <a:gd name="connsiteX11" fmla="*/ 15381 w 30958"/>
                <a:gd name="connsiteY11" fmla="*/ 549 h 18224"/>
                <a:gd name="connsiteX12" fmla="*/ 16007 w 30958"/>
                <a:gd name="connsiteY12" fmla="*/ 4621 h 18224"/>
                <a:gd name="connsiteX13" fmla="*/ 19531 w 30958"/>
                <a:gd name="connsiteY13" fmla="*/ 12510 h 18224"/>
                <a:gd name="connsiteX14" fmla="*/ 20874 w 30958"/>
                <a:gd name="connsiteY14" fmla="*/ 12244 h 18224"/>
                <a:gd name="connsiteX15" fmla="*/ 21172 w 30958"/>
                <a:gd name="connsiteY15" fmla="*/ 12549 h 18224"/>
                <a:gd name="connsiteX16" fmla="*/ 23007 w 30958"/>
                <a:gd name="connsiteY16" fmla="*/ 13000 h 18224"/>
                <a:gd name="connsiteX17" fmla="*/ 24419 w 30958"/>
                <a:gd name="connsiteY17" fmla="*/ 12175 h 18224"/>
                <a:gd name="connsiteX18" fmla="*/ 28470 w 30958"/>
                <a:gd name="connsiteY18" fmla="*/ 14252 h 18224"/>
                <a:gd name="connsiteX19" fmla="*/ 29609 w 30958"/>
                <a:gd name="connsiteY19" fmla="*/ 14308 h 18224"/>
                <a:gd name="connsiteX20" fmla="*/ 30124 w 30958"/>
                <a:gd name="connsiteY20" fmla="*/ 14347 h 18224"/>
                <a:gd name="connsiteX21" fmla="*/ 30766 w 30958"/>
                <a:gd name="connsiteY21" fmla="*/ 15013 h 18224"/>
                <a:gd name="connsiteX22" fmla="*/ 30932 w 30958"/>
                <a:gd name="connsiteY22" fmla="*/ 15091 h 18224"/>
                <a:gd name="connsiteX23" fmla="*/ 30958 w 30958"/>
                <a:gd name="connsiteY23" fmla="*/ 15573 h 18224"/>
                <a:gd name="connsiteX24" fmla="*/ 28921 w 30958"/>
                <a:gd name="connsiteY24" fmla="*/ 15974 h 18224"/>
                <a:gd name="connsiteX25" fmla="*/ 26985 w 30958"/>
                <a:gd name="connsiteY25" fmla="*/ 15386 h 18224"/>
                <a:gd name="connsiteX26" fmla="*/ 26660 w 30958"/>
                <a:gd name="connsiteY26" fmla="*/ 15048 h 18224"/>
                <a:gd name="connsiteX27" fmla="*/ 24941 w 30958"/>
                <a:gd name="connsiteY27" fmla="*/ 14561 h 18224"/>
                <a:gd name="connsiteX28" fmla="*/ 23684 w 30958"/>
                <a:gd name="connsiteY28" fmla="*/ 13530 h 18224"/>
                <a:gd name="connsiteX29" fmla="*/ 20842 w 30958"/>
                <a:gd name="connsiteY29" fmla="*/ 12875 h 18224"/>
                <a:gd name="connsiteX30" fmla="*/ 19027 w 30958"/>
                <a:gd name="connsiteY30" fmla="*/ 12821 h 18224"/>
                <a:gd name="connsiteX31" fmla="*/ 17691 w 30958"/>
                <a:gd name="connsiteY31" fmla="*/ 13042 h 18224"/>
                <a:gd name="connsiteX32" fmla="*/ 15601 w 30958"/>
                <a:gd name="connsiteY32" fmla="*/ 12525 h 18224"/>
                <a:gd name="connsiteX33" fmla="*/ 14110 w 30958"/>
                <a:gd name="connsiteY33" fmla="*/ 12613 h 18224"/>
                <a:gd name="connsiteX34" fmla="*/ 14152 w 30958"/>
                <a:gd name="connsiteY34" fmla="*/ 13409 h 18224"/>
                <a:gd name="connsiteX35" fmla="*/ 11755 w 30958"/>
                <a:gd name="connsiteY35" fmla="*/ 14115 h 18224"/>
                <a:gd name="connsiteX36" fmla="*/ 11941 w 30958"/>
                <a:gd name="connsiteY36" fmla="*/ 13583 h 18224"/>
                <a:gd name="connsiteX37" fmla="*/ 11501 w 30958"/>
                <a:gd name="connsiteY37" fmla="*/ 13554 h 18224"/>
                <a:gd name="connsiteX38" fmla="*/ 11671 w 30958"/>
                <a:gd name="connsiteY38" fmla="*/ 12983 h 18224"/>
                <a:gd name="connsiteX0" fmla="*/ 11671 w 30958"/>
                <a:gd name="connsiteY0" fmla="*/ 12953 h 18496"/>
                <a:gd name="connsiteX1" fmla="*/ 12488 w 30958"/>
                <a:gd name="connsiteY1" fmla="*/ 12541 h 18496"/>
                <a:gd name="connsiteX2" fmla="*/ 12318 w 30958"/>
                <a:gd name="connsiteY2" fmla="*/ 12252 h 18496"/>
                <a:gd name="connsiteX3" fmla="*/ 9518 w 30958"/>
                <a:gd name="connsiteY3" fmla="*/ 14366 h 18496"/>
                <a:gd name="connsiteX4" fmla="*/ 10493 w 30958"/>
                <a:gd name="connsiteY4" fmla="*/ 14366 h 18496"/>
                <a:gd name="connsiteX5" fmla="*/ 7566 w 30958"/>
                <a:gd name="connsiteY5" fmla="*/ 16143 h 18496"/>
                <a:gd name="connsiteX6" fmla="*/ 4765 w 30958"/>
                <a:gd name="connsiteY6" fmla="*/ 17391 h 18496"/>
                <a:gd name="connsiteX7" fmla="*/ 649 w 30958"/>
                <a:gd name="connsiteY7" fmla="*/ 18136 h 18496"/>
                <a:gd name="connsiteX8" fmla="*/ 13 w 30958"/>
                <a:gd name="connsiteY8" fmla="*/ 18112 h 18496"/>
                <a:gd name="connsiteX9" fmla="*/ 649 w 30958"/>
                <a:gd name="connsiteY9" fmla="*/ 17823 h 18496"/>
                <a:gd name="connsiteX10" fmla="*/ 1922 w 30958"/>
                <a:gd name="connsiteY10" fmla="*/ 17631 h 18496"/>
                <a:gd name="connsiteX11" fmla="*/ 3068 w 30958"/>
                <a:gd name="connsiteY11" fmla="*/ 17127 h 18496"/>
                <a:gd name="connsiteX12" fmla="*/ 15381 w 30958"/>
                <a:gd name="connsiteY12" fmla="*/ 519 h 18496"/>
                <a:gd name="connsiteX13" fmla="*/ 16007 w 30958"/>
                <a:gd name="connsiteY13" fmla="*/ 4591 h 18496"/>
                <a:gd name="connsiteX14" fmla="*/ 19531 w 30958"/>
                <a:gd name="connsiteY14" fmla="*/ 12480 h 18496"/>
                <a:gd name="connsiteX15" fmla="*/ 20874 w 30958"/>
                <a:gd name="connsiteY15" fmla="*/ 12214 h 18496"/>
                <a:gd name="connsiteX16" fmla="*/ 21172 w 30958"/>
                <a:gd name="connsiteY16" fmla="*/ 12519 h 18496"/>
                <a:gd name="connsiteX17" fmla="*/ 23007 w 30958"/>
                <a:gd name="connsiteY17" fmla="*/ 12970 h 18496"/>
                <a:gd name="connsiteX18" fmla="*/ 24419 w 30958"/>
                <a:gd name="connsiteY18" fmla="*/ 12145 h 18496"/>
                <a:gd name="connsiteX19" fmla="*/ 28470 w 30958"/>
                <a:gd name="connsiteY19" fmla="*/ 14222 h 18496"/>
                <a:gd name="connsiteX20" fmla="*/ 29609 w 30958"/>
                <a:gd name="connsiteY20" fmla="*/ 14278 h 18496"/>
                <a:gd name="connsiteX21" fmla="*/ 30124 w 30958"/>
                <a:gd name="connsiteY21" fmla="*/ 14317 h 18496"/>
                <a:gd name="connsiteX22" fmla="*/ 30766 w 30958"/>
                <a:gd name="connsiteY22" fmla="*/ 14983 h 18496"/>
                <a:gd name="connsiteX23" fmla="*/ 30932 w 30958"/>
                <a:gd name="connsiteY23" fmla="*/ 15061 h 18496"/>
                <a:gd name="connsiteX24" fmla="*/ 30958 w 30958"/>
                <a:gd name="connsiteY24" fmla="*/ 15543 h 18496"/>
                <a:gd name="connsiteX25" fmla="*/ 28921 w 30958"/>
                <a:gd name="connsiteY25" fmla="*/ 15944 h 18496"/>
                <a:gd name="connsiteX26" fmla="*/ 26985 w 30958"/>
                <a:gd name="connsiteY26" fmla="*/ 15356 h 18496"/>
                <a:gd name="connsiteX27" fmla="*/ 26660 w 30958"/>
                <a:gd name="connsiteY27" fmla="*/ 15018 h 18496"/>
                <a:gd name="connsiteX28" fmla="*/ 24941 w 30958"/>
                <a:gd name="connsiteY28" fmla="*/ 14531 h 18496"/>
                <a:gd name="connsiteX29" fmla="*/ 23684 w 30958"/>
                <a:gd name="connsiteY29" fmla="*/ 13500 h 18496"/>
                <a:gd name="connsiteX30" fmla="*/ 20842 w 30958"/>
                <a:gd name="connsiteY30" fmla="*/ 12845 h 18496"/>
                <a:gd name="connsiteX31" fmla="*/ 19027 w 30958"/>
                <a:gd name="connsiteY31" fmla="*/ 12791 h 18496"/>
                <a:gd name="connsiteX32" fmla="*/ 17691 w 30958"/>
                <a:gd name="connsiteY32" fmla="*/ 13012 h 18496"/>
                <a:gd name="connsiteX33" fmla="*/ 15601 w 30958"/>
                <a:gd name="connsiteY33" fmla="*/ 12495 h 18496"/>
                <a:gd name="connsiteX34" fmla="*/ 14110 w 30958"/>
                <a:gd name="connsiteY34" fmla="*/ 12583 h 18496"/>
                <a:gd name="connsiteX35" fmla="*/ 14152 w 30958"/>
                <a:gd name="connsiteY35" fmla="*/ 13379 h 18496"/>
                <a:gd name="connsiteX36" fmla="*/ 11755 w 30958"/>
                <a:gd name="connsiteY36" fmla="*/ 14085 h 18496"/>
                <a:gd name="connsiteX37" fmla="*/ 11941 w 30958"/>
                <a:gd name="connsiteY37" fmla="*/ 13553 h 18496"/>
                <a:gd name="connsiteX38" fmla="*/ 11501 w 30958"/>
                <a:gd name="connsiteY38" fmla="*/ 13524 h 18496"/>
                <a:gd name="connsiteX39" fmla="*/ 11671 w 30958"/>
                <a:gd name="connsiteY39" fmla="*/ 12953 h 18496"/>
                <a:gd name="connsiteX0" fmla="*/ 11671 w 30958"/>
                <a:gd name="connsiteY0" fmla="*/ 12953 h 18194"/>
                <a:gd name="connsiteX1" fmla="*/ 12488 w 30958"/>
                <a:gd name="connsiteY1" fmla="*/ 12541 h 18194"/>
                <a:gd name="connsiteX2" fmla="*/ 12318 w 30958"/>
                <a:gd name="connsiteY2" fmla="*/ 12252 h 18194"/>
                <a:gd name="connsiteX3" fmla="*/ 9518 w 30958"/>
                <a:gd name="connsiteY3" fmla="*/ 14366 h 18194"/>
                <a:gd name="connsiteX4" fmla="*/ 10493 w 30958"/>
                <a:gd name="connsiteY4" fmla="*/ 14366 h 18194"/>
                <a:gd name="connsiteX5" fmla="*/ 7566 w 30958"/>
                <a:gd name="connsiteY5" fmla="*/ 16143 h 18194"/>
                <a:gd name="connsiteX6" fmla="*/ 4765 w 30958"/>
                <a:gd name="connsiteY6" fmla="*/ 17391 h 18194"/>
                <a:gd name="connsiteX7" fmla="*/ 649 w 30958"/>
                <a:gd name="connsiteY7" fmla="*/ 18136 h 18194"/>
                <a:gd name="connsiteX8" fmla="*/ 13 w 30958"/>
                <a:gd name="connsiteY8" fmla="*/ 18112 h 18194"/>
                <a:gd name="connsiteX9" fmla="*/ 649 w 30958"/>
                <a:gd name="connsiteY9" fmla="*/ 17823 h 18194"/>
                <a:gd name="connsiteX10" fmla="*/ 1922 w 30958"/>
                <a:gd name="connsiteY10" fmla="*/ 17631 h 18194"/>
                <a:gd name="connsiteX11" fmla="*/ 3068 w 30958"/>
                <a:gd name="connsiteY11" fmla="*/ 17127 h 18194"/>
                <a:gd name="connsiteX12" fmla="*/ 15381 w 30958"/>
                <a:gd name="connsiteY12" fmla="*/ 519 h 18194"/>
                <a:gd name="connsiteX13" fmla="*/ 16007 w 30958"/>
                <a:gd name="connsiteY13" fmla="*/ 4591 h 18194"/>
                <a:gd name="connsiteX14" fmla="*/ 19531 w 30958"/>
                <a:gd name="connsiteY14" fmla="*/ 12480 h 18194"/>
                <a:gd name="connsiteX15" fmla="*/ 20874 w 30958"/>
                <a:gd name="connsiteY15" fmla="*/ 12214 h 18194"/>
                <a:gd name="connsiteX16" fmla="*/ 21172 w 30958"/>
                <a:gd name="connsiteY16" fmla="*/ 12519 h 18194"/>
                <a:gd name="connsiteX17" fmla="*/ 23007 w 30958"/>
                <a:gd name="connsiteY17" fmla="*/ 12970 h 18194"/>
                <a:gd name="connsiteX18" fmla="*/ 24419 w 30958"/>
                <a:gd name="connsiteY18" fmla="*/ 12145 h 18194"/>
                <a:gd name="connsiteX19" fmla="*/ 28470 w 30958"/>
                <a:gd name="connsiteY19" fmla="*/ 14222 h 18194"/>
                <a:gd name="connsiteX20" fmla="*/ 29609 w 30958"/>
                <a:gd name="connsiteY20" fmla="*/ 14278 h 18194"/>
                <a:gd name="connsiteX21" fmla="*/ 30124 w 30958"/>
                <a:gd name="connsiteY21" fmla="*/ 14317 h 18194"/>
                <a:gd name="connsiteX22" fmla="*/ 30766 w 30958"/>
                <a:gd name="connsiteY22" fmla="*/ 14983 h 18194"/>
                <a:gd name="connsiteX23" fmla="*/ 30932 w 30958"/>
                <a:gd name="connsiteY23" fmla="*/ 15061 h 18194"/>
                <a:gd name="connsiteX24" fmla="*/ 30958 w 30958"/>
                <a:gd name="connsiteY24" fmla="*/ 15543 h 18194"/>
                <a:gd name="connsiteX25" fmla="*/ 28921 w 30958"/>
                <a:gd name="connsiteY25" fmla="*/ 15944 h 18194"/>
                <a:gd name="connsiteX26" fmla="*/ 26985 w 30958"/>
                <a:gd name="connsiteY26" fmla="*/ 15356 h 18194"/>
                <a:gd name="connsiteX27" fmla="*/ 26660 w 30958"/>
                <a:gd name="connsiteY27" fmla="*/ 15018 h 18194"/>
                <a:gd name="connsiteX28" fmla="*/ 24941 w 30958"/>
                <a:gd name="connsiteY28" fmla="*/ 14531 h 18194"/>
                <a:gd name="connsiteX29" fmla="*/ 23684 w 30958"/>
                <a:gd name="connsiteY29" fmla="*/ 13500 h 18194"/>
                <a:gd name="connsiteX30" fmla="*/ 20842 w 30958"/>
                <a:gd name="connsiteY30" fmla="*/ 12845 h 18194"/>
                <a:gd name="connsiteX31" fmla="*/ 19027 w 30958"/>
                <a:gd name="connsiteY31" fmla="*/ 12791 h 18194"/>
                <a:gd name="connsiteX32" fmla="*/ 17691 w 30958"/>
                <a:gd name="connsiteY32" fmla="*/ 13012 h 18194"/>
                <a:gd name="connsiteX33" fmla="*/ 15601 w 30958"/>
                <a:gd name="connsiteY33" fmla="*/ 12495 h 18194"/>
                <a:gd name="connsiteX34" fmla="*/ 14110 w 30958"/>
                <a:gd name="connsiteY34" fmla="*/ 12583 h 18194"/>
                <a:gd name="connsiteX35" fmla="*/ 14152 w 30958"/>
                <a:gd name="connsiteY35" fmla="*/ 13379 h 18194"/>
                <a:gd name="connsiteX36" fmla="*/ 11755 w 30958"/>
                <a:gd name="connsiteY36" fmla="*/ 14085 h 18194"/>
                <a:gd name="connsiteX37" fmla="*/ 11941 w 30958"/>
                <a:gd name="connsiteY37" fmla="*/ 13553 h 18194"/>
                <a:gd name="connsiteX38" fmla="*/ 11501 w 30958"/>
                <a:gd name="connsiteY38" fmla="*/ 13524 h 18194"/>
                <a:gd name="connsiteX39" fmla="*/ 11671 w 30958"/>
                <a:gd name="connsiteY39" fmla="*/ 12953 h 18194"/>
                <a:gd name="connsiteX0" fmla="*/ 11671 w 30958"/>
                <a:gd name="connsiteY0" fmla="*/ 12952 h 18284"/>
                <a:gd name="connsiteX1" fmla="*/ 12488 w 30958"/>
                <a:gd name="connsiteY1" fmla="*/ 12540 h 18284"/>
                <a:gd name="connsiteX2" fmla="*/ 12318 w 30958"/>
                <a:gd name="connsiteY2" fmla="*/ 12251 h 18284"/>
                <a:gd name="connsiteX3" fmla="*/ 9518 w 30958"/>
                <a:gd name="connsiteY3" fmla="*/ 14365 h 18284"/>
                <a:gd name="connsiteX4" fmla="*/ 10493 w 30958"/>
                <a:gd name="connsiteY4" fmla="*/ 14365 h 18284"/>
                <a:gd name="connsiteX5" fmla="*/ 7566 w 30958"/>
                <a:gd name="connsiteY5" fmla="*/ 16142 h 18284"/>
                <a:gd name="connsiteX6" fmla="*/ 4765 w 30958"/>
                <a:gd name="connsiteY6" fmla="*/ 17390 h 18284"/>
                <a:gd name="connsiteX7" fmla="*/ 649 w 30958"/>
                <a:gd name="connsiteY7" fmla="*/ 18135 h 18284"/>
                <a:gd name="connsiteX8" fmla="*/ 13 w 30958"/>
                <a:gd name="connsiteY8" fmla="*/ 18111 h 18284"/>
                <a:gd name="connsiteX9" fmla="*/ 649 w 30958"/>
                <a:gd name="connsiteY9" fmla="*/ 17822 h 18284"/>
                <a:gd name="connsiteX10" fmla="*/ 1922 w 30958"/>
                <a:gd name="connsiteY10" fmla="*/ 17630 h 18284"/>
                <a:gd name="connsiteX11" fmla="*/ 3068 w 30958"/>
                <a:gd name="connsiteY11" fmla="*/ 17126 h 18284"/>
                <a:gd name="connsiteX12" fmla="*/ 4001 w 30958"/>
                <a:gd name="connsiteY12" fmla="*/ 17102 h 18284"/>
                <a:gd name="connsiteX13" fmla="*/ 15381 w 30958"/>
                <a:gd name="connsiteY13" fmla="*/ 518 h 18284"/>
                <a:gd name="connsiteX14" fmla="*/ 16007 w 30958"/>
                <a:gd name="connsiteY14" fmla="*/ 4590 h 18284"/>
                <a:gd name="connsiteX15" fmla="*/ 19531 w 30958"/>
                <a:gd name="connsiteY15" fmla="*/ 12479 h 18284"/>
                <a:gd name="connsiteX16" fmla="*/ 20874 w 30958"/>
                <a:gd name="connsiteY16" fmla="*/ 12213 h 18284"/>
                <a:gd name="connsiteX17" fmla="*/ 21172 w 30958"/>
                <a:gd name="connsiteY17" fmla="*/ 12518 h 18284"/>
                <a:gd name="connsiteX18" fmla="*/ 23007 w 30958"/>
                <a:gd name="connsiteY18" fmla="*/ 12969 h 18284"/>
                <a:gd name="connsiteX19" fmla="*/ 24419 w 30958"/>
                <a:gd name="connsiteY19" fmla="*/ 12144 h 18284"/>
                <a:gd name="connsiteX20" fmla="*/ 28470 w 30958"/>
                <a:gd name="connsiteY20" fmla="*/ 14221 h 18284"/>
                <a:gd name="connsiteX21" fmla="*/ 29609 w 30958"/>
                <a:gd name="connsiteY21" fmla="*/ 14277 h 18284"/>
                <a:gd name="connsiteX22" fmla="*/ 30124 w 30958"/>
                <a:gd name="connsiteY22" fmla="*/ 14316 h 18284"/>
                <a:gd name="connsiteX23" fmla="*/ 30766 w 30958"/>
                <a:gd name="connsiteY23" fmla="*/ 14982 h 18284"/>
                <a:gd name="connsiteX24" fmla="*/ 30932 w 30958"/>
                <a:gd name="connsiteY24" fmla="*/ 15060 h 18284"/>
                <a:gd name="connsiteX25" fmla="*/ 30958 w 30958"/>
                <a:gd name="connsiteY25" fmla="*/ 15542 h 18284"/>
                <a:gd name="connsiteX26" fmla="*/ 28921 w 30958"/>
                <a:gd name="connsiteY26" fmla="*/ 15943 h 18284"/>
                <a:gd name="connsiteX27" fmla="*/ 26985 w 30958"/>
                <a:gd name="connsiteY27" fmla="*/ 15355 h 18284"/>
                <a:gd name="connsiteX28" fmla="*/ 26660 w 30958"/>
                <a:gd name="connsiteY28" fmla="*/ 15017 h 18284"/>
                <a:gd name="connsiteX29" fmla="*/ 24941 w 30958"/>
                <a:gd name="connsiteY29" fmla="*/ 14530 h 18284"/>
                <a:gd name="connsiteX30" fmla="*/ 23684 w 30958"/>
                <a:gd name="connsiteY30" fmla="*/ 13499 h 18284"/>
                <a:gd name="connsiteX31" fmla="*/ 20842 w 30958"/>
                <a:gd name="connsiteY31" fmla="*/ 12844 h 18284"/>
                <a:gd name="connsiteX32" fmla="*/ 19027 w 30958"/>
                <a:gd name="connsiteY32" fmla="*/ 12790 h 18284"/>
                <a:gd name="connsiteX33" fmla="*/ 17691 w 30958"/>
                <a:gd name="connsiteY33" fmla="*/ 13011 h 18284"/>
                <a:gd name="connsiteX34" fmla="*/ 15601 w 30958"/>
                <a:gd name="connsiteY34" fmla="*/ 12494 h 18284"/>
                <a:gd name="connsiteX35" fmla="*/ 14110 w 30958"/>
                <a:gd name="connsiteY35" fmla="*/ 12582 h 18284"/>
                <a:gd name="connsiteX36" fmla="*/ 14152 w 30958"/>
                <a:gd name="connsiteY36" fmla="*/ 13378 h 18284"/>
                <a:gd name="connsiteX37" fmla="*/ 11755 w 30958"/>
                <a:gd name="connsiteY37" fmla="*/ 14084 h 18284"/>
                <a:gd name="connsiteX38" fmla="*/ 11941 w 30958"/>
                <a:gd name="connsiteY38" fmla="*/ 13552 h 18284"/>
                <a:gd name="connsiteX39" fmla="*/ 11501 w 30958"/>
                <a:gd name="connsiteY39" fmla="*/ 13523 h 18284"/>
                <a:gd name="connsiteX40" fmla="*/ 11671 w 30958"/>
                <a:gd name="connsiteY40" fmla="*/ 12952 h 18284"/>
                <a:gd name="connsiteX0" fmla="*/ 11671 w 30958"/>
                <a:gd name="connsiteY0" fmla="*/ 12952 h 18193"/>
                <a:gd name="connsiteX1" fmla="*/ 12488 w 30958"/>
                <a:gd name="connsiteY1" fmla="*/ 12540 h 18193"/>
                <a:gd name="connsiteX2" fmla="*/ 12318 w 30958"/>
                <a:gd name="connsiteY2" fmla="*/ 12251 h 18193"/>
                <a:gd name="connsiteX3" fmla="*/ 9518 w 30958"/>
                <a:gd name="connsiteY3" fmla="*/ 14365 h 18193"/>
                <a:gd name="connsiteX4" fmla="*/ 10493 w 30958"/>
                <a:gd name="connsiteY4" fmla="*/ 14365 h 18193"/>
                <a:gd name="connsiteX5" fmla="*/ 7566 w 30958"/>
                <a:gd name="connsiteY5" fmla="*/ 16142 h 18193"/>
                <a:gd name="connsiteX6" fmla="*/ 4765 w 30958"/>
                <a:gd name="connsiteY6" fmla="*/ 17390 h 18193"/>
                <a:gd name="connsiteX7" fmla="*/ 649 w 30958"/>
                <a:gd name="connsiteY7" fmla="*/ 18135 h 18193"/>
                <a:gd name="connsiteX8" fmla="*/ 13 w 30958"/>
                <a:gd name="connsiteY8" fmla="*/ 18111 h 18193"/>
                <a:gd name="connsiteX9" fmla="*/ 649 w 30958"/>
                <a:gd name="connsiteY9" fmla="*/ 17822 h 18193"/>
                <a:gd name="connsiteX10" fmla="*/ 1922 w 30958"/>
                <a:gd name="connsiteY10" fmla="*/ 17630 h 18193"/>
                <a:gd name="connsiteX11" fmla="*/ 3068 w 30958"/>
                <a:gd name="connsiteY11" fmla="*/ 17126 h 18193"/>
                <a:gd name="connsiteX12" fmla="*/ 4001 w 30958"/>
                <a:gd name="connsiteY12" fmla="*/ 17102 h 18193"/>
                <a:gd name="connsiteX13" fmla="*/ 15381 w 30958"/>
                <a:gd name="connsiteY13" fmla="*/ 518 h 18193"/>
                <a:gd name="connsiteX14" fmla="*/ 16007 w 30958"/>
                <a:gd name="connsiteY14" fmla="*/ 4590 h 18193"/>
                <a:gd name="connsiteX15" fmla="*/ 19531 w 30958"/>
                <a:gd name="connsiteY15" fmla="*/ 12479 h 18193"/>
                <a:gd name="connsiteX16" fmla="*/ 20874 w 30958"/>
                <a:gd name="connsiteY16" fmla="*/ 12213 h 18193"/>
                <a:gd name="connsiteX17" fmla="*/ 21172 w 30958"/>
                <a:gd name="connsiteY17" fmla="*/ 12518 h 18193"/>
                <a:gd name="connsiteX18" fmla="*/ 23007 w 30958"/>
                <a:gd name="connsiteY18" fmla="*/ 12969 h 18193"/>
                <a:gd name="connsiteX19" fmla="*/ 24419 w 30958"/>
                <a:gd name="connsiteY19" fmla="*/ 12144 h 18193"/>
                <a:gd name="connsiteX20" fmla="*/ 28470 w 30958"/>
                <a:gd name="connsiteY20" fmla="*/ 14221 h 18193"/>
                <a:gd name="connsiteX21" fmla="*/ 29609 w 30958"/>
                <a:gd name="connsiteY21" fmla="*/ 14277 h 18193"/>
                <a:gd name="connsiteX22" fmla="*/ 30124 w 30958"/>
                <a:gd name="connsiteY22" fmla="*/ 14316 h 18193"/>
                <a:gd name="connsiteX23" fmla="*/ 30766 w 30958"/>
                <a:gd name="connsiteY23" fmla="*/ 14982 h 18193"/>
                <a:gd name="connsiteX24" fmla="*/ 30932 w 30958"/>
                <a:gd name="connsiteY24" fmla="*/ 15060 h 18193"/>
                <a:gd name="connsiteX25" fmla="*/ 30958 w 30958"/>
                <a:gd name="connsiteY25" fmla="*/ 15542 h 18193"/>
                <a:gd name="connsiteX26" fmla="*/ 28921 w 30958"/>
                <a:gd name="connsiteY26" fmla="*/ 15943 h 18193"/>
                <a:gd name="connsiteX27" fmla="*/ 26985 w 30958"/>
                <a:gd name="connsiteY27" fmla="*/ 15355 h 18193"/>
                <a:gd name="connsiteX28" fmla="*/ 26660 w 30958"/>
                <a:gd name="connsiteY28" fmla="*/ 15017 h 18193"/>
                <a:gd name="connsiteX29" fmla="*/ 24941 w 30958"/>
                <a:gd name="connsiteY29" fmla="*/ 14530 h 18193"/>
                <a:gd name="connsiteX30" fmla="*/ 23684 w 30958"/>
                <a:gd name="connsiteY30" fmla="*/ 13499 h 18193"/>
                <a:gd name="connsiteX31" fmla="*/ 20842 w 30958"/>
                <a:gd name="connsiteY31" fmla="*/ 12844 h 18193"/>
                <a:gd name="connsiteX32" fmla="*/ 19027 w 30958"/>
                <a:gd name="connsiteY32" fmla="*/ 12790 h 18193"/>
                <a:gd name="connsiteX33" fmla="*/ 17691 w 30958"/>
                <a:gd name="connsiteY33" fmla="*/ 13011 h 18193"/>
                <a:gd name="connsiteX34" fmla="*/ 15601 w 30958"/>
                <a:gd name="connsiteY34" fmla="*/ 12494 h 18193"/>
                <a:gd name="connsiteX35" fmla="*/ 14110 w 30958"/>
                <a:gd name="connsiteY35" fmla="*/ 12582 h 18193"/>
                <a:gd name="connsiteX36" fmla="*/ 14152 w 30958"/>
                <a:gd name="connsiteY36" fmla="*/ 13378 h 18193"/>
                <a:gd name="connsiteX37" fmla="*/ 11755 w 30958"/>
                <a:gd name="connsiteY37" fmla="*/ 14084 h 18193"/>
                <a:gd name="connsiteX38" fmla="*/ 11941 w 30958"/>
                <a:gd name="connsiteY38" fmla="*/ 13552 h 18193"/>
                <a:gd name="connsiteX39" fmla="*/ 11501 w 30958"/>
                <a:gd name="connsiteY39" fmla="*/ 13523 h 18193"/>
                <a:gd name="connsiteX40" fmla="*/ 11671 w 30958"/>
                <a:gd name="connsiteY40" fmla="*/ 12952 h 18193"/>
                <a:gd name="connsiteX0" fmla="*/ 11671 w 30958"/>
                <a:gd name="connsiteY0" fmla="*/ 12871 h 18112"/>
                <a:gd name="connsiteX1" fmla="*/ 12488 w 30958"/>
                <a:gd name="connsiteY1" fmla="*/ 12459 h 18112"/>
                <a:gd name="connsiteX2" fmla="*/ 12318 w 30958"/>
                <a:gd name="connsiteY2" fmla="*/ 12170 h 18112"/>
                <a:gd name="connsiteX3" fmla="*/ 9518 w 30958"/>
                <a:gd name="connsiteY3" fmla="*/ 14284 h 18112"/>
                <a:gd name="connsiteX4" fmla="*/ 10493 w 30958"/>
                <a:gd name="connsiteY4" fmla="*/ 14284 h 18112"/>
                <a:gd name="connsiteX5" fmla="*/ 7566 w 30958"/>
                <a:gd name="connsiteY5" fmla="*/ 16061 h 18112"/>
                <a:gd name="connsiteX6" fmla="*/ 4765 w 30958"/>
                <a:gd name="connsiteY6" fmla="*/ 17309 h 18112"/>
                <a:gd name="connsiteX7" fmla="*/ 649 w 30958"/>
                <a:gd name="connsiteY7" fmla="*/ 18054 h 18112"/>
                <a:gd name="connsiteX8" fmla="*/ 13 w 30958"/>
                <a:gd name="connsiteY8" fmla="*/ 18030 h 18112"/>
                <a:gd name="connsiteX9" fmla="*/ 649 w 30958"/>
                <a:gd name="connsiteY9" fmla="*/ 17741 h 18112"/>
                <a:gd name="connsiteX10" fmla="*/ 1922 w 30958"/>
                <a:gd name="connsiteY10" fmla="*/ 17549 h 18112"/>
                <a:gd name="connsiteX11" fmla="*/ 3068 w 30958"/>
                <a:gd name="connsiteY11" fmla="*/ 17045 h 18112"/>
                <a:gd name="connsiteX12" fmla="*/ 4001 w 30958"/>
                <a:gd name="connsiteY12" fmla="*/ 17021 h 18112"/>
                <a:gd name="connsiteX13" fmla="*/ 6632 w 30958"/>
                <a:gd name="connsiteY13" fmla="*/ 15628 h 18112"/>
                <a:gd name="connsiteX14" fmla="*/ 15381 w 30958"/>
                <a:gd name="connsiteY14" fmla="*/ 437 h 18112"/>
                <a:gd name="connsiteX15" fmla="*/ 16007 w 30958"/>
                <a:gd name="connsiteY15" fmla="*/ 4509 h 18112"/>
                <a:gd name="connsiteX16" fmla="*/ 19531 w 30958"/>
                <a:gd name="connsiteY16" fmla="*/ 12398 h 18112"/>
                <a:gd name="connsiteX17" fmla="*/ 20874 w 30958"/>
                <a:gd name="connsiteY17" fmla="*/ 12132 h 18112"/>
                <a:gd name="connsiteX18" fmla="*/ 21172 w 30958"/>
                <a:gd name="connsiteY18" fmla="*/ 12437 h 18112"/>
                <a:gd name="connsiteX19" fmla="*/ 23007 w 30958"/>
                <a:gd name="connsiteY19" fmla="*/ 12888 h 18112"/>
                <a:gd name="connsiteX20" fmla="*/ 24419 w 30958"/>
                <a:gd name="connsiteY20" fmla="*/ 12063 h 18112"/>
                <a:gd name="connsiteX21" fmla="*/ 28470 w 30958"/>
                <a:gd name="connsiteY21" fmla="*/ 14140 h 18112"/>
                <a:gd name="connsiteX22" fmla="*/ 29609 w 30958"/>
                <a:gd name="connsiteY22" fmla="*/ 14196 h 18112"/>
                <a:gd name="connsiteX23" fmla="*/ 30124 w 30958"/>
                <a:gd name="connsiteY23" fmla="*/ 14235 h 18112"/>
                <a:gd name="connsiteX24" fmla="*/ 30766 w 30958"/>
                <a:gd name="connsiteY24" fmla="*/ 14901 h 18112"/>
                <a:gd name="connsiteX25" fmla="*/ 30932 w 30958"/>
                <a:gd name="connsiteY25" fmla="*/ 14979 h 18112"/>
                <a:gd name="connsiteX26" fmla="*/ 30958 w 30958"/>
                <a:gd name="connsiteY26" fmla="*/ 15461 h 18112"/>
                <a:gd name="connsiteX27" fmla="*/ 28921 w 30958"/>
                <a:gd name="connsiteY27" fmla="*/ 15862 h 18112"/>
                <a:gd name="connsiteX28" fmla="*/ 26985 w 30958"/>
                <a:gd name="connsiteY28" fmla="*/ 15274 h 18112"/>
                <a:gd name="connsiteX29" fmla="*/ 26660 w 30958"/>
                <a:gd name="connsiteY29" fmla="*/ 14936 h 18112"/>
                <a:gd name="connsiteX30" fmla="*/ 24941 w 30958"/>
                <a:gd name="connsiteY30" fmla="*/ 14449 h 18112"/>
                <a:gd name="connsiteX31" fmla="*/ 23684 w 30958"/>
                <a:gd name="connsiteY31" fmla="*/ 13418 h 18112"/>
                <a:gd name="connsiteX32" fmla="*/ 20842 w 30958"/>
                <a:gd name="connsiteY32" fmla="*/ 12763 h 18112"/>
                <a:gd name="connsiteX33" fmla="*/ 19027 w 30958"/>
                <a:gd name="connsiteY33" fmla="*/ 12709 h 18112"/>
                <a:gd name="connsiteX34" fmla="*/ 17691 w 30958"/>
                <a:gd name="connsiteY34" fmla="*/ 12930 h 18112"/>
                <a:gd name="connsiteX35" fmla="*/ 15601 w 30958"/>
                <a:gd name="connsiteY35" fmla="*/ 12413 h 18112"/>
                <a:gd name="connsiteX36" fmla="*/ 14110 w 30958"/>
                <a:gd name="connsiteY36" fmla="*/ 12501 h 18112"/>
                <a:gd name="connsiteX37" fmla="*/ 14152 w 30958"/>
                <a:gd name="connsiteY37" fmla="*/ 13297 h 18112"/>
                <a:gd name="connsiteX38" fmla="*/ 11755 w 30958"/>
                <a:gd name="connsiteY38" fmla="*/ 14003 h 18112"/>
                <a:gd name="connsiteX39" fmla="*/ 11941 w 30958"/>
                <a:gd name="connsiteY39" fmla="*/ 13471 h 18112"/>
                <a:gd name="connsiteX40" fmla="*/ 11501 w 30958"/>
                <a:gd name="connsiteY40" fmla="*/ 13442 h 18112"/>
                <a:gd name="connsiteX41" fmla="*/ 11671 w 30958"/>
                <a:gd name="connsiteY41" fmla="*/ 12871 h 18112"/>
                <a:gd name="connsiteX0" fmla="*/ 11661 w 30948"/>
                <a:gd name="connsiteY0" fmla="*/ 12871 h 18212"/>
                <a:gd name="connsiteX1" fmla="*/ 12478 w 30948"/>
                <a:gd name="connsiteY1" fmla="*/ 12459 h 18212"/>
                <a:gd name="connsiteX2" fmla="*/ 12308 w 30948"/>
                <a:gd name="connsiteY2" fmla="*/ 12170 h 18212"/>
                <a:gd name="connsiteX3" fmla="*/ 9508 w 30948"/>
                <a:gd name="connsiteY3" fmla="*/ 14284 h 18212"/>
                <a:gd name="connsiteX4" fmla="*/ 10483 w 30948"/>
                <a:gd name="connsiteY4" fmla="*/ 14284 h 18212"/>
                <a:gd name="connsiteX5" fmla="*/ 7556 w 30948"/>
                <a:gd name="connsiteY5" fmla="*/ 16061 h 18212"/>
                <a:gd name="connsiteX6" fmla="*/ 4755 w 30948"/>
                <a:gd name="connsiteY6" fmla="*/ 17309 h 18212"/>
                <a:gd name="connsiteX7" fmla="*/ 681 w 30948"/>
                <a:gd name="connsiteY7" fmla="*/ 18174 h 18212"/>
                <a:gd name="connsiteX8" fmla="*/ 3 w 30948"/>
                <a:gd name="connsiteY8" fmla="*/ 18030 h 18212"/>
                <a:gd name="connsiteX9" fmla="*/ 639 w 30948"/>
                <a:gd name="connsiteY9" fmla="*/ 17741 h 18212"/>
                <a:gd name="connsiteX10" fmla="*/ 1912 w 30948"/>
                <a:gd name="connsiteY10" fmla="*/ 17549 h 18212"/>
                <a:gd name="connsiteX11" fmla="*/ 3058 w 30948"/>
                <a:gd name="connsiteY11" fmla="*/ 17045 h 18212"/>
                <a:gd name="connsiteX12" fmla="*/ 3991 w 30948"/>
                <a:gd name="connsiteY12" fmla="*/ 17021 h 18212"/>
                <a:gd name="connsiteX13" fmla="*/ 6622 w 30948"/>
                <a:gd name="connsiteY13" fmla="*/ 15628 h 18212"/>
                <a:gd name="connsiteX14" fmla="*/ 15371 w 30948"/>
                <a:gd name="connsiteY14" fmla="*/ 437 h 18212"/>
                <a:gd name="connsiteX15" fmla="*/ 15997 w 30948"/>
                <a:gd name="connsiteY15" fmla="*/ 4509 h 18212"/>
                <a:gd name="connsiteX16" fmla="*/ 19521 w 30948"/>
                <a:gd name="connsiteY16" fmla="*/ 12398 h 18212"/>
                <a:gd name="connsiteX17" fmla="*/ 20864 w 30948"/>
                <a:gd name="connsiteY17" fmla="*/ 12132 h 18212"/>
                <a:gd name="connsiteX18" fmla="*/ 21162 w 30948"/>
                <a:gd name="connsiteY18" fmla="*/ 12437 h 18212"/>
                <a:gd name="connsiteX19" fmla="*/ 22997 w 30948"/>
                <a:gd name="connsiteY19" fmla="*/ 12888 h 18212"/>
                <a:gd name="connsiteX20" fmla="*/ 24409 w 30948"/>
                <a:gd name="connsiteY20" fmla="*/ 12063 h 18212"/>
                <a:gd name="connsiteX21" fmla="*/ 28460 w 30948"/>
                <a:gd name="connsiteY21" fmla="*/ 14140 h 18212"/>
                <a:gd name="connsiteX22" fmla="*/ 29599 w 30948"/>
                <a:gd name="connsiteY22" fmla="*/ 14196 h 18212"/>
                <a:gd name="connsiteX23" fmla="*/ 30114 w 30948"/>
                <a:gd name="connsiteY23" fmla="*/ 14235 h 18212"/>
                <a:gd name="connsiteX24" fmla="*/ 30756 w 30948"/>
                <a:gd name="connsiteY24" fmla="*/ 14901 h 18212"/>
                <a:gd name="connsiteX25" fmla="*/ 30922 w 30948"/>
                <a:gd name="connsiteY25" fmla="*/ 14979 h 18212"/>
                <a:gd name="connsiteX26" fmla="*/ 30948 w 30948"/>
                <a:gd name="connsiteY26" fmla="*/ 15461 h 18212"/>
                <a:gd name="connsiteX27" fmla="*/ 28911 w 30948"/>
                <a:gd name="connsiteY27" fmla="*/ 15862 h 18212"/>
                <a:gd name="connsiteX28" fmla="*/ 26975 w 30948"/>
                <a:gd name="connsiteY28" fmla="*/ 15274 h 18212"/>
                <a:gd name="connsiteX29" fmla="*/ 26650 w 30948"/>
                <a:gd name="connsiteY29" fmla="*/ 14936 h 18212"/>
                <a:gd name="connsiteX30" fmla="*/ 24931 w 30948"/>
                <a:gd name="connsiteY30" fmla="*/ 14449 h 18212"/>
                <a:gd name="connsiteX31" fmla="*/ 23674 w 30948"/>
                <a:gd name="connsiteY31" fmla="*/ 13418 h 18212"/>
                <a:gd name="connsiteX32" fmla="*/ 20832 w 30948"/>
                <a:gd name="connsiteY32" fmla="*/ 12763 h 18212"/>
                <a:gd name="connsiteX33" fmla="*/ 19017 w 30948"/>
                <a:gd name="connsiteY33" fmla="*/ 12709 h 18212"/>
                <a:gd name="connsiteX34" fmla="*/ 17681 w 30948"/>
                <a:gd name="connsiteY34" fmla="*/ 12930 h 18212"/>
                <a:gd name="connsiteX35" fmla="*/ 15591 w 30948"/>
                <a:gd name="connsiteY35" fmla="*/ 12413 h 18212"/>
                <a:gd name="connsiteX36" fmla="*/ 14100 w 30948"/>
                <a:gd name="connsiteY36" fmla="*/ 12501 h 18212"/>
                <a:gd name="connsiteX37" fmla="*/ 14142 w 30948"/>
                <a:gd name="connsiteY37" fmla="*/ 13297 h 18212"/>
                <a:gd name="connsiteX38" fmla="*/ 11745 w 30948"/>
                <a:gd name="connsiteY38" fmla="*/ 14003 h 18212"/>
                <a:gd name="connsiteX39" fmla="*/ 11931 w 30948"/>
                <a:gd name="connsiteY39" fmla="*/ 13471 h 18212"/>
                <a:gd name="connsiteX40" fmla="*/ 11491 w 30948"/>
                <a:gd name="connsiteY40" fmla="*/ 13442 h 18212"/>
                <a:gd name="connsiteX41" fmla="*/ 11661 w 30948"/>
                <a:gd name="connsiteY41" fmla="*/ 12871 h 18212"/>
                <a:gd name="connsiteX0" fmla="*/ 11661 w 30948"/>
                <a:gd name="connsiteY0" fmla="*/ 12871 h 18212"/>
                <a:gd name="connsiteX1" fmla="*/ 12478 w 30948"/>
                <a:gd name="connsiteY1" fmla="*/ 12459 h 18212"/>
                <a:gd name="connsiteX2" fmla="*/ 12308 w 30948"/>
                <a:gd name="connsiteY2" fmla="*/ 12170 h 18212"/>
                <a:gd name="connsiteX3" fmla="*/ 9508 w 30948"/>
                <a:gd name="connsiteY3" fmla="*/ 14284 h 18212"/>
                <a:gd name="connsiteX4" fmla="*/ 10483 w 30948"/>
                <a:gd name="connsiteY4" fmla="*/ 14284 h 18212"/>
                <a:gd name="connsiteX5" fmla="*/ 7556 w 30948"/>
                <a:gd name="connsiteY5" fmla="*/ 16061 h 18212"/>
                <a:gd name="connsiteX6" fmla="*/ 4755 w 30948"/>
                <a:gd name="connsiteY6" fmla="*/ 17309 h 18212"/>
                <a:gd name="connsiteX7" fmla="*/ 681 w 30948"/>
                <a:gd name="connsiteY7" fmla="*/ 18174 h 18212"/>
                <a:gd name="connsiteX8" fmla="*/ 3 w 30948"/>
                <a:gd name="connsiteY8" fmla="*/ 18030 h 18212"/>
                <a:gd name="connsiteX9" fmla="*/ 639 w 30948"/>
                <a:gd name="connsiteY9" fmla="*/ 17741 h 18212"/>
                <a:gd name="connsiteX10" fmla="*/ 1912 w 30948"/>
                <a:gd name="connsiteY10" fmla="*/ 17549 h 18212"/>
                <a:gd name="connsiteX11" fmla="*/ 3058 w 30948"/>
                <a:gd name="connsiteY11" fmla="*/ 17045 h 18212"/>
                <a:gd name="connsiteX12" fmla="*/ 3991 w 30948"/>
                <a:gd name="connsiteY12" fmla="*/ 17021 h 18212"/>
                <a:gd name="connsiteX13" fmla="*/ 6622 w 30948"/>
                <a:gd name="connsiteY13" fmla="*/ 15628 h 18212"/>
                <a:gd name="connsiteX14" fmla="*/ 15371 w 30948"/>
                <a:gd name="connsiteY14" fmla="*/ 437 h 18212"/>
                <a:gd name="connsiteX15" fmla="*/ 15997 w 30948"/>
                <a:gd name="connsiteY15" fmla="*/ 4509 h 18212"/>
                <a:gd name="connsiteX16" fmla="*/ 19521 w 30948"/>
                <a:gd name="connsiteY16" fmla="*/ 12398 h 18212"/>
                <a:gd name="connsiteX17" fmla="*/ 20864 w 30948"/>
                <a:gd name="connsiteY17" fmla="*/ 12132 h 18212"/>
                <a:gd name="connsiteX18" fmla="*/ 21162 w 30948"/>
                <a:gd name="connsiteY18" fmla="*/ 12437 h 18212"/>
                <a:gd name="connsiteX19" fmla="*/ 22997 w 30948"/>
                <a:gd name="connsiteY19" fmla="*/ 12888 h 18212"/>
                <a:gd name="connsiteX20" fmla="*/ 24409 w 30948"/>
                <a:gd name="connsiteY20" fmla="*/ 12063 h 18212"/>
                <a:gd name="connsiteX21" fmla="*/ 28460 w 30948"/>
                <a:gd name="connsiteY21" fmla="*/ 14140 h 18212"/>
                <a:gd name="connsiteX22" fmla="*/ 29599 w 30948"/>
                <a:gd name="connsiteY22" fmla="*/ 14196 h 18212"/>
                <a:gd name="connsiteX23" fmla="*/ 30114 w 30948"/>
                <a:gd name="connsiteY23" fmla="*/ 14235 h 18212"/>
                <a:gd name="connsiteX24" fmla="*/ 30756 w 30948"/>
                <a:gd name="connsiteY24" fmla="*/ 14901 h 18212"/>
                <a:gd name="connsiteX25" fmla="*/ 30922 w 30948"/>
                <a:gd name="connsiteY25" fmla="*/ 14979 h 18212"/>
                <a:gd name="connsiteX26" fmla="*/ 30948 w 30948"/>
                <a:gd name="connsiteY26" fmla="*/ 15461 h 18212"/>
                <a:gd name="connsiteX27" fmla="*/ 28911 w 30948"/>
                <a:gd name="connsiteY27" fmla="*/ 15862 h 18212"/>
                <a:gd name="connsiteX28" fmla="*/ 26975 w 30948"/>
                <a:gd name="connsiteY28" fmla="*/ 15274 h 18212"/>
                <a:gd name="connsiteX29" fmla="*/ 26650 w 30948"/>
                <a:gd name="connsiteY29" fmla="*/ 14936 h 18212"/>
                <a:gd name="connsiteX30" fmla="*/ 24931 w 30948"/>
                <a:gd name="connsiteY30" fmla="*/ 14449 h 18212"/>
                <a:gd name="connsiteX31" fmla="*/ 23674 w 30948"/>
                <a:gd name="connsiteY31" fmla="*/ 13418 h 18212"/>
                <a:gd name="connsiteX32" fmla="*/ 20832 w 30948"/>
                <a:gd name="connsiteY32" fmla="*/ 12763 h 18212"/>
                <a:gd name="connsiteX33" fmla="*/ 19017 w 30948"/>
                <a:gd name="connsiteY33" fmla="*/ 12709 h 18212"/>
                <a:gd name="connsiteX34" fmla="*/ 17681 w 30948"/>
                <a:gd name="connsiteY34" fmla="*/ 12930 h 18212"/>
                <a:gd name="connsiteX35" fmla="*/ 15591 w 30948"/>
                <a:gd name="connsiteY35" fmla="*/ 12413 h 18212"/>
                <a:gd name="connsiteX36" fmla="*/ 14100 w 30948"/>
                <a:gd name="connsiteY36" fmla="*/ 12501 h 18212"/>
                <a:gd name="connsiteX37" fmla="*/ 14142 w 30948"/>
                <a:gd name="connsiteY37" fmla="*/ 13297 h 18212"/>
                <a:gd name="connsiteX38" fmla="*/ 11745 w 30948"/>
                <a:gd name="connsiteY38" fmla="*/ 14003 h 18212"/>
                <a:gd name="connsiteX39" fmla="*/ 11931 w 30948"/>
                <a:gd name="connsiteY39" fmla="*/ 13471 h 18212"/>
                <a:gd name="connsiteX40" fmla="*/ 11491 w 30948"/>
                <a:gd name="connsiteY40" fmla="*/ 13442 h 18212"/>
                <a:gd name="connsiteX41" fmla="*/ 11661 w 30948"/>
                <a:gd name="connsiteY41" fmla="*/ 12871 h 18212"/>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1276 w 30948"/>
                <a:gd name="connsiteY14" fmla="*/ 4580 h 17777"/>
                <a:gd name="connsiteX15" fmla="*/ 15371 w 30948"/>
                <a:gd name="connsiteY15" fmla="*/ 2 h 17777"/>
                <a:gd name="connsiteX16" fmla="*/ 15997 w 30948"/>
                <a:gd name="connsiteY16" fmla="*/ 4074 h 17777"/>
                <a:gd name="connsiteX17" fmla="*/ 19521 w 30948"/>
                <a:gd name="connsiteY17" fmla="*/ 11963 h 17777"/>
                <a:gd name="connsiteX18" fmla="*/ 20864 w 30948"/>
                <a:gd name="connsiteY18" fmla="*/ 11697 h 17777"/>
                <a:gd name="connsiteX19" fmla="*/ 21162 w 30948"/>
                <a:gd name="connsiteY19" fmla="*/ 12002 h 17777"/>
                <a:gd name="connsiteX20" fmla="*/ 22997 w 30948"/>
                <a:gd name="connsiteY20" fmla="*/ 12453 h 17777"/>
                <a:gd name="connsiteX21" fmla="*/ 24409 w 30948"/>
                <a:gd name="connsiteY21" fmla="*/ 11628 h 17777"/>
                <a:gd name="connsiteX22" fmla="*/ 28460 w 30948"/>
                <a:gd name="connsiteY22" fmla="*/ 13705 h 17777"/>
                <a:gd name="connsiteX23" fmla="*/ 29599 w 30948"/>
                <a:gd name="connsiteY23" fmla="*/ 13761 h 17777"/>
                <a:gd name="connsiteX24" fmla="*/ 30114 w 30948"/>
                <a:gd name="connsiteY24" fmla="*/ 13800 h 17777"/>
                <a:gd name="connsiteX25" fmla="*/ 30756 w 30948"/>
                <a:gd name="connsiteY25" fmla="*/ 14466 h 17777"/>
                <a:gd name="connsiteX26" fmla="*/ 30922 w 30948"/>
                <a:gd name="connsiteY26" fmla="*/ 14544 h 17777"/>
                <a:gd name="connsiteX27" fmla="*/ 30948 w 30948"/>
                <a:gd name="connsiteY27" fmla="*/ 15026 h 17777"/>
                <a:gd name="connsiteX28" fmla="*/ 28911 w 30948"/>
                <a:gd name="connsiteY28" fmla="*/ 15427 h 17777"/>
                <a:gd name="connsiteX29" fmla="*/ 26975 w 30948"/>
                <a:gd name="connsiteY29" fmla="*/ 14839 h 17777"/>
                <a:gd name="connsiteX30" fmla="*/ 26650 w 30948"/>
                <a:gd name="connsiteY30" fmla="*/ 14501 h 17777"/>
                <a:gd name="connsiteX31" fmla="*/ 24931 w 30948"/>
                <a:gd name="connsiteY31" fmla="*/ 14014 h 17777"/>
                <a:gd name="connsiteX32" fmla="*/ 23674 w 30948"/>
                <a:gd name="connsiteY32" fmla="*/ 12983 h 17777"/>
                <a:gd name="connsiteX33" fmla="*/ 20832 w 30948"/>
                <a:gd name="connsiteY33" fmla="*/ 12328 h 17777"/>
                <a:gd name="connsiteX34" fmla="*/ 19017 w 30948"/>
                <a:gd name="connsiteY34" fmla="*/ 12274 h 17777"/>
                <a:gd name="connsiteX35" fmla="*/ 17681 w 30948"/>
                <a:gd name="connsiteY35" fmla="*/ 12495 h 17777"/>
                <a:gd name="connsiteX36" fmla="*/ 15591 w 30948"/>
                <a:gd name="connsiteY36" fmla="*/ 11978 h 17777"/>
                <a:gd name="connsiteX37" fmla="*/ 14100 w 30948"/>
                <a:gd name="connsiteY37" fmla="*/ 12066 h 17777"/>
                <a:gd name="connsiteX38" fmla="*/ 14142 w 30948"/>
                <a:gd name="connsiteY38" fmla="*/ 12862 h 17777"/>
                <a:gd name="connsiteX39" fmla="*/ 11745 w 30948"/>
                <a:gd name="connsiteY39" fmla="*/ 13568 h 17777"/>
                <a:gd name="connsiteX40" fmla="*/ 11931 w 30948"/>
                <a:gd name="connsiteY40" fmla="*/ 13036 h 17777"/>
                <a:gd name="connsiteX41" fmla="*/ 11491 w 30948"/>
                <a:gd name="connsiteY41" fmla="*/ 13007 h 17777"/>
                <a:gd name="connsiteX42" fmla="*/ 11661 w 30948"/>
                <a:gd name="connsiteY42"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7 w 30948"/>
                <a:gd name="connsiteY14" fmla="*/ 14449 h 17777"/>
                <a:gd name="connsiteX15" fmla="*/ 1276 w 30948"/>
                <a:gd name="connsiteY15" fmla="*/ 4580 h 17777"/>
                <a:gd name="connsiteX16" fmla="*/ 15371 w 30948"/>
                <a:gd name="connsiteY16" fmla="*/ 2 h 17777"/>
                <a:gd name="connsiteX17" fmla="*/ 15997 w 30948"/>
                <a:gd name="connsiteY17" fmla="*/ 4074 h 17777"/>
                <a:gd name="connsiteX18" fmla="*/ 19521 w 30948"/>
                <a:gd name="connsiteY18" fmla="*/ 11963 h 17777"/>
                <a:gd name="connsiteX19" fmla="*/ 20864 w 30948"/>
                <a:gd name="connsiteY19" fmla="*/ 11697 h 17777"/>
                <a:gd name="connsiteX20" fmla="*/ 21162 w 30948"/>
                <a:gd name="connsiteY20" fmla="*/ 12002 h 17777"/>
                <a:gd name="connsiteX21" fmla="*/ 22997 w 30948"/>
                <a:gd name="connsiteY21" fmla="*/ 12453 h 17777"/>
                <a:gd name="connsiteX22" fmla="*/ 24409 w 30948"/>
                <a:gd name="connsiteY22" fmla="*/ 11628 h 17777"/>
                <a:gd name="connsiteX23" fmla="*/ 28460 w 30948"/>
                <a:gd name="connsiteY23" fmla="*/ 13705 h 17777"/>
                <a:gd name="connsiteX24" fmla="*/ 29599 w 30948"/>
                <a:gd name="connsiteY24" fmla="*/ 13761 h 17777"/>
                <a:gd name="connsiteX25" fmla="*/ 30114 w 30948"/>
                <a:gd name="connsiteY25" fmla="*/ 13800 h 17777"/>
                <a:gd name="connsiteX26" fmla="*/ 30756 w 30948"/>
                <a:gd name="connsiteY26" fmla="*/ 14466 h 17777"/>
                <a:gd name="connsiteX27" fmla="*/ 30922 w 30948"/>
                <a:gd name="connsiteY27" fmla="*/ 14544 h 17777"/>
                <a:gd name="connsiteX28" fmla="*/ 30948 w 30948"/>
                <a:gd name="connsiteY28" fmla="*/ 15026 h 17777"/>
                <a:gd name="connsiteX29" fmla="*/ 28911 w 30948"/>
                <a:gd name="connsiteY29" fmla="*/ 15427 h 17777"/>
                <a:gd name="connsiteX30" fmla="*/ 26975 w 30948"/>
                <a:gd name="connsiteY30" fmla="*/ 14839 h 17777"/>
                <a:gd name="connsiteX31" fmla="*/ 26650 w 30948"/>
                <a:gd name="connsiteY31" fmla="*/ 14501 h 17777"/>
                <a:gd name="connsiteX32" fmla="*/ 24931 w 30948"/>
                <a:gd name="connsiteY32" fmla="*/ 14014 h 17777"/>
                <a:gd name="connsiteX33" fmla="*/ 23674 w 30948"/>
                <a:gd name="connsiteY33" fmla="*/ 12983 h 17777"/>
                <a:gd name="connsiteX34" fmla="*/ 20832 w 30948"/>
                <a:gd name="connsiteY34" fmla="*/ 12328 h 17777"/>
                <a:gd name="connsiteX35" fmla="*/ 19017 w 30948"/>
                <a:gd name="connsiteY35" fmla="*/ 12274 h 17777"/>
                <a:gd name="connsiteX36" fmla="*/ 17681 w 30948"/>
                <a:gd name="connsiteY36" fmla="*/ 12495 h 17777"/>
                <a:gd name="connsiteX37" fmla="*/ 15591 w 30948"/>
                <a:gd name="connsiteY37" fmla="*/ 11978 h 17777"/>
                <a:gd name="connsiteX38" fmla="*/ 14100 w 30948"/>
                <a:gd name="connsiteY38" fmla="*/ 12066 h 17777"/>
                <a:gd name="connsiteX39" fmla="*/ 14142 w 30948"/>
                <a:gd name="connsiteY39" fmla="*/ 12862 h 17777"/>
                <a:gd name="connsiteX40" fmla="*/ 11745 w 30948"/>
                <a:gd name="connsiteY40" fmla="*/ 13568 h 17777"/>
                <a:gd name="connsiteX41" fmla="*/ 11931 w 30948"/>
                <a:gd name="connsiteY41" fmla="*/ 13036 h 17777"/>
                <a:gd name="connsiteX42" fmla="*/ 11491 w 30948"/>
                <a:gd name="connsiteY42" fmla="*/ 13007 h 17777"/>
                <a:gd name="connsiteX43" fmla="*/ 11661 w 30948"/>
                <a:gd name="connsiteY4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7 w 30948"/>
                <a:gd name="connsiteY14" fmla="*/ 14449 h 17777"/>
                <a:gd name="connsiteX15" fmla="*/ 1276 w 30948"/>
                <a:gd name="connsiteY15" fmla="*/ 4580 h 17777"/>
                <a:gd name="connsiteX16" fmla="*/ 15371 w 30948"/>
                <a:gd name="connsiteY16" fmla="*/ 2 h 17777"/>
                <a:gd name="connsiteX17" fmla="*/ 15997 w 30948"/>
                <a:gd name="connsiteY17" fmla="*/ 4074 h 17777"/>
                <a:gd name="connsiteX18" fmla="*/ 19521 w 30948"/>
                <a:gd name="connsiteY18" fmla="*/ 11963 h 17777"/>
                <a:gd name="connsiteX19" fmla="*/ 20864 w 30948"/>
                <a:gd name="connsiteY19" fmla="*/ 11697 h 17777"/>
                <a:gd name="connsiteX20" fmla="*/ 21162 w 30948"/>
                <a:gd name="connsiteY20" fmla="*/ 12002 h 17777"/>
                <a:gd name="connsiteX21" fmla="*/ 22997 w 30948"/>
                <a:gd name="connsiteY21" fmla="*/ 12453 h 17777"/>
                <a:gd name="connsiteX22" fmla="*/ 24409 w 30948"/>
                <a:gd name="connsiteY22" fmla="*/ 11628 h 17777"/>
                <a:gd name="connsiteX23" fmla="*/ 28460 w 30948"/>
                <a:gd name="connsiteY23" fmla="*/ 13705 h 17777"/>
                <a:gd name="connsiteX24" fmla="*/ 29599 w 30948"/>
                <a:gd name="connsiteY24" fmla="*/ 13761 h 17777"/>
                <a:gd name="connsiteX25" fmla="*/ 30114 w 30948"/>
                <a:gd name="connsiteY25" fmla="*/ 13800 h 17777"/>
                <a:gd name="connsiteX26" fmla="*/ 30756 w 30948"/>
                <a:gd name="connsiteY26" fmla="*/ 14466 h 17777"/>
                <a:gd name="connsiteX27" fmla="*/ 30922 w 30948"/>
                <a:gd name="connsiteY27" fmla="*/ 14544 h 17777"/>
                <a:gd name="connsiteX28" fmla="*/ 30948 w 30948"/>
                <a:gd name="connsiteY28" fmla="*/ 15026 h 17777"/>
                <a:gd name="connsiteX29" fmla="*/ 28911 w 30948"/>
                <a:gd name="connsiteY29" fmla="*/ 15427 h 17777"/>
                <a:gd name="connsiteX30" fmla="*/ 26975 w 30948"/>
                <a:gd name="connsiteY30" fmla="*/ 14839 h 17777"/>
                <a:gd name="connsiteX31" fmla="*/ 26650 w 30948"/>
                <a:gd name="connsiteY31" fmla="*/ 14501 h 17777"/>
                <a:gd name="connsiteX32" fmla="*/ 24931 w 30948"/>
                <a:gd name="connsiteY32" fmla="*/ 14014 h 17777"/>
                <a:gd name="connsiteX33" fmla="*/ 23674 w 30948"/>
                <a:gd name="connsiteY33" fmla="*/ 12983 h 17777"/>
                <a:gd name="connsiteX34" fmla="*/ 20832 w 30948"/>
                <a:gd name="connsiteY34" fmla="*/ 12328 h 17777"/>
                <a:gd name="connsiteX35" fmla="*/ 19017 w 30948"/>
                <a:gd name="connsiteY35" fmla="*/ 12274 h 17777"/>
                <a:gd name="connsiteX36" fmla="*/ 17681 w 30948"/>
                <a:gd name="connsiteY36" fmla="*/ 12495 h 17777"/>
                <a:gd name="connsiteX37" fmla="*/ 15591 w 30948"/>
                <a:gd name="connsiteY37" fmla="*/ 11978 h 17777"/>
                <a:gd name="connsiteX38" fmla="*/ 14100 w 30948"/>
                <a:gd name="connsiteY38" fmla="*/ 12066 h 17777"/>
                <a:gd name="connsiteX39" fmla="*/ 14142 w 30948"/>
                <a:gd name="connsiteY39" fmla="*/ 12862 h 17777"/>
                <a:gd name="connsiteX40" fmla="*/ 11745 w 30948"/>
                <a:gd name="connsiteY40" fmla="*/ 13568 h 17777"/>
                <a:gd name="connsiteX41" fmla="*/ 11931 w 30948"/>
                <a:gd name="connsiteY41" fmla="*/ 13036 h 17777"/>
                <a:gd name="connsiteX42" fmla="*/ 11491 w 30948"/>
                <a:gd name="connsiteY42" fmla="*/ 13007 h 17777"/>
                <a:gd name="connsiteX43" fmla="*/ 11661 w 30948"/>
                <a:gd name="connsiteY4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7937 w 30948"/>
                <a:gd name="connsiteY14" fmla="*/ 14449 h 17777"/>
                <a:gd name="connsiteX15" fmla="*/ 1276 w 30948"/>
                <a:gd name="connsiteY15" fmla="*/ 4580 h 17777"/>
                <a:gd name="connsiteX16" fmla="*/ 15371 w 30948"/>
                <a:gd name="connsiteY16" fmla="*/ 2 h 17777"/>
                <a:gd name="connsiteX17" fmla="*/ 15997 w 30948"/>
                <a:gd name="connsiteY17" fmla="*/ 4074 h 17777"/>
                <a:gd name="connsiteX18" fmla="*/ 19521 w 30948"/>
                <a:gd name="connsiteY18" fmla="*/ 11963 h 17777"/>
                <a:gd name="connsiteX19" fmla="*/ 20864 w 30948"/>
                <a:gd name="connsiteY19" fmla="*/ 11697 h 17777"/>
                <a:gd name="connsiteX20" fmla="*/ 21162 w 30948"/>
                <a:gd name="connsiteY20" fmla="*/ 12002 h 17777"/>
                <a:gd name="connsiteX21" fmla="*/ 22997 w 30948"/>
                <a:gd name="connsiteY21" fmla="*/ 12453 h 17777"/>
                <a:gd name="connsiteX22" fmla="*/ 24409 w 30948"/>
                <a:gd name="connsiteY22" fmla="*/ 11628 h 17777"/>
                <a:gd name="connsiteX23" fmla="*/ 28460 w 30948"/>
                <a:gd name="connsiteY23" fmla="*/ 13705 h 17777"/>
                <a:gd name="connsiteX24" fmla="*/ 29599 w 30948"/>
                <a:gd name="connsiteY24" fmla="*/ 13761 h 17777"/>
                <a:gd name="connsiteX25" fmla="*/ 30114 w 30948"/>
                <a:gd name="connsiteY25" fmla="*/ 13800 h 17777"/>
                <a:gd name="connsiteX26" fmla="*/ 30756 w 30948"/>
                <a:gd name="connsiteY26" fmla="*/ 14466 h 17777"/>
                <a:gd name="connsiteX27" fmla="*/ 30922 w 30948"/>
                <a:gd name="connsiteY27" fmla="*/ 14544 h 17777"/>
                <a:gd name="connsiteX28" fmla="*/ 30948 w 30948"/>
                <a:gd name="connsiteY28" fmla="*/ 15026 h 17777"/>
                <a:gd name="connsiteX29" fmla="*/ 28911 w 30948"/>
                <a:gd name="connsiteY29" fmla="*/ 15427 h 17777"/>
                <a:gd name="connsiteX30" fmla="*/ 26975 w 30948"/>
                <a:gd name="connsiteY30" fmla="*/ 14839 h 17777"/>
                <a:gd name="connsiteX31" fmla="*/ 26650 w 30948"/>
                <a:gd name="connsiteY31" fmla="*/ 14501 h 17777"/>
                <a:gd name="connsiteX32" fmla="*/ 24931 w 30948"/>
                <a:gd name="connsiteY32" fmla="*/ 14014 h 17777"/>
                <a:gd name="connsiteX33" fmla="*/ 23674 w 30948"/>
                <a:gd name="connsiteY33" fmla="*/ 12983 h 17777"/>
                <a:gd name="connsiteX34" fmla="*/ 20832 w 30948"/>
                <a:gd name="connsiteY34" fmla="*/ 12328 h 17777"/>
                <a:gd name="connsiteX35" fmla="*/ 19017 w 30948"/>
                <a:gd name="connsiteY35" fmla="*/ 12274 h 17777"/>
                <a:gd name="connsiteX36" fmla="*/ 17681 w 30948"/>
                <a:gd name="connsiteY36" fmla="*/ 12495 h 17777"/>
                <a:gd name="connsiteX37" fmla="*/ 15591 w 30948"/>
                <a:gd name="connsiteY37" fmla="*/ 11978 h 17777"/>
                <a:gd name="connsiteX38" fmla="*/ 14100 w 30948"/>
                <a:gd name="connsiteY38" fmla="*/ 12066 h 17777"/>
                <a:gd name="connsiteX39" fmla="*/ 14142 w 30948"/>
                <a:gd name="connsiteY39" fmla="*/ 12862 h 17777"/>
                <a:gd name="connsiteX40" fmla="*/ 11745 w 30948"/>
                <a:gd name="connsiteY40" fmla="*/ 13568 h 17777"/>
                <a:gd name="connsiteX41" fmla="*/ 11931 w 30948"/>
                <a:gd name="connsiteY41" fmla="*/ 13036 h 17777"/>
                <a:gd name="connsiteX42" fmla="*/ 11491 w 30948"/>
                <a:gd name="connsiteY42" fmla="*/ 13007 h 17777"/>
                <a:gd name="connsiteX43" fmla="*/ 11661 w 30948"/>
                <a:gd name="connsiteY4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1276 w 30948"/>
                <a:gd name="connsiteY15" fmla="*/ 4580 h 17777"/>
                <a:gd name="connsiteX16" fmla="*/ 15371 w 30948"/>
                <a:gd name="connsiteY16" fmla="*/ 2 h 17777"/>
                <a:gd name="connsiteX17" fmla="*/ 15997 w 30948"/>
                <a:gd name="connsiteY17" fmla="*/ 4074 h 17777"/>
                <a:gd name="connsiteX18" fmla="*/ 19521 w 30948"/>
                <a:gd name="connsiteY18" fmla="*/ 11963 h 17777"/>
                <a:gd name="connsiteX19" fmla="*/ 20864 w 30948"/>
                <a:gd name="connsiteY19" fmla="*/ 11697 h 17777"/>
                <a:gd name="connsiteX20" fmla="*/ 21162 w 30948"/>
                <a:gd name="connsiteY20" fmla="*/ 12002 h 17777"/>
                <a:gd name="connsiteX21" fmla="*/ 22997 w 30948"/>
                <a:gd name="connsiteY21" fmla="*/ 12453 h 17777"/>
                <a:gd name="connsiteX22" fmla="*/ 24409 w 30948"/>
                <a:gd name="connsiteY22" fmla="*/ 11628 h 17777"/>
                <a:gd name="connsiteX23" fmla="*/ 28460 w 30948"/>
                <a:gd name="connsiteY23" fmla="*/ 13705 h 17777"/>
                <a:gd name="connsiteX24" fmla="*/ 29599 w 30948"/>
                <a:gd name="connsiteY24" fmla="*/ 13761 h 17777"/>
                <a:gd name="connsiteX25" fmla="*/ 30114 w 30948"/>
                <a:gd name="connsiteY25" fmla="*/ 13800 h 17777"/>
                <a:gd name="connsiteX26" fmla="*/ 30756 w 30948"/>
                <a:gd name="connsiteY26" fmla="*/ 14466 h 17777"/>
                <a:gd name="connsiteX27" fmla="*/ 30922 w 30948"/>
                <a:gd name="connsiteY27" fmla="*/ 14544 h 17777"/>
                <a:gd name="connsiteX28" fmla="*/ 30948 w 30948"/>
                <a:gd name="connsiteY28" fmla="*/ 15026 h 17777"/>
                <a:gd name="connsiteX29" fmla="*/ 28911 w 30948"/>
                <a:gd name="connsiteY29" fmla="*/ 15427 h 17777"/>
                <a:gd name="connsiteX30" fmla="*/ 26975 w 30948"/>
                <a:gd name="connsiteY30" fmla="*/ 14839 h 17777"/>
                <a:gd name="connsiteX31" fmla="*/ 26650 w 30948"/>
                <a:gd name="connsiteY31" fmla="*/ 14501 h 17777"/>
                <a:gd name="connsiteX32" fmla="*/ 24931 w 30948"/>
                <a:gd name="connsiteY32" fmla="*/ 14014 h 17777"/>
                <a:gd name="connsiteX33" fmla="*/ 23674 w 30948"/>
                <a:gd name="connsiteY33" fmla="*/ 12983 h 17777"/>
                <a:gd name="connsiteX34" fmla="*/ 20832 w 30948"/>
                <a:gd name="connsiteY34" fmla="*/ 12328 h 17777"/>
                <a:gd name="connsiteX35" fmla="*/ 19017 w 30948"/>
                <a:gd name="connsiteY35" fmla="*/ 12274 h 17777"/>
                <a:gd name="connsiteX36" fmla="*/ 17681 w 30948"/>
                <a:gd name="connsiteY36" fmla="*/ 12495 h 17777"/>
                <a:gd name="connsiteX37" fmla="*/ 15591 w 30948"/>
                <a:gd name="connsiteY37" fmla="*/ 11978 h 17777"/>
                <a:gd name="connsiteX38" fmla="*/ 14100 w 30948"/>
                <a:gd name="connsiteY38" fmla="*/ 12066 h 17777"/>
                <a:gd name="connsiteX39" fmla="*/ 14142 w 30948"/>
                <a:gd name="connsiteY39" fmla="*/ 12862 h 17777"/>
                <a:gd name="connsiteX40" fmla="*/ 11745 w 30948"/>
                <a:gd name="connsiteY40" fmla="*/ 13568 h 17777"/>
                <a:gd name="connsiteX41" fmla="*/ 11931 w 30948"/>
                <a:gd name="connsiteY41" fmla="*/ 13036 h 17777"/>
                <a:gd name="connsiteX42" fmla="*/ 11491 w 30948"/>
                <a:gd name="connsiteY42" fmla="*/ 13007 h 17777"/>
                <a:gd name="connsiteX43" fmla="*/ 11661 w 30948"/>
                <a:gd name="connsiteY4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1276 w 30948"/>
                <a:gd name="connsiteY15" fmla="*/ 4580 h 17777"/>
                <a:gd name="connsiteX16" fmla="*/ 15371 w 30948"/>
                <a:gd name="connsiteY16" fmla="*/ 2 h 17777"/>
                <a:gd name="connsiteX17" fmla="*/ 15997 w 30948"/>
                <a:gd name="connsiteY17" fmla="*/ 4074 h 17777"/>
                <a:gd name="connsiteX18" fmla="*/ 19521 w 30948"/>
                <a:gd name="connsiteY18" fmla="*/ 11963 h 17777"/>
                <a:gd name="connsiteX19" fmla="*/ 20864 w 30948"/>
                <a:gd name="connsiteY19" fmla="*/ 11697 h 17777"/>
                <a:gd name="connsiteX20" fmla="*/ 21162 w 30948"/>
                <a:gd name="connsiteY20" fmla="*/ 12002 h 17777"/>
                <a:gd name="connsiteX21" fmla="*/ 22997 w 30948"/>
                <a:gd name="connsiteY21" fmla="*/ 12453 h 17777"/>
                <a:gd name="connsiteX22" fmla="*/ 24409 w 30948"/>
                <a:gd name="connsiteY22" fmla="*/ 11628 h 17777"/>
                <a:gd name="connsiteX23" fmla="*/ 28460 w 30948"/>
                <a:gd name="connsiteY23" fmla="*/ 13705 h 17777"/>
                <a:gd name="connsiteX24" fmla="*/ 29599 w 30948"/>
                <a:gd name="connsiteY24" fmla="*/ 13761 h 17777"/>
                <a:gd name="connsiteX25" fmla="*/ 30114 w 30948"/>
                <a:gd name="connsiteY25" fmla="*/ 13800 h 17777"/>
                <a:gd name="connsiteX26" fmla="*/ 30756 w 30948"/>
                <a:gd name="connsiteY26" fmla="*/ 14466 h 17777"/>
                <a:gd name="connsiteX27" fmla="*/ 30922 w 30948"/>
                <a:gd name="connsiteY27" fmla="*/ 14544 h 17777"/>
                <a:gd name="connsiteX28" fmla="*/ 30948 w 30948"/>
                <a:gd name="connsiteY28" fmla="*/ 15026 h 17777"/>
                <a:gd name="connsiteX29" fmla="*/ 28911 w 30948"/>
                <a:gd name="connsiteY29" fmla="*/ 15427 h 17777"/>
                <a:gd name="connsiteX30" fmla="*/ 26975 w 30948"/>
                <a:gd name="connsiteY30" fmla="*/ 14839 h 17777"/>
                <a:gd name="connsiteX31" fmla="*/ 26650 w 30948"/>
                <a:gd name="connsiteY31" fmla="*/ 14501 h 17777"/>
                <a:gd name="connsiteX32" fmla="*/ 24931 w 30948"/>
                <a:gd name="connsiteY32" fmla="*/ 14014 h 17777"/>
                <a:gd name="connsiteX33" fmla="*/ 23674 w 30948"/>
                <a:gd name="connsiteY33" fmla="*/ 12983 h 17777"/>
                <a:gd name="connsiteX34" fmla="*/ 20832 w 30948"/>
                <a:gd name="connsiteY34" fmla="*/ 12328 h 17777"/>
                <a:gd name="connsiteX35" fmla="*/ 19017 w 30948"/>
                <a:gd name="connsiteY35" fmla="*/ 12274 h 17777"/>
                <a:gd name="connsiteX36" fmla="*/ 17681 w 30948"/>
                <a:gd name="connsiteY36" fmla="*/ 12495 h 17777"/>
                <a:gd name="connsiteX37" fmla="*/ 15591 w 30948"/>
                <a:gd name="connsiteY37" fmla="*/ 11978 h 17777"/>
                <a:gd name="connsiteX38" fmla="*/ 14100 w 30948"/>
                <a:gd name="connsiteY38" fmla="*/ 12066 h 17777"/>
                <a:gd name="connsiteX39" fmla="*/ 14142 w 30948"/>
                <a:gd name="connsiteY39" fmla="*/ 12862 h 17777"/>
                <a:gd name="connsiteX40" fmla="*/ 11745 w 30948"/>
                <a:gd name="connsiteY40" fmla="*/ 13568 h 17777"/>
                <a:gd name="connsiteX41" fmla="*/ 11931 w 30948"/>
                <a:gd name="connsiteY41" fmla="*/ 13036 h 17777"/>
                <a:gd name="connsiteX42" fmla="*/ 11491 w 30948"/>
                <a:gd name="connsiteY42" fmla="*/ 13007 h 17777"/>
                <a:gd name="connsiteX43" fmla="*/ 11661 w 30948"/>
                <a:gd name="connsiteY4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1276 w 30948"/>
                <a:gd name="connsiteY16" fmla="*/ 4580 h 17777"/>
                <a:gd name="connsiteX17" fmla="*/ 15371 w 30948"/>
                <a:gd name="connsiteY17" fmla="*/ 2 h 17777"/>
                <a:gd name="connsiteX18" fmla="*/ 15997 w 30948"/>
                <a:gd name="connsiteY18" fmla="*/ 4074 h 17777"/>
                <a:gd name="connsiteX19" fmla="*/ 19521 w 30948"/>
                <a:gd name="connsiteY19" fmla="*/ 11963 h 17777"/>
                <a:gd name="connsiteX20" fmla="*/ 20864 w 30948"/>
                <a:gd name="connsiteY20" fmla="*/ 11697 h 17777"/>
                <a:gd name="connsiteX21" fmla="*/ 21162 w 30948"/>
                <a:gd name="connsiteY21" fmla="*/ 12002 h 17777"/>
                <a:gd name="connsiteX22" fmla="*/ 22997 w 30948"/>
                <a:gd name="connsiteY22" fmla="*/ 12453 h 17777"/>
                <a:gd name="connsiteX23" fmla="*/ 24409 w 30948"/>
                <a:gd name="connsiteY23" fmla="*/ 11628 h 17777"/>
                <a:gd name="connsiteX24" fmla="*/ 28460 w 30948"/>
                <a:gd name="connsiteY24" fmla="*/ 13705 h 17777"/>
                <a:gd name="connsiteX25" fmla="*/ 29599 w 30948"/>
                <a:gd name="connsiteY25" fmla="*/ 13761 h 17777"/>
                <a:gd name="connsiteX26" fmla="*/ 30114 w 30948"/>
                <a:gd name="connsiteY26" fmla="*/ 13800 h 17777"/>
                <a:gd name="connsiteX27" fmla="*/ 30756 w 30948"/>
                <a:gd name="connsiteY27" fmla="*/ 14466 h 17777"/>
                <a:gd name="connsiteX28" fmla="*/ 30922 w 30948"/>
                <a:gd name="connsiteY28" fmla="*/ 14544 h 17777"/>
                <a:gd name="connsiteX29" fmla="*/ 30948 w 30948"/>
                <a:gd name="connsiteY29" fmla="*/ 15026 h 17777"/>
                <a:gd name="connsiteX30" fmla="*/ 28911 w 30948"/>
                <a:gd name="connsiteY30" fmla="*/ 15427 h 17777"/>
                <a:gd name="connsiteX31" fmla="*/ 26975 w 30948"/>
                <a:gd name="connsiteY31" fmla="*/ 14839 h 17777"/>
                <a:gd name="connsiteX32" fmla="*/ 26650 w 30948"/>
                <a:gd name="connsiteY32" fmla="*/ 14501 h 17777"/>
                <a:gd name="connsiteX33" fmla="*/ 24931 w 30948"/>
                <a:gd name="connsiteY33" fmla="*/ 14014 h 17777"/>
                <a:gd name="connsiteX34" fmla="*/ 23674 w 30948"/>
                <a:gd name="connsiteY34" fmla="*/ 12983 h 17777"/>
                <a:gd name="connsiteX35" fmla="*/ 20832 w 30948"/>
                <a:gd name="connsiteY35" fmla="*/ 12328 h 17777"/>
                <a:gd name="connsiteX36" fmla="*/ 19017 w 30948"/>
                <a:gd name="connsiteY36" fmla="*/ 12274 h 17777"/>
                <a:gd name="connsiteX37" fmla="*/ 17681 w 30948"/>
                <a:gd name="connsiteY37" fmla="*/ 12495 h 17777"/>
                <a:gd name="connsiteX38" fmla="*/ 15591 w 30948"/>
                <a:gd name="connsiteY38" fmla="*/ 11978 h 17777"/>
                <a:gd name="connsiteX39" fmla="*/ 14100 w 30948"/>
                <a:gd name="connsiteY39" fmla="*/ 12066 h 17777"/>
                <a:gd name="connsiteX40" fmla="*/ 14142 w 30948"/>
                <a:gd name="connsiteY40" fmla="*/ 12862 h 17777"/>
                <a:gd name="connsiteX41" fmla="*/ 11745 w 30948"/>
                <a:gd name="connsiteY41" fmla="*/ 13568 h 17777"/>
                <a:gd name="connsiteX42" fmla="*/ 11931 w 30948"/>
                <a:gd name="connsiteY42" fmla="*/ 13036 h 17777"/>
                <a:gd name="connsiteX43" fmla="*/ 11491 w 30948"/>
                <a:gd name="connsiteY43" fmla="*/ 13007 h 17777"/>
                <a:gd name="connsiteX44" fmla="*/ 11661 w 30948"/>
                <a:gd name="connsiteY44"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1276 w 30948"/>
                <a:gd name="connsiteY17" fmla="*/ 4580 h 17777"/>
                <a:gd name="connsiteX18" fmla="*/ 15371 w 30948"/>
                <a:gd name="connsiteY18" fmla="*/ 2 h 17777"/>
                <a:gd name="connsiteX19" fmla="*/ 15997 w 30948"/>
                <a:gd name="connsiteY19" fmla="*/ 4074 h 17777"/>
                <a:gd name="connsiteX20" fmla="*/ 19521 w 30948"/>
                <a:gd name="connsiteY20" fmla="*/ 11963 h 17777"/>
                <a:gd name="connsiteX21" fmla="*/ 20864 w 30948"/>
                <a:gd name="connsiteY21" fmla="*/ 11697 h 17777"/>
                <a:gd name="connsiteX22" fmla="*/ 21162 w 30948"/>
                <a:gd name="connsiteY22" fmla="*/ 12002 h 17777"/>
                <a:gd name="connsiteX23" fmla="*/ 22997 w 30948"/>
                <a:gd name="connsiteY23" fmla="*/ 12453 h 17777"/>
                <a:gd name="connsiteX24" fmla="*/ 24409 w 30948"/>
                <a:gd name="connsiteY24" fmla="*/ 11628 h 17777"/>
                <a:gd name="connsiteX25" fmla="*/ 28460 w 30948"/>
                <a:gd name="connsiteY25" fmla="*/ 13705 h 17777"/>
                <a:gd name="connsiteX26" fmla="*/ 29599 w 30948"/>
                <a:gd name="connsiteY26" fmla="*/ 13761 h 17777"/>
                <a:gd name="connsiteX27" fmla="*/ 30114 w 30948"/>
                <a:gd name="connsiteY27" fmla="*/ 13800 h 17777"/>
                <a:gd name="connsiteX28" fmla="*/ 30756 w 30948"/>
                <a:gd name="connsiteY28" fmla="*/ 14466 h 17777"/>
                <a:gd name="connsiteX29" fmla="*/ 30922 w 30948"/>
                <a:gd name="connsiteY29" fmla="*/ 14544 h 17777"/>
                <a:gd name="connsiteX30" fmla="*/ 30948 w 30948"/>
                <a:gd name="connsiteY30" fmla="*/ 15026 h 17777"/>
                <a:gd name="connsiteX31" fmla="*/ 28911 w 30948"/>
                <a:gd name="connsiteY31" fmla="*/ 15427 h 17777"/>
                <a:gd name="connsiteX32" fmla="*/ 26975 w 30948"/>
                <a:gd name="connsiteY32" fmla="*/ 14839 h 17777"/>
                <a:gd name="connsiteX33" fmla="*/ 26650 w 30948"/>
                <a:gd name="connsiteY33" fmla="*/ 14501 h 17777"/>
                <a:gd name="connsiteX34" fmla="*/ 24931 w 30948"/>
                <a:gd name="connsiteY34" fmla="*/ 14014 h 17777"/>
                <a:gd name="connsiteX35" fmla="*/ 23674 w 30948"/>
                <a:gd name="connsiteY35" fmla="*/ 12983 h 17777"/>
                <a:gd name="connsiteX36" fmla="*/ 20832 w 30948"/>
                <a:gd name="connsiteY36" fmla="*/ 12328 h 17777"/>
                <a:gd name="connsiteX37" fmla="*/ 19017 w 30948"/>
                <a:gd name="connsiteY37" fmla="*/ 12274 h 17777"/>
                <a:gd name="connsiteX38" fmla="*/ 17681 w 30948"/>
                <a:gd name="connsiteY38" fmla="*/ 12495 h 17777"/>
                <a:gd name="connsiteX39" fmla="*/ 15591 w 30948"/>
                <a:gd name="connsiteY39" fmla="*/ 11978 h 17777"/>
                <a:gd name="connsiteX40" fmla="*/ 14100 w 30948"/>
                <a:gd name="connsiteY40" fmla="*/ 12066 h 17777"/>
                <a:gd name="connsiteX41" fmla="*/ 14142 w 30948"/>
                <a:gd name="connsiteY41" fmla="*/ 12862 h 17777"/>
                <a:gd name="connsiteX42" fmla="*/ 11745 w 30948"/>
                <a:gd name="connsiteY42" fmla="*/ 13568 h 17777"/>
                <a:gd name="connsiteX43" fmla="*/ 11931 w 30948"/>
                <a:gd name="connsiteY43" fmla="*/ 13036 h 17777"/>
                <a:gd name="connsiteX44" fmla="*/ 11491 w 30948"/>
                <a:gd name="connsiteY44" fmla="*/ 13007 h 17777"/>
                <a:gd name="connsiteX45" fmla="*/ 11661 w 30948"/>
                <a:gd name="connsiteY4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1276 w 30948"/>
                <a:gd name="connsiteY17" fmla="*/ 4580 h 17777"/>
                <a:gd name="connsiteX18" fmla="*/ 15371 w 30948"/>
                <a:gd name="connsiteY18" fmla="*/ 2 h 17777"/>
                <a:gd name="connsiteX19" fmla="*/ 15997 w 30948"/>
                <a:gd name="connsiteY19" fmla="*/ 4074 h 17777"/>
                <a:gd name="connsiteX20" fmla="*/ 19521 w 30948"/>
                <a:gd name="connsiteY20" fmla="*/ 11963 h 17777"/>
                <a:gd name="connsiteX21" fmla="*/ 20864 w 30948"/>
                <a:gd name="connsiteY21" fmla="*/ 11697 h 17777"/>
                <a:gd name="connsiteX22" fmla="*/ 21162 w 30948"/>
                <a:gd name="connsiteY22" fmla="*/ 12002 h 17777"/>
                <a:gd name="connsiteX23" fmla="*/ 22997 w 30948"/>
                <a:gd name="connsiteY23" fmla="*/ 12453 h 17777"/>
                <a:gd name="connsiteX24" fmla="*/ 24409 w 30948"/>
                <a:gd name="connsiteY24" fmla="*/ 11628 h 17777"/>
                <a:gd name="connsiteX25" fmla="*/ 28460 w 30948"/>
                <a:gd name="connsiteY25" fmla="*/ 13705 h 17777"/>
                <a:gd name="connsiteX26" fmla="*/ 29599 w 30948"/>
                <a:gd name="connsiteY26" fmla="*/ 13761 h 17777"/>
                <a:gd name="connsiteX27" fmla="*/ 30114 w 30948"/>
                <a:gd name="connsiteY27" fmla="*/ 13800 h 17777"/>
                <a:gd name="connsiteX28" fmla="*/ 30756 w 30948"/>
                <a:gd name="connsiteY28" fmla="*/ 14466 h 17777"/>
                <a:gd name="connsiteX29" fmla="*/ 30922 w 30948"/>
                <a:gd name="connsiteY29" fmla="*/ 14544 h 17777"/>
                <a:gd name="connsiteX30" fmla="*/ 30948 w 30948"/>
                <a:gd name="connsiteY30" fmla="*/ 15026 h 17777"/>
                <a:gd name="connsiteX31" fmla="*/ 28911 w 30948"/>
                <a:gd name="connsiteY31" fmla="*/ 15427 h 17777"/>
                <a:gd name="connsiteX32" fmla="*/ 26975 w 30948"/>
                <a:gd name="connsiteY32" fmla="*/ 14839 h 17777"/>
                <a:gd name="connsiteX33" fmla="*/ 26650 w 30948"/>
                <a:gd name="connsiteY33" fmla="*/ 14501 h 17777"/>
                <a:gd name="connsiteX34" fmla="*/ 24931 w 30948"/>
                <a:gd name="connsiteY34" fmla="*/ 14014 h 17777"/>
                <a:gd name="connsiteX35" fmla="*/ 23674 w 30948"/>
                <a:gd name="connsiteY35" fmla="*/ 12983 h 17777"/>
                <a:gd name="connsiteX36" fmla="*/ 20832 w 30948"/>
                <a:gd name="connsiteY36" fmla="*/ 12328 h 17777"/>
                <a:gd name="connsiteX37" fmla="*/ 19017 w 30948"/>
                <a:gd name="connsiteY37" fmla="*/ 12274 h 17777"/>
                <a:gd name="connsiteX38" fmla="*/ 17681 w 30948"/>
                <a:gd name="connsiteY38" fmla="*/ 12495 h 17777"/>
                <a:gd name="connsiteX39" fmla="*/ 15591 w 30948"/>
                <a:gd name="connsiteY39" fmla="*/ 11978 h 17777"/>
                <a:gd name="connsiteX40" fmla="*/ 14100 w 30948"/>
                <a:gd name="connsiteY40" fmla="*/ 12066 h 17777"/>
                <a:gd name="connsiteX41" fmla="*/ 14142 w 30948"/>
                <a:gd name="connsiteY41" fmla="*/ 12862 h 17777"/>
                <a:gd name="connsiteX42" fmla="*/ 11745 w 30948"/>
                <a:gd name="connsiteY42" fmla="*/ 13568 h 17777"/>
                <a:gd name="connsiteX43" fmla="*/ 11931 w 30948"/>
                <a:gd name="connsiteY43" fmla="*/ 13036 h 17777"/>
                <a:gd name="connsiteX44" fmla="*/ 11491 w 30948"/>
                <a:gd name="connsiteY44" fmla="*/ 13007 h 17777"/>
                <a:gd name="connsiteX45" fmla="*/ 11661 w 30948"/>
                <a:gd name="connsiteY4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1276 w 30948"/>
                <a:gd name="connsiteY18" fmla="*/ 4580 h 17777"/>
                <a:gd name="connsiteX19" fmla="*/ 15371 w 30948"/>
                <a:gd name="connsiteY19" fmla="*/ 2 h 17777"/>
                <a:gd name="connsiteX20" fmla="*/ 15997 w 30948"/>
                <a:gd name="connsiteY20" fmla="*/ 4074 h 17777"/>
                <a:gd name="connsiteX21" fmla="*/ 19521 w 30948"/>
                <a:gd name="connsiteY21" fmla="*/ 11963 h 17777"/>
                <a:gd name="connsiteX22" fmla="*/ 20864 w 30948"/>
                <a:gd name="connsiteY22" fmla="*/ 11697 h 17777"/>
                <a:gd name="connsiteX23" fmla="*/ 21162 w 30948"/>
                <a:gd name="connsiteY23" fmla="*/ 12002 h 17777"/>
                <a:gd name="connsiteX24" fmla="*/ 22997 w 30948"/>
                <a:gd name="connsiteY24" fmla="*/ 12453 h 17777"/>
                <a:gd name="connsiteX25" fmla="*/ 24409 w 30948"/>
                <a:gd name="connsiteY25" fmla="*/ 11628 h 17777"/>
                <a:gd name="connsiteX26" fmla="*/ 28460 w 30948"/>
                <a:gd name="connsiteY26" fmla="*/ 13705 h 17777"/>
                <a:gd name="connsiteX27" fmla="*/ 29599 w 30948"/>
                <a:gd name="connsiteY27" fmla="*/ 13761 h 17777"/>
                <a:gd name="connsiteX28" fmla="*/ 30114 w 30948"/>
                <a:gd name="connsiteY28" fmla="*/ 13800 h 17777"/>
                <a:gd name="connsiteX29" fmla="*/ 30756 w 30948"/>
                <a:gd name="connsiteY29" fmla="*/ 14466 h 17777"/>
                <a:gd name="connsiteX30" fmla="*/ 30922 w 30948"/>
                <a:gd name="connsiteY30" fmla="*/ 14544 h 17777"/>
                <a:gd name="connsiteX31" fmla="*/ 30948 w 30948"/>
                <a:gd name="connsiteY31" fmla="*/ 15026 h 17777"/>
                <a:gd name="connsiteX32" fmla="*/ 28911 w 30948"/>
                <a:gd name="connsiteY32" fmla="*/ 15427 h 17777"/>
                <a:gd name="connsiteX33" fmla="*/ 26975 w 30948"/>
                <a:gd name="connsiteY33" fmla="*/ 14839 h 17777"/>
                <a:gd name="connsiteX34" fmla="*/ 26650 w 30948"/>
                <a:gd name="connsiteY34" fmla="*/ 14501 h 17777"/>
                <a:gd name="connsiteX35" fmla="*/ 24931 w 30948"/>
                <a:gd name="connsiteY35" fmla="*/ 14014 h 17777"/>
                <a:gd name="connsiteX36" fmla="*/ 23674 w 30948"/>
                <a:gd name="connsiteY36" fmla="*/ 12983 h 17777"/>
                <a:gd name="connsiteX37" fmla="*/ 20832 w 30948"/>
                <a:gd name="connsiteY37" fmla="*/ 12328 h 17777"/>
                <a:gd name="connsiteX38" fmla="*/ 19017 w 30948"/>
                <a:gd name="connsiteY38" fmla="*/ 12274 h 17777"/>
                <a:gd name="connsiteX39" fmla="*/ 17681 w 30948"/>
                <a:gd name="connsiteY39" fmla="*/ 12495 h 17777"/>
                <a:gd name="connsiteX40" fmla="*/ 15591 w 30948"/>
                <a:gd name="connsiteY40" fmla="*/ 11978 h 17777"/>
                <a:gd name="connsiteX41" fmla="*/ 14100 w 30948"/>
                <a:gd name="connsiteY41" fmla="*/ 12066 h 17777"/>
                <a:gd name="connsiteX42" fmla="*/ 14142 w 30948"/>
                <a:gd name="connsiteY42" fmla="*/ 12862 h 17777"/>
                <a:gd name="connsiteX43" fmla="*/ 11745 w 30948"/>
                <a:gd name="connsiteY43" fmla="*/ 13568 h 17777"/>
                <a:gd name="connsiteX44" fmla="*/ 11931 w 30948"/>
                <a:gd name="connsiteY44" fmla="*/ 13036 h 17777"/>
                <a:gd name="connsiteX45" fmla="*/ 11491 w 30948"/>
                <a:gd name="connsiteY45" fmla="*/ 13007 h 17777"/>
                <a:gd name="connsiteX46" fmla="*/ 11661 w 30948"/>
                <a:gd name="connsiteY46"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3993 h 17777"/>
                <a:gd name="connsiteX19" fmla="*/ 1276 w 30948"/>
                <a:gd name="connsiteY19" fmla="*/ 4580 h 17777"/>
                <a:gd name="connsiteX20" fmla="*/ 15371 w 30948"/>
                <a:gd name="connsiteY20" fmla="*/ 2 h 17777"/>
                <a:gd name="connsiteX21" fmla="*/ 15997 w 30948"/>
                <a:gd name="connsiteY21" fmla="*/ 4074 h 17777"/>
                <a:gd name="connsiteX22" fmla="*/ 19521 w 30948"/>
                <a:gd name="connsiteY22" fmla="*/ 11963 h 17777"/>
                <a:gd name="connsiteX23" fmla="*/ 20864 w 30948"/>
                <a:gd name="connsiteY23" fmla="*/ 11697 h 17777"/>
                <a:gd name="connsiteX24" fmla="*/ 21162 w 30948"/>
                <a:gd name="connsiteY24" fmla="*/ 12002 h 17777"/>
                <a:gd name="connsiteX25" fmla="*/ 22997 w 30948"/>
                <a:gd name="connsiteY25" fmla="*/ 12453 h 17777"/>
                <a:gd name="connsiteX26" fmla="*/ 24409 w 30948"/>
                <a:gd name="connsiteY26" fmla="*/ 11628 h 17777"/>
                <a:gd name="connsiteX27" fmla="*/ 28460 w 30948"/>
                <a:gd name="connsiteY27" fmla="*/ 13705 h 17777"/>
                <a:gd name="connsiteX28" fmla="*/ 29599 w 30948"/>
                <a:gd name="connsiteY28" fmla="*/ 13761 h 17777"/>
                <a:gd name="connsiteX29" fmla="*/ 30114 w 30948"/>
                <a:gd name="connsiteY29" fmla="*/ 13800 h 17777"/>
                <a:gd name="connsiteX30" fmla="*/ 30756 w 30948"/>
                <a:gd name="connsiteY30" fmla="*/ 14466 h 17777"/>
                <a:gd name="connsiteX31" fmla="*/ 30922 w 30948"/>
                <a:gd name="connsiteY31" fmla="*/ 14544 h 17777"/>
                <a:gd name="connsiteX32" fmla="*/ 30948 w 30948"/>
                <a:gd name="connsiteY32" fmla="*/ 15026 h 17777"/>
                <a:gd name="connsiteX33" fmla="*/ 28911 w 30948"/>
                <a:gd name="connsiteY33" fmla="*/ 15427 h 17777"/>
                <a:gd name="connsiteX34" fmla="*/ 26975 w 30948"/>
                <a:gd name="connsiteY34" fmla="*/ 14839 h 17777"/>
                <a:gd name="connsiteX35" fmla="*/ 26650 w 30948"/>
                <a:gd name="connsiteY35" fmla="*/ 14501 h 17777"/>
                <a:gd name="connsiteX36" fmla="*/ 24931 w 30948"/>
                <a:gd name="connsiteY36" fmla="*/ 14014 h 17777"/>
                <a:gd name="connsiteX37" fmla="*/ 23674 w 30948"/>
                <a:gd name="connsiteY37" fmla="*/ 12983 h 17777"/>
                <a:gd name="connsiteX38" fmla="*/ 20832 w 30948"/>
                <a:gd name="connsiteY38" fmla="*/ 12328 h 17777"/>
                <a:gd name="connsiteX39" fmla="*/ 19017 w 30948"/>
                <a:gd name="connsiteY39" fmla="*/ 12274 h 17777"/>
                <a:gd name="connsiteX40" fmla="*/ 17681 w 30948"/>
                <a:gd name="connsiteY40" fmla="*/ 12495 h 17777"/>
                <a:gd name="connsiteX41" fmla="*/ 15591 w 30948"/>
                <a:gd name="connsiteY41" fmla="*/ 11978 h 17777"/>
                <a:gd name="connsiteX42" fmla="*/ 14100 w 30948"/>
                <a:gd name="connsiteY42" fmla="*/ 12066 h 17777"/>
                <a:gd name="connsiteX43" fmla="*/ 14142 w 30948"/>
                <a:gd name="connsiteY43" fmla="*/ 12862 h 17777"/>
                <a:gd name="connsiteX44" fmla="*/ 11745 w 30948"/>
                <a:gd name="connsiteY44" fmla="*/ 13568 h 17777"/>
                <a:gd name="connsiteX45" fmla="*/ 11931 w 30948"/>
                <a:gd name="connsiteY45" fmla="*/ 13036 h 17777"/>
                <a:gd name="connsiteX46" fmla="*/ 11491 w 30948"/>
                <a:gd name="connsiteY46" fmla="*/ 13007 h 17777"/>
                <a:gd name="connsiteX47" fmla="*/ 11661 w 30948"/>
                <a:gd name="connsiteY47"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3993 h 17777"/>
                <a:gd name="connsiteX19" fmla="*/ 3397 w 30948"/>
                <a:gd name="connsiteY19" fmla="*/ 13584 h 17777"/>
                <a:gd name="connsiteX20" fmla="*/ 1276 w 30948"/>
                <a:gd name="connsiteY20" fmla="*/ 4580 h 17777"/>
                <a:gd name="connsiteX21" fmla="*/ 15371 w 30948"/>
                <a:gd name="connsiteY21" fmla="*/ 2 h 17777"/>
                <a:gd name="connsiteX22" fmla="*/ 15997 w 30948"/>
                <a:gd name="connsiteY22" fmla="*/ 4074 h 17777"/>
                <a:gd name="connsiteX23" fmla="*/ 19521 w 30948"/>
                <a:gd name="connsiteY23" fmla="*/ 11963 h 17777"/>
                <a:gd name="connsiteX24" fmla="*/ 20864 w 30948"/>
                <a:gd name="connsiteY24" fmla="*/ 11697 h 17777"/>
                <a:gd name="connsiteX25" fmla="*/ 21162 w 30948"/>
                <a:gd name="connsiteY25" fmla="*/ 12002 h 17777"/>
                <a:gd name="connsiteX26" fmla="*/ 22997 w 30948"/>
                <a:gd name="connsiteY26" fmla="*/ 12453 h 17777"/>
                <a:gd name="connsiteX27" fmla="*/ 24409 w 30948"/>
                <a:gd name="connsiteY27" fmla="*/ 11628 h 17777"/>
                <a:gd name="connsiteX28" fmla="*/ 28460 w 30948"/>
                <a:gd name="connsiteY28" fmla="*/ 13705 h 17777"/>
                <a:gd name="connsiteX29" fmla="*/ 29599 w 30948"/>
                <a:gd name="connsiteY29" fmla="*/ 13761 h 17777"/>
                <a:gd name="connsiteX30" fmla="*/ 30114 w 30948"/>
                <a:gd name="connsiteY30" fmla="*/ 13800 h 17777"/>
                <a:gd name="connsiteX31" fmla="*/ 30756 w 30948"/>
                <a:gd name="connsiteY31" fmla="*/ 14466 h 17777"/>
                <a:gd name="connsiteX32" fmla="*/ 30922 w 30948"/>
                <a:gd name="connsiteY32" fmla="*/ 14544 h 17777"/>
                <a:gd name="connsiteX33" fmla="*/ 30948 w 30948"/>
                <a:gd name="connsiteY33" fmla="*/ 15026 h 17777"/>
                <a:gd name="connsiteX34" fmla="*/ 28911 w 30948"/>
                <a:gd name="connsiteY34" fmla="*/ 15427 h 17777"/>
                <a:gd name="connsiteX35" fmla="*/ 26975 w 30948"/>
                <a:gd name="connsiteY35" fmla="*/ 14839 h 17777"/>
                <a:gd name="connsiteX36" fmla="*/ 26650 w 30948"/>
                <a:gd name="connsiteY36" fmla="*/ 14501 h 17777"/>
                <a:gd name="connsiteX37" fmla="*/ 24931 w 30948"/>
                <a:gd name="connsiteY37" fmla="*/ 14014 h 17777"/>
                <a:gd name="connsiteX38" fmla="*/ 23674 w 30948"/>
                <a:gd name="connsiteY38" fmla="*/ 12983 h 17777"/>
                <a:gd name="connsiteX39" fmla="*/ 20832 w 30948"/>
                <a:gd name="connsiteY39" fmla="*/ 12328 h 17777"/>
                <a:gd name="connsiteX40" fmla="*/ 19017 w 30948"/>
                <a:gd name="connsiteY40" fmla="*/ 12274 h 17777"/>
                <a:gd name="connsiteX41" fmla="*/ 17681 w 30948"/>
                <a:gd name="connsiteY41" fmla="*/ 12495 h 17777"/>
                <a:gd name="connsiteX42" fmla="*/ 15591 w 30948"/>
                <a:gd name="connsiteY42" fmla="*/ 11978 h 17777"/>
                <a:gd name="connsiteX43" fmla="*/ 14100 w 30948"/>
                <a:gd name="connsiteY43" fmla="*/ 12066 h 17777"/>
                <a:gd name="connsiteX44" fmla="*/ 14142 w 30948"/>
                <a:gd name="connsiteY44" fmla="*/ 12862 h 17777"/>
                <a:gd name="connsiteX45" fmla="*/ 11745 w 30948"/>
                <a:gd name="connsiteY45" fmla="*/ 13568 h 17777"/>
                <a:gd name="connsiteX46" fmla="*/ 11931 w 30948"/>
                <a:gd name="connsiteY46" fmla="*/ 13036 h 17777"/>
                <a:gd name="connsiteX47" fmla="*/ 11491 w 30948"/>
                <a:gd name="connsiteY47" fmla="*/ 13007 h 17777"/>
                <a:gd name="connsiteX48" fmla="*/ 11661 w 30948"/>
                <a:gd name="connsiteY4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1276 w 30948"/>
                <a:gd name="connsiteY20" fmla="*/ 4580 h 17777"/>
                <a:gd name="connsiteX21" fmla="*/ 15371 w 30948"/>
                <a:gd name="connsiteY21" fmla="*/ 2 h 17777"/>
                <a:gd name="connsiteX22" fmla="*/ 15997 w 30948"/>
                <a:gd name="connsiteY22" fmla="*/ 4074 h 17777"/>
                <a:gd name="connsiteX23" fmla="*/ 19521 w 30948"/>
                <a:gd name="connsiteY23" fmla="*/ 11963 h 17777"/>
                <a:gd name="connsiteX24" fmla="*/ 20864 w 30948"/>
                <a:gd name="connsiteY24" fmla="*/ 11697 h 17777"/>
                <a:gd name="connsiteX25" fmla="*/ 21162 w 30948"/>
                <a:gd name="connsiteY25" fmla="*/ 12002 h 17777"/>
                <a:gd name="connsiteX26" fmla="*/ 22997 w 30948"/>
                <a:gd name="connsiteY26" fmla="*/ 12453 h 17777"/>
                <a:gd name="connsiteX27" fmla="*/ 24409 w 30948"/>
                <a:gd name="connsiteY27" fmla="*/ 11628 h 17777"/>
                <a:gd name="connsiteX28" fmla="*/ 28460 w 30948"/>
                <a:gd name="connsiteY28" fmla="*/ 13705 h 17777"/>
                <a:gd name="connsiteX29" fmla="*/ 29599 w 30948"/>
                <a:gd name="connsiteY29" fmla="*/ 13761 h 17777"/>
                <a:gd name="connsiteX30" fmla="*/ 30114 w 30948"/>
                <a:gd name="connsiteY30" fmla="*/ 13800 h 17777"/>
                <a:gd name="connsiteX31" fmla="*/ 30756 w 30948"/>
                <a:gd name="connsiteY31" fmla="*/ 14466 h 17777"/>
                <a:gd name="connsiteX32" fmla="*/ 30922 w 30948"/>
                <a:gd name="connsiteY32" fmla="*/ 14544 h 17777"/>
                <a:gd name="connsiteX33" fmla="*/ 30948 w 30948"/>
                <a:gd name="connsiteY33" fmla="*/ 15026 h 17777"/>
                <a:gd name="connsiteX34" fmla="*/ 28911 w 30948"/>
                <a:gd name="connsiteY34" fmla="*/ 15427 h 17777"/>
                <a:gd name="connsiteX35" fmla="*/ 26975 w 30948"/>
                <a:gd name="connsiteY35" fmla="*/ 14839 h 17777"/>
                <a:gd name="connsiteX36" fmla="*/ 26650 w 30948"/>
                <a:gd name="connsiteY36" fmla="*/ 14501 h 17777"/>
                <a:gd name="connsiteX37" fmla="*/ 24931 w 30948"/>
                <a:gd name="connsiteY37" fmla="*/ 14014 h 17777"/>
                <a:gd name="connsiteX38" fmla="*/ 23674 w 30948"/>
                <a:gd name="connsiteY38" fmla="*/ 12983 h 17777"/>
                <a:gd name="connsiteX39" fmla="*/ 20832 w 30948"/>
                <a:gd name="connsiteY39" fmla="*/ 12328 h 17777"/>
                <a:gd name="connsiteX40" fmla="*/ 19017 w 30948"/>
                <a:gd name="connsiteY40" fmla="*/ 12274 h 17777"/>
                <a:gd name="connsiteX41" fmla="*/ 17681 w 30948"/>
                <a:gd name="connsiteY41" fmla="*/ 12495 h 17777"/>
                <a:gd name="connsiteX42" fmla="*/ 15591 w 30948"/>
                <a:gd name="connsiteY42" fmla="*/ 11978 h 17777"/>
                <a:gd name="connsiteX43" fmla="*/ 14100 w 30948"/>
                <a:gd name="connsiteY43" fmla="*/ 12066 h 17777"/>
                <a:gd name="connsiteX44" fmla="*/ 14142 w 30948"/>
                <a:gd name="connsiteY44" fmla="*/ 12862 h 17777"/>
                <a:gd name="connsiteX45" fmla="*/ 11745 w 30948"/>
                <a:gd name="connsiteY45" fmla="*/ 13568 h 17777"/>
                <a:gd name="connsiteX46" fmla="*/ 11931 w 30948"/>
                <a:gd name="connsiteY46" fmla="*/ 13036 h 17777"/>
                <a:gd name="connsiteX47" fmla="*/ 11491 w 30948"/>
                <a:gd name="connsiteY47" fmla="*/ 13007 h 17777"/>
                <a:gd name="connsiteX48" fmla="*/ 11661 w 30948"/>
                <a:gd name="connsiteY4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1276 w 30948"/>
                <a:gd name="connsiteY21" fmla="*/ 4580 h 17777"/>
                <a:gd name="connsiteX22" fmla="*/ 15371 w 30948"/>
                <a:gd name="connsiteY22" fmla="*/ 2 h 17777"/>
                <a:gd name="connsiteX23" fmla="*/ 15997 w 30948"/>
                <a:gd name="connsiteY23" fmla="*/ 4074 h 17777"/>
                <a:gd name="connsiteX24" fmla="*/ 19521 w 30948"/>
                <a:gd name="connsiteY24" fmla="*/ 11963 h 17777"/>
                <a:gd name="connsiteX25" fmla="*/ 20864 w 30948"/>
                <a:gd name="connsiteY25" fmla="*/ 11697 h 17777"/>
                <a:gd name="connsiteX26" fmla="*/ 21162 w 30948"/>
                <a:gd name="connsiteY26" fmla="*/ 12002 h 17777"/>
                <a:gd name="connsiteX27" fmla="*/ 22997 w 30948"/>
                <a:gd name="connsiteY27" fmla="*/ 12453 h 17777"/>
                <a:gd name="connsiteX28" fmla="*/ 24409 w 30948"/>
                <a:gd name="connsiteY28" fmla="*/ 11628 h 17777"/>
                <a:gd name="connsiteX29" fmla="*/ 28460 w 30948"/>
                <a:gd name="connsiteY29" fmla="*/ 13705 h 17777"/>
                <a:gd name="connsiteX30" fmla="*/ 29599 w 30948"/>
                <a:gd name="connsiteY30" fmla="*/ 13761 h 17777"/>
                <a:gd name="connsiteX31" fmla="*/ 30114 w 30948"/>
                <a:gd name="connsiteY31" fmla="*/ 13800 h 17777"/>
                <a:gd name="connsiteX32" fmla="*/ 30756 w 30948"/>
                <a:gd name="connsiteY32" fmla="*/ 14466 h 17777"/>
                <a:gd name="connsiteX33" fmla="*/ 30922 w 30948"/>
                <a:gd name="connsiteY33" fmla="*/ 14544 h 17777"/>
                <a:gd name="connsiteX34" fmla="*/ 30948 w 30948"/>
                <a:gd name="connsiteY34" fmla="*/ 15026 h 17777"/>
                <a:gd name="connsiteX35" fmla="*/ 28911 w 30948"/>
                <a:gd name="connsiteY35" fmla="*/ 15427 h 17777"/>
                <a:gd name="connsiteX36" fmla="*/ 26975 w 30948"/>
                <a:gd name="connsiteY36" fmla="*/ 14839 h 17777"/>
                <a:gd name="connsiteX37" fmla="*/ 26650 w 30948"/>
                <a:gd name="connsiteY37" fmla="*/ 14501 h 17777"/>
                <a:gd name="connsiteX38" fmla="*/ 24931 w 30948"/>
                <a:gd name="connsiteY38" fmla="*/ 14014 h 17777"/>
                <a:gd name="connsiteX39" fmla="*/ 23674 w 30948"/>
                <a:gd name="connsiteY39" fmla="*/ 12983 h 17777"/>
                <a:gd name="connsiteX40" fmla="*/ 20832 w 30948"/>
                <a:gd name="connsiteY40" fmla="*/ 12328 h 17777"/>
                <a:gd name="connsiteX41" fmla="*/ 19017 w 30948"/>
                <a:gd name="connsiteY41" fmla="*/ 12274 h 17777"/>
                <a:gd name="connsiteX42" fmla="*/ 17681 w 30948"/>
                <a:gd name="connsiteY42" fmla="*/ 12495 h 17777"/>
                <a:gd name="connsiteX43" fmla="*/ 15591 w 30948"/>
                <a:gd name="connsiteY43" fmla="*/ 11978 h 17777"/>
                <a:gd name="connsiteX44" fmla="*/ 14100 w 30948"/>
                <a:gd name="connsiteY44" fmla="*/ 12066 h 17777"/>
                <a:gd name="connsiteX45" fmla="*/ 14142 w 30948"/>
                <a:gd name="connsiteY45" fmla="*/ 12862 h 17777"/>
                <a:gd name="connsiteX46" fmla="*/ 11745 w 30948"/>
                <a:gd name="connsiteY46" fmla="*/ 13568 h 17777"/>
                <a:gd name="connsiteX47" fmla="*/ 11931 w 30948"/>
                <a:gd name="connsiteY47" fmla="*/ 13036 h 17777"/>
                <a:gd name="connsiteX48" fmla="*/ 11491 w 30948"/>
                <a:gd name="connsiteY48" fmla="*/ 13007 h 17777"/>
                <a:gd name="connsiteX49" fmla="*/ 11661 w 30948"/>
                <a:gd name="connsiteY49"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276 w 30948"/>
                <a:gd name="connsiteY22" fmla="*/ 4580 h 17777"/>
                <a:gd name="connsiteX23" fmla="*/ 15371 w 30948"/>
                <a:gd name="connsiteY23" fmla="*/ 2 h 17777"/>
                <a:gd name="connsiteX24" fmla="*/ 15997 w 30948"/>
                <a:gd name="connsiteY24" fmla="*/ 4074 h 17777"/>
                <a:gd name="connsiteX25" fmla="*/ 19521 w 30948"/>
                <a:gd name="connsiteY25" fmla="*/ 11963 h 17777"/>
                <a:gd name="connsiteX26" fmla="*/ 20864 w 30948"/>
                <a:gd name="connsiteY26" fmla="*/ 11697 h 17777"/>
                <a:gd name="connsiteX27" fmla="*/ 21162 w 30948"/>
                <a:gd name="connsiteY27" fmla="*/ 12002 h 17777"/>
                <a:gd name="connsiteX28" fmla="*/ 22997 w 30948"/>
                <a:gd name="connsiteY28" fmla="*/ 12453 h 17777"/>
                <a:gd name="connsiteX29" fmla="*/ 24409 w 30948"/>
                <a:gd name="connsiteY29" fmla="*/ 11628 h 17777"/>
                <a:gd name="connsiteX30" fmla="*/ 28460 w 30948"/>
                <a:gd name="connsiteY30" fmla="*/ 13705 h 17777"/>
                <a:gd name="connsiteX31" fmla="*/ 29599 w 30948"/>
                <a:gd name="connsiteY31" fmla="*/ 13761 h 17777"/>
                <a:gd name="connsiteX32" fmla="*/ 30114 w 30948"/>
                <a:gd name="connsiteY32" fmla="*/ 13800 h 17777"/>
                <a:gd name="connsiteX33" fmla="*/ 30756 w 30948"/>
                <a:gd name="connsiteY33" fmla="*/ 14466 h 17777"/>
                <a:gd name="connsiteX34" fmla="*/ 30922 w 30948"/>
                <a:gd name="connsiteY34" fmla="*/ 14544 h 17777"/>
                <a:gd name="connsiteX35" fmla="*/ 30948 w 30948"/>
                <a:gd name="connsiteY35" fmla="*/ 15026 h 17777"/>
                <a:gd name="connsiteX36" fmla="*/ 28911 w 30948"/>
                <a:gd name="connsiteY36" fmla="*/ 15427 h 17777"/>
                <a:gd name="connsiteX37" fmla="*/ 26975 w 30948"/>
                <a:gd name="connsiteY37" fmla="*/ 14839 h 17777"/>
                <a:gd name="connsiteX38" fmla="*/ 26650 w 30948"/>
                <a:gd name="connsiteY38" fmla="*/ 14501 h 17777"/>
                <a:gd name="connsiteX39" fmla="*/ 24931 w 30948"/>
                <a:gd name="connsiteY39" fmla="*/ 14014 h 17777"/>
                <a:gd name="connsiteX40" fmla="*/ 23674 w 30948"/>
                <a:gd name="connsiteY40" fmla="*/ 12983 h 17777"/>
                <a:gd name="connsiteX41" fmla="*/ 20832 w 30948"/>
                <a:gd name="connsiteY41" fmla="*/ 12328 h 17777"/>
                <a:gd name="connsiteX42" fmla="*/ 19017 w 30948"/>
                <a:gd name="connsiteY42" fmla="*/ 12274 h 17777"/>
                <a:gd name="connsiteX43" fmla="*/ 17681 w 30948"/>
                <a:gd name="connsiteY43" fmla="*/ 12495 h 17777"/>
                <a:gd name="connsiteX44" fmla="*/ 15591 w 30948"/>
                <a:gd name="connsiteY44" fmla="*/ 11978 h 17777"/>
                <a:gd name="connsiteX45" fmla="*/ 14100 w 30948"/>
                <a:gd name="connsiteY45" fmla="*/ 12066 h 17777"/>
                <a:gd name="connsiteX46" fmla="*/ 14142 w 30948"/>
                <a:gd name="connsiteY46" fmla="*/ 12862 h 17777"/>
                <a:gd name="connsiteX47" fmla="*/ 11745 w 30948"/>
                <a:gd name="connsiteY47" fmla="*/ 13568 h 17777"/>
                <a:gd name="connsiteX48" fmla="*/ 11931 w 30948"/>
                <a:gd name="connsiteY48" fmla="*/ 13036 h 17777"/>
                <a:gd name="connsiteX49" fmla="*/ 11491 w 30948"/>
                <a:gd name="connsiteY49" fmla="*/ 13007 h 17777"/>
                <a:gd name="connsiteX50" fmla="*/ 11661 w 30948"/>
                <a:gd name="connsiteY50"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1276 w 30948"/>
                <a:gd name="connsiteY23" fmla="*/ 4580 h 17777"/>
                <a:gd name="connsiteX24" fmla="*/ 15371 w 30948"/>
                <a:gd name="connsiteY24" fmla="*/ 2 h 17777"/>
                <a:gd name="connsiteX25" fmla="*/ 15997 w 30948"/>
                <a:gd name="connsiteY25" fmla="*/ 4074 h 17777"/>
                <a:gd name="connsiteX26" fmla="*/ 19521 w 30948"/>
                <a:gd name="connsiteY26" fmla="*/ 11963 h 17777"/>
                <a:gd name="connsiteX27" fmla="*/ 20864 w 30948"/>
                <a:gd name="connsiteY27" fmla="*/ 11697 h 17777"/>
                <a:gd name="connsiteX28" fmla="*/ 21162 w 30948"/>
                <a:gd name="connsiteY28" fmla="*/ 12002 h 17777"/>
                <a:gd name="connsiteX29" fmla="*/ 22997 w 30948"/>
                <a:gd name="connsiteY29" fmla="*/ 12453 h 17777"/>
                <a:gd name="connsiteX30" fmla="*/ 24409 w 30948"/>
                <a:gd name="connsiteY30" fmla="*/ 11628 h 17777"/>
                <a:gd name="connsiteX31" fmla="*/ 28460 w 30948"/>
                <a:gd name="connsiteY31" fmla="*/ 13705 h 17777"/>
                <a:gd name="connsiteX32" fmla="*/ 29599 w 30948"/>
                <a:gd name="connsiteY32" fmla="*/ 13761 h 17777"/>
                <a:gd name="connsiteX33" fmla="*/ 30114 w 30948"/>
                <a:gd name="connsiteY33" fmla="*/ 13800 h 17777"/>
                <a:gd name="connsiteX34" fmla="*/ 30756 w 30948"/>
                <a:gd name="connsiteY34" fmla="*/ 14466 h 17777"/>
                <a:gd name="connsiteX35" fmla="*/ 30922 w 30948"/>
                <a:gd name="connsiteY35" fmla="*/ 14544 h 17777"/>
                <a:gd name="connsiteX36" fmla="*/ 30948 w 30948"/>
                <a:gd name="connsiteY36" fmla="*/ 15026 h 17777"/>
                <a:gd name="connsiteX37" fmla="*/ 28911 w 30948"/>
                <a:gd name="connsiteY37" fmla="*/ 15427 h 17777"/>
                <a:gd name="connsiteX38" fmla="*/ 26975 w 30948"/>
                <a:gd name="connsiteY38" fmla="*/ 14839 h 17777"/>
                <a:gd name="connsiteX39" fmla="*/ 26650 w 30948"/>
                <a:gd name="connsiteY39" fmla="*/ 14501 h 17777"/>
                <a:gd name="connsiteX40" fmla="*/ 24931 w 30948"/>
                <a:gd name="connsiteY40" fmla="*/ 14014 h 17777"/>
                <a:gd name="connsiteX41" fmla="*/ 23674 w 30948"/>
                <a:gd name="connsiteY41" fmla="*/ 12983 h 17777"/>
                <a:gd name="connsiteX42" fmla="*/ 20832 w 30948"/>
                <a:gd name="connsiteY42" fmla="*/ 12328 h 17777"/>
                <a:gd name="connsiteX43" fmla="*/ 19017 w 30948"/>
                <a:gd name="connsiteY43" fmla="*/ 12274 h 17777"/>
                <a:gd name="connsiteX44" fmla="*/ 17681 w 30948"/>
                <a:gd name="connsiteY44" fmla="*/ 12495 h 17777"/>
                <a:gd name="connsiteX45" fmla="*/ 15591 w 30948"/>
                <a:gd name="connsiteY45" fmla="*/ 11978 h 17777"/>
                <a:gd name="connsiteX46" fmla="*/ 14100 w 30948"/>
                <a:gd name="connsiteY46" fmla="*/ 12066 h 17777"/>
                <a:gd name="connsiteX47" fmla="*/ 14142 w 30948"/>
                <a:gd name="connsiteY47" fmla="*/ 12862 h 17777"/>
                <a:gd name="connsiteX48" fmla="*/ 11745 w 30948"/>
                <a:gd name="connsiteY48" fmla="*/ 13568 h 17777"/>
                <a:gd name="connsiteX49" fmla="*/ 11931 w 30948"/>
                <a:gd name="connsiteY49" fmla="*/ 13036 h 17777"/>
                <a:gd name="connsiteX50" fmla="*/ 11491 w 30948"/>
                <a:gd name="connsiteY50" fmla="*/ 13007 h 17777"/>
                <a:gd name="connsiteX51" fmla="*/ 11661 w 30948"/>
                <a:gd name="connsiteY51"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276 w 30948"/>
                <a:gd name="connsiteY24" fmla="*/ 4580 h 17777"/>
                <a:gd name="connsiteX25" fmla="*/ 15371 w 30948"/>
                <a:gd name="connsiteY25" fmla="*/ 2 h 17777"/>
                <a:gd name="connsiteX26" fmla="*/ 15997 w 30948"/>
                <a:gd name="connsiteY26" fmla="*/ 4074 h 17777"/>
                <a:gd name="connsiteX27" fmla="*/ 19521 w 30948"/>
                <a:gd name="connsiteY27" fmla="*/ 11963 h 17777"/>
                <a:gd name="connsiteX28" fmla="*/ 20864 w 30948"/>
                <a:gd name="connsiteY28" fmla="*/ 11697 h 17777"/>
                <a:gd name="connsiteX29" fmla="*/ 21162 w 30948"/>
                <a:gd name="connsiteY29" fmla="*/ 12002 h 17777"/>
                <a:gd name="connsiteX30" fmla="*/ 22997 w 30948"/>
                <a:gd name="connsiteY30" fmla="*/ 12453 h 17777"/>
                <a:gd name="connsiteX31" fmla="*/ 24409 w 30948"/>
                <a:gd name="connsiteY31" fmla="*/ 11628 h 17777"/>
                <a:gd name="connsiteX32" fmla="*/ 28460 w 30948"/>
                <a:gd name="connsiteY32" fmla="*/ 13705 h 17777"/>
                <a:gd name="connsiteX33" fmla="*/ 29599 w 30948"/>
                <a:gd name="connsiteY33" fmla="*/ 13761 h 17777"/>
                <a:gd name="connsiteX34" fmla="*/ 30114 w 30948"/>
                <a:gd name="connsiteY34" fmla="*/ 13800 h 17777"/>
                <a:gd name="connsiteX35" fmla="*/ 30756 w 30948"/>
                <a:gd name="connsiteY35" fmla="*/ 14466 h 17777"/>
                <a:gd name="connsiteX36" fmla="*/ 30922 w 30948"/>
                <a:gd name="connsiteY36" fmla="*/ 14544 h 17777"/>
                <a:gd name="connsiteX37" fmla="*/ 30948 w 30948"/>
                <a:gd name="connsiteY37" fmla="*/ 15026 h 17777"/>
                <a:gd name="connsiteX38" fmla="*/ 28911 w 30948"/>
                <a:gd name="connsiteY38" fmla="*/ 15427 h 17777"/>
                <a:gd name="connsiteX39" fmla="*/ 26975 w 30948"/>
                <a:gd name="connsiteY39" fmla="*/ 14839 h 17777"/>
                <a:gd name="connsiteX40" fmla="*/ 26650 w 30948"/>
                <a:gd name="connsiteY40" fmla="*/ 14501 h 17777"/>
                <a:gd name="connsiteX41" fmla="*/ 24931 w 30948"/>
                <a:gd name="connsiteY41" fmla="*/ 14014 h 17777"/>
                <a:gd name="connsiteX42" fmla="*/ 23674 w 30948"/>
                <a:gd name="connsiteY42" fmla="*/ 12983 h 17777"/>
                <a:gd name="connsiteX43" fmla="*/ 20832 w 30948"/>
                <a:gd name="connsiteY43" fmla="*/ 12328 h 17777"/>
                <a:gd name="connsiteX44" fmla="*/ 19017 w 30948"/>
                <a:gd name="connsiteY44" fmla="*/ 12274 h 17777"/>
                <a:gd name="connsiteX45" fmla="*/ 17681 w 30948"/>
                <a:gd name="connsiteY45" fmla="*/ 12495 h 17777"/>
                <a:gd name="connsiteX46" fmla="*/ 15591 w 30948"/>
                <a:gd name="connsiteY46" fmla="*/ 11978 h 17777"/>
                <a:gd name="connsiteX47" fmla="*/ 14100 w 30948"/>
                <a:gd name="connsiteY47" fmla="*/ 12066 h 17777"/>
                <a:gd name="connsiteX48" fmla="*/ 14142 w 30948"/>
                <a:gd name="connsiteY48" fmla="*/ 12862 h 17777"/>
                <a:gd name="connsiteX49" fmla="*/ 11745 w 30948"/>
                <a:gd name="connsiteY49" fmla="*/ 13568 h 17777"/>
                <a:gd name="connsiteX50" fmla="*/ 11931 w 30948"/>
                <a:gd name="connsiteY50" fmla="*/ 13036 h 17777"/>
                <a:gd name="connsiteX51" fmla="*/ 11491 w 30948"/>
                <a:gd name="connsiteY51" fmla="*/ 13007 h 17777"/>
                <a:gd name="connsiteX52" fmla="*/ 11661 w 30948"/>
                <a:gd name="connsiteY52"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1276 w 30948"/>
                <a:gd name="connsiteY25" fmla="*/ 4580 h 17777"/>
                <a:gd name="connsiteX26" fmla="*/ 15371 w 30948"/>
                <a:gd name="connsiteY26" fmla="*/ 2 h 17777"/>
                <a:gd name="connsiteX27" fmla="*/ 15997 w 30948"/>
                <a:gd name="connsiteY27" fmla="*/ 4074 h 17777"/>
                <a:gd name="connsiteX28" fmla="*/ 19521 w 30948"/>
                <a:gd name="connsiteY28" fmla="*/ 11963 h 17777"/>
                <a:gd name="connsiteX29" fmla="*/ 20864 w 30948"/>
                <a:gd name="connsiteY29" fmla="*/ 11697 h 17777"/>
                <a:gd name="connsiteX30" fmla="*/ 21162 w 30948"/>
                <a:gd name="connsiteY30" fmla="*/ 12002 h 17777"/>
                <a:gd name="connsiteX31" fmla="*/ 22997 w 30948"/>
                <a:gd name="connsiteY31" fmla="*/ 12453 h 17777"/>
                <a:gd name="connsiteX32" fmla="*/ 24409 w 30948"/>
                <a:gd name="connsiteY32" fmla="*/ 11628 h 17777"/>
                <a:gd name="connsiteX33" fmla="*/ 28460 w 30948"/>
                <a:gd name="connsiteY33" fmla="*/ 13705 h 17777"/>
                <a:gd name="connsiteX34" fmla="*/ 29599 w 30948"/>
                <a:gd name="connsiteY34" fmla="*/ 13761 h 17777"/>
                <a:gd name="connsiteX35" fmla="*/ 30114 w 30948"/>
                <a:gd name="connsiteY35" fmla="*/ 13800 h 17777"/>
                <a:gd name="connsiteX36" fmla="*/ 30756 w 30948"/>
                <a:gd name="connsiteY36" fmla="*/ 14466 h 17777"/>
                <a:gd name="connsiteX37" fmla="*/ 30922 w 30948"/>
                <a:gd name="connsiteY37" fmla="*/ 14544 h 17777"/>
                <a:gd name="connsiteX38" fmla="*/ 30948 w 30948"/>
                <a:gd name="connsiteY38" fmla="*/ 15026 h 17777"/>
                <a:gd name="connsiteX39" fmla="*/ 28911 w 30948"/>
                <a:gd name="connsiteY39" fmla="*/ 15427 h 17777"/>
                <a:gd name="connsiteX40" fmla="*/ 26975 w 30948"/>
                <a:gd name="connsiteY40" fmla="*/ 14839 h 17777"/>
                <a:gd name="connsiteX41" fmla="*/ 26650 w 30948"/>
                <a:gd name="connsiteY41" fmla="*/ 14501 h 17777"/>
                <a:gd name="connsiteX42" fmla="*/ 24931 w 30948"/>
                <a:gd name="connsiteY42" fmla="*/ 14014 h 17777"/>
                <a:gd name="connsiteX43" fmla="*/ 23674 w 30948"/>
                <a:gd name="connsiteY43" fmla="*/ 12983 h 17777"/>
                <a:gd name="connsiteX44" fmla="*/ 20832 w 30948"/>
                <a:gd name="connsiteY44" fmla="*/ 12328 h 17777"/>
                <a:gd name="connsiteX45" fmla="*/ 19017 w 30948"/>
                <a:gd name="connsiteY45" fmla="*/ 12274 h 17777"/>
                <a:gd name="connsiteX46" fmla="*/ 17681 w 30948"/>
                <a:gd name="connsiteY46" fmla="*/ 12495 h 17777"/>
                <a:gd name="connsiteX47" fmla="*/ 15591 w 30948"/>
                <a:gd name="connsiteY47" fmla="*/ 11978 h 17777"/>
                <a:gd name="connsiteX48" fmla="*/ 14100 w 30948"/>
                <a:gd name="connsiteY48" fmla="*/ 12066 h 17777"/>
                <a:gd name="connsiteX49" fmla="*/ 14142 w 30948"/>
                <a:gd name="connsiteY49" fmla="*/ 12862 h 17777"/>
                <a:gd name="connsiteX50" fmla="*/ 11745 w 30948"/>
                <a:gd name="connsiteY50" fmla="*/ 13568 h 17777"/>
                <a:gd name="connsiteX51" fmla="*/ 11931 w 30948"/>
                <a:gd name="connsiteY51" fmla="*/ 13036 h 17777"/>
                <a:gd name="connsiteX52" fmla="*/ 11491 w 30948"/>
                <a:gd name="connsiteY52" fmla="*/ 13007 h 17777"/>
                <a:gd name="connsiteX53" fmla="*/ 11661 w 30948"/>
                <a:gd name="connsiteY5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1276 w 30948"/>
                <a:gd name="connsiteY25" fmla="*/ 4580 h 17777"/>
                <a:gd name="connsiteX26" fmla="*/ 15371 w 30948"/>
                <a:gd name="connsiteY26" fmla="*/ 2 h 17777"/>
                <a:gd name="connsiteX27" fmla="*/ 15997 w 30948"/>
                <a:gd name="connsiteY27" fmla="*/ 4074 h 17777"/>
                <a:gd name="connsiteX28" fmla="*/ 19521 w 30948"/>
                <a:gd name="connsiteY28" fmla="*/ 11963 h 17777"/>
                <a:gd name="connsiteX29" fmla="*/ 20864 w 30948"/>
                <a:gd name="connsiteY29" fmla="*/ 11697 h 17777"/>
                <a:gd name="connsiteX30" fmla="*/ 21162 w 30948"/>
                <a:gd name="connsiteY30" fmla="*/ 12002 h 17777"/>
                <a:gd name="connsiteX31" fmla="*/ 22997 w 30948"/>
                <a:gd name="connsiteY31" fmla="*/ 12453 h 17777"/>
                <a:gd name="connsiteX32" fmla="*/ 24409 w 30948"/>
                <a:gd name="connsiteY32" fmla="*/ 11628 h 17777"/>
                <a:gd name="connsiteX33" fmla="*/ 28460 w 30948"/>
                <a:gd name="connsiteY33" fmla="*/ 13705 h 17777"/>
                <a:gd name="connsiteX34" fmla="*/ 29599 w 30948"/>
                <a:gd name="connsiteY34" fmla="*/ 13761 h 17777"/>
                <a:gd name="connsiteX35" fmla="*/ 30114 w 30948"/>
                <a:gd name="connsiteY35" fmla="*/ 13800 h 17777"/>
                <a:gd name="connsiteX36" fmla="*/ 30756 w 30948"/>
                <a:gd name="connsiteY36" fmla="*/ 14466 h 17777"/>
                <a:gd name="connsiteX37" fmla="*/ 30922 w 30948"/>
                <a:gd name="connsiteY37" fmla="*/ 14544 h 17777"/>
                <a:gd name="connsiteX38" fmla="*/ 30948 w 30948"/>
                <a:gd name="connsiteY38" fmla="*/ 15026 h 17777"/>
                <a:gd name="connsiteX39" fmla="*/ 28911 w 30948"/>
                <a:gd name="connsiteY39" fmla="*/ 15427 h 17777"/>
                <a:gd name="connsiteX40" fmla="*/ 26975 w 30948"/>
                <a:gd name="connsiteY40" fmla="*/ 14839 h 17777"/>
                <a:gd name="connsiteX41" fmla="*/ 26650 w 30948"/>
                <a:gd name="connsiteY41" fmla="*/ 14501 h 17777"/>
                <a:gd name="connsiteX42" fmla="*/ 24931 w 30948"/>
                <a:gd name="connsiteY42" fmla="*/ 14014 h 17777"/>
                <a:gd name="connsiteX43" fmla="*/ 23674 w 30948"/>
                <a:gd name="connsiteY43" fmla="*/ 12983 h 17777"/>
                <a:gd name="connsiteX44" fmla="*/ 20832 w 30948"/>
                <a:gd name="connsiteY44" fmla="*/ 12328 h 17777"/>
                <a:gd name="connsiteX45" fmla="*/ 19017 w 30948"/>
                <a:gd name="connsiteY45" fmla="*/ 12274 h 17777"/>
                <a:gd name="connsiteX46" fmla="*/ 17681 w 30948"/>
                <a:gd name="connsiteY46" fmla="*/ 12495 h 17777"/>
                <a:gd name="connsiteX47" fmla="*/ 15591 w 30948"/>
                <a:gd name="connsiteY47" fmla="*/ 11978 h 17777"/>
                <a:gd name="connsiteX48" fmla="*/ 14100 w 30948"/>
                <a:gd name="connsiteY48" fmla="*/ 12066 h 17777"/>
                <a:gd name="connsiteX49" fmla="*/ 14142 w 30948"/>
                <a:gd name="connsiteY49" fmla="*/ 12862 h 17777"/>
                <a:gd name="connsiteX50" fmla="*/ 11745 w 30948"/>
                <a:gd name="connsiteY50" fmla="*/ 13568 h 17777"/>
                <a:gd name="connsiteX51" fmla="*/ 11931 w 30948"/>
                <a:gd name="connsiteY51" fmla="*/ 13036 h 17777"/>
                <a:gd name="connsiteX52" fmla="*/ 11491 w 30948"/>
                <a:gd name="connsiteY52" fmla="*/ 13007 h 17777"/>
                <a:gd name="connsiteX53" fmla="*/ 11661 w 30948"/>
                <a:gd name="connsiteY5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1276 w 30948"/>
                <a:gd name="connsiteY25" fmla="*/ 4580 h 17777"/>
                <a:gd name="connsiteX26" fmla="*/ 15371 w 30948"/>
                <a:gd name="connsiteY26" fmla="*/ 2 h 17777"/>
                <a:gd name="connsiteX27" fmla="*/ 15997 w 30948"/>
                <a:gd name="connsiteY27" fmla="*/ 4074 h 17777"/>
                <a:gd name="connsiteX28" fmla="*/ 19521 w 30948"/>
                <a:gd name="connsiteY28" fmla="*/ 11963 h 17777"/>
                <a:gd name="connsiteX29" fmla="*/ 20864 w 30948"/>
                <a:gd name="connsiteY29" fmla="*/ 11697 h 17777"/>
                <a:gd name="connsiteX30" fmla="*/ 21162 w 30948"/>
                <a:gd name="connsiteY30" fmla="*/ 12002 h 17777"/>
                <a:gd name="connsiteX31" fmla="*/ 22997 w 30948"/>
                <a:gd name="connsiteY31" fmla="*/ 12453 h 17777"/>
                <a:gd name="connsiteX32" fmla="*/ 24409 w 30948"/>
                <a:gd name="connsiteY32" fmla="*/ 11628 h 17777"/>
                <a:gd name="connsiteX33" fmla="*/ 28460 w 30948"/>
                <a:gd name="connsiteY33" fmla="*/ 13705 h 17777"/>
                <a:gd name="connsiteX34" fmla="*/ 29599 w 30948"/>
                <a:gd name="connsiteY34" fmla="*/ 13761 h 17777"/>
                <a:gd name="connsiteX35" fmla="*/ 30114 w 30948"/>
                <a:gd name="connsiteY35" fmla="*/ 13800 h 17777"/>
                <a:gd name="connsiteX36" fmla="*/ 30756 w 30948"/>
                <a:gd name="connsiteY36" fmla="*/ 14466 h 17777"/>
                <a:gd name="connsiteX37" fmla="*/ 30922 w 30948"/>
                <a:gd name="connsiteY37" fmla="*/ 14544 h 17777"/>
                <a:gd name="connsiteX38" fmla="*/ 30948 w 30948"/>
                <a:gd name="connsiteY38" fmla="*/ 15026 h 17777"/>
                <a:gd name="connsiteX39" fmla="*/ 28911 w 30948"/>
                <a:gd name="connsiteY39" fmla="*/ 15427 h 17777"/>
                <a:gd name="connsiteX40" fmla="*/ 26975 w 30948"/>
                <a:gd name="connsiteY40" fmla="*/ 14839 h 17777"/>
                <a:gd name="connsiteX41" fmla="*/ 26650 w 30948"/>
                <a:gd name="connsiteY41" fmla="*/ 14501 h 17777"/>
                <a:gd name="connsiteX42" fmla="*/ 24931 w 30948"/>
                <a:gd name="connsiteY42" fmla="*/ 14014 h 17777"/>
                <a:gd name="connsiteX43" fmla="*/ 23674 w 30948"/>
                <a:gd name="connsiteY43" fmla="*/ 12983 h 17777"/>
                <a:gd name="connsiteX44" fmla="*/ 20832 w 30948"/>
                <a:gd name="connsiteY44" fmla="*/ 12328 h 17777"/>
                <a:gd name="connsiteX45" fmla="*/ 19017 w 30948"/>
                <a:gd name="connsiteY45" fmla="*/ 12274 h 17777"/>
                <a:gd name="connsiteX46" fmla="*/ 17681 w 30948"/>
                <a:gd name="connsiteY46" fmla="*/ 12495 h 17777"/>
                <a:gd name="connsiteX47" fmla="*/ 15591 w 30948"/>
                <a:gd name="connsiteY47" fmla="*/ 11978 h 17777"/>
                <a:gd name="connsiteX48" fmla="*/ 14100 w 30948"/>
                <a:gd name="connsiteY48" fmla="*/ 12066 h 17777"/>
                <a:gd name="connsiteX49" fmla="*/ 14142 w 30948"/>
                <a:gd name="connsiteY49" fmla="*/ 12862 h 17777"/>
                <a:gd name="connsiteX50" fmla="*/ 11745 w 30948"/>
                <a:gd name="connsiteY50" fmla="*/ 13568 h 17777"/>
                <a:gd name="connsiteX51" fmla="*/ 11931 w 30948"/>
                <a:gd name="connsiteY51" fmla="*/ 13036 h 17777"/>
                <a:gd name="connsiteX52" fmla="*/ 11491 w 30948"/>
                <a:gd name="connsiteY52" fmla="*/ 13007 h 17777"/>
                <a:gd name="connsiteX53" fmla="*/ 11661 w 30948"/>
                <a:gd name="connsiteY5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276 w 30948"/>
                <a:gd name="connsiteY26" fmla="*/ 4580 h 17777"/>
                <a:gd name="connsiteX27" fmla="*/ 15371 w 30948"/>
                <a:gd name="connsiteY27" fmla="*/ 2 h 17777"/>
                <a:gd name="connsiteX28" fmla="*/ 15997 w 30948"/>
                <a:gd name="connsiteY28" fmla="*/ 4074 h 17777"/>
                <a:gd name="connsiteX29" fmla="*/ 19521 w 30948"/>
                <a:gd name="connsiteY29" fmla="*/ 11963 h 17777"/>
                <a:gd name="connsiteX30" fmla="*/ 20864 w 30948"/>
                <a:gd name="connsiteY30" fmla="*/ 11697 h 17777"/>
                <a:gd name="connsiteX31" fmla="*/ 21162 w 30948"/>
                <a:gd name="connsiteY31" fmla="*/ 12002 h 17777"/>
                <a:gd name="connsiteX32" fmla="*/ 22997 w 30948"/>
                <a:gd name="connsiteY32" fmla="*/ 12453 h 17777"/>
                <a:gd name="connsiteX33" fmla="*/ 24409 w 30948"/>
                <a:gd name="connsiteY33" fmla="*/ 11628 h 17777"/>
                <a:gd name="connsiteX34" fmla="*/ 28460 w 30948"/>
                <a:gd name="connsiteY34" fmla="*/ 13705 h 17777"/>
                <a:gd name="connsiteX35" fmla="*/ 29599 w 30948"/>
                <a:gd name="connsiteY35" fmla="*/ 13761 h 17777"/>
                <a:gd name="connsiteX36" fmla="*/ 30114 w 30948"/>
                <a:gd name="connsiteY36" fmla="*/ 13800 h 17777"/>
                <a:gd name="connsiteX37" fmla="*/ 30756 w 30948"/>
                <a:gd name="connsiteY37" fmla="*/ 14466 h 17777"/>
                <a:gd name="connsiteX38" fmla="*/ 30922 w 30948"/>
                <a:gd name="connsiteY38" fmla="*/ 14544 h 17777"/>
                <a:gd name="connsiteX39" fmla="*/ 30948 w 30948"/>
                <a:gd name="connsiteY39" fmla="*/ 15026 h 17777"/>
                <a:gd name="connsiteX40" fmla="*/ 28911 w 30948"/>
                <a:gd name="connsiteY40" fmla="*/ 15427 h 17777"/>
                <a:gd name="connsiteX41" fmla="*/ 26975 w 30948"/>
                <a:gd name="connsiteY41" fmla="*/ 14839 h 17777"/>
                <a:gd name="connsiteX42" fmla="*/ 26650 w 30948"/>
                <a:gd name="connsiteY42" fmla="*/ 14501 h 17777"/>
                <a:gd name="connsiteX43" fmla="*/ 24931 w 30948"/>
                <a:gd name="connsiteY43" fmla="*/ 14014 h 17777"/>
                <a:gd name="connsiteX44" fmla="*/ 23674 w 30948"/>
                <a:gd name="connsiteY44" fmla="*/ 12983 h 17777"/>
                <a:gd name="connsiteX45" fmla="*/ 20832 w 30948"/>
                <a:gd name="connsiteY45" fmla="*/ 12328 h 17777"/>
                <a:gd name="connsiteX46" fmla="*/ 19017 w 30948"/>
                <a:gd name="connsiteY46" fmla="*/ 12274 h 17777"/>
                <a:gd name="connsiteX47" fmla="*/ 17681 w 30948"/>
                <a:gd name="connsiteY47" fmla="*/ 12495 h 17777"/>
                <a:gd name="connsiteX48" fmla="*/ 15591 w 30948"/>
                <a:gd name="connsiteY48" fmla="*/ 11978 h 17777"/>
                <a:gd name="connsiteX49" fmla="*/ 14100 w 30948"/>
                <a:gd name="connsiteY49" fmla="*/ 12066 h 17777"/>
                <a:gd name="connsiteX50" fmla="*/ 14142 w 30948"/>
                <a:gd name="connsiteY50" fmla="*/ 12862 h 17777"/>
                <a:gd name="connsiteX51" fmla="*/ 11745 w 30948"/>
                <a:gd name="connsiteY51" fmla="*/ 13568 h 17777"/>
                <a:gd name="connsiteX52" fmla="*/ 11931 w 30948"/>
                <a:gd name="connsiteY52" fmla="*/ 13036 h 17777"/>
                <a:gd name="connsiteX53" fmla="*/ 11491 w 30948"/>
                <a:gd name="connsiteY53" fmla="*/ 13007 h 17777"/>
                <a:gd name="connsiteX54" fmla="*/ 11661 w 30948"/>
                <a:gd name="connsiteY54"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276 w 30948"/>
                <a:gd name="connsiteY27" fmla="*/ 4580 h 17777"/>
                <a:gd name="connsiteX28" fmla="*/ 15371 w 30948"/>
                <a:gd name="connsiteY28" fmla="*/ 2 h 17777"/>
                <a:gd name="connsiteX29" fmla="*/ 15997 w 30948"/>
                <a:gd name="connsiteY29" fmla="*/ 4074 h 17777"/>
                <a:gd name="connsiteX30" fmla="*/ 19521 w 30948"/>
                <a:gd name="connsiteY30" fmla="*/ 11963 h 17777"/>
                <a:gd name="connsiteX31" fmla="*/ 20864 w 30948"/>
                <a:gd name="connsiteY31" fmla="*/ 11697 h 17777"/>
                <a:gd name="connsiteX32" fmla="*/ 21162 w 30948"/>
                <a:gd name="connsiteY32" fmla="*/ 12002 h 17777"/>
                <a:gd name="connsiteX33" fmla="*/ 22997 w 30948"/>
                <a:gd name="connsiteY33" fmla="*/ 12453 h 17777"/>
                <a:gd name="connsiteX34" fmla="*/ 24409 w 30948"/>
                <a:gd name="connsiteY34" fmla="*/ 11628 h 17777"/>
                <a:gd name="connsiteX35" fmla="*/ 28460 w 30948"/>
                <a:gd name="connsiteY35" fmla="*/ 13705 h 17777"/>
                <a:gd name="connsiteX36" fmla="*/ 29599 w 30948"/>
                <a:gd name="connsiteY36" fmla="*/ 13761 h 17777"/>
                <a:gd name="connsiteX37" fmla="*/ 30114 w 30948"/>
                <a:gd name="connsiteY37" fmla="*/ 13800 h 17777"/>
                <a:gd name="connsiteX38" fmla="*/ 30756 w 30948"/>
                <a:gd name="connsiteY38" fmla="*/ 14466 h 17777"/>
                <a:gd name="connsiteX39" fmla="*/ 30922 w 30948"/>
                <a:gd name="connsiteY39" fmla="*/ 14544 h 17777"/>
                <a:gd name="connsiteX40" fmla="*/ 30948 w 30948"/>
                <a:gd name="connsiteY40" fmla="*/ 15026 h 17777"/>
                <a:gd name="connsiteX41" fmla="*/ 28911 w 30948"/>
                <a:gd name="connsiteY41" fmla="*/ 15427 h 17777"/>
                <a:gd name="connsiteX42" fmla="*/ 26975 w 30948"/>
                <a:gd name="connsiteY42" fmla="*/ 14839 h 17777"/>
                <a:gd name="connsiteX43" fmla="*/ 26650 w 30948"/>
                <a:gd name="connsiteY43" fmla="*/ 14501 h 17777"/>
                <a:gd name="connsiteX44" fmla="*/ 24931 w 30948"/>
                <a:gd name="connsiteY44" fmla="*/ 14014 h 17777"/>
                <a:gd name="connsiteX45" fmla="*/ 23674 w 30948"/>
                <a:gd name="connsiteY45" fmla="*/ 12983 h 17777"/>
                <a:gd name="connsiteX46" fmla="*/ 20832 w 30948"/>
                <a:gd name="connsiteY46" fmla="*/ 12328 h 17777"/>
                <a:gd name="connsiteX47" fmla="*/ 19017 w 30948"/>
                <a:gd name="connsiteY47" fmla="*/ 12274 h 17777"/>
                <a:gd name="connsiteX48" fmla="*/ 17681 w 30948"/>
                <a:gd name="connsiteY48" fmla="*/ 12495 h 17777"/>
                <a:gd name="connsiteX49" fmla="*/ 15591 w 30948"/>
                <a:gd name="connsiteY49" fmla="*/ 11978 h 17777"/>
                <a:gd name="connsiteX50" fmla="*/ 14100 w 30948"/>
                <a:gd name="connsiteY50" fmla="*/ 12066 h 17777"/>
                <a:gd name="connsiteX51" fmla="*/ 14142 w 30948"/>
                <a:gd name="connsiteY51" fmla="*/ 12862 h 17777"/>
                <a:gd name="connsiteX52" fmla="*/ 11745 w 30948"/>
                <a:gd name="connsiteY52" fmla="*/ 13568 h 17777"/>
                <a:gd name="connsiteX53" fmla="*/ 11931 w 30948"/>
                <a:gd name="connsiteY53" fmla="*/ 13036 h 17777"/>
                <a:gd name="connsiteX54" fmla="*/ 11491 w 30948"/>
                <a:gd name="connsiteY54" fmla="*/ 13007 h 17777"/>
                <a:gd name="connsiteX55" fmla="*/ 11661 w 30948"/>
                <a:gd name="connsiteY5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276 w 30948"/>
                <a:gd name="connsiteY27" fmla="*/ 4580 h 17777"/>
                <a:gd name="connsiteX28" fmla="*/ 15371 w 30948"/>
                <a:gd name="connsiteY28" fmla="*/ 2 h 17777"/>
                <a:gd name="connsiteX29" fmla="*/ 15997 w 30948"/>
                <a:gd name="connsiteY29" fmla="*/ 4074 h 17777"/>
                <a:gd name="connsiteX30" fmla="*/ 19521 w 30948"/>
                <a:gd name="connsiteY30" fmla="*/ 11963 h 17777"/>
                <a:gd name="connsiteX31" fmla="*/ 20864 w 30948"/>
                <a:gd name="connsiteY31" fmla="*/ 11697 h 17777"/>
                <a:gd name="connsiteX32" fmla="*/ 21162 w 30948"/>
                <a:gd name="connsiteY32" fmla="*/ 12002 h 17777"/>
                <a:gd name="connsiteX33" fmla="*/ 22997 w 30948"/>
                <a:gd name="connsiteY33" fmla="*/ 12453 h 17777"/>
                <a:gd name="connsiteX34" fmla="*/ 24409 w 30948"/>
                <a:gd name="connsiteY34" fmla="*/ 11628 h 17777"/>
                <a:gd name="connsiteX35" fmla="*/ 28460 w 30948"/>
                <a:gd name="connsiteY35" fmla="*/ 13705 h 17777"/>
                <a:gd name="connsiteX36" fmla="*/ 29599 w 30948"/>
                <a:gd name="connsiteY36" fmla="*/ 13761 h 17777"/>
                <a:gd name="connsiteX37" fmla="*/ 30114 w 30948"/>
                <a:gd name="connsiteY37" fmla="*/ 13800 h 17777"/>
                <a:gd name="connsiteX38" fmla="*/ 30756 w 30948"/>
                <a:gd name="connsiteY38" fmla="*/ 14466 h 17777"/>
                <a:gd name="connsiteX39" fmla="*/ 30922 w 30948"/>
                <a:gd name="connsiteY39" fmla="*/ 14544 h 17777"/>
                <a:gd name="connsiteX40" fmla="*/ 30948 w 30948"/>
                <a:gd name="connsiteY40" fmla="*/ 15026 h 17777"/>
                <a:gd name="connsiteX41" fmla="*/ 28911 w 30948"/>
                <a:gd name="connsiteY41" fmla="*/ 15427 h 17777"/>
                <a:gd name="connsiteX42" fmla="*/ 26975 w 30948"/>
                <a:gd name="connsiteY42" fmla="*/ 14839 h 17777"/>
                <a:gd name="connsiteX43" fmla="*/ 26650 w 30948"/>
                <a:gd name="connsiteY43" fmla="*/ 14501 h 17777"/>
                <a:gd name="connsiteX44" fmla="*/ 24931 w 30948"/>
                <a:gd name="connsiteY44" fmla="*/ 14014 h 17777"/>
                <a:gd name="connsiteX45" fmla="*/ 23674 w 30948"/>
                <a:gd name="connsiteY45" fmla="*/ 12983 h 17777"/>
                <a:gd name="connsiteX46" fmla="*/ 20832 w 30948"/>
                <a:gd name="connsiteY46" fmla="*/ 12328 h 17777"/>
                <a:gd name="connsiteX47" fmla="*/ 19017 w 30948"/>
                <a:gd name="connsiteY47" fmla="*/ 12274 h 17777"/>
                <a:gd name="connsiteX48" fmla="*/ 17681 w 30948"/>
                <a:gd name="connsiteY48" fmla="*/ 12495 h 17777"/>
                <a:gd name="connsiteX49" fmla="*/ 15591 w 30948"/>
                <a:gd name="connsiteY49" fmla="*/ 11978 h 17777"/>
                <a:gd name="connsiteX50" fmla="*/ 14100 w 30948"/>
                <a:gd name="connsiteY50" fmla="*/ 12066 h 17777"/>
                <a:gd name="connsiteX51" fmla="*/ 14142 w 30948"/>
                <a:gd name="connsiteY51" fmla="*/ 12862 h 17777"/>
                <a:gd name="connsiteX52" fmla="*/ 11745 w 30948"/>
                <a:gd name="connsiteY52" fmla="*/ 13568 h 17777"/>
                <a:gd name="connsiteX53" fmla="*/ 11931 w 30948"/>
                <a:gd name="connsiteY53" fmla="*/ 13036 h 17777"/>
                <a:gd name="connsiteX54" fmla="*/ 11491 w 30948"/>
                <a:gd name="connsiteY54" fmla="*/ 13007 h 17777"/>
                <a:gd name="connsiteX55" fmla="*/ 11661 w 30948"/>
                <a:gd name="connsiteY5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1276 w 30948"/>
                <a:gd name="connsiteY28" fmla="*/ 4580 h 17777"/>
                <a:gd name="connsiteX29" fmla="*/ 15371 w 30948"/>
                <a:gd name="connsiteY29" fmla="*/ 2 h 17777"/>
                <a:gd name="connsiteX30" fmla="*/ 15997 w 30948"/>
                <a:gd name="connsiteY30" fmla="*/ 4074 h 17777"/>
                <a:gd name="connsiteX31" fmla="*/ 19521 w 30948"/>
                <a:gd name="connsiteY31" fmla="*/ 11963 h 17777"/>
                <a:gd name="connsiteX32" fmla="*/ 20864 w 30948"/>
                <a:gd name="connsiteY32" fmla="*/ 11697 h 17777"/>
                <a:gd name="connsiteX33" fmla="*/ 21162 w 30948"/>
                <a:gd name="connsiteY33" fmla="*/ 12002 h 17777"/>
                <a:gd name="connsiteX34" fmla="*/ 22997 w 30948"/>
                <a:gd name="connsiteY34" fmla="*/ 12453 h 17777"/>
                <a:gd name="connsiteX35" fmla="*/ 24409 w 30948"/>
                <a:gd name="connsiteY35" fmla="*/ 11628 h 17777"/>
                <a:gd name="connsiteX36" fmla="*/ 28460 w 30948"/>
                <a:gd name="connsiteY36" fmla="*/ 13705 h 17777"/>
                <a:gd name="connsiteX37" fmla="*/ 29599 w 30948"/>
                <a:gd name="connsiteY37" fmla="*/ 13761 h 17777"/>
                <a:gd name="connsiteX38" fmla="*/ 30114 w 30948"/>
                <a:gd name="connsiteY38" fmla="*/ 13800 h 17777"/>
                <a:gd name="connsiteX39" fmla="*/ 30756 w 30948"/>
                <a:gd name="connsiteY39" fmla="*/ 14466 h 17777"/>
                <a:gd name="connsiteX40" fmla="*/ 30922 w 30948"/>
                <a:gd name="connsiteY40" fmla="*/ 14544 h 17777"/>
                <a:gd name="connsiteX41" fmla="*/ 30948 w 30948"/>
                <a:gd name="connsiteY41" fmla="*/ 15026 h 17777"/>
                <a:gd name="connsiteX42" fmla="*/ 28911 w 30948"/>
                <a:gd name="connsiteY42" fmla="*/ 15427 h 17777"/>
                <a:gd name="connsiteX43" fmla="*/ 26975 w 30948"/>
                <a:gd name="connsiteY43" fmla="*/ 14839 h 17777"/>
                <a:gd name="connsiteX44" fmla="*/ 26650 w 30948"/>
                <a:gd name="connsiteY44" fmla="*/ 14501 h 17777"/>
                <a:gd name="connsiteX45" fmla="*/ 24931 w 30948"/>
                <a:gd name="connsiteY45" fmla="*/ 14014 h 17777"/>
                <a:gd name="connsiteX46" fmla="*/ 23674 w 30948"/>
                <a:gd name="connsiteY46" fmla="*/ 12983 h 17777"/>
                <a:gd name="connsiteX47" fmla="*/ 20832 w 30948"/>
                <a:gd name="connsiteY47" fmla="*/ 12328 h 17777"/>
                <a:gd name="connsiteX48" fmla="*/ 19017 w 30948"/>
                <a:gd name="connsiteY48" fmla="*/ 12274 h 17777"/>
                <a:gd name="connsiteX49" fmla="*/ 17681 w 30948"/>
                <a:gd name="connsiteY49" fmla="*/ 12495 h 17777"/>
                <a:gd name="connsiteX50" fmla="*/ 15591 w 30948"/>
                <a:gd name="connsiteY50" fmla="*/ 11978 h 17777"/>
                <a:gd name="connsiteX51" fmla="*/ 14100 w 30948"/>
                <a:gd name="connsiteY51" fmla="*/ 12066 h 17777"/>
                <a:gd name="connsiteX52" fmla="*/ 14142 w 30948"/>
                <a:gd name="connsiteY52" fmla="*/ 12862 h 17777"/>
                <a:gd name="connsiteX53" fmla="*/ 11745 w 30948"/>
                <a:gd name="connsiteY53" fmla="*/ 13568 h 17777"/>
                <a:gd name="connsiteX54" fmla="*/ 11931 w 30948"/>
                <a:gd name="connsiteY54" fmla="*/ 13036 h 17777"/>
                <a:gd name="connsiteX55" fmla="*/ 11491 w 30948"/>
                <a:gd name="connsiteY55" fmla="*/ 13007 h 17777"/>
                <a:gd name="connsiteX56" fmla="*/ 11661 w 30948"/>
                <a:gd name="connsiteY56"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1276 w 30948"/>
                <a:gd name="connsiteY28" fmla="*/ 4580 h 17777"/>
                <a:gd name="connsiteX29" fmla="*/ 15371 w 30948"/>
                <a:gd name="connsiteY29" fmla="*/ 2 h 17777"/>
                <a:gd name="connsiteX30" fmla="*/ 15997 w 30948"/>
                <a:gd name="connsiteY30" fmla="*/ 4074 h 17777"/>
                <a:gd name="connsiteX31" fmla="*/ 19521 w 30948"/>
                <a:gd name="connsiteY31" fmla="*/ 11963 h 17777"/>
                <a:gd name="connsiteX32" fmla="*/ 20864 w 30948"/>
                <a:gd name="connsiteY32" fmla="*/ 11697 h 17777"/>
                <a:gd name="connsiteX33" fmla="*/ 21162 w 30948"/>
                <a:gd name="connsiteY33" fmla="*/ 12002 h 17777"/>
                <a:gd name="connsiteX34" fmla="*/ 22997 w 30948"/>
                <a:gd name="connsiteY34" fmla="*/ 12453 h 17777"/>
                <a:gd name="connsiteX35" fmla="*/ 24409 w 30948"/>
                <a:gd name="connsiteY35" fmla="*/ 11628 h 17777"/>
                <a:gd name="connsiteX36" fmla="*/ 28460 w 30948"/>
                <a:gd name="connsiteY36" fmla="*/ 13705 h 17777"/>
                <a:gd name="connsiteX37" fmla="*/ 29599 w 30948"/>
                <a:gd name="connsiteY37" fmla="*/ 13761 h 17777"/>
                <a:gd name="connsiteX38" fmla="*/ 30114 w 30948"/>
                <a:gd name="connsiteY38" fmla="*/ 13800 h 17777"/>
                <a:gd name="connsiteX39" fmla="*/ 30756 w 30948"/>
                <a:gd name="connsiteY39" fmla="*/ 14466 h 17777"/>
                <a:gd name="connsiteX40" fmla="*/ 30922 w 30948"/>
                <a:gd name="connsiteY40" fmla="*/ 14544 h 17777"/>
                <a:gd name="connsiteX41" fmla="*/ 30948 w 30948"/>
                <a:gd name="connsiteY41" fmla="*/ 15026 h 17777"/>
                <a:gd name="connsiteX42" fmla="*/ 28911 w 30948"/>
                <a:gd name="connsiteY42" fmla="*/ 15427 h 17777"/>
                <a:gd name="connsiteX43" fmla="*/ 26975 w 30948"/>
                <a:gd name="connsiteY43" fmla="*/ 14839 h 17777"/>
                <a:gd name="connsiteX44" fmla="*/ 26650 w 30948"/>
                <a:gd name="connsiteY44" fmla="*/ 14501 h 17777"/>
                <a:gd name="connsiteX45" fmla="*/ 24931 w 30948"/>
                <a:gd name="connsiteY45" fmla="*/ 14014 h 17777"/>
                <a:gd name="connsiteX46" fmla="*/ 23674 w 30948"/>
                <a:gd name="connsiteY46" fmla="*/ 12983 h 17777"/>
                <a:gd name="connsiteX47" fmla="*/ 20832 w 30948"/>
                <a:gd name="connsiteY47" fmla="*/ 12328 h 17777"/>
                <a:gd name="connsiteX48" fmla="*/ 19017 w 30948"/>
                <a:gd name="connsiteY48" fmla="*/ 12274 h 17777"/>
                <a:gd name="connsiteX49" fmla="*/ 17681 w 30948"/>
                <a:gd name="connsiteY49" fmla="*/ 12495 h 17777"/>
                <a:gd name="connsiteX50" fmla="*/ 15591 w 30948"/>
                <a:gd name="connsiteY50" fmla="*/ 11978 h 17777"/>
                <a:gd name="connsiteX51" fmla="*/ 14100 w 30948"/>
                <a:gd name="connsiteY51" fmla="*/ 12066 h 17777"/>
                <a:gd name="connsiteX52" fmla="*/ 14142 w 30948"/>
                <a:gd name="connsiteY52" fmla="*/ 12862 h 17777"/>
                <a:gd name="connsiteX53" fmla="*/ 11745 w 30948"/>
                <a:gd name="connsiteY53" fmla="*/ 13568 h 17777"/>
                <a:gd name="connsiteX54" fmla="*/ 11931 w 30948"/>
                <a:gd name="connsiteY54" fmla="*/ 13036 h 17777"/>
                <a:gd name="connsiteX55" fmla="*/ 11491 w 30948"/>
                <a:gd name="connsiteY55" fmla="*/ 13007 h 17777"/>
                <a:gd name="connsiteX56" fmla="*/ 11661 w 30948"/>
                <a:gd name="connsiteY56"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1276 w 30948"/>
                <a:gd name="connsiteY29" fmla="*/ 4580 h 17777"/>
                <a:gd name="connsiteX30" fmla="*/ 15371 w 30948"/>
                <a:gd name="connsiteY30" fmla="*/ 2 h 17777"/>
                <a:gd name="connsiteX31" fmla="*/ 15997 w 30948"/>
                <a:gd name="connsiteY31" fmla="*/ 4074 h 17777"/>
                <a:gd name="connsiteX32" fmla="*/ 19521 w 30948"/>
                <a:gd name="connsiteY32" fmla="*/ 11963 h 17777"/>
                <a:gd name="connsiteX33" fmla="*/ 20864 w 30948"/>
                <a:gd name="connsiteY33" fmla="*/ 11697 h 17777"/>
                <a:gd name="connsiteX34" fmla="*/ 21162 w 30948"/>
                <a:gd name="connsiteY34" fmla="*/ 12002 h 17777"/>
                <a:gd name="connsiteX35" fmla="*/ 22997 w 30948"/>
                <a:gd name="connsiteY35" fmla="*/ 12453 h 17777"/>
                <a:gd name="connsiteX36" fmla="*/ 24409 w 30948"/>
                <a:gd name="connsiteY36" fmla="*/ 11628 h 17777"/>
                <a:gd name="connsiteX37" fmla="*/ 28460 w 30948"/>
                <a:gd name="connsiteY37" fmla="*/ 13705 h 17777"/>
                <a:gd name="connsiteX38" fmla="*/ 29599 w 30948"/>
                <a:gd name="connsiteY38" fmla="*/ 13761 h 17777"/>
                <a:gd name="connsiteX39" fmla="*/ 30114 w 30948"/>
                <a:gd name="connsiteY39" fmla="*/ 13800 h 17777"/>
                <a:gd name="connsiteX40" fmla="*/ 30756 w 30948"/>
                <a:gd name="connsiteY40" fmla="*/ 14466 h 17777"/>
                <a:gd name="connsiteX41" fmla="*/ 30922 w 30948"/>
                <a:gd name="connsiteY41" fmla="*/ 14544 h 17777"/>
                <a:gd name="connsiteX42" fmla="*/ 30948 w 30948"/>
                <a:gd name="connsiteY42" fmla="*/ 15026 h 17777"/>
                <a:gd name="connsiteX43" fmla="*/ 28911 w 30948"/>
                <a:gd name="connsiteY43" fmla="*/ 15427 h 17777"/>
                <a:gd name="connsiteX44" fmla="*/ 26975 w 30948"/>
                <a:gd name="connsiteY44" fmla="*/ 14839 h 17777"/>
                <a:gd name="connsiteX45" fmla="*/ 26650 w 30948"/>
                <a:gd name="connsiteY45" fmla="*/ 14501 h 17777"/>
                <a:gd name="connsiteX46" fmla="*/ 24931 w 30948"/>
                <a:gd name="connsiteY46" fmla="*/ 14014 h 17777"/>
                <a:gd name="connsiteX47" fmla="*/ 23674 w 30948"/>
                <a:gd name="connsiteY47" fmla="*/ 12983 h 17777"/>
                <a:gd name="connsiteX48" fmla="*/ 20832 w 30948"/>
                <a:gd name="connsiteY48" fmla="*/ 12328 h 17777"/>
                <a:gd name="connsiteX49" fmla="*/ 19017 w 30948"/>
                <a:gd name="connsiteY49" fmla="*/ 12274 h 17777"/>
                <a:gd name="connsiteX50" fmla="*/ 17681 w 30948"/>
                <a:gd name="connsiteY50" fmla="*/ 12495 h 17777"/>
                <a:gd name="connsiteX51" fmla="*/ 15591 w 30948"/>
                <a:gd name="connsiteY51" fmla="*/ 11978 h 17777"/>
                <a:gd name="connsiteX52" fmla="*/ 14100 w 30948"/>
                <a:gd name="connsiteY52" fmla="*/ 12066 h 17777"/>
                <a:gd name="connsiteX53" fmla="*/ 14142 w 30948"/>
                <a:gd name="connsiteY53" fmla="*/ 12862 h 17777"/>
                <a:gd name="connsiteX54" fmla="*/ 11745 w 30948"/>
                <a:gd name="connsiteY54" fmla="*/ 13568 h 17777"/>
                <a:gd name="connsiteX55" fmla="*/ 11931 w 30948"/>
                <a:gd name="connsiteY55" fmla="*/ 13036 h 17777"/>
                <a:gd name="connsiteX56" fmla="*/ 11491 w 30948"/>
                <a:gd name="connsiteY56" fmla="*/ 13007 h 17777"/>
                <a:gd name="connsiteX57" fmla="*/ 11661 w 30948"/>
                <a:gd name="connsiteY57"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1276 w 30948"/>
                <a:gd name="connsiteY30" fmla="*/ 4580 h 17777"/>
                <a:gd name="connsiteX31" fmla="*/ 15371 w 30948"/>
                <a:gd name="connsiteY31" fmla="*/ 2 h 17777"/>
                <a:gd name="connsiteX32" fmla="*/ 15997 w 30948"/>
                <a:gd name="connsiteY32" fmla="*/ 4074 h 17777"/>
                <a:gd name="connsiteX33" fmla="*/ 19521 w 30948"/>
                <a:gd name="connsiteY33" fmla="*/ 11963 h 17777"/>
                <a:gd name="connsiteX34" fmla="*/ 20864 w 30948"/>
                <a:gd name="connsiteY34" fmla="*/ 11697 h 17777"/>
                <a:gd name="connsiteX35" fmla="*/ 21162 w 30948"/>
                <a:gd name="connsiteY35" fmla="*/ 12002 h 17777"/>
                <a:gd name="connsiteX36" fmla="*/ 22997 w 30948"/>
                <a:gd name="connsiteY36" fmla="*/ 12453 h 17777"/>
                <a:gd name="connsiteX37" fmla="*/ 24409 w 30948"/>
                <a:gd name="connsiteY37" fmla="*/ 11628 h 17777"/>
                <a:gd name="connsiteX38" fmla="*/ 28460 w 30948"/>
                <a:gd name="connsiteY38" fmla="*/ 13705 h 17777"/>
                <a:gd name="connsiteX39" fmla="*/ 29599 w 30948"/>
                <a:gd name="connsiteY39" fmla="*/ 13761 h 17777"/>
                <a:gd name="connsiteX40" fmla="*/ 30114 w 30948"/>
                <a:gd name="connsiteY40" fmla="*/ 13800 h 17777"/>
                <a:gd name="connsiteX41" fmla="*/ 30756 w 30948"/>
                <a:gd name="connsiteY41" fmla="*/ 14466 h 17777"/>
                <a:gd name="connsiteX42" fmla="*/ 30922 w 30948"/>
                <a:gd name="connsiteY42" fmla="*/ 14544 h 17777"/>
                <a:gd name="connsiteX43" fmla="*/ 30948 w 30948"/>
                <a:gd name="connsiteY43" fmla="*/ 15026 h 17777"/>
                <a:gd name="connsiteX44" fmla="*/ 28911 w 30948"/>
                <a:gd name="connsiteY44" fmla="*/ 15427 h 17777"/>
                <a:gd name="connsiteX45" fmla="*/ 26975 w 30948"/>
                <a:gd name="connsiteY45" fmla="*/ 14839 h 17777"/>
                <a:gd name="connsiteX46" fmla="*/ 26650 w 30948"/>
                <a:gd name="connsiteY46" fmla="*/ 14501 h 17777"/>
                <a:gd name="connsiteX47" fmla="*/ 24931 w 30948"/>
                <a:gd name="connsiteY47" fmla="*/ 14014 h 17777"/>
                <a:gd name="connsiteX48" fmla="*/ 23674 w 30948"/>
                <a:gd name="connsiteY48" fmla="*/ 12983 h 17777"/>
                <a:gd name="connsiteX49" fmla="*/ 20832 w 30948"/>
                <a:gd name="connsiteY49" fmla="*/ 12328 h 17777"/>
                <a:gd name="connsiteX50" fmla="*/ 19017 w 30948"/>
                <a:gd name="connsiteY50" fmla="*/ 12274 h 17777"/>
                <a:gd name="connsiteX51" fmla="*/ 17681 w 30948"/>
                <a:gd name="connsiteY51" fmla="*/ 12495 h 17777"/>
                <a:gd name="connsiteX52" fmla="*/ 15591 w 30948"/>
                <a:gd name="connsiteY52" fmla="*/ 11978 h 17777"/>
                <a:gd name="connsiteX53" fmla="*/ 14100 w 30948"/>
                <a:gd name="connsiteY53" fmla="*/ 12066 h 17777"/>
                <a:gd name="connsiteX54" fmla="*/ 14142 w 30948"/>
                <a:gd name="connsiteY54" fmla="*/ 12862 h 17777"/>
                <a:gd name="connsiteX55" fmla="*/ 11745 w 30948"/>
                <a:gd name="connsiteY55" fmla="*/ 13568 h 17777"/>
                <a:gd name="connsiteX56" fmla="*/ 11931 w 30948"/>
                <a:gd name="connsiteY56" fmla="*/ 13036 h 17777"/>
                <a:gd name="connsiteX57" fmla="*/ 11491 w 30948"/>
                <a:gd name="connsiteY57" fmla="*/ 13007 h 17777"/>
                <a:gd name="connsiteX58" fmla="*/ 11661 w 30948"/>
                <a:gd name="connsiteY5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1276 w 30948"/>
                <a:gd name="connsiteY30" fmla="*/ 4580 h 17777"/>
                <a:gd name="connsiteX31" fmla="*/ 15371 w 30948"/>
                <a:gd name="connsiteY31" fmla="*/ 2 h 17777"/>
                <a:gd name="connsiteX32" fmla="*/ 15997 w 30948"/>
                <a:gd name="connsiteY32" fmla="*/ 4074 h 17777"/>
                <a:gd name="connsiteX33" fmla="*/ 19521 w 30948"/>
                <a:gd name="connsiteY33" fmla="*/ 11963 h 17777"/>
                <a:gd name="connsiteX34" fmla="*/ 20864 w 30948"/>
                <a:gd name="connsiteY34" fmla="*/ 11697 h 17777"/>
                <a:gd name="connsiteX35" fmla="*/ 21162 w 30948"/>
                <a:gd name="connsiteY35" fmla="*/ 12002 h 17777"/>
                <a:gd name="connsiteX36" fmla="*/ 22997 w 30948"/>
                <a:gd name="connsiteY36" fmla="*/ 12453 h 17777"/>
                <a:gd name="connsiteX37" fmla="*/ 24409 w 30948"/>
                <a:gd name="connsiteY37" fmla="*/ 11628 h 17777"/>
                <a:gd name="connsiteX38" fmla="*/ 28460 w 30948"/>
                <a:gd name="connsiteY38" fmla="*/ 13705 h 17777"/>
                <a:gd name="connsiteX39" fmla="*/ 29599 w 30948"/>
                <a:gd name="connsiteY39" fmla="*/ 13761 h 17777"/>
                <a:gd name="connsiteX40" fmla="*/ 30114 w 30948"/>
                <a:gd name="connsiteY40" fmla="*/ 13800 h 17777"/>
                <a:gd name="connsiteX41" fmla="*/ 30756 w 30948"/>
                <a:gd name="connsiteY41" fmla="*/ 14466 h 17777"/>
                <a:gd name="connsiteX42" fmla="*/ 30922 w 30948"/>
                <a:gd name="connsiteY42" fmla="*/ 14544 h 17777"/>
                <a:gd name="connsiteX43" fmla="*/ 30948 w 30948"/>
                <a:gd name="connsiteY43" fmla="*/ 15026 h 17777"/>
                <a:gd name="connsiteX44" fmla="*/ 28911 w 30948"/>
                <a:gd name="connsiteY44" fmla="*/ 15427 h 17777"/>
                <a:gd name="connsiteX45" fmla="*/ 26975 w 30948"/>
                <a:gd name="connsiteY45" fmla="*/ 14839 h 17777"/>
                <a:gd name="connsiteX46" fmla="*/ 26650 w 30948"/>
                <a:gd name="connsiteY46" fmla="*/ 14501 h 17777"/>
                <a:gd name="connsiteX47" fmla="*/ 24931 w 30948"/>
                <a:gd name="connsiteY47" fmla="*/ 14014 h 17777"/>
                <a:gd name="connsiteX48" fmla="*/ 23674 w 30948"/>
                <a:gd name="connsiteY48" fmla="*/ 12983 h 17777"/>
                <a:gd name="connsiteX49" fmla="*/ 20832 w 30948"/>
                <a:gd name="connsiteY49" fmla="*/ 12328 h 17777"/>
                <a:gd name="connsiteX50" fmla="*/ 19017 w 30948"/>
                <a:gd name="connsiteY50" fmla="*/ 12274 h 17777"/>
                <a:gd name="connsiteX51" fmla="*/ 17681 w 30948"/>
                <a:gd name="connsiteY51" fmla="*/ 12495 h 17777"/>
                <a:gd name="connsiteX52" fmla="*/ 15591 w 30948"/>
                <a:gd name="connsiteY52" fmla="*/ 11978 h 17777"/>
                <a:gd name="connsiteX53" fmla="*/ 14100 w 30948"/>
                <a:gd name="connsiteY53" fmla="*/ 12066 h 17777"/>
                <a:gd name="connsiteX54" fmla="*/ 14142 w 30948"/>
                <a:gd name="connsiteY54" fmla="*/ 12862 h 17777"/>
                <a:gd name="connsiteX55" fmla="*/ 11745 w 30948"/>
                <a:gd name="connsiteY55" fmla="*/ 13568 h 17777"/>
                <a:gd name="connsiteX56" fmla="*/ 11931 w 30948"/>
                <a:gd name="connsiteY56" fmla="*/ 13036 h 17777"/>
                <a:gd name="connsiteX57" fmla="*/ 11491 w 30948"/>
                <a:gd name="connsiteY57" fmla="*/ 13007 h 17777"/>
                <a:gd name="connsiteX58" fmla="*/ 11661 w 30948"/>
                <a:gd name="connsiteY5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1276 w 30948"/>
                <a:gd name="connsiteY31" fmla="*/ 4580 h 17777"/>
                <a:gd name="connsiteX32" fmla="*/ 15371 w 30948"/>
                <a:gd name="connsiteY32" fmla="*/ 2 h 17777"/>
                <a:gd name="connsiteX33" fmla="*/ 15997 w 30948"/>
                <a:gd name="connsiteY33" fmla="*/ 4074 h 17777"/>
                <a:gd name="connsiteX34" fmla="*/ 19521 w 30948"/>
                <a:gd name="connsiteY34" fmla="*/ 11963 h 17777"/>
                <a:gd name="connsiteX35" fmla="*/ 20864 w 30948"/>
                <a:gd name="connsiteY35" fmla="*/ 11697 h 17777"/>
                <a:gd name="connsiteX36" fmla="*/ 21162 w 30948"/>
                <a:gd name="connsiteY36" fmla="*/ 12002 h 17777"/>
                <a:gd name="connsiteX37" fmla="*/ 22997 w 30948"/>
                <a:gd name="connsiteY37" fmla="*/ 12453 h 17777"/>
                <a:gd name="connsiteX38" fmla="*/ 24409 w 30948"/>
                <a:gd name="connsiteY38" fmla="*/ 11628 h 17777"/>
                <a:gd name="connsiteX39" fmla="*/ 28460 w 30948"/>
                <a:gd name="connsiteY39" fmla="*/ 13705 h 17777"/>
                <a:gd name="connsiteX40" fmla="*/ 29599 w 30948"/>
                <a:gd name="connsiteY40" fmla="*/ 13761 h 17777"/>
                <a:gd name="connsiteX41" fmla="*/ 30114 w 30948"/>
                <a:gd name="connsiteY41" fmla="*/ 13800 h 17777"/>
                <a:gd name="connsiteX42" fmla="*/ 30756 w 30948"/>
                <a:gd name="connsiteY42" fmla="*/ 14466 h 17777"/>
                <a:gd name="connsiteX43" fmla="*/ 30922 w 30948"/>
                <a:gd name="connsiteY43" fmla="*/ 14544 h 17777"/>
                <a:gd name="connsiteX44" fmla="*/ 30948 w 30948"/>
                <a:gd name="connsiteY44" fmla="*/ 15026 h 17777"/>
                <a:gd name="connsiteX45" fmla="*/ 28911 w 30948"/>
                <a:gd name="connsiteY45" fmla="*/ 15427 h 17777"/>
                <a:gd name="connsiteX46" fmla="*/ 26975 w 30948"/>
                <a:gd name="connsiteY46" fmla="*/ 14839 h 17777"/>
                <a:gd name="connsiteX47" fmla="*/ 26650 w 30948"/>
                <a:gd name="connsiteY47" fmla="*/ 14501 h 17777"/>
                <a:gd name="connsiteX48" fmla="*/ 24931 w 30948"/>
                <a:gd name="connsiteY48" fmla="*/ 14014 h 17777"/>
                <a:gd name="connsiteX49" fmla="*/ 23674 w 30948"/>
                <a:gd name="connsiteY49" fmla="*/ 12983 h 17777"/>
                <a:gd name="connsiteX50" fmla="*/ 20832 w 30948"/>
                <a:gd name="connsiteY50" fmla="*/ 12328 h 17777"/>
                <a:gd name="connsiteX51" fmla="*/ 19017 w 30948"/>
                <a:gd name="connsiteY51" fmla="*/ 12274 h 17777"/>
                <a:gd name="connsiteX52" fmla="*/ 17681 w 30948"/>
                <a:gd name="connsiteY52" fmla="*/ 12495 h 17777"/>
                <a:gd name="connsiteX53" fmla="*/ 15591 w 30948"/>
                <a:gd name="connsiteY53" fmla="*/ 11978 h 17777"/>
                <a:gd name="connsiteX54" fmla="*/ 14100 w 30948"/>
                <a:gd name="connsiteY54" fmla="*/ 12066 h 17777"/>
                <a:gd name="connsiteX55" fmla="*/ 14142 w 30948"/>
                <a:gd name="connsiteY55" fmla="*/ 12862 h 17777"/>
                <a:gd name="connsiteX56" fmla="*/ 11745 w 30948"/>
                <a:gd name="connsiteY56" fmla="*/ 13568 h 17777"/>
                <a:gd name="connsiteX57" fmla="*/ 11931 w 30948"/>
                <a:gd name="connsiteY57" fmla="*/ 13036 h 17777"/>
                <a:gd name="connsiteX58" fmla="*/ 11491 w 30948"/>
                <a:gd name="connsiteY58" fmla="*/ 13007 h 17777"/>
                <a:gd name="connsiteX59" fmla="*/ 11661 w 30948"/>
                <a:gd name="connsiteY59"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1276 w 30948"/>
                <a:gd name="connsiteY31" fmla="*/ 4580 h 17777"/>
                <a:gd name="connsiteX32" fmla="*/ 15371 w 30948"/>
                <a:gd name="connsiteY32" fmla="*/ 2 h 17777"/>
                <a:gd name="connsiteX33" fmla="*/ 15997 w 30948"/>
                <a:gd name="connsiteY33" fmla="*/ 4074 h 17777"/>
                <a:gd name="connsiteX34" fmla="*/ 19521 w 30948"/>
                <a:gd name="connsiteY34" fmla="*/ 11963 h 17777"/>
                <a:gd name="connsiteX35" fmla="*/ 20864 w 30948"/>
                <a:gd name="connsiteY35" fmla="*/ 11697 h 17777"/>
                <a:gd name="connsiteX36" fmla="*/ 21162 w 30948"/>
                <a:gd name="connsiteY36" fmla="*/ 12002 h 17777"/>
                <a:gd name="connsiteX37" fmla="*/ 22997 w 30948"/>
                <a:gd name="connsiteY37" fmla="*/ 12453 h 17777"/>
                <a:gd name="connsiteX38" fmla="*/ 24409 w 30948"/>
                <a:gd name="connsiteY38" fmla="*/ 11628 h 17777"/>
                <a:gd name="connsiteX39" fmla="*/ 28460 w 30948"/>
                <a:gd name="connsiteY39" fmla="*/ 13705 h 17777"/>
                <a:gd name="connsiteX40" fmla="*/ 29599 w 30948"/>
                <a:gd name="connsiteY40" fmla="*/ 13761 h 17777"/>
                <a:gd name="connsiteX41" fmla="*/ 30114 w 30948"/>
                <a:gd name="connsiteY41" fmla="*/ 13800 h 17777"/>
                <a:gd name="connsiteX42" fmla="*/ 30756 w 30948"/>
                <a:gd name="connsiteY42" fmla="*/ 14466 h 17777"/>
                <a:gd name="connsiteX43" fmla="*/ 30922 w 30948"/>
                <a:gd name="connsiteY43" fmla="*/ 14544 h 17777"/>
                <a:gd name="connsiteX44" fmla="*/ 30948 w 30948"/>
                <a:gd name="connsiteY44" fmla="*/ 15026 h 17777"/>
                <a:gd name="connsiteX45" fmla="*/ 28911 w 30948"/>
                <a:gd name="connsiteY45" fmla="*/ 15427 h 17777"/>
                <a:gd name="connsiteX46" fmla="*/ 26975 w 30948"/>
                <a:gd name="connsiteY46" fmla="*/ 14839 h 17777"/>
                <a:gd name="connsiteX47" fmla="*/ 26650 w 30948"/>
                <a:gd name="connsiteY47" fmla="*/ 14501 h 17777"/>
                <a:gd name="connsiteX48" fmla="*/ 24931 w 30948"/>
                <a:gd name="connsiteY48" fmla="*/ 14014 h 17777"/>
                <a:gd name="connsiteX49" fmla="*/ 23674 w 30948"/>
                <a:gd name="connsiteY49" fmla="*/ 12983 h 17777"/>
                <a:gd name="connsiteX50" fmla="*/ 20832 w 30948"/>
                <a:gd name="connsiteY50" fmla="*/ 12328 h 17777"/>
                <a:gd name="connsiteX51" fmla="*/ 19017 w 30948"/>
                <a:gd name="connsiteY51" fmla="*/ 12274 h 17777"/>
                <a:gd name="connsiteX52" fmla="*/ 17681 w 30948"/>
                <a:gd name="connsiteY52" fmla="*/ 12495 h 17777"/>
                <a:gd name="connsiteX53" fmla="*/ 15591 w 30948"/>
                <a:gd name="connsiteY53" fmla="*/ 11978 h 17777"/>
                <a:gd name="connsiteX54" fmla="*/ 14100 w 30948"/>
                <a:gd name="connsiteY54" fmla="*/ 12066 h 17777"/>
                <a:gd name="connsiteX55" fmla="*/ 14142 w 30948"/>
                <a:gd name="connsiteY55" fmla="*/ 12862 h 17777"/>
                <a:gd name="connsiteX56" fmla="*/ 11745 w 30948"/>
                <a:gd name="connsiteY56" fmla="*/ 13568 h 17777"/>
                <a:gd name="connsiteX57" fmla="*/ 11931 w 30948"/>
                <a:gd name="connsiteY57" fmla="*/ 13036 h 17777"/>
                <a:gd name="connsiteX58" fmla="*/ 11491 w 30948"/>
                <a:gd name="connsiteY58" fmla="*/ 13007 h 17777"/>
                <a:gd name="connsiteX59" fmla="*/ 11661 w 30948"/>
                <a:gd name="connsiteY59"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276 w 30948"/>
                <a:gd name="connsiteY32" fmla="*/ 4580 h 17777"/>
                <a:gd name="connsiteX33" fmla="*/ 15371 w 30948"/>
                <a:gd name="connsiteY33" fmla="*/ 2 h 17777"/>
                <a:gd name="connsiteX34" fmla="*/ 15997 w 30948"/>
                <a:gd name="connsiteY34" fmla="*/ 4074 h 17777"/>
                <a:gd name="connsiteX35" fmla="*/ 19521 w 30948"/>
                <a:gd name="connsiteY35" fmla="*/ 11963 h 17777"/>
                <a:gd name="connsiteX36" fmla="*/ 20864 w 30948"/>
                <a:gd name="connsiteY36" fmla="*/ 11697 h 17777"/>
                <a:gd name="connsiteX37" fmla="*/ 21162 w 30948"/>
                <a:gd name="connsiteY37" fmla="*/ 12002 h 17777"/>
                <a:gd name="connsiteX38" fmla="*/ 22997 w 30948"/>
                <a:gd name="connsiteY38" fmla="*/ 12453 h 17777"/>
                <a:gd name="connsiteX39" fmla="*/ 24409 w 30948"/>
                <a:gd name="connsiteY39" fmla="*/ 11628 h 17777"/>
                <a:gd name="connsiteX40" fmla="*/ 28460 w 30948"/>
                <a:gd name="connsiteY40" fmla="*/ 13705 h 17777"/>
                <a:gd name="connsiteX41" fmla="*/ 29599 w 30948"/>
                <a:gd name="connsiteY41" fmla="*/ 13761 h 17777"/>
                <a:gd name="connsiteX42" fmla="*/ 30114 w 30948"/>
                <a:gd name="connsiteY42" fmla="*/ 13800 h 17777"/>
                <a:gd name="connsiteX43" fmla="*/ 30756 w 30948"/>
                <a:gd name="connsiteY43" fmla="*/ 14466 h 17777"/>
                <a:gd name="connsiteX44" fmla="*/ 30922 w 30948"/>
                <a:gd name="connsiteY44" fmla="*/ 14544 h 17777"/>
                <a:gd name="connsiteX45" fmla="*/ 30948 w 30948"/>
                <a:gd name="connsiteY45" fmla="*/ 15026 h 17777"/>
                <a:gd name="connsiteX46" fmla="*/ 28911 w 30948"/>
                <a:gd name="connsiteY46" fmla="*/ 15427 h 17777"/>
                <a:gd name="connsiteX47" fmla="*/ 26975 w 30948"/>
                <a:gd name="connsiteY47" fmla="*/ 14839 h 17777"/>
                <a:gd name="connsiteX48" fmla="*/ 26650 w 30948"/>
                <a:gd name="connsiteY48" fmla="*/ 14501 h 17777"/>
                <a:gd name="connsiteX49" fmla="*/ 24931 w 30948"/>
                <a:gd name="connsiteY49" fmla="*/ 14014 h 17777"/>
                <a:gd name="connsiteX50" fmla="*/ 23674 w 30948"/>
                <a:gd name="connsiteY50" fmla="*/ 12983 h 17777"/>
                <a:gd name="connsiteX51" fmla="*/ 20832 w 30948"/>
                <a:gd name="connsiteY51" fmla="*/ 12328 h 17777"/>
                <a:gd name="connsiteX52" fmla="*/ 19017 w 30948"/>
                <a:gd name="connsiteY52" fmla="*/ 12274 h 17777"/>
                <a:gd name="connsiteX53" fmla="*/ 17681 w 30948"/>
                <a:gd name="connsiteY53" fmla="*/ 12495 h 17777"/>
                <a:gd name="connsiteX54" fmla="*/ 15591 w 30948"/>
                <a:gd name="connsiteY54" fmla="*/ 11978 h 17777"/>
                <a:gd name="connsiteX55" fmla="*/ 14100 w 30948"/>
                <a:gd name="connsiteY55" fmla="*/ 12066 h 17777"/>
                <a:gd name="connsiteX56" fmla="*/ 14142 w 30948"/>
                <a:gd name="connsiteY56" fmla="*/ 12862 h 17777"/>
                <a:gd name="connsiteX57" fmla="*/ 11745 w 30948"/>
                <a:gd name="connsiteY57" fmla="*/ 13568 h 17777"/>
                <a:gd name="connsiteX58" fmla="*/ 11931 w 30948"/>
                <a:gd name="connsiteY58" fmla="*/ 13036 h 17777"/>
                <a:gd name="connsiteX59" fmla="*/ 11491 w 30948"/>
                <a:gd name="connsiteY59" fmla="*/ 13007 h 17777"/>
                <a:gd name="connsiteX60" fmla="*/ 11661 w 30948"/>
                <a:gd name="connsiteY60"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276 w 30948"/>
                <a:gd name="connsiteY32" fmla="*/ 4580 h 17777"/>
                <a:gd name="connsiteX33" fmla="*/ 15371 w 30948"/>
                <a:gd name="connsiteY33" fmla="*/ 2 h 17777"/>
                <a:gd name="connsiteX34" fmla="*/ 15997 w 30948"/>
                <a:gd name="connsiteY34" fmla="*/ 4074 h 17777"/>
                <a:gd name="connsiteX35" fmla="*/ 19521 w 30948"/>
                <a:gd name="connsiteY35" fmla="*/ 11963 h 17777"/>
                <a:gd name="connsiteX36" fmla="*/ 20864 w 30948"/>
                <a:gd name="connsiteY36" fmla="*/ 11697 h 17777"/>
                <a:gd name="connsiteX37" fmla="*/ 21162 w 30948"/>
                <a:gd name="connsiteY37" fmla="*/ 12002 h 17777"/>
                <a:gd name="connsiteX38" fmla="*/ 22997 w 30948"/>
                <a:gd name="connsiteY38" fmla="*/ 12453 h 17777"/>
                <a:gd name="connsiteX39" fmla="*/ 24409 w 30948"/>
                <a:gd name="connsiteY39" fmla="*/ 11628 h 17777"/>
                <a:gd name="connsiteX40" fmla="*/ 28460 w 30948"/>
                <a:gd name="connsiteY40" fmla="*/ 13705 h 17777"/>
                <a:gd name="connsiteX41" fmla="*/ 29599 w 30948"/>
                <a:gd name="connsiteY41" fmla="*/ 13761 h 17777"/>
                <a:gd name="connsiteX42" fmla="*/ 30114 w 30948"/>
                <a:gd name="connsiteY42" fmla="*/ 13800 h 17777"/>
                <a:gd name="connsiteX43" fmla="*/ 30756 w 30948"/>
                <a:gd name="connsiteY43" fmla="*/ 14466 h 17777"/>
                <a:gd name="connsiteX44" fmla="*/ 30922 w 30948"/>
                <a:gd name="connsiteY44" fmla="*/ 14544 h 17777"/>
                <a:gd name="connsiteX45" fmla="*/ 30948 w 30948"/>
                <a:gd name="connsiteY45" fmla="*/ 15026 h 17777"/>
                <a:gd name="connsiteX46" fmla="*/ 28911 w 30948"/>
                <a:gd name="connsiteY46" fmla="*/ 15427 h 17777"/>
                <a:gd name="connsiteX47" fmla="*/ 26975 w 30948"/>
                <a:gd name="connsiteY47" fmla="*/ 14839 h 17777"/>
                <a:gd name="connsiteX48" fmla="*/ 26650 w 30948"/>
                <a:gd name="connsiteY48" fmla="*/ 14501 h 17777"/>
                <a:gd name="connsiteX49" fmla="*/ 24931 w 30948"/>
                <a:gd name="connsiteY49" fmla="*/ 14014 h 17777"/>
                <a:gd name="connsiteX50" fmla="*/ 23674 w 30948"/>
                <a:gd name="connsiteY50" fmla="*/ 12983 h 17777"/>
                <a:gd name="connsiteX51" fmla="*/ 20832 w 30948"/>
                <a:gd name="connsiteY51" fmla="*/ 12328 h 17777"/>
                <a:gd name="connsiteX52" fmla="*/ 19017 w 30948"/>
                <a:gd name="connsiteY52" fmla="*/ 12274 h 17777"/>
                <a:gd name="connsiteX53" fmla="*/ 17681 w 30948"/>
                <a:gd name="connsiteY53" fmla="*/ 12495 h 17777"/>
                <a:gd name="connsiteX54" fmla="*/ 15591 w 30948"/>
                <a:gd name="connsiteY54" fmla="*/ 11978 h 17777"/>
                <a:gd name="connsiteX55" fmla="*/ 14100 w 30948"/>
                <a:gd name="connsiteY55" fmla="*/ 12066 h 17777"/>
                <a:gd name="connsiteX56" fmla="*/ 14142 w 30948"/>
                <a:gd name="connsiteY56" fmla="*/ 12862 h 17777"/>
                <a:gd name="connsiteX57" fmla="*/ 11745 w 30948"/>
                <a:gd name="connsiteY57" fmla="*/ 13568 h 17777"/>
                <a:gd name="connsiteX58" fmla="*/ 11931 w 30948"/>
                <a:gd name="connsiteY58" fmla="*/ 13036 h 17777"/>
                <a:gd name="connsiteX59" fmla="*/ 11491 w 30948"/>
                <a:gd name="connsiteY59" fmla="*/ 13007 h 17777"/>
                <a:gd name="connsiteX60" fmla="*/ 11661 w 30948"/>
                <a:gd name="connsiteY60"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1276 w 30948"/>
                <a:gd name="connsiteY33" fmla="*/ 4580 h 17777"/>
                <a:gd name="connsiteX34" fmla="*/ 15371 w 30948"/>
                <a:gd name="connsiteY34" fmla="*/ 2 h 17777"/>
                <a:gd name="connsiteX35" fmla="*/ 15997 w 30948"/>
                <a:gd name="connsiteY35" fmla="*/ 4074 h 17777"/>
                <a:gd name="connsiteX36" fmla="*/ 19521 w 30948"/>
                <a:gd name="connsiteY36" fmla="*/ 11963 h 17777"/>
                <a:gd name="connsiteX37" fmla="*/ 20864 w 30948"/>
                <a:gd name="connsiteY37" fmla="*/ 11697 h 17777"/>
                <a:gd name="connsiteX38" fmla="*/ 21162 w 30948"/>
                <a:gd name="connsiteY38" fmla="*/ 12002 h 17777"/>
                <a:gd name="connsiteX39" fmla="*/ 22997 w 30948"/>
                <a:gd name="connsiteY39" fmla="*/ 12453 h 17777"/>
                <a:gd name="connsiteX40" fmla="*/ 24409 w 30948"/>
                <a:gd name="connsiteY40" fmla="*/ 11628 h 17777"/>
                <a:gd name="connsiteX41" fmla="*/ 28460 w 30948"/>
                <a:gd name="connsiteY41" fmla="*/ 13705 h 17777"/>
                <a:gd name="connsiteX42" fmla="*/ 29599 w 30948"/>
                <a:gd name="connsiteY42" fmla="*/ 13761 h 17777"/>
                <a:gd name="connsiteX43" fmla="*/ 30114 w 30948"/>
                <a:gd name="connsiteY43" fmla="*/ 13800 h 17777"/>
                <a:gd name="connsiteX44" fmla="*/ 30756 w 30948"/>
                <a:gd name="connsiteY44" fmla="*/ 14466 h 17777"/>
                <a:gd name="connsiteX45" fmla="*/ 30922 w 30948"/>
                <a:gd name="connsiteY45" fmla="*/ 14544 h 17777"/>
                <a:gd name="connsiteX46" fmla="*/ 30948 w 30948"/>
                <a:gd name="connsiteY46" fmla="*/ 15026 h 17777"/>
                <a:gd name="connsiteX47" fmla="*/ 28911 w 30948"/>
                <a:gd name="connsiteY47" fmla="*/ 15427 h 17777"/>
                <a:gd name="connsiteX48" fmla="*/ 26975 w 30948"/>
                <a:gd name="connsiteY48" fmla="*/ 14839 h 17777"/>
                <a:gd name="connsiteX49" fmla="*/ 26650 w 30948"/>
                <a:gd name="connsiteY49" fmla="*/ 14501 h 17777"/>
                <a:gd name="connsiteX50" fmla="*/ 24931 w 30948"/>
                <a:gd name="connsiteY50" fmla="*/ 14014 h 17777"/>
                <a:gd name="connsiteX51" fmla="*/ 23674 w 30948"/>
                <a:gd name="connsiteY51" fmla="*/ 12983 h 17777"/>
                <a:gd name="connsiteX52" fmla="*/ 20832 w 30948"/>
                <a:gd name="connsiteY52" fmla="*/ 12328 h 17777"/>
                <a:gd name="connsiteX53" fmla="*/ 19017 w 30948"/>
                <a:gd name="connsiteY53" fmla="*/ 12274 h 17777"/>
                <a:gd name="connsiteX54" fmla="*/ 17681 w 30948"/>
                <a:gd name="connsiteY54" fmla="*/ 12495 h 17777"/>
                <a:gd name="connsiteX55" fmla="*/ 15591 w 30948"/>
                <a:gd name="connsiteY55" fmla="*/ 11978 h 17777"/>
                <a:gd name="connsiteX56" fmla="*/ 14100 w 30948"/>
                <a:gd name="connsiteY56" fmla="*/ 12066 h 17777"/>
                <a:gd name="connsiteX57" fmla="*/ 14142 w 30948"/>
                <a:gd name="connsiteY57" fmla="*/ 12862 h 17777"/>
                <a:gd name="connsiteX58" fmla="*/ 11745 w 30948"/>
                <a:gd name="connsiteY58" fmla="*/ 13568 h 17777"/>
                <a:gd name="connsiteX59" fmla="*/ 11931 w 30948"/>
                <a:gd name="connsiteY59" fmla="*/ 13036 h 17777"/>
                <a:gd name="connsiteX60" fmla="*/ 11491 w 30948"/>
                <a:gd name="connsiteY60" fmla="*/ 13007 h 17777"/>
                <a:gd name="connsiteX61" fmla="*/ 11661 w 30948"/>
                <a:gd name="connsiteY61"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1276 w 30948"/>
                <a:gd name="connsiteY33" fmla="*/ 4580 h 17777"/>
                <a:gd name="connsiteX34" fmla="*/ 15371 w 30948"/>
                <a:gd name="connsiteY34" fmla="*/ 2 h 17777"/>
                <a:gd name="connsiteX35" fmla="*/ 15997 w 30948"/>
                <a:gd name="connsiteY35" fmla="*/ 4074 h 17777"/>
                <a:gd name="connsiteX36" fmla="*/ 19521 w 30948"/>
                <a:gd name="connsiteY36" fmla="*/ 11963 h 17777"/>
                <a:gd name="connsiteX37" fmla="*/ 20864 w 30948"/>
                <a:gd name="connsiteY37" fmla="*/ 11697 h 17777"/>
                <a:gd name="connsiteX38" fmla="*/ 21162 w 30948"/>
                <a:gd name="connsiteY38" fmla="*/ 12002 h 17777"/>
                <a:gd name="connsiteX39" fmla="*/ 22997 w 30948"/>
                <a:gd name="connsiteY39" fmla="*/ 12453 h 17777"/>
                <a:gd name="connsiteX40" fmla="*/ 24409 w 30948"/>
                <a:gd name="connsiteY40" fmla="*/ 11628 h 17777"/>
                <a:gd name="connsiteX41" fmla="*/ 28460 w 30948"/>
                <a:gd name="connsiteY41" fmla="*/ 13705 h 17777"/>
                <a:gd name="connsiteX42" fmla="*/ 29599 w 30948"/>
                <a:gd name="connsiteY42" fmla="*/ 13761 h 17777"/>
                <a:gd name="connsiteX43" fmla="*/ 30114 w 30948"/>
                <a:gd name="connsiteY43" fmla="*/ 13800 h 17777"/>
                <a:gd name="connsiteX44" fmla="*/ 30756 w 30948"/>
                <a:gd name="connsiteY44" fmla="*/ 14466 h 17777"/>
                <a:gd name="connsiteX45" fmla="*/ 30922 w 30948"/>
                <a:gd name="connsiteY45" fmla="*/ 14544 h 17777"/>
                <a:gd name="connsiteX46" fmla="*/ 30948 w 30948"/>
                <a:gd name="connsiteY46" fmla="*/ 15026 h 17777"/>
                <a:gd name="connsiteX47" fmla="*/ 28911 w 30948"/>
                <a:gd name="connsiteY47" fmla="*/ 15427 h 17777"/>
                <a:gd name="connsiteX48" fmla="*/ 26975 w 30948"/>
                <a:gd name="connsiteY48" fmla="*/ 14839 h 17777"/>
                <a:gd name="connsiteX49" fmla="*/ 26650 w 30948"/>
                <a:gd name="connsiteY49" fmla="*/ 14501 h 17777"/>
                <a:gd name="connsiteX50" fmla="*/ 24931 w 30948"/>
                <a:gd name="connsiteY50" fmla="*/ 14014 h 17777"/>
                <a:gd name="connsiteX51" fmla="*/ 23674 w 30948"/>
                <a:gd name="connsiteY51" fmla="*/ 12983 h 17777"/>
                <a:gd name="connsiteX52" fmla="*/ 20832 w 30948"/>
                <a:gd name="connsiteY52" fmla="*/ 12328 h 17777"/>
                <a:gd name="connsiteX53" fmla="*/ 19017 w 30948"/>
                <a:gd name="connsiteY53" fmla="*/ 12274 h 17777"/>
                <a:gd name="connsiteX54" fmla="*/ 17681 w 30948"/>
                <a:gd name="connsiteY54" fmla="*/ 12495 h 17777"/>
                <a:gd name="connsiteX55" fmla="*/ 15591 w 30948"/>
                <a:gd name="connsiteY55" fmla="*/ 11978 h 17777"/>
                <a:gd name="connsiteX56" fmla="*/ 14100 w 30948"/>
                <a:gd name="connsiteY56" fmla="*/ 12066 h 17777"/>
                <a:gd name="connsiteX57" fmla="*/ 14142 w 30948"/>
                <a:gd name="connsiteY57" fmla="*/ 12862 h 17777"/>
                <a:gd name="connsiteX58" fmla="*/ 11745 w 30948"/>
                <a:gd name="connsiteY58" fmla="*/ 13568 h 17777"/>
                <a:gd name="connsiteX59" fmla="*/ 11931 w 30948"/>
                <a:gd name="connsiteY59" fmla="*/ 13036 h 17777"/>
                <a:gd name="connsiteX60" fmla="*/ 11491 w 30948"/>
                <a:gd name="connsiteY60" fmla="*/ 13007 h 17777"/>
                <a:gd name="connsiteX61" fmla="*/ 11661 w 30948"/>
                <a:gd name="connsiteY61"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1276 w 30948"/>
                <a:gd name="connsiteY34" fmla="*/ 4580 h 17777"/>
                <a:gd name="connsiteX35" fmla="*/ 15371 w 30948"/>
                <a:gd name="connsiteY35" fmla="*/ 2 h 17777"/>
                <a:gd name="connsiteX36" fmla="*/ 15997 w 30948"/>
                <a:gd name="connsiteY36" fmla="*/ 4074 h 17777"/>
                <a:gd name="connsiteX37" fmla="*/ 19521 w 30948"/>
                <a:gd name="connsiteY37" fmla="*/ 11963 h 17777"/>
                <a:gd name="connsiteX38" fmla="*/ 20864 w 30948"/>
                <a:gd name="connsiteY38" fmla="*/ 11697 h 17777"/>
                <a:gd name="connsiteX39" fmla="*/ 21162 w 30948"/>
                <a:gd name="connsiteY39" fmla="*/ 12002 h 17777"/>
                <a:gd name="connsiteX40" fmla="*/ 22997 w 30948"/>
                <a:gd name="connsiteY40" fmla="*/ 12453 h 17777"/>
                <a:gd name="connsiteX41" fmla="*/ 24409 w 30948"/>
                <a:gd name="connsiteY41" fmla="*/ 11628 h 17777"/>
                <a:gd name="connsiteX42" fmla="*/ 28460 w 30948"/>
                <a:gd name="connsiteY42" fmla="*/ 13705 h 17777"/>
                <a:gd name="connsiteX43" fmla="*/ 29599 w 30948"/>
                <a:gd name="connsiteY43" fmla="*/ 13761 h 17777"/>
                <a:gd name="connsiteX44" fmla="*/ 30114 w 30948"/>
                <a:gd name="connsiteY44" fmla="*/ 13800 h 17777"/>
                <a:gd name="connsiteX45" fmla="*/ 30756 w 30948"/>
                <a:gd name="connsiteY45" fmla="*/ 14466 h 17777"/>
                <a:gd name="connsiteX46" fmla="*/ 30922 w 30948"/>
                <a:gd name="connsiteY46" fmla="*/ 14544 h 17777"/>
                <a:gd name="connsiteX47" fmla="*/ 30948 w 30948"/>
                <a:gd name="connsiteY47" fmla="*/ 15026 h 17777"/>
                <a:gd name="connsiteX48" fmla="*/ 28911 w 30948"/>
                <a:gd name="connsiteY48" fmla="*/ 15427 h 17777"/>
                <a:gd name="connsiteX49" fmla="*/ 26975 w 30948"/>
                <a:gd name="connsiteY49" fmla="*/ 14839 h 17777"/>
                <a:gd name="connsiteX50" fmla="*/ 26650 w 30948"/>
                <a:gd name="connsiteY50" fmla="*/ 14501 h 17777"/>
                <a:gd name="connsiteX51" fmla="*/ 24931 w 30948"/>
                <a:gd name="connsiteY51" fmla="*/ 14014 h 17777"/>
                <a:gd name="connsiteX52" fmla="*/ 23674 w 30948"/>
                <a:gd name="connsiteY52" fmla="*/ 12983 h 17777"/>
                <a:gd name="connsiteX53" fmla="*/ 20832 w 30948"/>
                <a:gd name="connsiteY53" fmla="*/ 12328 h 17777"/>
                <a:gd name="connsiteX54" fmla="*/ 19017 w 30948"/>
                <a:gd name="connsiteY54" fmla="*/ 12274 h 17777"/>
                <a:gd name="connsiteX55" fmla="*/ 17681 w 30948"/>
                <a:gd name="connsiteY55" fmla="*/ 12495 h 17777"/>
                <a:gd name="connsiteX56" fmla="*/ 15591 w 30948"/>
                <a:gd name="connsiteY56" fmla="*/ 11978 h 17777"/>
                <a:gd name="connsiteX57" fmla="*/ 14100 w 30948"/>
                <a:gd name="connsiteY57" fmla="*/ 12066 h 17777"/>
                <a:gd name="connsiteX58" fmla="*/ 14142 w 30948"/>
                <a:gd name="connsiteY58" fmla="*/ 12862 h 17777"/>
                <a:gd name="connsiteX59" fmla="*/ 11745 w 30948"/>
                <a:gd name="connsiteY59" fmla="*/ 13568 h 17777"/>
                <a:gd name="connsiteX60" fmla="*/ 11931 w 30948"/>
                <a:gd name="connsiteY60" fmla="*/ 13036 h 17777"/>
                <a:gd name="connsiteX61" fmla="*/ 11491 w 30948"/>
                <a:gd name="connsiteY61" fmla="*/ 13007 h 17777"/>
                <a:gd name="connsiteX62" fmla="*/ 11661 w 30948"/>
                <a:gd name="connsiteY62"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1276 w 30948"/>
                <a:gd name="connsiteY34" fmla="*/ 4580 h 17777"/>
                <a:gd name="connsiteX35" fmla="*/ 15371 w 30948"/>
                <a:gd name="connsiteY35" fmla="*/ 2 h 17777"/>
                <a:gd name="connsiteX36" fmla="*/ 15997 w 30948"/>
                <a:gd name="connsiteY36" fmla="*/ 4074 h 17777"/>
                <a:gd name="connsiteX37" fmla="*/ 19521 w 30948"/>
                <a:gd name="connsiteY37" fmla="*/ 11963 h 17777"/>
                <a:gd name="connsiteX38" fmla="*/ 20864 w 30948"/>
                <a:gd name="connsiteY38" fmla="*/ 11697 h 17777"/>
                <a:gd name="connsiteX39" fmla="*/ 21162 w 30948"/>
                <a:gd name="connsiteY39" fmla="*/ 12002 h 17777"/>
                <a:gd name="connsiteX40" fmla="*/ 22997 w 30948"/>
                <a:gd name="connsiteY40" fmla="*/ 12453 h 17777"/>
                <a:gd name="connsiteX41" fmla="*/ 24409 w 30948"/>
                <a:gd name="connsiteY41" fmla="*/ 11628 h 17777"/>
                <a:gd name="connsiteX42" fmla="*/ 28460 w 30948"/>
                <a:gd name="connsiteY42" fmla="*/ 13705 h 17777"/>
                <a:gd name="connsiteX43" fmla="*/ 29599 w 30948"/>
                <a:gd name="connsiteY43" fmla="*/ 13761 h 17777"/>
                <a:gd name="connsiteX44" fmla="*/ 30114 w 30948"/>
                <a:gd name="connsiteY44" fmla="*/ 13800 h 17777"/>
                <a:gd name="connsiteX45" fmla="*/ 30756 w 30948"/>
                <a:gd name="connsiteY45" fmla="*/ 14466 h 17777"/>
                <a:gd name="connsiteX46" fmla="*/ 30922 w 30948"/>
                <a:gd name="connsiteY46" fmla="*/ 14544 h 17777"/>
                <a:gd name="connsiteX47" fmla="*/ 30948 w 30948"/>
                <a:gd name="connsiteY47" fmla="*/ 15026 h 17777"/>
                <a:gd name="connsiteX48" fmla="*/ 28911 w 30948"/>
                <a:gd name="connsiteY48" fmla="*/ 15427 h 17777"/>
                <a:gd name="connsiteX49" fmla="*/ 26975 w 30948"/>
                <a:gd name="connsiteY49" fmla="*/ 14839 h 17777"/>
                <a:gd name="connsiteX50" fmla="*/ 26650 w 30948"/>
                <a:gd name="connsiteY50" fmla="*/ 14501 h 17777"/>
                <a:gd name="connsiteX51" fmla="*/ 24931 w 30948"/>
                <a:gd name="connsiteY51" fmla="*/ 14014 h 17777"/>
                <a:gd name="connsiteX52" fmla="*/ 23674 w 30948"/>
                <a:gd name="connsiteY52" fmla="*/ 12983 h 17777"/>
                <a:gd name="connsiteX53" fmla="*/ 20832 w 30948"/>
                <a:gd name="connsiteY53" fmla="*/ 12328 h 17777"/>
                <a:gd name="connsiteX54" fmla="*/ 19017 w 30948"/>
                <a:gd name="connsiteY54" fmla="*/ 12274 h 17777"/>
                <a:gd name="connsiteX55" fmla="*/ 17681 w 30948"/>
                <a:gd name="connsiteY55" fmla="*/ 12495 h 17777"/>
                <a:gd name="connsiteX56" fmla="*/ 15591 w 30948"/>
                <a:gd name="connsiteY56" fmla="*/ 11978 h 17777"/>
                <a:gd name="connsiteX57" fmla="*/ 14100 w 30948"/>
                <a:gd name="connsiteY57" fmla="*/ 12066 h 17777"/>
                <a:gd name="connsiteX58" fmla="*/ 14142 w 30948"/>
                <a:gd name="connsiteY58" fmla="*/ 12862 h 17777"/>
                <a:gd name="connsiteX59" fmla="*/ 11745 w 30948"/>
                <a:gd name="connsiteY59" fmla="*/ 13568 h 17777"/>
                <a:gd name="connsiteX60" fmla="*/ 11931 w 30948"/>
                <a:gd name="connsiteY60" fmla="*/ 13036 h 17777"/>
                <a:gd name="connsiteX61" fmla="*/ 11491 w 30948"/>
                <a:gd name="connsiteY61" fmla="*/ 13007 h 17777"/>
                <a:gd name="connsiteX62" fmla="*/ 11661 w 30948"/>
                <a:gd name="connsiteY62"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276 w 30948"/>
                <a:gd name="connsiteY35" fmla="*/ 4580 h 17777"/>
                <a:gd name="connsiteX36" fmla="*/ 15371 w 30948"/>
                <a:gd name="connsiteY36" fmla="*/ 2 h 17777"/>
                <a:gd name="connsiteX37" fmla="*/ 15997 w 30948"/>
                <a:gd name="connsiteY37" fmla="*/ 4074 h 17777"/>
                <a:gd name="connsiteX38" fmla="*/ 19521 w 30948"/>
                <a:gd name="connsiteY38" fmla="*/ 11963 h 17777"/>
                <a:gd name="connsiteX39" fmla="*/ 20864 w 30948"/>
                <a:gd name="connsiteY39" fmla="*/ 11697 h 17777"/>
                <a:gd name="connsiteX40" fmla="*/ 21162 w 30948"/>
                <a:gd name="connsiteY40" fmla="*/ 12002 h 17777"/>
                <a:gd name="connsiteX41" fmla="*/ 22997 w 30948"/>
                <a:gd name="connsiteY41" fmla="*/ 12453 h 17777"/>
                <a:gd name="connsiteX42" fmla="*/ 24409 w 30948"/>
                <a:gd name="connsiteY42" fmla="*/ 11628 h 17777"/>
                <a:gd name="connsiteX43" fmla="*/ 28460 w 30948"/>
                <a:gd name="connsiteY43" fmla="*/ 13705 h 17777"/>
                <a:gd name="connsiteX44" fmla="*/ 29599 w 30948"/>
                <a:gd name="connsiteY44" fmla="*/ 13761 h 17777"/>
                <a:gd name="connsiteX45" fmla="*/ 30114 w 30948"/>
                <a:gd name="connsiteY45" fmla="*/ 13800 h 17777"/>
                <a:gd name="connsiteX46" fmla="*/ 30756 w 30948"/>
                <a:gd name="connsiteY46" fmla="*/ 14466 h 17777"/>
                <a:gd name="connsiteX47" fmla="*/ 30922 w 30948"/>
                <a:gd name="connsiteY47" fmla="*/ 14544 h 17777"/>
                <a:gd name="connsiteX48" fmla="*/ 30948 w 30948"/>
                <a:gd name="connsiteY48" fmla="*/ 15026 h 17777"/>
                <a:gd name="connsiteX49" fmla="*/ 28911 w 30948"/>
                <a:gd name="connsiteY49" fmla="*/ 15427 h 17777"/>
                <a:gd name="connsiteX50" fmla="*/ 26975 w 30948"/>
                <a:gd name="connsiteY50" fmla="*/ 14839 h 17777"/>
                <a:gd name="connsiteX51" fmla="*/ 26650 w 30948"/>
                <a:gd name="connsiteY51" fmla="*/ 14501 h 17777"/>
                <a:gd name="connsiteX52" fmla="*/ 24931 w 30948"/>
                <a:gd name="connsiteY52" fmla="*/ 14014 h 17777"/>
                <a:gd name="connsiteX53" fmla="*/ 23674 w 30948"/>
                <a:gd name="connsiteY53" fmla="*/ 12983 h 17777"/>
                <a:gd name="connsiteX54" fmla="*/ 20832 w 30948"/>
                <a:gd name="connsiteY54" fmla="*/ 12328 h 17777"/>
                <a:gd name="connsiteX55" fmla="*/ 19017 w 30948"/>
                <a:gd name="connsiteY55" fmla="*/ 12274 h 17777"/>
                <a:gd name="connsiteX56" fmla="*/ 17681 w 30948"/>
                <a:gd name="connsiteY56" fmla="*/ 12495 h 17777"/>
                <a:gd name="connsiteX57" fmla="*/ 15591 w 30948"/>
                <a:gd name="connsiteY57" fmla="*/ 11978 h 17777"/>
                <a:gd name="connsiteX58" fmla="*/ 14100 w 30948"/>
                <a:gd name="connsiteY58" fmla="*/ 12066 h 17777"/>
                <a:gd name="connsiteX59" fmla="*/ 14142 w 30948"/>
                <a:gd name="connsiteY59" fmla="*/ 12862 h 17777"/>
                <a:gd name="connsiteX60" fmla="*/ 11745 w 30948"/>
                <a:gd name="connsiteY60" fmla="*/ 13568 h 17777"/>
                <a:gd name="connsiteX61" fmla="*/ 11931 w 30948"/>
                <a:gd name="connsiteY61" fmla="*/ 13036 h 17777"/>
                <a:gd name="connsiteX62" fmla="*/ 11491 w 30948"/>
                <a:gd name="connsiteY62" fmla="*/ 13007 h 17777"/>
                <a:gd name="connsiteX63" fmla="*/ 11661 w 30948"/>
                <a:gd name="connsiteY63"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276 w 30948"/>
                <a:gd name="connsiteY35" fmla="*/ 4580 h 17777"/>
                <a:gd name="connsiteX36" fmla="*/ 15371 w 30948"/>
                <a:gd name="connsiteY36" fmla="*/ 2 h 17777"/>
                <a:gd name="connsiteX37" fmla="*/ 15997 w 30948"/>
                <a:gd name="connsiteY37" fmla="*/ 4074 h 17777"/>
                <a:gd name="connsiteX38" fmla="*/ 19521 w 30948"/>
                <a:gd name="connsiteY38" fmla="*/ 11963 h 17777"/>
                <a:gd name="connsiteX39" fmla="*/ 20864 w 30948"/>
                <a:gd name="connsiteY39" fmla="*/ 11697 h 17777"/>
                <a:gd name="connsiteX40" fmla="*/ 21162 w 30948"/>
                <a:gd name="connsiteY40" fmla="*/ 12002 h 17777"/>
                <a:gd name="connsiteX41" fmla="*/ 22997 w 30948"/>
                <a:gd name="connsiteY41" fmla="*/ 12453 h 17777"/>
                <a:gd name="connsiteX42" fmla="*/ 24409 w 30948"/>
                <a:gd name="connsiteY42" fmla="*/ 11628 h 17777"/>
                <a:gd name="connsiteX43" fmla="*/ 28460 w 30948"/>
                <a:gd name="connsiteY43" fmla="*/ 13705 h 17777"/>
                <a:gd name="connsiteX44" fmla="*/ 29599 w 30948"/>
                <a:gd name="connsiteY44" fmla="*/ 13761 h 17777"/>
                <a:gd name="connsiteX45" fmla="*/ 30114 w 30948"/>
                <a:gd name="connsiteY45" fmla="*/ 13800 h 17777"/>
                <a:gd name="connsiteX46" fmla="*/ 30756 w 30948"/>
                <a:gd name="connsiteY46" fmla="*/ 14466 h 17777"/>
                <a:gd name="connsiteX47" fmla="*/ 30922 w 30948"/>
                <a:gd name="connsiteY47" fmla="*/ 14544 h 17777"/>
                <a:gd name="connsiteX48" fmla="*/ 30948 w 30948"/>
                <a:gd name="connsiteY48" fmla="*/ 15026 h 17777"/>
                <a:gd name="connsiteX49" fmla="*/ 28911 w 30948"/>
                <a:gd name="connsiteY49" fmla="*/ 15427 h 17777"/>
                <a:gd name="connsiteX50" fmla="*/ 26975 w 30948"/>
                <a:gd name="connsiteY50" fmla="*/ 14839 h 17777"/>
                <a:gd name="connsiteX51" fmla="*/ 26650 w 30948"/>
                <a:gd name="connsiteY51" fmla="*/ 14501 h 17777"/>
                <a:gd name="connsiteX52" fmla="*/ 24931 w 30948"/>
                <a:gd name="connsiteY52" fmla="*/ 14014 h 17777"/>
                <a:gd name="connsiteX53" fmla="*/ 23674 w 30948"/>
                <a:gd name="connsiteY53" fmla="*/ 12983 h 17777"/>
                <a:gd name="connsiteX54" fmla="*/ 20832 w 30948"/>
                <a:gd name="connsiteY54" fmla="*/ 12328 h 17777"/>
                <a:gd name="connsiteX55" fmla="*/ 19017 w 30948"/>
                <a:gd name="connsiteY55" fmla="*/ 12274 h 17777"/>
                <a:gd name="connsiteX56" fmla="*/ 17681 w 30948"/>
                <a:gd name="connsiteY56" fmla="*/ 12495 h 17777"/>
                <a:gd name="connsiteX57" fmla="*/ 15591 w 30948"/>
                <a:gd name="connsiteY57" fmla="*/ 11978 h 17777"/>
                <a:gd name="connsiteX58" fmla="*/ 14100 w 30948"/>
                <a:gd name="connsiteY58" fmla="*/ 12066 h 17777"/>
                <a:gd name="connsiteX59" fmla="*/ 14142 w 30948"/>
                <a:gd name="connsiteY59" fmla="*/ 12862 h 17777"/>
                <a:gd name="connsiteX60" fmla="*/ 11745 w 30948"/>
                <a:gd name="connsiteY60" fmla="*/ 13568 h 17777"/>
                <a:gd name="connsiteX61" fmla="*/ 11931 w 30948"/>
                <a:gd name="connsiteY61" fmla="*/ 13036 h 17777"/>
                <a:gd name="connsiteX62" fmla="*/ 11491 w 30948"/>
                <a:gd name="connsiteY62" fmla="*/ 13007 h 17777"/>
                <a:gd name="connsiteX63" fmla="*/ 11661 w 30948"/>
                <a:gd name="connsiteY63" fmla="*/ 12436 h 17777"/>
                <a:gd name="connsiteX0" fmla="*/ 11851 w 31138"/>
                <a:gd name="connsiteY0" fmla="*/ 12436 h 17777"/>
                <a:gd name="connsiteX1" fmla="*/ 12668 w 31138"/>
                <a:gd name="connsiteY1" fmla="*/ 12024 h 17777"/>
                <a:gd name="connsiteX2" fmla="*/ 12498 w 31138"/>
                <a:gd name="connsiteY2" fmla="*/ 11735 h 17777"/>
                <a:gd name="connsiteX3" fmla="*/ 9698 w 31138"/>
                <a:gd name="connsiteY3" fmla="*/ 13849 h 17777"/>
                <a:gd name="connsiteX4" fmla="*/ 10673 w 31138"/>
                <a:gd name="connsiteY4" fmla="*/ 13849 h 17777"/>
                <a:gd name="connsiteX5" fmla="*/ 7746 w 31138"/>
                <a:gd name="connsiteY5" fmla="*/ 15626 h 17777"/>
                <a:gd name="connsiteX6" fmla="*/ 4945 w 31138"/>
                <a:gd name="connsiteY6" fmla="*/ 16874 h 17777"/>
                <a:gd name="connsiteX7" fmla="*/ 871 w 31138"/>
                <a:gd name="connsiteY7" fmla="*/ 17739 h 17777"/>
                <a:gd name="connsiteX8" fmla="*/ 193 w 31138"/>
                <a:gd name="connsiteY8" fmla="*/ 17595 h 17777"/>
                <a:gd name="connsiteX9" fmla="*/ 829 w 31138"/>
                <a:gd name="connsiteY9" fmla="*/ 17306 h 17777"/>
                <a:gd name="connsiteX10" fmla="*/ 2102 w 31138"/>
                <a:gd name="connsiteY10" fmla="*/ 17114 h 17777"/>
                <a:gd name="connsiteX11" fmla="*/ 3248 w 31138"/>
                <a:gd name="connsiteY11" fmla="*/ 16610 h 17777"/>
                <a:gd name="connsiteX12" fmla="*/ 4181 w 31138"/>
                <a:gd name="connsiteY12" fmla="*/ 16586 h 17777"/>
                <a:gd name="connsiteX13" fmla="*/ 6812 w 31138"/>
                <a:gd name="connsiteY13" fmla="*/ 15193 h 17777"/>
                <a:gd name="connsiteX14" fmla="*/ 6896 w 31138"/>
                <a:gd name="connsiteY14" fmla="*/ 14329 h 17777"/>
                <a:gd name="connsiteX15" fmla="*/ 7406 w 31138"/>
                <a:gd name="connsiteY15" fmla="*/ 13945 h 17777"/>
                <a:gd name="connsiteX16" fmla="*/ 5879 w 31138"/>
                <a:gd name="connsiteY16" fmla="*/ 14377 h 17777"/>
                <a:gd name="connsiteX17" fmla="*/ 4988 w 31138"/>
                <a:gd name="connsiteY17" fmla="*/ 13801 h 17777"/>
                <a:gd name="connsiteX18" fmla="*/ 3927 w 31138"/>
                <a:gd name="connsiteY18" fmla="*/ 14041 h 17777"/>
                <a:gd name="connsiteX19" fmla="*/ 3587 w 31138"/>
                <a:gd name="connsiteY19" fmla="*/ 13584 h 17777"/>
                <a:gd name="connsiteX20" fmla="*/ 3969 w 31138"/>
                <a:gd name="connsiteY20" fmla="*/ 13368 h 17777"/>
                <a:gd name="connsiteX21" fmla="*/ 3375 w 31138"/>
                <a:gd name="connsiteY21" fmla="*/ 12960 h 17777"/>
                <a:gd name="connsiteX22" fmla="*/ 2102 w 31138"/>
                <a:gd name="connsiteY22" fmla="*/ 12888 h 17777"/>
                <a:gd name="connsiteX23" fmla="*/ 1041 w 31138"/>
                <a:gd name="connsiteY23" fmla="*/ 12336 h 17777"/>
                <a:gd name="connsiteX24" fmla="*/ 1211 w 31138"/>
                <a:gd name="connsiteY24" fmla="*/ 12024 h 17777"/>
                <a:gd name="connsiteX25" fmla="*/ 447 w 31138"/>
                <a:gd name="connsiteY25" fmla="*/ 11255 h 17777"/>
                <a:gd name="connsiteX26" fmla="*/ 1848 w 31138"/>
                <a:gd name="connsiteY26" fmla="*/ 10463 h 17777"/>
                <a:gd name="connsiteX27" fmla="*/ 2187 w 31138"/>
                <a:gd name="connsiteY27" fmla="*/ 10007 h 17777"/>
                <a:gd name="connsiteX28" fmla="*/ 3799 w 31138"/>
                <a:gd name="connsiteY28" fmla="*/ 9910 h 17777"/>
                <a:gd name="connsiteX29" fmla="*/ 4945 w 31138"/>
                <a:gd name="connsiteY29" fmla="*/ 9766 h 17777"/>
                <a:gd name="connsiteX30" fmla="*/ 4606 w 31138"/>
                <a:gd name="connsiteY30" fmla="*/ 8638 h 17777"/>
                <a:gd name="connsiteX31" fmla="*/ 3630 w 31138"/>
                <a:gd name="connsiteY31" fmla="*/ 9094 h 17777"/>
                <a:gd name="connsiteX32" fmla="*/ 1890 w 31138"/>
                <a:gd name="connsiteY32" fmla="*/ 8902 h 17777"/>
                <a:gd name="connsiteX33" fmla="*/ 999 w 31138"/>
                <a:gd name="connsiteY33" fmla="*/ 8614 h 17777"/>
                <a:gd name="connsiteX34" fmla="*/ 1041 w 31138"/>
                <a:gd name="connsiteY34" fmla="*/ 8110 h 17777"/>
                <a:gd name="connsiteX35" fmla="*/ 320 w 31138"/>
                <a:gd name="connsiteY35" fmla="*/ 7725 h 17777"/>
                <a:gd name="connsiteX36" fmla="*/ 1466 w 31138"/>
                <a:gd name="connsiteY36" fmla="*/ 4580 h 17777"/>
                <a:gd name="connsiteX37" fmla="*/ 15561 w 31138"/>
                <a:gd name="connsiteY37" fmla="*/ 2 h 17777"/>
                <a:gd name="connsiteX38" fmla="*/ 16187 w 31138"/>
                <a:gd name="connsiteY38" fmla="*/ 4074 h 17777"/>
                <a:gd name="connsiteX39" fmla="*/ 19711 w 31138"/>
                <a:gd name="connsiteY39" fmla="*/ 11963 h 17777"/>
                <a:gd name="connsiteX40" fmla="*/ 21054 w 31138"/>
                <a:gd name="connsiteY40" fmla="*/ 11697 h 17777"/>
                <a:gd name="connsiteX41" fmla="*/ 21352 w 31138"/>
                <a:gd name="connsiteY41" fmla="*/ 12002 h 17777"/>
                <a:gd name="connsiteX42" fmla="*/ 23187 w 31138"/>
                <a:gd name="connsiteY42" fmla="*/ 12453 h 17777"/>
                <a:gd name="connsiteX43" fmla="*/ 24599 w 31138"/>
                <a:gd name="connsiteY43" fmla="*/ 11628 h 17777"/>
                <a:gd name="connsiteX44" fmla="*/ 28650 w 31138"/>
                <a:gd name="connsiteY44" fmla="*/ 13705 h 17777"/>
                <a:gd name="connsiteX45" fmla="*/ 29789 w 31138"/>
                <a:gd name="connsiteY45" fmla="*/ 13761 h 17777"/>
                <a:gd name="connsiteX46" fmla="*/ 30304 w 31138"/>
                <a:gd name="connsiteY46" fmla="*/ 13800 h 17777"/>
                <a:gd name="connsiteX47" fmla="*/ 30946 w 31138"/>
                <a:gd name="connsiteY47" fmla="*/ 14466 h 17777"/>
                <a:gd name="connsiteX48" fmla="*/ 31112 w 31138"/>
                <a:gd name="connsiteY48" fmla="*/ 14544 h 17777"/>
                <a:gd name="connsiteX49" fmla="*/ 31138 w 31138"/>
                <a:gd name="connsiteY49" fmla="*/ 15026 h 17777"/>
                <a:gd name="connsiteX50" fmla="*/ 29101 w 31138"/>
                <a:gd name="connsiteY50" fmla="*/ 15427 h 17777"/>
                <a:gd name="connsiteX51" fmla="*/ 27165 w 31138"/>
                <a:gd name="connsiteY51" fmla="*/ 14839 h 17777"/>
                <a:gd name="connsiteX52" fmla="*/ 26840 w 31138"/>
                <a:gd name="connsiteY52" fmla="*/ 14501 h 17777"/>
                <a:gd name="connsiteX53" fmla="*/ 25121 w 31138"/>
                <a:gd name="connsiteY53" fmla="*/ 14014 h 17777"/>
                <a:gd name="connsiteX54" fmla="*/ 23864 w 31138"/>
                <a:gd name="connsiteY54" fmla="*/ 12983 h 17777"/>
                <a:gd name="connsiteX55" fmla="*/ 21022 w 31138"/>
                <a:gd name="connsiteY55" fmla="*/ 12328 h 17777"/>
                <a:gd name="connsiteX56" fmla="*/ 19207 w 31138"/>
                <a:gd name="connsiteY56" fmla="*/ 12274 h 17777"/>
                <a:gd name="connsiteX57" fmla="*/ 17871 w 31138"/>
                <a:gd name="connsiteY57" fmla="*/ 12495 h 17777"/>
                <a:gd name="connsiteX58" fmla="*/ 15781 w 31138"/>
                <a:gd name="connsiteY58" fmla="*/ 11978 h 17777"/>
                <a:gd name="connsiteX59" fmla="*/ 14290 w 31138"/>
                <a:gd name="connsiteY59" fmla="*/ 12066 h 17777"/>
                <a:gd name="connsiteX60" fmla="*/ 14332 w 31138"/>
                <a:gd name="connsiteY60" fmla="*/ 12862 h 17777"/>
                <a:gd name="connsiteX61" fmla="*/ 11935 w 31138"/>
                <a:gd name="connsiteY61" fmla="*/ 13568 h 17777"/>
                <a:gd name="connsiteX62" fmla="*/ 12121 w 31138"/>
                <a:gd name="connsiteY62" fmla="*/ 13036 h 17777"/>
                <a:gd name="connsiteX63" fmla="*/ 11681 w 31138"/>
                <a:gd name="connsiteY63" fmla="*/ 13007 h 17777"/>
                <a:gd name="connsiteX64" fmla="*/ 11851 w 31138"/>
                <a:gd name="connsiteY64" fmla="*/ 12436 h 17777"/>
                <a:gd name="connsiteX0" fmla="*/ 11851 w 31138"/>
                <a:gd name="connsiteY0" fmla="*/ 12436 h 17777"/>
                <a:gd name="connsiteX1" fmla="*/ 12668 w 31138"/>
                <a:gd name="connsiteY1" fmla="*/ 12024 h 17777"/>
                <a:gd name="connsiteX2" fmla="*/ 12498 w 31138"/>
                <a:gd name="connsiteY2" fmla="*/ 11735 h 17777"/>
                <a:gd name="connsiteX3" fmla="*/ 9698 w 31138"/>
                <a:gd name="connsiteY3" fmla="*/ 13849 h 17777"/>
                <a:gd name="connsiteX4" fmla="*/ 10673 w 31138"/>
                <a:gd name="connsiteY4" fmla="*/ 13849 h 17777"/>
                <a:gd name="connsiteX5" fmla="*/ 7746 w 31138"/>
                <a:gd name="connsiteY5" fmla="*/ 15626 h 17777"/>
                <a:gd name="connsiteX6" fmla="*/ 4945 w 31138"/>
                <a:gd name="connsiteY6" fmla="*/ 16874 h 17777"/>
                <a:gd name="connsiteX7" fmla="*/ 871 w 31138"/>
                <a:gd name="connsiteY7" fmla="*/ 17739 h 17777"/>
                <a:gd name="connsiteX8" fmla="*/ 193 w 31138"/>
                <a:gd name="connsiteY8" fmla="*/ 17595 h 17777"/>
                <a:gd name="connsiteX9" fmla="*/ 829 w 31138"/>
                <a:gd name="connsiteY9" fmla="*/ 17306 h 17777"/>
                <a:gd name="connsiteX10" fmla="*/ 2102 w 31138"/>
                <a:gd name="connsiteY10" fmla="*/ 17114 h 17777"/>
                <a:gd name="connsiteX11" fmla="*/ 3248 w 31138"/>
                <a:gd name="connsiteY11" fmla="*/ 16610 h 17777"/>
                <a:gd name="connsiteX12" fmla="*/ 4181 w 31138"/>
                <a:gd name="connsiteY12" fmla="*/ 16586 h 17777"/>
                <a:gd name="connsiteX13" fmla="*/ 6812 w 31138"/>
                <a:gd name="connsiteY13" fmla="*/ 15193 h 17777"/>
                <a:gd name="connsiteX14" fmla="*/ 6896 w 31138"/>
                <a:gd name="connsiteY14" fmla="*/ 14329 h 17777"/>
                <a:gd name="connsiteX15" fmla="*/ 7406 w 31138"/>
                <a:gd name="connsiteY15" fmla="*/ 13945 h 17777"/>
                <a:gd name="connsiteX16" fmla="*/ 5879 w 31138"/>
                <a:gd name="connsiteY16" fmla="*/ 14377 h 17777"/>
                <a:gd name="connsiteX17" fmla="*/ 4988 w 31138"/>
                <a:gd name="connsiteY17" fmla="*/ 13801 h 17777"/>
                <a:gd name="connsiteX18" fmla="*/ 3927 w 31138"/>
                <a:gd name="connsiteY18" fmla="*/ 14041 h 17777"/>
                <a:gd name="connsiteX19" fmla="*/ 3587 w 31138"/>
                <a:gd name="connsiteY19" fmla="*/ 13584 h 17777"/>
                <a:gd name="connsiteX20" fmla="*/ 3969 w 31138"/>
                <a:gd name="connsiteY20" fmla="*/ 13368 h 17777"/>
                <a:gd name="connsiteX21" fmla="*/ 3375 w 31138"/>
                <a:gd name="connsiteY21" fmla="*/ 12960 h 17777"/>
                <a:gd name="connsiteX22" fmla="*/ 2102 w 31138"/>
                <a:gd name="connsiteY22" fmla="*/ 12888 h 17777"/>
                <a:gd name="connsiteX23" fmla="*/ 1041 w 31138"/>
                <a:gd name="connsiteY23" fmla="*/ 12336 h 17777"/>
                <a:gd name="connsiteX24" fmla="*/ 1211 w 31138"/>
                <a:gd name="connsiteY24" fmla="*/ 12024 h 17777"/>
                <a:gd name="connsiteX25" fmla="*/ 447 w 31138"/>
                <a:gd name="connsiteY25" fmla="*/ 11255 h 17777"/>
                <a:gd name="connsiteX26" fmla="*/ 1848 w 31138"/>
                <a:gd name="connsiteY26" fmla="*/ 10463 h 17777"/>
                <a:gd name="connsiteX27" fmla="*/ 2187 w 31138"/>
                <a:gd name="connsiteY27" fmla="*/ 10007 h 17777"/>
                <a:gd name="connsiteX28" fmla="*/ 3799 w 31138"/>
                <a:gd name="connsiteY28" fmla="*/ 9910 h 17777"/>
                <a:gd name="connsiteX29" fmla="*/ 4945 w 31138"/>
                <a:gd name="connsiteY29" fmla="*/ 9766 h 17777"/>
                <a:gd name="connsiteX30" fmla="*/ 4606 w 31138"/>
                <a:gd name="connsiteY30" fmla="*/ 8638 h 17777"/>
                <a:gd name="connsiteX31" fmla="*/ 3630 w 31138"/>
                <a:gd name="connsiteY31" fmla="*/ 9094 h 17777"/>
                <a:gd name="connsiteX32" fmla="*/ 1890 w 31138"/>
                <a:gd name="connsiteY32" fmla="*/ 8902 h 17777"/>
                <a:gd name="connsiteX33" fmla="*/ 999 w 31138"/>
                <a:gd name="connsiteY33" fmla="*/ 8614 h 17777"/>
                <a:gd name="connsiteX34" fmla="*/ 1041 w 31138"/>
                <a:gd name="connsiteY34" fmla="*/ 8110 h 17777"/>
                <a:gd name="connsiteX35" fmla="*/ 320 w 31138"/>
                <a:gd name="connsiteY35" fmla="*/ 7725 h 17777"/>
                <a:gd name="connsiteX36" fmla="*/ 1466 w 31138"/>
                <a:gd name="connsiteY36" fmla="*/ 4580 h 17777"/>
                <a:gd name="connsiteX37" fmla="*/ 15561 w 31138"/>
                <a:gd name="connsiteY37" fmla="*/ 2 h 17777"/>
                <a:gd name="connsiteX38" fmla="*/ 16187 w 31138"/>
                <a:gd name="connsiteY38" fmla="*/ 4074 h 17777"/>
                <a:gd name="connsiteX39" fmla="*/ 19711 w 31138"/>
                <a:gd name="connsiteY39" fmla="*/ 11963 h 17777"/>
                <a:gd name="connsiteX40" fmla="*/ 21054 w 31138"/>
                <a:gd name="connsiteY40" fmla="*/ 11697 h 17777"/>
                <a:gd name="connsiteX41" fmla="*/ 21352 w 31138"/>
                <a:gd name="connsiteY41" fmla="*/ 12002 h 17777"/>
                <a:gd name="connsiteX42" fmla="*/ 23187 w 31138"/>
                <a:gd name="connsiteY42" fmla="*/ 12453 h 17777"/>
                <a:gd name="connsiteX43" fmla="*/ 24599 w 31138"/>
                <a:gd name="connsiteY43" fmla="*/ 11628 h 17777"/>
                <a:gd name="connsiteX44" fmla="*/ 28650 w 31138"/>
                <a:gd name="connsiteY44" fmla="*/ 13705 h 17777"/>
                <a:gd name="connsiteX45" fmla="*/ 29789 w 31138"/>
                <a:gd name="connsiteY45" fmla="*/ 13761 h 17777"/>
                <a:gd name="connsiteX46" fmla="*/ 30304 w 31138"/>
                <a:gd name="connsiteY46" fmla="*/ 13800 h 17777"/>
                <a:gd name="connsiteX47" fmla="*/ 30946 w 31138"/>
                <a:gd name="connsiteY47" fmla="*/ 14466 h 17777"/>
                <a:gd name="connsiteX48" fmla="*/ 31112 w 31138"/>
                <a:gd name="connsiteY48" fmla="*/ 14544 h 17777"/>
                <a:gd name="connsiteX49" fmla="*/ 31138 w 31138"/>
                <a:gd name="connsiteY49" fmla="*/ 15026 h 17777"/>
                <a:gd name="connsiteX50" fmla="*/ 29101 w 31138"/>
                <a:gd name="connsiteY50" fmla="*/ 15427 h 17777"/>
                <a:gd name="connsiteX51" fmla="*/ 27165 w 31138"/>
                <a:gd name="connsiteY51" fmla="*/ 14839 h 17777"/>
                <a:gd name="connsiteX52" fmla="*/ 26840 w 31138"/>
                <a:gd name="connsiteY52" fmla="*/ 14501 h 17777"/>
                <a:gd name="connsiteX53" fmla="*/ 25121 w 31138"/>
                <a:gd name="connsiteY53" fmla="*/ 14014 h 17777"/>
                <a:gd name="connsiteX54" fmla="*/ 23864 w 31138"/>
                <a:gd name="connsiteY54" fmla="*/ 12983 h 17777"/>
                <a:gd name="connsiteX55" fmla="*/ 21022 w 31138"/>
                <a:gd name="connsiteY55" fmla="*/ 12328 h 17777"/>
                <a:gd name="connsiteX56" fmla="*/ 19207 w 31138"/>
                <a:gd name="connsiteY56" fmla="*/ 12274 h 17777"/>
                <a:gd name="connsiteX57" fmla="*/ 17871 w 31138"/>
                <a:gd name="connsiteY57" fmla="*/ 12495 h 17777"/>
                <a:gd name="connsiteX58" fmla="*/ 15781 w 31138"/>
                <a:gd name="connsiteY58" fmla="*/ 11978 h 17777"/>
                <a:gd name="connsiteX59" fmla="*/ 14290 w 31138"/>
                <a:gd name="connsiteY59" fmla="*/ 12066 h 17777"/>
                <a:gd name="connsiteX60" fmla="*/ 14332 w 31138"/>
                <a:gd name="connsiteY60" fmla="*/ 12862 h 17777"/>
                <a:gd name="connsiteX61" fmla="*/ 11935 w 31138"/>
                <a:gd name="connsiteY61" fmla="*/ 13568 h 17777"/>
                <a:gd name="connsiteX62" fmla="*/ 12121 w 31138"/>
                <a:gd name="connsiteY62" fmla="*/ 13036 h 17777"/>
                <a:gd name="connsiteX63" fmla="*/ 11681 w 31138"/>
                <a:gd name="connsiteY63" fmla="*/ 13007 h 17777"/>
                <a:gd name="connsiteX64" fmla="*/ 11851 w 31138"/>
                <a:gd name="connsiteY64" fmla="*/ 12436 h 17777"/>
                <a:gd name="connsiteX0" fmla="*/ 11851 w 31138"/>
                <a:gd name="connsiteY0" fmla="*/ 12436 h 17777"/>
                <a:gd name="connsiteX1" fmla="*/ 12668 w 31138"/>
                <a:gd name="connsiteY1" fmla="*/ 12024 h 17777"/>
                <a:gd name="connsiteX2" fmla="*/ 12498 w 31138"/>
                <a:gd name="connsiteY2" fmla="*/ 11735 h 17777"/>
                <a:gd name="connsiteX3" fmla="*/ 9698 w 31138"/>
                <a:gd name="connsiteY3" fmla="*/ 13849 h 17777"/>
                <a:gd name="connsiteX4" fmla="*/ 10673 w 31138"/>
                <a:gd name="connsiteY4" fmla="*/ 13849 h 17777"/>
                <a:gd name="connsiteX5" fmla="*/ 7746 w 31138"/>
                <a:gd name="connsiteY5" fmla="*/ 15626 h 17777"/>
                <a:gd name="connsiteX6" fmla="*/ 4945 w 31138"/>
                <a:gd name="connsiteY6" fmla="*/ 16874 h 17777"/>
                <a:gd name="connsiteX7" fmla="*/ 871 w 31138"/>
                <a:gd name="connsiteY7" fmla="*/ 17739 h 17777"/>
                <a:gd name="connsiteX8" fmla="*/ 193 w 31138"/>
                <a:gd name="connsiteY8" fmla="*/ 17595 h 17777"/>
                <a:gd name="connsiteX9" fmla="*/ 829 w 31138"/>
                <a:gd name="connsiteY9" fmla="*/ 17306 h 17777"/>
                <a:gd name="connsiteX10" fmla="*/ 2102 w 31138"/>
                <a:gd name="connsiteY10" fmla="*/ 17114 h 17777"/>
                <a:gd name="connsiteX11" fmla="*/ 3248 w 31138"/>
                <a:gd name="connsiteY11" fmla="*/ 16610 h 17777"/>
                <a:gd name="connsiteX12" fmla="*/ 4181 w 31138"/>
                <a:gd name="connsiteY12" fmla="*/ 16586 h 17777"/>
                <a:gd name="connsiteX13" fmla="*/ 6812 w 31138"/>
                <a:gd name="connsiteY13" fmla="*/ 15193 h 17777"/>
                <a:gd name="connsiteX14" fmla="*/ 6896 w 31138"/>
                <a:gd name="connsiteY14" fmla="*/ 14329 h 17777"/>
                <a:gd name="connsiteX15" fmla="*/ 7406 w 31138"/>
                <a:gd name="connsiteY15" fmla="*/ 13945 h 17777"/>
                <a:gd name="connsiteX16" fmla="*/ 5879 w 31138"/>
                <a:gd name="connsiteY16" fmla="*/ 14377 h 17777"/>
                <a:gd name="connsiteX17" fmla="*/ 4988 w 31138"/>
                <a:gd name="connsiteY17" fmla="*/ 13801 h 17777"/>
                <a:gd name="connsiteX18" fmla="*/ 3927 w 31138"/>
                <a:gd name="connsiteY18" fmla="*/ 14041 h 17777"/>
                <a:gd name="connsiteX19" fmla="*/ 3587 w 31138"/>
                <a:gd name="connsiteY19" fmla="*/ 13584 h 17777"/>
                <a:gd name="connsiteX20" fmla="*/ 3969 w 31138"/>
                <a:gd name="connsiteY20" fmla="*/ 13368 h 17777"/>
                <a:gd name="connsiteX21" fmla="*/ 3375 w 31138"/>
                <a:gd name="connsiteY21" fmla="*/ 12960 h 17777"/>
                <a:gd name="connsiteX22" fmla="*/ 2102 w 31138"/>
                <a:gd name="connsiteY22" fmla="*/ 12888 h 17777"/>
                <a:gd name="connsiteX23" fmla="*/ 1041 w 31138"/>
                <a:gd name="connsiteY23" fmla="*/ 12336 h 17777"/>
                <a:gd name="connsiteX24" fmla="*/ 1211 w 31138"/>
                <a:gd name="connsiteY24" fmla="*/ 12024 h 17777"/>
                <a:gd name="connsiteX25" fmla="*/ 447 w 31138"/>
                <a:gd name="connsiteY25" fmla="*/ 11255 h 17777"/>
                <a:gd name="connsiteX26" fmla="*/ 1848 w 31138"/>
                <a:gd name="connsiteY26" fmla="*/ 10463 h 17777"/>
                <a:gd name="connsiteX27" fmla="*/ 2187 w 31138"/>
                <a:gd name="connsiteY27" fmla="*/ 10007 h 17777"/>
                <a:gd name="connsiteX28" fmla="*/ 3799 w 31138"/>
                <a:gd name="connsiteY28" fmla="*/ 9910 h 17777"/>
                <a:gd name="connsiteX29" fmla="*/ 4945 w 31138"/>
                <a:gd name="connsiteY29" fmla="*/ 9766 h 17777"/>
                <a:gd name="connsiteX30" fmla="*/ 4606 w 31138"/>
                <a:gd name="connsiteY30" fmla="*/ 8638 h 17777"/>
                <a:gd name="connsiteX31" fmla="*/ 3630 w 31138"/>
                <a:gd name="connsiteY31" fmla="*/ 9094 h 17777"/>
                <a:gd name="connsiteX32" fmla="*/ 1890 w 31138"/>
                <a:gd name="connsiteY32" fmla="*/ 8902 h 17777"/>
                <a:gd name="connsiteX33" fmla="*/ 999 w 31138"/>
                <a:gd name="connsiteY33" fmla="*/ 8614 h 17777"/>
                <a:gd name="connsiteX34" fmla="*/ 1041 w 31138"/>
                <a:gd name="connsiteY34" fmla="*/ 8110 h 17777"/>
                <a:gd name="connsiteX35" fmla="*/ 320 w 31138"/>
                <a:gd name="connsiteY35" fmla="*/ 7725 h 17777"/>
                <a:gd name="connsiteX36" fmla="*/ 1466 w 31138"/>
                <a:gd name="connsiteY36" fmla="*/ 4580 h 17777"/>
                <a:gd name="connsiteX37" fmla="*/ 15561 w 31138"/>
                <a:gd name="connsiteY37" fmla="*/ 2 h 17777"/>
                <a:gd name="connsiteX38" fmla="*/ 16187 w 31138"/>
                <a:gd name="connsiteY38" fmla="*/ 4074 h 17777"/>
                <a:gd name="connsiteX39" fmla="*/ 19711 w 31138"/>
                <a:gd name="connsiteY39" fmla="*/ 11963 h 17777"/>
                <a:gd name="connsiteX40" fmla="*/ 21054 w 31138"/>
                <a:gd name="connsiteY40" fmla="*/ 11697 h 17777"/>
                <a:gd name="connsiteX41" fmla="*/ 21352 w 31138"/>
                <a:gd name="connsiteY41" fmla="*/ 12002 h 17777"/>
                <a:gd name="connsiteX42" fmla="*/ 23187 w 31138"/>
                <a:gd name="connsiteY42" fmla="*/ 12453 h 17777"/>
                <a:gd name="connsiteX43" fmla="*/ 24599 w 31138"/>
                <a:gd name="connsiteY43" fmla="*/ 11628 h 17777"/>
                <a:gd name="connsiteX44" fmla="*/ 28650 w 31138"/>
                <a:gd name="connsiteY44" fmla="*/ 13705 h 17777"/>
                <a:gd name="connsiteX45" fmla="*/ 29789 w 31138"/>
                <a:gd name="connsiteY45" fmla="*/ 13761 h 17777"/>
                <a:gd name="connsiteX46" fmla="*/ 30304 w 31138"/>
                <a:gd name="connsiteY46" fmla="*/ 13800 h 17777"/>
                <a:gd name="connsiteX47" fmla="*/ 30946 w 31138"/>
                <a:gd name="connsiteY47" fmla="*/ 14466 h 17777"/>
                <a:gd name="connsiteX48" fmla="*/ 31112 w 31138"/>
                <a:gd name="connsiteY48" fmla="*/ 14544 h 17777"/>
                <a:gd name="connsiteX49" fmla="*/ 31138 w 31138"/>
                <a:gd name="connsiteY49" fmla="*/ 15026 h 17777"/>
                <a:gd name="connsiteX50" fmla="*/ 29101 w 31138"/>
                <a:gd name="connsiteY50" fmla="*/ 15427 h 17777"/>
                <a:gd name="connsiteX51" fmla="*/ 27165 w 31138"/>
                <a:gd name="connsiteY51" fmla="*/ 14839 h 17777"/>
                <a:gd name="connsiteX52" fmla="*/ 26840 w 31138"/>
                <a:gd name="connsiteY52" fmla="*/ 14501 h 17777"/>
                <a:gd name="connsiteX53" fmla="*/ 25121 w 31138"/>
                <a:gd name="connsiteY53" fmla="*/ 14014 h 17777"/>
                <a:gd name="connsiteX54" fmla="*/ 23864 w 31138"/>
                <a:gd name="connsiteY54" fmla="*/ 12983 h 17777"/>
                <a:gd name="connsiteX55" fmla="*/ 21022 w 31138"/>
                <a:gd name="connsiteY55" fmla="*/ 12328 h 17777"/>
                <a:gd name="connsiteX56" fmla="*/ 19207 w 31138"/>
                <a:gd name="connsiteY56" fmla="*/ 12274 h 17777"/>
                <a:gd name="connsiteX57" fmla="*/ 17871 w 31138"/>
                <a:gd name="connsiteY57" fmla="*/ 12495 h 17777"/>
                <a:gd name="connsiteX58" fmla="*/ 15781 w 31138"/>
                <a:gd name="connsiteY58" fmla="*/ 11978 h 17777"/>
                <a:gd name="connsiteX59" fmla="*/ 14290 w 31138"/>
                <a:gd name="connsiteY59" fmla="*/ 12066 h 17777"/>
                <a:gd name="connsiteX60" fmla="*/ 14332 w 31138"/>
                <a:gd name="connsiteY60" fmla="*/ 12862 h 17777"/>
                <a:gd name="connsiteX61" fmla="*/ 11935 w 31138"/>
                <a:gd name="connsiteY61" fmla="*/ 13568 h 17777"/>
                <a:gd name="connsiteX62" fmla="*/ 12121 w 31138"/>
                <a:gd name="connsiteY62" fmla="*/ 13036 h 17777"/>
                <a:gd name="connsiteX63" fmla="*/ 11681 w 31138"/>
                <a:gd name="connsiteY63" fmla="*/ 13007 h 17777"/>
                <a:gd name="connsiteX64" fmla="*/ 11851 w 31138"/>
                <a:gd name="connsiteY64"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1276 w 30948"/>
                <a:gd name="connsiteY37" fmla="*/ 4580 h 17777"/>
                <a:gd name="connsiteX38" fmla="*/ 15371 w 30948"/>
                <a:gd name="connsiteY38" fmla="*/ 2 h 17777"/>
                <a:gd name="connsiteX39" fmla="*/ 15997 w 30948"/>
                <a:gd name="connsiteY39" fmla="*/ 4074 h 17777"/>
                <a:gd name="connsiteX40" fmla="*/ 19521 w 30948"/>
                <a:gd name="connsiteY40" fmla="*/ 11963 h 17777"/>
                <a:gd name="connsiteX41" fmla="*/ 20864 w 30948"/>
                <a:gd name="connsiteY41" fmla="*/ 11697 h 17777"/>
                <a:gd name="connsiteX42" fmla="*/ 21162 w 30948"/>
                <a:gd name="connsiteY42" fmla="*/ 12002 h 17777"/>
                <a:gd name="connsiteX43" fmla="*/ 22997 w 30948"/>
                <a:gd name="connsiteY43" fmla="*/ 12453 h 17777"/>
                <a:gd name="connsiteX44" fmla="*/ 24409 w 30948"/>
                <a:gd name="connsiteY44" fmla="*/ 11628 h 17777"/>
                <a:gd name="connsiteX45" fmla="*/ 28460 w 30948"/>
                <a:gd name="connsiteY45" fmla="*/ 13705 h 17777"/>
                <a:gd name="connsiteX46" fmla="*/ 29599 w 30948"/>
                <a:gd name="connsiteY46" fmla="*/ 13761 h 17777"/>
                <a:gd name="connsiteX47" fmla="*/ 30114 w 30948"/>
                <a:gd name="connsiteY47" fmla="*/ 13800 h 17777"/>
                <a:gd name="connsiteX48" fmla="*/ 30756 w 30948"/>
                <a:gd name="connsiteY48" fmla="*/ 14466 h 17777"/>
                <a:gd name="connsiteX49" fmla="*/ 30922 w 30948"/>
                <a:gd name="connsiteY49" fmla="*/ 14544 h 17777"/>
                <a:gd name="connsiteX50" fmla="*/ 30948 w 30948"/>
                <a:gd name="connsiteY50" fmla="*/ 15026 h 17777"/>
                <a:gd name="connsiteX51" fmla="*/ 28911 w 30948"/>
                <a:gd name="connsiteY51" fmla="*/ 15427 h 17777"/>
                <a:gd name="connsiteX52" fmla="*/ 26975 w 30948"/>
                <a:gd name="connsiteY52" fmla="*/ 14839 h 17777"/>
                <a:gd name="connsiteX53" fmla="*/ 26650 w 30948"/>
                <a:gd name="connsiteY53" fmla="*/ 14501 h 17777"/>
                <a:gd name="connsiteX54" fmla="*/ 24931 w 30948"/>
                <a:gd name="connsiteY54" fmla="*/ 14014 h 17777"/>
                <a:gd name="connsiteX55" fmla="*/ 23674 w 30948"/>
                <a:gd name="connsiteY55" fmla="*/ 12983 h 17777"/>
                <a:gd name="connsiteX56" fmla="*/ 20832 w 30948"/>
                <a:gd name="connsiteY56" fmla="*/ 12328 h 17777"/>
                <a:gd name="connsiteX57" fmla="*/ 19017 w 30948"/>
                <a:gd name="connsiteY57" fmla="*/ 12274 h 17777"/>
                <a:gd name="connsiteX58" fmla="*/ 17681 w 30948"/>
                <a:gd name="connsiteY58" fmla="*/ 12495 h 17777"/>
                <a:gd name="connsiteX59" fmla="*/ 15591 w 30948"/>
                <a:gd name="connsiteY59" fmla="*/ 11978 h 17777"/>
                <a:gd name="connsiteX60" fmla="*/ 14100 w 30948"/>
                <a:gd name="connsiteY60" fmla="*/ 12066 h 17777"/>
                <a:gd name="connsiteX61" fmla="*/ 14142 w 30948"/>
                <a:gd name="connsiteY61" fmla="*/ 12862 h 17777"/>
                <a:gd name="connsiteX62" fmla="*/ 11745 w 30948"/>
                <a:gd name="connsiteY62" fmla="*/ 13568 h 17777"/>
                <a:gd name="connsiteX63" fmla="*/ 11931 w 30948"/>
                <a:gd name="connsiteY63" fmla="*/ 13036 h 17777"/>
                <a:gd name="connsiteX64" fmla="*/ 11491 w 30948"/>
                <a:gd name="connsiteY64" fmla="*/ 13007 h 17777"/>
                <a:gd name="connsiteX65" fmla="*/ 11661 w 30948"/>
                <a:gd name="connsiteY6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1276 w 30948"/>
                <a:gd name="connsiteY37" fmla="*/ 4580 h 17777"/>
                <a:gd name="connsiteX38" fmla="*/ 15371 w 30948"/>
                <a:gd name="connsiteY38" fmla="*/ 2 h 17777"/>
                <a:gd name="connsiteX39" fmla="*/ 15997 w 30948"/>
                <a:gd name="connsiteY39" fmla="*/ 4074 h 17777"/>
                <a:gd name="connsiteX40" fmla="*/ 19521 w 30948"/>
                <a:gd name="connsiteY40" fmla="*/ 11963 h 17777"/>
                <a:gd name="connsiteX41" fmla="*/ 20864 w 30948"/>
                <a:gd name="connsiteY41" fmla="*/ 11697 h 17777"/>
                <a:gd name="connsiteX42" fmla="*/ 21162 w 30948"/>
                <a:gd name="connsiteY42" fmla="*/ 12002 h 17777"/>
                <a:gd name="connsiteX43" fmla="*/ 22997 w 30948"/>
                <a:gd name="connsiteY43" fmla="*/ 12453 h 17777"/>
                <a:gd name="connsiteX44" fmla="*/ 24409 w 30948"/>
                <a:gd name="connsiteY44" fmla="*/ 11628 h 17777"/>
                <a:gd name="connsiteX45" fmla="*/ 28460 w 30948"/>
                <a:gd name="connsiteY45" fmla="*/ 13705 h 17777"/>
                <a:gd name="connsiteX46" fmla="*/ 29599 w 30948"/>
                <a:gd name="connsiteY46" fmla="*/ 13761 h 17777"/>
                <a:gd name="connsiteX47" fmla="*/ 30114 w 30948"/>
                <a:gd name="connsiteY47" fmla="*/ 13800 h 17777"/>
                <a:gd name="connsiteX48" fmla="*/ 30756 w 30948"/>
                <a:gd name="connsiteY48" fmla="*/ 14466 h 17777"/>
                <a:gd name="connsiteX49" fmla="*/ 30922 w 30948"/>
                <a:gd name="connsiteY49" fmla="*/ 14544 h 17777"/>
                <a:gd name="connsiteX50" fmla="*/ 30948 w 30948"/>
                <a:gd name="connsiteY50" fmla="*/ 15026 h 17777"/>
                <a:gd name="connsiteX51" fmla="*/ 28911 w 30948"/>
                <a:gd name="connsiteY51" fmla="*/ 15427 h 17777"/>
                <a:gd name="connsiteX52" fmla="*/ 26975 w 30948"/>
                <a:gd name="connsiteY52" fmla="*/ 14839 h 17777"/>
                <a:gd name="connsiteX53" fmla="*/ 26650 w 30948"/>
                <a:gd name="connsiteY53" fmla="*/ 14501 h 17777"/>
                <a:gd name="connsiteX54" fmla="*/ 24931 w 30948"/>
                <a:gd name="connsiteY54" fmla="*/ 14014 h 17777"/>
                <a:gd name="connsiteX55" fmla="*/ 23674 w 30948"/>
                <a:gd name="connsiteY55" fmla="*/ 12983 h 17777"/>
                <a:gd name="connsiteX56" fmla="*/ 20832 w 30948"/>
                <a:gd name="connsiteY56" fmla="*/ 12328 h 17777"/>
                <a:gd name="connsiteX57" fmla="*/ 19017 w 30948"/>
                <a:gd name="connsiteY57" fmla="*/ 12274 h 17777"/>
                <a:gd name="connsiteX58" fmla="*/ 17681 w 30948"/>
                <a:gd name="connsiteY58" fmla="*/ 12495 h 17777"/>
                <a:gd name="connsiteX59" fmla="*/ 15591 w 30948"/>
                <a:gd name="connsiteY59" fmla="*/ 11978 h 17777"/>
                <a:gd name="connsiteX60" fmla="*/ 14100 w 30948"/>
                <a:gd name="connsiteY60" fmla="*/ 12066 h 17777"/>
                <a:gd name="connsiteX61" fmla="*/ 14142 w 30948"/>
                <a:gd name="connsiteY61" fmla="*/ 12862 h 17777"/>
                <a:gd name="connsiteX62" fmla="*/ 11745 w 30948"/>
                <a:gd name="connsiteY62" fmla="*/ 13568 h 17777"/>
                <a:gd name="connsiteX63" fmla="*/ 11931 w 30948"/>
                <a:gd name="connsiteY63" fmla="*/ 13036 h 17777"/>
                <a:gd name="connsiteX64" fmla="*/ 11491 w 30948"/>
                <a:gd name="connsiteY64" fmla="*/ 13007 h 17777"/>
                <a:gd name="connsiteX65" fmla="*/ 11661 w 30948"/>
                <a:gd name="connsiteY65"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1276 w 30948"/>
                <a:gd name="connsiteY38" fmla="*/ 4580 h 17777"/>
                <a:gd name="connsiteX39" fmla="*/ 15371 w 30948"/>
                <a:gd name="connsiteY39" fmla="*/ 2 h 17777"/>
                <a:gd name="connsiteX40" fmla="*/ 15997 w 30948"/>
                <a:gd name="connsiteY40" fmla="*/ 4074 h 17777"/>
                <a:gd name="connsiteX41" fmla="*/ 19521 w 30948"/>
                <a:gd name="connsiteY41" fmla="*/ 11963 h 17777"/>
                <a:gd name="connsiteX42" fmla="*/ 20864 w 30948"/>
                <a:gd name="connsiteY42" fmla="*/ 11697 h 17777"/>
                <a:gd name="connsiteX43" fmla="*/ 21162 w 30948"/>
                <a:gd name="connsiteY43" fmla="*/ 12002 h 17777"/>
                <a:gd name="connsiteX44" fmla="*/ 22997 w 30948"/>
                <a:gd name="connsiteY44" fmla="*/ 12453 h 17777"/>
                <a:gd name="connsiteX45" fmla="*/ 24409 w 30948"/>
                <a:gd name="connsiteY45" fmla="*/ 11628 h 17777"/>
                <a:gd name="connsiteX46" fmla="*/ 28460 w 30948"/>
                <a:gd name="connsiteY46" fmla="*/ 13705 h 17777"/>
                <a:gd name="connsiteX47" fmla="*/ 29599 w 30948"/>
                <a:gd name="connsiteY47" fmla="*/ 13761 h 17777"/>
                <a:gd name="connsiteX48" fmla="*/ 30114 w 30948"/>
                <a:gd name="connsiteY48" fmla="*/ 13800 h 17777"/>
                <a:gd name="connsiteX49" fmla="*/ 30756 w 30948"/>
                <a:gd name="connsiteY49" fmla="*/ 14466 h 17777"/>
                <a:gd name="connsiteX50" fmla="*/ 30922 w 30948"/>
                <a:gd name="connsiteY50" fmla="*/ 14544 h 17777"/>
                <a:gd name="connsiteX51" fmla="*/ 30948 w 30948"/>
                <a:gd name="connsiteY51" fmla="*/ 15026 h 17777"/>
                <a:gd name="connsiteX52" fmla="*/ 28911 w 30948"/>
                <a:gd name="connsiteY52" fmla="*/ 15427 h 17777"/>
                <a:gd name="connsiteX53" fmla="*/ 26975 w 30948"/>
                <a:gd name="connsiteY53" fmla="*/ 14839 h 17777"/>
                <a:gd name="connsiteX54" fmla="*/ 26650 w 30948"/>
                <a:gd name="connsiteY54" fmla="*/ 14501 h 17777"/>
                <a:gd name="connsiteX55" fmla="*/ 24931 w 30948"/>
                <a:gd name="connsiteY55" fmla="*/ 14014 h 17777"/>
                <a:gd name="connsiteX56" fmla="*/ 23674 w 30948"/>
                <a:gd name="connsiteY56" fmla="*/ 12983 h 17777"/>
                <a:gd name="connsiteX57" fmla="*/ 20832 w 30948"/>
                <a:gd name="connsiteY57" fmla="*/ 12328 h 17777"/>
                <a:gd name="connsiteX58" fmla="*/ 19017 w 30948"/>
                <a:gd name="connsiteY58" fmla="*/ 12274 h 17777"/>
                <a:gd name="connsiteX59" fmla="*/ 17681 w 30948"/>
                <a:gd name="connsiteY59" fmla="*/ 12495 h 17777"/>
                <a:gd name="connsiteX60" fmla="*/ 15591 w 30948"/>
                <a:gd name="connsiteY60" fmla="*/ 11978 h 17777"/>
                <a:gd name="connsiteX61" fmla="*/ 14100 w 30948"/>
                <a:gd name="connsiteY61" fmla="*/ 12066 h 17777"/>
                <a:gd name="connsiteX62" fmla="*/ 14142 w 30948"/>
                <a:gd name="connsiteY62" fmla="*/ 12862 h 17777"/>
                <a:gd name="connsiteX63" fmla="*/ 11745 w 30948"/>
                <a:gd name="connsiteY63" fmla="*/ 13568 h 17777"/>
                <a:gd name="connsiteX64" fmla="*/ 11931 w 30948"/>
                <a:gd name="connsiteY64" fmla="*/ 13036 h 17777"/>
                <a:gd name="connsiteX65" fmla="*/ 11491 w 30948"/>
                <a:gd name="connsiteY65" fmla="*/ 13007 h 17777"/>
                <a:gd name="connsiteX66" fmla="*/ 11661 w 30948"/>
                <a:gd name="connsiteY66"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1276 w 30948"/>
                <a:gd name="connsiteY38" fmla="*/ 4580 h 17777"/>
                <a:gd name="connsiteX39" fmla="*/ 15371 w 30948"/>
                <a:gd name="connsiteY39" fmla="*/ 2 h 17777"/>
                <a:gd name="connsiteX40" fmla="*/ 15997 w 30948"/>
                <a:gd name="connsiteY40" fmla="*/ 4074 h 17777"/>
                <a:gd name="connsiteX41" fmla="*/ 19521 w 30948"/>
                <a:gd name="connsiteY41" fmla="*/ 11963 h 17777"/>
                <a:gd name="connsiteX42" fmla="*/ 20864 w 30948"/>
                <a:gd name="connsiteY42" fmla="*/ 11697 h 17777"/>
                <a:gd name="connsiteX43" fmla="*/ 21162 w 30948"/>
                <a:gd name="connsiteY43" fmla="*/ 12002 h 17777"/>
                <a:gd name="connsiteX44" fmla="*/ 22997 w 30948"/>
                <a:gd name="connsiteY44" fmla="*/ 12453 h 17777"/>
                <a:gd name="connsiteX45" fmla="*/ 24409 w 30948"/>
                <a:gd name="connsiteY45" fmla="*/ 11628 h 17777"/>
                <a:gd name="connsiteX46" fmla="*/ 28460 w 30948"/>
                <a:gd name="connsiteY46" fmla="*/ 13705 h 17777"/>
                <a:gd name="connsiteX47" fmla="*/ 29599 w 30948"/>
                <a:gd name="connsiteY47" fmla="*/ 13761 h 17777"/>
                <a:gd name="connsiteX48" fmla="*/ 30114 w 30948"/>
                <a:gd name="connsiteY48" fmla="*/ 13800 h 17777"/>
                <a:gd name="connsiteX49" fmla="*/ 30756 w 30948"/>
                <a:gd name="connsiteY49" fmla="*/ 14466 h 17777"/>
                <a:gd name="connsiteX50" fmla="*/ 30922 w 30948"/>
                <a:gd name="connsiteY50" fmla="*/ 14544 h 17777"/>
                <a:gd name="connsiteX51" fmla="*/ 30948 w 30948"/>
                <a:gd name="connsiteY51" fmla="*/ 15026 h 17777"/>
                <a:gd name="connsiteX52" fmla="*/ 28911 w 30948"/>
                <a:gd name="connsiteY52" fmla="*/ 15427 h 17777"/>
                <a:gd name="connsiteX53" fmla="*/ 26975 w 30948"/>
                <a:gd name="connsiteY53" fmla="*/ 14839 h 17777"/>
                <a:gd name="connsiteX54" fmla="*/ 26650 w 30948"/>
                <a:gd name="connsiteY54" fmla="*/ 14501 h 17777"/>
                <a:gd name="connsiteX55" fmla="*/ 24931 w 30948"/>
                <a:gd name="connsiteY55" fmla="*/ 14014 h 17777"/>
                <a:gd name="connsiteX56" fmla="*/ 23674 w 30948"/>
                <a:gd name="connsiteY56" fmla="*/ 12983 h 17777"/>
                <a:gd name="connsiteX57" fmla="*/ 20832 w 30948"/>
                <a:gd name="connsiteY57" fmla="*/ 12328 h 17777"/>
                <a:gd name="connsiteX58" fmla="*/ 19017 w 30948"/>
                <a:gd name="connsiteY58" fmla="*/ 12274 h 17777"/>
                <a:gd name="connsiteX59" fmla="*/ 17681 w 30948"/>
                <a:gd name="connsiteY59" fmla="*/ 12495 h 17777"/>
                <a:gd name="connsiteX60" fmla="*/ 15591 w 30948"/>
                <a:gd name="connsiteY60" fmla="*/ 11978 h 17777"/>
                <a:gd name="connsiteX61" fmla="*/ 14100 w 30948"/>
                <a:gd name="connsiteY61" fmla="*/ 12066 h 17777"/>
                <a:gd name="connsiteX62" fmla="*/ 14142 w 30948"/>
                <a:gd name="connsiteY62" fmla="*/ 12862 h 17777"/>
                <a:gd name="connsiteX63" fmla="*/ 11745 w 30948"/>
                <a:gd name="connsiteY63" fmla="*/ 13568 h 17777"/>
                <a:gd name="connsiteX64" fmla="*/ 11931 w 30948"/>
                <a:gd name="connsiteY64" fmla="*/ 13036 h 17777"/>
                <a:gd name="connsiteX65" fmla="*/ 11491 w 30948"/>
                <a:gd name="connsiteY65" fmla="*/ 13007 h 17777"/>
                <a:gd name="connsiteX66" fmla="*/ 11661 w 30948"/>
                <a:gd name="connsiteY66"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1276 w 30948"/>
                <a:gd name="connsiteY39" fmla="*/ 4580 h 17777"/>
                <a:gd name="connsiteX40" fmla="*/ 15371 w 30948"/>
                <a:gd name="connsiteY40" fmla="*/ 2 h 17777"/>
                <a:gd name="connsiteX41" fmla="*/ 15997 w 30948"/>
                <a:gd name="connsiteY41" fmla="*/ 4074 h 17777"/>
                <a:gd name="connsiteX42" fmla="*/ 19521 w 30948"/>
                <a:gd name="connsiteY42" fmla="*/ 11963 h 17777"/>
                <a:gd name="connsiteX43" fmla="*/ 20864 w 30948"/>
                <a:gd name="connsiteY43" fmla="*/ 11697 h 17777"/>
                <a:gd name="connsiteX44" fmla="*/ 21162 w 30948"/>
                <a:gd name="connsiteY44" fmla="*/ 12002 h 17777"/>
                <a:gd name="connsiteX45" fmla="*/ 22997 w 30948"/>
                <a:gd name="connsiteY45" fmla="*/ 12453 h 17777"/>
                <a:gd name="connsiteX46" fmla="*/ 24409 w 30948"/>
                <a:gd name="connsiteY46" fmla="*/ 11628 h 17777"/>
                <a:gd name="connsiteX47" fmla="*/ 28460 w 30948"/>
                <a:gd name="connsiteY47" fmla="*/ 13705 h 17777"/>
                <a:gd name="connsiteX48" fmla="*/ 29599 w 30948"/>
                <a:gd name="connsiteY48" fmla="*/ 13761 h 17777"/>
                <a:gd name="connsiteX49" fmla="*/ 30114 w 30948"/>
                <a:gd name="connsiteY49" fmla="*/ 13800 h 17777"/>
                <a:gd name="connsiteX50" fmla="*/ 30756 w 30948"/>
                <a:gd name="connsiteY50" fmla="*/ 14466 h 17777"/>
                <a:gd name="connsiteX51" fmla="*/ 30922 w 30948"/>
                <a:gd name="connsiteY51" fmla="*/ 14544 h 17777"/>
                <a:gd name="connsiteX52" fmla="*/ 30948 w 30948"/>
                <a:gd name="connsiteY52" fmla="*/ 15026 h 17777"/>
                <a:gd name="connsiteX53" fmla="*/ 28911 w 30948"/>
                <a:gd name="connsiteY53" fmla="*/ 15427 h 17777"/>
                <a:gd name="connsiteX54" fmla="*/ 26975 w 30948"/>
                <a:gd name="connsiteY54" fmla="*/ 14839 h 17777"/>
                <a:gd name="connsiteX55" fmla="*/ 26650 w 30948"/>
                <a:gd name="connsiteY55" fmla="*/ 14501 h 17777"/>
                <a:gd name="connsiteX56" fmla="*/ 24931 w 30948"/>
                <a:gd name="connsiteY56" fmla="*/ 14014 h 17777"/>
                <a:gd name="connsiteX57" fmla="*/ 23674 w 30948"/>
                <a:gd name="connsiteY57" fmla="*/ 12983 h 17777"/>
                <a:gd name="connsiteX58" fmla="*/ 20832 w 30948"/>
                <a:gd name="connsiteY58" fmla="*/ 12328 h 17777"/>
                <a:gd name="connsiteX59" fmla="*/ 19017 w 30948"/>
                <a:gd name="connsiteY59" fmla="*/ 12274 h 17777"/>
                <a:gd name="connsiteX60" fmla="*/ 17681 w 30948"/>
                <a:gd name="connsiteY60" fmla="*/ 12495 h 17777"/>
                <a:gd name="connsiteX61" fmla="*/ 15591 w 30948"/>
                <a:gd name="connsiteY61" fmla="*/ 11978 h 17777"/>
                <a:gd name="connsiteX62" fmla="*/ 14100 w 30948"/>
                <a:gd name="connsiteY62" fmla="*/ 12066 h 17777"/>
                <a:gd name="connsiteX63" fmla="*/ 14142 w 30948"/>
                <a:gd name="connsiteY63" fmla="*/ 12862 h 17777"/>
                <a:gd name="connsiteX64" fmla="*/ 11745 w 30948"/>
                <a:gd name="connsiteY64" fmla="*/ 13568 h 17777"/>
                <a:gd name="connsiteX65" fmla="*/ 11931 w 30948"/>
                <a:gd name="connsiteY65" fmla="*/ 13036 h 17777"/>
                <a:gd name="connsiteX66" fmla="*/ 11491 w 30948"/>
                <a:gd name="connsiteY66" fmla="*/ 13007 h 17777"/>
                <a:gd name="connsiteX67" fmla="*/ 11661 w 30948"/>
                <a:gd name="connsiteY67"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1276 w 30948"/>
                <a:gd name="connsiteY39" fmla="*/ 4580 h 17777"/>
                <a:gd name="connsiteX40" fmla="*/ 15371 w 30948"/>
                <a:gd name="connsiteY40" fmla="*/ 2 h 17777"/>
                <a:gd name="connsiteX41" fmla="*/ 15997 w 30948"/>
                <a:gd name="connsiteY41" fmla="*/ 4074 h 17777"/>
                <a:gd name="connsiteX42" fmla="*/ 19521 w 30948"/>
                <a:gd name="connsiteY42" fmla="*/ 11963 h 17777"/>
                <a:gd name="connsiteX43" fmla="*/ 20864 w 30948"/>
                <a:gd name="connsiteY43" fmla="*/ 11697 h 17777"/>
                <a:gd name="connsiteX44" fmla="*/ 21162 w 30948"/>
                <a:gd name="connsiteY44" fmla="*/ 12002 h 17777"/>
                <a:gd name="connsiteX45" fmla="*/ 22997 w 30948"/>
                <a:gd name="connsiteY45" fmla="*/ 12453 h 17777"/>
                <a:gd name="connsiteX46" fmla="*/ 24409 w 30948"/>
                <a:gd name="connsiteY46" fmla="*/ 11628 h 17777"/>
                <a:gd name="connsiteX47" fmla="*/ 28460 w 30948"/>
                <a:gd name="connsiteY47" fmla="*/ 13705 h 17777"/>
                <a:gd name="connsiteX48" fmla="*/ 29599 w 30948"/>
                <a:gd name="connsiteY48" fmla="*/ 13761 h 17777"/>
                <a:gd name="connsiteX49" fmla="*/ 30114 w 30948"/>
                <a:gd name="connsiteY49" fmla="*/ 13800 h 17777"/>
                <a:gd name="connsiteX50" fmla="*/ 30756 w 30948"/>
                <a:gd name="connsiteY50" fmla="*/ 14466 h 17777"/>
                <a:gd name="connsiteX51" fmla="*/ 30922 w 30948"/>
                <a:gd name="connsiteY51" fmla="*/ 14544 h 17777"/>
                <a:gd name="connsiteX52" fmla="*/ 30948 w 30948"/>
                <a:gd name="connsiteY52" fmla="*/ 15026 h 17777"/>
                <a:gd name="connsiteX53" fmla="*/ 28911 w 30948"/>
                <a:gd name="connsiteY53" fmla="*/ 15427 h 17777"/>
                <a:gd name="connsiteX54" fmla="*/ 26975 w 30948"/>
                <a:gd name="connsiteY54" fmla="*/ 14839 h 17777"/>
                <a:gd name="connsiteX55" fmla="*/ 26650 w 30948"/>
                <a:gd name="connsiteY55" fmla="*/ 14501 h 17777"/>
                <a:gd name="connsiteX56" fmla="*/ 24931 w 30948"/>
                <a:gd name="connsiteY56" fmla="*/ 14014 h 17777"/>
                <a:gd name="connsiteX57" fmla="*/ 23674 w 30948"/>
                <a:gd name="connsiteY57" fmla="*/ 12983 h 17777"/>
                <a:gd name="connsiteX58" fmla="*/ 20832 w 30948"/>
                <a:gd name="connsiteY58" fmla="*/ 12328 h 17777"/>
                <a:gd name="connsiteX59" fmla="*/ 19017 w 30948"/>
                <a:gd name="connsiteY59" fmla="*/ 12274 h 17777"/>
                <a:gd name="connsiteX60" fmla="*/ 17681 w 30948"/>
                <a:gd name="connsiteY60" fmla="*/ 12495 h 17777"/>
                <a:gd name="connsiteX61" fmla="*/ 15591 w 30948"/>
                <a:gd name="connsiteY61" fmla="*/ 11978 h 17777"/>
                <a:gd name="connsiteX62" fmla="*/ 14100 w 30948"/>
                <a:gd name="connsiteY62" fmla="*/ 12066 h 17777"/>
                <a:gd name="connsiteX63" fmla="*/ 14142 w 30948"/>
                <a:gd name="connsiteY63" fmla="*/ 12862 h 17777"/>
                <a:gd name="connsiteX64" fmla="*/ 11745 w 30948"/>
                <a:gd name="connsiteY64" fmla="*/ 13568 h 17777"/>
                <a:gd name="connsiteX65" fmla="*/ 11931 w 30948"/>
                <a:gd name="connsiteY65" fmla="*/ 13036 h 17777"/>
                <a:gd name="connsiteX66" fmla="*/ 11491 w 30948"/>
                <a:gd name="connsiteY66" fmla="*/ 13007 h 17777"/>
                <a:gd name="connsiteX67" fmla="*/ 11661 w 30948"/>
                <a:gd name="connsiteY67"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1276 w 30948"/>
                <a:gd name="connsiteY40" fmla="*/ 4580 h 17777"/>
                <a:gd name="connsiteX41" fmla="*/ 15371 w 30948"/>
                <a:gd name="connsiteY41" fmla="*/ 2 h 17777"/>
                <a:gd name="connsiteX42" fmla="*/ 15997 w 30948"/>
                <a:gd name="connsiteY42" fmla="*/ 4074 h 17777"/>
                <a:gd name="connsiteX43" fmla="*/ 19521 w 30948"/>
                <a:gd name="connsiteY43" fmla="*/ 11963 h 17777"/>
                <a:gd name="connsiteX44" fmla="*/ 20864 w 30948"/>
                <a:gd name="connsiteY44" fmla="*/ 11697 h 17777"/>
                <a:gd name="connsiteX45" fmla="*/ 21162 w 30948"/>
                <a:gd name="connsiteY45" fmla="*/ 12002 h 17777"/>
                <a:gd name="connsiteX46" fmla="*/ 22997 w 30948"/>
                <a:gd name="connsiteY46" fmla="*/ 12453 h 17777"/>
                <a:gd name="connsiteX47" fmla="*/ 24409 w 30948"/>
                <a:gd name="connsiteY47" fmla="*/ 11628 h 17777"/>
                <a:gd name="connsiteX48" fmla="*/ 28460 w 30948"/>
                <a:gd name="connsiteY48" fmla="*/ 13705 h 17777"/>
                <a:gd name="connsiteX49" fmla="*/ 29599 w 30948"/>
                <a:gd name="connsiteY49" fmla="*/ 13761 h 17777"/>
                <a:gd name="connsiteX50" fmla="*/ 30114 w 30948"/>
                <a:gd name="connsiteY50" fmla="*/ 13800 h 17777"/>
                <a:gd name="connsiteX51" fmla="*/ 30756 w 30948"/>
                <a:gd name="connsiteY51" fmla="*/ 14466 h 17777"/>
                <a:gd name="connsiteX52" fmla="*/ 30922 w 30948"/>
                <a:gd name="connsiteY52" fmla="*/ 14544 h 17777"/>
                <a:gd name="connsiteX53" fmla="*/ 30948 w 30948"/>
                <a:gd name="connsiteY53" fmla="*/ 15026 h 17777"/>
                <a:gd name="connsiteX54" fmla="*/ 28911 w 30948"/>
                <a:gd name="connsiteY54" fmla="*/ 15427 h 17777"/>
                <a:gd name="connsiteX55" fmla="*/ 26975 w 30948"/>
                <a:gd name="connsiteY55" fmla="*/ 14839 h 17777"/>
                <a:gd name="connsiteX56" fmla="*/ 26650 w 30948"/>
                <a:gd name="connsiteY56" fmla="*/ 14501 h 17777"/>
                <a:gd name="connsiteX57" fmla="*/ 24931 w 30948"/>
                <a:gd name="connsiteY57" fmla="*/ 14014 h 17777"/>
                <a:gd name="connsiteX58" fmla="*/ 23674 w 30948"/>
                <a:gd name="connsiteY58" fmla="*/ 12983 h 17777"/>
                <a:gd name="connsiteX59" fmla="*/ 20832 w 30948"/>
                <a:gd name="connsiteY59" fmla="*/ 12328 h 17777"/>
                <a:gd name="connsiteX60" fmla="*/ 19017 w 30948"/>
                <a:gd name="connsiteY60" fmla="*/ 12274 h 17777"/>
                <a:gd name="connsiteX61" fmla="*/ 17681 w 30948"/>
                <a:gd name="connsiteY61" fmla="*/ 12495 h 17777"/>
                <a:gd name="connsiteX62" fmla="*/ 15591 w 30948"/>
                <a:gd name="connsiteY62" fmla="*/ 11978 h 17777"/>
                <a:gd name="connsiteX63" fmla="*/ 14100 w 30948"/>
                <a:gd name="connsiteY63" fmla="*/ 12066 h 17777"/>
                <a:gd name="connsiteX64" fmla="*/ 14142 w 30948"/>
                <a:gd name="connsiteY64" fmla="*/ 12862 h 17777"/>
                <a:gd name="connsiteX65" fmla="*/ 11745 w 30948"/>
                <a:gd name="connsiteY65" fmla="*/ 13568 h 17777"/>
                <a:gd name="connsiteX66" fmla="*/ 11931 w 30948"/>
                <a:gd name="connsiteY66" fmla="*/ 13036 h 17777"/>
                <a:gd name="connsiteX67" fmla="*/ 11491 w 30948"/>
                <a:gd name="connsiteY67" fmla="*/ 13007 h 17777"/>
                <a:gd name="connsiteX68" fmla="*/ 11661 w 30948"/>
                <a:gd name="connsiteY6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1276 w 30948"/>
                <a:gd name="connsiteY40" fmla="*/ 4580 h 17777"/>
                <a:gd name="connsiteX41" fmla="*/ 15371 w 30948"/>
                <a:gd name="connsiteY41" fmla="*/ 2 h 17777"/>
                <a:gd name="connsiteX42" fmla="*/ 15997 w 30948"/>
                <a:gd name="connsiteY42" fmla="*/ 4074 h 17777"/>
                <a:gd name="connsiteX43" fmla="*/ 19521 w 30948"/>
                <a:gd name="connsiteY43" fmla="*/ 11963 h 17777"/>
                <a:gd name="connsiteX44" fmla="*/ 20864 w 30948"/>
                <a:gd name="connsiteY44" fmla="*/ 11697 h 17777"/>
                <a:gd name="connsiteX45" fmla="*/ 21162 w 30948"/>
                <a:gd name="connsiteY45" fmla="*/ 12002 h 17777"/>
                <a:gd name="connsiteX46" fmla="*/ 22997 w 30948"/>
                <a:gd name="connsiteY46" fmla="*/ 12453 h 17777"/>
                <a:gd name="connsiteX47" fmla="*/ 24409 w 30948"/>
                <a:gd name="connsiteY47" fmla="*/ 11628 h 17777"/>
                <a:gd name="connsiteX48" fmla="*/ 28460 w 30948"/>
                <a:gd name="connsiteY48" fmla="*/ 13705 h 17777"/>
                <a:gd name="connsiteX49" fmla="*/ 29599 w 30948"/>
                <a:gd name="connsiteY49" fmla="*/ 13761 h 17777"/>
                <a:gd name="connsiteX50" fmla="*/ 30114 w 30948"/>
                <a:gd name="connsiteY50" fmla="*/ 13800 h 17777"/>
                <a:gd name="connsiteX51" fmla="*/ 30756 w 30948"/>
                <a:gd name="connsiteY51" fmla="*/ 14466 h 17777"/>
                <a:gd name="connsiteX52" fmla="*/ 30922 w 30948"/>
                <a:gd name="connsiteY52" fmla="*/ 14544 h 17777"/>
                <a:gd name="connsiteX53" fmla="*/ 30948 w 30948"/>
                <a:gd name="connsiteY53" fmla="*/ 15026 h 17777"/>
                <a:gd name="connsiteX54" fmla="*/ 28911 w 30948"/>
                <a:gd name="connsiteY54" fmla="*/ 15427 h 17777"/>
                <a:gd name="connsiteX55" fmla="*/ 26975 w 30948"/>
                <a:gd name="connsiteY55" fmla="*/ 14839 h 17777"/>
                <a:gd name="connsiteX56" fmla="*/ 26650 w 30948"/>
                <a:gd name="connsiteY56" fmla="*/ 14501 h 17777"/>
                <a:gd name="connsiteX57" fmla="*/ 24931 w 30948"/>
                <a:gd name="connsiteY57" fmla="*/ 14014 h 17777"/>
                <a:gd name="connsiteX58" fmla="*/ 23674 w 30948"/>
                <a:gd name="connsiteY58" fmla="*/ 12983 h 17777"/>
                <a:gd name="connsiteX59" fmla="*/ 20832 w 30948"/>
                <a:gd name="connsiteY59" fmla="*/ 12328 h 17777"/>
                <a:gd name="connsiteX60" fmla="*/ 19017 w 30948"/>
                <a:gd name="connsiteY60" fmla="*/ 12274 h 17777"/>
                <a:gd name="connsiteX61" fmla="*/ 17681 w 30948"/>
                <a:gd name="connsiteY61" fmla="*/ 12495 h 17777"/>
                <a:gd name="connsiteX62" fmla="*/ 15591 w 30948"/>
                <a:gd name="connsiteY62" fmla="*/ 11978 h 17777"/>
                <a:gd name="connsiteX63" fmla="*/ 14100 w 30948"/>
                <a:gd name="connsiteY63" fmla="*/ 12066 h 17777"/>
                <a:gd name="connsiteX64" fmla="*/ 14142 w 30948"/>
                <a:gd name="connsiteY64" fmla="*/ 12862 h 17777"/>
                <a:gd name="connsiteX65" fmla="*/ 11745 w 30948"/>
                <a:gd name="connsiteY65" fmla="*/ 13568 h 17777"/>
                <a:gd name="connsiteX66" fmla="*/ 11931 w 30948"/>
                <a:gd name="connsiteY66" fmla="*/ 13036 h 17777"/>
                <a:gd name="connsiteX67" fmla="*/ 11491 w 30948"/>
                <a:gd name="connsiteY67" fmla="*/ 13007 h 17777"/>
                <a:gd name="connsiteX68" fmla="*/ 11661 w 30948"/>
                <a:gd name="connsiteY6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1276 w 30948"/>
                <a:gd name="connsiteY40" fmla="*/ 4580 h 17777"/>
                <a:gd name="connsiteX41" fmla="*/ 15371 w 30948"/>
                <a:gd name="connsiteY41" fmla="*/ 2 h 17777"/>
                <a:gd name="connsiteX42" fmla="*/ 15997 w 30948"/>
                <a:gd name="connsiteY42" fmla="*/ 4074 h 17777"/>
                <a:gd name="connsiteX43" fmla="*/ 19521 w 30948"/>
                <a:gd name="connsiteY43" fmla="*/ 11963 h 17777"/>
                <a:gd name="connsiteX44" fmla="*/ 20864 w 30948"/>
                <a:gd name="connsiteY44" fmla="*/ 11697 h 17777"/>
                <a:gd name="connsiteX45" fmla="*/ 21162 w 30948"/>
                <a:gd name="connsiteY45" fmla="*/ 12002 h 17777"/>
                <a:gd name="connsiteX46" fmla="*/ 22997 w 30948"/>
                <a:gd name="connsiteY46" fmla="*/ 12453 h 17777"/>
                <a:gd name="connsiteX47" fmla="*/ 24409 w 30948"/>
                <a:gd name="connsiteY47" fmla="*/ 11628 h 17777"/>
                <a:gd name="connsiteX48" fmla="*/ 28460 w 30948"/>
                <a:gd name="connsiteY48" fmla="*/ 13705 h 17777"/>
                <a:gd name="connsiteX49" fmla="*/ 29599 w 30948"/>
                <a:gd name="connsiteY49" fmla="*/ 13761 h 17777"/>
                <a:gd name="connsiteX50" fmla="*/ 30114 w 30948"/>
                <a:gd name="connsiteY50" fmla="*/ 13800 h 17777"/>
                <a:gd name="connsiteX51" fmla="*/ 30756 w 30948"/>
                <a:gd name="connsiteY51" fmla="*/ 14466 h 17777"/>
                <a:gd name="connsiteX52" fmla="*/ 30922 w 30948"/>
                <a:gd name="connsiteY52" fmla="*/ 14544 h 17777"/>
                <a:gd name="connsiteX53" fmla="*/ 30948 w 30948"/>
                <a:gd name="connsiteY53" fmla="*/ 15026 h 17777"/>
                <a:gd name="connsiteX54" fmla="*/ 28911 w 30948"/>
                <a:gd name="connsiteY54" fmla="*/ 15427 h 17777"/>
                <a:gd name="connsiteX55" fmla="*/ 26975 w 30948"/>
                <a:gd name="connsiteY55" fmla="*/ 14839 h 17777"/>
                <a:gd name="connsiteX56" fmla="*/ 26650 w 30948"/>
                <a:gd name="connsiteY56" fmla="*/ 14501 h 17777"/>
                <a:gd name="connsiteX57" fmla="*/ 24931 w 30948"/>
                <a:gd name="connsiteY57" fmla="*/ 14014 h 17777"/>
                <a:gd name="connsiteX58" fmla="*/ 23674 w 30948"/>
                <a:gd name="connsiteY58" fmla="*/ 12983 h 17777"/>
                <a:gd name="connsiteX59" fmla="*/ 20832 w 30948"/>
                <a:gd name="connsiteY59" fmla="*/ 12328 h 17777"/>
                <a:gd name="connsiteX60" fmla="*/ 19017 w 30948"/>
                <a:gd name="connsiteY60" fmla="*/ 12274 h 17777"/>
                <a:gd name="connsiteX61" fmla="*/ 17681 w 30948"/>
                <a:gd name="connsiteY61" fmla="*/ 12495 h 17777"/>
                <a:gd name="connsiteX62" fmla="*/ 15591 w 30948"/>
                <a:gd name="connsiteY62" fmla="*/ 11978 h 17777"/>
                <a:gd name="connsiteX63" fmla="*/ 14100 w 30948"/>
                <a:gd name="connsiteY63" fmla="*/ 12066 h 17777"/>
                <a:gd name="connsiteX64" fmla="*/ 14142 w 30948"/>
                <a:gd name="connsiteY64" fmla="*/ 12862 h 17777"/>
                <a:gd name="connsiteX65" fmla="*/ 11745 w 30948"/>
                <a:gd name="connsiteY65" fmla="*/ 13568 h 17777"/>
                <a:gd name="connsiteX66" fmla="*/ 11931 w 30948"/>
                <a:gd name="connsiteY66" fmla="*/ 13036 h 17777"/>
                <a:gd name="connsiteX67" fmla="*/ 11491 w 30948"/>
                <a:gd name="connsiteY67" fmla="*/ 13007 h 17777"/>
                <a:gd name="connsiteX68" fmla="*/ 11661 w 30948"/>
                <a:gd name="connsiteY68"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3015 w 30948"/>
                <a:gd name="connsiteY40" fmla="*/ 6645 h 17777"/>
                <a:gd name="connsiteX41" fmla="*/ 1276 w 30948"/>
                <a:gd name="connsiteY41" fmla="*/ 4580 h 17777"/>
                <a:gd name="connsiteX42" fmla="*/ 15371 w 30948"/>
                <a:gd name="connsiteY42" fmla="*/ 2 h 17777"/>
                <a:gd name="connsiteX43" fmla="*/ 15997 w 30948"/>
                <a:gd name="connsiteY43" fmla="*/ 4074 h 17777"/>
                <a:gd name="connsiteX44" fmla="*/ 19521 w 30948"/>
                <a:gd name="connsiteY44" fmla="*/ 11963 h 17777"/>
                <a:gd name="connsiteX45" fmla="*/ 20864 w 30948"/>
                <a:gd name="connsiteY45" fmla="*/ 11697 h 17777"/>
                <a:gd name="connsiteX46" fmla="*/ 21162 w 30948"/>
                <a:gd name="connsiteY46" fmla="*/ 12002 h 17777"/>
                <a:gd name="connsiteX47" fmla="*/ 22997 w 30948"/>
                <a:gd name="connsiteY47" fmla="*/ 12453 h 17777"/>
                <a:gd name="connsiteX48" fmla="*/ 24409 w 30948"/>
                <a:gd name="connsiteY48" fmla="*/ 11628 h 17777"/>
                <a:gd name="connsiteX49" fmla="*/ 28460 w 30948"/>
                <a:gd name="connsiteY49" fmla="*/ 13705 h 17777"/>
                <a:gd name="connsiteX50" fmla="*/ 29599 w 30948"/>
                <a:gd name="connsiteY50" fmla="*/ 13761 h 17777"/>
                <a:gd name="connsiteX51" fmla="*/ 30114 w 30948"/>
                <a:gd name="connsiteY51" fmla="*/ 13800 h 17777"/>
                <a:gd name="connsiteX52" fmla="*/ 30756 w 30948"/>
                <a:gd name="connsiteY52" fmla="*/ 14466 h 17777"/>
                <a:gd name="connsiteX53" fmla="*/ 30922 w 30948"/>
                <a:gd name="connsiteY53" fmla="*/ 14544 h 17777"/>
                <a:gd name="connsiteX54" fmla="*/ 30948 w 30948"/>
                <a:gd name="connsiteY54" fmla="*/ 15026 h 17777"/>
                <a:gd name="connsiteX55" fmla="*/ 28911 w 30948"/>
                <a:gd name="connsiteY55" fmla="*/ 15427 h 17777"/>
                <a:gd name="connsiteX56" fmla="*/ 26975 w 30948"/>
                <a:gd name="connsiteY56" fmla="*/ 14839 h 17777"/>
                <a:gd name="connsiteX57" fmla="*/ 26650 w 30948"/>
                <a:gd name="connsiteY57" fmla="*/ 14501 h 17777"/>
                <a:gd name="connsiteX58" fmla="*/ 24931 w 30948"/>
                <a:gd name="connsiteY58" fmla="*/ 14014 h 17777"/>
                <a:gd name="connsiteX59" fmla="*/ 23674 w 30948"/>
                <a:gd name="connsiteY59" fmla="*/ 12983 h 17777"/>
                <a:gd name="connsiteX60" fmla="*/ 20832 w 30948"/>
                <a:gd name="connsiteY60" fmla="*/ 12328 h 17777"/>
                <a:gd name="connsiteX61" fmla="*/ 19017 w 30948"/>
                <a:gd name="connsiteY61" fmla="*/ 12274 h 17777"/>
                <a:gd name="connsiteX62" fmla="*/ 17681 w 30948"/>
                <a:gd name="connsiteY62" fmla="*/ 12495 h 17777"/>
                <a:gd name="connsiteX63" fmla="*/ 15591 w 30948"/>
                <a:gd name="connsiteY63" fmla="*/ 11978 h 17777"/>
                <a:gd name="connsiteX64" fmla="*/ 14100 w 30948"/>
                <a:gd name="connsiteY64" fmla="*/ 12066 h 17777"/>
                <a:gd name="connsiteX65" fmla="*/ 14142 w 30948"/>
                <a:gd name="connsiteY65" fmla="*/ 12862 h 17777"/>
                <a:gd name="connsiteX66" fmla="*/ 11745 w 30948"/>
                <a:gd name="connsiteY66" fmla="*/ 13568 h 17777"/>
                <a:gd name="connsiteX67" fmla="*/ 11931 w 30948"/>
                <a:gd name="connsiteY67" fmla="*/ 13036 h 17777"/>
                <a:gd name="connsiteX68" fmla="*/ 11491 w 30948"/>
                <a:gd name="connsiteY68" fmla="*/ 13007 h 17777"/>
                <a:gd name="connsiteX69" fmla="*/ 11661 w 30948"/>
                <a:gd name="connsiteY69"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3015 w 30948"/>
                <a:gd name="connsiteY40" fmla="*/ 6645 h 17777"/>
                <a:gd name="connsiteX41" fmla="*/ 1276 w 30948"/>
                <a:gd name="connsiteY41" fmla="*/ 4580 h 17777"/>
                <a:gd name="connsiteX42" fmla="*/ 15371 w 30948"/>
                <a:gd name="connsiteY42" fmla="*/ 2 h 17777"/>
                <a:gd name="connsiteX43" fmla="*/ 15997 w 30948"/>
                <a:gd name="connsiteY43" fmla="*/ 4074 h 17777"/>
                <a:gd name="connsiteX44" fmla="*/ 19521 w 30948"/>
                <a:gd name="connsiteY44" fmla="*/ 11963 h 17777"/>
                <a:gd name="connsiteX45" fmla="*/ 20864 w 30948"/>
                <a:gd name="connsiteY45" fmla="*/ 11697 h 17777"/>
                <a:gd name="connsiteX46" fmla="*/ 21162 w 30948"/>
                <a:gd name="connsiteY46" fmla="*/ 12002 h 17777"/>
                <a:gd name="connsiteX47" fmla="*/ 22997 w 30948"/>
                <a:gd name="connsiteY47" fmla="*/ 12453 h 17777"/>
                <a:gd name="connsiteX48" fmla="*/ 24409 w 30948"/>
                <a:gd name="connsiteY48" fmla="*/ 11628 h 17777"/>
                <a:gd name="connsiteX49" fmla="*/ 28460 w 30948"/>
                <a:gd name="connsiteY49" fmla="*/ 13705 h 17777"/>
                <a:gd name="connsiteX50" fmla="*/ 29599 w 30948"/>
                <a:gd name="connsiteY50" fmla="*/ 13761 h 17777"/>
                <a:gd name="connsiteX51" fmla="*/ 30114 w 30948"/>
                <a:gd name="connsiteY51" fmla="*/ 13800 h 17777"/>
                <a:gd name="connsiteX52" fmla="*/ 30756 w 30948"/>
                <a:gd name="connsiteY52" fmla="*/ 14466 h 17777"/>
                <a:gd name="connsiteX53" fmla="*/ 30922 w 30948"/>
                <a:gd name="connsiteY53" fmla="*/ 14544 h 17777"/>
                <a:gd name="connsiteX54" fmla="*/ 30948 w 30948"/>
                <a:gd name="connsiteY54" fmla="*/ 15026 h 17777"/>
                <a:gd name="connsiteX55" fmla="*/ 28911 w 30948"/>
                <a:gd name="connsiteY55" fmla="*/ 15427 h 17777"/>
                <a:gd name="connsiteX56" fmla="*/ 26975 w 30948"/>
                <a:gd name="connsiteY56" fmla="*/ 14839 h 17777"/>
                <a:gd name="connsiteX57" fmla="*/ 26650 w 30948"/>
                <a:gd name="connsiteY57" fmla="*/ 14501 h 17777"/>
                <a:gd name="connsiteX58" fmla="*/ 24931 w 30948"/>
                <a:gd name="connsiteY58" fmla="*/ 14014 h 17777"/>
                <a:gd name="connsiteX59" fmla="*/ 23674 w 30948"/>
                <a:gd name="connsiteY59" fmla="*/ 12983 h 17777"/>
                <a:gd name="connsiteX60" fmla="*/ 20832 w 30948"/>
                <a:gd name="connsiteY60" fmla="*/ 12328 h 17777"/>
                <a:gd name="connsiteX61" fmla="*/ 19017 w 30948"/>
                <a:gd name="connsiteY61" fmla="*/ 12274 h 17777"/>
                <a:gd name="connsiteX62" fmla="*/ 17681 w 30948"/>
                <a:gd name="connsiteY62" fmla="*/ 12495 h 17777"/>
                <a:gd name="connsiteX63" fmla="*/ 15591 w 30948"/>
                <a:gd name="connsiteY63" fmla="*/ 11978 h 17777"/>
                <a:gd name="connsiteX64" fmla="*/ 14100 w 30948"/>
                <a:gd name="connsiteY64" fmla="*/ 12066 h 17777"/>
                <a:gd name="connsiteX65" fmla="*/ 14142 w 30948"/>
                <a:gd name="connsiteY65" fmla="*/ 12862 h 17777"/>
                <a:gd name="connsiteX66" fmla="*/ 11745 w 30948"/>
                <a:gd name="connsiteY66" fmla="*/ 13568 h 17777"/>
                <a:gd name="connsiteX67" fmla="*/ 11931 w 30948"/>
                <a:gd name="connsiteY67" fmla="*/ 13036 h 17777"/>
                <a:gd name="connsiteX68" fmla="*/ 11491 w 30948"/>
                <a:gd name="connsiteY68" fmla="*/ 13007 h 17777"/>
                <a:gd name="connsiteX69" fmla="*/ 11661 w 30948"/>
                <a:gd name="connsiteY69"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3015 w 30948"/>
                <a:gd name="connsiteY40" fmla="*/ 6645 h 17777"/>
                <a:gd name="connsiteX41" fmla="*/ 1658 w 30948"/>
                <a:gd name="connsiteY41" fmla="*/ 5468 h 17777"/>
                <a:gd name="connsiteX42" fmla="*/ 1276 w 30948"/>
                <a:gd name="connsiteY42" fmla="*/ 4580 h 17777"/>
                <a:gd name="connsiteX43" fmla="*/ 15371 w 30948"/>
                <a:gd name="connsiteY43" fmla="*/ 2 h 17777"/>
                <a:gd name="connsiteX44" fmla="*/ 15997 w 30948"/>
                <a:gd name="connsiteY44" fmla="*/ 4074 h 17777"/>
                <a:gd name="connsiteX45" fmla="*/ 19521 w 30948"/>
                <a:gd name="connsiteY45" fmla="*/ 11963 h 17777"/>
                <a:gd name="connsiteX46" fmla="*/ 20864 w 30948"/>
                <a:gd name="connsiteY46" fmla="*/ 11697 h 17777"/>
                <a:gd name="connsiteX47" fmla="*/ 21162 w 30948"/>
                <a:gd name="connsiteY47" fmla="*/ 12002 h 17777"/>
                <a:gd name="connsiteX48" fmla="*/ 22997 w 30948"/>
                <a:gd name="connsiteY48" fmla="*/ 12453 h 17777"/>
                <a:gd name="connsiteX49" fmla="*/ 24409 w 30948"/>
                <a:gd name="connsiteY49" fmla="*/ 11628 h 17777"/>
                <a:gd name="connsiteX50" fmla="*/ 28460 w 30948"/>
                <a:gd name="connsiteY50" fmla="*/ 13705 h 17777"/>
                <a:gd name="connsiteX51" fmla="*/ 29599 w 30948"/>
                <a:gd name="connsiteY51" fmla="*/ 13761 h 17777"/>
                <a:gd name="connsiteX52" fmla="*/ 30114 w 30948"/>
                <a:gd name="connsiteY52" fmla="*/ 13800 h 17777"/>
                <a:gd name="connsiteX53" fmla="*/ 30756 w 30948"/>
                <a:gd name="connsiteY53" fmla="*/ 14466 h 17777"/>
                <a:gd name="connsiteX54" fmla="*/ 30922 w 30948"/>
                <a:gd name="connsiteY54" fmla="*/ 14544 h 17777"/>
                <a:gd name="connsiteX55" fmla="*/ 30948 w 30948"/>
                <a:gd name="connsiteY55" fmla="*/ 15026 h 17777"/>
                <a:gd name="connsiteX56" fmla="*/ 28911 w 30948"/>
                <a:gd name="connsiteY56" fmla="*/ 15427 h 17777"/>
                <a:gd name="connsiteX57" fmla="*/ 26975 w 30948"/>
                <a:gd name="connsiteY57" fmla="*/ 14839 h 17777"/>
                <a:gd name="connsiteX58" fmla="*/ 26650 w 30948"/>
                <a:gd name="connsiteY58" fmla="*/ 14501 h 17777"/>
                <a:gd name="connsiteX59" fmla="*/ 24931 w 30948"/>
                <a:gd name="connsiteY59" fmla="*/ 14014 h 17777"/>
                <a:gd name="connsiteX60" fmla="*/ 23674 w 30948"/>
                <a:gd name="connsiteY60" fmla="*/ 12983 h 17777"/>
                <a:gd name="connsiteX61" fmla="*/ 20832 w 30948"/>
                <a:gd name="connsiteY61" fmla="*/ 12328 h 17777"/>
                <a:gd name="connsiteX62" fmla="*/ 19017 w 30948"/>
                <a:gd name="connsiteY62" fmla="*/ 12274 h 17777"/>
                <a:gd name="connsiteX63" fmla="*/ 17681 w 30948"/>
                <a:gd name="connsiteY63" fmla="*/ 12495 h 17777"/>
                <a:gd name="connsiteX64" fmla="*/ 15591 w 30948"/>
                <a:gd name="connsiteY64" fmla="*/ 11978 h 17777"/>
                <a:gd name="connsiteX65" fmla="*/ 14100 w 30948"/>
                <a:gd name="connsiteY65" fmla="*/ 12066 h 17777"/>
                <a:gd name="connsiteX66" fmla="*/ 14142 w 30948"/>
                <a:gd name="connsiteY66" fmla="*/ 12862 h 17777"/>
                <a:gd name="connsiteX67" fmla="*/ 11745 w 30948"/>
                <a:gd name="connsiteY67" fmla="*/ 13568 h 17777"/>
                <a:gd name="connsiteX68" fmla="*/ 11931 w 30948"/>
                <a:gd name="connsiteY68" fmla="*/ 13036 h 17777"/>
                <a:gd name="connsiteX69" fmla="*/ 11491 w 30948"/>
                <a:gd name="connsiteY69" fmla="*/ 13007 h 17777"/>
                <a:gd name="connsiteX70" fmla="*/ 11661 w 30948"/>
                <a:gd name="connsiteY70" fmla="*/ 12436 h 17777"/>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3015 w 30948"/>
                <a:gd name="connsiteY40" fmla="*/ 6645 h 17777"/>
                <a:gd name="connsiteX41" fmla="*/ 2507 w 30948"/>
                <a:gd name="connsiteY41" fmla="*/ 5924 h 17777"/>
                <a:gd name="connsiteX42" fmla="*/ 1276 w 30948"/>
                <a:gd name="connsiteY42" fmla="*/ 4580 h 17777"/>
                <a:gd name="connsiteX43" fmla="*/ 15371 w 30948"/>
                <a:gd name="connsiteY43" fmla="*/ 2 h 17777"/>
                <a:gd name="connsiteX44" fmla="*/ 15997 w 30948"/>
                <a:gd name="connsiteY44" fmla="*/ 4074 h 17777"/>
                <a:gd name="connsiteX45" fmla="*/ 19521 w 30948"/>
                <a:gd name="connsiteY45" fmla="*/ 11963 h 17777"/>
                <a:gd name="connsiteX46" fmla="*/ 20864 w 30948"/>
                <a:gd name="connsiteY46" fmla="*/ 11697 h 17777"/>
                <a:gd name="connsiteX47" fmla="*/ 21162 w 30948"/>
                <a:gd name="connsiteY47" fmla="*/ 12002 h 17777"/>
                <a:gd name="connsiteX48" fmla="*/ 22997 w 30948"/>
                <a:gd name="connsiteY48" fmla="*/ 12453 h 17777"/>
                <a:gd name="connsiteX49" fmla="*/ 24409 w 30948"/>
                <a:gd name="connsiteY49" fmla="*/ 11628 h 17777"/>
                <a:gd name="connsiteX50" fmla="*/ 28460 w 30948"/>
                <a:gd name="connsiteY50" fmla="*/ 13705 h 17777"/>
                <a:gd name="connsiteX51" fmla="*/ 29599 w 30948"/>
                <a:gd name="connsiteY51" fmla="*/ 13761 h 17777"/>
                <a:gd name="connsiteX52" fmla="*/ 30114 w 30948"/>
                <a:gd name="connsiteY52" fmla="*/ 13800 h 17777"/>
                <a:gd name="connsiteX53" fmla="*/ 30756 w 30948"/>
                <a:gd name="connsiteY53" fmla="*/ 14466 h 17777"/>
                <a:gd name="connsiteX54" fmla="*/ 30922 w 30948"/>
                <a:gd name="connsiteY54" fmla="*/ 14544 h 17777"/>
                <a:gd name="connsiteX55" fmla="*/ 30948 w 30948"/>
                <a:gd name="connsiteY55" fmla="*/ 15026 h 17777"/>
                <a:gd name="connsiteX56" fmla="*/ 28911 w 30948"/>
                <a:gd name="connsiteY56" fmla="*/ 15427 h 17777"/>
                <a:gd name="connsiteX57" fmla="*/ 26975 w 30948"/>
                <a:gd name="connsiteY57" fmla="*/ 14839 h 17777"/>
                <a:gd name="connsiteX58" fmla="*/ 26650 w 30948"/>
                <a:gd name="connsiteY58" fmla="*/ 14501 h 17777"/>
                <a:gd name="connsiteX59" fmla="*/ 24931 w 30948"/>
                <a:gd name="connsiteY59" fmla="*/ 14014 h 17777"/>
                <a:gd name="connsiteX60" fmla="*/ 23674 w 30948"/>
                <a:gd name="connsiteY60" fmla="*/ 12983 h 17777"/>
                <a:gd name="connsiteX61" fmla="*/ 20832 w 30948"/>
                <a:gd name="connsiteY61" fmla="*/ 12328 h 17777"/>
                <a:gd name="connsiteX62" fmla="*/ 19017 w 30948"/>
                <a:gd name="connsiteY62" fmla="*/ 12274 h 17777"/>
                <a:gd name="connsiteX63" fmla="*/ 17681 w 30948"/>
                <a:gd name="connsiteY63" fmla="*/ 12495 h 17777"/>
                <a:gd name="connsiteX64" fmla="*/ 15591 w 30948"/>
                <a:gd name="connsiteY64" fmla="*/ 11978 h 17777"/>
                <a:gd name="connsiteX65" fmla="*/ 14100 w 30948"/>
                <a:gd name="connsiteY65" fmla="*/ 12066 h 17777"/>
                <a:gd name="connsiteX66" fmla="*/ 14142 w 30948"/>
                <a:gd name="connsiteY66" fmla="*/ 12862 h 17777"/>
                <a:gd name="connsiteX67" fmla="*/ 11745 w 30948"/>
                <a:gd name="connsiteY67" fmla="*/ 13568 h 17777"/>
                <a:gd name="connsiteX68" fmla="*/ 11931 w 30948"/>
                <a:gd name="connsiteY68" fmla="*/ 13036 h 17777"/>
                <a:gd name="connsiteX69" fmla="*/ 11491 w 30948"/>
                <a:gd name="connsiteY69" fmla="*/ 13007 h 17777"/>
                <a:gd name="connsiteX70" fmla="*/ 11661 w 30948"/>
                <a:gd name="connsiteY70" fmla="*/ 12436 h 17777"/>
                <a:gd name="connsiteX0" fmla="*/ 11661 w 30948"/>
                <a:gd name="connsiteY0" fmla="*/ 12446 h 17787"/>
                <a:gd name="connsiteX1" fmla="*/ 12478 w 30948"/>
                <a:gd name="connsiteY1" fmla="*/ 12034 h 17787"/>
                <a:gd name="connsiteX2" fmla="*/ 12308 w 30948"/>
                <a:gd name="connsiteY2" fmla="*/ 11745 h 17787"/>
                <a:gd name="connsiteX3" fmla="*/ 9508 w 30948"/>
                <a:gd name="connsiteY3" fmla="*/ 13859 h 17787"/>
                <a:gd name="connsiteX4" fmla="*/ 10483 w 30948"/>
                <a:gd name="connsiteY4" fmla="*/ 13859 h 17787"/>
                <a:gd name="connsiteX5" fmla="*/ 7556 w 30948"/>
                <a:gd name="connsiteY5" fmla="*/ 15636 h 17787"/>
                <a:gd name="connsiteX6" fmla="*/ 4755 w 30948"/>
                <a:gd name="connsiteY6" fmla="*/ 16884 h 17787"/>
                <a:gd name="connsiteX7" fmla="*/ 681 w 30948"/>
                <a:gd name="connsiteY7" fmla="*/ 17749 h 17787"/>
                <a:gd name="connsiteX8" fmla="*/ 3 w 30948"/>
                <a:gd name="connsiteY8" fmla="*/ 17605 h 17787"/>
                <a:gd name="connsiteX9" fmla="*/ 639 w 30948"/>
                <a:gd name="connsiteY9" fmla="*/ 17316 h 17787"/>
                <a:gd name="connsiteX10" fmla="*/ 1912 w 30948"/>
                <a:gd name="connsiteY10" fmla="*/ 17124 h 17787"/>
                <a:gd name="connsiteX11" fmla="*/ 3058 w 30948"/>
                <a:gd name="connsiteY11" fmla="*/ 16620 h 17787"/>
                <a:gd name="connsiteX12" fmla="*/ 3991 w 30948"/>
                <a:gd name="connsiteY12" fmla="*/ 16596 h 17787"/>
                <a:gd name="connsiteX13" fmla="*/ 6622 w 30948"/>
                <a:gd name="connsiteY13" fmla="*/ 15203 h 17787"/>
                <a:gd name="connsiteX14" fmla="*/ 6706 w 30948"/>
                <a:gd name="connsiteY14" fmla="*/ 14339 h 17787"/>
                <a:gd name="connsiteX15" fmla="*/ 7216 w 30948"/>
                <a:gd name="connsiteY15" fmla="*/ 13955 h 17787"/>
                <a:gd name="connsiteX16" fmla="*/ 5689 w 30948"/>
                <a:gd name="connsiteY16" fmla="*/ 14387 h 17787"/>
                <a:gd name="connsiteX17" fmla="*/ 4798 w 30948"/>
                <a:gd name="connsiteY17" fmla="*/ 13811 h 17787"/>
                <a:gd name="connsiteX18" fmla="*/ 3737 w 30948"/>
                <a:gd name="connsiteY18" fmla="*/ 14051 h 17787"/>
                <a:gd name="connsiteX19" fmla="*/ 3397 w 30948"/>
                <a:gd name="connsiteY19" fmla="*/ 13594 h 17787"/>
                <a:gd name="connsiteX20" fmla="*/ 3779 w 30948"/>
                <a:gd name="connsiteY20" fmla="*/ 13378 h 17787"/>
                <a:gd name="connsiteX21" fmla="*/ 3185 w 30948"/>
                <a:gd name="connsiteY21" fmla="*/ 12970 h 17787"/>
                <a:gd name="connsiteX22" fmla="*/ 1912 w 30948"/>
                <a:gd name="connsiteY22" fmla="*/ 12898 h 17787"/>
                <a:gd name="connsiteX23" fmla="*/ 851 w 30948"/>
                <a:gd name="connsiteY23" fmla="*/ 12346 h 17787"/>
                <a:gd name="connsiteX24" fmla="*/ 1021 w 30948"/>
                <a:gd name="connsiteY24" fmla="*/ 12034 h 17787"/>
                <a:gd name="connsiteX25" fmla="*/ 257 w 30948"/>
                <a:gd name="connsiteY25" fmla="*/ 11265 h 17787"/>
                <a:gd name="connsiteX26" fmla="*/ 1658 w 30948"/>
                <a:gd name="connsiteY26" fmla="*/ 10473 h 17787"/>
                <a:gd name="connsiteX27" fmla="*/ 1997 w 30948"/>
                <a:gd name="connsiteY27" fmla="*/ 10017 h 17787"/>
                <a:gd name="connsiteX28" fmla="*/ 3609 w 30948"/>
                <a:gd name="connsiteY28" fmla="*/ 9920 h 17787"/>
                <a:gd name="connsiteX29" fmla="*/ 4755 w 30948"/>
                <a:gd name="connsiteY29" fmla="*/ 9776 h 17787"/>
                <a:gd name="connsiteX30" fmla="*/ 4416 w 30948"/>
                <a:gd name="connsiteY30" fmla="*/ 8648 h 17787"/>
                <a:gd name="connsiteX31" fmla="*/ 3440 w 30948"/>
                <a:gd name="connsiteY31" fmla="*/ 9104 h 17787"/>
                <a:gd name="connsiteX32" fmla="*/ 1700 w 30948"/>
                <a:gd name="connsiteY32" fmla="*/ 8912 h 17787"/>
                <a:gd name="connsiteX33" fmla="*/ 809 w 30948"/>
                <a:gd name="connsiteY33" fmla="*/ 8624 h 17787"/>
                <a:gd name="connsiteX34" fmla="*/ 851 w 30948"/>
                <a:gd name="connsiteY34" fmla="*/ 8120 h 17787"/>
                <a:gd name="connsiteX35" fmla="*/ 130 w 30948"/>
                <a:gd name="connsiteY35" fmla="*/ 7735 h 17787"/>
                <a:gd name="connsiteX36" fmla="*/ 2931 w 30948"/>
                <a:gd name="connsiteY36" fmla="*/ 7135 h 17787"/>
                <a:gd name="connsiteX37" fmla="*/ 2888 w 30948"/>
                <a:gd name="connsiteY37" fmla="*/ 7711 h 17787"/>
                <a:gd name="connsiteX38" fmla="*/ 4246 w 30948"/>
                <a:gd name="connsiteY38" fmla="*/ 7711 h 17787"/>
                <a:gd name="connsiteX39" fmla="*/ 4203 w 30948"/>
                <a:gd name="connsiteY39" fmla="*/ 6727 h 17787"/>
                <a:gd name="connsiteX40" fmla="*/ 3015 w 30948"/>
                <a:gd name="connsiteY40" fmla="*/ 6655 h 17787"/>
                <a:gd name="connsiteX41" fmla="*/ 2507 w 30948"/>
                <a:gd name="connsiteY41" fmla="*/ 5934 h 17787"/>
                <a:gd name="connsiteX42" fmla="*/ 1743 w 30948"/>
                <a:gd name="connsiteY42" fmla="*/ 5478 h 17787"/>
                <a:gd name="connsiteX43" fmla="*/ 15371 w 30948"/>
                <a:gd name="connsiteY43" fmla="*/ 12 h 17787"/>
                <a:gd name="connsiteX44" fmla="*/ 15997 w 30948"/>
                <a:gd name="connsiteY44" fmla="*/ 4084 h 17787"/>
                <a:gd name="connsiteX45" fmla="*/ 19521 w 30948"/>
                <a:gd name="connsiteY45" fmla="*/ 11973 h 17787"/>
                <a:gd name="connsiteX46" fmla="*/ 20864 w 30948"/>
                <a:gd name="connsiteY46" fmla="*/ 11707 h 17787"/>
                <a:gd name="connsiteX47" fmla="*/ 21162 w 30948"/>
                <a:gd name="connsiteY47" fmla="*/ 12012 h 17787"/>
                <a:gd name="connsiteX48" fmla="*/ 22997 w 30948"/>
                <a:gd name="connsiteY48" fmla="*/ 12463 h 17787"/>
                <a:gd name="connsiteX49" fmla="*/ 24409 w 30948"/>
                <a:gd name="connsiteY49" fmla="*/ 11638 h 17787"/>
                <a:gd name="connsiteX50" fmla="*/ 28460 w 30948"/>
                <a:gd name="connsiteY50" fmla="*/ 13715 h 17787"/>
                <a:gd name="connsiteX51" fmla="*/ 29599 w 30948"/>
                <a:gd name="connsiteY51" fmla="*/ 13771 h 17787"/>
                <a:gd name="connsiteX52" fmla="*/ 30114 w 30948"/>
                <a:gd name="connsiteY52" fmla="*/ 13810 h 17787"/>
                <a:gd name="connsiteX53" fmla="*/ 30756 w 30948"/>
                <a:gd name="connsiteY53" fmla="*/ 14476 h 17787"/>
                <a:gd name="connsiteX54" fmla="*/ 30922 w 30948"/>
                <a:gd name="connsiteY54" fmla="*/ 14554 h 17787"/>
                <a:gd name="connsiteX55" fmla="*/ 30948 w 30948"/>
                <a:gd name="connsiteY55" fmla="*/ 15036 h 17787"/>
                <a:gd name="connsiteX56" fmla="*/ 28911 w 30948"/>
                <a:gd name="connsiteY56" fmla="*/ 15437 h 17787"/>
                <a:gd name="connsiteX57" fmla="*/ 26975 w 30948"/>
                <a:gd name="connsiteY57" fmla="*/ 14849 h 17787"/>
                <a:gd name="connsiteX58" fmla="*/ 26650 w 30948"/>
                <a:gd name="connsiteY58" fmla="*/ 14511 h 17787"/>
                <a:gd name="connsiteX59" fmla="*/ 24931 w 30948"/>
                <a:gd name="connsiteY59" fmla="*/ 14024 h 17787"/>
                <a:gd name="connsiteX60" fmla="*/ 23674 w 30948"/>
                <a:gd name="connsiteY60" fmla="*/ 12993 h 17787"/>
                <a:gd name="connsiteX61" fmla="*/ 20832 w 30948"/>
                <a:gd name="connsiteY61" fmla="*/ 12338 h 17787"/>
                <a:gd name="connsiteX62" fmla="*/ 19017 w 30948"/>
                <a:gd name="connsiteY62" fmla="*/ 12284 h 17787"/>
                <a:gd name="connsiteX63" fmla="*/ 17681 w 30948"/>
                <a:gd name="connsiteY63" fmla="*/ 12505 h 17787"/>
                <a:gd name="connsiteX64" fmla="*/ 15591 w 30948"/>
                <a:gd name="connsiteY64" fmla="*/ 11988 h 17787"/>
                <a:gd name="connsiteX65" fmla="*/ 14100 w 30948"/>
                <a:gd name="connsiteY65" fmla="*/ 12076 h 17787"/>
                <a:gd name="connsiteX66" fmla="*/ 14142 w 30948"/>
                <a:gd name="connsiteY66" fmla="*/ 12872 h 17787"/>
                <a:gd name="connsiteX67" fmla="*/ 11745 w 30948"/>
                <a:gd name="connsiteY67" fmla="*/ 13578 h 17787"/>
                <a:gd name="connsiteX68" fmla="*/ 11931 w 30948"/>
                <a:gd name="connsiteY68" fmla="*/ 13046 h 17787"/>
                <a:gd name="connsiteX69" fmla="*/ 11491 w 30948"/>
                <a:gd name="connsiteY69" fmla="*/ 13017 h 17787"/>
                <a:gd name="connsiteX70" fmla="*/ 11661 w 30948"/>
                <a:gd name="connsiteY70" fmla="*/ 12446 h 17787"/>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2507 w 30948"/>
                <a:gd name="connsiteY41" fmla="*/ 5923 h 17776"/>
                <a:gd name="connsiteX42" fmla="*/ 1319 w 30948"/>
                <a:gd name="connsiteY42" fmla="*/ 4218 h 17776"/>
                <a:gd name="connsiteX43" fmla="*/ 15371 w 30948"/>
                <a:gd name="connsiteY43" fmla="*/ 1 h 17776"/>
                <a:gd name="connsiteX44" fmla="*/ 15997 w 30948"/>
                <a:gd name="connsiteY44" fmla="*/ 4073 h 17776"/>
                <a:gd name="connsiteX45" fmla="*/ 19521 w 30948"/>
                <a:gd name="connsiteY45" fmla="*/ 11962 h 17776"/>
                <a:gd name="connsiteX46" fmla="*/ 20864 w 30948"/>
                <a:gd name="connsiteY46" fmla="*/ 11696 h 17776"/>
                <a:gd name="connsiteX47" fmla="*/ 21162 w 30948"/>
                <a:gd name="connsiteY47" fmla="*/ 12001 h 17776"/>
                <a:gd name="connsiteX48" fmla="*/ 22997 w 30948"/>
                <a:gd name="connsiteY48" fmla="*/ 12452 h 17776"/>
                <a:gd name="connsiteX49" fmla="*/ 24409 w 30948"/>
                <a:gd name="connsiteY49" fmla="*/ 11627 h 17776"/>
                <a:gd name="connsiteX50" fmla="*/ 28460 w 30948"/>
                <a:gd name="connsiteY50" fmla="*/ 13704 h 17776"/>
                <a:gd name="connsiteX51" fmla="*/ 29599 w 30948"/>
                <a:gd name="connsiteY51" fmla="*/ 13760 h 17776"/>
                <a:gd name="connsiteX52" fmla="*/ 30114 w 30948"/>
                <a:gd name="connsiteY52" fmla="*/ 13799 h 17776"/>
                <a:gd name="connsiteX53" fmla="*/ 30756 w 30948"/>
                <a:gd name="connsiteY53" fmla="*/ 14465 h 17776"/>
                <a:gd name="connsiteX54" fmla="*/ 30922 w 30948"/>
                <a:gd name="connsiteY54" fmla="*/ 14543 h 17776"/>
                <a:gd name="connsiteX55" fmla="*/ 30948 w 30948"/>
                <a:gd name="connsiteY55" fmla="*/ 15025 h 17776"/>
                <a:gd name="connsiteX56" fmla="*/ 28911 w 30948"/>
                <a:gd name="connsiteY56" fmla="*/ 15426 h 17776"/>
                <a:gd name="connsiteX57" fmla="*/ 26975 w 30948"/>
                <a:gd name="connsiteY57" fmla="*/ 14838 h 17776"/>
                <a:gd name="connsiteX58" fmla="*/ 26650 w 30948"/>
                <a:gd name="connsiteY58" fmla="*/ 14500 h 17776"/>
                <a:gd name="connsiteX59" fmla="*/ 24931 w 30948"/>
                <a:gd name="connsiteY59" fmla="*/ 14013 h 17776"/>
                <a:gd name="connsiteX60" fmla="*/ 23674 w 30948"/>
                <a:gd name="connsiteY60" fmla="*/ 12982 h 17776"/>
                <a:gd name="connsiteX61" fmla="*/ 20832 w 30948"/>
                <a:gd name="connsiteY61" fmla="*/ 12327 h 17776"/>
                <a:gd name="connsiteX62" fmla="*/ 19017 w 30948"/>
                <a:gd name="connsiteY62" fmla="*/ 12273 h 17776"/>
                <a:gd name="connsiteX63" fmla="*/ 17681 w 30948"/>
                <a:gd name="connsiteY63" fmla="*/ 12494 h 17776"/>
                <a:gd name="connsiteX64" fmla="*/ 15591 w 30948"/>
                <a:gd name="connsiteY64" fmla="*/ 11977 h 17776"/>
                <a:gd name="connsiteX65" fmla="*/ 14100 w 30948"/>
                <a:gd name="connsiteY65" fmla="*/ 12065 h 17776"/>
                <a:gd name="connsiteX66" fmla="*/ 14142 w 30948"/>
                <a:gd name="connsiteY66" fmla="*/ 12861 h 17776"/>
                <a:gd name="connsiteX67" fmla="*/ 11745 w 30948"/>
                <a:gd name="connsiteY67" fmla="*/ 13567 h 17776"/>
                <a:gd name="connsiteX68" fmla="*/ 11931 w 30948"/>
                <a:gd name="connsiteY68" fmla="*/ 13035 h 17776"/>
                <a:gd name="connsiteX69" fmla="*/ 11491 w 30948"/>
                <a:gd name="connsiteY69" fmla="*/ 13006 h 17776"/>
                <a:gd name="connsiteX70" fmla="*/ 11661 w 30948"/>
                <a:gd name="connsiteY70" fmla="*/ 12435 h 17776"/>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1319 w 30948"/>
                <a:gd name="connsiteY42" fmla="*/ 4218 h 17776"/>
                <a:gd name="connsiteX43" fmla="*/ 15371 w 30948"/>
                <a:gd name="connsiteY43" fmla="*/ 1 h 17776"/>
                <a:gd name="connsiteX44" fmla="*/ 15997 w 30948"/>
                <a:gd name="connsiteY44" fmla="*/ 4073 h 17776"/>
                <a:gd name="connsiteX45" fmla="*/ 19521 w 30948"/>
                <a:gd name="connsiteY45" fmla="*/ 11962 h 17776"/>
                <a:gd name="connsiteX46" fmla="*/ 20864 w 30948"/>
                <a:gd name="connsiteY46" fmla="*/ 11696 h 17776"/>
                <a:gd name="connsiteX47" fmla="*/ 21162 w 30948"/>
                <a:gd name="connsiteY47" fmla="*/ 12001 h 17776"/>
                <a:gd name="connsiteX48" fmla="*/ 22997 w 30948"/>
                <a:gd name="connsiteY48" fmla="*/ 12452 h 17776"/>
                <a:gd name="connsiteX49" fmla="*/ 24409 w 30948"/>
                <a:gd name="connsiteY49" fmla="*/ 11627 h 17776"/>
                <a:gd name="connsiteX50" fmla="*/ 28460 w 30948"/>
                <a:gd name="connsiteY50" fmla="*/ 13704 h 17776"/>
                <a:gd name="connsiteX51" fmla="*/ 29599 w 30948"/>
                <a:gd name="connsiteY51" fmla="*/ 13760 h 17776"/>
                <a:gd name="connsiteX52" fmla="*/ 30114 w 30948"/>
                <a:gd name="connsiteY52" fmla="*/ 13799 h 17776"/>
                <a:gd name="connsiteX53" fmla="*/ 30756 w 30948"/>
                <a:gd name="connsiteY53" fmla="*/ 14465 h 17776"/>
                <a:gd name="connsiteX54" fmla="*/ 30922 w 30948"/>
                <a:gd name="connsiteY54" fmla="*/ 14543 h 17776"/>
                <a:gd name="connsiteX55" fmla="*/ 30948 w 30948"/>
                <a:gd name="connsiteY55" fmla="*/ 15025 h 17776"/>
                <a:gd name="connsiteX56" fmla="*/ 28911 w 30948"/>
                <a:gd name="connsiteY56" fmla="*/ 15426 h 17776"/>
                <a:gd name="connsiteX57" fmla="*/ 26975 w 30948"/>
                <a:gd name="connsiteY57" fmla="*/ 14838 h 17776"/>
                <a:gd name="connsiteX58" fmla="*/ 26650 w 30948"/>
                <a:gd name="connsiteY58" fmla="*/ 14500 h 17776"/>
                <a:gd name="connsiteX59" fmla="*/ 24931 w 30948"/>
                <a:gd name="connsiteY59" fmla="*/ 14013 h 17776"/>
                <a:gd name="connsiteX60" fmla="*/ 23674 w 30948"/>
                <a:gd name="connsiteY60" fmla="*/ 12982 h 17776"/>
                <a:gd name="connsiteX61" fmla="*/ 20832 w 30948"/>
                <a:gd name="connsiteY61" fmla="*/ 12327 h 17776"/>
                <a:gd name="connsiteX62" fmla="*/ 19017 w 30948"/>
                <a:gd name="connsiteY62" fmla="*/ 12273 h 17776"/>
                <a:gd name="connsiteX63" fmla="*/ 17681 w 30948"/>
                <a:gd name="connsiteY63" fmla="*/ 12494 h 17776"/>
                <a:gd name="connsiteX64" fmla="*/ 15591 w 30948"/>
                <a:gd name="connsiteY64" fmla="*/ 11977 h 17776"/>
                <a:gd name="connsiteX65" fmla="*/ 14100 w 30948"/>
                <a:gd name="connsiteY65" fmla="*/ 12065 h 17776"/>
                <a:gd name="connsiteX66" fmla="*/ 14142 w 30948"/>
                <a:gd name="connsiteY66" fmla="*/ 12861 h 17776"/>
                <a:gd name="connsiteX67" fmla="*/ 11745 w 30948"/>
                <a:gd name="connsiteY67" fmla="*/ 13567 h 17776"/>
                <a:gd name="connsiteX68" fmla="*/ 11931 w 30948"/>
                <a:gd name="connsiteY68" fmla="*/ 13035 h 17776"/>
                <a:gd name="connsiteX69" fmla="*/ 11491 w 30948"/>
                <a:gd name="connsiteY69" fmla="*/ 13006 h 17776"/>
                <a:gd name="connsiteX70" fmla="*/ 11661 w 30948"/>
                <a:gd name="connsiteY70" fmla="*/ 12435 h 17776"/>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1319 w 30948"/>
                <a:gd name="connsiteY42" fmla="*/ 4218 h 17776"/>
                <a:gd name="connsiteX43" fmla="*/ 15371 w 30948"/>
                <a:gd name="connsiteY43" fmla="*/ 1 h 17776"/>
                <a:gd name="connsiteX44" fmla="*/ 15997 w 30948"/>
                <a:gd name="connsiteY44" fmla="*/ 4073 h 17776"/>
                <a:gd name="connsiteX45" fmla="*/ 19521 w 30948"/>
                <a:gd name="connsiteY45" fmla="*/ 11962 h 17776"/>
                <a:gd name="connsiteX46" fmla="*/ 20864 w 30948"/>
                <a:gd name="connsiteY46" fmla="*/ 11696 h 17776"/>
                <a:gd name="connsiteX47" fmla="*/ 21162 w 30948"/>
                <a:gd name="connsiteY47" fmla="*/ 12001 h 17776"/>
                <a:gd name="connsiteX48" fmla="*/ 22997 w 30948"/>
                <a:gd name="connsiteY48" fmla="*/ 12452 h 17776"/>
                <a:gd name="connsiteX49" fmla="*/ 24409 w 30948"/>
                <a:gd name="connsiteY49" fmla="*/ 11627 h 17776"/>
                <a:gd name="connsiteX50" fmla="*/ 28460 w 30948"/>
                <a:gd name="connsiteY50" fmla="*/ 13704 h 17776"/>
                <a:gd name="connsiteX51" fmla="*/ 29599 w 30948"/>
                <a:gd name="connsiteY51" fmla="*/ 13760 h 17776"/>
                <a:gd name="connsiteX52" fmla="*/ 30114 w 30948"/>
                <a:gd name="connsiteY52" fmla="*/ 13799 h 17776"/>
                <a:gd name="connsiteX53" fmla="*/ 30756 w 30948"/>
                <a:gd name="connsiteY53" fmla="*/ 14465 h 17776"/>
                <a:gd name="connsiteX54" fmla="*/ 30922 w 30948"/>
                <a:gd name="connsiteY54" fmla="*/ 14543 h 17776"/>
                <a:gd name="connsiteX55" fmla="*/ 30948 w 30948"/>
                <a:gd name="connsiteY55" fmla="*/ 15025 h 17776"/>
                <a:gd name="connsiteX56" fmla="*/ 28911 w 30948"/>
                <a:gd name="connsiteY56" fmla="*/ 15426 h 17776"/>
                <a:gd name="connsiteX57" fmla="*/ 26975 w 30948"/>
                <a:gd name="connsiteY57" fmla="*/ 14838 h 17776"/>
                <a:gd name="connsiteX58" fmla="*/ 26650 w 30948"/>
                <a:gd name="connsiteY58" fmla="*/ 14500 h 17776"/>
                <a:gd name="connsiteX59" fmla="*/ 24931 w 30948"/>
                <a:gd name="connsiteY59" fmla="*/ 14013 h 17776"/>
                <a:gd name="connsiteX60" fmla="*/ 23674 w 30948"/>
                <a:gd name="connsiteY60" fmla="*/ 12982 h 17776"/>
                <a:gd name="connsiteX61" fmla="*/ 20832 w 30948"/>
                <a:gd name="connsiteY61" fmla="*/ 12327 h 17776"/>
                <a:gd name="connsiteX62" fmla="*/ 19017 w 30948"/>
                <a:gd name="connsiteY62" fmla="*/ 12273 h 17776"/>
                <a:gd name="connsiteX63" fmla="*/ 17681 w 30948"/>
                <a:gd name="connsiteY63" fmla="*/ 12494 h 17776"/>
                <a:gd name="connsiteX64" fmla="*/ 15591 w 30948"/>
                <a:gd name="connsiteY64" fmla="*/ 11977 h 17776"/>
                <a:gd name="connsiteX65" fmla="*/ 14100 w 30948"/>
                <a:gd name="connsiteY65" fmla="*/ 12065 h 17776"/>
                <a:gd name="connsiteX66" fmla="*/ 14142 w 30948"/>
                <a:gd name="connsiteY66" fmla="*/ 12861 h 17776"/>
                <a:gd name="connsiteX67" fmla="*/ 11745 w 30948"/>
                <a:gd name="connsiteY67" fmla="*/ 13567 h 17776"/>
                <a:gd name="connsiteX68" fmla="*/ 11931 w 30948"/>
                <a:gd name="connsiteY68" fmla="*/ 13035 h 17776"/>
                <a:gd name="connsiteX69" fmla="*/ 11491 w 30948"/>
                <a:gd name="connsiteY69" fmla="*/ 13006 h 17776"/>
                <a:gd name="connsiteX70" fmla="*/ 11661 w 30948"/>
                <a:gd name="connsiteY70" fmla="*/ 12435 h 17776"/>
                <a:gd name="connsiteX0" fmla="*/ 11661 w 30948"/>
                <a:gd name="connsiteY0" fmla="*/ 12440 h 17781"/>
                <a:gd name="connsiteX1" fmla="*/ 12478 w 30948"/>
                <a:gd name="connsiteY1" fmla="*/ 12028 h 17781"/>
                <a:gd name="connsiteX2" fmla="*/ 12308 w 30948"/>
                <a:gd name="connsiteY2" fmla="*/ 11739 h 17781"/>
                <a:gd name="connsiteX3" fmla="*/ 9508 w 30948"/>
                <a:gd name="connsiteY3" fmla="*/ 13853 h 17781"/>
                <a:gd name="connsiteX4" fmla="*/ 10483 w 30948"/>
                <a:gd name="connsiteY4" fmla="*/ 13853 h 17781"/>
                <a:gd name="connsiteX5" fmla="*/ 7556 w 30948"/>
                <a:gd name="connsiteY5" fmla="*/ 15630 h 17781"/>
                <a:gd name="connsiteX6" fmla="*/ 4755 w 30948"/>
                <a:gd name="connsiteY6" fmla="*/ 16878 h 17781"/>
                <a:gd name="connsiteX7" fmla="*/ 681 w 30948"/>
                <a:gd name="connsiteY7" fmla="*/ 17743 h 17781"/>
                <a:gd name="connsiteX8" fmla="*/ 3 w 30948"/>
                <a:gd name="connsiteY8" fmla="*/ 17599 h 17781"/>
                <a:gd name="connsiteX9" fmla="*/ 639 w 30948"/>
                <a:gd name="connsiteY9" fmla="*/ 17310 h 17781"/>
                <a:gd name="connsiteX10" fmla="*/ 1912 w 30948"/>
                <a:gd name="connsiteY10" fmla="*/ 17118 h 17781"/>
                <a:gd name="connsiteX11" fmla="*/ 3058 w 30948"/>
                <a:gd name="connsiteY11" fmla="*/ 16614 h 17781"/>
                <a:gd name="connsiteX12" fmla="*/ 3991 w 30948"/>
                <a:gd name="connsiteY12" fmla="*/ 16590 h 17781"/>
                <a:gd name="connsiteX13" fmla="*/ 6622 w 30948"/>
                <a:gd name="connsiteY13" fmla="*/ 15197 h 17781"/>
                <a:gd name="connsiteX14" fmla="*/ 6706 w 30948"/>
                <a:gd name="connsiteY14" fmla="*/ 14333 h 17781"/>
                <a:gd name="connsiteX15" fmla="*/ 7216 w 30948"/>
                <a:gd name="connsiteY15" fmla="*/ 13949 h 17781"/>
                <a:gd name="connsiteX16" fmla="*/ 5689 w 30948"/>
                <a:gd name="connsiteY16" fmla="*/ 14381 h 17781"/>
                <a:gd name="connsiteX17" fmla="*/ 4798 w 30948"/>
                <a:gd name="connsiteY17" fmla="*/ 13805 h 17781"/>
                <a:gd name="connsiteX18" fmla="*/ 3737 w 30948"/>
                <a:gd name="connsiteY18" fmla="*/ 14045 h 17781"/>
                <a:gd name="connsiteX19" fmla="*/ 3397 w 30948"/>
                <a:gd name="connsiteY19" fmla="*/ 13588 h 17781"/>
                <a:gd name="connsiteX20" fmla="*/ 3779 w 30948"/>
                <a:gd name="connsiteY20" fmla="*/ 13372 h 17781"/>
                <a:gd name="connsiteX21" fmla="*/ 3185 w 30948"/>
                <a:gd name="connsiteY21" fmla="*/ 12964 h 17781"/>
                <a:gd name="connsiteX22" fmla="*/ 1912 w 30948"/>
                <a:gd name="connsiteY22" fmla="*/ 12892 h 17781"/>
                <a:gd name="connsiteX23" fmla="*/ 851 w 30948"/>
                <a:gd name="connsiteY23" fmla="*/ 12340 h 17781"/>
                <a:gd name="connsiteX24" fmla="*/ 1021 w 30948"/>
                <a:gd name="connsiteY24" fmla="*/ 12028 h 17781"/>
                <a:gd name="connsiteX25" fmla="*/ 257 w 30948"/>
                <a:gd name="connsiteY25" fmla="*/ 11259 h 17781"/>
                <a:gd name="connsiteX26" fmla="*/ 1658 w 30948"/>
                <a:gd name="connsiteY26" fmla="*/ 10467 h 17781"/>
                <a:gd name="connsiteX27" fmla="*/ 1997 w 30948"/>
                <a:gd name="connsiteY27" fmla="*/ 10011 h 17781"/>
                <a:gd name="connsiteX28" fmla="*/ 3609 w 30948"/>
                <a:gd name="connsiteY28" fmla="*/ 9914 h 17781"/>
                <a:gd name="connsiteX29" fmla="*/ 4755 w 30948"/>
                <a:gd name="connsiteY29" fmla="*/ 9770 h 17781"/>
                <a:gd name="connsiteX30" fmla="*/ 4416 w 30948"/>
                <a:gd name="connsiteY30" fmla="*/ 8642 h 17781"/>
                <a:gd name="connsiteX31" fmla="*/ 3440 w 30948"/>
                <a:gd name="connsiteY31" fmla="*/ 9098 h 17781"/>
                <a:gd name="connsiteX32" fmla="*/ 1700 w 30948"/>
                <a:gd name="connsiteY32" fmla="*/ 8906 h 17781"/>
                <a:gd name="connsiteX33" fmla="*/ 809 w 30948"/>
                <a:gd name="connsiteY33" fmla="*/ 8618 h 17781"/>
                <a:gd name="connsiteX34" fmla="*/ 851 w 30948"/>
                <a:gd name="connsiteY34" fmla="*/ 8114 h 17781"/>
                <a:gd name="connsiteX35" fmla="*/ 130 w 30948"/>
                <a:gd name="connsiteY35" fmla="*/ 7729 h 17781"/>
                <a:gd name="connsiteX36" fmla="*/ 2931 w 30948"/>
                <a:gd name="connsiteY36" fmla="*/ 7129 h 17781"/>
                <a:gd name="connsiteX37" fmla="*/ 2888 w 30948"/>
                <a:gd name="connsiteY37" fmla="*/ 7705 h 17781"/>
                <a:gd name="connsiteX38" fmla="*/ 4246 w 30948"/>
                <a:gd name="connsiteY38" fmla="*/ 7705 h 17781"/>
                <a:gd name="connsiteX39" fmla="*/ 4203 w 30948"/>
                <a:gd name="connsiteY39" fmla="*/ 6721 h 17781"/>
                <a:gd name="connsiteX40" fmla="*/ 3015 w 30948"/>
                <a:gd name="connsiteY40" fmla="*/ 6649 h 17781"/>
                <a:gd name="connsiteX41" fmla="*/ 1658 w 30948"/>
                <a:gd name="connsiteY41" fmla="*/ 5472 h 17781"/>
                <a:gd name="connsiteX42" fmla="*/ 2125 w 30948"/>
                <a:gd name="connsiteY42" fmla="*/ 5015 h 17781"/>
                <a:gd name="connsiteX43" fmla="*/ 15371 w 30948"/>
                <a:gd name="connsiteY43" fmla="*/ 6 h 17781"/>
                <a:gd name="connsiteX44" fmla="*/ 15997 w 30948"/>
                <a:gd name="connsiteY44" fmla="*/ 4078 h 17781"/>
                <a:gd name="connsiteX45" fmla="*/ 19521 w 30948"/>
                <a:gd name="connsiteY45" fmla="*/ 11967 h 17781"/>
                <a:gd name="connsiteX46" fmla="*/ 20864 w 30948"/>
                <a:gd name="connsiteY46" fmla="*/ 11701 h 17781"/>
                <a:gd name="connsiteX47" fmla="*/ 21162 w 30948"/>
                <a:gd name="connsiteY47" fmla="*/ 12006 h 17781"/>
                <a:gd name="connsiteX48" fmla="*/ 22997 w 30948"/>
                <a:gd name="connsiteY48" fmla="*/ 12457 h 17781"/>
                <a:gd name="connsiteX49" fmla="*/ 24409 w 30948"/>
                <a:gd name="connsiteY49" fmla="*/ 11632 h 17781"/>
                <a:gd name="connsiteX50" fmla="*/ 28460 w 30948"/>
                <a:gd name="connsiteY50" fmla="*/ 13709 h 17781"/>
                <a:gd name="connsiteX51" fmla="*/ 29599 w 30948"/>
                <a:gd name="connsiteY51" fmla="*/ 13765 h 17781"/>
                <a:gd name="connsiteX52" fmla="*/ 30114 w 30948"/>
                <a:gd name="connsiteY52" fmla="*/ 13804 h 17781"/>
                <a:gd name="connsiteX53" fmla="*/ 30756 w 30948"/>
                <a:gd name="connsiteY53" fmla="*/ 14470 h 17781"/>
                <a:gd name="connsiteX54" fmla="*/ 30922 w 30948"/>
                <a:gd name="connsiteY54" fmla="*/ 14548 h 17781"/>
                <a:gd name="connsiteX55" fmla="*/ 30948 w 30948"/>
                <a:gd name="connsiteY55" fmla="*/ 15030 h 17781"/>
                <a:gd name="connsiteX56" fmla="*/ 28911 w 30948"/>
                <a:gd name="connsiteY56" fmla="*/ 15431 h 17781"/>
                <a:gd name="connsiteX57" fmla="*/ 26975 w 30948"/>
                <a:gd name="connsiteY57" fmla="*/ 14843 h 17781"/>
                <a:gd name="connsiteX58" fmla="*/ 26650 w 30948"/>
                <a:gd name="connsiteY58" fmla="*/ 14505 h 17781"/>
                <a:gd name="connsiteX59" fmla="*/ 24931 w 30948"/>
                <a:gd name="connsiteY59" fmla="*/ 14018 h 17781"/>
                <a:gd name="connsiteX60" fmla="*/ 23674 w 30948"/>
                <a:gd name="connsiteY60" fmla="*/ 12987 h 17781"/>
                <a:gd name="connsiteX61" fmla="*/ 20832 w 30948"/>
                <a:gd name="connsiteY61" fmla="*/ 12332 h 17781"/>
                <a:gd name="connsiteX62" fmla="*/ 19017 w 30948"/>
                <a:gd name="connsiteY62" fmla="*/ 12278 h 17781"/>
                <a:gd name="connsiteX63" fmla="*/ 17681 w 30948"/>
                <a:gd name="connsiteY63" fmla="*/ 12499 h 17781"/>
                <a:gd name="connsiteX64" fmla="*/ 15591 w 30948"/>
                <a:gd name="connsiteY64" fmla="*/ 11982 h 17781"/>
                <a:gd name="connsiteX65" fmla="*/ 14100 w 30948"/>
                <a:gd name="connsiteY65" fmla="*/ 12070 h 17781"/>
                <a:gd name="connsiteX66" fmla="*/ 14142 w 30948"/>
                <a:gd name="connsiteY66" fmla="*/ 12866 h 17781"/>
                <a:gd name="connsiteX67" fmla="*/ 11745 w 30948"/>
                <a:gd name="connsiteY67" fmla="*/ 13572 h 17781"/>
                <a:gd name="connsiteX68" fmla="*/ 11931 w 30948"/>
                <a:gd name="connsiteY68" fmla="*/ 13040 h 17781"/>
                <a:gd name="connsiteX69" fmla="*/ 11491 w 30948"/>
                <a:gd name="connsiteY69" fmla="*/ 13011 h 17781"/>
                <a:gd name="connsiteX70" fmla="*/ 11661 w 30948"/>
                <a:gd name="connsiteY70" fmla="*/ 12440 h 17781"/>
                <a:gd name="connsiteX0" fmla="*/ 11661 w 30948"/>
                <a:gd name="connsiteY0" fmla="*/ 12440 h 17781"/>
                <a:gd name="connsiteX1" fmla="*/ 12478 w 30948"/>
                <a:gd name="connsiteY1" fmla="*/ 12028 h 17781"/>
                <a:gd name="connsiteX2" fmla="*/ 12308 w 30948"/>
                <a:gd name="connsiteY2" fmla="*/ 11739 h 17781"/>
                <a:gd name="connsiteX3" fmla="*/ 9508 w 30948"/>
                <a:gd name="connsiteY3" fmla="*/ 13853 h 17781"/>
                <a:gd name="connsiteX4" fmla="*/ 10483 w 30948"/>
                <a:gd name="connsiteY4" fmla="*/ 13853 h 17781"/>
                <a:gd name="connsiteX5" fmla="*/ 7556 w 30948"/>
                <a:gd name="connsiteY5" fmla="*/ 15630 h 17781"/>
                <a:gd name="connsiteX6" fmla="*/ 4755 w 30948"/>
                <a:gd name="connsiteY6" fmla="*/ 16878 h 17781"/>
                <a:gd name="connsiteX7" fmla="*/ 681 w 30948"/>
                <a:gd name="connsiteY7" fmla="*/ 17743 h 17781"/>
                <a:gd name="connsiteX8" fmla="*/ 3 w 30948"/>
                <a:gd name="connsiteY8" fmla="*/ 17599 h 17781"/>
                <a:gd name="connsiteX9" fmla="*/ 639 w 30948"/>
                <a:gd name="connsiteY9" fmla="*/ 17310 h 17781"/>
                <a:gd name="connsiteX10" fmla="*/ 1912 w 30948"/>
                <a:gd name="connsiteY10" fmla="*/ 17118 h 17781"/>
                <a:gd name="connsiteX11" fmla="*/ 3058 w 30948"/>
                <a:gd name="connsiteY11" fmla="*/ 16614 h 17781"/>
                <a:gd name="connsiteX12" fmla="*/ 3991 w 30948"/>
                <a:gd name="connsiteY12" fmla="*/ 16590 h 17781"/>
                <a:gd name="connsiteX13" fmla="*/ 6622 w 30948"/>
                <a:gd name="connsiteY13" fmla="*/ 15197 h 17781"/>
                <a:gd name="connsiteX14" fmla="*/ 6706 w 30948"/>
                <a:gd name="connsiteY14" fmla="*/ 14333 h 17781"/>
                <a:gd name="connsiteX15" fmla="*/ 7216 w 30948"/>
                <a:gd name="connsiteY15" fmla="*/ 13949 h 17781"/>
                <a:gd name="connsiteX16" fmla="*/ 5689 w 30948"/>
                <a:gd name="connsiteY16" fmla="*/ 14381 h 17781"/>
                <a:gd name="connsiteX17" fmla="*/ 4798 w 30948"/>
                <a:gd name="connsiteY17" fmla="*/ 13805 h 17781"/>
                <a:gd name="connsiteX18" fmla="*/ 3737 w 30948"/>
                <a:gd name="connsiteY18" fmla="*/ 14045 h 17781"/>
                <a:gd name="connsiteX19" fmla="*/ 3397 w 30948"/>
                <a:gd name="connsiteY19" fmla="*/ 13588 h 17781"/>
                <a:gd name="connsiteX20" fmla="*/ 3779 w 30948"/>
                <a:gd name="connsiteY20" fmla="*/ 13372 h 17781"/>
                <a:gd name="connsiteX21" fmla="*/ 3185 w 30948"/>
                <a:gd name="connsiteY21" fmla="*/ 12964 h 17781"/>
                <a:gd name="connsiteX22" fmla="*/ 1912 w 30948"/>
                <a:gd name="connsiteY22" fmla="*/ 12892 h 17781"/>
                <a:gd name="connsiteX23" fmla="*/ 851 w 30948"/>
                <a:gd name="connsiteY23" fmla="*/ 12340 h 17781"/>
                <a:gd name="connsiteX24" fmla="*/ 1021 w 30948"/>
                <a:gd name="connsiteY24" fmla="*/ 12028 h 17781"/>
                <a:gd name="connsiteX25" fmla="*/ 257 w 30948"/>
                <a:gd name="connsiteY25" fmla="*/ 11259 h 17781"/>
                <a:gd name="connsiteX26" fmla="*/ 1658 w 30948"/>
                <a:gd name="connsiteY26" fmla="*/ 10467 h 17781"/>
                <a:gd name="connsiteX27" fmla="*/ 1997 w 30948"/>
                <a:gd name="connsiteY27" fmla="*/ 10011 h 17781"/>
                <a:gd name="connsiteX28" fmla="*/ 3609 w 30948"/>
                <a:gd name="connsiteY28" fmla="*/ 9914 h 17781"/>
                <a:gd name="connsiteX29" fmla="*/ 4755 w 30948"/>
                <a:gd name="connsiteY29" fmla="*/ 9770 h 17781"/>
                <a:gd name="connsiteX30" fmla="*/ 4416 w 30948"/>
                <a:gd name="connsiteY30" fmla="*/ 8642 h 17781"/>
                <a:gd name="connsiteX31" fmla="*/ 3440 w 30948"/>
                <a:gd name="connsiteY31" fmla="*/ 9098 h 17781"/>
                <a:gd name="connsiteX32" fmla="*/ 1700 w 30948"/>
                <a:gd name="connsiteY32" fmla="*/ 8906 h 17781"/>
                <a:gd name="connsiteX33" fmla="*/ 809 w 30948"/>
                <a:gd name="connsiteY33" fmla="*/ 8618 h 17781"/>
                <a:gd name="connsiteX34" fmla="*/ 851 w 30948"/>
                <a:gd name="connsiteY34" fmla="*/ 8114 h 17781"/>
                <a:gd name="connsiteX35" fmla="*/ 130 w 30948"/>
                <a:gd name="connsiteY35" fmla="*/ 7729 h 17781"/>
                <a:gd name="connsiteX36" fmla="*/ 2931 w 30948"/>
                <a:gd name="connsiteY36" fmla="*/ 7129 h 17781"/>
                <a:gd name="connsiteX37" fmla="*/ 2888 w 30948"/>
                <a:gd name="connsiteY37" fmla="*/ 7705 h 17781"/>
                <a:gd name="connsiteX38" fmla="*/ 4246 w 30948"/>
                <a:gd name="connsiteY38" fmla="*/ 7705 h 17781"/>
                <a:gd name="connsiteX39" fmla="*/ 4203 w 30948"/>
                <a:gd name="connsiteY39" fmla="*/ 6721 h 17781"/>
                <a:gd name="connsiteX40" fmla="*/ 3015 w 30948"/>
                <a:gd name="connsiteY40" fmla="*/ 6649 h 17781"/>
                <a:gd name="connsiteX41" fmla="*/ 1658 w 30948"/>
                <a:gd name="connsiteY41" fmla="*/ 5472 h 17781"/>
                <a:gd name="connsiteX42" fmla="*/ 2125 w 30948"/>
                <a:gd name="connsiteY42" fmla="*/ 5015 h 17781"/>
                <a:gd name="connsiteX43" fmla="*/ 15371 w 30948"/>
                <a:gd name="connsiteY43" fmla="*/ 6 h 17781"/>
                <a:gd name="connsiteX44" fmla="*/ 15997 w 30948"/>
                <a:gd name="connsiteY44" fmla="*/ 4078 h 17781"/>
                <a:gd name="connsiteX45" fmla="*/ 19521 w 30948"/>
                <a:gd name="connsiteY45" fmla="*/ 11967 h 17781"/>
                <a:gd name="connsiteX46" fmla="*/ 20864 w 30948"/>
                <a:gd name="connsiteY46" fmla="*/ 11701 h 17781"/>
                <a:gd name="connsiteX47" fmla="*/ 21162 w 30948"/>
                <a:gd name="connsiteY47" fmla="*/ 12006 h 17781"/>
                <a:gd name="connsiteX48" fmla="*/ 22997 w 30948"/>
                <a:gd name="connsiteY48" fmla="*/ 12457 h 17781"/>
                <a:gd name="connsiteX49" fmla="*/ 24409 w 30948"/>
                <a:gd name="connsiteY49" fmla="*/ 11632 h 17781"/>
                <a:gd name="connsiteX50" fmla="*/ 28460 w 30948"/>
                <a:gd name="connsiteY50" fmla="*/ 13709 h 17781"/>
                <a:gd name="connsiteX51" fmla="*/ 29599 w 30948"/>
                <a:gd name="connsiteY51" fmla="*/ 13765 h 17781"/>
                <a:gd name="connsiteX52" fmla="*/ 30114 w 30948"/>
                <a:gd name="connsiteY52" fmla="*/ 13804 h 17781"/>
                <a:gd name="connsiteX53" fmla="*/ 30756 w 30948"/>
                <a:gd name="connsiteY53" fmla="*/ 14470 h 17781"/>
                <a:gd name="connsiteX54" fmla="*/ 30922 w 30948"/>
                <a:gd name="connsiteY54" fmla="*/ 14548 h 17781"/>
                <a:gd name="connsiteX55" fmla="*/ 30948 w 30948"/>
                <a:gd name="connsiteY55" fmla="*/ 15030 h 17781"/>
                <a:gd name="connsiteX56" fmla="*/ 28911 w 30948"/>
                <a:gd name="connsiteY56" fmla="*/ 15431 h 17781"/>
                <a:gd name="connsiteX57" fmla="*/ 26975 w 30948"/>
                <a:gd name="connsiteY57" fmla="*/ 14843 h 17781"/>
                <a:gd name="connsiteX58" fmla="*/ 26650 w 30948"/>
                <a:gd name="connsiteY58" fmla="*/ 14505 h 17781"/>
                <a:gd name="connsiteX59" fmla="*/ 24931 w 30948"/>
                <a:gd name="connsiteY59" fmla="*/ 14018 h 17781"/>
                <a:gd name="connsiteX60" fmla="*/ 23674 w 30948"/>
                <a:gd name="connsiteY60" fmla="*/ 12987 h 17781"/>
                <a:gd name="connsiteX61" fmla="*/ 20832 w 30948"/>
                <a:gd name="connsiteY61" fmla="*/ 12332 h 17781"/>
                <a:gd name="connsiteX62" fmla="*/ 19017 w 30948"/>
                <a:gd name="connsiteY62" fmla="*/ 12278 h 17781"/>
                <a:gd name="connsiteX63" fmla="*/ 17681 w 30948"/>
                <a:gd name="connsiteY63" fmla="*/ 12499 h 17781"/>
                <a:gd name="connsiteX64" fmla="*/ 15591 w 30948"/>
                <a:gd name="connsiteY64" fmla="*/ 11982 h 17781"/>
                <a:gd name="connsiteX65" fmla="*/ 14100 w 30948"/>
                <a:gd name="connsiteY65" fmla="*/ 12070 h 17781"/>
                <a:gd name="connsiteX66" fmla="*/ 14142 w 30948"/>
                <a:gd name="connsiteY66" fmla="*/ 12866 h 17781"/>
                <a:gd name="connsiteX67" fmla="*/ 11745 w 30948"/>
                <a:gd name="connsiteY67" fmla="*/ 13572 h 17781"/>
                <a:gd name="connsiteX68" fmla="*/ 11931 w 30948"/>
                <a:gd name="connsiteY68" fmla="*/ 13040 h 17781"/>
                <a:gd name="connsiteX69" fmla="*/ 11491 w 30948"/>
                <a:gd name="connsiteY69" fmla="*/ 13011 h 17781"/>
                <a:gd name="connsiteX70" fmla="*/ 11661 w 30948"/>
                <a:gd name="connsiteY70" fmla="*/ 12440 h 17781"/>
                <a:gd name="connsiteX0" fmla="*/ 11661 w 30948"/>
                <a:gd name="connsiteY0" fmla="*/ 12440 h 17781"/>
                <a:gd name="connsiteX1" fmla="*/ 12478 w 30948"/>
                <a:gd name="connsiteY1" fmla="*/ 12028 h 17781"/>
                <a:gd name="connsiteX2" fmla="*/ 12308 w 30948"/>
                <a:gd name="connsiteY2" fmla="*/ 11739 h 17781"/>
                <a:gd name="connsiteX3" fmla="*/ 9508 w 30948"/>
                <a:gd name="connsiteY3" fmla="*/ 13853 h 17781"/>
                <a:gd name="connsiteX4" fmla="*/ 10483 w 30948"/>
                <a:gd name="connsiteY4" fmla="*/ 13853 h 17781"/>
                <a:gd name="connsiteX5" fmla="*/ 7556 w 30948"/>
                <a:gd name="connsiteY5" fmla="*/ 15630 h 17781"/>
                <a:gd name="connsiteX6" fmla="*/ 4755 w 30948"/>
                <a:gd name="connsiteY6" fmla="*/ 16878 h 17781"/>
                <a:gd name="connsiteX7" fmla="*/ 681 w 30948"/>
                <a:gd name="connsiteY7" fmla="*/ 17743 h 17781"/>
                <a:gd name="connsiteX8" fmla="*/ 3 w 30948"/>
                <a:gd name="connsiteY8" fmla="*/ 17599 h 17781"/>
                <a:gd name="connsiteX9" fmla="*/ 639 w 30948"/>
                <a:gd name="connsiteY9" fmla="*/ 17310 h 17781"/>
                <a:gd name="connsiteX10" fmla="*/ 1912 w 30948"/>
                <a:gd name="connsiteY10" fmla="*/ 17118 h 17781"/>
                <a:gd name="connsiteX11" fmla="*/ 3058 w 30948"/>
                <a:gd name="connsiteY11" fmla="*/ 16614 h 17781"/>
                <a:gd name="connsiteX12" fmla="*/ 3991 w 30948"/>
                <a:gd name="connsiteY12" fmla="*/ 16590 h 17781"/>
                <a:gd name="connsiteX13" fmla="*/ 6622 w 30948"/>
                <a:gd name="connsiteY13" fmla="*/ 15197 h 17781"/>
                <a:gd name="connsiteX14" fmla="*/ 6706 w 30948"/>
                <a:gd name="connsiteY14" fmla="*/ 14333 h 17781"/>
                <a:gd name="connsiteX15" fmla="*/ 7216 w 30948"/>
                <a:gd name="connsiteY15" fmla="*/ 13949 h 17781"/>
                <a:gd name="connsiteX16" fmla="*/ 5689 w 30948"/>
                <a:gd name="connsiteY16" fmla="*/ 14381 h 17781"/>
                <a:gd name="connsiteX17" fmla="*/ 4798 w 30948"/>
                <a:gd name="connsiteY17" fmla="*/ 13805 h 17781"/>
                <a:gd name="connsiteX18" fmla="*/ 3737 w 30948"/>
                <a:gd name="connsiteY18" fmla="*/ 14045 h 17781"/>
                <a:gd name="connsiteX19" fmla="*/ 3397 w 30948"/>
                <a:gd name="connsiteY19" fmla="*/ 13588 h 17781"/>
                <a:gd name="connsiteX20" fmla="*/ 3779 w 30948"/>
                <a:gd name="connsiteY20" fmla="*/ 13372 h 17781"/>
                <a:gd name="connsiteX21" fmla="*/ 3185 w 30948"/>
                <a:gd name="connsiteY21" fmla="*/ 12964 h 17781"/>
                <a:gd name="connsiteX22" fmla="*/ 1912 w 30948"/>
                <a:gd name="connsiteY22" fmla="*/ 12892 h 17781"/>
                <a:gd name="connsiteX23" fmla="*/ 851 w 30948"/>
                <a:gd name="connsiteY23" fmla="*/ 12340 h 17781"/>
                <a:gd name="connsiteX24" fmla="*/ 1021 w 30948"/>
                <a:gd name="connsiteY24" fmla="*/ 12028 h 17781"/>
                <a:gd name="connsiteX25" fmla="*/ 257 w 30948"/>
                <a:gd name="connsiteY25" fmla="*/ 11259 h 17781"/>
                <a:gd name="connsiteX26" fmla="*/ 1658 w 30948"/>
                <a:gd name="connsiteY26" fmla="*/ 10467 h 17781"/>
                <a:gd name="connsiteX27" fmla="*/ 1997 w 30948"/>
                <a:gd name="connsiteY27" fmla="*/ 10011 h 17781"/>
                <a:gd name="connsiteX28" fmla="*/ 3609 w 30948"/>
                <a:gd name="connsiteY28" fmla="*/ 9914 h 17781"/>
                <a:gd name="connsiteX29" fmla="*/ 4755 w 30948"/>
                <a:gd name="connsiteY29" fmla="*/ 9770 h 17781"/>
                <a:gd name="connsiteX30" fmla="*/ 4416 w 30948"/>
                <a:gd name="connsiteY30" fmla="*/ 8642 h 17781"/>
                <a:gd name="connsiteX31" fmla="*/ 3440 w 30948"/>
                <a:gd name="connsiteY31" fmla="*/ 9098 h 17781"/>
                <a:gd name="connsiteX32" fmla="*/ 1700 w 30948"/>
                <a:gd name="connsiteY32" fmla="*/ 8906 h 17781"/>
                <a:gd name="connsiteX33" fmla="*/ 809 w 30948"/>
                <a:gd name="connsiteY33" fmla="*/ 8618 h 17781"/>
                <a:gd name="connsiteX34" fmla="*/ 851 w 30948"/>
                <a:gd name="connsiteY34" fmla="*/ 8114 h 17781"/>
                <a:gd name="connsiteX35" fmla="*/ 130 w 30948"/>
                <a:gd name="connsiteY35" fmla="*/ 7729 h 17781"/>
                <a:gd name="connsiteX36" fmla="*/ 2931 w 30948"/>
                <a:gd name="connsiteY36" fmla="*/ 7129 h 17781"/>
                <a:gd name="connsiteX37" fmla="*/ 2888 w 30948"/>
                <a:gd name="connsiteY37" fmla="*/ 7705 h 17781"/>
                <a:gd name="connsiteX38" fmla="*/ 4246 w 30948"/>
                <a:gd name="connsiteY38" fmla="*/ 7705 h 17781"/>
                <a:gd name="connsiteX39" fmla="*/ 4203 w 30948"/>
                <a:gd name="connsiteY39" fmla="*/ 6721 h 17781"/>
                <a:gd name="connsiteX40" fmla="*/ 3015 w 30948"/>
                <a:gd name="connsiteY40" fmla="*/ 6649 h 17781"/>
                <a:gd name="connsiteX41" fmla="*/ 1658 w 30948"/>
                <a:gd name="connsiteY41" fmla="*/ 5472 h 17781"/>
                <a:gd name="connsiteX42" fmla="*/ 2125 w 30948"/>
                <a:gd name="connsiteY42" fmla="*/ 5015 h 17781"/>
                <a:gd name="connsiteX43" fmla="*/ 3228 w 30948"/>
                <a:gd name="connsiteY43" fmla="*/ 4992 h 17781"/>
                <a:gd name="connsiteX44" fmla="*/ 15371 w 30948"/>
                <a:gd name="connsiteY44" fmla="*/ 6 h 17781"/>
                <a:gd name="connsiteX45" fmla="*/ 15997 w 30948"/>
                <a:gd name="connsiteY45" fmla="*/ 4078 h 17781"/>
                <a:gd name="connsiteX46" fmla="*/ 19521 w 30948"/>
                <a:gd name="connsiteY46" fmla="*/ 11967 h 17781"/>
                <a:gd name="connsiteX47" fmla="*/ 20864 w 30948"/>
                <a:gd name="connsiteY47" fmla="*/ 11701 h 17781"/>
                <a:gd name="connsiteX48" fmla="*/ 21162 w 30948"/>
                <a:gd name="connsiteY48" fmla="*/ 12006 h 17781"/>
                <a:gd name="connsiteX49" fmla="*/ 22997 w 30948"/>
                <a:gd name="connsiteY49" fmla="*/ 12457 h 17781"/>
                <a:gd name="connsiteX50" fmla="*/ 24409 w 30948"/>
                <a:gd name="connsiteY50" fmla="*/ 11632 h 17781"/>
                <a:gd name="connsiteX51" fmla="*/ 28460 w 30948"/>
                <a:gd name="connsiteY51" fmla="*/ 13709 h 17781"/>
                <a:gd name="connsiteX52" fmla="*/ 29599 w 30948"/>
                <a:gd name="connsiteY52" fmla="*/ 13765 h 17781"/>
                <a:gd name="connsiteX53" fmla="*/ 30114 w 30948"/>
                <a:gd name="connsiteY53" fmla="*/ 13804 h 17781"/>
                <a:gd name="connsiteX54" fmla="*/ 30756 w 30948"/>
                <a:gd name="connsiteY54" fmla="*/ 14470 h 17781"/>
                <a:gd name="connsiteX55" fmla="*/ 30922 w 30948"/>
                <a:gd name="connsiteY55" fmla="*/ 14548 h 17781"/>
                <a:gd name="connsiteX56" fmla="*/ 30948 w 30948"/>
                <a:gd name="connsiteY56" fmla="*/ 15030 h 17781"/>
                <a:gd name="connsiteX57" fmla="*/ 28911 w 30948"/>
                <a:gd name="connsiteY57" fmla="*/ 15431 h 17781"/>
                <a:gd name="connsiteX58" fmla="*/ 26975 w 30948"/>
                <a:gd name="connsiteY58" fmla="*/ 14843 h 17781"/>
                <a:gd name="connsiteX59" fmla="*/ 26650 w 30948"/>
                <a:gd name="connsiteY59" fmla="*/ 14505 h 17781"/>
                <a:gd name="connsiteX60" fmla="*/ 24931 w 30948"/>
                <a:gd name="connsiteY60" fmla="*/ 14018 h 17781"/>
                <a:gd name="connsiteX61" fmla="*/ 23674 w 30948"/>
                <a:gd name="connsiteY61" fmla="*/ 12987 h 17781"/>
                <a:gd name="connsiteX62" fmla="*/ 20832 w 30948"/>
                <a:gd name="connsiteY62" fmla="*/ 12332 h 17781"/>
                <a:gd name="connsiteX63" fmla="*/ 19017 w 30948"/>
                <a:gd name="connsiteY63" fmla="*/ 12278 h 17781"/>
                <a:gd name="connsiteX64" fmla="*/ 17681 w 30948"/>
                <a:gd name="connsiteY64" fmla="*/ 12499 h 17781"/>
                <a:gd name="connsiteX65" fmla="*/ 15591 w 30948"/>
                <a:gd name="connsiteY65" fmla="*/ 11982 h 17781"/>
                <a:gd name="connsiteX66" fmla="*/ 14100 w 30948"/>
                <a:gd name="connsiteY66" fmla="*/ 12070 h 17781"/>
                <a:gd name="connsiteX67" fmla="*/ 14142 w 30948"/>
                <a:gd name="connsiteY67" fmla="*/ 12866 h 17781"/>
                <a:gd name="connsiteX68" fmla="*/ 11745 w 30948"/>
                <a:gd name="connsiteY68" fmla="*/ 13572 h 17781"/>
                <a:gd name="connsiteX69" fmla="*/ 11931 w 30948"/>
                <a:gd name="connsiteY69" fmla="*/ 13040 h 17781"/>
                <a:gd name="connsiteX70" fmla="*/ 11491 w 30948"/>
                <a:gd name="connsiteY70" fmla="*/ 13011 h 17781"/>
                <a:gd name="connsiteX71" fmla="*/ 11661 w 30948"/>
                <a:gd name="connsiteY71" fmla="*/ 12440 h 17781"/>
                <a:gd name="connsiteX0" fmla="*/ 11661 w 30948"/>
                <a:gd name="connsiteY0" fmla="*/ 12440 h 17781"/>
                <a:gd name="connsiteX1" fmla="*/ 12478 w 30948"/>
                <a:gd name="connsiteY1" fmla="*/ 12028 h 17781"/>
                <a:gd name="connsiteX2" fmla="*/ 12308 w 30948"/>
                <a:gd name="connsiteY2" fmla="*/ 11739 h 17781"/>
                <a:gd name="connsiteX3" fmla="*/ 9508 w 30948"/>
                <a:gd name="connsiteY3" fmla="*/ 13853 h 17781"/>
                <a:gd name="connsiteX4" fmla="*/ 10483 w 30948"/>
                <a:gd name="connsiteY4" fmla="*/ 13853 h 17781"/>
                <a:gd name="connsiteX5" fmla="*/ 7556 w 30948"/>
                <a:gd name="connsiteY5" fmla="*/ 15630 h 17781"/>
                <a:gd name="connsiteX6" fmla="*/ 4755 w 30948"/>
                <a:gd name="connsiteY6" fmla="*/ 16878 h 17781"/>
                <a:gd name="connsiteX7" fmla="*/ 681 w 30948"/>
                <a:gd name="connsiteY7" fmla="*/ 17743 h 17781"/>
                <a:gd name="connsiteX8" fmla="*/ 3 w 30948"/>
                <a:gd name="connsiteY8" fmla="*/ 17599 h 17781"/>
                <a:gd name="connsiteX9" fmla="*/ 639 w 30948"/>
                <a:gd name="connsiteY9" fmla="*/ 17310 h 17781"/>
                <a:gd name="connsiteX10" fmla="*/ 1912 w 30948"/>
                <a:gd name="connsiteY10" fmla="*/ 17118 h 17781"/>
                <a:gd name="connsiteX11" fmla="*/ 3058 w 30948"/>
                <a:gd name="connsiteY11" fmla="*/ 16614 h 17781"/>
                <a:gd name="connsiteX12" fmla="*/ 3991 w 30948"/>
                <a:gd name="connsiteY12" fmla="*/ 16590 h 17781"/>
                <a:gd name="connsiteX13" fmla="*/ 6622 w 30948"/>
                <a:gd name="connsiteY13" fmla="*/ 15197 h 17781"/>
                <a:gd name="connsiteX14" fmla="*/ 6706 w 30948"/>
                <a:gd name="connsiteY14" fmla="*/ 14333 h 17781"/>
                <a:gd name="connsiteX15" fmla="*/ 7216 w 30948"/>
                <a:gd name="connsiteY15" fmla="*/ 13949 h 17781"/>
                <a:gd name="connsiteX16" fmla="*/ 5689 w 30948"/>
                <a:gd name="connsiteY16" fmla="*/ 14381 h 17781"/>
                <a:gd name="connsiteX17" fmla="*/ 4798 w 30948"/>
                <a:gd name="connsiteY17" fmla="*/ 13805 h 17781"/>
                <a:gd name="connsiteX18" fmla="*/ 3737 w 30948"/>
                <a:gd name="connsiteY18" fmla="*/ 14045 h 17781"/>
                <a:gd name="connsiteX19" fmla="*/ 3397 w 30948"/>
                <a:gd name="connsiteY19" fmla="*/ 13588 h 17781"/>
                <a:gd name="connsiteX20" fmla="*/ 3779 w 30948"/>
                <a:gd name="connsiteY20" fmla="*/ 13372 h 17781"/>
                <a:gd name="connsiteX21" fmla="*/ 3185 w 30948"/>
                <a:gd name="connsiteY21" fmla="*/ 12964 h 17781"/>
                <a:gd name="connsiteX22" fmla="*/ 1912 w 30948"/>
                <a:gd name="connsiteY22" fmla="*/ 12892 h 17781"/>
                <a:gd name="connsiteX23" fmla="*/ 851 w 30948"/>
                <a:gd name="connsiteY23" fmla="*/ 12340 h 17781"/>
                <a:gd name="connsiteX24" fmla="*/ 1021 w 30948"/>
                <a:gd name="connsiteY24" fmla="*/ 12028 h 17781"/>
                <a:gd name="connsiteX25" fmla="*/ 257 w 30948"/>
                <a:gd name="connsiteY25" fmla="*/ 11259 h 17781"/>
                <a:gd name="connsiteX26" fmla="*/ 1658 w 30948"/>
                <a:gd name="connsiteY26" fmla="*/ 10467 h 17781"/>
                <a:gd name="connsiteX27" fmla="*/ 1997 w 30948"/>
                <a:gd name="connsiteY27" fmla="*/ 10011 h 17781"/>
                <a:gd name="connsiteX28" fmla="*/ 3609 w 30948"/>
                <a:gd name="connsiteY28" fmla="*/ 9914 h 17781"/>
                <a:gd name="connsiteX29" fmla="*/ 4755 w 30948"/>
                <a:gd name="connsiteY29" fmla="*/ 9770 h 17781"/>
                <a:gd name="connsiteX30" fmla="*/ 4416 w 30948"/>
                <a:gd name="connsiteY30" fmla="*/ 8642 h 17781"/>
                <a:gd name="connsiteX31" fmla="*/ 3440 w 30948"/>
                <a:gd name="connsiteY31" fmla="*/ 9098 h 17781"/>
                <a:gd name="connsiteX32" fmla="*/ 1700 w 30948"/>
                <a:gd name="connsiteY32" fmla="*/ 8906 h 17781"/>
                <a:gd name="connsiteX33" fmla="*/ 809 w 30948"/>
                <a:gd name="connsiteY33" fmla="*/ 8618 h 17781"/>
                <a:gd name="connsiteX34" fmla="*/ 851 w 30948"/>
                <a:gd name="connsiteY34" fmla="*/ 8114 h 17781"/>
                <a:gd name="connsiteX35" fmla="*/ 130 w 30948"/>
                <a:gd name="connsiteY35" fmla="*/ 7729 h 17781"/>
                <a:gd name="connsiteX36" fmla="*/ 2931 w 30948"/>
                <a:gd name="connsiteY36" fmla="*/ 7129 h 17781"/>
                <a:gd name="connsiteX37" fmla="*/ 2888 w 30948"/>
                <a:gd name="connsiteY37" fmla="*/ 7705 h 17781"/>
                <a:gd name="connsiteX38" fmla="*/ 4246 w 30948"/>
                <a:gd name="connsiteY38" fmla="*/ 7705 h 17781"/>
                <a:gd name="connsiteX39" fmla="*/ 4203 w 30948"/>
                <a:gd name="connsiteY39" fmla="*/ 6721 h 17781"/>
                <a:gd name="connsiteX40" fmla="*/ 3015 w 30948"/>
                <a:gd name="connsiteY40" fmla="*/ 6649 h 17781"/>
                <a:gd name="connsiteX41" fmla="*/ 1658 w 30948"/>
                <a:gd name="connsiteY41" fmla="*/ 5472 h 17781"/>
                <a:gd name="connsiteX42" fmla="*/ 2125 w 30948"/>
                <a:gd name="connsiteY42" fmla="*/ 5015 h 17781"/>
                <a:gd name="connsiteX43" fmla="*/ 3228 w 30948"/>
                <a:gd name="connsiteY43" fmla="*/ 4992 h 17781"/>
                <a:gd name="connsiteX44" fmla="*/ 15371 w 30948"/>
                <a:gd name="connsiteY44" fmla="*/ 6 h 17781"/>
                <a:gd name="connsiteX45" fmla="*/ 15997 w 30948"/>
                <a:gd name="connsiteY45" fmla="*/ 4078 h 17781"/>
                <a:gd name="connsiteX46" fmla="*/ 19521 w 30948"/>
                <a:gd name="connsiteY46" fmla="*/ 11967 h 17781"/>
                <a:gd name="connsiteX47" fmla="*/ 20864 w 30948"/>
                <a:gd name="connsiteY47" fmla="*/ 11701 h 17781"/>
                <a:gd name="connsiteX48" fmla="*/ 21162 w 30948"/>
                <a:gd name="connsiteY48" fmla="*/ 12006 h 17781"/>
                <a:gd name="connsiteX49" fmla="*/ 22997 w 30948"/>
                <a:gd name="connsiteY49" fmla="*/ 12457 h 17781"/>
                <a:gd name="connsiteX50" fmla="*/ 24409 w 30948"/>
                <a:gd name="connsiteY50" fmla="*/ 11632 h 17781"/>
                <a:gd name="connsiteX51" fmla="*/ 28460 w 30948"/>
                <a:gd name="connsiteY51" fmla="*/ 13709 h 17781"/>
                <a:gd name="connsiteX52" fmla="*/ 29599 w 30948"/>
                <a:gd name="connsiteY52" fmla="*/ 13765 h 17781"/>
                <a:gd name="connsiteX53" fmla="*/ 30114 w 30948"/>
                <a:gd name="connsiteY53" fmla="*/ 13804 h 17781"/>
                <a:gd name="connsiteX54" fmla="*/ 30756 w 30948"/>
                <a:gd name="connsiteY54" fmla="*/ 14470 h 17781"/>
                <a:gd name="connsiteX55" fmla="*/ 30922 w 30948"/>
                <a:gd name="connsiteY55" fmla="*/ 14548 h 17781"/>
                <a:gd name="connsiteX56" fmla="*/ 30948 w 30948"/>
                <a:gd name="connsiteY56" fmla="*/ 15030 h 17781"/>
                <a:gd name="connsiteX57" fmla="*/ 28911 w 30948"/>
                <a:gd name="connsiteY57" fmla="*/ 15431 h 17781"/>
                <a:gd name="connsiteX58" fmla="*/ 26975 w 30948"/>
                <a:gd name="connsiteY58" fmla="*/ 14843 h 17781"/>
                <a:gd name="connsiteX59" fmla="*/ 26650 w 30948"/>
                <a:gd name="connsiteY59" fmla="*/ 14505 h 17781"/>
                <a:gd name="connsiteX60" fmla="*/ 24931 w 30948"/>
                <a:gd name="connsiteY60" fmla="*/ 14018 h 17781"/>
                <a:gd name="connsiteX61" fmla="*/ 23674 w 30948"/>
                <a:gd name="connsiteY61" fmla="*/ 12987 h 17781"/>
                <a:gd name="connsiteX62" fmla="*/ 20832 w 30948"/>
                <a:gd name="connsiteY62" fmla="*/ 12332 h 17781"/>
                <a:gd name="connsiteX63" fmla="*/ 19017 w 30948"/>
                <a:gd name="connsiteY63" fmla="*/ 12278 h 17781"/>
                <a:gd name="connsiteX64" fmla="*/ 17681 w 30948"/>
                <a:gd name="connsiteY64" fmla="*/ 12499 h 17781"/>
                <a:gd name="connsiteX65" fmla="*/ 15591 w 30948"/>
                <a:gd name="connsiteY65" fmla="*/ 11982 h 17781"/>
                <a:gd name="connsiteX66" fmla="*/ 14100 w 30948"/>
                <a:gd name="connsiteY66" fmla="*/ 12070 h 17781"/>
                <a:gd name="connsiteX67" fmla="*/ 14142 w 30948"/>
                <a:gd name="connsiteY67" fmla="*/ 12866 h 17781"/>
                <a:gd name="connsiteX68" fmla="*/ 11745 w 30948"/>
                <a:gd name="connsiteY68" fmla="*/ 13572 h 17781"/>
                <a:gd name="connsiteX69" fmla="*/ 11931 w 30948"/>
                <a:gd name="connsiteY69" fmla="*/ 13040 h 17781"/>
                <a:gd name="connsiteX70" fmla="*/ 11491 w 30948"/>
                <a:gd name="connsiteY70" fmla="*/ 13011 h 17781"/>
                <a:gd name="connsiteX71" fmla="*/ 11661 w 30948"/>
                <a:gd name="connsiteY71" fmla="*/ 12440 h 17781"/>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15371 w 30948"/>
                <a:gd name="connsiteY45" fmla="*/ 3 h 17778"/>
                <a:gd name="connsiteX46" fmla="*/ 15997 w 30948"/>
                <a:gd name="connsiteY46" fmla="*/ 4075 h 17778"/>
                <a:gd name="connsiteX47" fmla="*/ 19521 w 30948"/>
                <a:gd name="connsiteY47" fmla="*/ 11964 h 17778"/>
                <a:gd name="connsiteX48" fmla="*/ 20864 w 30948"/>
                <a:gd name="connsiteY48" fmla="*/ 11698 h 17778"/>
                <a:gd name="connsiteX49" fmla="*/ 21162 w 30948"/>
                <a:gd name="connsiteY49" fmla="*/ 12003 h 17778"/>
                <a:gd name="connsiteX50" fmla="*/ 22997 w 30948"/>
                <a:gd name="connsiteY50" fmla="*/ 12454 h 17778"/>
                <a:gd name="connsiteX51" fmla="*/ 24409 w 30948"/>
                <a:gd name="connsiteY51" fmla="*/ 11629 h 17778"/>
                <a:gd name="connsiteX52" fmla="*/ 28460 w 30948"/>
                <a:gd name="connsiteY52" fmla="*/ 13706 h 17778"/>
                <a:gd name="connsiteX53" fmla="*/ 29599 w 30948"/>
                <a:gd name="connsiteY53" fmla="*/ 13762 h 17778"/>
                <a:gd name="connsiteX54" fmla="*/ 30114 w 30948"/>
                <a:gd name="connsiteY54" fmla="*/ 13801 h 17778"/>
                <a:gd name="connsiteX55" fmla="*/ 30756 w 30948"/>
                <a:gd name="connsiteY55" fmla="*/ 14467 h 17778"/>
                <a:gd name="connsiteX56" fmla="*/ 30922 w 30948"/>
                <a:gd name="connsiteY56" fmla="*/ 14545 h 17778"/>
                <a:gd name="connsiteX57" fmla="*/ 30948 w 30948"/>
                <a:gd name="connsiteY57" fmla="*/ 15027 h 17778"/>
                <a:gd name="connsiteX58" fmla="*/ 28911 w 30948"/>
                <a:gd name="connsiteY58" fmla="*/ 15428 h 17778"/>
                <a:gd name="connsiteX59" fmla="*/ 26975 w 30948"/>
                <a:gd name="connsiteY59" fmla="*/ 14840 h 17778"/>
                <a:gd name="connsiteX60" fmla="*/ 26650 w 30948"/>
                <a:gd name="connsiteY60" fmla="*/ 14502 h 17778"/>
                <a:gd name="connsiteX61" fmla="*/ 24931 w 30948"/>
                <a:gd name="connsiteY61" fmla="*/ 14015 h 17778"/>
                <a:gd name="connsiteX62" fmla="*/ 23674 w 30948"/>
                <a:gd name="connsiteY62" fmla="*/ 12984 h 17778"/>
                <a:gd name="connsiteX63" fmla="*/ 20832 w 30948"/>
                <a:gd name="connsiteY63" fmla="*/ 12329 h 17778"/>
                <a:gd name="connsiteX64" fmla="*/ 19017 w 30948"/>
                <a:gd name="connsiteY64" fmla="*/ 12275 h 17778"/>
                <a:gd name="connsiteX65" fmla="*/ 17681 w 30948"/>
                <a:gd name="connsiteY65" fmla="*/ 12496 h 17778"/>
                <a:gd name="connsiteX66" fmla="*/ 15591 w 30948"/>
                <a:gd name="connsiteY66" fmla="*/ 11979 h 17778"/>
                <a:gd name="connsiteX67" fmla="*/ 14100 w 30948"/>
                <a:gd name="connsiteY67" fmla="*/ 12067 h 17778"/>
                <a:gd name="connsiteX68" fmla="*/ 14142 w 30948"/>
                <a:gd name="connsiteY68" fmla="*/ 12863 h 17778"/>
                <a:gd name="connsiteX69" fmla="*/ 11745 w 30948"/>
                <a:gd name="connsiteY69" fmla="*/ 13569 h 17778"/>
                <a:gd name="connsiteX70" fmla="*/ 11931 w 30948"/>
                <a:gd name="connsiteY70" fmla="*/ 13037 h 17778"/>
                <a:gd name="connsiteX71" fmla="*/ 11491 w 30948"/>
                <a:gd name="connsiteY71" fmla="*/ 13008 h 17778"/>
                <a:gd name="connsiteX72" fmla="*/ 11661 w 30948"/>
                <a:gd name="connsiteY72" fmla="*/ 12437 h 1777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15371 w 30948"/>
                <a:gd name="connsiteY45" fmla="*/ 3 h 17778"/>
                <a:gd name="connsiteX46" fmla="*/ 15997 w 30948"/>
                <a:gd name="connsiteY46" fmla="*/ 4075 h 17778"/>
                <a:gd name="connsiteX47" fmla="*/ 19521 w 30948"/>
                <a:gd name="connsiteY47" fmla="*/ 11964 h 17778"/>
                <a:gd name="connsiteX48" fmla="*/ 20864 w 30948"/>
                <a:gd name="connsiteY48" fmla="*/ 11698 h 17778"/>
                <a:gd name="connsiteX49" fmla="*/ 21162 w 30948"/>
                <a:gd name="connsiteY49" fmla="*/ 12003 h 17778"/>
                <a:gd name="connsiteX50" fmla="*/ 22997 w 30948"/>
                <a:gd name="connsiteY50" fmla="*/ 12454 h 17778"/>
                <a:gd name="connsiteX51" fmla="*/ 24409 w 30948"/>
                <a:gd name="connsiteY51" fmla="*/ 11629 h 17778"/>
                <a:gd name="connsiteX52" fmla="*/ 28460 w 30948"/>
                <a:gd name="connsiteY52" fmla="*/ 13706 h 17778"/>
                <a:gd name="connsiteX53" fmla="*/ 29599 w 30948"/>
                <a:gd name="connsiteY53" fmla="*/ 13762 h 17778"/>
                <a:gd name="connsiteX54" fmla="*/ 30114 w 30948"/>
                <a:gd name="connsiteY54" fmla="*/ 13801 h 17778"/>
                <a:gd name="connsiteX55" fmla="*/ 30756 w 30948"/>
                <a:gd name="connsiteY55" fmla="*/ 14467 h 17778"/>
                <a:gd name="connsiteX56" fmla="*/ 30922 w 30948"/>
                <a:gd name="connsiteY56" fmla="*/ 14545 h 17778"/>
                <a:gd name="connsiteX57" fmla="*/ 30948 w 30948"/>
                <a:gd name="connsiteY57" fmla="*/ 15027 h 17778"/>
                <a:gd name="connsiteX58" fmla="*/ 28911 w 30948"/>
                <a:gd name="connsiteY58" fmla="*/ 15428 h 17778"/>
                <a:gd name="connsiteX59" fmla="*/ 26975 w 30948"/>
                <a:gd name="connsiteY59" fmla="*/ 14840 h 17778"/>
                <a:gd name="connsiteX60" fmla="*/ 26650 w 30948"/>
                <a:gd name="connsiteY60" fmla="*/ 14502 h 17778"/>
                <a:gd name="connsiteX61" fmla="*/ 24931 w 30948"/>
                <a:gd name="connsiteY61" fmla="*/ 14015 h 17778"/>
                <a:gd name="connsiteX62" fmla="*/ 23674 w 30948"/>
                <a:gd name="connsiteY62" fmla="*/ 12984 h 17778"/>
                <a:gd name="connsiteX63" fmla="*/ 20832 w 30948"/>
                <a:gd name="connsiteY63" fmla="*/ 12329 h 17778"/>
                <a:gd name="connsiteX64" fmla="*/ 19017 w 30948"/>
                <a:gd name="connsiteY64" fmla="*/ 12275 h 17778"/>
                <a:gd name="connsiteX65" fmla="*/ 17681 w 30948"/>
                <a:gd name="connsiteY65" fmla="*/ 12496 h 17778"/>
                <a:gd name="connsiteX66" fmla="*/ 15591 w 30948"/>
                <a:gd name="connsiteY66" fmla="*/ 11979 h 17778"/>
                <a:gd name="connsiteX67" fmla="*/ 14100 w 30948"/>
                <a:gd name="connsiteY67" fmla="*/ 12067 h 17778"/>
                <a:gd name="connsiteX68" fmla="*/ 14142 w 30948"/>
                <a:gd name="connsiteY68" fmla="*/ 12863 h 17778"/>
                <a:gd name="connsiteX69" fmla="*/ 11745 w 30948"/>
                <a:gd name="connsiteY69" fmla="*/ 13569 h 17778"/>
                <a:gd name="connsiteX70" fmla="*/ 11931 w 30948"/>
                <a:gd name="connsiteY70" fmla="*/ 13037 h 17778"/>
                <a:gd name="connsiteX71" fmla="*/ 11491 w 30948"/>
                <a:gd name="connsiteY71" fmla="*/ 13008 h 17778"/>
                <a:gd name="connsiteX72" fmla="*/ 11661 w 30948"/>
                <a:gd name="connsiteY72" fmla="*/ 12437 h 17778"/>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2125 w 30948"/>
                <a:gd name="connsiteY42" fmla="*/ 5010 h 17776"/>
                <a:gd name="connsiteX43" fmla="*/ 3228 w 30948"/>
                <a:gd name="connsiteY43" fmla="*/ 4987 h 17776"/>
                <a:gd name="connsiteX44" fmla="*/ 3737 w 30948"/>
                <a:gd name="connsiteY44" fmla="*/ 4651 h 17776"/>
                <a:gd name="connsiteX45" fmla="*/ 3949 w 30948"/>
                <a:gd name="connsiteY45" fmla="*/ 4242 h 17776"/>
                <a:gd name="connsiteX46" fmla="*/ 15371 w 30948"/>
                <a:gd name="connsiteY46" fmla="*/ 1 h 17776"/>
                <a:gd name="connsiteX47" fmla="*/ 15997 w 30948"/>
                <a:gd name="connsiteY47" fmla="*/ 4073 h 17776"/>
                <a:gd name="connsiteX48" fmla="*/ 19521 w 30948"/>
                <a:gd name="connsiteY48" fmla="*/ 11962 h 17776"/>
                <a:gd name="connsiteX49" fmla="*/ 20864 w 30948"/>
                <a:gd name="connsiteY49" fmla="*/ 11696 h 17776"/>
                <a:gd name="connsiteX50" fmla="*/ 21162 w 30948"/>
                <a:gd name="connsiteY50" fmla="*/ 12001 h 17776"/>
                <a:gd name="connsiteX51" fmla="*/ 22997 w 30948"/>
                <a:gd name="connsiteY51" fmla="*/ 12452 h 17776"/>
                <a:gd name="connsiteX52" fmla="*/ 24409 w 30948"/>
                <a:gd name="connsiteY52" fmla="*/ 11627 h 17776"/>
                <a:gd name="connsiteX53" fmla="*/ 28460 w 30948"/>
                <a:gd name="connsiteY53" fmla="*/ 13704 h 17776"/>
                <a:gd name="connsiteX54" fmla="*/ 29599 w 30948"/>
                <a:gd name="connsiteY54" fmla="*/ 13760 h 17776"/>
                <a:gd name="connsiteX55" fmla="*/ 30114 w 30948"/>
                <a:gd name="connsiteY55" fmla="*/ 13799 h 17776"/>
                <a:gd name="connsiteX56" fmla="*/ 30756 w 30948"/>
                <a:gd name="connsiteY56" fmla="*/ 14465 h 17776"/>
                <a:gd name="connsiteX57" fmla="*/ 30922 w 30948"/>
                <a:gd name="connsiteY57" fmla="*/ 14543 h 17776"/>
                <a:gd name="connsiteX58" fmla="*/ 30948 w 30948"/>
                <a:gd name="connsiteY58" fmla="*/ 15025 h 17776"/>
                <a:gd name="connsiteX59" fmla="*/ 28911 w 30948"/>
                <a:gd name="connsiteY59" fmla="*/ 15426 h 17776"/>
                <a:gd name="connsiteX60" fmla="*/ 26975 w 30948"/>
                <a:gd name="connsiteY60" fmla="*/ 14838 h 17776"/>
                <a:gd name="connsiteX61" fmla="*/ 26650 w 30948"/>
                <a:gd name="connsiteY61" fmla="*/ 14500 h 17776"/>
                <a:gd name="connsiteX62" fmla="*/ 24931 w 30948"/>
                <a:gd name="connsiteY62" fmla="*/ 14013 h 17776"/>
                <a:gd name="connsiteX63" fmla="*/ 23674 w 30948"/>
                <a:gd name="connsiteY63" fmla="*/ 12982 h 17776"/>
                <a:gd name="connsiteX64" fmla="*/ 20832 w 30948"/>
                <a:gd name="connsiteY64" fmla="*/ 12327 h 17776"/>
                <a:gd name="connsiteX65" fmla="*/ 19017 w 30948"/>
                <a:gd name="connsiteY65" fmla="*/ 12273 h 17776"/>
                <a:gd name="connsiteX66" fmla="*/ 17681 w 30948"/>
                <a:gd name="connsiteY66" fmla="*/ 12494 h 17776"/>
                <a:gd name="connsiteX67" fmla="*/ 15591 w 30948"/>
                <a:gd name="connsiteY67" fmla="*/ 11977 h 17776"/>
                <a:gd name="connsiteX68" fmla="*/ 14100 w 30948"/>
                <a:gd name="connsiteY68" fmla="*/ 12065 h 17776"/>
                <a:gd name="connsiteX69" fmla="*/ 14142 w 30948"/>
                <a:gd name="connsiteY69" fmla="*/ 12861 h 17776"/>
                <a:gd name="connsiteX70" fmla="*/ 11745 w 30948"/>
                <a:gd name="connsiteY70" fmla="*/ 13567 h 17776"/>
                <a:gd name="connsiteX71" fmla="*/ 11931 w 30948"/>
                <a:gd name="connsiteY71" fmla="*/ 13035 h 17776"/>
                <a:gd name="connsiteX72" fmla="*/ 11491 w 30948"/>
                <a:gd name="connsiteY72" fmla="*/ 13006 h 17776"/>
                <a:gd name="connsiteX73" fmla="*/ 11661 w 30948"/>
                <a:gd name="connsiteY73" fmla="*/ 12435 h 17776"/>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2125 w 30948"/>
                <a:gd name="connsiteY42" fmla="*/ 5010 h 17776"/>
                <a:gd name="connsiteX43" fmla="*/ 3228 w 30948"/>
                <a:gd name="connsiteY43" fmla="*/ 4987 h 17776"/>
                <a:gd name="connsiteX44" fmla="*/ 3737 w 30948"/>
                <a:gd name="connsiteY44" fmla="*/ 4651 h 17776"/>
                <a:gd name="connsiteX45" fmla="*/ 3949 w 30948"/>
                <a:gd name="connsiteY45" fmla="*/ 4242 h 17776"/>
                <a:gd name="connsiteX46" fmla="*/ 15371 w 30948"/>
                <a:gd name="connsiteY46" fmla="*/ 1 h 17776"/>
                <a:gd name="connsiteX47" fmla="*/ 15997 w 30948"/>
                <a:gd name="connsiteY47" fmla="*/ 4073 h 17776"/>
                <a:gd name="connsiteX48" fmla="*/ 19521 w 30948"/>
                <a:gd name="connsiteY48" fmla="*/ 11962 h 17776"/>
                <a:gd name="connsiteX49" fmla="*/ 20864 w 30948"/>
                <a:gd name="connsiteY49" fmla="*/ 11696 h 17776"/>
                <a:gd name="connsiteX50" fmla="*/ 21162 w 30948"/>
                <a:gd name="connsiteY50" fmla="*/ 12001 h 17776"/>
                <a:gd name="connsiteX51" fmla="*/ 22997 w 30948"/>
                <a:gd name="connsiteY51" fmla="*/ 12452 h 17776"/>
                <a:gd name="connsiteX52" fmla="*/ 24409 w 30948"/>
                <a:gd name="connsiteY52" fmla="*/ 11627 h 17776"/>
                <a:gd name="connsiteX53" fmla="*/ 28460 w 30948"/>
                <a:gd name="connsiteY53" fmla="*/ 13704 h 17776"/>
                <a:gd name="connsiteX54" fmla="*/ 29599 w 30948"/>
                <a:gd name="connsiteY54" fmla="*/ 13760 h 17776"/>
                <a:gd name="connsiteX55" fmla="*/ 30114 w 30948"/>
                <a:gd name="connsiteY55" fmla="*/ 13799 h 17776"/>
                <a:gd name="connsiteX56" fmla="*/ 30756 w 30948"/>
                <a:gd name="connsiteY56" fmla="*/ 14465 h 17776"/>
                <a:gd name="connsiteX57" fmla="*/ 30922 w 30948"/>
                <a:gd name="connsiteY57" fmla="*/ 14543 h 17776"/>
                <a:gd name="connsiteX58" fmla="*/ 30948 w 30948"/>
                <a:gd name="connsiteY58" fmla="*/ 15025 h 17776"/>
                <a:gd name="connsiteX59" fmla="*/ 28911 w 30948"/>
                <a:gd name="connsiteY59" fmla="*/ 15426 h 17776"/>
                <a:gd name="connsiteX60" fmla="*/ 26975 w 30948"/>
                <a:gd name="connsiteY60" fmla="*/ 14838 h 17776"/>
                <a:gd name="connsiteX61" fmla="*/ 26650 w 30948"/>
                <a:gd name="connsiteY61" fmla="*/ 14500 h 17776"/>
                <a:gd name="connsiteX62" fmla="*/ 24931 w 30948"/>
                <a:gd name="connsiteY62" fmla="*/ 14013 h 17776"/>
                <a:gd name="connsiteX63" fmla="*/ 23674 w 30948"/>
                <a:gd name="connsiteY63" fmla="*/ 12982 h 17776"/>
                <a:gd name="connsiteX64" fmla="*/ 20832 w 30948"/>
                <a:gd name="connsiteY64" fmla="*/ 12327 h 17776"/>
                <a:gd name="connsiteX65" fmla="*/ 19017 w 30948"/>
                <a:gd name="connsiteY65" fmla="*/ 12273 h 17776"/>
                <a:gd name="connsiteX66" fmla="*/ 17681 w 30948"/>
                <a:gd name="connsiteY66" fmla="*/ 12494 h 17776"/>
                <a:gd name="connsiteX67" fmla="*/ 15591 w 30948"/>
                <a:gd name="connsiteY67" fmla="*/ 11977 h 17776"/>
                <a:gd name="connsiteX68" fmla="*/ 14100 w 30948"/>
                <a:gd name="connsiteY68" fmla="*/ 12065 h 17776"/>
                <a:gd name="connsiteX69" fmla="*/ 14142 w 30948"/>
                <a:gd name="connsiteY69" fmla="*/ 12861 h 17776"/>
                <a:gd name="connsiteX70" fmla="*/ 11745 w 30948"/>
                <a:gd name="connsiteY70" fmla="*/ 13567 h 17776"/>
                <a:gd name="connsiteX71" fmla="*/ 11931 w 30948"/>
                <a:gd name="connsiteY71" fmla="*/ 13035 h 17776"/>
                <a:gd name="connsiteX72" fmla="*/ 11491 w 30948"/>
                <a:gd name="connsiteY72" fmla="*/ 13006 h 17776"/>
                <a:gd name="connsiteX73" fmla="*/ 11661 w 30948"/>
                <a:gd name="connsiteY73" fmla="*/ 12435 h 17776"/>
                <a:gd name="connsiteX0" fmla="*/ 11661 w 30948"/>
                <a:gd name="connsiteY0" fmla="*/ 12487 h 17828"/>
                <a:gd name="connsiteX1" fmla="*/ 12478 w 30948"/>
                <a:gd name="connsiteY1" fmla="*/ 12075 h 17828"/>
                <a:gd name="connsiteX2" fmla="*/ 12308 w 30948"/>
                <a:gd name="connsiteY2" fmla="*/ 11786 h 17828"/>
                <a:gd name="connsiteX3" fmla="*/ 9508 w 30948"/>
                <a:gd name="connsiteY3" fmla="*/ 13900 h 17828"/>
                <a:gd name="connsiteX4" fmla="*/ 10483 w 30948"/>
                <a:gd name="connsiteY4" fmla="*/ 13900 h 17828"/>
                <a:gd name="connsiteX5" fmla="*/ 7556 w 30948"/>
                <a:gd name="connsiteY5" fmla="*/ 15677 h 17828"/>
                <a:gd name="connsiteX6" fmla="*/ 4755 w 30948"/>
                <a:gd name="connsiteY6" fmla="*/ 16925 h 17828"/>
                <a:gd name="connsiteX7" fmla="*/ 681 w 30948"/>
                <a:gd name="connsiteY7" fmla="*/ 17790 h 17828"/>
                <a:gd name="connsiteX8" fmla="*/ 3 w 30948"/>
                <a:gd name="connsiteY8" fmla="*/ 17646 h 17828"/>
                <a:gd name="connsiteX9" fmla="*/ 639 w 30948"/>
                <a:gd name="connsiteY9" fmla="*/ 17357 h 17828"/>
                <a:gd name="connsiteX10" fmla="*/ 1912 w 30948"/>
                <a:gd name="connsiteY10" fmla="*/ 17165 h 17828"/>
                <a:gd name="connsiteX11" fmla="*/ 3058 w 30948"/>
                <a:gd name="connsiteY11" fmla="*/ 16661 h 17828"/>
                <a:gd name="connsiteX12" fmla="*/ 3991 w 30948"/>
                <a:gd name="connsiteY12" fmla="*/ 16637 h 17828"/>
                <a:gd name="connsiteX13" fmla="*/ 6622 w 30948"/>
                <a:gd name="connsiteY13" fmla="*/ 15244 h 17828"/>
                <a:gd name="connsiteX14" fmla="*/ 6706 w 30948"/>
                <a:gd name="connsiteY14" fmla="*/ 14380 h 17828"/>
                <a:gd name="connsiteX15" fmla="*/ 7216 w 30948"/>
                <a:gd name="connsiteY15" fmla="*/ 13996 h 17828"/>
                <a:gd name="connsiteX16" fmla="*/ 5689 w 30948"/>
                <a:gd name="connsiteY16" fmla="*/ 14428 h 17828"/>
                <a:gd name="connsiteX17" fmla="*/ 4798 w 30948"/>
                <a:gd name="connsiteY17" fmla="*/ 13852 h 17828"/>
                <a:gd name="connsiteX18" fmla="*/ 3737 w 30948"/>
                <a:gd name="connsiteY18" fmla="*/ 14092 h 17828"/>
                <a:gd name="connsiteX19" fmla="*/ 3397 w 30948"/>
                <a:gd name="connsiteY19" fmla="*/ 13635 h 17828"/>
                <a:gd name="connsiteX20" fmla="*/ 3779 w 30948"/>
                <a:gd name="connsiteY20" fmla="*/ 13419 h 17828"/>
                <a:gd name="connsiteX21" fmla="*/ 3185 w 30948"/>
                <a:gd name="connsiteY21" fmla="*/ 13011 h 17828"/>
                <a:gd name="connsiteX22" fmla="*/ 1912 w 30948"/>
                <a:gd name="connsiteY22" fmla="*/ 12939 h 17828"/>
                <a:gd name="connsiteX23" fmla="*/ 851 w 30948"/>
                <a:gd name="connsiteY23" fmla="*/ 12387 h 17828"/>
                <a:gd name="connsiteX24" fmla="*/ 1021 w 30948"/>
                <a:gd name="connsiteY24" fmla="*/ 12075 h 17828"/>
                <a:gd name="connsiteX25" fmla="*/ 257 w 30948"/>
                <a:gd name="connsiteY25" fmla="*/ 11306 h 17828"/>
                <a:gd name="connsiteX26" fmla="*/ 1658 w 30948"/>
                <a:gd name="connsiteY26" fmla="*/ 10514 h 17828"/>
                <a:gd name="connsiteX27" fmla="*/ 1997 w 30948"/>
                <a:gd name="connsiteY27" fmla="*/ 10058 h 17828"/>
                <a:gd name="connsiteX28" fmla="*/ 3609 w 30948"/>
                <a:gd name="connsiteY28" fmla="*/ 9961 h 17828"/>
                <a:gd name="connsiteX29" fmla="*/ 4755 w 30948"/>
                <a:gd name="connsiteY29" fmla="*/ 9817 h 17828"/>
                <a:gd name="connsiteX30" fmla="*/ 4416 w 30948"/>
                <a:gd name="connsiteY30" fmla="*/ 8689 h 17828"/>
                <a:gd name="connsiteX31" fmla="*/ 3440 w 30948"/>
                <a:gd name="connsiteY31" fmla="*/ 9145 h 17828"/>
                <a:gd name="connsiteX32" fmla="*/ 1700 w 30948"/>
                <a:gd name="connsiteY32" fmla="*/ 8953 h 17828"/>
                <a:gd name="connsiteX33" fmla="*/ 809 w 30948"/>
                <a:gd name="connsiteY33" fmla="*/ 8665 h 17828"/>
                <a:gd name="connsiteX34" fmla="*/ 851 w 30948"/>
                <a:gd name="connsiteY34" fmla="*/ 8161 h 17828"/>
                <a:gd name="connsiteX35" fmla="*/ 130 w 30948"/>
                <a:gd name="connsiteY35" fmla="*/ 7776 h 17828"/>
                <a:gd name="connsiteX36" fmla="*/ 2931 w 30948"/>
                <a:gd name="connsiteY36" fmla="*/ 7176 h 17828"/>
                <a:gd name="connsiteX37" fmla="*/ 2888 w 30948"/>
                <a:gd name="connsiteY37" fmla="*/ 7752 h 17828"/>
                <a:gd name="connsiteX38" fmla="*/ 4246 w 30948"/>
                <a:gd name="connsiteY38" fmla="*/ 7752 h 17828"/>
                <a:gd name="connsiteX39" fmla="*/ 4203 w 30948"/>
                <a:gd name="connsiteY39" fmla="*/ 6768 h 17828"/>
                <a:gd name="connsiteX40" fmla="*/ 3015 w 30948"/>
                <a:gd name="connsiteY40" fmla="*/ 6696 h 17828"/>
                <a:gd name="connsiteX41" fmla="*/ 1658 w 30948"/>
                <a:gd name="connsiteY41" fmla="*/ 5519 h 17828"/>
                <a:gd name="connsiteX42" fmla="*/ 2125 w 30948"/>
                <a:gd name="connsiteY42" fmla="*/ 5062 h 17828"/>
                <a:gd name="connsiteX43" fmla="*/ 3228 w 30948"/>
                <a:gd name="connsiteY43" fmla="*/ 5039 h 17828"/>
                <a:gd name="connsiteX44" fmla="*/ 3737 w 30948"/>
                <a:gd name="connsiteY44" fmla="*/ 4703 h 17828"/>
                <a:gd name="connsiteX45" fmla="*/ 3949 w 30948"/>
                <a:gd name="connsiteY45" fmla="*/ 4294 h 17828"/>
                <a:gd name="connsiteX46" fmla="*/ 4882 w 30948"/>
                <a:gd name="connsiteY46" fmla="*/ 1965 h 17828"/>
                <a:gd name="connsiteX47" fmla="*/ 15371 w 30948"/>
                <a:gd name="connsiteY47" fmla="*/ 53 h 17828"/>
                <a:gd name="connsiteX48" fmla="*/ 15997 w 30948"/>
                <a:gd name="connsiteY48" fmla="*/ 4125 h 17828"/>
                <a:gd name="connsiteX49" fmla="*/ 19521 w 30948"/>
                <a:gd name="connsiteY49" fmla="*/ 12014 h 17828"/>
                <a:gd name="connsiteX50" fmla="*/ 20864 w 30948"/>
                <a:gd name="connsiteY50" fmla="*/ 11748 h 17828"/>
                <a:gd name="connsiteX51" fmla="*/ 21162 w 30948"/>
                <a:gd name="connsiteY51" fmla="*/ 12053 h 17828"/>
                <a:gd name="connsiteX52" fmla="*/ 22997 w 30948"/>
                <a:gd name="connsiteY52" fmla="*/ 12504 h 17828"/>
                <a:gd name="connsiteX53" fmla="*/ 24409 w 30948"/>
                <a:gd name="connsiteY53" fmla="*/ 11679 h 17828"/>
                <a:gd name="connsiteX54" fmla="*/ 28460 w 30948"/>
                <a:gd name="connsiteY54" fmla="*/ 13756 h 17828"/>
                <a:gd name="connsiteX55" fmla="*/ 29599 w 30948"/>
                <a:gd name="connsiteY55" fmla="*/ 13812 h 17828"/>
                <a:gd name="connsiteX56" fmla="*/ 30114 w 30948"/>
                <a:gd name="connsiteY56" fmla="*/ 13851 h 17828"/>
                <a:gd name="connsiteX57" fmla="*/ 30756 w 30948"/>
                <a:gd name="connsiteY57" fmla="*/ 14517 h 17828"/>
                <a:gd name="connsiteX58" fmla="*/ 30922 w 30948"/>
                <a:gd name="connsiteY58" fmla="*/ 14595 h 17828"/>
                <a:gd name="connsiteX59" fmla="*/ 30948 w 30948"/>
                <a:gd name="connsiteY59" fmla="*/ 15077 h 17828"/>
                <a:gd name="connsiteX60" fmla="*/ 28911 w 30948"/>
                <a:gd name="connsiteY60" fmla="*/ 15478 h 17828"/>
                <a:gd name="connsiteX61" fmla="*/ 26975 w 30948"/>
                <a:gd name="connsiteY61" fmla="*/ 14890 h 17828"/>
                <a:gd name="connsiteX62" fmla="*/ 26650 w 30948"/>
                <a:gd name="connsiteY62" fmla="*/ 14552 h 17828"/>
                <a:gd name="connsiteX63" fmla="*/ 24931 w 30948"/>
                <a:gd name="connsiteY63" fmla="*/ 14065 h 17828"/>
                <a:gd name="connsiteX64" fmla="*/ 23674 w 30948"/>
                <a:gd name="connsiteY64" fmla="*/ 13034 h 17828"/>
                <a:gd name="connsiteX65" fmla="*/ 20832 w 30948"/>
                <a:gd name="connsiteY65" fmla="*/ 12379 h 17828"/>
                <a:gd name="connsiteX66" fmla="*/ 19017 w 30948"/>
                <a:gd name="connsiteY66" fmla="*/ 12325 h 17828"/>
                <a:gd name="connsiteX67" fmla="*/ 17681 w 30948"/>
                <a:gd name="connsiteY67" fmla="*/ 12546 h 17828"/>
                <a:gd name="connsiteX68" fmla="*/ 15591 w 30948"/>
                <a:gd name="connsiteY68" fmla="*/ 12029 h 17828"/>
                <a:gd name="connsiteX69" fmla="*/ 14100 w 30948"/>
                <a:gd name="connsiteY69" fmla="*/ 12117 h 17828"/>
                <a:gd name="connsiteX70" fmla="*/ 14142 w 30948"/>
                <a:gd name="connsiteY70" fmla="*/ 12913 h 17828"/>
                <a:gd name="connsiteX71" fmla="*/ 11745 w 30948"/>
                <a:gd name="connsiteY71" fmla="*/ 13619 h 17828"/>
                <a:gd name="connsiteX72" fmla="*/ 11931 w 30948"/>
                <a:gd name="connsiteY72" fmla="*/ 13087 h 17828"/>
                <a:gd name="connsiteX73" fmla="*/ 11491 w 30948"/>
                <a:gd name="connsiteY73" fmla="*/ 13058 h 17828"/>
                <a:gd name="connsiteX74" fmla="*/ 11661 w 30948"/>
                <a:gd name="connsiteY74" fmla="*/ 12487 h 1782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15371 w 30948"/>
                <a:gd name="connsiteY47" fmla="*/ 3 h 17778"/>
                <a:gd name="connsiteX48" fmla="*/ 15997 w 30948"/>
                <a:gd name="connsiteY48" fmla="*/ 4075 h 17778"/>
                <a:gd name="connsiteX49" fmla="*/ 19521 w 30948"/>
                <a:gd name="connsiteY49" fmla="*/ 11964 h 17778"/>
                <a:gd name="connsiteX50" fmla="*/ 20864 w 30948"/>
                <a:gd name="connsiteY50" fmla="*/ 11698 h 17778"/>
                <a:gd name="connsiteX51" fmla="*/ 21162 w 30948"/>
                <a:gd name="connsiteY51" fmla="*/ 12003 h 17778"/>
                <a:gd name="connsiteX52" fmla="*/ 22997 w 30948"/>
                <a:gd name="connsiteY52" fmla="*/ 12454 h 17778"/>
                <a:gd name="connsiteX53" fmla="*/ 24409 w 30948"/>
                <a:gd name="connsiteY53" fmla="*/ 11629 h 17778"/>
                <a:gd name="connsiteX54" fmla="*/ 28460 w 30948"/>
                <a:gd name="connsiteY54" fmla="*/ 13706 h 17778"/>
                <a:gd name="connsiteX55" fmla="*/ 29599 w 30948"/>
                <a:gd name="connsiteY55" fmla="*/ 13762 h 17778"/>
                <a:gd name="connsiteX56" fmla="*/ 30114 w 30948"/>
                <a:gd name="connsiteY56" fmla="*/ 13801 h 17778"/>
                <a:gd name="connsiteX57" fmla="*/ 30756 w 30948"/>
                <a:gd name="connsiteY57" fmla="*/ 14467 h 17778"/>
                <a:gd name="connsiteX58" fmla="*/ 30922 w 30948"/>
                <a:gd name="connsiteY58" fmla="*/ 14545 h 17778"/>
                <a:gd name="connsiteX59" fmla="*/ 30948 w 30948"/>
                <a:gd name="connsiteY59" fmla="*/ 15027 h 17778"/>
                <a:gd name="connsiteX60" fmla="*/ 28911 w 30948"/>
                <a:gd name="connsiteY60" fmla="*/ 15428 h 17778"/>
                <a:gd name="connsiteX61" fmla="*/ 26975 w 30948"/>
                <a:gd name="connsiteY61" fmla="*/ 14840 h 17778"/>
                <a:gd name="connsiteX62" fmla="*/ 26650 w 30948"/>
                <a:gd name="connsiteY62" fmla="*/ 14502 h 17778"/>
                <a:gd name="connsiteX63" fmla="*/ 24931 w 30948"/>
                <a:gd name="connsiteY63" fmla="*/ 14015 h 17778"/>
                <a:gd name="connsiteX64" fmla="*/ 23674 w 30948"/>
                <a:gd name="connsiteY64" fmla="*/ 12984 h 17778"/>
                <a:gd name="connsiteX65" fmla="*/ 20832 w 30948"/>
                <a:gd name="connsiteY65" fmla="*/ 12329 h 17778"/>
                <a:gd name="connsiteX66" fmla="*/ 19017 w 30948"/>
                <a:gd name="connsiteY66" fmla="*/ 12275 h 17778"/>
                <a:gd name="connsiteX67" fmla="*/ 17681 w 30948"/>
                <a:gd name="connsiteY67" fmla="*/ 12496 h 17778"/>
                <a:gd name="connsiteX68" fmla="*/ 15591 w 30948"/>
                <a:gd name="connsiteY68" fmla="*/ 11979 h 17778"/>
                <a:gd name="connsiteX69" fmla="*/ 14100 w 30948"/>
                <a:gd name="connsiteY69" fmla="*/ 12067 h 17778"/>
                <a:gd name="connsiteX70" fmla="*/ 14142 w 30948"/>
                <a:gd name="connsiteY70" fmla="*/ 12863 h 17778"/>
                <a:gd name="connsiteX71" fmla="*/ 11745 w 30948"/>
                <a:gd name="connsiteY71" fmla="*/ 13569 h 17778"/>
                <a:gd name="connsiteX72" fmla="*/ 11931 w 30948"/>
                <a:gd name="connsiteY72" fmla="*/ 13037 h 17778"/>
                <a:gd name="connsiteX73" fmla="*/ 11491 w 30948"/>
                <a:gd name="connsiteY73" fmla="*/ 13008 h 17778"/>
                <a:gd name="connsiteX74" fmla="*/ 11661 w 30948"/>
                <a:gd name="connsiteY74" fmla="*/ 12437 h 1777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15371 w 30948"/>
                <a:gd name="connsiteY47" fmla="*/ 3 h 17778"/>
                <a:gd name="connsiteX48" fmla="*/ 15997 w 30948"/>
                <a:gd name="connsiteY48" fmla="*/ 4075 h 17778"/>
                <a:gd name="connsiteX49" fmla="*/ 19521 w 30948"/>
                <a:gd name="connsiteY49" fmla="*/ 11964 h 17778"/>
                <a:gd name="connsiteX50" fmla="*/ 20864 w 30948"/>
                <a:gd name="connsiteY50" fmla="*/ 11698 h 17778"/>
                <a:gd name="connsiteX51" fmla="*/ 21162 w 30948"/>
                <a:gd name="connsiteY51" fmla="*/ 12003 h 17778"/>
                <a:gd name="connsiteX52" fmla="*/ 22997 w 30948"/>
                <a:gd name="connsiteY52" fmla="*/ 12454 h 17778"/>
                <a:gd name="connsiteX53" fmla="*/ 24409 w 30948"/>
                <a:gd name="connsiteY53" fmla="*/ 11629 h 17778"/>
                <a:gd name="connsiteX54" fmla="*/ 28460 w 30948"/>
                <a:gd name="connsiteY54" fmla="*/ 13706 h 17778"/>
                <a:gd name="connsiteX55" fmla="*/ 29599 w 30948"/>
                <a:gd name="connsiteY55" fmla="*/ 13762 h 17778"/>
                <a:gd name="connsiteX56" fmla="*/ 30114 w 30948"/>
                <a:gd name="connsiteY56" fmla="*/ 13801 h 17778"/>
                <a:gd name="connsiteX57" fmla="*/ 30756 w 30948"/>
                <a:gd name="connsiteY57" fmla="*/ 14467 h 17778"/>
                <a:gd name="connsiteX58" fmla="*/ 30922 w 30948"/>
                <a:gd name="connsiteY58" fmla="*/ 14545 h 17778"/>
                <a:gd name="connsiteX59" fmla="*/ 30948 w 30948"/>
                <a:gd name="connsiteY59" fmla="*/ 15027 h 17778"/>
                <a:gd name="connsiteX60" fmla="*/ 28911 w 30948"/>
                <a:gd name="connsiteY60" fmla="*/ 15428 h 17778"/>
                <a:gd name="connsiteX61" fmla="*/ 26975 w 30948"/>
                <a:gd name="connsiteY61" fmla="*/ 14840 h 17778"/>
                <a:gd name="connsiteX62" fmla="*/ 26650 w 30948"/>
                <a:gd name="connsiteY62" fmla="*/ 14502 h 17778"/>
                <a:gd name="connsiteX63" fmla="*/ 24931 w 30948"/>
                <a:gd name="connsiteY63" fmla="*/ 14015 h 17778"/>
                <a:gd name="connsiteX64" fmla="*/ 23674 w 30948"/>
                <a:gd name="connsiteY64" fmla="*/ 12984 h 17778"/>
                <a:gd name="connsiteX65" fmla="*/ 20832 w 30948"/>
                <a:gd name="connsiteY65" fmla="*/ 12329 h 17778"/>
                <a:gd name="connsiteX66" fmla="*/ 19017 w 30948"/>
                <a:gd name="connsiteY66" fmla="*/ 12275 h 17778"/>
                <a:gd name="connsiteX67" fmla="*/ 17681 w 30948"/>
                <a:gd name="connsiteY67" fmla="*/ 12496 h 17778"/>
                <a:gd name="connsiteX68" fmla="*/ 15591 w 30948"/>
                <a:gd name="connsiteY68" fmla="*/ 11979 h 17778"/>
                <a:gd name="connsiteX69" fmla="*/ 14100 w 30948"/>
                <a:gd name="connsiteY69" fmla="*/ 12067 h 17778"/>
                <a:gd name="connsiteX70" fmla="*/ 14142 w 30948"/>
                <a:gd name="connsiteY70" fmla="*/ 12863 h 17778"/>
                <a:gd name="connsiteX71" fmla="*/ 11745 w 30948"/>
                <a:gd name="connsiteY71" fmla="*/ 13569 h 17778"/>
                <a:gd name="connsiteX72" fmla="*/ 11931 w 30948"/>
                <a:gd name="connsiteY72" fmla="*/ 13037 h 17778"/>
                <a:gd name="connsiteX73" fmla="*/ 11491 w 30948"/>
                <a:gd name="connsiteY73" fmla="*/ 13008 h 17778"/>
                <a:gd name="connsiteX74" fmla="*/ 11661 w 30948"/>
                <a:gd name="connsiteY74" fmla="*/ 12437 h 1777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7089 w 30948"/>
                <a:gd name="connsiteY47" fmla="*/ 3428 h 17778"/>
                <a:gd name="connsiteX48" fmla="*/ 15371 w 30948"/>
                <a:gd name="connsiteY48" fmla="*/ 3 h 17778"/>
                <a:gd name="connsiteX49" fmla="*/ 15997 w 30948"/>
                <a:gd name="connsiteY49" fmla="*/ 4075 h 17778"/>
                <a:gd name="connsiteX50" fmla="*/ 19521 w 30948"/>
                <a:gd name="connsiteY50" fmla="*/ 11964 h 17778"/>
                <a:gd name="connsiteX51" fmla="*/ 20864 w 30948"/>
                <a:gd name="connsiteY51" fmla="*/ 11698 h 17778"/>
                <a:gd name="connsiteX52" fmla="*/ 21162 w 30948"/>
                <a:gd name="connsiteY52" fmla="*/ 12003 h 17778"/>
                <a:gd name="connsiteX53" fmla="*/ 22997 w 30948"/>
                <a:gd name="connsiteY53" fmla="*/ 12454 h 17778"/>
                <a:gd name="connsiteX54" fmla="*/ 24409 w 30948"/>
                <a:gd name="connsiteY54" fmla="*/ 11629 h 17778"/>
                <a:gd name="connsiteX55" fmla="*/ 28460 w 30948"/>
                <a:gd name="connsiteY55" fmla="*/ 13706 h 17778"/>
                <a:gd name="connsiteX56" fmla="*/ 29599 w 30948"/>
                <a:gd name="connsiteY56" fmla="*/ 13762 h 17778"/>
                <a:gd name="connsiteX57" fmla="*/ 30114 w 30948"/>
                <a:gd name="connsiteY57" fmla="*/ 13801 h 17778"/>
                <a:gd name="connsiteX58" fmla="*/ 30756 w 30948"/>
                <a:gd name="connsiteY58" fmla="*/ 14467 h 17778"/>
                <a:gd name="connsiteX59" fmla="*/ 30922 w 30948"/>
                <a:gd name="connsiteY59" fmla="*/ 14545 h 17778"/>
                <a:gd name="connsiteX60" fmla="*/ 30948 w 30948"/>
                <a:gd name="connsiteY60" fmla="*/ 15027 h 17778"/>
                <a:gd name="connsiteX61" fmla="*/ 28911 w 30948"/>
                <a:gd name="connsiteY61" fmla="*/ 15428 h 17778"/>
                <a:gd name="connsiteX62" fmla="*/ 26975 w 30948"/>
                <a:gd name="connsiteY62" fmla="*/ 14840 h 17778"/>
                <a:gd name="connsiteX63" fmla="*/ 26650 w 30948"/>
                <a:gd name="connsiteY63" fmla="*/ 14502 h 17778"/>
                <a:gd name="connsiteX64" fmla="*/ 24931 w 30948"/>
                <a:gd name="connsiteY64" fmla="*/ 14015 h 17778"/>
                <a:gd name="connsiteX65" fmla="*/ 23674 w 30948"/>
                <a:gd name="connsiteY65" fmla="*/ 12984 h 17778"/>
                <a:gd name="connsiteX66" fmla="*/ 20832 w 30948"/>
                <a:gd name="connsiteY66" fmla="*/ 12329 h 17778"/>
                <a:gd name="connsiteX67" fmla="*/ 19017 w 30948"/>
                <a:gd name="connsiteY67" fmla="*/ 12275 h 17778"/>
                <a:gd name="connsiteX68" fmla="*/ 17681 w 30948"/>
                <a:gd name="connsiteY68" fmla="*/ 12496 h 17778"/>
                <a:gd name="connsiteX69" fmla="*/ 15591 w 30948"/>
                <a:gd name="connsiteY69" fmla="*/ 11979 h 17778"/>
                <a:gd name="connsiteX70" fmla="*/ 14100 w 30948"/>
                <a:gd name="connsiteY70" fmla="*/ 12067 h 17778"/>
                <a:gd name="connsiteX71" fmla="*/ 14142 w 30948"/>
                <a:gd name="connsiteY71" fmla="*/ 12863 h 17778"/>
                <a:gd name="connsiteX72" fmla="*/ 11745 w 30948"/>
                <a:gd name="connsiteY72" fmla="*/ 13569 h 17778"/>
                <a:gd name="connsiteX73" fmla="*/ 11931 w 30948"/>
                <a:gd name="connsiteY73" fmla="*/ 13037 h 17778"/>
                <a:gd name="connsiteX74" fmla="*/ 11491 w 30948"/>
                <a:gd name="connsiteY74" fmla="*/ 13008 h 17778"/>
                <a:gd name="connsiteX75" fmla="*/ 11661 w 30948"/>
                <a:gd name="connsiteY75" fmla="*/ 12437 h 1777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7089 w 30948"/>
                <a:gd name="connsiteY47" fmla="*/ 3428 h 17778"/>
                <a:gd name="connsiteX48" fmla="*/ 15371 w 30948"/>
                <a:gd name="connsiteY48" fmla="*/ 3 h 17778"/>
                <a:gd name="connsiteX49" fmla="*/ 15997 w 30948"/>
                <a:gd name="connsiteY49" fmla="*/ 4075 h 17778"/>
                <a:gd name="connsiteX50" fmla="*/ 19521 w 30948"/>
                <a:gd name="connsiteY50" fmla="*/ 11964 h 17778"/>
                <a:gd name="connsiteX51" fmla="*/ 20864 w 30948"/>
                <a:gd name="connsiteY51" fmla="*/ 11698 h 17778"/>
                <a:gd name="connsiteX52" fmla="*/ 21162 w 30948"/>
                <a:gd name="connsiteY52" fmla="*/ 12003 h 17778"/>
                <a:gd name="connsiteX53" fmla="*/ 22997 w 30948"/>
                <a:gd name="connsiteY53" fmla="*/ 12454 h 17778"/>
                <a:gd name="connsiteX54" fmla="*/ 24409 w 30948"/>
                <a:gd name="connsiteY54" fmla="*/ 11629 h 17778"/>
                <a:gd name="connsiteX55" fmla="*/ 28460 w 30948"/>
                <a:gd name="connsiteY55" fmla="*/ 13706 h 17778"/>
                <a:gd name="connsiteX56" fmla="*/ 29599 w 30948"/>
                <a:gd name="connsiteY56" fmla="*/ 13762 h 17778"/>
                <a:gd name="connsiteX57" fmla="*/ 30114 w 30948"/>
                <a:gd name="connsiteY57" fmla="*/ 13801 h 17778"/>
                <a:gd name="connsiteX58" fmla="*/ 30756 w 30948"/>
                <a:gd name="connsiteY58" fmla="*/ 14467 h 17778"/>
                <a:gd name="connsiteX59" fmla="*/ 30922 w 30948"/>
                <a:gd name="connsiteY59" fmla="*/ 14545 h 17778"/>
                <a:gd name="connsiteX60" fmla="*/ 30948 w 30948"/>
                <a:gd name="connsiteY60" fmla="*/ 15027 h 17778"/>
                <a:gd name="connsiteX61" fmla="*/ 28911 w 30948"/>
                <a:gd name="connsiteY61" fmla="*/ 15428 h 17778"/>
                <a:gd name="connsiteX62" fmla="*/ 26975 w 30948"/>
                <a:gd name="connsiteY62" fmla="*/ 14840 h 17778"/>
                <a:gd name="connsiteX63" fmla="*/ 26650 w 30948"/>
                <a:gd name="connsiteY63" fmla="*/ 14502 h 17778"/>
                <a:gd name="connsiteX64" fmla="*/ 24931 w 30948"/>
                <a:gd name="connsiteY64" fmla="*/ 14015 h 17778"/>
                <a:gd name="connsiteX65" fmla="*/ 23674 w 30948"/>
                <a:gd name="connsiteY65" fmla="*/ 12984 h 17778"/>
                <a:gd name="connsiteX66" fmla="*/ 20832 w 30948"/>
                <a:gd name="connsiteY66" fmla="*/ 12329 h 17778"/>
                <a:gd name="connsiteX67" fmla="*/ 19017 w 30948"/>
                <a:gd name="connsiteY67" fmla="*/ 12275 h 17778"/>
                <a:gd name="connsiteX68" fmla="*/ 17681 w 30948"/>
                <a:gd name="connsiteY68" fmla="*/ 12496 h 17778"/>
                <a:gd name="connsiteX69" fmla="*/ 15591 w 30948"/>
                <a:gd name="connsiteY69" fmla="*/ 11979 h 17778"/>
                <a:gd name="connsiteX70" fmla="*/ 14100 w 30948"/>
                <a:gd name="connsiteY70" fmla="*/ 12067 h 17778"/>
                <a:gd name="connsiteX71" fmla="*/ 14142 w 30948"/>
                <a:gd name="connsiteY71" fmla="*/ 12863 h 17778"/>
                <a:gd name="connsiteX72" fmla="*/ 11745 w 30948"/>
                <a:gd name="connsiteY72" fmla="*/ 13569 h 17778"/>
                <a:gd name="connsiteX73" fmla="*/ 11931 w 30948"/>
                <a:gd name="connsiteY73" fmla="*/ 13037 h 17778"/>
                <a:gd name="connsiteX74" fmla="*/ 11491 w 30948"/>
                <a:gd name="connsiteY74" fmla="*/ 13008 h 17778"/>
                <a:gd name="connsiteX75" fmla="*/ 11661 w 30948"/>
                <a:gd name="connsiteY75" fmla="*/ 12437 h 17778"/>
                <a:gd name="connsiteX0" fmla="*/ 11661 w 30948"/>
                <a:gd name="connsiteY0" fmla="*/ 12441 h 17782"/>
                <a:gd name="connsiteX1" fmla="*/ 12478 w 30948"/>
                <a:gd name="connsiteY1" fmla="*/ 12029 h 17782"/>
                <a:gd name="connsiteX2" fmla="*/ 12308 w 30948"/>
                <a:gd name="connsiteY2" fmla="*/ 11740 h 17782"/>
                <a:gd name="connsiteX3" fmla="*/ 9508 w 30948"/>
                <a:gd name="connsiteY3" fmla="*/ 13854 h 17782"/>
                <a:gd name="connsiteX4" fmla="*/ 10483 w 30948"/>
                <a:gd name="connsiteY4" fmla="*/ 13854 h 17782"/>
                <a:gd name="connsiteX5" fmla="*/ 7556 w 30948"/>
                <a:gd name="connsiteY5" fmla="*/ 15631 h 17782"/>
                <a:gd name="connsiteX6" fmla="*/ 4755 w 30948"/>
                <a:gd name="connsiteY6" fmla="*/ 16879 h 17782"/>
                <a:gd name="connsiteX7" fmla="*/ 681 w 30948"/>
                <a:gd name="connsiteY7" fmla="*/ 17744 h 17782"/>
                <a:gd name="connsiteX8" fmla="*/ 3 w 30948"/>
                <a:gd name="connsiteY8" fmla="*/ 17600 h 17782"/>
                <a:gd name="connsiteX9" fmla="*/ 639 w 30948"/>
                <a:gd name="connsiteY9" fmla="*/ 17311 h 17782"/>
                <a:gd name="connsiteX10" fmla="*/ 1912 w 30948"/>
                <a:gd name="connsiteY10" fmla="*/ 17119 h 17782"/>
                <a:gd name="connsiteX11" fmla="*/ 3058 w 30948"/>
                <a:gd name="connsiteY11" fmla="*/ 16615 h 17782"/>
                <a:gd name="connsiteX12" fmla="*/ 3991 w 30948"/>
                <a:gd name="connsiteY12" fmla="*/ 16591 h 17782"/>
                <a:gd name="connsiteX13" fmla="*/ 6622 w 30948"/>
                <a:gd name="connsiteY13" fmla="*/ 15198 h 17782"/>
                <a:gd name="connsiteX14" fmla="*/ 6706 w 30948"/>
                <a:gd name="connsiteY14" fmla="*/ 14334 h 17782"/>
                <a:gd name="connsiteX15" fmla="*/ 7216 w 30948"/>
                <a:gd name="connsiteY15" fmla="*/ 13950 h 17782"/>
                <a:gd name="connsiteX16" fmla="*/ 5689 w 30948"/>
                <a:gd name="connsiteY16" fmla="*/ 14382 h 17782"/>
                <a:gd name="connsiteX17" fmla="*/ 4798 w 30948"/>
                <a:gd name="connsiteY17" fmla="*/ 13806 h 17782"/>
                <a:gd name="connsiteX18" fmla="*/ 3737 w 30948"/>
                <a:gd name="connsiteY18" fmla="*/ 14046 h 17782"/>
                <a:gd name="connsiteX19" fmla="*/ 3397 w 30948"/>
                <a:gd name="connsiteY19" fmla="*/ 13589 h 17782"/>
                <a:gd name="connsiteX20" fmla="*/ 3779 w 30948"/>
                <a:gd name="connsiteY20" fmla="*/ 13373 h 17782"/>
                <a:gd name="connsiteX21" fmla="*/ 3185 w 30948"/>
                <a:gd name="connsiteY21" fmla="*/ 12965 h 17782"/>
                <a:gd name="connsiteX22" fmla="*/ 1912 w 30948"/>
                <a:gd name="connsiteY22" fmla="*/ 12893 h 17782"/>
                <a:gd name="connsiteX23" fmla="*/ 851 w 30948"/>
                <a:gd name="connsiteY23" fmla="*/ 12341 h 17782"/>
                <a:gd name="connsiteX24" fmla="*/ 1021 w 30948"/>
                <a:gd name="connsiteY24" fmla="*/ 12029 h 17782"/>
                <a:gd name="connsiteX25" fmla="*/ 257 w 30948"/>
                <a:gd name="connsiteY25" fmla="*/ 11260 h 17782"/>
                <a:gd name="connsiteX26" fmla="*/ 1658 w 30948"/>
                <a:gd name="connsiteY26" fmla="*/ 10468 h 17782"/>
                <a:gd name="connsiteX27" fmla="*/ 1997 w 30948"/>
                <a:gd name="connsiteY27" fmla="*/ 10012 h 17782"/>
                <a:gd name="connsiteX28" fmla="*/ 3609 w 30948"/>
                <a:gd name="connsiteY28" fmla="*/ 9915 h 17782"/>
                <a:gd name="connsiteX29" fmla="*/ 4755 w 30948"/>
                <a:gd name="connsiteY29" fmla="*/ 9771 h 17782"/>
                <a:gd name="connsiteX30" fmla="*/ 4416 w 30948"/>
                <a:gd name="connsiteY30" fmla="*/ 8643 h 17782"/>
                <a:gd name="connsiteX31" fmla="*/ 3440 w 30948"/>
                <a:gd name="connsiteY31" fmla="*/ 9099 h 17782"/>
                <a:gd name="connsiteX32" fmla="*/ 1700 w 30948"/>
                <a:gd name="connsiteY32" fmla="*/ 8907 h 17782"/>
                <a:gd name="connsiteX33" fmla="*/ 809 w 30948"/>
                <a:gd name="connsiteY33" fmla="*/ 8619 h 17782"/>
                <a:gd name="connsiteX34" fmla="*/ 851 w 30948"/>
                <a:gd name="connsiteY34" fmla="*/ 8115 h 17782"/>
                <a:gd name="connsiteX35" fmla="*/ 130 w 30948"/>
                <a:gd name="connsiteY35" fmla="*/ 7730 h 17782"/>
                <a:gd name="connsiteX36" fmla="*/ 2931 w 30948"/>
                <a:gd name="connsiteY36" fmla="*/ 7130 h 17782"/>
                <a:gd name="connsiteX37" fmla="*/ 2888 w 30948"/>
                <a:gd name="connsiteY37" fmla="*/ 7706 h 17782"/>
                <a:gd name="connsiteX38" fmla="*/ 4246 w 30948"/>
                <a:gd name="connsiteY38" fmla="*/ 7706 h 17782"/>
                <a:gd name="connsiteX39" fmla="*/ 4203 w 30948"/>
                <a:gd name="connsiteY39" fmla="*/ 6722 h 17782"/>
                <a:gd name="connsiteX40" fmla="*/ 3015 w 30948"/>
                <a:gd name="connsiteY40" fmla="*/ 6650 h 17782"/>
                <a:gd name="connsiteX41" fmla="*/ 1658 w 30948"/>
                <a:gd name="connsiteY41" fmla="*/ 5473 h 17782"/>
                <a:gd name="connsiteX42" fmla="*/ 2125 w 30948"/>
                <a:gd name="connsiteY42" fmla="*/ 5016 h 17782"/>
                <a:gd name="connsiteX43" fmla="*/ 3228 w 30948"/>
                <a:gd name="connsiteY43" fmla="*/ 4993 h 17782"/>
                <a:gd name="connsiteX44" fmla="*/ 3737 w 30948"/>
                <a:gd name="connsiteY44" fmla="*/ 4657 h 17782"/>
                <a:gd name="connsiteX45" fmla="*/ 3949 w 30948"/>
                <a:gd name="connsiteY45" fmla="*/ 4248 h 17782"/>
                <a:gd name="connsiteX46" fmla="*/ 5815 w 30948"/>
                <a:gd name="connsiteY46" fmla="*/ 3480 h 17782"/>
                <a:gd name="connsiteX47" fmla="*/ 7089 w 30948"/>
                <a:gd name="connsiteY47" fmla="*/ 3432 h 17782"/>
                <a:gd name="connsiteX48" fmla="*/ 7301 w 30948"/>
                <a:gd name="connsiteY48" fmla="*/ 3096 h 17782"/>
                <a:gd name="connsiteX49" fmla="*/ 15371 w 30948"/>
                <a:gd name="connsiteY49" fmla="*/ 7 h 17782"/>
                <a:gd name="connsiteX50" fmla="*/ 15997 w 30948"/>
                <a:gd name="connsiteY50" fmla="*/ 4079 h 17782"/>
                <a:gd name="connsiteX51" fmla="*/ 19521 w 30948"/>
                <a:gd name="connsiteY51" fmla="*/ 11968 h 17782"/>
                <a:gd name="connsiteX52" fmla="*/ 20864 w 30948"/>
                <a:gd name="connsiteY52" fmla="*/ 11702 h 17782"/>
                <a:gd name="connsiteX53" fmla="*/ 21162 w 30948"/>
                <a:gd name="connsiteY53" fmla="*/ 12007 h 17782"/>
                <a:gd name="connsiteX54" fmla="*/ 22997 w 30948"/>
                <a:gd name="connsiteY54" fmla="*/ 12458 h 17782"/>
                <a:gd name="connsiteX55" fmla="*/ 24409 w 30948"/>
                <a:gd name="connsiteY55" fmla="*/ 11633 h 17782"/>
                <a:gd name="connsiteX56" fmla="*/ 28460 w 30948"/>
                <a:gd name="connsiteY56" fmla="*/ 13710 h 17782"/>
                <a:gd name="connsiteX57" fmla="*/ 29599 w 30948"/>
                <a:gd name="connsiteY57" fmla="*/ 13766 h 17782"/>
                <a:gd name="connsiteX58" fmla="*/ 30114 w 30948"/>
                <a:gd name="connsiteY58" fmla="*/ 13805 h 17782"/>
                <a:gd name="connsiteX59" fmla="*/ 30756 w 30948"/>
                <a:gd name="connsiteY59" fmla="*/ 14471 h 17782"/>
                <a:gd name="connsiteX60" fmla="*/ 30922 w 30948"/>
                <a:gd name="connsiteY60" fmla="*/ 14549 h 17782"/>
                <a:gd name="connsiteX61" fmla="*/ 30948 w 30948"/>
                <a:gd name="connsiteY61" fmla="*/ 15031 h 17782"/>
                <a:gd name="connsiteX62" fmla="*/ 28911 w 30948"/>
                <a:gd name="connsiteY62" fmla="*/ 15432 h 17782"/>
                <a:gd name="connsiteX63" fmla="*/ 26975 w 30948"/>
                <a:gd name="connsiteY63" fmla="*/ 14844 h 17782"/>
                <a:gd name="connsiteX64" fmla="*/ 26650 w 30948"/>
                <a:gd name="connsiteY64" fmla="*/ 14506 h 17782"/>
                <a:gd name="connsiteX65" fmla="*/ 24931 w 30948"/>
                <a:gd name="connsiteY65" fmla="*/ 14019 h 17782"/>
                <a:gd name="connsiteX66" fmla="*/ 23674 w 30948"/>
                <a:gd name="connsiteY66" fmla="*/ 12988 h 17782"/>
                <a:gd name="connsiteX67" fmla="*/ 20832 w 30948"/>
                <a:gd name="connsiteY67" fmla="*/ 12333 h 17782"/>
                <a:gd name="connsiteX68" fmla="*/ 19017 w 30948"/>
                <a:gd name="connsiteY68" fmla="*/ 12279 h 17782"/>
                <a:gd name="connsiteX69" fmla="*/ 17681 w 30948"/>
                <a:gd name="connsiteY69" fmla="*/ 12500 h 17782"/>
                <a:gd name="connsiteX70" fmla="*/ 15591 w 30948"/>
                <a:gd name="connsiteY70" fmla="*/ 11983 h 17782"/>
                <a:gd name="connsiteX71" fmla="*/ 14100 w 30948"/>
                <a:gd name="connsiteY71" fmla="*/ 12071 h 17782"/>
                <a:gd name="connsiteX72" fmla="*/ 14142 w 30948"/>
                <a:gd name="connsiteY72" fmla="*/ 12867 h 17782"/>
                <a:gd name="connsiteX73" fmla="*/ 11745 w 30948"/>
                <a:gd name="connsiteY73" fmla="*/ 13573 h 17782"/>
                <a:gd name="connsiteX74" fmla="*/ 11931 w 30948"/>
                <a:gd name="connsiteY74" fmla="*/ 13041 h 17782"/>
                <a:gd name="connsiteX75" fmla="*/ 11491 w 30948"/>
                <a:gd name="connsiteY75" fmla="*/ 13012 h 17782"/>
                <a:gd name="connsiteX76" fmla="*/ 11661 w 30948"/>
                <a:gd name="connsiteY76" fmla="*/ 12441 h 17782"/>
                <a:gd name="connsiteX0" fmla="*/ 11661 w 30948"/>
                <a:gd name="connsiteY0" fmla="*/ 12441 h 17782"/>
                <a:gd name="connsiteX1" fmla="*/ 12478 w 30948"/>
                <a:gd name="connsiteY1" fmla="*/ 12029 h 17782"/>
                <a:gd name="connsiteX2" fmla="*/ 12308 w 30948"/>
                <a:gd name="connsiteY2" fmla="*/ 11740 h 17782"/>
                <a:gd name="connsiteX3" fmla="*/ 9508 w 30948"/>
                <a:gd name="connsiteY3" fmla="*/ 13854 h 17782"/>
                <a:gd name="connsiteX4" fmla="*/ 10483 w 30948"/>
                <a:gd name="connsiteY4" fmla="*/ 13854 h 17782"/>
                <a:gd name="connsiteX5" fmla="*/ 7556 w 30948"/>
                <a:gd name="connsiteY5" fmla="*/ 15631 h 17782"/>
                <a:gd name="connsiteX6" fmla="*/ 4755 w 30948"/>
                <a:gd name="connsiteY6" fmla="*/ 16879 h 17782"/>
                <a:gd name="connsiteX7" fmla="*/ 681 w 30948"/>
                <a:gd name="connsiteY7" fmla="*/ 17744 h 17782"/>
                <a:gd name="connsiteX8" fmla="*/ 3 w 30948"/>
                <a:gd name="connsiteY8" fmla="*/ 17600 h 17782"/>
                <a:gd name="connsiteX9" fmla="*/ 639 w 30948"/>
                <a:gd name="connsiteY9" fmla="*/ 17311 h 17782"/>
                <a:gd name="connsiteX10" fmla="*/ 1912 w 30948"/>
                <a:gd name="connsiteY10" fmla="*/ 17119 h 17782"/>
                <a:gd name="connsiteX11" fmla="*/ 3058 w 30948"/>
                <a:gd name="connsiteY11" fmla="*/ 16615 h 17782"/>
                <a:gd name="connsiteX12" fmla="*/ 3991 w 30948"/>
                <a:gd name="connsiteY12" fmla="*/ 16591 h 17782"/>
                <a:gd name="connsiteX13" fmla="*/ 6622 w 30948"/>
                <a:gd name="connsiteY13" fmla="*/ 15198 h 17782"/>
                <a:gd name="connsiteX14" fmla="*/ 6706 w 30948"/>
                <a:gd name="connsiteY14" fmla="*/ 14334 h 17782"/>
                <a:gd name="connsiteX15" fmla="*/ 7216 w 30948"/>
                <a:gd name="connsiteY15" fmla="*/ 13950 h 17782"/>
                <a:gd name="connsiteX16" fmla="*/ 5689 w 30948"/>
                <a:gd name="connsiteY16" fmla="*/ 14382 h 17782"/>
                <a:gd name="connsiteX17" fmla="*/ 4798 w 30948"/>
                <a:gd name="connsiteY17" fmla="*/ 13806 h 17782"/>
                <a:gd name="connsiteX18" fmla="*/ 3737 w 30948"/>
                <a:gd name="connsiteY18" fmla="*/ 14046 h 17782"/>
                <a:gd name="connsiteX19" fmla="*/ 3397 w 30948"/>
                <a:gd name="connsiteY19" fmla="*/ 13589 h 17782"/>
                <a:gd name="connsiteX20" fmla="*/ 3779 w 30948"/>
                <a:gd name="connsiteY20" fmla="*/ 13373 h 17782"/>
                <a:gd name="connsiteX21" fmla="*/ 3185 w 30948"/>
                <a:gd name="connsiteY21" fmla="*/ 12965 h 17782"/>
                <a:gd name="connsiteX22" fmla="*/ 1912 w 30948"/>
                <a:gd name="connsiteY22" fmla="*/ 12893 h 17782"/>
                <a:gd name="connsiteX23" fmla="*/ 851 w 30948"/>
                <a:gd name="connsiteY23" fmla="*/ 12341 h 17782"/>
                <a:gd name="connsiteX24" fmla="*/ 1021 w 30948"/>
                <a:gd name="connsiteY24" fmla="*/ 12029 h 17782"/>
                <a:gd name="connsiteX25" fmla="*/ 257 w 30948"/>
                <a:gd name="connsiteY25" fmla="*/ 11260 h 17782"/>
                <a:gd name="connsiteX26" fmla="*/ 1658 w 30948"/>
                <a:gd name="connsiteY26" fmla="*/ 10468 h 17782"/>
                <a:gd name="connsiteX27" fmla="*/ 1997 w 30948"/>
                <a:gd name="connsiteY27" fmla="*/ 10012 h 17782"/>
                <a:gd name="connsiteX28" fmla="*/ 3609 w 30948"/>
                <a:gd name="connsiteY28" fmla="*/ 9915 h 17782"/>
                <a:gd name="connsiteX29" fmla="*/ 4755 w 30948"/>
                <a:gd name="connsiteY29" fmla="*/ 9771 h 17782"/>
                <a:gd name="connsiteX30" fmla="*/ 4416 w 30948"/>
                <a:gd name="connsiteY30" fmla="*/ 8643 h 17782"/>
                <a:gd name="connsiteX31" fmla="*/ 3440 w 30948"/>
                <a:gd name="connsiteY31" fmla="*/ 9099 h 17782"/>
                <a:gd name="connsiteX32" fmla="*/ 1700 w 30948"/>
                <a:gd name="connsiteY32" fmla="*/ 8907 h 17782"/>
                <a:gd name="connsiteX33" fmla="*/ 809 w 30948"/>
                <a:gd name="connsiteY33" fmla="*/ 8619 h 17782"/>
                <a:gd name="connsiteX34" fmla="*/ 851 w 30948"/>
                <a:gd name="connsiteY34" fmla="*/ 8115 h 17782"/>
                <a:gd name="connsiteX35" fmla="*/ 130 w 30948"/>
                <a:gd name="connsiteY35" fmla="*/ 7730 h 17782"/>
                <a:gd name="connsiteX36" fmla="*/ 2931 w 30948"/>
                <a:gd name="connsiteY36" fmla="*/ 7130 h 17782"/>
                <a:gd name="connsiteX37" fmla="*/ 2888 w 30948"/>
                <a:gd name="connsiteY37" fmla="*/ 7706 h 17782"/>
                <a:gd name="connsiteX38" fmla="*/ 4246 w 30948"/>
                <a:gd name="connsiteY38" fmla="*/ 7706 h 17782"/>
                <a:gd name="connsiteX39" fmla="*/ 4203 w 30948"/>
                <a:gd name="connsiteY39" fmla="*/ 6722 h 17782"/>
                <a:gd name="connsiteX40" fmla="*/ 3015 w 30948"/>
                <a:gd name="connsiteY40" fmla="*/ 6650 h 17782"/>
                <a:gd name="connsiteX41" fmla="*/ 1658 w 30948"/>
                <a:gd name="connsiteY41" fmla="*/ 5473 h 17782"/>
                <a:gd name="connsiteX42" fmla="*/ 2125 w 30948"/>
                <a:gd name="connsiteY42" fmla="*/ 5016 h 17782"/>
                <a:gd name="connsiteX43" fmla="*/ 3228 w 30948"/>
                <a:gd name="connsiteY43" fmla="*/ 4993 h 17782"/>
                <a:gd name="connsiteX44" fmla="*/ 3737 w 30948"/>
                <a:gd name="connsiteY44" fmla="*/ 4657 h 17782"/>
                <a:gd name="connsiteX45" fmla="*/ 3949 w 30948"/>
                <a:gd name="connsiteY45" fmla="*/ 4248 h 17782"/>
                <a:gd name="connsiteX46" fmla="*/ 5815 w 30948"/>
                <a:gd name="connsiteY46" fmla="*/ 3480 h 17782"/>
                <a:gd name="connsiteX47" fmla="*/ 7089 w 30948"/>
                <a:gd name="connsiteY47" fmla="*/ 3432 h 17782"/>
                <a:gd name="connsiteX48" fmla="*/ 7301 w 30948"/>
                <a:gd name="connsiteY48" fmla="*/ 3096 h 17782"/>
                <a:gd name="connsiteX49" fmla="*/ 15371 w 30948"/>
                <a:gd name="connsiteY49" fmla="*/ 7 h 17782"/>
                <a:gd name="connsiteX50" fmla="*/ 15997 w 30948"/>
                <a:gd name="connsiteY50" fmla="*/ 4079 h 17782"/>
                <a:gd name="connsiteX51" fmla="*/ 19521 w 30948"/>
                <a:gd name="connsiteY51" fmla="*/ 11968 h 17782"/>
                <a:gd name="connsiteX52" fmla="*/ 20864 w 30948"/>
                <a:gd name="connsiteY52" fmla="*/ 11702 h 17782"/>
                <a:gd name="connsiteX53" fmla="*/ 21162 w 30948"/>
                <a:gd name="connsiteY53" fmla="*/ 12007 h 17782"/>
                <a:gd name="connsiteX54" fmla="*/ 22997 w 30948"/>
                <a:gd name="connsiteY54" fmla="*/ 12458 h 17782"/>
                <a:gd name="connsiteX55" fmla="*/ 24409 w 30948"/>
                <a:gd name="connsiteY55" fmla="*/ 11633 h 17782"/>
                <a:gd name="connsiteX56" fmla="*/ 28460 w 30948"/>
                <a:gd name="connsiteY56" fmla="*/ 13710 h 17782"/>
                <a:gd name="connsiteX57" fmla="*/ 29599 w 30948"/>
                <a:gd name="connsiteY57" fmla="*/ 13766 h 17782"/>
                <a:gd name="connsiteX58" fmla="*/ 30114 w 30948"/>
                <a:gd name="connsiteY58" fmla="*/ 13805 h 17782"/>
                <a:gd name="connsiteX59" fmla="*/ 30756 w 30948"/>
                <a:gd name="connsiteY59" fmla="*/ 14471 h 17782"/>
                <a:gd name="connsiteX60" fmla="*/ 30922 w 30948"/>
                <a:gd name="connsiteY60" fmla="*/ 14549 h 17782"/>
                <a:gd name="connsiteX61" fmla="*/ 30948 w 30948"/>
                <a:gd name="connsiteY61" fmla="*/ 15031 h 17782"/>
                <a:gd name="connsiteX62" fmla="*/ 28911 w 30948"/>
                <a:gd name="connsiteY62" fmla="*/ 15432 h 17782"/>
                <a:gd name="connsiteX63" fmla="*/ 26975 w 30948"/>
                <a:gd name="connsiteY63" fmla="*/ 14844 h 17782"/>
                <a:gd name="connsiteX64" fmla="*/ 26650 w 30948"/>
                <a:gd name="connsiteY64" fmla="*/ 14506 h 17782"/>
                <a:gd name="connsiteX65" fmla="*/ 24931 w 30948"/>
                <a:gd name="connsiteY65" fmla="*/ 14019 h 17782"/>
                <a:gd name="connsiteX66" fmla="*/ 23674 w 30948"/>
                <a:gd name="connsiteY66" fmla="*/ 12988 h 17782"/>
                <a:gd name="connsiteX67" fmla="*/ 20832 w 30948"/>
                <a:gd name="connsiteY67" fmla="*/ 12333 h 17782"/>
                <a:gd name="connsiteX68" fmla="*/ 19017 w 30948"/>
                <a:gd name="connsiteY68" fmla="*/ 12279 h 17782"/>
                <a:gd name="connsiteX69" fmla="*/ 17681 w 30948"/>
                <a:gd name="connsiteY69" fmla="*/ 12500 h 17782"/>
                <a:gd name="connsiteX70" fmla="*/ 15591 w 30948"/>
                <a:gd name="connsiteY70" fmla="*/ 11983 h 17782"/>
                <a:gd name="connsiteX71" fmla="*/ 14100 w 30948"/>
                <a:gd name="connsiteY71" fmla="*/ 12071 h 17782"/>
                <a:gd name="connsiteX72" fmla="*/ 14142 w 30948"/>
                <a:gd name="connsiteY72" fmla="*/ 12867 h 17782"/>
                <a:gd name="connsiteX73" fmla="*/ 11745 w 30948"/>
                <a:gd name="connsiteY73" fmla="*/ 13573 h 17782"/>
                <a:gd name="connsiteX74" fmla="*/ 11931 w 30948"/>
                <a:gd name="connsiteY74" fmla="*/ 13041 h 17782"/>
                <a:gd name="connsiteX75" fmla="*/ 11491 w 30948"/>
                <a:gd name="connsiteY75" fmla="*/ 13012 h 17782"/>
                <a:gd name="connsiteX76" fmla="*/ 11661 w 30948"/>
                <a:gd name="connsiteY76" fmla="*/ 12441 h 17782"/>
                <a:gd name="connsiteX0" fmla="*/ 11661 w 30948"/>
                <a:gd name="connsiteY0" fmla="*/ 12441 h 17782"/>
                <a:gd name="connsiteX1" fmla="*/ 12478 w 30948"/>
                <a:gd name="connsiteY1" fmla="*/ 12029 h 17782"/>
                <a:gd name="connsiteX2" fmla="*/ 12308 w 30948"/>
                <a:gd name="connsiteY2" fmla="*/ 11740 h 17782"/>
                <a:gd name="connsiteX3" fmla="*/ 9508 w 30948"/>
                <a:gd name="connsiteY3" fmla="*/ 13854 h 17782"/>
                <a:gd name="connsiteX4" fmla="*/ 10483 w 30948"/>
                <a:gd name="connsiteY4" fmla="*/ 13854 h 17782"/>
                <a:gd name="connsiteX5" fmla="*/ 7556 w 30948"/>
                <a:gd name="connsiteY5" fmla="*/ 15631 h 17782"/>
                <a:gd name="connsiteX6" fmla="*/ 4755 w 30948"/>
                <a:gd name="connsiteY6" fmla="*/ 16879 h 17782"/>
                <a:gd name="connsiteX7" fmla="*/ 681 w 30948"/>
                <a:gd name="connsiteY7" fmla="*/ 17744 h 17782"/>
                <a:gd name="connsiteX8" fmla="*/ 3 w 30948"/>
                <a:gd name="connsiteY8" fmla="*/ 17600 h 17782"/>
                <a:gd name="connsiteX9" fmla="*/ 639 w 30948"/>
                <a:gd name="connsiteY9" fmla="*/ 17311 h 17782"/>
                <a:gd name="connsiteX10" fmla="*/ 1912 w 30948"/>
                <a:gd name="connsiteY10" fmla="*/ 17119 h 17782"/>
                <a:gd name="connsiteX11" fmla="*/ 3058 w 30948"/>
                <a:gd name="connsiteY11" fmla="*/ 16615 h 17782"/>
                <a:gd name="connsiteX12" fmla="*/ 3991 w 30948"/>
                <a:gd name="connsiteY12" fmla="*/ 16591 h 17782"/>
                <a:gd name="connsiteX13" fmla="*/ 6622 w 30948"/>
                <a:gd name="connsiteY13" fmla="*/ 15198 h 17782"/>
                <a:gd name="connsiteX14" fmla="*/ 6706 w 30948"/>
                <a:gd name="connsiteY14" fmla="*/ 14334 h 17782"/>
                <a:gd name="connsiteX15" fmla="*/ 7216 w 30948"/>
                <a:gd name="connsiteY15" fmla="*/ 13950 h 17782"/>
                <a:gd name="connsiteX16" fmla="*/ 5689 w 30948"/>
                <a:gd name="connsiteY16" fmla="*/ 14382 h 17782"/>
                <a:gd name="connsiteX17" fmla="*/ 4798 w 30948"/>
                <a:gd name="connsiteY17" fmla="*/ 13806 h 17782"/>
                <a:gd name="connsiteX18" fmla="*/ 3737 w 30948"/>
                <a:gd name="connsiteY18" fmla="*/ 14046 h 17782"/>
                <a:gd name="connsiteX19" fmla="*/ 3397 w 30948"/>
                <a:gd name="connsiteY19" fmla="*/ 13589 h 17782"/>
                <a:gd name="connsiteX20" fmla="*/ 3779 w 30948"/>
                <a:gd name="connsiteY20" fmla="*/ 13373 h 17782"/>
                <a:gd name="connsiteX21" fmla="*/ 3185 w 30948"/>
                <a:gd name="connsiteY21" fmla="*/ 12965 h 17782"/>
                <a:gd name="connsiteX22" fmla="*/ 1912 w 30948"/>
                <a:gd name="connsiteY22" fmla="*/ 12893 h 17782"/>
                <a:gd name="connsiteX23" fmla="*/ 851 w 30948"/>
                <a:gd name="connsiteY23" fmla="*/ 12341 h 17782"/>
                <a:gd name="connsiteX24" fmla="*/ 1021 w 30948"/>
                <a:gd name="connsiteY24" fmla="*/ 12029 h 17782"/>
                <a:gd name="connsiteX25" fmla="*/ 257 w 30948"/>
                <a:gd name="connsiteY25" fmla="*/ 11260 h 17782"/>
                <a:gd name="connsiteX26" fmla="*/ 1658 w 30948"/>
                <a:gd name="connsiteY26" fmla="*/ 10468 h 17782"/>
                <a:gd name="connsiteX27" fmla="*/ 1997 w 30948"/>
                <a:gd name="connsiteY27" fmla="*/ 10012 h 17782"/>
                <a:gd name="connsiteX28" fmla="*/ 3609 w 30948"/>
                <a:gd name="connsiteY28" fmla="*/ 9915 h 17782"/>
                <a:gd name="connsiteX29" fmla="*/ 4755 w 30948"/>
                <a:gd name="connsiteY29" fmla="*/ 9771 h 17782"/>
                <a:gd name="connsiteX30" fmla="*/ 4416 w 30948"/>
                <a:gd name="connsiteY30" fmla="*/ 8643 h 17782"/>
                <a:gd name="connsiteX31" fmla="*/ 3440 w 30948"/>
                <a:gd name="connsiteY31" fmla="*/ 9099 h 17782"/>
                <a:gd name="connsiteX32" fmla="*/ 1700 w 30948"/>
                <a:gd name="connsiteY32" fmla="*/ 8907 h 17782"/>
                <a:gd name="connsiteX33" fmla="*/ 809 w 30948"/>
                <a:gd name="connsiteY33" fmla="*/ 8619 h 17782"/>
                <a:gd name="connsiteX34" fmla="*/ 851 w 30948"/>
                <a:gd name="connsiteY34" fmla="*/ 8115 h 17782"/>
                <a:gd name="connsiteX35" fmla="*/ 130 w 30948"/>
                <a:gd name="connsiteY35" fmla="*/ 7730 h 17782"/>
                <a:gd name="connsiteX36" fmla="*/ 2931 w 30948"/>
                <a:gd name="connsiteY36" fmla="*/ 7130 h 17782"/>
                <a:gd name="connsiteX37" fmla="*/ 2888 w 30948"/>
                <a:gd name="connsiteY37" fmla="*/ 7706 h 17782"/>
                <a:gd name="connsiteX38" fmla="*/ 4246 w 30948"/>
                <a:gd name="connsiteY38" fmla="*/ 7706 h 17782"/>
                <a:gd name="connsiteX39" fmla="*/ 4203 w 30948"/>
                <a:gd name="connsiteY39" fmla="*/ 6722 h 17782"/>
                <a:gd name="connsiteX40" fmla="*/ 3015 w 30948"/>
                <a:gd name="connsiteY40" fmla="*/ 6650 h 17782"/>
                <a:gd name="connsiteX41" fmla="*/ 1658 w 30948"/>
                <a:gd name="connsiteY41" fmla="*/ 5473 h 17782"/>
                <a:gd name="connsiteX42" fmla="*/ 2125 w 30948"/>
                <a:gd name="connsiteY42" fmla="*/ 5016 h 17782"/>
                <a:gd name="connsiteX43" fmla="*/ 3228 w 30948"/>
                <a:gd name="connsiteY43" fmla="*/ 4993 h 17782"/>
                <a:gd name="connsiteX44" fmla="*/ 3737 w 30948"/>
                <a:gd name="connsiteY44" fmla="*/ 4657 h 17782"/>
                <a:gd name="connsiteX45" fmla="*/ 3949 w 30948"/>
                <a:gd name="connsiteY45" fmla="*/ 4248 h 17782"/>
                <a:gd name="connsiteX46" fmla="*/ 5815 w 30948"/>
                <a:gd name="connsiteY46" fmla="*/ 3480 h 17782"/>
                <a:gd name="connsiteX47" fmla="*/ 7089 w 30948"/>
                <a:gd name="connsiteY47" fmla="*/ 3432 h 17782"/>
                <a:gd name="connsiteX48" fmla="*/ 7301 w 30948"/>
                <a:gd name="connsiteY48" fmla="*/ 3096 h 17782"/>
                <a:gd name="connsiteX49" fmla="*/ 15371 w 30948"/>
                <a:gd name="connsiteY49" fmla="*/ 7 h 17782"/>
                <a:gd name="connsiteX50" fmla="*/ 15997 w 30948"/>
                <a:gd name="connsiteY50" fmla="*/ 4079 h 17782"/>
                <a:gd name="connsiteX51" fmla="*/ 19521 w 30948"/>
                <a:gd name="connsiteY51" fmla="*/ 11968 h 17782"/>
                <a:gd name="connsiteX52" fmla="*/ 20864 w 30948"/>
                <a:gd name="connsiteY52" fmla="*/ 11702 h 17782"/>
                <a:gd name="connsiteX53" fmla="*/ 21162 w 30948"/>
                <a:gd name="connsiteY53" fmla="*/ 12007 h 17782"/>
                <a:gd name="connsiteX54" fmla="*/ 22997 w 30948"/>
                <a:gd name="connsiteY54" fmla="*/ 12458 h 17782"/>
                <a:gd name="connsiteX55" fmla="*/ 24409 w 30948"/>
                <a:gd name="connsiteY55" fmla="*/ 11633 h 17782"/>
                <a:gd name="connsiteX56" fmla="*/ 28460 w 30948"/>
                <a:gd name="connsiteY56" fmla="*/ 13710 h 17782"/>
                <a:gd name="connsiteX57" fmla="*/ 29599 w 30948"/>
                <a:gd name="connsiteY57" fmla="*/ 13766 h 17782"/>
                <a:gd name="connsiteX58" fmla="*/ 30114 w 30948"/>
                <a:gd name="connsiteY58" fmla="*/ 13805 h 17782"/>
                <a:gd name="connsiteX59" fmla="*/ 30756 w 30948"/>
                <a:gd name="connsiteY59" fmla="*/ 14471 h 17782"/>
                <a:gd name="connsiteX60" fmla="*/ 30922 w 30948"/>
                <a:gd name="connsiteY60" fmla="*/ 14549 h 17782"/>
                <a:gd name="connsiteX61" fmla="*/ 30948 w 30948"/>
                <a:gd name="connsiteY61" fmla="*/ 15031 h 17782"/>
                <a:gd name="connsiteX62" fmla="*/ 28911 w 30948"/>
                <a:gd name="connsiteY62" fmla="*/ 15432 h 17782"/>
                <a:gd name="connsiteX63" fmla="*/ 26975 w 30948"/>
                <a:gd name="connsiteY63" fmla="*/ 14844 h 17782"/>
                <a:gd name="connsiteX64" fmla="*/ 26650 w 30948"/>
                <a:gd name="connsiteY64" fmla="*/ 14506 h 17782"/>
                <a:gd name="connsiteX65" fmla="*/ 24931 w 30948"/>
                <a:gd name="connsiteY65" fmla="*/ 14019 h 17782"/>
                <a:gd name="connsiteX66" fmla="*/ 23674 w 30948"/>
                <a:gd name="connsiteY66" fmla="*/ 12988 h 17782"/>
                <a:gd name="connsiteX67" fmla="*/ 20832 w 30948"/>
                <a:gd name="connsiteY67" fmla="*/ 12333 h 17782"/>
                <a:gd name="connsiteX68" fmla="*/ 19017 w 30948"/>
                <a:gd name="connsiteY68" fmla="*/ 12279 h 17782"/>
                <a:gd name="connsiteX69" fmla="*/ 17681 w 30948"/>
                <a:gd name="connsiteY69" fmla="*/ 12500 h 17782"/>
                <a:gd name="connsiteX70" fmla="*/ 15591 w 30948"/>
                <a:gd name="connsiteY70" fmla="*/ 11983 h 17782"/>
                <a:gd name="connsiteX71" fmla="*/ 14100 w 30948"/>
                <a:gd name="connsiteY71" fmla="*/ 12071 h 17782"/>
                <a:gd name="connsiteX72" fmla="*/ 14142 w 30948"/>
                <a:gd name="connsiteY72" fmla="*/ 12867 h 17782"/>
                <a:gd name="connsiteX73" fmla="*/ 11745 w 30948"/>
                <a:gd name="connsiteY73" fmla="*/ 13573 h 17782"/>
                <a:gd name="connsiteX74" fmla="*/ 11931 w 30948"/>
                <a:gd name="connsiteY74" fmla="*/ 13041 h 17782"/>
                <a:gd name="connsiteX75" fmla="*/ 11491 w 30948"/>
                <a:gd name="connsiteY75" fmla="*/ 13012 h 17782"/>
                <a:gd name="connsiteX76" fmla="*/ 11661 w 30948"/>
                <a:gd name="connsiteY76" fmla="*/ 12441 h 17782"/>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7089 w 30948"/>
                <a:gd name="connsiteY47" fmla="*/ 3428 h 17778"/>
                <a:gd name="connsiteX48" fmla="*/ 7301 w 30948"/>
                <a:gd name="connsiteY48" fmla="*/ 3092 h 17778"/>
                <a:gd name="connsiteX49" fmla="*/ 9423 w 30948"/>
                <a:gd name="connsiteY49" fmla="*/ 3476 h 17778"/>
                <a:gd name="connsiteX50" fmla="*/ 15371 w 30948"/>
                <a:gd name="connsiteY50" fmla="*/ 3 h 17778"/>
                <a:gd name="connsiteX51" fmla="*/ 15997 w 30948"/>
                <a:gd name="connsiteY51" fmla="*/ 4075 h 17778"/>
                <a:gd name="connsiteX52" fmla="*/ 19521 w 30948"/>
                <a:gd name="connsiteY52" fmla="*/ 11964 h 17778"/>
                <a:gd name="connsiteX53" fmla="*/ 20864 w 30948"/>
                <a:gd name="connsiteY53" fmla="*/ 11698 h 17778"/>
                <a:gd name="connsiteX54" fmla="*/ 21162 w 30948"/>
                <a:gd name="connsiteY54" fmla="*/ 12003 h 17778"/>
                <a:gd name="connsiteX55" fmla="*/ 22997 w 30948"/>
                <a:gd name="connsiteY55" fmla="*/ 12454 h 17778"/>
                <a:gd name="connsiteX56" fmla="*/ 24409 w 30948"/>
                <a:gd name="connsiteY56" fmla="*/ 11629 h 17778"/>
                <a:gd name="connsiteX57" fmla="*/ 28460 w 30948"/>
                <a:gd name="connsiteY57" fmla="*/ 13706 h 17778"/>
                <a:gd name="connsiteX58" fmla="*/ 29599 w 30948"/>
                <a:gd name="connsiteY58" fmla="*/ 13762 h 17778"/>
                <a:gd name="connsiteX59" fmla="*/ 30114 w 30948"/>
                <a:gd name="connsiteY59" fmla="*/ 13801 h 17778"/>
                <a:gd name="connsiteX60" fmla="*/ 30756 w 30948"/>
                <a:gd name="connsiteY60" fmla="*/ 14467 h 17778"/>
                <a:gd name="connsiteX61" fmla="*/ 30922 w 30948"/>
                <a:gd name="connsiteY61" fmla="*/ 14545 h 17778"/>
                <a:gd name="connsiteX62" fmla="*/ 30948 w 30948"/>
                <a:gd name="connsiteY62" fmla="*/ 15027 h 17778"/>
                <a:gd name="connsiteX63" fmla="*/ 28911 w 30948"/>
                <a:gd name="connsiteY63" fmla="*/ 15428 h 17778"/>
                <a:gd name="connsiteX64" fmla="*/ 26975 w 30948"/>
                <a:gd name="connsiteY64" fmla="*/ 14840 h 17778"/>
                <a:gd name="connsiteX65" fmla="*/ 26650 w 30948"/>
                <a:gd name="connsiteY65" fmla="*/ 14502 h 17778"/>
                <a:gd name="connsiteX66" fmla="*/ 24931 w 30948"/>
                <a:gd name="connsiteY66" fmla="*/ 14015 h 17778"/>
                <a:gd name="connsiteX67" fmla="*/ 23674 w 30948"/>
                <a:gd name="connsiteY67" fmla="*/ 12984 h 17778"/>
                <a:gd name="connsiteX68" fmla="*/ 20832 w 30948"/>
                <a:gd name="connsiteY68" fmla="*/ 12329 h 17778"/>
                <a:gd name="connsiteX69" fmla="*/ 19017 w 30948"/>
                <a:gd name="connsiteY69" fmla="*/ 12275 h 17778"/>
                <a:gd name="connsiteX70" fmla="*/ 17681 w 30948"/>
                <a:gd name="connsiteY70" fmla="*/ 12496 h 17778"/>
                <a:gd name="connsiteX71" fmla="*/ 15591 w 30948"/>
                <a:gd name="connsiteY71" fmla="*/ 11979 h 17778"/>
                <a:gd name="connsiteX72" fmla="*/ 14100 w 30948"/>
                <a:gd name="connsiteY72" fmla="*/ 12067 h 17778"/>
                <a:gd name="connsiteX73" fmla="*/ 14142 w 30948"/>
                <a:gd name="connsiteY73" fmla="*/ 12863 h 17778"/>
                <a:gd name="connsiteX74" fmla="*/ 11745 w 30948"/>
                <a:gd name="connsiteY74" fmla="*/ 13569 h 17778"/>
                <a:gd name="connsiteX75" fmla="*/ 11931 w 30948"/>
                <a:gd name="connsiteY75" fmla="*/ 13037 h 17778"/>
                <a:gd name="connsiteX76" fmla="*/ 11491 w 30948"/>
                <a:gd name="connsiteY76" fmla="*/ 13008 h 17778"/>
                <a:gd name="connsiteX77" fmla="*/ 11661 w 30948"/>
                <a:gd name="connsiteY77" fmla="*/ 12437 h 17778"/>
                <a:gd name="connsiteX0" fmla="*/ 11661 w 30948"/>
                <a:gd name="connsiteY0" fmla="*/ 12437 h 17778"/>
                <a:gd name="connsiteX1" fmla="*/ 12478 w 30948"/>
                <a:gd name="connsiteY1" fmla="*/ 12025 h 17778"/>
                <a:gd name="connsiteX2" fmla="*/ 12308 w 30948"/>
                <a:gd name="connsiteY2" fmla="*/ 11736 h 17778"/>
                <a:gd name="connsiteX3" fmla="*/ 9508 w 30948"/>
                <a:gd name="connsiteY3" fmla="*/ 13850 h 17778"/>
                <a:gd name="connsiteX4" fmla="*/ 10483 w 30948"/>
                <a:gd name="connsiteY4" fmla="*/ 13850 h 17778"/>
                <a:gd name="connsiteX5" fmla="*/ 7556 w 30948"/>
                <a:gd name="connsiteY5" fmla="*/ 15627 h 17778"/>
                <a:gd name="connsiteX6" fmla="*/ 4755 w 30948"/>
                <a:gd name="connsiteY6" fmla="*/ 16875 h 17778"/>
                <a:gd name="connsiteX7" fmla="*/ 681 w 30948"/>
                <a:gd name="connsiteY7" fmla="*/ 17740 h 17778"/>
                <a:gd name="connsiteX8" fmla="*/ 3 w 30948"/>
                <a:gd name="connsiteY8" fmla="*/ 17596 h 17778"/>
                <a:gd name="connsiteX9" fmla="*/ 639 w 30948"/>
                <a:gd name="connsiteY9" fmla="*/ 17307 h 17778"/>
                <a:gd name="connsiteX10" fmla="*/ 1912 w 30948"/>
                <a:gd name="connsiteY10" fmla="*/ 17115 h 17778"/>
                <a:gd name="connsiteX11" fmla="*/ 3058 w 30948"/>
                <a:gd name="connsiteY11" fmla="*/ 16611 h 17778"/>
                <a:gd name="connsiteX12" fmla="*/ 3991 w 30948"/>
                <a:gd name="connsiteY12" fmla="*/ 16587 h 17778"/>
                <a:gd name="connsiteX13" fmla="*/ 6622 w 30948"/>
                <a:gd name="connsiteY13" fmla="*/ 15194 h 17778"/>
                <a:gd name="connsiteX14" fmla="*/ 6706 w 30948"/>
                <a:gd name="connsiteY14" fmla="*/ 14330 h 17778"/>
                <a:gd name="connsiteX15" fmla="*/ 7216 w 30948"/>
                <a:gd name="connsiteY15" fmla="*/ 13946 h 17778"/>
                <a:gd name="connsiteX16" fmla="*/ 5689 w 30948"/>
                <a:gd name="connsiteY16" fmla="*/ 14378 h 17778"/>
                <a:gd name="connsiteX17" fmla="*/ 4798 w 30948"/>
                <a:gd name="connsiteY17" fmla="*/ 13802 h 17778"/>
                <a:gd name="connsiteX18" fmla="*/ 3737 w 30948"/>
                <a:gd name="connsiteY18" fmla="*/ 14042 h 17778"/>
                <a:gd name="connsiteX19" fmla="*/ 3397 w 30948"/>
                <a:gd name="connsiteY19" fmla="*/ 13585 h 17778"/>
                <a:gd name="connsiteX20" fmla="*/ 3779 w 30948"/>
                <a:gd name="connsiteY20" fmla="*/ 13369 h 17778"/>
                <a:gd name="connsiteX21" fmla="*/ 3185 w 30948"/>
                <a:gd name="connsiteY21" fmla="*/ 12961 h 17778"/>
                <a:gd name="connsiteX22" fmla="*/ 1912 w 30948"/>
                <a:gd name="connsiteY22" fmla="*/ 12889 h 17778"/>
                <a:gd name="connsiteX23" fmla="*/ 851 w 30948"/>
                <a:gd name="connsiteY23" fmla="*/ 12337 h 17778"/>
                <a:gd name="connsiteX24" fmla="*/ 1021 w 30948"/>
                <a:gd name="connsiteY24" fmla="*/ 12025 h 17778"/>
                <a:gd name="connsiteX25" fmla="*/ 257 w 30948"/>
                <a:gd name="connsiteY25" fmla="*/ 11256 h 17778"/>
                <a:gd name="connsiteX26" fmla="*/ 1658 w 30948"/>
                <a:gd name="connsiteY26" fmla="*/ 10464 h 17778"/>
                <a:gd name="connsiteX27" fmla="*/ 1997 w 30948"/>
                <a:gd name="connsiteY27" fmla="*/ 10008 h 17778"/>
                <a:gd name="connsiteX28" fmla="*/ 3609 w 30948"/>
                <a:gd name="connsiteY28" fmla="*/ 9911 h 17778"/>
                <a:gd name="connsiteX29" fmla="*/ 4755 w 30948"/>
                <a:gd name="connsiteY29" fmla="*/ 9767 h 17778"/>
                <a:gd name="connsiteX30" fmla="*/ 4416 w 30948"/>
                <a:gd name="connsiteY30" fmla="*/ 8639 h 17778"/>
                <a:gd name="connsiteX31" fmla="*/ 3440 w 30948"/>
                <a:gd name="connsiteY31" fmla="*/ 9095 h 17778"/>
                <a:gd name="connsiteX32" fmla="*/ 1700 w 30948"/>
                <a:gd name="connsiteY32" fmla="*/ 8903 h 17778"/>
                <a:gd name="connsiteX33" fmla="*/ 809 w 30948"/>
                <a:gd name="connsiteY33" fmla="*/ 8615 h 17778"/>
                <a:gd name="connsiteX34" fmla="*/ 851 w 30948"/>
                <a:gd name="connsiteY34" fmla="*/ 8111 h 17778"/>
                <a:gd name="connsiteX35" fmla="*/ 130 w 30948"/>
                <a:gd name="connsiteY35" fmla="*/ 7726 h 17778"/>
                <a:gd name="connsiteX36" fmla="*/ 2931 w 30948"/>
                <a:gd name="connsiteY36" fmla="*/ 7126 h 17778"/>
                <a:gd name="connsiteX37" fmla="*/ 2888 w 30948"/>
                <a:gd name="connsiteY37" fmla="*/ 7702 h 17778"/>
                <a:gd name="connsiteX38" fmla="*/ 4246 w 30948"/>
                <a:gd name="connsiteY38" fmla="*/ 7702 h 17778"/>
                <a:gd name="connsiteX39" fmla="*/ 4203 w 30948"/>
                <a:gd name="connsiteY39" fmla="*/ 6718 h 17778"/>
                <a:gd name="connsiteX40" fmla="*/ 3015 w 30948"/>
                <a:gd name="connsiteY40" fmla="*/ 6646 h 17778"/>
                <a:gd name="connsiteX41" fmla="*/ 1658 w 30948"/>
                <a:gd name="connsiteY41" fmla="*/ 5469 h 17778"/>
                <a:gd name="connsiteX42" fmla="*/ 2125 w 30948"/>
                <a:gd name="connsiteY42" fmla="*/ 5012 h 17778"/>
                <a:gd name="connsiteX43" fmla="*/ 3228 w 30948"/>
                <a:gd name="connsiteY43" fmla="*/ 4989 h 17778"/>
                <a:gd name="connsiteX44" fmla="*/ 3737 w 30948"/>
                <a:gd name="connsiteY44" fmla="*/ 4653 h 17778"/>
                <a:gd name="connsiteX45" fmla="*/ 3949 w 30948"/>
                <a:gd name="connsiteY45" fmla="*/ 4244 h 17778"/>
                <a:gd name="connsiteX46" fmla="*/ 5815 w 30948"/>
                <a:gd name="connsiteY46" fmla="*/ 3476 h 17778"/>
                <a:gd name="connsiteX47" fmla="*/ 7089 w 30948"/>
                <a:gd name="connsiteY47" fmla="*/ 3428 h 17778"/>
                <a:gd name="connsiteX48" fmla="*/ 7301 w 30948"/>
                <a:gd name="connsiteY48" fmla="*/ 3092 h 17778"/>
                <a:gd name="connsiteX49" fmla="*/ 9423 w 30948"/>
                <a:gd name="connsiteY49" fmla="*/ 3476 h 17778"/>
                <a:gd name="connsiteX50" fmla="*/ 15371 w 30948"/>
                <a:gd name="connsiteY50" fmla="*/ 3 h 17778"/>
                <a:gd name="connsiteX51" fmla="*/ 15997 w 30948"/>
                <a:gd name="connsiteY51" fmla="*/ 4075 h 17778"/>
                <a:gd name="connsiteX52" fmla="*/ 19521 w 30948"/>
                <a:gd name="connsiteY52" fmla="*/ 11964 h 17778"/>
                <a:gd name="connsiteX53" fmla="*/ 20864 w 30948"/>
                <a:gd name="connsiteY53" fmla="*/ 11698 h 17778"/>
                <a:gd name="connsiteX54" fmla="*/ 21162 w 30948"/>
                <a:gd name="connsiteY54" fmla="*/ 12003 h 17778"/>
                <a:gd name="connsiteX55" fmla="*/ 22997 w 30948"/>
                <a:gd name="connsiteY55" fmla="*/ 12454 h 17778"/>
                <a:gd name="connsiteX56" fmla="*/ 24409 w 30948"/>
                <a:gd name="connsiteY56" fmla="*/ 11629 h 17778"/>
                <a:gd name="connsiteX57" fmla="*/ 28460 w 30948"/>
                <a:gd name="connsiteY57" fmla="*/ 13706 h 17778"/>
                <a:gd name="connsiteX58" fmla="*/ 29599 w 30948"/>
                <a:gd name="connsiteY58" fmla="*/ 13762 h 17778"/>
                <a:gd name="connsiteX59" fmla="*/ 30114 w 30948"/>
                <a:gd name="connsiteY59" fmla="*/ 13801 h 17778"/>
                <a:gd name="connsiteX60" fmla="*/ 30756 w 30948"/>
                <a:gd name="connsiteY60" fmla="*/ 14467 h 17778"/>
                <a:gd name="connsiteX61" fmla="*/ 30922 w 30948"/>
                <a:gd name="connsiteY61" fmla="*/ 14545 h 17778"/>
                <a:gd name="connsiteX62" fmla="*/ 30948 w 30948"/>
                <a:gd name="connsiteY62" fmla="*/ 15027 h 17778"/>
                <a:gd name="connsiteX63" fmla="*/ 28911 w 30948"/>
                <a:gd name="connsiteY63" fmla="*/ 15428 h 17778"/>
                <a:gd name="connsiteX64" fmla="*/ 26975 w 30948"/>
                <a:gd name="connsiteY64" fmla="*/ 14840 h 17778"/>
                <a:gd name="connsiteX65" fmla="*/ 26650 w 30948"/>
                <a:gd name="connsiteY65" fmla="*/ 14502 h 17778"/>
                <a:gd name="connsiteX66" fmla="*/ 24931 w 30948"/>
                <a:gd name="connsiteY66" fmla="*/ 14015 h 17778"/>
                <a:gd name="connsiteX67" fmla="*/ 23674 w 30948"/>
                <a:gd name="connsiteY67" fmla="*/ 12984 h 17778"/>
                <a:gd name="connsiteX68" fmla="*/ 20832 w 30948"/>
                <a:gd name="connsiteY68" fmla="*/ 12329 h 17778"/>
                <a:gd name="connsiteX69" fmla="*/ 19017 w 30948"/>
                <a:gd name="connsiteY69" fmla="*/ 12275 h 17778"/>
                <a:gd name="connsiteX70" fmla="*/ 17681 w 30948"/>
                <a:gd name="connsiteY70" fmla="*/ 12496 h 17778"/>
                <a:gd name="connsiteX71" fmla="*/ 15591 w 30948"/>
                <a:gd name="connsiteY71" fmla="*/ 11979 h 17778"/>
                <a:gd name="connsiteX72" fmla="*/ 14100 w 30948"/>
                <a:gd name="connsiteY72" fmla="*/ 12067 h 17778"/>
                <a:gd name="connsiteX73" fmla="*/ 14142 w 30948"/>
                <a:gd name="connsiteY73" fmla="*/ 12863 h 17778"/>
                <a:gd name="connsiteX74" fmla="*/ 11745 w 30948"/>
                <a:gd name="connsiteY74" fmla="*/ 13569 h 17778"/>
                <a:gd name="connsiteX75" fmla="*/ 11931 w 30948"/>
                <a:gd name="connsiteY75" fmla="*/ 13037 h 17778"/>
                <a:gd name="connsiteX76" fmla="*/ 11491 w 30948"/>
                <a:gd name="connsiteY76" fmla="*/ 13008 h 17778"/>
                <a:gd name="connsiteX77" fmla="*/ 11661 w 30948"/>
                <a:gd name="connsiteY77" fmla="*/ 12437 h 17778"/>
                <a:gd name="connsiteX0" fmla="*/ 11661 w 30948"/>
                <a:gd name="connsiteY0" fmla="*/ 12436 h 17777"/>
                <a:gd name="connsiteX1" fmla="*/ 12478 w 30948"/>
                <a:gd name="connsiteY1" fmla="*/ 12024 h 17777"/>
                <a:gd name="connsiteX2" fmla="*/ 12308 w 30948"/>
                <a:gd name="connsiteY2" fmla="*/ 11735 h 17777"/>
                <a:gd name="connsiteX3" fmla="*/ 9508 w 30948"/>
                <a:gd name="connsiteY3" fmla="*/ 13849 h 17777"/>
                <a:gd name="connsiteX4" fmla="*/ 10483 w 30948"/>
                <a:gd name="connsiteY4" fmla="*/ 13849 h 17777"/>
                <a:gd name="connsiteX5" fmla="*/ 7556 w 30948"/>
                <a:gd name="connsiteY5" fmla="*/ 15626 h 17777"/>
                <a:gd name="connsiteX6" fmla="*/ 4755 w 30948"/>
                <a:gd name="connsiteY6" fmla="*/ 16874 h 17777"/>
                <a:gd name="connsiteX7" fmla="*/ 681 w 30948"/>
                <a:gd name="connsiteY7" fmla="*/ 17739 h 17777"/>
                <a:gd name="connsiteX8" fmla="*/ 3 w 30948"/>
                <a:gd name="connsiteY8" fmla="*/ 17595 h 17777"/>
                <a:gd name="connsiteX9" fmla="*/ 639 w 30948"/>
                <a:gd name="connsiteY9" fmla="*/ 17306 h 17777"/>
                <a:gd name="connsiteX10" fmla="*/ 1912 w 30948"/>
                <a:gd name="connsiteY10" fmla="*/ 17114 h 17777"/>
                <a:gd name="connsiteX11" fmla="*/ 3058 w 30948"/>
                <a:gd name="connsiteY11" fmla="*/ 16610 h 17777"/>
                <a:gd name="connsiteX12" fmla="*/ 3991 w 30948"/>
                <a:gd name="connsiteY12" fmla="*/ 16586 h 17777"/>
                <a:gd name="connsiteX13" fmla="*/ 6622 w 30948"/>
                <a:gd name="connsiteY13" fmla="*/ 15193 h 17777"/>
                <a:gd name="connsiteX14" fmla="*/ 6706 w 30948"/>
                <a:gd name="connsiteY14" fmla="*/ 14329 h 17777"/>
                <a:gd name="connsiteX15" fmla="*/ 7216 w 30948"/>
                <a:gd name="connsiteY15" fmla="*/ 13945 h 17777"/>
                <a:gd name="connsiteX16" fmla="*/ 5689 w 30948"/>
                <a:gd name="connsiteY16" fmla="*/ 14377 h 17777"/>
                <a:gd name="connsiteX17" fmla="*/ 4798 w 30948"/>
                <a:gd name="connsiteY17" fmla="*/ 13801 h 17777"/>
                <a:gd name="connsiteX18" fmla="*/ 3737 w 30948"/>
                <a:gd name="connsiteY18" fmla="*/ 14041 h 17777"/>
                <a:gd name="connsiteX19" fmla="*/ 3397 w 30948"/>
                <a:gd name="connsiteY19" fmla="*/ 13584 h 17777"/>
                <a:gd name="connsiteX20" fmla="*/ 3779 w 30948"/>
                <a:gd name="connsiteY20" fmla="*/ 13368 h 17777"/>
                <a:gd name="connsiteX21" fmla="*/ 3185 w 30948"/>
                <a:gd name="connsiteY21" fmla="*/ 12960 h 17777"/>
                <a:gd name="connsiteX22" fmla="*/ 1912 w 30948"/>
                <a:gd name="connsiteY22" fmla="*/ 12888 h 17777"/>
                <a:gd name="connsiteX23" fmla="*/ 851 w 30948"/>
                <a:gd name="connsiteY23" fmla="*/ 12336 h 17777"/>
                <a:gd name="connsiteX24" fmla="*/ 1021 w 30948"/>
                <a:gd name="connsiteY24" fmla="*/ 12024 h 17777"/>
                <a:gd name="connsiteX25" fmla="*/ 257 w 30948"/>
                <a:gd name="connsiteY25" fmla="*/ 11255 h 17777"/>
                <a:gd name="connsiteX26" fmla="*/ 1658 w 30948"/>
                <a:gd name="connsiteY26" fmla="*/ 10463 h 17777"/>
                <a:gd name="connsiteX27" fmla="*/ 1997 w 30948"/>
                <a:gd name="connsiteY27" fmla="*/ 10007 h 17777"/>
                <a:gd name="connsiteX28" fmla="*/ 3609 w 30948"/>
                <a:gd name="connsiteY28" fmla="*/ 9910 h 17777"/>
                <a:gd name="connsiteX29" fmla="*/ 4755 w 30948"/>
                <a:gd name="connsiteY29" fmla="*/ 9766 h 17777"/>
                <a:gd name="connsiteX30" fmla="*/ 4416 w 30948"/>
                <a:gd name="connsiteY30" fmla="*/ 8638 h 17777"/>
                <a:gd name="connsiteX31" fmla="*/ 3440 w 30948"/>
                <a:gd name="connsiteY31" fmla="*/ 9094 h 17777"/>
                <a:gd name="connsiteX32" fmla="*/ 1700 w 30948"/>
                <a:gd name="connsiteY32" fmla="*/ 8902 h 17777"/>
                <a:gd name="connsiteX33" fmla="*/ 809 w 30948"/>
                <a:gd name="connsiteY33" fmla="*/ 8614 h 17777"/>
                <a:gd name="connsiteX34" fmla="*/ 851 w 30948"/>
                <a:gd name="connsiteY34" fmla="*/ 8110 h 17777"/>
                <a:gd name="connsiteX35" fmla="*/ 130 w 30948"/>
                <a:gd name="connsiteY35" fmla="*/ 7725 h 17777"/>
                <a:gd name="connsiteX36" fmla="*/ 2931 w 30948"/>
                <a:gd name="connsiteY36" fmla="*/ 7125 h 17777"/>
                <a:gd name="connsiteX37" fmla="*/ 2888 w 30948"/>
                <a:gd name="connsiteY37" fmla="*/ 7701 h 17777"/>
                <a:gd name="connsiteX38" fmla="*/ 4246 w 30948"/>
                <a:gd name="connsiteY38" fmla="*/ 7701 h 17777"/>
                <a:gd name="connsiteX39" fmla="*/ 4203 w 30948"/>
                <a:gd name="connsiteY39" fmla="*/ 6717 h 17777"/>
                <a:gd name="connsiteX40" fmla="*/ 3015 w 30948"/>
                <a:gd name="connsiteY40" fmla="*/ 6645 h 17777"/>
                <a:gd name="connsiteX41" fmla="*/ 1658 w 30948"/>
                <a:gd name="connsiteY41" fmla="*/ 5468 h 17777"/>
                <a:gd name="connsiteX42" fmla="*/ 2125 w 30948"/>
                <a:gd name="connsiteY42" fmla="*/ 5011 h 17777"/>
                <a:gd name="connsiteX43" fmla="*/ 3228 w 30948"/>
                <a:gd name="connsiteY43" fmla="*/ 4988 h 17777"/>
                <a:gd name="connsiteX44" fmla="*/ 3737 w 30948"/>
                <a:gd name="connsiteY44" fmla="*/ 4652 h 17777"/>
                <a:gd name="connsiteX45" fmla="*/ 3949 w 30948"/>
                <a:gd name="connsiteY45" fmla="*/ 4243 h 17777"/>
                <a:gd name="connsiteX46" fmla="*/ 5815 w 30948"/>
                <a:gd name="connsiteY46" fmla="*/ 3475 h 17777"/>
                <a:gd name="connsiteX47" fmla="*/ 7089 w 30948"/>
                <a:gd name="connsiteY47" fmla="*/ 3427 h 17777"/>
                <a:gd name="connsiteX48" fmla="*/ 7301 w 30948"/>
                <a:gd name="connsiteY48" fmla="*/ 3091 h 17777"/>
                <a:gd name="connsiteX49" fmla="*/ 9423 w 30948"/>
                <a:gd name="connsiteY49" fmla="*/ 3475 h 17777"/>
                <a:gd name="connsiteX50" fmla="*/ 10950 w 30948"/>
                <a:gd name="connsiteY50" fmla="*/ 3595 h 17777"/>
                <a:gd name="connsiteX51" fmla="*/ 15371 w 30948"/>
                <a:gd name="connsiteY51" fmla="*/ 2 h 17777"/>
                <a:gd name="connsiteX52" fmla="*/ 15997 w 30948"/>
                <a:gd name="connsiteY52" fmla="*/ 4074 h 17777"/>
                <a:gd name="connsiteX53" fmla="*/ 19521 w 30948"/>
                <a:gd name="connsiteY53" fmla="*/ 11963 h 17777"/>
                <a:gd name="connsiteX54" fmla="*/ 20864 w 30948"/>
                <a:gd name="connsiteY54" fmla="*/ 11697 h 17777"/>
                <a:gd name="connsiteX55" fmla="*/ 21162 w 30948"/>
                <a:gd name="connsiteY55" fmla="*/ 12002 h 17777"/>
                <a:gd name="connsiteX56" fmla="*/ 22997 w 30948"/>
                <a:gd name="connsiteY56" fmla="*/ 12453 h 17777"/>
                <a:gd name="connsiteX57" fmla="*/ 24409 w 30948"/>
                <a:gd name="connsiteY57" fmla="*/ 11628 h 17777"/>
                <a:gd name="connsiteX58" fmla="*/ 28460 w 30948"/>
                <a:gd name="connsiteY58" fmla="*/ 13705 h 17777"/>
                <a:gd name="connsiteX59" fmla="*/ 29599 w 30948"/>
                <a:gd name="connsiteY59" fmla="*/ 13761 h 17777"/>
                <a:gd name="connsiteX60" fmla="*/ 30114 w 30948"/>
                <a:gd name="connsiteY60" fmla="*/ 13800 h 17777"/>
                <a:gd name="connsiteX61" fmla="*/ 30756 w 30948"/>
                <a:gd name="connsiteY61" fmla="*/ 14466 h 17777"/>
                <a:gd name="connsiteX62" fmla="*/ 30922 w 30948"/>
                <a:gd name="connsiteY62" fmla="*/ 14544 h 17777"/>
                <a:gd name="connsiteX63" fmla="*/ 30948 w 30948"/>
                <a:gd name="connsiteY63" fmla="*/ 15026 h 17777"/>
                <a:gd name="connsiteX64" fmla="*/ 28911 w 30948"/>
                <a:gd name="connsiteY64" fmla="*/ 15427 h 17777"/>
                <a:gd name="connsiteX65" fmla="*/ 26975 w 30948"/>
                <a:gd name="connsiteY65" fmla="*/ 14839 h 17777"/>
                <a:gd name="connsiteX66" fmla="*/ 26650 w 30948"/>
                <a:gd name="connsiteY66" fmla="*/ 14501 h 17777"/>
                <a:gd name="connsiteX67" fmla="*/ 24931 w 30948"/>
                <a:gd name="connsiteY67" fmla="*/ 14014 h 17777"/>
                <a:gd name="connsiteX68" fmla="*/ 23674 w 30948"/>
                <a:gd name="connsiteY68" fmla="*/ 12983 h 17777"/>
                <a:gd name="connsiteX69" fmla="*/ 20832 w 30948"/>
                <a:gd name="connsiteY69" fmla="*/ 12328 h 17777"/>
                <a:gd name="connsiteX70" fmla="*/ 19017 w 30948"/>
                <a:gd name="connsiteY70" fmla="*/ 12274 h 17777"/>
                <a:gd name="connsiteX71" fmla="*/ 17681 w 30948"/>
                <a:gd name="connsiteY71" fmla="*/ 12495 h 17777"/>
                <a:gd name="connsiteX72" fmla="*/ 15591 w 30948"/>
                <a:gd name="connsiteY72" fmla="*/ 11978 h 17777"/>
                <a:gd name="connsiteX73" fmla="*/ 14100 w 30948"/>
                <a:gd name="connsiteY73" fmla="*/ 12066 h 17777"/>
                <a:gd name="connsiteX74" fmla="*/ 14142 w 30948"/>
                <a:gd name="connsiteY74" fmla="*/ 12862 h 17777"/>
                <a:gd name="connsiteX75" fmla="*/ 11745 w 30948"/>
                <a:gd name="connsiteY75" fmla="*/ 13568 h 17777"/>
                <a:gd name="connsiteX76" fmla="*/ 11931 w 30948"/>
                <a:gd name="connsiteY76" fmla="*/ 13036 h 17777"/>
                <a:gd name="connsiteX77" fmla="*/ 11491 w 30948"/>
                <a:gd name="connsiteY77" fmla="*/ 13007 h 17777"/>
                <a:gd name="connsiteX78" fmla="*/ 11661 w 30948"/>
                <a:gd name="connsiteY78" fmla="*/ 12436 h 17777"/>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2125 w 30948"/>
                <a:gd name="connsiteY42" fmla="*/ 5010 h 17776"/>
                <a:gd name="connsiteX43" fmla="*/ 3228 w 30948"/>
                <a:gd name="connsiteY43" fmla="*/ 4987 h 17776"/>
                <a:gd name="connsiteX44" fmla="*/ 3737 w 30948"/>
                <a:gd name="connsiteY44" fmla="*/ 4651 h 17776"/>
                <a:gd name="connsiteX45" fmla="*/ 3949 w 30948"/>
                <a:gd name="connsiteY45" fmla="*/ 4242 h 17776"/>
                <a:gd name="connsiteX46" fmla="*/ 5815 w 30948"/>
                <a:gd name="connsiteY46" fmla="*/ 3474 h 17776"/>
                <a:gd name="connsiteX47" fmla="*/ 7089 w 30948"/>
                <a:gd name="connsiteY47" fmla="*/ 3426 h 17776"/>
                <a:gd name="connsiteX48" fmla="*/ 7301 w 30948"/>
                <a:gd name="connsiteY48" fmla="*/ 3090 h 17776"/>
                <a:gd name="connsiteX49" fmla="*/ 9423 w 30948"/>
                <a:gd name="connsiteY49" fmla="*/ 3474 h 17776"/>
                <a:gd name="connsiteX50" fmla="*/ 10950 w 30948"/>
                <a:gd name="connsiteY50" fmla="*/ 3594 h 17776"/>
                <a:gd name="connsiteX51" fmla="*/ 13878 w 30948"/>
                <a:gd name="connsiteY51" fmla="*/ 3930 h 17776"/>
                <a:gd name="connsiteX52" fmla="*/ 15371 w 30948"/>
                <a:gd name="connsiteY52" fmla="*/ 1 h 17776"/>
                <a:gd name="connsiteX53" fmla="*/ 15997 w 30948"/>
                <a:gd name="connsiteY53" fmla="*/ 4073 h 17776"/>
                <a:gd name="connsiteX54" fmla="*/ 19521 w 30948"/>
                <a:gd name="connsiteY54" fmla="*/ 11962 h 17776"/>
                <a:gd name="connsiteX55" fmla="*/ 20864 w 30948"/>
                <a:gd name="connsiteY55" fmla="*/ 11696 h 17776"/>
                <a:gd name="connsiteX56" fmla="*/ 21162 w 30948"/>
                <a:gd name="connsiteY56" fmla="*/ 12001 h 17776"/>
                <a:gd name="connsiteX57" fmla="*/ 22997 w 30948"/>
                <a:gd name="connsiteY57" fmla="*/ 12452 h 17776"/>
                <a:gd name="connsiteX58" fmla="*/ 24409 w 30948"/>
                <a:gd name="connsiteY58" fmla="*/ 11627 h 17776"/>
                <a:gd name="connsiteX59" fmla="*/ 28460 w 30948"/>
                <a:gd name="connsiteY59" fmla="*/ 13704 h 17776"/>
                <a:gd name="connsiteX60" fmla="*/ 29599 w 30948"/>
                <a:gd name="connsiteY60" fmla="*/ 13760 h 17776"/>
                <a:gd name="connsiteX61" fmla="*/ 30114 w 30948"/>
                <a:gd name="connsiteY61" fmla="*/ 13799 h 17776"/>
                <a:gd name="connsiteX62" fmla="*/ 30756 w 30948"/>
                <a:gd name="connsiteY62" fmla="*/ 14465 h 17776"/>
                <a:gd name="connsiteX63" fmla="*/ 30922 w 30948"/>
                <a:gd name="connsiteY63" fmla="*/ 14543 h 17776"/>
                <a:gd name="connsiteX64" fmla="*/ 30948 w 30948"/>
                <a:gd name="connsiteY64" fmla="*/ 15025 h 17776"/>
                <a:gd name="connsiteX65" fmla="*/ 28911 w 30948"/>
                <a:gd name="connsiteY65" fmla="*/ 15426 h 17776"/>
                <a:gd name="connsiteX66" fmla="*/ 26975 w 30948"/>
                <a:gd name="connsiteY66" fmla="*/ 14838 h 17776"/>
                <a:gd name="connsiteX67" fmla="*/ 26650 w 30948"/>
                <a:gd name="connsiteY67" fmla="*/ 14500 h 17776"/>
                <a:gd name="connsiteX68" fmla="*/ 24931 w 30948"/>
                <a:gd name="connsiteY68" fmla="*/ 14013 h 17776"/>
                <a:gd name="connsiteX69" fmla="*/ 23674 w 30948"/>
                <a:gd name="connsiteY69" fmla="*/ 12982 h 17776"/>
                <a:gd name="connsiteX70" fmla="*/ 20832 w 30948"/>
                <a:gd name="connsiteY70" fmla="*/ 12327 h 17776"/>
                <a:gd name="connsiteX71" fmla="*/ 19017 w 30948"/>
                <a:gd name="connsiteY71" fmla="*/ 12273 h 17776"/>
                <a:gd name="connsiteX72" fmla="*/ 17681 w 30948"/>
                <a:gd name="connsiteY72" fmla="*/ 12494 h 17776"/>
                <a:gd name="connsiteX73" fmla="*/ 15591 w 30948"/>
                <a:gd name="connsiteY73" fmla="*/ 11977 h 17776"/>
                <a:gd name="connsiteX74" fmla="*/ 14100 w 30948"/>
                <a:gd name="connsiteY74" fmla="*/ 12065 h 17776"/>
                <a:gd name="connsiteX75" fmla="*/ 14142 w 30948"/>
                <a:gd name="connsiteY75" fmla="*/ 12861 h 17776"/>
                <a:gd name="connsiteX76" fmla="*/ 11745 w 30948"/>
                <a:gd name="connsiteY76" fmla="*/ 13567 h 17776"/>
                <a:gd name="connsiteX77" fmla="*/ 11931 w 30948"/>
                <a:gd name="connsiteY77" fmla="*/ 13035 h 17776"/>
                <a:gd name="connsiteX78" fmla="*/ 11491 w 30948"/>
                <a:gd name="connsiteY78" fmla="*/ 13006 h 17776"/>
                <a:gd name="connsiteX79" fmla="*/ 11661 w 30948"/>
                <a:gd name="connsiteY79" fmla="*/ 12435 h 17776"/>
                <a:gd name="connsiteX0" fmla="*/ 11661 w 30948"/>
                <a:gd name="connsiteY0" fmla="*/ 12435 h 17776"/>
                <a:gd name="connsiteX1" fmla="*/ 12478 w 30948"/>
                <a:gd name="connsiteY1" fmla="*/ 12023 h 17776"/>
                <a:gd name="connsiteX2" fmla="*/ 12308 w 30948"/>
                <a:gd name="connsiteY2" fmla="*/ 11734 h 17776"/>
                <a:gd name="connsiteX3" fmla="*/ 9508 w 30948"/>
                <a:gd name="connsiteY3" fmla="*/ 13848 h 17776"/>
                <a:gd name="connsiteX4" fmla="*/ 10483 w 30948"/>
                <a:gd name="connsiteY4" fmla="*/ 13848 h 17776"/>
                <a:gd name="connsiteX5" fmla="*/ 7556 w 30948"/>
                <a:gd name="connsiteY5" fmla="*/ 15625 h 17776"/>
                <a:gd name="connsiteX6" fmla="*/ 4755 w 30948"/>
                <a:gd name="connsiteY6" fmla="*/ 16873 h 17776"/>
                <a:gd name="connsiteX7" fmla="*/ 681 w 30948"/>
                <a:gd name="connsiteY7" fmla="*/ 17738 h 17776"/>
                <a:gd name="connsiteX8" fmla="*/ 3 w 30948"/>
                <a:gd name="connsiteY8" fmla="*/ 17594 h 17776"/>
                <a:gd name="connsiteX9" fmla="*/ 639 w 30948"/>
                <a:gd name="connsiteY9" fmla="*/ 17305 h 17776"/>
                <a:gd name="connsiteX10" fmla="*/ 1912 w 30948"/>
                <a:gd name="connsiteY10" fmla="*/ 17113 h 17776"/>
                <a:gd name="connsiteX11" fmla="*/ 3058 w 30948"/>
                <a:gd name="connsiteY11" fmla="*/ 16609 h 17776"/>
                <a:gd name="connsiteX12" fmla="*/ 3991 w 30948"/>
                <a:gd name="connsiteY12" fmla="*/ 16585 h 17776"/>
                <a:gd name="connsiteX13" fmla="*/ 6622 w 30948"/>
                <a:gd name="connsiteY13" fmla="*/ 15192 h 17776"/>
                <a:gd name="connsiteX14" fmla="*/ 6706 w 30948"/>
                <a:gd name="connsiteY14" fmla="*/ 14328 h 17776"/>
                <a:gd name="connsiteX15" fmla="*/ 7216 w 30948"/>
                <a:gd name="connsiteY15" fmla="*/ 13944 h 17776"/>
                <a:gd name="connsiteX16" fmla="*/ 5689 w 30948"/>
                <a:gd name="connsiteY16" fmla="*/ 14376 h 17776"/>
                <a:gd name="connsiteX17" fmla="*/ 4798 w 30948"/>
                <a:gd name="connsiteY17" fmla="*/ 13800 h 17776"/>
                <a:gd name="connsiteX18" fmla="*/ 3737 w 30948"/>
                <a:gd name="connsiteY18" fmla="*/ 14040 h 17776"/>
                <a:gd name="connsiteX19" fmla="*/ 3397 w 30948"/>
                <a:gd name="connsiteY19" fmla="*/ 13583 h 17776"/>
                <a:gd name="connsiteX20" fmla="*/ 3779 w 30948"/>
                <a:gd name="connsiteY20" fmla="*/ 13367 h 17776"/>
                <a:gd name="connsiteX21" fmla="*/ 3185 w 30948"/>
                <a:gd name="connsiteY21" fmla="*/ 12959 h 17776"/>
                <a:gd name="connsiteX22" fmla="*/ 1912 w 30948"/>
                <a:gd name="connsiteY22" fmla="*/ 12887 h 17776"/>
                <a:gd name="connsiteX23" fmla="*/ 851 w 30948"/>
                <a:gd name="connsiteY23" fmla="*/ 12335 h 17776"/>
                <a:gd name="connsiteX24" fmla="*/ 1021 w 30948"/>
                <a:gd name="connsiteY24" fmla="*/ 12023 h 17776"/>
                <a:gd name="connsiteX25" fmla="*/ 257 w 30948"/>
                <a:gd name="connsiteY25" fmla="*/ 11254 h 17776"/>
                <a:gd name="connsiteX26" fmla="*/ 1658 w 30948"/>
                <a:gd name="connsiteY26" fmla="*/ 10462 h 17776"/>
                <a:gd name="connsiteX27" fmla="*/ 1997 w 30948"/>
                <a:gd name="connsiteY27" fmla="*/ 10006 h 17776"/>
                <a:gd name="connsiteX28" fmla="*/ 3609 w 30948"/>
                <a:gd name="connsiteY28" fmla="*/ 9909 h 17776"/>
                <a:gd name="connsiteX29" fmla="*/ 4755 w 30948"/>
                <a:gd name="connsiteY29" fmla="*/ 9765 h 17776"/>
                <a:gd name="connsiteX30" fmla="*/ 4416 w 30948"/>
                <a:gd name="connsiteY30" fmla="*/ 8637 h 17776"/>
                <a:gd name="connsiteX31" fmla="*/ 3440 w 30948"/>
                <a:gd name="connsiteY31" fmla="*/ 9093 h 17776"/>
                <a:gd name="connsiteX32" fmla="*/ 1700 w 30948"/>
                <a:gd name="connsiteY32" fmla="*/ 8901 h 17776"/>
                <a:gd name="connsiteX33" fmla="*/ 809 w 30948"/>
                <a:gd name="connsiteY33" fmla="*/ 8613 h 17776"/>
                <a:gd name="connsiteX34" fmla="*/ 851 w 30948"/>
                <a:gd name="connsiteY34" fmla="*/ 8109 h 17776"/>
                <a:gd name="connsiteX35" fmla="*/ 130 w 30948"/>
                <a:gd name="connsiteY35" fmla="*/ 7724 h 17776"/>
                <a:gd name="connsiteX36" fmla="*/ 2931 w 30948"/>
                <a:gd name="connsiteY36" fmla="*/ 7124 h 17776"/>
                <a:gd name="connsiteX37" fmla="*/ 2888 w 30948"/>
                <a:gd name="connsiteY37" fmla="*/ 7700 h 17776"/>
                <a:gd name="connsiteX38" fmla="*/ 4246 w 30948"/>
                <a:gd name="connsiteY38" fmla="*/ 7700 h 17776"/>
                <a:gd name="connsiteX39" fmla="*/ 4203 w 30948"/>
                <a:gd name="connsiteY39" fmla="*/ 6716 h 17776"/>
                <a:gd name="connsiteX40" fmla="*/ 3015 w 30948"/>
                <a:gd name="connsiteY40" fmla="*/ 6644 h 17776"/>
                <a:gd name="connsiteX41" fmla="*/ 1658 w 30948"/>
                <a:gd name="connsiteY41" fmla="*/ 5467 h 17776"/>
                <a:gd name="connsiteX42" fmla="*/ 2125 w 30948"/>
                <a:gd name="connsiteY42" fmla="*/ 5010 h 17776"/>
                <a:gd name="connsiteX43" fmla="*/ 3228 w 30948"/>
                <a:gd name="connsiteY43" fmla="*/ 4987 h 17776"/>
                <a:gd name="connsiteX44" fmla="*/ 3737 w 30948"/>
                <a:gd name="connsiteY44" fmla="*/ 4651 h 17776"/>
                <a:gd name="connsiteX45" fmla="*/ 3949 w 30948"/>
                <a:gd name="connsiteY45" fmla="*/ 4242 h 17776"/>
                <a:gd name="connsiteX46" fmla="*/ 5815 w 30948"/>
                <a:gd name="connsiteY46" fmla="*/ 3474 h 17776"/>
                <a:gd name="connsiteX47" fmla="*/ 7089 w 30948"/>
                <a:gd name="connsiteY47" fmla="*/ 3426 h 17776"/>
                <a:gd name="connsiteX48" fmla="*/ 7301 w 30948"/>
                <a:gd name="connsiteY48" fmla="*/ 3090 h 17776"/>
                <a:gd name="connsiteX49" fmla="*/ 9423 w 30948"/>
                <a:gd name="connsiteY49" fmla="*/ 3474 h 17776"/>
                <a:gd name="connsiteX50" fmla="*/ 10950 w 30948"/>
                <a:gd name="connsiteY50" fmla="*/ 3594 h 17776"/>
                <a:gd name="connsiteX51" fmla="*/ 13878 w 30948"/>
                <a:gd name="connsiteY51" fmla="*/ 3930 h 17776"/>
                <a:gd name="connsiteX52" fmla="*/ 15371 w 30948"/>
                <a:gd name="connsiteY52" fmla="*/ 1 h 17776"/>
                <a:gd name="connsiteX53" fmla="*/ 15997 w 30948"/>
                <a:gd name="connsiteY53" fmla="*/ 4073 h 17776"/>
                <a:gd name="connsiteX54" fmla="*/ 19521 w 30948"/>
                <a:gd name="connsiteY54" fmla="*/ 11962 h 17776"/>
                <a:gd name="connsiteX55" fmla="*/ 20864 w 30948"/>
                <a:gd name="connsiteY55" fmla="*/ 11696 h 17776"/>
                <a:gd name="connsiteX56" fmla="*/ 21162 w 30948"/>
                <a:gd name="connsiteY56" fmla="*/ 12001 h 17776"/>
                <a:gd name="connsiteX57" fmla="*/ 22997 w 30948"/>
                <a:gd name="connsiteY57" fmla="*/ 12452 h 17776"/>
                <a:gd name="connsiteX58" fmla="*/ 24409 w 30948"/>
                <a:gd name="connsiteY58" fmla="*/ 11627 h 17776"/>
                <a:gd name="connsiteX59" fmla="*/ 28460 w 30948"/>
                <a:gd name="connsiteY59" fmla="*/ 13704 h 17776"/>
                <a:gd name="connsiteX60" fmla="*/ 29599 w 30948"/>
                <a:gd name="connsiteY60" fmla="*/ 13760 h 17776"/>
                <a:gd name="connsiteX61" fmla="*/ 30114 w 30948"/>
                <a:gd name="connsiteY61" fmla="*/ 13799 h 17776"/>
                <a:gd name="connsiteX62" fmla="*/ 30756 w 30948"/>
                <a:gd name="connsiteY62" fmla="*/ 14465 h 17776"/>
                <a:gd name="connsiteX63" fmla="*/ 30922 w 30948"/>
                <a:gd name="connsiteY63" fmla="*/ 14543 h 17776"/>
                <a:gd name="connsiteX64" fmla="*/ 30948 w 30948"/>
                <a:gd name="connsiteY64" fmla="*/ 15025 h 17776"/>
                <a:gd name="connsiteX65" fmla="*/ 28911 w 30948"/>
                <a:gd name="connsiteY65" fmla="*/ 15426 h 17776"/>
                <a:gd name="connsiteX66" fmla="*/ 26975 w 30948"/>
                <a:gd name="connsiteY66" fmla="*/ 14838 h 17776"/>
                <a:gd name="connsiteX67" fmla="*/ 26650 w 30948"/>
                <a:gd name="connsiteY67" fmla="*/ 14500 h 17776"/>
                <a:gd name="connsiteX68" fmla="*/ 24931 w 30948"/>
                <a:gd name="connsiteY68" fmla="*/ 14013 h 17776"/>
                <a:gd name="connsiteX69" fmla="*/ 23674 w 30948"/>
                <a:gd name="connsiteY69" fmla="*/ 12982 h 17776"/>
                <a:gd name="connsiteX70" fmla="*/ 20832 w 30948"/>
                <a:gd name="connsiteY70" fmla="*/ 12327 h 17776"/>
                <a:gd name="connsiteX71" fmla="*/ 19017 w 30948"/>
                <a:gd name="connsiteY71" fmla="*/ 12273 h 17776"/>
                <a:gd name="connsiteX72" fmla="*/ 17681 w 30948"/>
                <a:gd name="connsiteY72" fmla="*/ 12494 h 17776"/>
                <a:gd name="connsiteX73" fmla="*/ 15591 w 30948"/>
                <a:gd name="connsiteY73" fmla="*/ 11977 h 17776"/>
                <a:gd name="connsiteX74" fmla="*/ 14100 w 30948"/>
                <a:gd name="connsiteY74" fmla="*/ 12065 h 17776"/>
                <a:gd name="connsiteX75" fmla="*/ 14142 w 30948"/>
                <a:gd name="connsiteY75" fmla="*/ 12861 h 17776"/>
                <a:gd name="connsiteX76" fmla="*/ 11745 w 30948"/>
                <a:gd name="connsiteY76" fmla="*/ 13567 h 17776"/>
                <a:gd name="connsiteX77" fmla="*/ 11931 w 30948"/>
                <a:gd name="connsiteY77" fmla="*/ 13035 h 17776"/>
                <a:gd name="connsiteX78" fmla="*/ 11491 w 30948"/>
                <a:gd name="connsiteY78" fmla="*/ 13006 h 17776"/>
                <a:gd name="connsiteX79" fmla="*/ 11661 w 30948"/>
                <a:gd name="connsiteY79" fmla="*/ 12435 h 17776"/>
                <a:gd name="connsiteX0" fmla="*/ 11661 w 30948"/>
                <a:gd name="connsiteY0" fmla="*/ 9345 h 14686"/>
                <a:gd name="connsiteX1" fmla="*/ 12478 w 30948"/>
                <a:gd name="connsiteY1" fmla="*/ 8933 h 14686"/>
                <a:gd name="connsiteX2" fmla="*/ 12308 w 30948"/>
                <a:gd name="connsiteY2" fmla="*/ 8644 h 14686"/>
                <a:gd name="connsiteX3" fmla="*/ 9508 w 30948"/>
                <a:gd name="connsiteY3" fmla="*/ 10758 h 14686"/>
                <a:gd name="connsiteX4" fmla="*/ 10483 w 30948"/>
                <a:gd name="connsiteY4" fmla="*/ 10758 h 14686"/>
                <a:gd name="connsiteX5" fmla="*/ 7556 w 30948"/>
                <a:gd name="connsiteY5" fmla="*/ 12535 h 14686"/>
                <a:gd name="connsiteX6" fmla="*/ 4755 w 30948"/>
                <a:gd name="connsiteY6" fmla="*/ 13783 h 14686"/>
                <a:gd name="connsiteX7" fmla="*/ 681 w 30948"/>
                <a:gd name="connsiteY7" fmla="*/ 14648 h 14686"/>
                <a:gd name="connsiteX8" fmla="*/ 3 w 30948"/>
                <a:gd name="connsiteY8" fmla="*/ 14504 h 14686"/>
                <a:gd name="connsiteX9" fmla="*/ 639 w 30948"/>
                <a:gd name="connsiteY9" fmla="*/ 14215 h 14686"/>
                <a:gd name="connsiteX10" fmla="*/ 1912 w 30948"/>
                <a:gd name="connsiteY10" fmla="*/ 14023 h 14686"/>
                <a:gd name="connsiteX11" fmla="*/ 3058 w 30948"/>
                <a:gd name="connsiteY11" fmla="*/ 13519 h 14686"/>
                <a:gd name="connsiteX12" fmla="*/ 3991 w 30948"/>
                <a:gd name="connsiteY12" fmla="*/ 13495 h 14686"/>
                <a:gd name="connsiteX13" fmla="*/ 6622 w 30948"/>
                <a:gd name="connsiteY13" fmla="*/ 12102 h 14686"/>
                <a:gd name="connsiteX14" fmla="*/ 6706 w 30948"/>
                <a:gd name="connsiteY14" fmla="*/ 11238 h 14686"/>
                <a:gd name="connsiteX15" fmla="*/ 7216 w 30948"/>
                <a:gd name="connsiteY15" fmla="*/ 10854 h 14686"/>
                <a:gd name="connsiteX16" fmla="*/ 5689 w 30948"/>
                <a:gd name="connsiteY16" fmla="*/ 11286 h 14686"/>
                <a:gd name="connsiteX17" fmla="*/ 4798 w 30948"/>
                <a:gd name="connsiteY17" fmla="*/ 10710 h 14686"/>
                <a:gd name="connsiteX18" fmla="*/ 3737 w 30948"/>
                <a:gd name="connsiteY18" fmla="*/ 10950 h 14686"/>
                <a:gd name="connsiteX19" fmla="*/ 3397 w 30948"/>
                <a:gd name="connsiteY19" fmla="*/ 10493 h 14686"/>
                <a:gd name="connsiteX20" fmla="*/ 3779 w 30948"/>
                <a:gd name="connsiteY20" fmla="*/ 10277 h 14686"/>
                <a:gd name="connsiteX21" fmla="*/ 3185 w 30948"/>
                <a:gd name="connsiteY21" fmla="*/ 9869 h 14686"/>
                <a:gd name="connsiteX22" fmla="*/ 1912 w 30948"/>
                <a:gd name="connsiteY22" fmla="*/ 9797 h 14686"/>
                <a:gd name="connsiteX23" fmla="*/ 851 w 30948"/>
                <a:gd name="connsiteY23" fmla="*/ 9245 h 14686"/>
                <a:gd name="connsiteX24" fmla="*/ 1021 w 30948"/>
                <a:gd name="connsiteY24" fmla="*/ 8933 h 14686"/>
                <a:gd name="connsiteX25" fmla="*/ 257 w 30948"/>
                <a:gd name="connsiteY25" fmla="*/ 8164 h 14686"/>
                <a:gd name="connsiteX26" fmla="*/ 1658 w 30948"/>
                <a:gd name="connsiteY26" fmla="*/ 7372 h 14686"/>
                <a:gd name="connsiteX27" fmla="*/ 1997 w 30948"/>
                <a:gd name="connsiteY27" fmla="*/ 6916 h 14686"/>
                <a:gd name="connsiteX28" fmla="*/ 3609 w 30948"/>
                <a:gd name="connsiteY28" fmla="*/ 6819 h 14686"/>
                <a:gd name="connsiteX29" fmla="*/ 4755 w 30948"/>
                <a:gd name="connsiteY29" fmla="*/ 6675 h 14686"/>
                <a:gd name="connsiteX30" fmla="*/ 4416 w 30948"/>
                <a:gd name="connsiteY30" fmla="*/ 5547 h 14686"/>
                <a:gd name="connsiteX31" fmla="*/ 3440 w 30948"/>
                <a:gd name="connsiteY31" fmla="*/ 6003 h 14686"/>
                <a:gd name="connsiteX32" fmla="*/ 1700 w 30948"/>
                <a:gd name="connsiteY32" fmla="*/ 5811 h 14686"/>
                <a:gd name="connsiteX33" fmla="*/ 809 w 30948"/>
                <a:gd name="connsiteY33" fmla="*/ 5523 h 14686"/>
                <a:gd name="connsiteX34" fmla="*/ 851 w 30948"/>
                <a:gd name="connsiteY34" fmla="*/ 5019 h 14686"/>
                <a:gd name="connsiteX35" fmla="*/ 130 w 30948"/>
                <a:gd name="connsiteY35" fmla="*/ 4634 h 14686"/>
                <a:gd name="connsiteX36" fmla="*/ 2931 w 30948"/>
                <a:gd name="connsiteY36" fmla="*/ 4034 h 14686"/>
                <a:gd name="connsiteX37" fmla="*/ 2888 w 30948"/>
                <a:gd name="connsiteY37" fmla="*/ 4610 h 14686"/>
                <a:gd name="connsiteX38" fmla="*/ 4246 w 30948"/>
                <a:gd name="connsiteY38" fmla="*/ 4610 h 14686"/>
                <a:gd name="connsiteX39" fmla="*/ 4203 w 30948"/>
                <a:gd name="connsiteY39" fmla="*/ 3626 h 14686"/>
                <a:gd name="connsiteX40" fmla="*/ 3015 w 30948"/>
                <a:gd name="connsiteY40" fmla="*/ 3554 h 14686"/>
                <a:gd name="connsiteX41" fmla="*/ 1658 w 30948"/>
                <a:gd name="connsiteY41" fmla="*/ 2377 h 14686"/>
                <a:gd name="connsiteX42" fmla="*/ 2125 w 30948"/>
                <a:gd name="connsiteY42" fmla="*/ 1920 h 14686"/>
                <a:gd name="connsiteX43" fmla="*/ 3228 w 30948"/>
                <a:gd name="connsiteY43" fmla="*/ 1897 h 14686"/>
                <a:gd name="connsiteX44" fmla="*/ 3737 w 30948"/>
                <a:gd name="connsiteY44" fmla="*/ 1561 h 14686"/>
                <a:gd name="connsiteX45" fmla="*/ 3949 w 30948"/>
                <a:gd name="connsiteY45" fmla="*/ 1152 h 14686"/>
                <a:gd name="connsiteX46" fmla="*/ 5815 w 30948"/>
                <a:gd name="connsiteY46" fmla="*/ 384 h 14686"/>
                <a:gd name="connsiteX47" fmla="*/ 7089 w 30948"/>
                <a:gd name="connsiteY47" fmla="*/ 336 h 14686"/>
                <a:gd name="connsiteX48" fmla="*/ 7301 w 30948"/>
                <a:gd name="connsiteY48" fmla="*/ 0 h 14686"/>
                <a:gd name="connsiteX49" fmla="*/ 9423 w 30948"/>
                <a:gd name="connsiteY49" fmla="*/ 384 h 14686"/>
                <a:gd name="connsiteX50" fmla="*/ 10950 w 30948"/>
                <a:gd name="connsiteY50" fmla="*/ 504 h 14686"/>
                <a:gd name="connsiteX51" fmla="*/ 13878 w 30948"/>
                <a:gd name="connsiteY51" fmla="*/ 840 h 14686"/>
                <a:gd name="connsiteX52" fmla="*/ 14607 w 30948"/>
                <a:gd name="connsiteY52" fmla="*/ 609 h 14686"/>
                <a:gd name="connsiteX53" fmla="*/ 15997 w 30948"/>
                <a:gd name="connsiteY53" fmla="*/ 983 h 14686"/>
                <a:gd name="connsiteX54" fmla="*/ 19521 w 30948"/>
                <a:gd name="connsiteY54" fmla="*/ 8872 h 14686"/>
                <a:gd name="connsiteX55" fmla="*/ 20864 w 30948"/>
                <a:gd name="connsiteY55" fmla="*/ 8606 h 14686"/>
                <a:gd name="connsiteX56" fmla="*/ 21162 w 30948"/>
                <a:gd name="connsiteY56" fmla="*/ 8911 h 14686"/>
                <a:gd name="connsiteX57" fmla="*/ 22997 w 30948"/>
                <a:gd name="connsiteY57" fmla="*/ 9362 h 14686"/>
                <a:gd name="connsiteX58" fmla="*/ 24409 w 30948"/>
                <a:gd name="connsiteY58" fmla="*/ 8537 h 14686"/>
                <a:gd name="connsiteX59" fmla="*/ 28460 w 30948"/>
                <a:gd name="connsiteY59" fmla="*/ 10614 h 14686"/>
                <a:gd name="connsiteX60" fmla="*/ 29599 w 30948"/>
                <a:gd name="connsiteY60" fmla="*/ 10670 h 14686"/>
                <a:gd name="connsiteX61" fmla="*/ 30114 w 30948"/>
                <a:gd name="connsiteY61" fmla="*/ 10709 h 14686"/>
                <a:gd name="connsiteX62" fmla="*/ 30756 w 30948"/>
                <a:gd name="connsiteY62" fmla="*/ 11375 h 14686"/>
                <a:gd name="connsiteX63" fmla="*/ 30922 w 30948"/>
                <a:gd name="connsiteY63" fmla="*/ 11453 h 14686"/>
                <a:gd name="connsiteX64" fmla="*/ 30948 w 30948"/>
                <a:gd name="connsiteY64" fmla="*/ 11935 h 14686"/>
                <a:gd name="connsiteX65" fmla="*/ 28911 w 30948"/>
                <a:gd name="connsiteY65" fmla="*/ 12336 h 14686"/>
                <a:gd name="connsiteX66" fmla="*/ 26975 w 30948"/>
                <a:gd name="connsiteY66" fmla="*/ 11748 h 14686"/>
                <a:gd name="connsiteX67" fmla="*/ 26650 w 30948"/>
                <a:gd name="connsiteY67" fmla="*/ 11410 h 14686"/>
                <a:gd name="connsiteX68" fmla="*/ 24931 w 30948"/>
                <a:gd name="connsiteY68" fmla="*/ 10923 h 14686"/>
                <a:gd name="connsiteX69" fmla="*/ 23674 w 30948"/>
                <a:gd name="connsiteY69" fmla="*/ 9892 h 14686"/>
                <a:gd name="connsiteX70" fmla="*/ 20832 w 30948"/>
                <a:gd name="connsiteY70" fmla="*/ 9237 h 14686"/>
                <a:gd name="connsiteX71" fmla="*/ 19017 w 30948"/>
                <a:gd name="connsiteY71" fmla="*/ 9183 h 14686"/>
                <a:gd name="connsiteX72" fmla="*/ 17681 w 30948"/>
                <a:gd name="connsiteY72" fmla="*/ 9404 h 14686"/>
                <a:gd name="connsiteX73" fmla="*/ 15591 w 30948"/>
                <a:gd name="connsiteY73" fmla="*/ 8887 h 14686"/>
                <a:gd name="connsiteX74" fmla="*/ 14100 w 30948"/>
                <a:gd name="connsiteY74" fmla="*/ 8975 h 14686"/>
                <a:gd name="connsiteX75" fmla="*/ 14142 w 30948"/>
                <a:gd name="connsiteY75" fmla="*/ 9771 h 14686"/>
                <a:gd name="connsiteX76" fmla="*/ 11745 w 30948"/>
                <a:gd name="connsiteY76" fmla="*/ 10477 h 14686"/>
                <a:gd name="connsiteX77" fmla="*/ 11931 w 30948"/>
                <a:gd name="connsiteY77" fmla="*/ 9945 h 14686"/>
                <a:gd name="connsiteX78" fmla="*/ 11491 w 30948"/>
                <a:gd name="connsiteY78" fmla="*/ 9916 h 14686"/>
                <a:gd name="connsiteX79" fmla="*/ 11661 w 30948"/>
                <a:gd name="connsiteY79" fmla="*/ 9345 h 14686"/>
                <a:gd name="connsiteX0" fmla="*/ 11661 w 30948"/>
                <a:gd name="connsiteY0" fmla="*/ 9345 h 14686"/>
                <a:gd name="connsiteX1" fmla="*/ 12478 w 30948"/>
                <a:gd name="connsiteY1" fmla="*/ 8933 h 14686"/>
                <a:gd name="connsiteX2" fmla="*/ 12308 w 30948"/>
                <a:gd name="connsiteY2" fmla="*/ 8644 h 14686"/>
                <a:gd name="connsiteX3" fmla="*/ 9508 w 30948"/>
                <a:gd name="connsiteY3" fmla="*/ 10758 h 14686"/>
                <a:gd name="connsiteX4" fmla="*/ 10483 w 30948"/>
                <a:gd name="connsiteY4" fmla="*/ 10758 h 14686"/>
                <a:gd name="connsiteX5" fmla="*/ 7556 w 30948"/>
                <a:gd name="connsiteY5" fmla="*/ 12535 h 14686"/>
                <a:gd name="connsiteX6" fmla="*/ 4755 w 30948"/>
                <a:gd name="connsiteY6" fmla="*/ 13783 h 14686"/>
                <a:gd name="connsiteX7" fmla="*/ 681 w 30948"/>
                <a:gd name="connsiteY7" fmla="*/ 14648 h 14686"/>
                <a:gd name="connsiteX8" fmla="*/ 3 w 30948"/>
                <a:gd name="connsiteY8" fmla="*/ 14504 h 14686"/>
                <a:gd name="connsiteX9" fmla="*/ 639 w 30948"/>
                <a:gd name="connsiteY9" fmla="*/ 14215 h 14686"/>
                <a:gd name="connsiteX10" fmla="*/ 1912 w 30948"/>
                <a:gd name="connsiteY10" fmla="*/ 14023 h 14686"/>
                <a:gd name="connsiteX11" fmla="*/ 3058 w 30948"/>
                <a:gd name="connsiteY11" fmla="*/ 13519 h 14686"/>
                <a:gd name="connsiteX12" fmla="*/ 3991 w 30948"/>
                <a:gd name="connsiteY12" fmla="*/ 13495 h 14686"/>
                <a:gd name="connsiteX13" fmla="*/ 6622 w 30948"/>
                <a:gd name="connsiteY13" fmla="*/ 12102 h 14686"/>
                <a:gd name="connsiteX14" fmla="*/ 6706 w 30948"/>
                <a:gd name="connsiteY14" fmla="*/ 11238 h 14686"/>
                <a:gd name="connsiteX15" fmla="*/ 7216 w 30948"/>
                <a:gd name="connsiteY15" fmla="*/ 10854 h 14686"/>
                <a:gd name="connsiteX16" fmla="*/ 5689 w 30948"/>
                <a:gd name="connsiteY16" fmla="*/ 11286 h 14686"/>
                <a:gd name="connsiteX17" fmla="*/ 4798 w 30948"/>
                <a:gd name="connsiteY17" fmla="*/ 10710 h 14686"/>
                <a:gd name="connsiteX18" fmla="*/ 3737 w 30948"/>
                <a:gd name="connsiteY18" fmla="*/ 10950 h 14686"/>
                <a:gd name="connsiteX19" fmla="*/ 3397 w 30948"/>
                <a:gd name="connsiteY19" fmla="*/ 10493 h 14686"/>
                <a:gd name="connsiteX20" fmla="*/ 3779 w 30948"/>
                <a:gd name="connsiteY20" fmla="*/ 10277 h 14686"/>
                <a:gd name="connsiteX21" fmla="*/ 3185 w 30948"/>
                <a:gd name="connsiteY21" fmla="*/ 9869 h 14686"/>
                <a:gd name="connsiteX22" fmla="*/ 1912 w 30948"/>
                <a:gd name="connsiteY22" fmla="*/ 9797 h 14686"/>
                <a:gd name="connsiteX23" fmla="*/ 851 w 30948"/>
                <a:gd name="connsiteY23" fmla="*/ 9245 h 14686"/>
                <a:gd name="connsiteX24" fmla="*/ 1021 w 30948"/>
                <a:gd name="connsiteY24" fmla="*/ 8933 h 14686"/>
                <a:gd name="connsiteX25" fmla="*/ 257 w 30948"/>
                <a:gd name="connsiteY25" fmla="*/ 8164 h 14686"/>
                <a:gd name="connsiteX26" fmla="*/ 1658 w 30948"/>
                <a:gd name="connsiteY26" fmla="*/ 7372 h 14686"/>
                <a:gd name="connsiteX27" fmla="*/ 1997 w 30948"/>
                <a:gd name="connsiteY27" fmla="*/ 6916 h 14686"/>
                <a:gd name="connsiteX28" fmla="*/ 3609 w 30948"/>
                <a:gd name="connsiteY28" fmla="*/ 6819 h 14686"/>
                <a:gd name="connsiteX29" fmla="*/ 4755 w 30948"/>
                <a:gd name="connsiteY29" fmla="*/ 6675 h 14686"/>
                <a:gd name="connsiteX30" fmla="*/ 4416 w 30948"/>
                <a:gd name="connsiteY30" fmla="*/ 5547 h 14686"/>
                <a:gd name="connsiteX31" fmla="*/ 3440 w 30948"/>
                <a:gd name="connsiteY31" fmla="*/ 6003 h 14686"/>
                <a:gd name="connsiteX32" fmla="*/ 1700 w 30948"/>
                <a:gd name="connsiteY32" fmla="*/ 5811 h 14686"/>
                <a:gd name="connsiteX33" fmla="*/ 809 w 30948"/>
                <a:gd name="connsiteY33" fmla="*/ 5523 h 14686"/>
                <a:gd name="connsiteX34" fmla="*/ 851 w 30948"/>
                <a:gd name="connsiteY34" fmla="*/ 5019 h 14686"/>
                <a:gd name="connsiteX35" fmla="*/ 130 w 30948"/>
                <a:gd name="connsiteY35" fmla="*/ 4634 h 14686"/>
                <a:gd name="connsiteX36" fmla="*/ 2931 w 30948"/>
                <a:gd name="connsiteY36" fmla="*/ 4034 h 14686"/>
                <a:gd name="connsiteX37" fmla="*/ 2888 w 30948"/>
                <a:gd name="connsiteY37" fmla="*/ 4610 h 14686"/>
                <a:gd name="connsiteX38" fmla="*/ 4246 w 30948"/>
                <a:gd name="connsiteY38" fmla="*/ 4610 h 14686"/>
                <a:gd name="connsiteX39" fmla="*/ 4203 w 30948"/>
                <a:gd name="connsiteY39" fmla="*/ 3626 h 14686"/>
                <a:gd name="connsiteX40" fmla="*/ 3015 w 30948"/>
                <a:gd name="connsiteY40" fmla="*/ 3554 h 14686"/>
                <a:gd name="connsiteX41" fmla="*/ 1658 w 30948"/>
                <a:gd name="connsiteY41" fmla="*/ 2377 h 14686"/>
                <a:gd name="connsiteX42" fmla="*/ 2125 w 30948"/>
                <a:gd name="connsiteY42" fmla="*/ 1920 h 14686"/>
                <a:gd name="connsiteX43" fmla="*/ 3228 w 30948"/>
                <a:gd name="connsiteY43" fmla="*/ 1897 h 14686"/>
                <a:gd name="connsiteX44" fmla="*/ 3737 w 30948"/>
                <a:gd name="connsiteY44" fmla="*/ 1561 h 14686"/>
                <a:gd name="connsiteX45" fmla="*/ 3949 w 30948"/>
                <a:gd name="connsiteY45" fmla="*/ 1152 h 14686"/>
                <a:gd name="connsiteX46" fmla="*/ 5815 w 30948"/>
                <a:gd name="connsiteY46" fmla="*/ 384 h 14686"/>
                <a:gd name="connsiteX47" fmla="*/ 7089 w 30948"/>
                <a:gd name="connsiteY47" fmla="*/ 336 h 14686"/>
                <a:gd name="connsiteX48" fmla="*/ 7301 w 30948"/>
                <a:gd name="connsiteY48" fmla="*/ 0 h 14686"/>
                <a:gd name="connsiteX49" fmla="*/ 9423 w 30948"/>
                <a:gd name="connsiteY49" fmla="*/ 384 h 14686"/>
                <a:gd name="connsiteX50" fmla="*/ 10950 w 30948"/>
                <a:gd name="connsiteY50" fmla="*/ 504 h 14686"/>
                <a:gd name="connsiteX51" fmla="*/ 13878 w 30948"/>
                <a:gd name="connsiteY51" fmla="*/ 840 h 14686"/>
                <a:gd name="connsiteX52" fmla="*/ 14607 w 30948"/>
                <a:gd name="connsiteY52" fmla="*/ 609 h 14686"/>
                <a:gd name="connsiteX53" fmla="*/ 15997 w 30948"/>
                <a:gd name="connsiteY53" fmla="*/ 983 h 14686"/>
                <a:gd name="connsiteX54" fmla="*/ 19521 w 30948"/>
                <a:gd name="connsiteY54" fmla="*/ 8872 h 14686"/>
                <a:gd name="connsiteX55" fmla="*/ 20864 w 30948"/>
                <a:gd name="connsiteY55" fmla="*/ 8606 h 14686"/>
                <a:gd name="connsiteX56" fmla="*/ 21162 w 30948"/>
                <a:gd name="connsiteY56" fmla="*/ 8911 h 14686"/>
                <a:gd name="connsiteX57" fmla="*/ 22997 w 30948"/>
                <a:gd name="connsiteY57" fmla="*/ 9362 h 14686"/>
                <a:gd name="connsiteX58" fmla="*/ 24409 w 30948"/>
                <a:gd name="connsiteY58" fmla="*/ 8537 h 14686"/>
                <a:gd name="connsiteX59" fmla="*/ 28460 w 30948"/>
                <a:gd name="connsiteY59" fmla="*/ 10614 h 14686"/>
                <a:gd name="connsiteX60" fmla="*/ 29599 w 30948"/>
                <a:gd name="connsiteY60" fmla="*/ 10670 h 14686"/>
                <a:gd name="connsiteX61" fmla="*/ 30114 w 30948"/>
                <a:gd name="connsiteY61" fmla="*/ 10709 h 14686"/>
                <a:gd name="connsiteX62" fmla="*/ 30756 w 30948"/>
                <a:gd name="connsiteY62" fmla="*/ 11375 h 14686"/>
                <a:gd name="connsiteX63" fmla="*/ 30922 w 30948"/>
                <a:gd name="connsiteY63" fmla="*/ 11453 h 14686"/>
                <a:gd name="connsiteX64" fmla="*/ 30948 w 30948"/>
                <a:gd name="connsiteY64" fmla="*/ 11935 h 14686"/>
                <a:gd name="connsiteX65" fmla="*/ 28911 w 30948"/>
                <a:gd name="connsiteY65" fmla="*/ 12336 h 14686"/>
                <a:gd name="connsiteX66" fmla="*/ 26975 w 30948"/>
                <a:gd name="connsiteY66" fmla="*/ 11748 h 14686"/>
                <a:gd name="connsiteX67" fmla="*/ 26650 w 30948"/>
                <a:gd name="connsiteY67" fmla="*/ 11410 h 14686"/>
                <a:gd name="connsiteX68" fmla="*/ 24931 w 30948"/>
                <a:gd name="connsiteY68" fmla="*/ 10923 h 14686"/>
                <a:gd name="connsiteX69" fmla="*/ 23674 w 30948"/>
                <a:gd name="connsiteY69" fmla="*/ 9892 h 14686"/>
                <a:gd name="connsiteX70" fmla="*/ 20832 w 30948"/>
                <a:gd name="connsiteY70" fmla="*/ 9237 h 14686"/>
                <a:gd name="connsiteX71" fmla="*/ 19017 w 30948"/>
                <a:gd name="connsiteY71" fmla="*/ 9183 h 14686"/>
                <a:gd name="connsiteX72" fmla="*/ 17681 w 30948"/>
                <a:gd name="connsiteY72" fmla="*/ 9404 h 14686"/>
                <a:gd name="connsiteX73" fmla="*/ 15591 w 30948"/>
                <a:gd name="connsiteY73" fmla="*/ 8887 h 14686"/>
                <a:gd name="connsiteX74" fmla="*/ 14100 w 30948"/>
                <a:gd name="connsiteY74" fmla="*/ 8975 h 14686"/>
                <a:gd name="connsiteX75" fmla="*/ 14142 w 30948"/>
                <a:gd name="connsiteY75" fmla="*/ 9771 h 14686"/>
                <a:gd name="connsiteX76" fmla="*/ 11745 w 30948"/>
                <a:gd name="connsiteY76" fmla="*/ 10477 h 14686"/>
                <a:gd name="connsiteX77" fmla="*/ 11931 w 30948"/>
                <a:gd name="connsiteY77" fmla="*/ 9945 h 14686"/>
                <a:gd name="connsiteX78" fmla="*/ 11491 w 30948"/>
                <a:gd name="connsiteY78" fmla="*/ 9916 h 14686"/>
                <a:gd name="connsiteX79" fmla="*/ 11661 w 30948"/>
                <a:gd name="connsiteY79" fmla="*/ 9345 h 14686"/>
                <a:gd name="connsiteX0" fmla="*/ 11661 w 30948"/>
                <a:gd name="connsiteY0" fmla="*/ 9345 h 14686"/>
                <a:gd name="connsiteX1" fmla="*/ 12478 w 30948"/>
                <a:gd name="connsiteY1" fmla="*/ 8933 h 14686"/>
                <a:gd name="connsiteX2" fmla="*/ 12308 w 30948"/>
                <a:gd name="connsiteY2" fmla="*/ 8644 h 14686"/>
                <a:gd name="connsiteX3" fmla="*/ 9508 w 30948"/>
                <a:gd name="connsiteY3" fmla="*/ 10758 h 14686"/>
                <a:gd name="connsiteX4" fmla="*/ 10483 w 30948"/>
                <a:gd name="connsiteY4" fmla="*/ 10758 h 14686"/>
                <a:gd name="connsiteX5" fmla="*/ 7556 w 30948"/>
                <a:gd name="connsiteY5" fmla="*/ 12535 h 14686"/>
                <a:gd name="connsiteX6" fmla="*/ 4755 w 30948"/>
                <a:gd name="connsiteY6" fmla="*/ 13783 h 14686"/>
                <a:gd name="connsiteX7" fmla="*/ 681 w 30948"/>
                <a:gd name="connsiteY7" fmla="*/ 14648 h 14686"/>
                <a:gd name="connsiteX8" fmla="*/ 3 w 30948"/>
                <a:gd name="connsiteY8" fmla="*/ 14504 h 14686"/>
                <a:gd name="connsiteX9" fmla="*/ 639 w 30948"/>
                <a:gd name="connsiteY9" fmla="*/ 14215 h 14686"/>
                <a:gd name="connsiteX10" fmla="*/ 1912 w 30948"/>
                <a:gd name="connsiteY10" fmla="*/ 14023 h 14686"/>
                <a:gd name="connsiteX11" fmla="*/ 3058 w 30948"/>
                <a:gd name="connsiteY11" fmla="*/ 13519 h 14686"/>
                <a:gd name="connsiteX12" fmla="*/ 3991 w 30948"/>
                <a:gd name="connsiteY12" fmla="*/ 13495 h 14686"/>
                <a:gd name="connsiteX13" fmla="*/ 6622 w 30948"/>
                <a:gd name="connsiteY13" fmla="*/ 12102 h 14686"/>
                <a:gd name="connsiteX14" fmla="*/ 6706 w 30948"/>
                <a:gd name="connsiteY14" fmla="*/ 11238 h 14686"/>
                <a:gd name="connsiteX15" fmla="*/ 7216 w 30948"/>
                <a:gd name="connsiteY15" fmla="*/ 10854 h 14686"/>
                <a:gd name="connsiteX16" fmla="*/ 5689 w 30948"/>
                <a:gd name="connsiteY16" fmla="*/ 11286 h 14686"/>
                <a:gd name="connsiteX17" fmla="*/ 4798 w 30948"/>
                <a:gd name="connsiteY17" fmla="*/ 10710 h 14686"/>
                <a:gd name="connsiteX18" fmla="*/ 3737 w 30948"/>
                <a:gd name="connsiteY18" fmla="*/ 10950 h 14686"/>
                <a:gd name="connsiteX19" fmla="*/ 3397 w 30948"/>
                <a:gd name="connsiteY19" fmla="*/ 10493 h 14686"/>
                <a:gd name="connsiteX20" fmla="*/ 3779 w 30948"/>
                <a:gd name="connsiteY20" fmla="*/ 10277 h 14686"/>
                <a:gd name="connsiteX21" fmla="*/ 3185 w 30948"/>
                <a:gd name="connsiteY21" fmla="*/ 9869 h 14686"/>
                <a:gd name="connsiteX22" fmla="*/ 1912 w 30948"/>
                <a:gd name="connsiteY22" fmla="*/ 9797 h 14686"/>
                <a:gd name="connsiteX23" fmla="*/ 851 w 30948"/>
                <a:gd name="connsiteY23" fmla="*/ 9245 h 14686"/>
                <a:gd name="connsiteX24" fmla="*/ 1021 w 30948"/>
                <a:gd name="connsiteY24" fmla="*/ 8933 h 14686"/>
                <a:gd name="connsiteX25" fmla="*/ 257 w 30948"/>
                <a:gd name="connsiteY25" fmla="*/ 8164 h 14686"/>
                <a:gd name="connsiteX26" fmla="*/ 1658 w 30948"/>
                <a:gd name="connsiteY26" fmla="*/ 7372 h 14686"/>
                <a:gd name="connsiteX27" fmla="*/ 1997 w 30948"/>
                <a:gd name="connsiteY27" fmla="*/ 6916 h 14686"/>
                <a:gd name="connsiteX28" fmla="*/ 3609 w 30948"/>
                <a:gd name="connsiteY28" fmla="*/ 6819 h 14686"/>
                <a:gd name="connsiteX29" fmla="*/ 4755 w 30948"/>
                <a:gd name="connsiteY29" fmla="*/ 6675 h 14686"/>
                <a:gd name="connsiteX30" fmla="*/ 4416 w 30948"/>
                <a:gd name="connsiteY30" fmla="*/ 5547 h 14686"/>
                <a:gd name="connsiteX31" fmla="*/ 3440 w 30948"/>
                <a:gd name="connsiteY31" fmla="*/ 6003 h 14686"/>
                <a:gd name="connsiteX32" fmla="*/ 1700 w 30948"/>
                <a:gd name="connsiteY32" fmla="*/ 5811 h 14686"/>
                <a:gd name="connsiteX33" fmla="*/ 809 w 30948"/>
                <a:gd name="connsiteY33" fmla="*/ 5523 h 14686"/>
                <a:gd name="connsiteX34" fmla="*/ 851 w 30948"/>
                <a:gd name="connsiteY34" fmla="*/ 5019 h 14686"/>
                <a:gd name="connsiteX35" fmla="*/ 130 w 30948"/>
                <a:gd name="connsiteY35" fmla="*/ 4634 h 14686"/>
                <a:gd name="connsiteX36" fmla="*/ 2931 w 30948"/>
                <a:gd name="connsiteY36" fmla="*/ 4034 h 14686"/>
                <a:gd name="connsiteX37" fmla="*/ 2888 w 30948"/>
                <a:gd name="connsiteY37" fmla="*/ 4610 h 14686"/>
                <a:gd name="connsiteX38" fmla="*/ 4246 w 30948"/>
                <a:gd name="connsiteY38" fmla="*/ 4610 h 14686"/>
                <a:gd name="connsiteX39" fmla="*/ 4203 w 30948"/>
                <a:gd name="connsiteY39" fmla="*/ 3626 h 14686"/>
                <a:gd name="connsiteX40" fmla="*/ 3015 w 30948"/>
                <a:gd name="connsiteY40" fmla="*/ 3554 h 14686"/>
                <a:gd name="connsiteX41" fmla="*/ 1658 w 30948"/>
                <a:gd name="connsiteY41" fmla="*/ 2377 h 14686"/>
                <a:gd name="connsiteX42" fmla="*/ 2125 w 30948"/>
                <a:gd name="connsiteY42" fmla="*/ 1920 h 14686"/>
                <a:gd name="connsiteX43" fmla="*/ 3228 w 30948"/>
                <a:gd name="connsiteY43" fmla="*/ 1897 h 14686"/>
                <a:gd name="connsiteX44" fmla="*/ 3737 w 30948"/>
                <a:gd name="connsiteY44" fmla="*/ 1561 h 14686"/>
                <a:gd name="connsiteX45" fmla="*/ 3949 w 30948"/>
                <a:gd name="connsiteY45" fmla="*/ 1152 h 14686"/>
                <a:gd name="connsiteX46" fmla="*/ 5815 w 30948"/>
                <a:gd name="connsiteY46" fmla="*/ 384 h 14686"/>
                <a:gd name="connsiteX47" fmla="*/ 7089 w 30948"/>
                <a:gd name="connsiteY47" fmla="*/ 336 h 14686"/>
                <a:gd name="connsiteX48" fmla="*/ 7301 w 30948"/>
                <a:gd name="connsiteY48" fmla="*/ 0 h 14686"/>
                <a:gd name="connsiteX49" fmla="*/ 9423 w 30948"/>
                <a:gd name="connsiteY49" fmla="*/ 384 h 14686"/>
                <a:gd name="connsiteX50" fmla="*/ 10950 w 30948"/>
                <a:gd name="connsiteY50" fmla="*/ 504 h 14686"/>
                <a:gd name="connsiteX51" fmla="*/ 13878 w 30948"/>
                <a:gd name="connsiteY51" fmla="*/ 840 h 14686"/>
                <a:gd name="connsiteX52" fmla="*/ 14607 w 30948"/>
                <a:gd name="connsiteY52" fmla="*/ 609 h 14686"/>
                <a:gd name="connsiteX53" fmla="*/ 15997 w 30948"/>
                <a:gd name="connsiteY53" fmla="*/ 983 h 14686"/>
                <a:gd name="connsiteX54" fmla="*/ 19521 w 30948"/>
                <a:gd name="connsiteY54" fmla="*/ 8872 h 14686"/>
                <a:gd name="connsiteX55" fmla="*/ 20864 w 30948"/>
                <a:gd name="connsiteY55" fmla="*/ 8606 h 14686"/>
                <a:gd name="connsiteX56" fmla="*/ 21162 w 30948"/>
                <a:gd name="connsiteY56" fmla="*/ 8911 h 14686"/>
                <a:gd name="connsiteX57" fmla="*/ 22997 w 30948"/>
                <a:gd name="connsiteY57" fmla="*/ 9362 h 14686"/>
                <a:gd name="connsiteX58" fmla="*/ 24409 w 30948"/>
                <a:gd name="connsiteY58" fmla="*/ 8537 h 14686"/>
                <a:gd name="connsiteX59" fmla="*/ 28460 w 30948"/>
                <a:gd name="connsiteY59" fmla="*/ 10614 h 14686"/>
                <a:gd name="connsiteX60" fmla="*/ 29599 w 30948"/>
                <a:gd name="connsiteY60" fmla="*/ 10670 h 14686"/>
                <a:gd name="connsiteX61" fmla="*/ 30114 w 30948"/>
                <a:gd name="connsiteY61" fmla="*/ 10709 h 14686"/>
                <a:gd name="connsiteX62" fmla="*/ 30756 w 30948"/>
                <a:gd name="connsiteY62" fmla="*/ 11375 h 14686"/>
                <a:gd name="connsiteX63" fmla="*/ 30922 w 30948"/>
                <a:gd name="connsiteY63" fmla="*/ 11453 h 14686"/>
                <a:gd name="connsiteX64" fmla="*/ 30948 w 30948"/>
                <a:gd name="connsiteY64" fmla="*/ 11935 h 14686"/>
                <a:gd name="connsiteX65" fmla="*/ 28911 w 30948"/>
                <a:gd name="connsiteY65" fmla="*/ 12336 h 14686"/>
                <a:gd name="connsiteX66" fmla="*/ 26975 w 30948"/>
                <a:gd name="connsiteY66" fmla="*/ 11748 h 14686"/>
                <a:gd name="connsiteX67" fmla="*/ 26650 w 30948"/>
                <a:gd name="connsiteY67" fmla="*/ 11410 h 14686"/>
                <a:gd name="connsiteX68" fmla="*/ 24931 w 30948"/>
                <a:gd name="connsiteY68" fmla="*/ 10923 h 14686"/>
                <a:gd name="connsiteX69" fmla="*/ 23674 w 30948"/>
                <a:gd name="connsiteY69" fmla="*/ 9892 h 14686"/>
                <a:gd name="connsiteX70" fmla="*/ 20832 w 30948"/>
                <a:gd name="connsiteY70" fmla="*/ 9237 h 14686"/>
                <a:gd name="connsiteX71" fmla="*/ 19017 w 30948"/>
                <a:gd name="connsiteY71" fmla="*/ 9183 h 14686"/>
                <a:gd name="connsiteX72" fmla="*/ 17681 w 30948"/>
                <a:gd name="connsiteY72" fmla="*/ 9404 h 14686"/>
                <a:gd name="connsiteX73" fmla="*/ 15591 w 30948"/>
                <a:gd name="connsiteY73" fmla="*/ 8887 h 14686"/>
                <a:gd name="connsiteX74" fmla="*/ 14100 w 30948"/>
                <a:gd name="connsiteY74" fmla="*/ 8975 h 14686"/>
                <a:gd name="connsiteX75" fmla="*/ 14142 w 30948"/>
                <a:gd name="connsiteY75" fmla="*/ 9771 h 14686"/>
                <a:gd name="connsiteX76" fmla="*/ 11745 w 30948"/>
                <a:gd name="connsiteY76" fmla="*/ 10477 h 14686"/>
                <a:gd name="connsiteX77" fmla="*/ 11931 w 30948"/>
                <a:gd name="connsiteY77" fmla="*/ 9945 h 14686"/>
                <a:gd name="connsiteX78" fmla="*/ 11491 w 30948"/>
                <a:gd name="connsiteY78" fmla="*/ 9916 h 14686"/>
                <a:gd name="connsiteX79" fmla="*/ 11661 w 30948"/>
                <a:gd name="connsiteY79" fmla="*/ 9345 h 1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0948" h="14686">
                  <a:moveTo>
                    <a:pt x="11661" y="9345"/>
                  </a:moveTo>
                  <a:cubicBezTo>
                    <a:pt x="11721" y="9015"/>
                    <a:pt x="12418" y="9263"/>
                    <a:pt x="12478" y="8933"/>
                  </a:cubicBezTo>
                  <a:cubicBezTo>
                    <a:pt x="12464" y="8837"/>
                    <a:pt x="12322" y="8740"/>
                    <a:pt x="12308" y="8644"/>
                  </a:cubicBezTo>
                  <a:cubicBezTo>
                    <a:pt x="12336" y="8436"/>
                    <a:pt x="9480" y="10966"/>
                    <a:pt x="9508" y="10758"/>
                  </a:cubicBezTo>
                  <a:cubicBezTo>
                    <a:pt x="9607" y="10454"/>
                    <a:pt x="10384" y="11062"/>
                    <a:pt x="10483" y="10758"/>
                  </a:cubicBezTo>
                  <a:cubicBezTo>
                    <a:pt x="10653" y="10318"/>
                    <a:pt x="7386" y="12975"/>
                    <a:pt x="7556" y="12535"/>
                  </a:cubicBezTo>
                  <a:lnTo>
                    <a:pt x="4755" y="13783"/>
                  </a:lnTo>
                  <a:lnTo>
                    <a:pt x="681" y="14648"/>
                  </a:lnTo>
                  <a:cubicBezTo>
                    <a:pt x="-111" y="14768"/>
                    <a:pt x="10" y="14576"/>
                    <a:pt x="3" y="14504"/>
                  </a:cubicBezTo>
                  <a:cubicBezTo>
                    <a:pt x="-4" y="14432"/>
                    <a:pt x="427" y="14311"/>
                    <a:pt x="639" y="14215"/>
                  </a:cubicBezTo>
                  <a:lnTo>
                    <a:pt x="1912" y="14023"/>
                  </a:lnTo>
                  <a:lnTo>
                    <a:pt x="3058" y="13519"/>
                  </a:lnTo>
                  <a:lnTo>
                    <a:pt x="3991" y="13495"/>
                  </a:lnTo>
                  <a:lnTo>
                    <a:pt x="6622" y="12102"/>
                  </a:lnTo>
                  <a:cubicBezTo>
                    <a:pt x="6650" y="11854"/>
                    <a:pt x="6678" y="11486"/>
                    <a:pt x="6706" y="11238"/>
                  </a:cubicBezTo>
                  <a:cubicBezTo>
                    <a:pt x="6636" y="11102"/>
                    <a:pt x="7286" y="10990"/>
                    <a:pt x="7216" y="10854"/>
                  </a:cubicBezTo>
                  <a:lnTo>
                    <a:pt x="5689" y="11286"/>
                  </a:lnTo>
                  <a:cubicBezTo>
                    <a:pt x="5632" y="11126"/>
                    <a:pt x="4855" y="10870"/>
                    <a:pt x="4798" y="10710"/>
                  </a:cubicBezTo>
                  <a:cubicBezTo>
                    <a:pt x="4713" y="10526"/>
                    <a:pt x="3822" y="11134"/>
                    <a:pt x="3737" y="10950"/>
                  </a:cubicBezTo>
                  <a:cubicBezTo>
                    <a:pt x="3680" y="10742"/>
                    <a:pt x="3454" y="10701"/>
                    <a:pt x="3397" y="10493"/>
                  </a:cubicBezTo>
                  <a:cubicBezTo>
                    <a:pt x="3369" y="10341"/>
                    <a:pt x="3807" y="10429"/>
                    <a:pt x="3779" y="10277"/>
                  </a:cubicBezTo>
                  <a:cubicBezTo>
                    <a:pt x="3737" y="10165"/>
                    <a:pt x="3227" y="9981"/>
                    <a:pt x="3185" y="9869"/>
                  </a:cubicBezTo>
                  <a:cubicBezTo>
                    <a:pt x="3114" y="9629"/>
                    <a:pt x="1983" y="10037"/>
                    <a:pt x="1912" y="9797"/>
                  </a:cubicBezTo>
                  <a:cubicBezTo>
                    <a:pt x="1884" y="9621"/>
                    <a:pt x="879" y="9421"/>
                    <a:pt x="851" y="9245"/>
                  </a:cubicBezTo>
                  <a:cubicBezTo>
                    <a:pt x="908" y="9141"/>
                    <a:pt x="964" y="9037"/>
                    <a:pt x="1021" y="8933"/>
                  </a:cubicBezTo>
                  <a:cubicBezTo>
                    <a:pt x="1021" y="8749"/>
                    <a:pt x="257" y="8348"/>
                    <a:pt x="257" y="8164"/>
                  </a:cubicBezTo>
                  <a:lnTo>
                    <a:pt x="1658" y="7372"/>
                  </a:lnTo>
                  <a:lnTo>
                    <a:pt x="1997" y="6916"/>
                  </a:lnTo>
                  <a:cubicBezTo>
                    <a:pt x="2025" y="6784"/>
                    <a:pt x="3729" y="7723"/>
                    <a:pt x="3609" y="6819"/>
                  </a:cubicBezTo>
                  <a:lnTo>
                    <a:pt x="4755" y="6675"/>
                  </a:lnTo>
                  <a:lnTo>
                    <a:pt x="4416" y="5547"/>
                  </a:lnTo>
                  <a:lnTo>
                    <a:pt x="3440" y="6003"/>
                  </a:lnTo>
                  <a:lnTo>
                    <a:pt x="1700" y="5811"/>
                  </a:lnTo>
                  <a:lnTo>
                    <a:pt x="809" y="5523"/>
                  </a:lnTo>
                  <a:cubicBezTo>
                    <a:pt x="668" y="5391"/>
                    <a:pt x="964" y="5167"/>
                    <a:pt x="851" y="5019"/>
                  </a:cubicBezTo>
                  <a:cubicBezTo>
                    <a:pt x="611" y="4891"/>
                    <a:pt x="-217" y="4798"/>
                    <a:pt x="130" y="4634"/>
                  </a:cubicBezTo>
                  <a:lnTo>
                    <a:pt x="2931" y="4034"/>
                  </a:lnTo>
                  <a:cubicBezTo>
                    <a:pt x="2917" y="4226"/>
                    <a:pt x="2902" y="4418"/>
                    <a:pt x="2888" y="4610"/>
                  </a:cubicBezTo>
                  <a:lnTo>
                    <a:pt x="4246" y="4610"/>
                  </a:lnTo>
                  <a:cubicBezTo>
                    <a:pt x="4232" y="4282"/>
                    <a:pt x="4408" y="3802"/>
                    <a:pt x="4203" y="3626"/>
                  </a:cubicBezTo>
                  <a:lnTo>
                    <a:pt x="3015" y="3554"/>
                  </a:lnTo>
                  <a:cubicBezTo>
                    <a:pt x="2640" y="3466"/>
                    <a:pt x="2966" y="3057"/>
                    <a:pt x="1658" y="2377"/>
                  </a:cubicBezTo>
                  <a:lnTo>
                    <a:pt x="2125" y="1920"/>
                  </a:lnTo>
                  <a:lnTo>
                    <a:pt x="3228" y="1897"/>
                  </a:lnTo>
                  <a:lnTo>
                    <a:pt x="3737" y="1561"/>
                  </a:lnTo>
                  <a:cubicBezTo>
                    <a:pt x="3808" y="1425"/>
                    <a:pt x="3878" y="1288"/>
                    <a:pt x="3949" y="1152"/>
                  </a:cubicBezTo>
                  <a:lnTo>
                    <a:pt x="5815" y="384"/>
                  </a:lnTo>
                  <a:cubicBezTo>
                    <a:pt x="6338" y="248"/>
                    <a:pt x="6841" y="400"/>
                    <a:pt x="7089" y="336"/>
                  </a:cubicBezTo>
                  <a:lnTo>
                    <a:pt x="7301" y="0"/>
                  </a:lnTo>
                  <a:lnTo>
                    <a:pt x="9423" y="384"/>
                  </a:lnTo>
                  <a:cubicBezTo>
                    <a:pt x="9911" y="368"/>
                    <a:pt x="9959" y="1083"/>
                    <a:pt x="10950" y="504"/>
                  </a:cubicBezTo>
                  <a:lnTo>
                    <a:pt x="13878" y="840"/>
                  </a:lnTo>
                  <a:lnTo>
                    <a:pt x="14607" y="609"/>
                  </a:lnTo>
                  <a:lnTo>
                    <a:pt x="15997" y="983"/>
                  </a:lnTo>
                  <a:lnTo>
                    <a:pt x="19521" y="8872"/>
                  </a:lnTo>
                  <a:lnTo>
                    <a:pt x="20864" y="8606"/>
                  </a:lnTo>
                  <a:lnTo>
                    <a:pt x="21162" y="8911"/>
                  </a:lnTo>
                  <a:lnTo>
                    <a:pt x="22997" y="9362"/>
                  </a:lnTo>
                  <a:lnTo>
                    <a:pt x="24409" y="8537"/>
                  </a:lnTo>
                  <a:lnTo>
                    <a:pt x="28460" y="10614"/>
                  </a:lnTo>
                  <a:lnTo>
                    <a:pt x="29599" y="10670"/>
                  </a:lnTo>
                  <a:lnTo>
                    <a:pt x="30114" y="10709"/>
                  </a:lnTo>
                  <a:cubicBezTo>
                    <a:pt x="30307" y="10826"/>
                    <a:pt x="30621" y="11251"/>
                    <a:pt x="30756" y="11375"/>
                  </a:cubicBezTo>
                  <a:cubicBezTo>
                    <a:pt x="30891" y="11499"/>
                    <a:pt x="30867" y="11427"/>
                    <a:pt x="30922" y="11453"/>
                  </a:cubicBezTo>
                  <a:cubicBezTo>
                    <a:pt x="30931" y="11614"/>
                    <a:pt x="30939" y="11774"/>
                    <a:pt x="30948" y="11935"/>
                  </a:cubicBezTo>
                  <a:lnTo>
                    <a:pt x="28911" y="12336"/>
                  </a:lnTo>
                  <a:lnTo>
                    <a:pt x="26975" y="11748"/>
                  </a:lnTo>
                  <a:lnTo>
                    <a:pt x="26650" y="11410"/>
                  </a:lnTo>
                  <a:lnTo>
                    <a:pt x="24931" y="10923"/>
                  </a:lnTo>
                  <a:cubicBezTo>
                    <a:pt x="24894" y="9803"/>
                    <a:pt x="23711" y="11012"/>
                    <a:pt x="23674" y="9892"/>
                  </a:cubicBezTo>
                  <a:lnTo>
                    <a:pt x="20832" y="9237"/>
                  </a:lnTo>
                  <a:lnTo>
                    <a:pt x="19017" y="9183"/>
                  </a:lnTo>
                  <a:lnTo>
                    <a:pt x="17681" y="9404"/>
                  </a:lnTo>
                  <a:lnTo>
                    <a:pt x="15591" y="8887"/>
                  </a:lnTo>
                  <a:lnTo>
                    <a:pt x="14100" y="8975"/>
                  </a:lnTo>
                  <a:cubicBezTo>
                    <a:pt x="14114" y="9240"/>
                    <a:pt x="14128" y="9506"/>
                    <a:pt x="14142" y="9771"/>
                  </a:cubicBezTo>
                  <a:lnTo>
                    <a:pt x="11745" y="10477"/>
                  </a:lnTo>
                  <a:lnTo>
                    <a:pt x="11931" y="9945"/>
                  </a:lnTo>
                  <a:lnTo>
                    <a:pt x="11491" y="9916"/>
                  </a:lnTo>
                  <a:cubicBezTo>
                    <a:pt x="11548" y="9726"/>
                    <a:pt x="11604" y="9535"/>
                    <a:pt x="11661" y="9345"/>
                  </a:cubicBezTo>
                  <a:close/>
                </a:path>
              </a:pathLst>
            </a:custGeom>
            <a:solidFill>
              <a:schemeClr val="bg1"/>
            </a:solid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54" name="Group 253">
              <a:extLst>
                <a:ext uri="{FF2B5EF4-FFF2-40B4-BE49-F238E27FC236}">
                  <a16:creationId xmlns:a16="http://schemas.microsoft.com/office/drawing/2014/main" xmlns="" id="{ECE5D93C-61B6-4F95-A085-8FE15D962633}"/>
                </a:ext>
              </a:extLst>
            </p:cNvPr>
            <p:cNvGrpSpPr/>
            <p:nvPr/>
          </p:nvGrpSpPr>
          <p:grpSpPr>
            <a:xfrm>
              <a:off x="5426021" y="6137235"/>
              <a:ext cx="246770" cy="336694"/>
              <a:chOff x="2564809" y="5433039"/>
              <a:chExt cx="402136" cy="548676"/>
            </a:xfrm>
            <a:solidFill>
              <a:schemeClr val="bg1"/>
            </a:solidFill>
          </p:grpSpPr>
          <p:sp>
            <p:nvSpPr>
              <p:cNvPr id="279" name="7-Point Star 2">
                <a:extLst>
                  <a:ext uri="{FF2B5EF4-FFF2-40B4-BE49-F238E27FC236}">
                    <a16:creationId xmlns:a16="http://schemas.microsoft.com/office/drawing/2014/main" xmlns="" id="{FE66BCD2-2063-4191-95BB-84393528BB4C}"/>
                  </a:ext>
                </a:extLst>
              </p:cNvPr>
              <p:cNvSpPr/>
              <p:nvPr/>
            </p:nvSpPr>
            <p:spPr>
              <a:xfrm>
                <a:off x="2800459" y="5753084"/>
                <a:ext cx="166486" cy="228631"/>
              </a:xfrm>
              <a:custGeom>
                <a:avLst/>
                <a:gdLst>
                  <a:gd name="connsiteX0" fmla="*/ -1 w 344653"/>
                  <a:gd name="connsiteY0" fmla="*/ 242982 h 377825"/>
                  <a:gd name="connsiteX1" fmla="*/ 53072 w 344653"/>
                  <a:gd name="connsiteY1" fmla="*/ 168149 h 377825"/>
                  <a:gd name="connsiteX2" fmla="*/ 34131 w 344653"/>
                  <a:gd name="connsiteY2" fmla="*/ 74833 h 377825"/>
                  <a:gd name="connsiteX3" fmla="*/ 119254 w 344653"/>
                  <a:gd name="connsiteY3" fmla="*/ 74833 h 377825"/>
                  <a:gd name="connsiteX4" fmla="*/ 172327 w 344653"/>
                  <a:gd name="connsiteY4" fmla="*/ 0 h 377825"/>
                  <a:gd name="connsiteX5" fmla="*/ 225399 w 344653"/>
                  <a:gd name="connsiteY5" fmla="*/ 74833 h 377825"/>
                  <a:gd name="connsiteX6" fmla="*/ 310522 w 344653"/>
                  <a:gd name="connsiteY6" fmla="*/ 74833 h 377825"/>
                  <a:gd name="connsiteX7" fmla="*/ 291581 w 344653"/>
                  <a:gd name="connsiteY7" fmla="*/ 168149 h 377825"/>
                  <a:gd name="connsiteX8" fmla="*/ 344654 w 344653"/>
                  <a:gd name="connsiteY8" fmla="*/ 242982 h 377825"/>
                  <a:gd name="connsiteX9" fmla="*/ 267960 w 344653"/>
                  <a:gd name="connsiteY9" fmla="*/ 284511 h 377825"/>
                  <a:gd name="connsiteX10" fmla="*/ 249019 w 344653"/>
                  <a:gd name="connsiteY10" fmla="*/ 377827 h 377825"/>
                  <a:gd name="connsiteX11" fmla="*/ 172327 w 344653"/>
                  <a:gd name="connsiteY11" fmla="*/ 336297 h 377825"/>
                  <a:gd name="connsiteX12" fmla="*/ 95634 w 344653"/>
                  <a:gd name="connsiteY12" fmla="*/ 377827 h 377825"/>
                  <a:gd name="connsiteX13" fmla="*/ 76693 w 344653"/>
                  <a:gd name="connsiteY13" fmla="*/ 284511 h 377825"/>
                  <a:gd name="connsiteX14" fmla="*/ -1 w 344653"/>
                  <a:gd name="connsiteY14" fmla="*/ 242982 h 377825"/>
                  <a:gd name="connsiteX0" fmla="*/ 0 w 344655"/>
                  <a:gd name="connsiteY0" fmla="*/ 316642 h 451487"/>
                  <a:gd name="connsiteX1" fmla="*/ 53073 w 344655"/>
                  <a:gd name="connsiteY1" fmla="*/ 241809 h 451487"/>
                  <a:gd name="connsiteX2" fmla="*/ 34132 w 344655"/>
                  <a:gd name="connsiteY2" fmla="*/ 148493 h 451487"/>
                  <a:gd name="connsiteX3" fmla="*/ 119255 w 344655"/>
                  <a:gd name="connsiteY3" fmla="*/ 148493 h 451487"/>
                  <a:gd name="connsiteX4" fmla="*/ 228208 w 344655"/>
                  <a:gd name="connsiteY4" fmla="*/ 0 h 451487"/>
                  <a:gd name="connsiteX5" fmla="*/ 225400 w 344655"/>
                  <a:gd name="connsiteY5" fmla="*/ 148493 h 451487"/>
                  <a:gd name="connsiteX6" fmla="*/ 310523 w 344655"/>
                  <a:gd name="connsiteY6" fmla="*/ 148493 h 451487"/>
                  <a:gd name="connsiteX7" fmla="*/ 291582 w 344655"/>
                  <a:gd name="connsiteY7" fmla="*/ 241809 h 451487"/>
                  <a:gd name="connsiteX8" fmla="*/ 344655 w 344655"/>
                  <a:gd name="connsiteY8" fmla="*/ 316642 h 451487"/>
                  <a:gd name="connsiteX9" fmla="*/ 267961 w 344655"/>
                  <a:gd name="connsiteY9" fmla="*/ 358171 h 451487"/>
                  <a:gd name="connsiteX10" fmla="*/ 249020 w 344655"/>
                  <a:gd name="connsiteY10" fmla="*/ 451487 h 451487"/>
                  <a:gd name="connsiteX11" fmla="*/ 172328 w 344655"/>
                  <a:gd name="connsiteY11" fmla="*/ 409957 h 451487"/>
                  <a:gd name="connsiteX12" fmla="*/ 95635 w 344655"/>
                  <a:gd name="connsiteY12" fmla="*/ 451487 h 451487"/>
                  <a:gd name="connsiteX13" fmla="*/ 76694 w 344655"/>
                  <a:gd name="connsiteY13" fmla="*/ 358171 h 451487"/>
                  <a:gd name="connsiteX14" fmla="*/ 0 w 344655"/>
                  <a:gd name="connsiteY14" fmla="*/ 316642 h 451487"/>
                  <a:gd name="connsiteX0" fmla="*/ 0 w 344655"/>
                  <a:gd name="connsiteY0" fmla="*/ 316642 h 451487"/>
                  <a:gd name="connsiteX1" fmla="*/ 53073 w 344655"/>
                  <a:gd name="connsiteY1" fmla="*/ 241809 h 451487"/>
                  <a:gd name="connsiteX2" fmla="*/ 34132 w 344655"/>
                  <a:gd name="connsiteY2" fmla="*/ 148493 h 451487"/>
                  <a:gd name="connsiteX3" fmla="*/ 119255 w 344655"/>
                  <a:gd name="connsiteY3" fmla="*/ 148493 h 451487"/>
                  <a:gd name="connsiteX4" fmla="*/ 228208 w 344655"/>
                  <a:gd name="connsiteY4" fmla="*/ 0 h 451487"/>
                  <a:gd name="connsiteX5" fmla="*/ 266040 w 344655"/>
                  <a:gd name="connsiteY5" fmla="*/ 46893 h 451487"/>
                  <a:gd name="connsiteX6" fmla="*/ 310523 w 344655"/>
                  <a:gd name="connsiteY6" fmla="*/ 148493 h 451487"/>
                  <a:gd name="connsiteX7" fmla="*/ 291582 w 344655"/>
                  <a:gd name="connsiteY7" fmla="*/ 241809 h 451487"/>
                  <a:gd name="connsiteX8" fmla="*/ 344655 w 344655"/>
                  <a:gd name="connsiteY8" fmla="*/ 316642 h 451487"/>
                  <a:gd name="connsiteX9" fmla="*/ 267961 w 344655"/>
                  <a:gd name="connsiteY9" fmla="*/ 358171 h 451487"/>
                  <a:gd name="connsiteX10" fmla="*/ 249020 w 344655"/>
                  <a:gd name="connsiteY10" fmla="*/ 451487 h 451487"/>
                  <a:gd name="connsiteX11" fmla="*/ 172328 w 344655"/>
                  <a:gd name="connsiteY11" fmla="*/ 409957 h 451487"/>
                  <a:gd name="connsiteX12" fmla="*/ 95635 w 344655"/>
                  <a:gd name="connsiteY12" fmla="*/ 451487 h 451487"/>
                  <a:gd name="connsiteX13" fmla="*/ 76694 w 344655"/>
                  <a:gd name="connsiteY13" fmla="*/ 358171 h 451487"/>
                  <a:gd name="connsiteX14" fmla="*/ 0 w 344655"/>
                  <a:gd name="connsiteY14" fmla="*/ 316642 h 451487"/>
                  <a:gd name="connsiteX0" fmla="*/ 0 w 344655"/>
                  <a:gd name="connsiteY0" fmla="*/ 316642 h 451487"/>
                  <a:gd name="connsiteX1" fmla="*/ 53073 w 344655"/>
                  <a:gd name="connsiteY1" fmla="*/ 241809 h 451487"/>
                  <a:gd name="connsiteX2" fmla="*/ 34132 w 344655"/>
                  <a:gd name="connsiteY2" fmla="*/ 148493 h 451487"/>
                  <a:gd name="connsiteX3" fmla="*/ 119255 w 344655"/>
                  <a:gd name="connsiteY3" fmla="*/ 148493 h 451487"/>
                  <a:gd name="connsiteX4" fmla="*/ 228208 w 344655"/>
                  <a:gd name="connsiteY4" fmla="*/ 0 h 451487"/>
                  <a:gd name="connsiteX5" fmla="*/ 266040 w 344655"/>
                  <a:gd name="connsiteY5" fmla="*/ 46893 h 451487"/>
                  <a:gd name="connsiteX6" fmla="*/ 310523 w 344655"/>
                  <a:gd name="connsiteY6" fmla="*/ 84993 h 451487"/>
                  <a:gd name="connsiteX7" fmla="*/ 291582 w 344655"/>
                  <a:gd name="connsiteY7" fmla="*/ 241809 h 451487"/>
                  <a:gd name="connsiteX8" fmla="*/ 344655 w 344655"/>
                  <a:gd name="connsiteY8" fmla="*/ 316642 h 451487"/>
                  <a:gd name="connsiteX9" fmla="*/ 267961 w 344655"/>
                  <a:gd name="connsiteY9" fmla="*/ 358171 h 451487"/>
                  <a:gd name="connsiteX10" fmla="*/ 249020 w 344655"/>
                  <a:gd name="connsiteY10" fmla="*/ 451487 h 451487"/>
                  <a:gd name="connsiteX11" fmla="*/ 172328 w 344655"/>
                  <a:gd name="connsiteY11" fmla="*/ 409957 h 451487"/>
                  <a:gd name="connsiteX12" fmla="*/ 95635 w 344655"/>
                  <a:gd name="connsiteY12" fmla="*/ 451487 h 451487"/>
                  <a:gd name="connsiteX13" fmla="*/ 76694 w 344655"/>
                  <a:gd name="connsiteY13" fmla="*/ 358171 h 451487"/>
                  <a:gd name="connsiteX14" fmla="*/ 0 w 344655"/>
                  <a:gd name="connsiteY14" fmla="*/ 316642 h 451487"/>
                  <a:gd name="connsiteX0" fmla="*/ 0 w 344655"/>
                  <a:gd name="connsiteY0" fmla="*/ 316642 h 451487"/>
                  <a:gd name="connsiteX1" fmla="*/ 53073 w 344655"/>
                  <a:gd name="connsiteY1" fmla="*/ 241809 h 451487"/>
                  <a:gd name="connsiteX2" fmla="*/ 34132 w 344655"/>
                  <a:gd name="connsiteY2" fmla="*/ 148493 h 451487"/>
                  <a:gd name="connsiteX3" fmla="*/ 119255 w 344655"/>
                  <a:gd name="connsiteY3" fmla="*/ 148493 h 451487"/>
                  <a:gd name="connsiteX4" fmla="*/ 228208 w 344655"/>
                  <a:gd name="connsiteY4" fmla="*/ 0 h 451487"/>
                  <a:gd name="connsiteX5" fmla="*/ 266040 w 344655"/>
                  <a:gd name="connsiteY5" fmla="*/ 46893 h 451487"/>
                  <a:gd name="connsiteX6" fmla="*/ 310523 w 344655"/>
                  <a:gd name="connsiteY6" fmla="*/ 84993 h 451487"/>
                  <a:gd name="connsiteX7" fmla="*/ 309362 w 344655"/>
                  <a:gd name="connsiteY7" fmla="*/ 117349 h 451487"/>
                  <a:gd name="connsiteX8" fmla="*/ 344655 w 344655"/>
                  <a:gd name="connsiteY8" fmla="*/ 316642 h 451487"/>
                  <a:gd name="connsiteX9" fmla="*/ 267961 w 344655"/>
                  <a:gd name="connsiteY9" fmla="*/ 358171 h 451487"/>
                  <a:gd name="connsiteX10" fmla="*/ 249020 w 344655"/>
                  <a:gd name="connsiteY10" fmla="*/ 451487 h 451487"/>
                  <a:gd name="connsiteX11" fmla="*/ 172328 w 344655"/>
                  <a:gd name="connsiteY11" fmla="*/ 409957 h 451487"/>
                  <a:gd name="connsiteX12" fmla="*/ 95635 w 344655"/>
                  <a:gd name="connsiteY12" fmla="*/ 451487 h 451487"/>
                  <a:gd name="connsiteX13" fmla="*/ 76694 w 344655"/>
                  <a:gd name="connsiteY13" fmla="*/ 358171 h 451487"/>
                  <a:gd name="connsiteX14" fmla="*/ 0 w 344655"/>
                  <a:gd name="connsiteY14" fmla="*/ 316642 h 451487"/>
                  <a:gd name="connsiteX0" fmla="*/ 0 w 321795"/>
                  <a:gd name="connsiteY0" fmla="*/ 316642 h 451487"/>
                  <a:gd name="connsiteX1" fmla="*/ 53073 w 321795"/>
                  <a:gd name="connsiteY1" fmla="*/ 241809 h 451487"/>
                  <a:gd name="connsiteX2" fmla="*/ 34132 w 321795"/>
                  <a:gd name="connsiteY2" fmla="*/ 148493 h 451487"/>
                  <a:gd name="connsiteX3" fmla="*/ 119255 w 321795"/>
                  <a:gd name="connsiteY3" fmla="*/ 148493 h 451487"/>
                  <a:gd name="connsiteX4" fmla="*/ 228208 w 321795"/>
                  <a:gd name="connsiteY4" fmla="*/ 0 h 451487"/>
                  <a:gd name="connsiteX5" fmla="*/ 266040 w 321795"/>
                  <a:gd name="connsiteY5" fmla="*/ 46893 h 451487"/>
                  <a:gd name="connsiteX6" fmla="*/ 310523 w 321795"/>
                  <a:gd name="connsiteY6" fmla="*/ 84993 h 451487"/>
                  <a:gd name="connsiteX7" fmla="*/ 309362 w 321795"/>
                  <a:gd name="connsiteY7" fmla="*/ 117349 h 451487"/>
                  <a:gd name="connsiteX8" fmla="*/ 321795 w 321795"/>
                  <a:gd name="connsiteY8" fmla="*/ 131222 h 451487"/>
                  <a:gd name="connsiteX9" fmla="*/ 267961 w 321795"/>
                  <a:gd name="connsiteY9" fmla="*/ 358171 h 451487"/>
                  <a:gd name="connsiteX10" fmla="*/ 249020 w 321795"/>
                  <a:gd name="connsiteY10" fmla="*/ 451487 h 451487"/>
                  <a:gd name="connsiteX11" fmla="*/ 172328 w 321795"/>
                  <a:gd name="connsiteY11" fmla="*/ 409957 h 451487"/>
                  <a:gd name="connsiteX12" fmla="*/ 95635 w 321795"/>
                  <a:gd name="connsiteY12" fmla="*/ 451487 h 451487"/>
                  <a:gd name="connsiteX13" fmla="*/ 76694 w 321795"/>
                  <a:gd name="connsiteY13" fmla="*/ 358171 h 451487"/>
                  <a:gd name="connsiteX14" fmla="*/ 0 w 321795"/>
                  <a:gd name="connsiteY14" fmla="*/ 316642 h 451487"/>
                  <a:gd name="connsiteX0" fmla="*/ 0 w 334001"/>
                  <a:gd name="connsiteY0" fmla="*/ 316642 h 451487"/>
                  <a:gd name="connsiteX1" fmla="*/ 53073 w 334001"/>
                  <a:gd name="connsiteY1" fmla="*/ 241809 h 451487"/>
                  <a:gd name="connsiteX2" fmla="*/ 34132 w 334001"/>
                  <a:gd name="connsiteY2" fmla="*/ 148493 h 451487"/>
                  <a:gd name="connsiteX3" fmla="*/ 119255 w 334001"/>
                  <a:gd name="connsiteY3" fmla="*/ 148493 h 451487"/>
                  <a:gd name="connsiteX4" fmla="*/ 228208 w 334001"/>
                  <a:gd name="connsiteY4" fmla="*/ 0 h 451487"/>
                  <a:gd name="connsiteX5" fmla="*/ 266040 w 334001"/>
                  <a:gd name="connsiteY5" fmla="*/ 46893 h 451487"/>
                  <a:gd name="connsiteX6" fmla="*/ 310523 w 334001"/>
                  <a:gd name="connsiteY6" fmla="*/ 84993 h 451487"/>
                  <a:gd name="connsiteX7" fmla="*/ 309362 w 334001"/>
                  <a:gd name="connsiteY7" fmla="*/ 117349 h 451487"/>
                  <a:gd name="connsiteX8" fmla="*/ 321795 w 334001"/>
                  <a:gd name="connsiteY8" fmla="*/ 131222 h 451487"/>
                  <a:gd name="connsiteX9" fmla="*/ 334001 w 334001"/>
                  <a:gd name="connsiteY9" fmla="*/ 152431 h 451487"/>
                  <a:gd name="connsiteX10" fmla="*/ 249020 w 334001"/>
                  <a:gd name="connsiteY10" fmla="*/ 451487 h 451487"/>
                  <a:gd name="connsiteX11" fmla="*/ 172328 w 334001"/>
                  <a:gd name="connsiteY11" fmla="*/ 409957 h 451487"/>
                  <a:gd name="connsiteX12" fmla="*/ 95635 w 334001"/>
                  <a:gd name="connsiteY12" fmla="*/ 451487 h 451487"/>
                  <a:gd name="connsiteX13" fmla="*/ 76694 w 334001"/>
                  <a:gd name="connsiteY13" fmla="*/ 358171 h 451487"/>
                  <a:gd name="connsiteX14" fmla="*/ 0 w 334001"/>
                  <a:gd name="connsiteY14" fmla="*/ 316642 h 451487"/>
                  <a:gd name="connsiteX0" fmla="*/ 0 w 334001"/>
                  <a:gd name="connsiteY0" fmla="*/ 316642 h 451487"/>
                  <a:gd name="connsiteX1" fmla="*/ 53073 w 334001"/>
                  <a:gd name="connsiteY1" fmla="*/ 241809 h 451487"/>
                  <a:gd name="connsiteX2" fmla="*/ 34132 w 334001"/>
                  <a:gd name="connsiteY2" fmla="*/ 148493 h 451487"/>
                  <a:gd name="connsiteX3" fmla="*/ 119255 w 334001"/>
                  <a:gd name="connsiteY3" fmla="*/ 148493 h 451487"/>
                  <a:gd name="connsiteX4" fmla="*/ 228208 w 334001"/>
                  <a:gd name="connsiteY4" fmla="*/ 0 h 451487"/>
                  <a:gd name="connsiteX5" fmla="*/ 266040 w 334001"/>
                  <a:gd name="connsiteY5" fmla="*/ 46893 h 451487"/>
                  <a:gd name="connsiteX6" fmla="*/ 310523 w 334001"/>
                  <a:gd name="connsiteY6" fmla="*/ 84993 h 451487"/>
                  <a:gd name="connsiteX7" fmla="*/ 309362 w 334001"/>
                  <a:gd name="connsiteY7" fmla="*/ 117349 h 451487"/>
                  <a:gd name="connsiteX8" fmla="*/ 321795 w 334001"/>
                  <a:gd name="connsiteY8" fmla="*/ 131222 h 451487"/>
                  <a:gd name="connsiteX9" fmla="*/ 334001 w 334001"/>
                  <a:gd name="connsiteY9" fmla="*/ 152431 h 451487"/>
                  <a:gd name="connsiteX10" fmla="*/ 332840 w 334001"/>
                  <a:gd name="connsiteY10" fmla="*/ 174627 h 451487"/>
                  <a:gd name="connsiteX11" fmla="*/ 172328 w 334001"/>
                  <a:gd name="connsiteY11" fmla="*/ 409957 h 451487"/>
                  <a:gd name="connsiteX12" fmla="*/ 95635 w 334001"/>
                  <a:gd name="connsiteY12" fmla="*/ 451487 h 451487"/>
                  <a:gd name="connsiteX13" fmla="*/ 76694 w 334001"/>
                  <a:gd name="connsiteY13" fmla="*/ 358171 h 451487"/>
                  <a:gd name="connsiteX14" fmla="*/ 0 w 334001"/>
                  <a:gd name="connsiteY14" fmla="*/ 316642 h 451487"/>
                  <a:gd name="connsiteX0" fmla="*/ 0 w 334001"/>
                  <a:gd name="connsiteY0" fmla="*/ 316642 h 451487"/>
                  <a:gd name="connsiteX1" fmla="*/ 53073 w 334001"/>
                  <a:gd name="connsiteY1" fmla="*/ 241809 h 451487"/>
                  <a:gd name="connsiteX2" fmla="*/ 34132 w 334001"/>
                  <a:gd name="connsiteY2" fmla="*/ 148493 h 451487"/>
                  <a:gd name="connsiteX3" fmla="*/ 119255 w 334001"/>
                  <a:gd name="connsiteY3" fmla="*/ 148493 h 451487"/>
                  <a:gd name="connsiteX4" fmla="*/ 228208 w 334001"/>
                  <a:gd name="connsiteY4" fmla="*/ 0 h 451487"/>
                  <a:gd name="connsiteX5" fmla="*/ 266040 w 334001"/>
                  <a:gd name="connsiteY5" fmla="*/ 46893 h 451487"/>
                  <a:gd name="connsiteX6" fmla="*/ 310523 w 334001"/>
                  <a:gd name="connsiteY6" fmla="*/ 84993 h 451487"/>
                  <a:gd name="connsiteX7" fmla="*/ 309362 w 334001"/>
                  <a:gd name="connsiteY7" fmla="*/ 117349 h 451487"/>
                  <a:gd name="connsiteX8" fmla="*/ 321795 w 334001"/>
                  <a:gd name="connsiteY8" fmla="*/ 131222 h 451487"/>
                  <a:gd name="connsiteX9" fmla="*/ 334001 w 334001"/>
                  <a:gd name="connsiteY9" fmla="*/ 152431 h 451487"/>
                  <a:gd name="connsiteX10" fmla="*/ 332840 w 334001"/>
                  <a:gd name="connsiteY10" fmla="*/ 174627 h 451487"/>
                  <a:gd name="connsiteX11" fmla="*/ 304408 w 334001"/>
                  <a:gd name="connsiteY11" fmla="*/ 194057 h 451487"/>
                  <a:gd name="connsiteX12" fmla="*/ 95635 w 334001"/>
                  <a:gd name="connsiteY12" fmla="*/ 451487 h 451487"/>
                  <a:gd name="connsiteX13" fmla="*/ 76694 w 334001"/>
                  <a:gd name="connsiteY13" fmla="*/ 358171 h 451487"/>
                  <a:gd name="connsiteX14" fmla="*/ 0 w 334001"/>
                  <a:gd name="connsiteY14" fmla="*/ 316642 h 451487"/>
                  <a:gd name="connsiteX0" fmla="*/ 0 w 334001"/>
                  <a:gd name="connsiteY0" fmla="*/ 316642 h 358171"/>
                  <a:gd name="connsiteX1" fmla="*/ 53073 w 334001"/>
                  <a:gd name="connsiteY1" fmla="*/ 241809 h 358171"/>
                  <a:gd name="connsiteX2" fmla="*/ 34132 w 334001"/>
                  <a:gd name="connsiteY2" fmla="*/ 148493 h 358171"/>
                  <a:gd name="connsiteX3" fmla="*/ 119255 w 334001"/>
                  <a:gd name="connsiteY3" fmla="*/ 148493 h 358171"/>
                  <a:gd name="connsiteX4" fmla="*/ 228208 w 334001"/>
                  <a:gd name="connsiteY4" fmla="*/ 0 h 358171"/>
                  <a:gd name="connsiteX5" fmla="*/ 266040 w 334001"/>
                  <a:gd name="connsiteY5" fmla="*/ 46893 h 358171"/>
                  <a:gd name="connsiteX6" fmla="*/ 310523 w 334001"/>
                  <a:gd name="connsiteY6" fmla="*/ 84993 h 358171"/>
                  <a:gd name="connsiteX7" fmla="*/ 309362 w 334001"/>
                  <a:gd name="connsiteY7" fmla="*/ 117349 h 358171"/>
                  <a:gd name="connsiteX8" fmla="*/ 321795 w 334001"/>
                  <a:gd name="connsiteY8" fmla="*/ 131222 h 358171"/>
                  <a:gd name="connsiteX9" fmla="*/ 334001 w 334001"/>
                  <a:gd name="connsiteY9" fmla="*/ 152431 h 358171"/>
                  <a:gd name="connsiteX10" fmla="*/ 332840 w 334001"/>
                  <a:gd name="connsiteY10" fmla="*/ 174627 h 358171"/>
                  <a:gd name="connsiteX11" fmla="*/ 304408 w 334001"/>
                  <a:gd name="connsiteY11" fmla="*/ 194057 h 358171"/>
                  <a:gd name="connsiteX12" fmla="*/ 245495 w 334001"/>
                  <a:gd name="connsiteY12" fmla="*/ 187327 h 358171"/>
                  <a:gd name="connsiteX13" fmla="*/ 76694 w 334001"/>
                  <a:gd name="connsiteY13" fmla="*/ 358171 h 358171"/>
                  <a:gd name="connsiteX14" fmla="*/ 0 w 334001"/>
                  <a:gd name="connsiteY14" fmla="*/ 316642 h 358171"/>
                  <a:gd name="connsiteX0" fmla="*/ 0 w 334001"/>
                  <a:gd name="connsiteY0" fmla="*/ 316642 h 316642"/>
                  <a:gd name="connsiteX1" fmla="*/ 53073 w 334001"/>
                  <a:gd name="connsiteY1" fmla="*/ 241809 h 316642"/>
                  <a:gd name="connsiteX2" fmla="*/ 34132 w 334001"/>
                  <a:gd name="connsiteY2" fmla="*/ 148493 h 316642"/>
                  <a:gd name="connsiteX3" fmla="*/ 119255 w 334001"/>
                  <a:gd name="connsiteY3" fmla="*/ 148493 h 316642"/>
                  <a:gd name="connsiteX4" fmla="*/ 228208 w 334001"/>
                  <a:gd name="connsiteY4" fmla="*/ 0 h 316642"/>
                  <a:gd name="connsiteX5" fmla="*/ 266040 w 334001"/>
                  <a:gd name="connsiteY5" fmla="*/ 46893 h 316642"/>
                  <a:gd name="connsiteX6" fmla="*/ 310523 w 334001"/>
                  <a:gd name="connsiteY6" fmla="*/ 84993 h 316642"/>
                  <a:gd name="connsiteX7" fmla="*/ 309362 w 334001"/>
                  <a:gd name="connsiteY7" fmla="*/ 117349 h 316642"/>
                  <a:gd name="connsiteX8" fmla="*/ 321795 w 334001"/>
                  <a:gd name="connsiteY8" fmla="*/ 131222 h 316642"/>
                  <a:gd name="connsiteX9" fmla="*/ 334001 w 334001"/>
                  <a:gd name="connsiteY9" fmla="*/ 152431 h 316642"/>
                  <a:gd name="connsiteX10" fmla="*/ 332840 w 334001"/>
                  <a:gd name="connsiteY10" fmla="*/ 174627 h 316642"/>
                  <a:gd name="connsiteX11" fmla="*/ 304408 w 334001"/>
                  <a:gd name="connsiteY11" fmla="*/ 194057 h 316642"/>
                  <a:gd name="connsiteX12" fmla="*/ 245495 w 334001"/>
                  <a:gd name="connsiteY12" fmla="*/ 187327 h 316642"/>
                  <a:gd name="connsiteX13" fmla="*/ 190994 w 334001"/>
                  <a:gd name="connsiteY13" fmla="*/ 228631 h 316642"/>
                  <a:gd name="connsiteX14" fmla="*/ 0 w 334001"/>
                  <a:gd name="connsiteY14" fmla="*/ 316642 h 316642"/>
                  <a:gd name="connsiteX0" fmla="*/ 133508 w 299869"/>
                  <a:gd name="connsiteY0" fmla="*/ 192182 h 241809"/>
                  <a:gd name="connsiteX1" fmla="*/ 18941 w 299869"/>
                  <a:gd name="connsiteY1" fmla="*/ 241809 h 241809"/>
                  <a:gd name="connsiteX2" fmla="*/ 0 w 299869"/>
                  <a:gd name="connsiteY2" fmla="*/ 148493 h 241809"/>
                  <a:gd name="connsiteX3" fmla="*/ 85123 w 299869"/>
                  <a:gd name="connsiteY3" fmla="*/ 148493 h 241809"/>
                  <a:gd name="connsiteX4" fmla="*/ 194076 w 299869"/>
                  <a:gd name="connsiteY4" fmla="*/ 0 h 241809"/>
                  <a:gd name="connsiteX5" fmla="*/ 231908 w 299869"/>
                  <a:gd name="connsiteY5" fmla="*/ 46893 h 241809"/>
                  <a:gd name="connsiteX6" fmla="*/ 276391 w 299869"/>
                  <a:gd name="connsiteY6" fmla="*/ 84993 h 241809"/>
                  <a:gd name="connsiteX7" fmla="*/ 275230 w 299869"/>
                  <a:gd name="connsiteY7" fmla="*/ 117349 h 241809"/>
                  <a:gd name="connsiteX8" fmla="*/ 287663 w 299869"/>
                  <a:gd name="connsiteY8" fmla="*/ 131222 h 241809"/>
                  <a:gd name="connsiteX9" fmla="*/ 299869 w 299869"/>
                  <a:gd name="connsiteY9" fmla="*/ 152431 h 241809"/>
                  <a:gd name="connsiteX10" fmla="*/ 298708 w 299869"/>
                  <a:gd name="connsiteY10" fmla="*/ 174627 h 241809"/>
                  <a:gd name="connsiteX11" fmla="*/ 270276 w 299869"/>
                  <a:gd name="connsiteY11" fmla="*/ 194057 h 241809"/>
                  <a:gd name="connsiteX12" fmla="*/ 211363 w 299869"/>
                  <a:gd name="connsiteY12" fmla="*/ 187327 h 241809"/>
                  <a:gd name="connsiteX13" fmla="*/ 156862 w 299869"/>
                  <a:gd name="connsiteY13" fmla="*/ 228631 h 241809"/>
                  <a:gd name="connsiteX14" fmla="*/ 133508 w 299869"/>
                  <a:gd name="connsiteY14" fmla="*/ 192182 h 241809"/>
                  <a:gd name="connsiteX0" fmla="*/ 133508 w 299869"/>
                  <a:gd name="connsiteY0" fmla="*/ 192182 h 228631"/>
                  <a:gd name="connsiteX1" fmla="*/ 135781 w 299869"/>
                  <a:gd name="connsiteY1" fmla="*/ 170689 h 228631"/>
                  <a:gd name="connsiteX2" fmla="*/ 0 w 299869"/>
                  <a:gd name="connsiteY2" fmla="*/ 148493 h 228631"/>
                  <a:gd name="connsiteX3" fmla="*/ 85123 w 299869"/>
                  <a:gd name="connsiteY3" fmla="*/ 148493 h 228631"/>
                  <a:gd name="connsiteX4" fmla="*/ 194076 w 299869"/>
                  <a:gd name="connsiteY4" fmla="*/ 0 h 228631"/>
                  <a:gd name="connsiteX5" fmla="*/ 231908 w 299869"/>
                  <a:gd name="connsiteY5" fmla="*/ 46893 h 228631"/>
                  <a:gd name="connsiteX6" fmla="*/ 276391 w 299869"/>
                  <a:gd name="connsiteY6" fmla="*/ 84993 h 228631"/>
                  <a:gd name="connsiteX7" fmla="*/ 275230 w 299869"/>
                  <a:gd name="connsiteY7" fmla="*/ 117349 h 228631"/>
                  <a:gd name="connsiteX8" fmla="*/ 287663 w 299869"/>
                  <a:gd name="connsiteY8" fmla="*/ 131222 h 228631"/>
                  <a:gd name="connsiteX9" fmla="*/ 299869 w 299869"/>
                  <a:gd name="connsiteY9" fmla="*/ 152431 h 228631"/>
                  <a:gd name="connsiteX10" fmla="*/ 298708 w 299869"/>
                  <a:gd name="connsiteY10" fmla="*/ 174627 h 228631"/>
                  <a:gd name="connsiteX11" fmla="*/ 270276 w 299869"/>
                  <a:gd name="connsiteY11" fmla="*/ 194057 h 228631"/>
                  <a:gd name="connsiteX12" fmla="*/ 211363 w 299869"/>
                  <a:gd name="connsiteY12" fmla="*/ 187327 h 228631"/>
                  <a:gd name="connsiteX13" fmla="*/ 156862 w 299869"/>
                  <a:gd name="connsiteY13" fmla="*/ 228631 h 228631"/>
                  <a:gd name="connsiteX14" fmla="*/ 133508 w 299869"/>
                  <a:gd name="connsiteY14" fmla="*/ 192182 h 228631"/>
                  <a:gd name="connsiteX0" fmla="*/ 48385 w 214746"/>
                  <a:gd name="connsiteY0" fmla="*/ 192182 h 228631"/>
                  <a:gd name="connsiteX1" fmla="*/ 50658 w 214746"/>
                  <a:gd name="connsiteY1" fmla="*/ 170689 h 228631"/>
                  <a:gd name="connsiteX2" fmla="*/ 69817 w 214746"/>
                  <a:gd name="connsiteY2" fmla="*/ 140873 h 228631"/>
                  <a:gd name="connsiteX3" fmla="*/ 0 w 214746"/>
                  <a:gd name="connsiteY3" fmla="*/ 148493 h 228631"/>
                  <a:gd name="connsiteX4" fmla="*/ 108953 w 214746"/>
                  <a:gd name="connsiteY4" fmla="*/ 0 h 228631"/>
                  <a:gd name="connsiteX5" fmla="*/ 146785 w 214746"/>
                  <a:gd name="connsiteY5" fmla="*/ 46893 h 228631"/>
                  <a:gd name="connsiteX6" fmla="*/ 191268 w 214746"/>
                  <a:gd name="connsiteY6" fmla="*/ 84993 h 228631"/>
                  <a:gd name="connsiteX7" fmla="*/ 190107 w 214746"/>
                  <a:gd name="connsiteY7" fmla="*/ 117349 h 228631"/>
                  <a:gd name="connsiteX8" fmla="*/ 202540 w 214746"/>
                  <a:gd name="connsiteY8" fmla="*/ 131222 h 228631"/>
                  <a:gd name="connsiteX9" fmla="*/ 214746 w 214746"/>
                  <a:gd name="connsiteY9" fmla="*/ 152431 h 228631"/>
                  <a:gd name="connsiteX10" fmla="*/ 213585 w 214746"/>
                  <a:gd name="connsiteY10" fmla="*/ 174627 h 228631"/>
                  <a:gd name="connsiteX11" fmla="*/ 185153 w 214746"/>
                  <a:gd name="connsiteY11" fmla="*/ 194057 h 228631"/>
                  <a:gd name="connsiteX12" fmla="*/ 126240 w 214746"/>
                  <a:gd name="connsiteY12" fmla="*/ 187327 h 228631"/>
                  <a:gd name="connsiteX13" fmla="*/ 71739 w 214746"/>
                  <a:gd name="connsiteY13" fmla="*/ 228631 h 228631"/>
                  <a:gd name="connsiteX14" fmla="*/ 48385 w 214746"/>
                  <a:gd name="connsiteY14" fmla="*/ 192182 h 228631"/>
                  <a:gd name="connsiteX0" fmla="*/ 125 w 166486"/>
                  <a:gd name="connsiteY0" fmla="*/ 192182 h 228631"/>
                  <a:gd name="connsiteX1" fmla="*/ 2398 w 166486"/>
                  <a:gd name="connsiteY1" fmla="*/ 170689 h 228631"/>
                  <a:gd name="connsiteX2" fmla="*/ 21557 w 166486"/>
                  <a:gd name="connsiteY2" fmla="*/ 140873 h 228631"/>
                  <a:gd name="connsiteX3" fmla="*/ 0 w 166486"/>
                  <a:gd name="connsiteY3" fmla="*/ 79913 h 228631"/>
                  <a:gd name="connsiteX4" fmla="*/ 60693 w 166486"/>
                  <a:gd name="connsiteY4" fmla="*/ 0 h 228631"/>
                  <a:gd name="connsiteX5" fmla="*/ 98525 w 166486"/>
                  <a:gd name="connsiteY5" fmla="*/ 46893 h 228631"/>
                  <a:gd name="connsiteX6" fmla="*/ 143008 w 166486"/>
                  <a:gd name="connsiteY6" fmla="*/ 84993 h 228631"/>
                  <a:gd name="connsiteX7" fmla="*/ 141847 w 166486"/>
                  <a:gd name="connsiteY7" fmla="*/ 117349 h 228631"/>
                  <a:gd name="connsiteX8" fmla="*/ 154280 w 166486"/>
                  <a:gd name="connsiteY8" fmla="*/ 131222 h 228631"/>
                  <a:gd name="connsiteX9" fmla="*/ 166486 w 166486"/>
                  <a:gd name="connsiteY9" fmla="*/ 152431 h 228631"/>
                  <a:gd name="connsiteX10" fmla="*/ 165325 w 166486"/>
                  <a:gd name="connsiteY10" fmla="*/ 174627 h 228631"/>
                  <a:gd name="connsiteX11" fmla="*/ 136893 w 166486"/>
                  <a:gd name="connsiteY11" fmla="*/ 194057 h 228631"/>
                  <a:gd name="connsiteX12" fmla="*/ 77980 w 166486"/>
                  <a:gd name="connsiteY12" fmla="*/ 187327 h 228631"/>
                  <a:gd name="connsiteX13" fmla="*/ 23479 w 166486"/>
                  <a:gd name="connsiteY13" fmla="*/ 228631 h 228631"/>
                  <a:gd name="connsiteX14" fmla="*/ 125 w 166486"/>
                  <a:gd name="connsiteY14" fmla="*/ 192182 h 228631"/>
                  <a:gd name="connsiteX0" fmla="*/ 125 w 166486"/>
                  <a:gd name="connsiteY0" fmla="*/ 192182 h 228631"/>
                  <a:gd name="connsiteX1" fmla="*/ 2398 w 166486"/>
                  <a:gd name="connsiteY1" fmla="*/ 170689 h 228631"/>
                  <a:gd name="connsiteX2" fmla="*/ 21557 w 166486"/>
                  <a:gd name="connsiteY2" fmla="*/ 140873 h 228631"/>
                  <a:gd name="connsiteX3" fmla="*/ 0 w 166486"/>
                  <a:gd name="connsiteY3" fmla="*/ 79913 h 228631"/>
                  <a:gd name="connsiteX4" fmla="*/ 44098 w 166486"/>
                  <a:gd name="connsiteY4" fmla="*/ 46038 h 228631"/>
                  <a:gd name="connsiteX5" fmla="*/ 60693 w 166486"/>
                  <a:gd name="connsiteY5" fmla="*/ 0 h 228631"/>
                  <a:gd name="connsiteX6" fmla="*/ 98525 w 166486"/>
                  <a:gd name="connsiteY6" fmla="*/ 46893 h 228631"/>
                  <a:gd name="connsiteX7" fmla="*/ 143008 w 166486"/>
                  <a:gd name="connsiteY7" fmla="*/ 84993 h 228631"/>
                  <a:gd name="connsiteX8" fmla="*/ 141847 w 166486"/>
                  <a:gd name="connsiteY8" fmla="*/ 117349 h 228631"/>
                  <a:gd name="connsiteX9" fmla="*/ 154280 w 166486"/>
                  <a:gd name="connsiteY9" fmla="*/ 131222 h 228631"/>
                  <a:gd name="connsiteX10" fmla="*/ 166486 w 166486"/>
                  <a:gd name="connsiteY10" fmla="*/ 152431 h 228631"/>
                  <a:gd name="connsiteX11" fmla="*/ 165325 w 166486"/>
                  <a:gd name="connsiteY11" fmla="*/ 174627 h 228631"/>
                  <a:gd name="connsiteX12" fmla="*/ 136893 w 166486"/>
                  <a:gd name="connsiteY12" fmla="*/ 194057 h 228631"/>
                  <a:gd name="connsiteX13" fmla="*/ 77980 w 166486"/>
                  <a:gd name="connsiteY13" fmla="*/ 187327 h 228631"/>
                  <a:gd name="connsiteX14" fmla="*/ 23479 w 166486"/>
                  <a:gd name="connsiteY14" fmla="*/ 228631 h 228631"/>
                  <a:gd name="connsiteX15" fmla="*/ 125 w 166486"/>
                  <a:gd name="connsiteY15" fmla="*/ 192182 h 22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86" h="228631">
                    <a:moveTo>
                      <a:pt x="125" y="192182"/>
                    </a:moveTo>
                    <a:lnTo>
                      <a:pt x="2398" y="170689"/>
                    </a:lnTo>
                    <a:lnTo>
                      <a:pt x="21557" y="140873"/>
                    </a:lnTo>
                    <a:lnTo>
                      <a:pt x="0" y="79913"/>
                    </a:lnTo>
                    <a:cubicBezTo>
                      <a:pt x="9619" y="62695"/>
                      <a:pt x="34479" y="63256"/>
                      <a:pt x="44098" y="46038"/>
                    </a:cubicBezTo>
                    <a:lnTo>
                      <a:pt x="60693" y="0"/>
                    </a:lnTo>
                    <a:lnTo>
                      <a:pt x="98525" y="46893"/>
                    </a:lnTo>
                    <a:lnTo>
                      <a:pt x="143008" y="84993"/>
                    </a:lnTo>
                    <a:lnTo>
                      <a:pt x="141847" y="117349"/>
                    </a:lnTo>
                    <a:lnTo>
                      <a:pt x="154280" y="131222"/>
                    </a:lnTo>
                    <a:lnTo>
                      <a:pt x="166486" y="152431"/>
                    </a:lnTo>
                    <a:lnTo>
                      <a:pt x="165325" y="174627"/>
                    </a:lnTo>
                    <a:lnTo>
                      <a:pt x="136893" y="194057"/>
                    </a:lnTo>
                    <a:lnTo>
                      <a:pt x="77980" y="187327"/>
                    </a:lnTo>
                    <a:lnTo>
                      <a:pt x="23479" y="228631"/>
                    </a:lnTo>
                    <a:lnTo>
                      <a:pt x="125" y="192182"/>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0" name="5-Point Star 3">
                <a:extLst>
                  <a:ext uri="{FF2B5EF4-FFF2-40B4-BE49-F238E27FC236}">
                    <a16:creationId xmlns:a16="http://schemas.microsoft.com/office/drawing/2014/main" xmlns="" id="{7E888D9F-71A3-4CF1-A63B-DE59AAAA2470}"/>
                  </a:ext>
                </a:extLst>
              </p:cNvPr>
              <p:cNvSpPr/>
              <p:nvPr/>
            </p:nvSpPr>
            <p:spPr>
              <a:xfrm>
                <a:off x="2564809" y="5433039"/>
                <a:ext cx="83321" cy="95271"/>
              </a:xfrm>
              <a:custGeom>
                <a:avLst/>
                <a:gdLst>
                  <a:gd name="connsiteX0" fmla="*/ 0 w 103188"/>
                  <a:gd name="connsiteY0" fmla="*/ 29106 h 76200"/>
                  <a:gd name="connsiteX1" fmla="*/ 39415 w 103188"/>
                  <a:gd name="connsiteY1" fmla="*/ 29106 h 76200"/>
                  <a:gd name="connsiteX2" fmla="*/ 51594 w 103188"/>
                  <a:gd name="connsiteY2" fmla="*/ 0 h 76200"/>
                  <a:gd name="connsiteX3" fmla="*/ 63773 w 103188"/>
                  <a:gd name="connsiteY3" fmla="*/ 29106 h 76200"/>
                  <a:gd name="connsiteX4" fmla="*/ 103188 w 103188"/>
                  <a:gd name="connsiteY4" fmla="*/ 29106 h 76200"/>
                  <a:gd name="connsiteX5" fmla="*/ 71301 w 103188"/>
                  <a:gd name="connsiteY5" fmla="*/ 47094 h 76200"/>
                  <a:gd name="connsiteX6" fmla="*/ 83481 w 103188"/>
                  <a:gd name="connsiteY6" fmla="*/ 76200 h 76200"/>
                  <a:gd name="connsiteX7" fmla="*/ 51594 w 103188"/>
                  <a:gd name="connsiteY7" fmla="*/ 58211 h 76200"/>
                  <a:gd name="connsiteX8" fmla="*/ 19707 w 103188"/>
                  <a:gd name="connsiteY8" fmla="*/ 76200 h 76200"/>
                  <a:gd name="connsiteX9" fmla="*/ 31887 w 103188"/>
                  <a:gd name="connsiteY9" fmla="*/ 47094 h 76200"/>
                  <a:gd name="connsiteX10" fmla="*/ 0 w 103188"/>
                  <a:gd name="connsiteY10" fmla="*/ 29106 h 76200"/>
                  <a:gd name="connsiteX0" fmla="*/ 0 w 103188"/>
                  <a:gd name="connsiteY0" fmla="*/ 29106 h 118110"/>
                  <a:gd name="connsiteX1" fmla="*/ 39415 w 103188"/>
                  <a:gd name="connsiteY1" fmla="*/ 29106 h 118110"/>
                  <a:gd name="connsiteX2" fmla="*/ 51594 w 103188"/>
                  <a:gd name="connsiteY2" fmla="*/ 0 h 118110"/>
                  <a:gd name="connsiteX3" fmla="*/ 63773 w 103188"/>
                  <a:gd name="connsiteY3" fmla="*/ 29106 h 118110"/>
                  <a:gd name="connsiteX4" fmla="*/ 103188 w 103188"/>
                  <a:gd name="connsiteY4" fmla="*/ 29106 h 118110"/>
                  <a:gd name="connsiteX5" fmla="*/ 71301 w 103188"/>
                  <a:gd name="connsiteY5" fmla="*/ 47094 h 118110"/>
                  <a:gd name="connsiteX6" fmla="*/ 68241 w 103188"/>
                  <a:gd name="connsiteY6" fmla="*/ 118110 h 118110"/>
                  <a:gd name="connsiteX7" fmla="*/ 51594 w 103188"/>
                  <a:gd name="connsiteY7" fmla="*/ 58211 h 118110"/>
                  <a:gd name="connsiteX8" fmla="*/ 19707 w 103188"/>
                  <a:gd name="connsiteY8" fmla="*/ 76200 h 118110"/>
                  <a:gd name="connsiteX9" fmla="*/ 31887 w 103188"/>
                  <a:gd name="connsiteY9" fmla="*/ 47094 h 118110"/>
                  <a:gd name="connsiteX10" fmla="*/ 0 w 103188"/>
                  <a:gd name="connsiteY10" fmla="*/ 29106 h 118110"/>
                  <a:gd name="connsiteX0" fmla="*/ 0 w 103188"/>
                  <a:gd name="connsiteY0" fmla="*/ 29106 h 118110"/>
                  <a:gd name="connsiteX1" fmla="*/ 39415 w 103188"/>
                  <a:gd name="connsiteY1" fmla="*/ 29106 h 118110"/>
                  <a:gd name="connsiteX2" fmla="*/ 51594 w 103188"/>
                  <a:gd name="connsiteY2" fmla="*/ 0 h 118110"/>
                  <a:gd name="connsiteX3" fmla="*/ 63773 w 103188"/>
                  <a:gd name="connsiteY3" fmla="*/ 29106 h 118110"/>
                  <a:gd name="connsiteX4" fmla="*/ 103188 w 103188"/>
                  <a:gd name="connsiteY4" fmla="*/ 29106 h 118110"/>
                  <a:gd name="connsiteX5" fmla="*/ 82731 w 103188"/>
                  <a:gd name="connsiteY5" fmla="*/ 100434 h 118110"/>
                  <a:gd name="connsiteX6" fmla="*/ 68241 w 103188"/>
                  <a:gd name="connsiteY6" fmla="*/ 118110 h 118110"/>
                  <a:gd name="connsiteX7" fmla="*/ 51594 w 103188"/>
                  <a:gd name="connsiteY7" fmla="*/ 58211 h 118110"/>
                  <a:gd name="connsiteX8" fmla="*/ 19707 w 103188"/>
                  <a:gd name="connsiteY8" fmla="*/ 76200 h 118110"/>
                  <a:gd name="connsiteX9" fmla="*/ 31887 w 103188"/>
                  <a:gd name="connsiteY9" fmla="*/ 47094 h 118110"/>
                  <a:gd name="connsiteX10" fmla="*/ 0 w 103188"/>
                  <a:gd name="connsiteY10" fmla="*/ 29106 h 118110"/>
                  <a:gd name="connsiteX0" fmla="*/ 0 w 82731"/>
                  <a:gd name="connsiteY0" fmla="*/ 29106 h 118110"/>
                  <a:gd name="connsiteX1" fmla="*/ 39415 w 82731"/>
                  <a:gd name="connsiteY1" fmla="*/ 29106 h 118110"/>
                  <a:gd name="connsiteX2" fmla="*/ 51594 w 82731"/>
                  <a:gd name="connsiteY2" fmla="*/ 0 h 118110"/>
                  <a:gd name="connsiteX3" fmla="*/ 63773 w 82731"/>
                  <a:gd name="connsiteY3" fmla="*/ 29106 h 118110"/>
                  <a:gd name="connsiteX4" fmla="*/ 78423 w 82731"/>
                  <a:gd name="connsiteY4" fmla="*/ 65301 h 118110"/>
                  <a:gd name="connsiteX5" fmla="*/ 82731 w 82731"/>
                  <a:gd name="connsiteY5" fmla="*/ 100434 h 118110"/>
                  <a:gd name="connsiteX6" fmla="*/ 68241 w 82731"/>
                  <a:gd name="connsiteY6" fmla="*/ 118110 h 118110"/>
                  <a:gd name="connsiteX7" fmla="*/ 51594 w 82731"/>
                  <a:gd name="connsiteY7" fmla="*/ 58211 h 118110"/>
                  <a:gd name="connsiteX8" fmla="*/ 19707 w 82731"/>
                  <a:gd name="connsiteY8" fmla="*/ 76200 h 118110"/>
                  <a:gd name="connsiteX9" fmla="*/ 31887 w 82731"/>
                  <a:gd name="connsiteY9" fmla="*/ 47094 h 118110"/>
                  <a:gd name="connsiteX10" fmla="*/ 0 w 82731"/>
                  <a:gd name="connsiteY10" fmla="*/ 29106 h 118110"/>
                  <a:gd name="connsiteX0" fmla="*/ 0 w 82731"/>
                  <a:gd name="connsiteY0" fmla="*/ 29106 h 118110"/>
                  <a:gd name="connsiteX1" fmla="*/ 39415 w 82731"/>
                  <a:gd name="connsiteY1" fmla="*/ 29106 h 118110"/>
                  <a:gd name="connsiteX2" fmla="*/ 51594 w 82731"/>
                  <a:gd name="connsiteY2" fmla="*/ 0 h 118110"/>
                  <a:gd name="connsiteX3" fmla="*/ 63773 w 82731"/>
                  <a:gd name="connsiteY3" fmla="*/ 29106 h 118110"/>
                  <a:gd name="connsiteX4" fmla="*/ 78423 w 82731"/>
                  <a:gd name="connsiteY4" fmla="*/ 65301 h 118110"/>
                  <a:gd name="connsiteX5" fmla="*/ 82731 w 82731"/>
                  <a:gd name="connsiteY5" fmla="*/ 100434 h 118110"/>
                  <a:gd name="connsiteX6" fmla="*/ 68241 w 82731"/>
                  <a:gd name="connsiteY6" fmla="*/ 118110 h 118110"/>
                  <a:gd name="connsiteX7" fmla="*/ 53499 w 82731"/>
                  <a:gd name="connsiteY7" fmla="*/ 92501 h 118110"/>
                  <a:gd name="connsiteX8" fmla="*/ 19707 w 82731"/>
                  <a:gd name="connsiteY8" fmla="*/ 76200 h 118110"/>
                  <a:gd name="connsiteX9" fmla="*/ 31887 w 82731"/>
                  <a:gd name="connsiteY9" fmla="*/ 47094 h 118110"/>
                  <a:gd name="connsiteX10" fmla="*/ 0 w 82731"/>
                  <a:gd name="connsiteY10" fmla="*/ 29106 h 118110"/>
                  <a:gd name="connsiteX0" fmla="*/ 0 w 82731"/>
                  <a:gd name="connsiteY0" fmla="*/ 29106 h 118110"/>
                  <a:gd name="connsiteX1" fmla="*/ 39415 w 82731"/>
                  <a:gd name="connsiteY1" fmla="*/ 29106 h 118110"/>
                  <a:gd name="connsiteX2" fmla="*/ 51594 w 82731"/>
                  <a:gd name="connsiteY2" fmla="*/ 0 h 118110"/>
                  <a:gd name="connsiteX3" fmla="*/ 63773 w 82731"/>
                  <a:gd name="connsiteY3" fmla="*/ 29106 h 118110"/>
                  <a:gd name="connsiteX4" fmla="*/ 78423 w 82731"/>
                  <a:gd name="connsiteY4" fmla="*/ 65301 h 118110"/>
                  <a:gd name="connsiteX5" fmla="*/ 82731 w 82731"/>
                  <a:gd name="connsiteY5" fmla="*/ 100434 h 118110"/>
                  <a:gd name="connsiteX6" fmla="*/ 68241 w 82731"/>
                  <a:gd name="connsiteY6" fmla="*/ 118110 h 118110"/>
                  <a:gd name="connsiteX7" fmla="*/ 53499 w 82731"/>
                  <a:gd name="connsiteY7" fmla="*/ 92501 h 118110"/>
                  <a:gd name="connsiteX8" fmla="*/ 36852 w 82731"/>
                  <a:gd name="connsiteY8" fmla="*/ 87630 h 118110"/>
                  <a:gd name="connsiteX9" fmla="*/ 31887 w 82731"/>
                  <a:gd name="connsiteY9" fmla="*/ 47094 h 118110"/>
                  <a:gd name="connsiteX10" fmla="*/ 0 w 82731"/>
                  <a:gd name="connsiteY10" fmla="*/ 29106 h 118110"/>
                  <a:gd name="connsiteX0" fmla="*/ 0 w 82731"/>
                  <a:gd name="connsiteY0" fmla="*/ 29106 h 118110"/>
                  <a:gd name="connsiteX1" fmla="*/ 39415 w 82731"/>
                  <a:gd name="connsiteY1" fmla="*/ 29106 h 118110"/>
                  <a:gd name="connsiteX2" fmla="*/ 51594 w 82731"/>
                  <a:gd name="connsiteY2" fmla="*/ 0 h 118110"/>
                  <a:gd name="connsiteX3" fmla="*/ 63773 w 82731"/>
                  <a:gd name="connsiteY3" fmla="*/ 29106 h 118110"/>
                  <a:gd name="connsiteX4" fmla="*/ 78423 w 82731"/>
                  <a:gd name="connsiteY4" fmla="*/ 65301 h 118110"/>
                  <a:gd name="connsiteX5" fmla="*/ 82731 w 82731"/>
                  <a:gd name="connsiteY5" fmla="*/ 100434 h 118110"/>
                  <a:gd name="connsiteX6" fmla="*/ 68241 w 82731"/>
                  <a:gd name="connsiteY6" fmla="*/ 118110 h 118110"/>
                  <a:gd name="connsiteX7" fmla="*/ 53499 w 82731"/>
                  <a:gd name="connsiteY7" fmla="*/ 92501 h 118110"/>
                  <a:gd name="connsiteX8" fmla="*/ 36852 w 82731"/>
                  <a:gd name="connsiteY8" fmla="*/ 87630 h 118110"/>
                  <a:gd name="connsiteX9" fmla="*/ 26172 w 82731"/>
                  <a:gd name="connsiteY9" fmla="*/ 98529 h 118110"/>
                  <a:gd name="connsiteX10" fmla="*/ 0 w 82731"/>
                  <a:gd name="connsiteY10" fmla="*/ 29106 h 118110"/>
                  <a:gd name="connsiteX0" fmla="*/ 0 w 69396"/>
                  <a:gd name="connsiteY0" fmla="*/ 65301 h 118110"/>
                  <a:gd name="connsiteX1" fmla="*/ 26080 w 69396"/>
                  <a:gd name="connsiteY1" fmla="*/ 29106 h 118110"/>
                  <a:gd name="connsiteX2" fmla="*/ 38259 w 69396"/>
                  <a:gd name="connsiteY2" fmla="*/ 0 h 118110"/>
                  <a:gd name="connsiteX3" fmla="*/ 50438 w 69396"/>
                  <a:gd name="connsiteY3" fmla="*/ 29106 h 118110"/>
                  <a:gd name="connsiteX4" fmla="*/ 65088 w 69396"/>
                  <a:gd name="connsiteY4" fmla="*/ 65301 h 118110"/>
                  <a:gd name="connsiteX5" fmla="*/ 69396 w 69396"/>
                  <a:gd name="connsiteY5" fmla="*/ 100434 h 118110"/>
                  <a:gd name="connsiteX6" fmla="*/ 54906 w 69396"/>
                  <a:gd name="connsiteY6" fmla="*/ 118110 h 118110"/>
                  <a:gd name="connsiteX7" fmla="*/ 40164 w 69396"/>
                  <a:gd name="connsiteY7" fmla="*/ 92501 h 118110"/>
                  <a:gd name="connsiteX8" fmla="*/ 23517 w 69396"/>
                  <a:gd name="connsiteY8" fmla="*/ 87630 h 118110"/>
                  <a:gd name="connsiteX9" fmla="*/ 12837 w 69396"/>
                  <a:gd name="connsiteY9" fmla="*/ 98529 h 118110"/>
                  <a:gd name="connsiteX10" fmla="*/ 0 w 69396"/>
                  <a:gd name="connsiteY10" fmla="*/ 65301 h 118110"/>
                  <a:gd name="connsiteX0" fmla="*/ 13925 w 83321"/>
                  <a:gd name="connsiteY0" fmla="*/ 65301 h 118110"/>
                  <a:gd name="connsiteX1" fmla="*/ 0 w 83321"/>
                  <a:gd name="connsiteY1" fmla="*/ 40536 h 118110"/>
                  <a:gd name="connsiteX2" fmla="*/ 52184 w 83321"/>
                  <a:gd name="connsiteY2" fmla="*/ 0 h 118110"/>
                  <a:gd name="connsiteX3" fmla="*/ 64363 w 83321"/>
                  <a:gd name="connsiteY3" fmla="*/ 29106 h 118110"/>
                  <a:gd name="connsiteX4" fmla="*/ 79013 w 83321"/>
                  <a:gd name="connsiteY4" fmla="*/ 65301 h 118110"/>
                  <a:gd name="connsiteX5" fmla="*/ 83321 w 83321"/>
                  <a:gd name="connsiteY5" fmla="*/ 100434 h 118110"/>
                  <a:gd name="connsiteX6" fmla="*/ 68831 w 83321"/>
                  <a:gd name="connsiteY6" fmla="*/ 118110 h 118110"/>
                  <a:gd name="connsiteX7" fmla="*/ 54089 w 83321"/>
                  <a:gd name="connsiteY7" fmla="*/ 92501 h 118110"/>
                  <a:gd name="connsiteX8" fmla="*/ 37442 w 83321"/>
                  <a:gd name="connsiteY8" fmla="*/ 87630 h 118110"/>
                  <a:gd name="connsiteX9" fmla="*/ 26762 w 83321"/>
                  <a:gd name="connsiteY9" fmla="*/ 98529 h 118110"/>
                  <a:gd name="connsiteX10" fmla="*/ 13925 w 83321"/>
                  <a:gd name="connsiteY10" fmla="*/ 65301 h 118110"/>
                  <a:gd name="connsiteX0" fmla="*/ 10115 w 83321"/>
                  <a:gd name="connsiteY0" fmla="*/ 67206 h 118110"/>
                  <a:gd name="connsiteX1" fmla="*/ 0 w 83321"/>
                  <a:gd name="connsiteY1" fmla="*/ 40536 h 118110"/>
                  <a:gd name="connsiteX2" fmla="*/ 52184 w 83321"/>
                  <a:gd name="connsiteY2" fmla="*/ 0 h 118110"/>
                  <a:gd name="connsiteX3" fmla="*/ 64363 w 83321"/>
                  <a:gd name="connsiteY3" fmla="*/ 29106 h 118110"/>
                  <a:gd name="connsiteX4" fmla="*/ 79013 w 83321"/>
                  <a:gd name="connsiteY4" fmla="*/ 65301 h 118110"/>
                  <a:gd name="connsiteX5" fmla="*/ 83321 w 83321"/>
                  <a:gd name="connsiteY5" fmla="*/ 100434 h 118110"/>
                  <a:gd name="connsiteX6" fmla="*/ 68831 w 83321"/>
                  <a:gd name="connsiteY6" fmla="*/ 118110 h 118110"/>
                  <a:gd name="connsiteX7" fmla="*/ 54089 w 83321"/>
                  <a:gd name="connsiteY7" fmla="*/ 92501 h 118110"/>
                  <a:gd name="connsiteX8" fmla="*/ 37442 w 83321"/>
                  <a:gd name="connsiteY8" fmla="*/ 87630 h 118110"/>
                  <a:gd name="connsiteX9" fmla="*/ 26762 w 83321"/>
                  <a:gd name="connsiteY9" fmla="*/ 98529 h 118110"/>
                  <a:gd name="connsiteX10" fmla="*/ 10115 w 83321"/>
                  <a:gd name="connsiteY10" fmla="*/ 67206 h 118110"/>
                  <a:gd name="connsiteX0" fmla="*/ 10115 w 83321"/>
                  <a:gd name="connsiteY0" fmla="*/ 67206 h 118110"/>
                  <a:gd name="connsiteX1" fmla="*/ 0 w 83321"/>
                  <a:gd name="connsiteY1" fmla="*/ 40536 h 118110"/>
                  <a:gd name="connsiteX2" fmla="*/ 52184 w 83321"/>
                  <a:gd name="connsiteY2" fmla="*/ 0 h 118110"/>
                  <a:gd name="connsiteX3" fmla="*/ 64363 w 83321"/>
                  <a:gd name="connsiteY3" fmla="*/ 29106 h 118110"/>
                  <a:gd name="connsiteX4" fmla="*/ 79013 w 83321"/>
                  <a:gd name="connsiteY4" fmla="*/ 65301 h 118110"/>
                  <a:gd name="connsiteX5" fmla="*/ 83321 w 83321"/>
                  <a:gd name="connsiteY5" fmla="*/ 100434 h 118110"/>
                  <a:gd name="connsiteX6" fmla="*/ 68831 w 83321"/>
                  <a:gd name="connsiteY6" fmla="*/ 118110 h 118110"/>
                  <a:gd name="connsiteX7" fmla="*/ 54089 w 83321"/>
                  <a:gd name="connsiteY7" fmla="*/ 92501 h 118110"/>
                  <a:gd name="connsiteX8" fmla="*/ 37442 w 83321"/>
                  <a:gd name="connsiteY8" fmla="*/ 87630 h 118110"/>
                  <a:gd name="connsiteX9" fmla="*/ 19142 w 83321"/>
                  <a:gd name="connsiteY9" fmla="*/ 98529 h 118110"/>
                  <a:gd name="connsiteX10" fmla="*/ 10115 w 83321"/>
                  <a:gd name="connsiteY10" fmla="*/ 67206 h 118110"/>
                  <a:gd name="connsiteX0" fmla="*/ 10115 w 83321"/>
                  <a:gd name="connsiteY0" fmla="*/ 38100 h 89004"/>
                  <a:gd name="connsiteX1" fmla="*/ 0 w 83321"/>
                  <a:gd name="connsiteY1" fmla="*/ 11430 h 89004"/>
                  <a:gd name="connsiteX2" fmla="*/ 25514 w 83321"/>
                  <a:gd name="connsiteY2" fmla="*/ 7089 h 89004"/>
                  <a:gd name="connsiteX3" fmla="*/ 64363 w 83321"/>
                  <a:gd name="connsiteY3" fmla="*/ 0 h 89004"/>
                  <a:gd name="connsiteX4" fmla="*/ 79013 w 83321"/>
                  <a:gd name="connsiteY4" fmla="*/ 36195 h 89004"/>
                  <a:gd name="connsiteX5" fmla="*/ 83321 w 83321"/>
                  <a:gd name="connsiteY5" fmla="*/ 71328 h 89004"/>
                  <a:gd name="connsiteX6" fmla="*/ 68831 w 83321"/>
                  <a:gd name="connsiteY6" fmla="*/ 89004 h 89004"/>
                  <a:gd name="connsiteX7" fmla="*/ 54089 w 83321"/>
                  <a:gd name="connsiteY7" fmla="*/ 63395 h 89004"/>
                  <a:gd name="connsiteX8" fmla="*/ 37442 w 83321"/>
                  <a:gd name="connsiteY8" fmla="*/ 58524 h 89004"/>
                  <a:gd name="connsiteX9" fmla="*/ 19142 w 83321"/>
                  <a:gd name="connsiteY9" fmla="*/ 69423 h 89004"/>
                  <a:gd name="connsiteX10" fmla="*/ 10115 w 83321"/>
                  <a:gd name="connsiteY10" fmla="*/ 38100 h 89004"/>
                  <a:gd name="connsiteX0" fmla="*/ 10115 w 161518"/>
                  <a:gd name="connsiteY0" fmla="*/ 45720 h 96624"/>
                  <a:gd name="connsiteX1" fmla="*/ 0 w 161518"/>
                  <a:gd name="connsiteY1" fmla="*/ 19050 h 96624"/>
                  <a:gd name="connsiteX2" fmla="*/ 25514 w 161518"/>
                  <a:gd name="connsiteY2" fmla="*/ 14709 h 96624"/>
                  <a:gd name="connsiteX3" fmla="*/ 161518 w 161518"/>
                  <a:gd name="connsiteY3" fmla="*/ 0 h 96624"/>
                  <a:gd name="connsiteX4" fmla="*/ 79013 w 161518"/>
                  <a:gd name="connsiteY4" fmla="*/ 43815 h 96624"/>
                  <a:gd name="connsiteX5" fmla="*/ 83321 w 161518"/>
                  <a:gd name="connsiteY5" fmla="*/ 78948 h 96624"/>
                  <a:gd name="connsiteX6" fmla="*/ 68831 w 161518"/>
                  <a:gd name="connsiteY6" fmla="*/ 96624 h 96624"/>
                  <a:gd name="connsiteX7" fmla="*/ 54089 w 161518"/>
                  <a:gd name="connsiteY7" fmla="*/ 71015 h 96624"/>
                  <a:gd name="connsiteX8" fmla="*/ 37442 w 161518"/>
                  <a:gd name="connsiteY8" fmla="*/ 66144 h 96624"/>
                  <a:gd name="connsiteX9" fmla="*/ 19142 w 161518"/>
                  <a:gd name="connsiteY9" fmla="*/ 77043 h 96624"/>
                  <a:gd name="connsiteX10" fmla="*/ 10115 w 161518"/>
                  <a:gd name="connsiteY10" fmla="*/ 45720 h 96624"/>
                  <a:gd name="connsiteX0" fmla="*/ 10115 w 83321"/>
                  <a:gd name="connsiteY0" fmla="*/ 31011 h 81915"/>
                  <a:gd name="connsiteX1" fmla="*/ 0 w 83321"/>
                  <a:gd name="connsiteY1" fmla="*/ 4341 h 81915"/>
                  <a:gd name="connsiteX2" fmla="*/ 25514 w 83321"/>
                  <a:gd name="connsiteY2" fmla="*/ 0 h 81915"/>
                  <a:gd name="connsiteX3" fmla="*/ 81508 w 83321"/>
                  <a:gd name="connsiteY3" fmla="*/ 6246 h 81915"/>
                  <a:gd name="connsiteX4" fmla="*/ 79013 w 83321"/>
                  <a:gd name="connsiteY4" fmla="*/ 29106 h 81915"/>
                  <a:gd name="connsiteX5" fmla="*/ 83321 w 83321"/>
                  <a:gd name="connsiteY5" fmla="*/ 64239 h 81915"/>
                  <a:gd name="connsiteX6" fmla="*/ 68831 w 83321"/>
                  <a:gd name="connsiteY6" fmla="*/ 81915 h 81915"/>
                  <a:gd name="connsiteX7" fmla="*/ 54089 w 83321"/>
                  <a:gd name="connsiteY7" fmla="*/ 56306 h 81915"/>
                  <a:gd name="connsiteX8" fmla="*/ 37442 w 83321"/>
                  <a:gd name="connsiteY8" fmla="*/ 51435 h 81915"/>
                  <a:gd name="connsiteX9" fmla="*/ 19142 w 83321"/>
                  <a:gd name="connsiteY9" fmla="*/ 62334 h 81915"/>
                  <a:gd name="connsiteX10" fmla="*/ 10115 w 83321"/>
                  <a:gd name="connsiteY10" fmla="*/ 31011 h 81915"/>
                  <a:gd name="connsiteX0" fmla="*/ 10115 w 83321"/>
                  <a:gd name="connsiteY0" fmla="*/ 31011 h 81915"/>
                  <a:gd name="connsiteX1" fmla="*/ 0 w 83321"/>
                  <a:gd name="connsiteY1" fmla="*/ 4341 h 81915"/>
                  <a:gd name="connsiteX2" fmla="*/ 25514 w 83321"/>
                  <a:gd name="connsiteY2" fmla="*/ 0 h 81915"/>
                  <a:gd name="connsiteX3" fmla="*/ 81508 w 83321"/>
                  <a:gd name="connsiteY3" fmla="*/ 6246 h 81915"/>
                  <a:gd name="connsiteX4" fmla="*/ 79013 w 83321"/>
                  <a:gd name="connsiteY4" fmla="*/ 29106 h 81915"/>
                  <a:gd name="connsiteX5" fmla="*/ 83321 w 83321"/>
                  <a:gd name="connsiteY5" fmla="*/ 64239 h 81915"/>
                  <a:gd name="connsiteX6" fmla="*/ 68831 w 83321"/>
                  <a:gd name="connsiteY6" fmla="*/ 81915 h 81915"/>
                  <a:gd name="connsiteX7" fmla="*/ 54089 w 83321"/>
                  <a:gd name="connsiteY7" fmla="*/ 56306 h 81915"/>
                  <a:gd name="connsiteX8" fmla="*/ 37442 w 83321"/>
                  <a:gd name="connsiteY8" fmla="*/ 51435 h 81915"/>
                  <a:gd name="connsiteX9" fmla="*/ 19142 w 83321"/>
                  <a:gd name="connsiteY9" fmla="*/ 62334 h 81915"/>
                  <a:gd name="connsiteX10" fmla="*/ 10115 w 83321"/>
                  <a:gd name="connsiteY10" fmla="*/ 31011 h 81915"/>
                  <a:gd name="connsiteX0" fmla="*/ 10115 w 83321"/>
                  <a:gd name="connsiteY0" fmla="*/ 152933 h 203837"/>
                  <a:gd name="connsiteX1" fmla="*/ 0 w 83321"/>
                  <a:gd name="connsiteY1" fmla="*/ 126263 h 203837"/>
                  <a:gd name="connsiteX2" fmla="*/ 25514 w 83321"/>
                  <a:gd name="connsiteY2" fmla="*/ 121922 h 203837"/>
                  <a:gd name="connsiteX3" fmla="*/ 69806 w 83321"/>
                  <a:gd name="connsiteY3" fmla="*/ 2 h 203837"/>
                  <a:gd name="connsiteX4" fmla="*/ 81508 w 83321"/>
                  <a:gd name="connsiteY4" fmla="*/ 128168 h 203837"/>
                  <a:gd name="connsiteX5" fmla="*/ 79013 w 83321"/>
                  <a:gd name="connsiteY5" fmla="*/ 151028 h 203837"/>
                  <a:gd name="connsiteX6" fmla="*/ 83321 w 83321"/>
                  <a:gd name="connsiteY6" fmla="*/ 186161 h 203837"/>
                  <a:gd name="connsiteX7" fmla="*/ 68831 w 83321"/>
                  <a:gd name="connsiteY7" fmla="*/ 203837 h 203837"/>
                  <a:gd name="connsiteX8" fmla="*/ 54089 w 83321"/>
                  <a:gd name="connsiteY8" fmla="*/ 178228 h 203837"/>
                  <a:gd name="connsiteX9" fmla="*/ 37442 w 83321"/>
                  <a:gd name="connsiteY9" fmla="*/ 173357 h 203837"/>
                  <a:gd name="connsiteX10" fmla="*/ 19142 w 83321"/>
                  <a:gd name="connsiteY10" fmla="*/ 184256 h 203837"/>
                  <a:gd name="connsiteX11" fmla="*/ 10115 w 83321"/>
                  <a:gd name="connsiteY11" fmla="*/ 152933 h 203837"/>
                  <a:gd name="connsiteX0" fmla="*/ 10115 w 83321"/>
                  <a:gd name="connsiteY0" fmla="*/ 44367 h 95271"/>
                  <a:gd name="connsiteX1" fmla="*/ 0 w 83321"/>
                  <a:gd name="connsiteY1" fmla="*/ 17697 h 95271"/>
                  <a:gd name="connsiteX2" fmla="*/ 25514 w 83321"/>
                  <a:gd name="connsiteY2" fmla="*/ 13356 h 95271"/>
                  <a:gd name="connsiteX3" fmla="*/ 60281 w 83321"/>
                  <a:gd name="connsiteY3" fmla="*/ 21 h 95271"/>
                  <a:gd name="connsiteX4" fmla="*/ 81508 w 83321"/>
                  <a:gd name="connsiteY4" fmla="*/ 19602 h 95271"/>
                  <a:gd name="connsiteX5" fmla="*/ 79013 w 83321"/>
                  <a:gd name="connsiteY5" fmla="*/ 42462 h 95271"/>
                  <a:gd name="connsiteX6" fmla="*/ 83321 w 83321"/>
                  <a:gd name="connsiteY6" fmla="*/ 77595 h 95271"/>
                  <a:gd name="connsiteX7" fmla="*/ 68831 w 83321"/>
                  <a:gd name="connsiteY7" fmla="*/ 95271 h 95271"/>
                  <a:gd name="connsiteX8" fmla="*/ 54089 w 83321"/>
                  <a:gd name="connsiteY8" fmla="*/ 69662 h 95271"/>
                  <a:gd name="connsiteX9" fmla="*/ 37442 w 83321"/>
                  <a:gd name="connsiteY9" fmla="*/ 64791 h 95271"/>
                  <a:gd name="connsiteX10" fmla="*/ 19142 w 83321"/>
                  <a:gd name="connsiteY10" fmla="*/ 75690 h 95271"/>
                  <a:gd name="connsiteX11" fmla="*/ 10115 w 83321"/>
                  <a:gd name="connsiteY11" fmla="*/ 44367 h 95271"/>
                  <a:gd name="connsiteX0" fmla="*/ 10115 w 83321"/>
                  <a:gd name="connsiteY0" fmla="*/ 44367 h 95271"/>
                  <a:gd name="connsiteX1" fmla="*/ 0 w 83321"/>
                  <a:gd name="connsiteY1" fmla="*/ 17697 h 95271"/>
                  <a:gd name="connsiteX2" fmla="*/ 25514 w 83321"/>
                  <a:gd name="connsiteY2" fmla="*/ 13356 h 95271"/>
                  <a:gd name="connsiteX3" fmla="*/ 60281 w 83321"/>
                  <a:gd name="connsiteY3" fmla="*/ 21 h 95271"/>
                  <a:gd name="connsiteX4" fmla="*/ 77698 w 83321"/>
                  <a:gd name="connsiteY4" fmla="*/ 19602 h 95271"/>
                  <a:gd name="connsiteX5" fmla="*/ 79013 w 83321"/>
                  <a:gd name="connsiteY5" fmla="*/ 42462 h 95271"/>
                  <a:gd name="connsiteX6" fmla="*/ 83321 w 83321"/>
                  <a:gd name="connsiteY6" fmla="*/ 77595 h 95271"/>
                  <a:gd name="connsiteX7" fmla="*/ 68831 w 83321"/>
                  <a:gd name="connsiteY7" fmla="*/ 95271 h 95271"/>
                  <a:gd name="connsiteX8" fmla="*/ 54089 w 83321"/>
                  <a:gd name="connsiteY8" fmla="*/ 69662 h 95271"/>
                  <a:gd name="connsiteX9" fmla="*/ 37442 w 83321"/>
                  <a:gd name="connsiteY9" fmla="*/ 64791 h 95271"/>
                  <a:gd name="connsiteX10" fmla="*/ 19142 w 83321"/>
                  <a:gd name="connsiteY10" fmla="*/ 75690 h 95271"/>
                  <a:gd name="connsiteX11" fmla="*/ 10115 w 83321"/>
                  <a:gd name="connsiteY11" fmla="*/ 44367 h 9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21" h="95271">
                    <a:moveTo>
                      <a:pt x="10115" y="44367"/>
                    </a:moveTo>
                    <a:lnTo>
                      <a:pt x="0" y="17697"/>
                    </a:lnTo>
                    <a:lnTo>
                      <a:pt x="25514" y="13356"/>
                    </a:lnTo>
                    <a:cubicBezTo>
                      <a:pt x="33293" y="13991"/>
                      <a:pt x="52502" y="-614"/>
                      <a:pt x="60281" y="21"/>
                    </a:cubicBezTo>
                    <a:lnTo>
                      <a:pt x="77698" y="19602"/>
                    </a:lnTo>
                    <a:cubicBezTo>
                      <a:pt x="78136" y="27222"/>
                      <a:pt x="78575" y="34842"/>
                      <a:pt x="79013" y="42462"/>
                    </a:cubicBezTo>
                    <a:lnTo>
                      <a:pt x="83321" y="77595"/>
                    </a:lnTo>
                    <a:lnTo>
                      <a:pt x="68831" y="95271"/>
                    </a:lnTo>
                    <a:lnTo>
                      <a:pt x="54089" y="69662"/>
                    </a:lnTo>
                    <a:lnTo>
                      <a:pt x="37442" y="64791"/>
                    </a:lnTo>
                    <a:lnTo>
                      <a:pt x="19142" y="75690"/>
                    </a:lnTo>
                    <a:lnTo>
                      <a:pt x="10115" y="44367"/>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1" name="6-Point Star 4">
                <a:extLst>
                  <a:ext uri="{FF2B5EF4-FFF2-40B4-BE49-F238E27FC236}">
                    <a16:creationId xmlns:a16="http://schemas.microsoft.com/office/drawing/2014/main" xmlns="" id="{550A9F43-F8E9-4D0C-9248-FAA65073DD1D}"/>
                  </a:ext>
                </a:extLst>
              </p:cNvPr>
              <p:cNvSpPr/>
              <p:nvPr/>
            </p:nvSpPr>
            <p:spPr>
              <a:xfrm>
                <a:off x="2690551" y="5520602"/>
                <a:ext cx="107894" cy="132963"/>
              </a:xfrm>
              <a:custGeom>
                <a:avLst/>
                <a:gdLst>
                  <a:gd name="connsiteX0" fmla="*/ 0 w 226529"/>
                  <a:gd name="connsiteY0" fmla="*/ 45244 h 180975"/>
                  <a:gd name="connsiteX1" fmla="*/ 75509 w 226529"/>
                  <a:gd name="connsiteY1" fmla="*/ 45243 h 180975"/>
                  <a:gd name="connsiteX2" fmla="*/ 113265 w 226529"/>
                  <a:gd name="connsiteY2" fmla="*/ 0 h 180975"/>
                  <a:gd name="connsiteX3" fmla="*/ 151020 w 226529"/>
                  <a:gd name="connsiteY3" fmla="*/ 45243 h 180975"/>
                  <a:gd name="connsiteX4" fmla="*/ 226529 w 226529"/>
                  <a:gd name="connsiteY4" fmla="*/ 45244 h 180975"/>
                  <a:gd name="connsiteX5" fmla="*/ 188775 w 226529"/>
                  <a:gd name="connsiteY5" fmla="*/ 90488 h 180975"/>
                  <a:gd name="connsiteX6" fmla="*/ 226529 w 226529"/>
                  <a:gd name="connsiteY6" fmla="*/ 135731 h 180975"/>
                  <a:gd name="connsiteX7" fmla="*/ 151020 w 226529"/>
                  <a:gd name="connsiteY7" fmla="*/ 135732 h 180975"/>
                  <a:gd name="connsiteX8" fmla="*/ 113265 w 226529"/>
                  <a:gd name="connsiteY8" fmla="*/ 180975 h 180975"/>
                  <a:gd name="connsiteX9" fmla="*/ 75509 w 226529"/>
                  <a:gd name="connsiteY9" fmla="*/ 135732 h 180975"/>
                  <a:gd name="connsiteX10" fmla="*/ 0 w 226529"/>
                  <a:gd name="connsiteY10" fmla="*/ 135731 h 180975"/>
                  <a:gd name="connsiteX11" fmla="*/ 37754 w 226529"/>
                  <a:gd name="connsiteY11" fmla="*/ 90488 h 180975"/>
                  <a:gd name="connsiteX12" fmla="*/ 0 w 226529"/>
                  <a:gd name="connsiteY12" fmla="*/ 45244 h 180975"/>
                  <a:gd name="connsiteX0" fmla="*/ 48660 w 275189"/>
                  <a:gd name="connsiteY0" fmla="*/ 45244 h 188595"/>
                  <a:gd name="connsiteX1" fmla="*/ 124169 w 275189"/>
                  <a:gd name="connsiteY1" fmla="*/ 45243 h 188595"/>
                  <a:gd name="connsiteX2" fmla="*/ 161925 w 275189"/>
                  <a:gd name="connsiteY2" fmla="*/ 0 h 188595"/>
                  <a:gd name="connsiteX3" fmla="*/ 199680 w 275189"/>
                  <a:gd name="connsiteY3" fmla="*/ 45243 h 188595"/>
                  <a:gd name="connsiteX4" fmla="*/ 275189 w 275189"/>
                  <a:gd name="connsiteY4" fmla="*/ 45244 h 188595"/>
                  <a:gd name="connsiteX5" fmla="*/ 237435 w 275189"/>
                  <a:gd name="connsiteY5" fmla="*/ 90488 h 188595"/>
                  <a:gd name="connsiteX6" fmla="*/ 275189 w 275189"/>
                  <a:gd name="connsiteY6" fmla="*/ 135731 h 188595"/>
                  <a:gd name="connsiteX7" fmla="*/ 199680 w 275189"/>
                  <a:gd name="connsiteY7" fmla="*/ 135732 h 188595"/>
                  <a:gd name="connsiteX8" fmla="*/ 0 w 275189"/>
                  <a:gd name="connsiteY8" fmla="*/ 188595 h 188595"/>
                  <a:gd name="connsiteX9" fmla="*/ 124169 w 275189"/>
                  <a:gd name="connsiteY9" fmla="*/ 135732 h 188595"/>
                  <a:gd name="connsiteX10" fmla="*/ 48660 w 275189"/>
                  <a:gd name="connsiteY10" fmla="*/ 135731 h 188595"/>
                  <a:gd name="connsiteX11" fmla="*/ 86414 w 275189"/>
                  <a:gd name="connsiteY11" fmla="*/ 90488 h 188595"/>
                  <a:gd name="connsiteX12" fmla="*/ 48660 w 275189"/>
                  <a:gd name="connsiteY12" fmla="*/ 45244 h 188595"/>
                  <a:gd name="connsiteX0" fmla="*/ 86416 w 312945"/>
                  <a:gd name="connsiteY0" fmla="*/ 45244 h 188595"/>
                  <a:gd name="connsiteX1" fmla="*/ 161925 w 312945"/>
                  <a:gd name="connsiteY1" fmla="*/ 45243 h 188595"/>
                  <a:gd name="connsiteX2" fmla="*/ 199681 w 312945"/>
                  <a:gd name="connsiteY2" fmla="*/ 0 h 188595"/>
                  <a:gd name="connsiteX3" fmla="*/ 237436 w 312945"/>
                  <a:gd name="connsiteY3" fmla="*/ 45243 h 188595"/>
                  <a:gd name="connsiteX4" fmla="*/ 312945 w 312945"/>
                  <a:gd name="connsiteY4" fmla="*/ 45244 h 188595"/>
                  <a:gd name="connsiteX5" fmla="*/ 275191 w 312945"/>
                  <a:gd name="connsiteY5" fmla="*/ 90488 h 188595"/>
                  <a:gd name="connsiteX6" fmla="*/ 312945 w 312945"/>
                  <a:gd name="connsiteY6" fmla="*/ 135731 h 188595"/>
                  <a:gd name="connsiteX7" fmla="*/ 237436 w 312945"/>
                  <a:gd name="connsiteY7" fmla="*/ 135732 h 188595"/>
                  <a:gd name="connsiteX8" fmla="*/ 37756 w 312945"/>
                  <a:gd name="connsiteY8" fmla="*/ 188595 h 188595"/>
                  <a:gd name="connsiteX9" fmla="*/ 0 w 312945"/>
                  <a:gd name="connsiteY9" fmla="*/ 181452 h 188595"/>
                  <a:gd name="connsiteX10" fmla="*/ 86416 w 312945"/>
                  <a:gd name="connsiteY10" fmla="*/ 135731 h 188595"/>
                  <a:gd name="connsiteX11" fmla="*/ 124170 w 312945"/>
                  <a:gd name="connsiteY11" fmla="*/ 90488 h 188595"/>
                  <a:gd name="connsiteX12" fmla="*/ 86416 w 312945"/>
                  <a:gd name="connsiteY12" fmla="*/ 45244 h 188595"/>
                  <a:gd name="connsiteX0" fmla="*/ 102870 w 329399"/>
                  <a:gd name="connsiteY0" fmla="*/ 45244 h 188595"/>
                  <a:gd name="connsiteX1" fmla="*/ 178379 w 329399"/>
                  <a:gd name="connsiteY1" fmla="*/ 45243 h 188595"/>
                  <a:gd name="connsiteX2" fmla="*/ 216135 w 329399"/>
                  <a:gd name="connsiteY2" fmla="*/ 0 h 188595"/>
                  <a:gd name="connsiteX3" fmla="*/ 253890 w 329399"/>
                  <a:gd name="connsiteY3" fmla="*/ 45243 h 188595"/>
                  <a:gd name="connsiteX4" fmla="*/ 329399 w 329399"/>
                  <a:gd name="connsiteY4" fmla="*/ 45244 h 188595"/>
                  <a:gd name="connsiteX5" fmla="*/ 291645 w 329399"/>
                  <a:gd name="connsiteY5" fmla="*/ 90488 h 188595"/>
                  <a:gd name="connsiteX6" fmla="*/ 329399 w 329399"/>
                  <a:gd name="connsiteY6" fmla="*/ 135731 h 188595"/>
                  <a:gd name="connsiteX7" fmla="*/ 253890 w 329399"/>
                  <a:gd name="connsiteY7" fmla="*/ 135732 h 188595"/>
                  <a:gd name="connsiteX8" fmla="*/ 54210 w 329399"/>
                  <a:gd name="connsiteY8" fmla="*/ 188595 h 188595"/>
                  <a:gd name="connsiteX9" fmla="*/ 16454 w 329399"/>
                  <a:gd name="connsiteY9" fmla="*/ 181452 h 188595"/>
                  <a:gd name="connsiteX10" fmla="*/ 0 w 329399"/>
                  <a:gd name="connsiteY10" fmla="*/ 166211 h 188595"/>
                  <a:gd name="connsiteX11" fmla="*/ 140624 w 329399"/>
                  <a:gd name="connsiteY11" fmla="*/ 90488 h 188595"/>
                  <a:gd name="connsiteX12" fmla="*/ 102870 w 329399"/>
                  <a:gd name="connsiteY12" fmla="*/ 45244 h 188595"/>
                  <a:gd name="connsiteX0" fmla="*/ 110836 w 337365"/>
                  <a:gd name="connsiteY0" fmla="*/ 45244 h 188595"/>
                  <a:gd name="connsiteX1" fmla="*/ 186345 w 337365"/>
                  <a:gd name="connsiteY1" fmla="*/ 45243 h 188595"/>
                  <a:gd name="connsiteX2" fmla="*/ 224101 w 337365"/>
                  <a:gd name="connsiteY2" fmla="*/ 0 h 188595"/>
                  <a:gd name="connsiteX3" fmla="*/ 261856 w 337365"/>
                  <a:gd name="connsiteY3" fmla="*/ 45243 h 188595"/>
                  <a:gd name="connsiteX4" fmla="*/ 337365 w 337365"/>
                  <a:gd name="connsiteY4" fmla="*/ 45244 h 188595"/>
                  <a:gd name="connsiteX5" fmla="*/ 299611 w 337365"/>
                  <a:gd name="connsiteY5" fmla="*/ 90488 h 188595"/>
                  <a:gd name="connsiteX6" fmla="*/ 337365 w 337365"/>
                  <a:gd name="connsiteY6" fmla="*/ 135731 h 188595"/>
                  <a:gd name="connsiteX7" fmla="*/ 261856 w 337365"/>
                  <a:gd name="connsiteY7" fmla="*/ 135732 h 188595"/>
                  <a:gd name="connsiteX8" fmla="*/ 62176 w 337365"/>
                  <a:gd name="connsiteY8" fmla="*/ 188595 h 188595"/>
                  <a:gd name="connsiteX9" fmla="*/ 24420 w 337365"/>
                  <a:gd name="connsiteY9" fmla="*/ 181452 h 188595"/>
                  <a:gd name="connsiteX10" fmla="*/ 7966 w 337365"/>
                  <a:gd name="connsiteY10" fmla="*/ 166211 h 188595"/>
                  <a:gd name="connsiteX11" fmla="*/ 0 w 337365"/>
                  <a:gd name="connsiteY11" fmla="*/ 170498 h 188595"/>
                  <a:gd name="connsiteX12" fmla="*/ 110836 w 337365"/>
                  <a:gd name="connsiteY12" fmla="*/ 45244 h 188595"/>
                  <a:gd name="connsiteX0" fmla="*/ 13681 w 337365"/>
                  <a:gd name="connsiteY0" fmla="*/ 201454 h 201454"/>
                  <a:gd name="connsiteX1" fmla="*/ 186345 w 337365"/>
                  <a:gd name="connsiteY1" fmla="*/ 45243 h 201454"/>
                  <a:gd name="connsiteX2" fmla="*/ 224101 w 337365"/>
                  <a:gd name="connsiteY2" fmla="*/ 0 h 201454"/>
                  <a:gd name="connsiteX3" fmla="*/ 261856 w 337365"/>
                  <a:gd name="connsiteY3" fmla="*/ 45243 h 201454"/>
                  <a:gd name="connsiteX4" fmla="*/ 337365 w 337365"/>
                  <a:gd name="connsiteY4" fmla="*/ 45244 h 201454"/>
                  <a:gd name="connsiteX5" fmla="*/ 299611 w 337365"/>
                  <a:gd name="connsiteY5" fmla="*/ 90488 h 201454"/>
                  <a:gd name="connsiteX6" fmla="*/ 337365 w 337365"/>
                  <a:gd name="connsiteY6" fmla="*/ 135731 h 201454"/>
                  <a:gd name="connsiteX7" fmla="*/ 261856 w 337365"/>
                  <a:gd name="connsiteY7" fmla="*/ 135732 h 201454"/>
                  <a:gd name="connsiteX8" fmla="*/ 62176 w 337365"/>
                  <a:gd name="connsiteY8" fmla="*/ 188595 h 201454"/>
                  <a:gd name="connsiteX9" fmla="*/ 24420 w 337365"/>
                  <a:gd name="connsiteY9" fmla="*/ 181452 h 201454"/>
                  <a:gd name="connsiteX10" fmla="*/ 7966 w 337365"/>
                  <a:gd name="connsiteY10" fmla="*/ 166211 h 201454"/>
                  <a:gd name="connsiteX11" fmla="*/ 0 w 337365"/>
                  <a:gd name="connsiteY11" fmla="*/ 170498 h 201454"/>
                  <a:gd name="connsiteX12" fmla="*/ 13681 w 337365"/>
                  <a:gd name="connsiteY12" fmla="*/ 201454 h 201454"/>
                  <a:gd name="connsiteX0" fmla="*/ 13681 w 337365"/>
                  <a:gd name="connsiteY0" fmla="*/ 201454 h 203358"/>
                  <a:gd name="connsiteX1" fmla="*/ 35850 w 337365"/>
                  <a:gd name="connsiteY1" fmla="*/ 203358 h 203358"/>
                  <a:gd name="connsiteX2" fmla="*/ 224101 w 337365"/>
                  <a:gd name="connsiteY2" fmla="*/ 0 h 203358"/>
                  <a:gd name="connsiteX3" fmla="*/ 261856 w 337365"/>
                  <a:gd name="connsiteY3" fmla="*/ 45243 h 203358"/>
                  <a:gd name="connsiteX4" fmla="*/ 337365 w 337365"/>
                  <a:gd name="connsiteY4" fmla="*/ 45244 h 203358"/>
                  <a:gd name="connsiteX5" fmla="*/ 299611 w 337365"/>
                  <a:gd name="connsiteY5" fmla="*/ 90488 h 203358"/>
                  <a:gd name="connsiteX6" fmla="*/ 337365 w 337365"/>
                  <a:gd name="connsiteY6" fmla="*/ 135731 h 203358"/>
                  <a:gd name="connsiteX7" fmla="*/ 261856 w 337365"/>
                  <a:gd name="connsiteY7" fmla="*/ 135732 h 203358"/>
                  <a:gd name="connsiteX8" fmla="*/ 62176 w 337365"/>
                  <a:gd name="connsiteY8" fmla="*/ 188595 h 203358"/>
                  <a:gd name="connsiteX9" fmla="*/ 24420 w 337365"/>
                  <a:gd name="connsiteY9" fmla="*/ 181452 h 203358"/>
                  <a:gd name="connsiteX10" fmla="*/ 7966 w 337365"/>
                  <a:gd name="connsiteY10" fmla="*/ 166211 h 203358"/>
                  <a:gd name="connsiteX11" fmla="*/ 0 w 337365"/>
                  <a:gd name="connsiteY11" fmla="*/ 170498 h 203358"/>
                  <a:gd name="connsiteX12" fmla="*/ 13681 w 337365"/>
                  <a:gd name="connsiteY12" fmla="*/ 201454 h 203358"/>
                  <a:gd name="connsiteX0" fmla="*/ 13681 w 337365"/>
                  <a:gd name="connsiteY0" fmla="*/ 156211 h 168117"/>
                  <a:gd name="connsiteX1" fmla="*/ 35850 w 337365"/>
                  <a:gd name="connsiteY1" fmla="*/ 158115 h 168117"/>
                  <a:gd name="connsiteX2" fmla="*/ 45031 w 337365"/>
                  <a:gd name="connsiteY2" fmla="*/ 168117 h 168117"/>
                  <a:gd name="connsiteX3" fmla="*/ 261856 w 337365"/>
                  <a:gd name="connsiteY3" fmla="*/ 0 h 168117"/>
                  <a:gd name="connsiteX4" fmla="*/ 337365 w 337365"/>
                  <a:gd name="connsiteY4" fmla="*/ 1 h 168117"/>
                  <a:gd name="connsiteX5" fmla="*/ 299611 w 337365"/>
                  <a:gd name="connsiteY5" fmla="*/ 45245 h 168117"/>
                  <a:gd name="connsiteX6" fmla="*/ 337365 w 337365"/>
                  <a:gd name="connsiteY6" fmla="*/ 90488 h 168117"/>
                  <a:gd name="connsiteX7" fmla="*/ 261856 w 337365"/>
                  <a:gd name="connsiteY7" fmla="*/ 90489 h 168117"/>
                  <a:gd name="connsiteX8" fmla="*/ 62176 w 337365"/>
                  <a:gd name="connsiteY8" fmla="*/ 143352 h 168117"/>
                  <a:gd name="connsiteX9" fmla="*/ 24420 w 337365"/>
                  <a:gd name="connsiteY9" fmla="*/ 136209 h 168117"/>
                  <a:gd name="connsiteX10" fmla="*/ 7966 w 337365"/>
                  <a:gd name="connsiteY10" fmla="*/ 120968 h 168117"/>
                  <a:gd name="connsiteX11" fmla="*/ 0 w 337365"/>
                  <a:gd name="connsiteY11" fmla="*/ 125255 h 168117"/>
                  <a:gd name="connsiteX12" fmla="*/ 13681 w 337365"/>
                  <a:gd name="connsiteY12" fmla="*/ 156211 h 168117"/>
                  <a:gd name="connsiteX0" fmla="*/ 13681 w 337365"/>
                  <a:gd name="connsiteY0" fmla="*/ 156210 h 198119"/>
                  <a:gd name="connsiteX1" fmla="*/ 35850 w 337365"/>
                  <a:gd name="connsiteY1" fmla="*/ 158114 h 198119"/>
                  <a:gd name="connsiteX2" fmla="*/ 45031 w 337365"/>
                  <a:gd name="connsiteY2" fmla="*/ 168116 h 198119"/>
                  <a:gd name="connsiteX3" fmla="*/ 27541 w 337365"/>
                  <a:gd name="connsiteY3" fmla="*/ 198119 h 198119"/>
                  <a:gd name="connsiteX4" fmla="*/ 337365 w 337365"/>
                  <a:gd name="connsiteY4" fmla="*/ 0 h 198119"/>
                  <a:gd name="connsiteX5" fmla="*/ 299611 w 337365"/>
                  <a:gd name="connsiteY5" fmla="*/ 45244 h 198119"/>
                  <a:gd name="connsiteX6" fmla="*/ 337365 w 337365"/>
                  <a:gd name="connsiteY6" fmla="*/ 90487 h 198119"/>
                  <a:gd name="connsiteX7" fmla="*/ 261856 w 337365"/>
                  <a:gd name="connsiteY7" fmla="*/ 90488 h 198119"/>
                  <a:gd name="connsiteX8" fmla="*/ 62176 w 337365"/>
                  <a:gd name="connsiteY8" fmla="*/ 143351 h 198119"/>
                  <a:gd name="connsiteX9" fmla="*/ 24420 w 337365"/>
                  <a:gd name="connsiteY9" fmla="*/ 136208 h 198119"/>
                  <a:gd name="connsiteX10" fmla="*/ 7966 w 337365"/>
                  <a:gd name="connsiteY10" fmla="*/ 120967 h 198119"/>
                  <a:gd name="connsiteX11" fmla="*/ 0 w 337365"/>
                  <a:gd name="connsiteY11" fmla="*/ 125254 h 198119"/>
                  <a:gd name="connsiteX12" fmla="*/ 13681 w 337365"/>
                  <a:gd name="connsiteY12" fmla="*/ 156210 h 198119"/>
                  <a:gd name="connsiteX0" fmla="*/ 13681 w 337365"/>
                  <a:gd name="connsiteY0" fmla="*/ 110966 h 152875"/>
                  <a:gd name="connsiteX1" fmla="*/ 35850 w 337365"/>
                  <a:gd name="connsiteY1" fmla="*/ 112870 h 152875"/>
                  <a:gd name="connsiteX2" fmla="*/ 45031 w 337365"/>
                  <a:gd name="connsiteY2" fmla="*/ 122872 h 152875"/>
                  <a:gd name="connsiteX3" fmla="*/ 27541 w 337365"/>
                  <a:gd name="connsiteY3" fmla="*/ 152875 h 152875"/>
                  <a:gd name="connsiteX4" fmla="*/ 5895 w 337365"/>
                  <a:gd name="connsiteY4" fmla="*/ 143351 h 152875"/>
                  <a:gd name="connsiteX5" fmla="*/ 299611 w 337365"/>
                  <a:gd name="connsiteY5" fmla="*/ 0 h 152875"/>
                  <a:gd name="connsiteX6" fmla="*/ 337365 w 337365"/>
                  <a:gd name="connsiteY6" fmla="*/ 45243 h 152875"/>
                  <a:gd name="connsiteX7" fmla="*/ 261856 w 337365"/>
                  <a:gd name="connsiteY7" fmla="*/ 45244 h 152875"/>
                  <a:gd name="connsiteX8" fmla="*/ 62176 w 337365"/>
                  <a:gd name="connsiteY8" fmla="*/ 98107 h 152875"/>
                  <a:gd name="connsiteX9" fmla="*/ 24420 w 337365"/>
                  <a:gd name="connsiteY9" fmla="*/ 90964 h 152875"/>
                  <a:gd name="connsiteX10" fmla="*/ 7966 w 337365"/>
                  <a:gd name="connsiteY10" fmla="*/ 75723 h 152875"/>
                  <a:gd name="connsiteX11" fmla="*/ 0 w 337365"/>
                  <a:gd name="connsiteY11" fmla="*/ 80010 h 152875"/>
                  <a:gd name="connsiteX12" fmla="*/ 13681 w 337365"/>
                  <a:gd name="connsiteY12" fmla="*/ 110966 h 152875"/>
                  <a:gd name="connsiteX0" fmla="*/ 13681 w 337365"/>
                  <a:gd name="connsiteY0" fmla="*/ 65723 h 107632"/>
                  <a:gd name="connsiteX1" fmla="*/ 35850 w 337365"/>
                  <a:gd name="connsiteY1" fmla="*/ 67627 h 107632"/>
                  <a:gd name="connsiteX2" fmla="*/ 45031 w 337365"/>
                  <a:gd name="connsiteY2" fmla="*/ 77629 h 107632"/>
                  <a:gd name="connsiteX3" fmla="*/ 27541 w 337365"/>
                  <a:gd name="connsiteY3" fmla="*/ 107632 h 107632"/>
                  <a:gd name="connsiteX4" fmla="*/ 5895 w 337365"/>
                  <a:gd name="connsiteY4" fmla="*/ 98108 h 107632"/>
                  <a:gd name="connsiteX5" fmla="*/ 2431 w 337365"/>
                  <a:gd name="connsiteY5" fmla="*/ 65247 h 107632"/>
                  <a:gd name="connsiteX6" fmla="*/ 337365 w 337365"/>
                  <a:gd name="connsiteY6" fmla="*/ 0 h 107632"/>
                  <a:gd name="connsiteX7" fmla="*/ 261856 w 337365"/>
                  <a:gd name="connsiteY7" fmla="*/ 1 h 107632"/>
                  <a:gd name="connsiteX8" fmla="*/ 62176 w 337365"/>
                  <a:gd name="connsiteY8" fmla="*/ 52864 h 107632"/>
                  <a:gd name="connsiteX9" fmla="*/ 24420 w 337365"/>
                  <a:gd name="connsiteY9" fmla="*/ 45721 h 107632"/>
                  <a:gd name="connsiteX10" fmla="*/ 7966 w 337365"/>
                  <a:gd name="connsiteY10" fmla="*/ 30480 h 107632"/>
                  <a:gd name="connsiteX11" fmla="*/ 0 w 337365"/>
                  <a:gd name="connsiteY11" fmla="*/ 34767 h 107632"/>
                  <a:gd name="connsiteX12" fmla="*/ 13681 w 337365"/>
                  <a:gd name="connsiteY12" fmla="*/ 65723 h 107632"/>
                  <a:gd name="connsiteX0" fmla="*/ 32551 w 280726"/>
                  <a:gd name="connsiteY0" fmla="*/ 65722 h 107631"/>
                  <a:gd name="connsiteX1" fmla="*/ 54720 w 280726"/>
                  <a:gd name="connsiteY1" fmla="*/ 67626 h 107631"/>
                  <a:gd name="connsiteX2" fmla="*/ 63901 w 280726"/>
                  <a:gd name="connsiteY2" fmla="*/ 77628 h 107631"/>
                  <a:gd name="connsiteX3" fmla="*/ 46411 w 280726"/>
                  <a:gd name="connsiteY3" fmla="*/ 107631 h 107631"/>
                  <a:gd name="connsiteX4" fmla="*/ 24765 w 280726"/>
                  <a:gd name="connsiteY4" fmla="*/ 98107 h 107631"/>
                  <a:gd name="connsiteX5" fmla="*/ 21301 w 280726"/>
                  <a:gd name="connsiteY5" fmla="*/ 65246 h 107631"/>
                  <a:gd name="connsiteX6" fmla="*/ 0 w 280726"/>
                  <a:gd name="connsiteY6" fmla="*/ 26669 h 107631"/>
                  <a:gd name="connsiteX7" fmla="*/ 280726 w 280726"/>
                  <a:gd name="connsiteY7" fmla="*/ 0 h 107631"/>
                  <a:gd name="connsiteX8" fmla="*/ 81046 w 280726"/>
                  <a:gd name="connsiteY8" fmla="*/ 52863 h 107631"/>
                  <a:gd name="connsiteX9" fmla="*/ 43290 w 280726"/>
                  <a:gd name="connsiteY9" fmla="*/ 45720 h 107631"/>
                  <a:gd name="connsiteX10" fmla="*/ 26836 w 280726"/>
                  <a:gd name="connsiteY10" fmla="*/ 30479 h 107631"/>
                  <a:gd name="connsiteX11" fmla="*/ 18870 w 280726"/>
                  <a:gd name="connsiteY11" fmla="*/ 34766 h 107631"/>
                  <a:gd name="connsiteX12" fmla="*/ 32551 w 280726"/>
                  <a:gd name="connsiteY12" fmla="*/ 65722 h 107631"/>
                  <a:gd name="connsiteX0" fmla="*/ 33765 w 82260"/>
                  <a:gd name="connsiteY0" fmla="*/ 69532 h 111441"/>
                  <a:gd name="connsiteX1" fmla="*/ 55934 w 82260"/>
                  <a:gd name="connsiteY1" fmla="*/ 71436 h 111441"/>
                  <a:gd name="connsiteX2" fmla="*/ 65115 w 82260"/>
                  <a:gd name="connsiteY2" fmla="*/ 81438 h 111441"/>
                  <a:gd name="connsiteX3" fmla="*/ 47625 w 82260"/>
                  <a:gd name="connsiteY3" fmla="*/ 111441 h 111441"/>
                  <a:gd name="connsiteX4" fmla="*/ 25979 w 82260"/>
                  <a:gd name="connsiteY4" fmla="*/ 101917 h 111441"/>
                  <a:gd name="connsiteX5" fmla="*/ 22515 w 82260"/>
                  <a:gd name="connsiteY5" fmla="*/ 69056 h 111441"/>
                  <a:gd name="connsiteX6" fmla="*/ 1214 w 82260"/>
                  <a:gd name="connsiteY6" fmla="*/ 30479 h 111441"/>
                  <a:gd name="connsiteX7" fmla="*/ 0 w 82260"/>
                  <a:gd name="connsiteY7" fmla="*/ 0 h 111441"/>
                  <a:gd name="connsiteX8" fmla="*/ 82260 w 82260"/>
                  <a:gd name="connsiteY8" fmla="*/ 56673 h 111441"/>
                  <a:gd name="connsiteX9" fmla="*/ 44504 w 82260"/>
                  <a:gd name="connsiteY9" fmla="*/ 49530 h 111441"/>
                  <a:gd name="connsiteX10" fmla="*/ 28050 w 82260"/>
                  <a:gd name="connsiteY10" fmla="*/ 34289 h 111441"/>
                  <a:gd name="connsiteX11" fmla="*/ 20084 w 82260"/>
                  <a:gd name="connsiteY11" fmla="*/ 38576 h 111441"/>
                  <a:gd name="connsiteX12" fmla="*/ 33765 w 82260"/>
                  <a:gd name="connsiteY12" fmla="*/ 69532 h 111441"/>
                  <a:gd name="connsiteX0" fmla="*/ 33765 w 107894"/>
                  <a:gd name="connsiteY0" fmla="*/ 69532 h 111441"/>
                  <a:gd name="connsiteX1" fmla="*/ 55934 w 107894"/>
                  <a:gd name="connsiteY1" fmla="*/ 71436 h 111441"/>
                  <a:gd name="connsiteX2" fmla="*/ 65115 w 107894"/>
                  <a:gd name="connsiteY2" fmla="*/ 81438 h 111441"/>
                  <a:gd name="connsiteX3" fmla="*/ 47625 w 107894"/>
                  <a:gd name="connsiteY3" fmla="*/ 111441 h 111441"/>
                  <a:gd name="connsiteX4" fmla="*/ 25979 w 107894"/>
                  <a:gd name="connsiteY4" fmla="*/ 101917 h 111441"/>
                  <a:gd name="connsiteX5" fmla="*/ 22515 w 107894"/>
                  <a:gd name="connsiteY5" fmla="*/ 69056 h 111441"/>
                  <a:gd name="connsiteX6" fmla="*/ 1214 w 107894"/>
                  <a:gd name="connsiteY6" fmla="*/ 30479 h 111441"/>
                  <a:gd name="connsiteX7" fmla="*/ 0 w 107894"/>
                  <a:gd name="connsiteY7" fmla="*/ 0 h 111441"/>
                  <a:gd name="connsiteX8" fmla="*/ 107894 w 107894"/>
                  <a:gd name="connsiteY8" fmla="*/ 39525 h 111441"/>
                  <a:gd name="connsiteX9" fmla="*/ 82260 w 107894"/>
                  <a:gd name="connsiteY9" fmla="*/ 56673 h 111441"/>
                  <a:gd name="connsiteX10" fmla="*/ 44504 w 107894"/>
                  <a:gd name="connsiteY10" fmla="*/ 49530 h 111441"/>
                  <a:gd name="connsiteX11" fmla="*/ 28050 w 107894"/>
                  <a:gd name="connsiteY11" fmla="*/ 34289 h 111441"/>
                  <a:gd name="connsiteX12" fmla="*/ 20084 w 107894"/>
                  <a:gd name="connsiteY12" fmla="*/ 38576 h 111441"/>
                  <a:gd name="connsiteX13" fmla="*/ 33765 w 107894"/>
                  <a:gd name="connsiteY13" fmla="*/ 69532 h 111441"/>
                  <a:gd name="connsiteX0" fmla="*/ 33765 w 299483"/>
                  <a:gd name="connsiteY0" fmla="*/ 106904 h 148813"/>
                  <a:gd name="connsiteX1" fmla="*/ 55934 w 299483"/>
                  <a:gd name="connsiteY1" fmla="*/ 108808 h 148813"/>
                  <a:gd name="connsiteX2" fmla="*/ 65115 w 299483"/>
                  <a:gd name="connsiteY2" fmla="*/ 118810 h 148813"/>
                  <a:gd name="connsiteX3" fmla="*/ 47625 w 299483"/>
                  <a:gd name="connsiteY3" fmla="*/ 148813 h 148813"/>
                  <a:gd name="connsiteX4" fmla="*/ 25979 w 299483"/>
                  <a:gd name="connsiteY4" fmla="*/ 139289 h 148813"/>
                  <a:gd name="connsiteX5" fmla="*/ 22515 w 299483"/>
                  <a:gd name="connsiteY5" fmla="*/ 106428 h 148813"/>
                  <a:gd name="connsiteX6" fmla="*/ 1214 w 299483"/>
                  <a:gd name="connsiteY6" fmla="*/ 67851 h 148813"/>
                  <a:gd name="connsiteX7" fmla="*/ 0 w 299483"/>
                  <a:gd name="connsiteY7" fmla="*/ 37372 h 148813"/>
                  <a:gd name="connsiteX8" fmla="*/ 298394 w 299483"/>
                  <a:gd name="connsiteY8" fmla="*/ 697 h 148813"/>
                  <a:gd name="connsiteX9" fmla="*/ 107894 w 299483"/>
                  <a:gd name="connsiteY9" fmla="*/ 76897 h 148813"/>
                  <a:gd name="connsiteX10" fmla="*/ 82260 w 299483"/>
                  <a:gd name="connsiteY10" fmla="*/ 94045 h 148813"/>
                  <a:gd name="connsiteX11" fmla="*/ 44504 w 299483"/>
                  <a:gd name="connsiteY11" fmla="*/ 86902 h 148813"/>
                  <a:gd name="connsiteX12" fmla="*/ 28050 w 299483"/>
                  <a:gd name="connsiteY12" fmla="*/ 71661 h 148813"/>
                  <a:gd name="connsiteX13" fmla="*/ 20084 w 299483"/>
                  <a:gd name="connsiteY13" fmla="*/ 75948 h 148813"/>
                  <a:gd name="connsiteX14" fmla="*/ 33765 w 299483"/>
                  <a:gd name="connsiteY14" fmla="*/ 106904 h 148813"/>
                  <a:gd name="connsiteX0" fmla="*/ 33765 w 108193"/>
                  <a:gd name="connsiteY0" fmla="*/ 69562 h 111471"/>
                  <a:gd name="connsiteX1" fmla="*/ 55934 w 108193"/>
                  <a:gd name="connsiteY1" fmla="*/ 71466 h 111471"/>
                  <a:gd name="connsiteX2" fmla="*/ 65115 w 108193"/>
                  <a:gd name="connsiteY2" fmla="*/ 81468 h 111471"/>
                  <a:gd name="connsiteX3" fmla="*/ 47625 w 108193"/>
                  <a:gd name="connsiteY3" fmla="*/ 111471 h 111471"/>
                  <a:gd name="connsiteX4" fmla="*/ 25979 w 108193"/>
                  <a:gd name="connsiteY4" fmla="*/ 101947 h 111471"/>
                  <a:gd name="connsiteX5" fmla="*/ 22515 w 108193"/>
                  <a:gd name="connsiteY5" fmla="*/ 69086 h 111471"/>
                  <a:gd name="connsiteX6" fmla="*/ 1214 w 108193"/>
                  <a:gd name="connsiteY6" fmla="*/ 30509 h 111471"/>
                  <a:gd name="connsiteX7" fmla="*/ 0 w 108193"/>
                  <a:gd name="connsiteY7" fmla="*/ 30 h 111471"/>
                  <a:gd name="connsiteX8" fmla="*/ 96464 w 108193"/>
                  <a:gd name="connsiteY8" fmla="*/ 31935 h 111471"/>
                  <a:gd name="connsiteX9" fmla="*/ 107894 w 108193"/>
                  <a:gd name="connsiteY9" fmla="*/ 39555 h 111471"/>
                  <a:gd name="connsiteX10" fmla="*/ 82260 w 108193"/>
                  <a:gd name="connsiteY10" fmla="*/ 56703 h 111471"/>
                  <a:gd name="connsiteX11" fmla="*/ 44504 w 108193"/>
                  <a:gd name="connsiteY11" fmla="*/ 49560 h 111471"/>
                  <a:gd name="connsiteX12" fmla="*/ 28050 w 108193"/>
                  <a:gd name="connsiteY12" fmla="*/ 34319 h 111471"/>
                  <a:gd name="connsiteX13" fmla="*/ 20084 w 108193"/>
                  <a:gd name="connsiteY13" fmla="*/ 38606 h 111471"/>
                  <a:gd name="connsiteX14" fmla="*/ 33765 w 108193"/>
                  <a:gd name="connsiteY14" fmla="*/ 69562 h 111471"/>
                  <a:gd name="connsiteX0" fmla="*/ 33765 w 107894"/>
                  <a:gd name="connsiteY0" fmla="*/ 77355 h 119264"/>
                  <a:gd name="connsiteX1" fmla="*/ 55934 w 107894"/>
                  <a:gd name="connsiteY1" fmla="*/ 79259 h 119264"/>
                  <a:gd name="connsiteX2" fmla="*/ 65115 w 107894"/>
                  <a:gd name="connsiteY2" fmla="*/ 89261 h 119264"/>
                  <a:gd name="connsiteX3" fmla="*/ 47625 w 107894"/>
                  <a:gd name="connsiteY3" fmla="*/ 119264 h 119264"/>
                  <a:gd name="connsiteX4" fmla="*/ 25979 w 107894"/>
                  <a:gd name="connsiteY4" fmla="*/ 109740 h 119264"/>
                  <a:gd name="connsiteX5" fmla="*/ 22515 w 107894"/>
                  <a:gd name="connsiteY5" fmla="*/ 76879 h 119264"/>
                  <a:gd name="connsiteX6" fmla="*/ 1214 w 107894"/>
                  <a:gd name="connsiteY6" fmla="*/ 38302 h 119264"/>
                  <a:gd name="connsiteX7" fmla="*/ 0 w 107894"/>
                  <a:gd name="connsiteY7" fmla="*/ 7823 h 119264"/>
                  <a:gd name="connsiteX8" fmla="*/ 25979 w 107894"/>
                  <a:gd name="connsiteY8" fmla="*/ 1628 h 119264"/>
                  <a:gd name="connsiteX9" fmla="*/ 96464 w 107894"/>
                  <a:gd name="connsiteY9" fmla="*/ 39728 h 119264"/>
                  <a:gd name="connsiteX10" fmla="*/ 107894 w 107894"/>
                  <a:gd name="connsiteY10" fmla="*/ 47348 h 119264"/>
                  <a:gd name="connsiteX11" fmla="*/ 82260 w 107894"/>
                  <a:gd name="connsiteY11" fmla="*/ 64496 h 119264"/>
                  <a:gd name="connsiteX12" fmla="*/ 44504 w 107894"/>
                  <a:gd name="connsiteY12" fmla="*/ 57353 h 119264"/>
                  <a:gd name="connsiteX13" fmla="*/ 28050 w 107894"/>
                  <a:gd name="connsiteY13" fmla="*/ 42112 h 119264"/>
                  <a:gd name="connsiteX14" fmla="*/ 20084 w 107894"/>
                  <a:gd name="connsiteY14" fmla="*/ 46399 h 119264"/>
                  <a:gd name="connsiteX15" fmla="*/ 33765 w 107894"/>
                  <a:gd name="connsiteY15" fmla="*/ 77355 h 119264"/>
                  <a:gd name="connsiteX0" fmla="*/ 33765 w 107894"/>
                  <a:gd name="connsiteY0" fmla="*/ 81282 h 123191"/>
                  <a:gd name="connsiteX1" fmla="*/ 55934 w 107894"/>
                  <a:gd name="connsiteY1" fmla="*/ 83186 h 123191"/>
                  <a:gd name="connsiteX2" fmla="*/ 65115 w 107894"/>
                  <a:gd name="connsiteY2" fmla="*/ 93188 h 123191"/>
                  <a:gd name="connsiteX3" fmla="*/ 47625 w 107894"/>
                  <a:gd name="connsiteY3" fmla="*/ 123191 h 123191"/>
                  <a:gd name="connsiteX4" fmla="*/ 25979 w 107894"/>
                  <a:gd name="connsiteY4" fmla="*/ 113667 h 123191"/>
                  <a:gd name="connsiteX5" fmla="*/ 22515 w 107894"/>
                  <a:gd name="connsiteY5" fmla="*/ 80806 h 123191"/>
                  <a:gd name="connsiteX6" fmla="*/ 1214 w 107894"/>
                  <a:gd name="connsiteY6" fmla="*/ 42229 h 123191"/>
                  <a:gd name="connsiteX7" fmla="*/ 0 w 107894"/>
                  <a:gd name="connsiteY7" fmla="*/ 11750 h 123191"/>
                  <a:gd name="connsiteX8" fmla="*/ 25979 w 107894"/>
                  <a:gd name="connsiteY8" fmla="*/ 5555 h 123191"/>
                  <a:gd name="connsiteX9" fmla="*/ 90749 w 107894"/>
                  <a:gd name="connsiteY9" fmla="*/ 1745 h 123191"/>
                  <a:gd name="connsiteX10" fmla="*/ 96464 w 107894"/>
                  <a:gd name="connsiteY10" fmla="*/ 43655 h 123191"/>
                  <a:gd name="connsiteX11" fmla="*/ 107894 w 107894"/>
                  <a:gd name="connsiteY11" fmla="*/ 51275 h 123191"/>
                  <a:gd name="connsiteX12" fmla="*/ 82260 w 107894"/>
                  <a:gd name="connsiteY12" fmla="*/ 68423 h 123191"/>
                  <a:gd name="connsiteX13" fmla="*/ 44504 w 107894"/>
                  <a:gd name="connsiteY13" fmla="*/ 61280 h 123191"/>
                  <a:gd name="connsiteX14" fmla="*/ 28050 w 107894"/>
                  <a:gd name="connsiteY14" fmla="*/ 46039 h 123191"/>
                  <a:gd name="connsiteX15" fmla="*/ 20084 w 107894"/>
                  <a:gd name="connsiteY15" fmla="*/ 50326 h 123191"/>
                  <a:gd name="connsiteX16" fmla="*/ 33765 w 107894"/>
                  <a:gd name="connsiteY16" fmla="*/ 81282 h 123191"/>
                  <a:gd name="connsiteX0" fmla="*/ 33765 w 107894"/>
                  <a:gd name="connsiteY0" fmla="*/ 81282 h 123191"/>
                  <a:gd name="connsiteX1" fmla="*/ 55934 w 107894"/>
                  <a:gd name="connsiteY1" fmla="*/ 83186 h 123191"/>
                  <a:gd name="connsiteX2" fmla="*/ 65115 w 107894"/>
                  <a:gd name="connsiteY2" fmla="*/ 93188 h 123191"/>
                  <a:gd name="connsiteX3" fmla="*/ 47625 w 107894"/>
                  <a:gd name="connsiteY3" fmla="*/ 123191 h 123191"/>
                  <a:gd name="connsiteX4" fmla="*/ 25979 w 107894"/>
                  <a:gd name="connsiteY4" fmla="*/ 113667 h 123191"/>
                  <a:gd name="connsiteX5" fmla="*/ 22515 w 107894"/>
                  <a:gd name="connsiteY5" fmla="*/ 80806 h 123191"/>
                  <a:gd name="connsiteX6" fmla="*/ 1214 w 107894"/>
                  <a:gd name="connsiteY6" fmla="*/ 42229 h 123191"/>
                  <a:gd name="connsiteX7" fmla="*/ 0 w 107894"/>
                  <a:gd name="connsiteY7" fmla="*/ 11750 h 123191"/>
                  <a:gd name="connsiteX8" fmla="*/ 25979 w 107894"/>
                  <a:gd name="connsiteY8" fmla="*/ 5555 h 123191"/>
                  <a:gd name="connsiteX9" fmla="*/ 90749 w 107894"/>
                  <a:gd name="connsiteY9" fmla="*/ 1745 h 123191"/>
                  <a:gd name="connsiteX10" fmla="*/ 88844 w 107894"/>
                  <a:gd name="connsiteY10" fmla="*/ 43655 h 123191"/>
                  <a:gd name="connsiteX11" fmla="*/ 107894 w 107894"/>
                  <a:gd name="connsiteY11" fmla="*/ 51275 h 123191"/>
                  <a:gd name="connsiteX12" fmla="*/ 82260 w 107894"/>
                  <a:gd name="connsiteY12" fmla="*/ 68423 h 123191"/>
                  <a:gd name="connsiteX13" fmla="*/ 44504 w 107894"/>
                  <a:gd name="connsiteY13" fmla="*/ 61280 h 123191"/>
                  <a:gd name="connsiteX14" fmla="*/ 28050 w 107894"/>
                  <a:gd name="connsiteY14" fmla="*/ 46039 h 123191"/>
                  <a:gd name="connsiteX15" fmla="*/ 20084 w 107894"/>
                  <a:gd name="connsiteY15" fmla="*/ 50326 h 123191"/>
                  <a:gd name="connsiteX16" fmla="*/ 33765 w 107894"/>
                  <a:gd name="connsiteY16" fmla="*/ 81282 h 123191"/>
                  <a:gd name="connsiteX0" fmla="*/ 33765 w 107894"/>
                  <a:gd name="connsiteY0" fmla="*/ 83012 h 124921"/>
                  <a:gd name="connsiteX1" fmla="*/ 55934 w 107894"/>
                  <a:gd name="connsiteY1" fmla="*/ 84916 h 124921"/>
                  <a:gd name="connsiteX2" fmla="*/ 65115 w 107894"/>
                  <a:gd name="connsiteY2" fmla="*/ 94918 h 124921"/>
                  <a:gd name="connsiteX3" fmla="*/ 47625 w 107894"/>
                  <a:gd name="connsiteY3" fmla="*/ 124921 h 124921"/>
                  <a:gd name="connsiteX4" fmla="*/ 25979 w 107894"/>
                  <a:gd name="connsiteY4" fmla="*/ 115397 h 124921"/>
                  <a:gd name="connsiteX5" fmla="*/ 22515 w 107894"/>
                  <a:gd name="connsiteY5" fmla="*/ 82536 h 124921"/>
                  <a:gd name="connsiteX6" fmla="*/ 1214 w 107894"/>
                  <a:gd name="connsiteY6" fmla="*/ 43959 h 124921"/>
                  <a:gd name="connsiteX7" fmla="*/ 0 w 107894"/>
                  <a:gd name="connsiteY7" fmla="*/ 13480 h 124921"/>
                  <a:gd name="connsiteX8" fmla="*/ 25979 w 107894"/>
                  <a:gd name="connsiteY8" fmla="*/ 7285 h 124921"/>
                  <a:gd name="connsiteX9" fmla="*/ 85034 w 107894"/>
                  <a:gd name="connsiteY9" fmla="*/ 1570 h 124921"/>
                  <a:gd name="connsiteX10" fmla="*/ 88844 w 107894"/>
                  <a:gd name="connsiteY10" fmla="*/ 45385 h 124921"/>
                  <a:gd name="connsiteX11" fmla="*/ 107894 w 107894"/>
                  <a:gd name="connsiteY11" fmla="*/ 53005 h 124921"/>
                  <a:gd name="connsiteX12" fmla="*/ 82260 w 107894"/>
                  <a:gd name="connsiteY12" fmla="*/ 70153 h 124921"/>
                  <a:gd name="connsiteX13" fmla="*/ 44504 w 107894"/>
                  <a:gd name="connsiteY13" fmla="*/ 63010 h 124921"/>
                  <a:gd name="connsiteX14" fmla="*/ 28050 w 107894"/>
                  <a:gd name="connsiteY14" fmla="*/ 47769 h 124921"/>
                  <a:gd name="connsiteX15" fmla="*/ 20084 w 107894"/>
                  <a:gd name="connsiteY15" fmla="*/ 52056 h 124921"/>
                  <a:gd name="connsiteX16" fmla="*/ 33765 w 107894"/>
                  <a:gd name="connsiteY16" fmla="*/ 83012 h 124921"/>
                  <a:gd name="connsiteX0" fmla="*/ 33765 w 107894"/>
                  <a:gd name="connsiteY0" fmla="*/ 91130 h 133039"/>
                  <a:gd name="connsiteX1" fmla="*/ 55934 w 107894"/>
                  <a:gd name="connsiteY1" fmla="*/ 93034 h 133039"/>
                  <a:gd name="connsiteX2" fmla="*/ 65115 w 107894"/>
                  <a:gd name="connsiteY2" fmla="*/ 103036 h 133039"/>
                  <a:gd name="connsiteX3" fmla="*/ 47625 w 107894"/>
                  <a:gd name="connsiteY3" fmla="*/ 133039 h 133039"/>
                  <a:gd name="connsiteX4" fmla="*/ 25979 w 107894"/>
                  <a:gd name="connsiteY4" fmla="*/ 123515 h 133039"/>
                  <a:gd name="connsiteX5" fmla="*/ 22515 w 107894"/>
                  <a:gd name="connsiteY5" fmla="*/ 90654 h 133039"/>
                  <a:gd name="connsiteX6" fmla="*/ 1214 w 107894"/>
                  <a:gd name="connsiteY6" fmla="*/ 52077 h 133039"/>
                  <a:gd name="connsiteX7" fmla="*/ 0 w 107894"/>
                  <a:gd name="connsiteY7" fmla="*/ 21598 h 133039"/>
                  <a:gd name="connsiteX8" fmla="*/ 25979 w 107894"/>
                  <a:gd name="connsiteY8" fmla="*/ 15403 h 133039"/>
                  <a:gd name="connsiteX9" fmla="*/ 48839 w 107894"/>
                  <a:gd name="connsiteY9" fmla="*/ 164 h 133039"/>
                  <a:gd name="connsiteX10" fmla="*/ 85034 w 107894"/>
                  <a:gd name="connsiteY10" fmla="*/ 9688 h 133039"/>
                  <a:gd name="connsiteX11" fmla="*/ 88844 w 107894"/>
                  <a:gd name="connsiteY11" fmla="*/ 53503 h 133039"/>
                  <a:gd name="connsiteX12" fmla="*/ 107894 w 107894"/>
                  <a:gd name="connsiteY12" fmla="*/ 61123 h 133039"/>
                  <a:gd name="connsiteX13" fmla="*/ 82260 w 107894"/>
                  <a:gd name="connsiteY13" fmla="*/ 78271 h 133039"/>
                  <a:gd name="connsiteX14" fmla="*/ 44504 w 107894"/>
                  <a:gd name="connsiteY14" fmla="*/ 71128 h 133039"/>
                  <a:gd name="connsiteX15" fmla="*/ 28050 w 107894"/>
                  <a:gd name="connsiteY15" fmla="*/ 55887 h 133039"/>
                  <a:gd name="connsiteX16" fmla="*/ 20084 w 107894"/>
                  <a:gd name="connsiteY16" fmla="*/ 60174 h 133039"/>
                  <a:gd name="connsiteX17" fmla="*/ 33765 w 107894"/>
                  <a:gd name="connsiteY17" fmla="*/ 91130 h 133039"/>
                  <a:gd name="connsiteX0" fmla="*/ 33765 w 107894"/>
                  <a:gd name="connsiteY0" fmla="*/ 91054 h 132963"/>
                  <a:gd name="connsiteX1" fmla="*/ 55934 w 107894"/>
                  <a:gd name="connsiteY1" fmla="*/ 92958 h 132963"/>
                  <a:gd name="connsiteX2" fmla="*/ 65115 w 107894"/>
                  <a:gd name="connsiteY2" fmla="*/ 102960 h 132963"/>
                  <a:gd name="connsiteX3" fmla="*/ 47625 w 107894"/>
                  <a:gd name="connsiteY3" fmla="*/ 132963 h 132963"/>
                  <a:gd name="connsiteX4" fmla="*/ 25979 w 107894"/>
                  <a:gd name="connsiteY4" fmla="*/ 123439 h 132963"/>
                  <a:gd name="connsiteX5" fmla="*/ 22515 w 107894"/>
                  <a:gd name="connsiteY5" fmla="*/ 90578 h 132963"/>
                  <a:gd name="connsiteX6" fmla="*/ 1214 w 107894"/>
                  <a:gd name="connsiteY6" fmla="*/ 52001 h 132963"/>
                  <a:gd name="connsiteX7" fmla="*/ 0 w 107894"/>
                  <a:gd name="connsiteY7" fmla="*/ 21522 h 132963"/>
                  <a:gd name="connsiteX8" fmla="*/ 25979 w 107894"/>
                  <a:gd name="connsiteY8" fmla="*/ 15327 h 132963"/>
                  <a:gd name="connsiteX9" fmla="*/ 48839 w 107894"/>
                  <a:gd name="connsiteY9" fmla="*/ 88 h 132963"/>
                  <a:gd name="connsiteX10" fmla="*/ 77414 w 107894"/>
                  <a:gd name="connsiteY10" fmla="*/ 13422 h 132963"/>
                  <a:gd name="connsiteX11" fmla="*/ 88844 w 107894"/>
                  <a:gd name="connsiteY11" fmla="*/ 53427 h 132963"/>
                  <a:gd name="connsiteX12" fmla="*/ 107894 w 107894"/>
                  <a:gd name="connsiteY12" fmla="*/ 61047 h 132963"/>
                  <a:gd name="connsiteX13" fmla="*/ 82260 w 107894"/>
                  <a:gd name="connsiteY13" fmla="*/ 78195 h 132963"/>
                  <a:gd name="connsiteX14" fmla="*/ 44504 w 107894"/>
                  <a:gd name="connsiteY14" fmla="*/ 71052 h 132963"/>
                  <a:gd name="connsiteX15" fmla="*/ 28050 w 107894"/>
                  <a:gd name="connsiteY15" fmla="*/ 55811 h 132963"/>
                  <a:gd name="connsiteX16" fmla="*/ 20084 w 107894"/>
                  <a:gd name="connsiteY16" fmla="*/ 60098 h 132963"/>
                  <a:gd name="connsiteX17" fmla="*/ 33765 w 107894"/>
                  <a:gd name="connsiteY17" fmla="*/ 91054 h 13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894" h="132963">
                    <a:moveTo>
                      <a:pt x="33765" y="91054"/>
                    </a:moveTo>
                    <a:lnTo>
                      <a:pt x="55934" y="92958"/>
                    </a:lnTo>
                    <a:lnTo>
                      <a:pt x="65115" y="102960"/>
                    </a:lnTo>
                    <a:lnTo>
                      <a:pt x="47625" y="132963"/>
                    </a:lnTo>
                    <a:lnTo>
                      <a:pt x="25979" y="123439"/>
                    </a:lnTo>
                    <a:lnTo>
                      <a:pt x="22515" y="90578"/>
                    </a:lnTo>
                    <a:lnTo>
                      <a:pt x="1214" y="52001"/>
                    </a:lnTo>
                    <a:cubicBezTo>
                      <a:pt x="809" y="41841"/>
                      <a:pt x="405" y="31682"/>
                      <a:pt x="0" y="21522"/>
                    </a:cubicBezTo>
                    <a:cubicBezTo>
                      <a:pt x="9842" y="19220"/>
                      <a:pt x="9902" y="10010"/>
                      <a:pt x="25979" y="15327"/>
                    </a:cubicBezTo>
                    <a:cubicBezTo>
                      <a:pt x="34754" y="13342"/>
                      <a:pt x="38997" y="1040"/>
                      <a:pt x="48839" y="88"/>
                    </a:cubicBezTo>
                    <a:cubicBezTo>
                      <a:pt x="58681" y="-864"/>
                      <a:pt x="71382" y="6120"/>
                      <a:pt x="77414" y="13422"/>
                    </a:cubicBezTo>
                    <a:cubicBezTo>
                      <a:pt x="83447" y="20724"/>
                      <a:pt x="82812" y="49935"/>
                      <a:pt x="88844" y="53427"/>
                    </a:cubicBezTo>
                    <a:cubicBezTo>
                      <a:pt x="94877" y="56920"/>
                      <a:pt x="105816" y="55649"/>
                      <a:pt x="107894" y="61047"/>
                    </a:cubicBezTo>
                    <a:lnTo>
                      <a:pt x="82260" y="78195"/>
                    </a:lnTo>
                    <a:lnTo>
                      <a:pt x="44504" y="71052"/>
                    </a:lnTo>
                    <a:lnTo>
                      <a:pt x="28050" y="55811"/>
                    </a:lnTo>
                    <a:lnTo>
                      <a:pt x="20084" y="60098"/>
                    </a:lnTo>
                    <a:lnTo>
                      <a:pt x="33765" y="91054"/>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2" name="Pie 5">
                <a:extLst>
                  <a:ext uri="{FF2B5EF4-FFF2-40B4-BE49-F238E27FC236}">
                    <a16:creationId xmlns:a16="http://schemas.microsoft.com/office/drawing/2014/main" xmlns="" id="{A3C6FE4B-4B74-438D-866B-82A2E5ADE448}"/>
                  </a:ext>
                </a:extLst>
              </p:cNvPr>
              <p:cNvSpPr/>
              <p:nvPr/>
            </p:nvSpPr>
            <p:spPr>
              <a:xfrm>
                <a:off x="2764098" y="5610226"/>
                <a:ext cx="102088" cy="86724"/>
              </a:xfrm>
              <a:custGeom>
                <a:avLst/>
                <a:gdLst>
                  <a:gd name="connsiteX0" fmla="*/ 246892 w 246892"/>
                  <a:gd name="connsiteY0" fmla="*/ 90488 h 180975"/>
                  <a:gd name="connsiteX1" fmla="*/ 123446 w 246892"/>
                  <a:gd name="connsiteY1" fmla="*/ 180976 h 180975"/>
                  <a:gd name="connsiteX2" fmla="*/ 0 w 246892"/>
                  <a:gd name="connsiteY2" fmla="*/ 90488 h 180975"/>
                  <a:gd name="connsiteX3" fmla="*/ 123446 w 246892"/>
                  <a:gd name="connsiteY3" fmla="*/ 0 h 180975"/>
                  <a:gd name="connsiteX4" fmla="*/ 123446 w 246892"/>
                  <a:gd name="connsiteY4" fmla="*/ 90488 h 180975"/>
                  <a:gd name="connsiteX5" fmla="*/ 246892 w 246892"/>
                  <a:gd name="connsiteY5" fmla="*/ 90488 h 180975"/>
                  <a:gd name="connsiteX0" fmla="*/ 376432 w 376432"/>
                  <a:gd name="connsiteY0" fmla="*/ 90488 h 188558"/>
                  <a:gd name="connsiteX1" fmla="*/ 252986 w 376432"/>
                  <a:gd name="connsiteY1" fmla="*/ 180976 h 188558"/>
                  <a:gd name="connsiteX2" fmla="*/ 0 w 376432"/>
                  <a:gd name="connsiteY2" fmla="*/ 149543 h 188558"/>
                  <a:gd name="connsiteX3" fmla="*/ 252986 w 376432"/>
                  <a:gd name="connsiteY3" fmla="*/ 0 h 188558"/>
                  <a:gd name="connsiteX4" fmla="*/ 252986 w 376432"/>
                  <a:gd name="connsiteY4" fmla="*/ 90488 h 188558"/>
                  <a:gd name="connsiteX5" fmla="*/ 376432 w 376432"/>
                  <a:gd name="connsiteY5" fmla="*/ 90488 h 188558"/>
                  <a:gd name="connsiteX0" fmla="*/ 388027 w 388027"/>
                  <a:gd name="connsiteY0" fmla="*/ 90488 h 214936"/>
                  <a:gd name="connsiteX1" fmla="*/ 77891 w 388027"/>
                  <a:gd name="connsiteY1" fmla="*/ 213361 h 214936"/>
                  <a:gd name="connsiteX2" fmla="*/ 11595 w 388027"/>
                  <a:gd name="connsiteY2" fmla="*/ 149543 h 214936"/>
                  <a:gd name="connsiteX3" fmla="*/ 264581 w 388027"/>
                  <a:gd name="connsiteY3" fmla="*/ 0 h 214936"/>
                  <a:gd name="connsiteX4" fmla="*/ 264581 w 388027"/>
                  <a:gd name="connsiteY4" fmla="*/ 90488 h 214936"/>
                  <a:gd name="connsiteX5" fmla="*/ 388027 w 388027"/>
                  <a:gd name="connsiteY5" fmla="*/ 90488 h 214936"/>
                  <a:gd name="connsiteX0" fmla="*/ 381547 w 381547"/>
                  <a:gd name="connsiteY0" fmla="*/ 90488 h 213861"/>
                  <a:gd name="connsiteX1" fmla="*/ 71411 w 381547"/>
                  <a:gd name="connsiteY1" fmla="*/ 213361 h 213861"/>
                  <a:gd name="connsiteX2" fmla="*/ 12735 w 381547"/>
                  <a:gd name="connsiteY2" fmla="*/ 128588 h 213861"/>
                  <a:gd name="connsiteX3" fmla="*/ 258101 w 381547"/>
                  <a:gd name="connsiteY3" fmla="*/ 0 h 213861"/>
                  <a:gd name="connsiteX4" fmla="*/ 258101 w 381547"/>
                  <a:gd name="connsiteY4" fmla="*/ 90488 h 213861"/>
                  <a:gd name="connsiteX5" fmla="*/ 381547 w 381547"/>
                  <a:gd name="connsiteY5" fmla="*/ 90488 h 213861"/>
                  <a:gd name="connsiteX0" fmla="*/ 373736 w 373736"/>
                  <a:gd name="connsiteY0" fmla="*/ 90488 h 213699"/>
                  <a:gd name="connsiteX1" fmla="*/ 63600 w 373736"/>
                  <a:gd name="connsiteY1" fmla="*/ 213361 h 213699"/>
                  <a:gd name="connsiteX2" fmla="*/ 14449 w 373736"/>
                  <a:gd name="connsiteY2" fmla="*/ 122873 h 213699"/>
                  <a:gd name="connsiteX3" fmla="*/ 250290 w 373736"/>
                  <a:gd name="connsiteY3" fmla="*/ 0 h 213699"/>
                  <a:gd name="connsiteX4" fmla="*/ 250290 w 373736"/>
                  <a:gd name="connsiteY4" fmla="*/ 90488 h 213699"/>
                  <a:gd name="connsiteX5" fmla="*/ 373736 w 373736"/>
                  <a:gd name="connsiteY5" fmla="*/ 90488 h 213699"/>
                  <a:gd name="connsiteX0" fmla="*/ 362378 w 362378"/>
                  <a:gd name="connsiteY0" fmla="*/ 0 h 123138"/>
                  <a:gd name="connsiteX1" fmla="*/ 52242 w 362378"/>
                  <a:gd name="connsiteY1" fmla="*/ 122873 h 123138"/>
                  <a:gd name="connsiteX2" fmla="*/ 3091 w 362378"/>
                  <a:gd name="connsiteY2" fmla="*/ 32385 h 123138"/>
                  <a:gd name="connsiteX3" fmla="*/ 84627 w 362378"/>
                  <a:gd name="connsiteY3" fmla="*/ 18097 h 123138"/>
                  <a:gd name="connsiteX4" fmla="*/ 238932 w 362378"/>
                  <a:gd name="connsiteY4" fmla="*/ 0 h 123138"/>
                  <a:gd name="connsiteX5" fmla="*/ 362378 w 362378"/>
                  <a:gd name="connsiteY5" fmla="*/ 0 h 123138"/>
                  <a:gd name="connsiteX0" fmla="*/ 367273 w 367273"/>
                  <a:gd name="connsiteY0" fmla="*/ 0 h 123753"/>
                  <a:gd name="connsiteX1" fmla="*/ 57137 w 367273"/>
                  <a:gd name="connsiteY1" fmla="*/ 122873 h 123753"/>
                  <a:gd name="connsiteX2" fmla="*/ 2271 w 367273"/>
                  <a:gd name="connsiteY2" fmla="*/ 53340 h 123753"/>
                  <a:gd name="connsiteX3" fmla="*/ 89522 w 367273"/>
                  <a:gd name="connsiteY3" fmla="*/ 18097 h 123753"/>
                  <a:gd name="connsiteX4" fmla="*/ 243827 w 367273"/>
                  <a:gd name="connsiteY4" fmla="*/ 0 h 123753"/>
                  <a:gd name="connsiteX5" fmla="*/ 367273 w 367273"/>
                  <a:gd name="connsiteY5" fmla="*/ 0 h 123753"/>
                  <a:gd name="connsiteX0" fmla="*/ 380528 w 380528"/>
                  <a:gd name="connsiteY0" fmla="*/ 0 h 123722"/>
                  <a:gd name="connsiteX1" fmla="*/ 70392 w 380528"/>
                  <a:gd name="connsiteY1" fmla="*/ 122873 h 123722"/>
                  <a:gd name="connsiteX2" fmla="*/ 15526 w 380528"/>
                  <a:gd name="connsiteY2" fmla="*/ 53340 h 123722"/>
                  <a:gd name="connsiteX3" fmla="*/ 39912 w 380528"/>
                  <a:gd name="connsiteY3" fmla="*/ 33337 h 123722"/>
                  <a:gd name="connsiteX4" fmla="*/ 257082 w 380528"/>
                  <a:gd name="connsiteY4" fmla="*/ 0 h 123722"/>
                  <a:gd name="connsiteX5" fmla="*/ 380528 w 380528"/>
                  <a:gd name="connsiteY5" fmla="*/ 0 h 123722"/>
                  <a:gd name="connsiteX0" fmla="*/ 379720 w 379720"/>
                  <a:gd name="connsiteY0" fmla="*/ 0 h 128251"/>
                  <a:gd name="connsiteX1" fmla="*/ 69584 w 379720"/>
                  <a:gd name="connsiteY1" fmla="*/ 122873 h 128251"/>
                  <a:gd name="connsiteX2" fmla="*/ 16623 w 379720"/>
                  <a:gd name="connsiteY2" fmla="*/ 99060 h 128251"/>
                  <a:gd name="connsiteX3" fmla="*/ 39104 w 379720"/>
                  <a:gd name="connsiteY3" fmla="*/ 33337 h 128251"/>
                  <a:gd name="connsiteX4" fmla="*/ 256274 w 379720"/>
                  <a:gd name="connsiteY4" fmla="*/ 0 h 128251"/>
                  <a:gd name="connsiteX5" fmla="*/ 379720 w 379720"/>
                  <a:gd name="connsiteY5" fmla="*/ 0 h 128251"/>
                  <a:gd name="connsiteX0" fmla="*/ 376768 w 376768"/>
                  <a:gd name="connsiteY0" fmla="*/ 0 h 133211"/>
                  <a:gd name="connsiteX1" fmla="*/ 66632 w 376768"/>
                  <a:gd name="connsiteY1" fmla="*/ 122873 h 133211"/>
                  <a:gd name="connsiteX2" fmla="*/ 21291 w 376768"/>
                  <a:gd name="connsiteY2" fmla="*/ 116205 h 133211"/>
                  <a:gd name="connsiteX3" fmla="*/ 36152 w 376768"/>
                  <a:gd name="connsiteY3" fmla="*/ 33337 h 133211"/>
                  <a:gd name="connsiteX4" fmla="*/ 253322 w 376768"/>
                  <a:gd name="connsiteY4" fmla="*/ 0 h 133211"/>
                  <a:gd name="connsiteX5" fmla="*/ 376768 w 376768"/>
                  <a:gd name="connsiteY5" fmla="*/ 0 h 133211"/>
                  <a:gd name="connsiteX0" fmla="*/ 377521 w 377521"/>
                  <a:gd name="connsiteY0" fmla="*/ 0 h 130569"/>
                  <a:gd name="connsiteX1" fmla="*/ 82625 w 377521"/>
                  <a:gd name="connsiteY1" fmla="*/ 119063 h 130569"/>
                  <a:gd name="connsiteX2" fmla="*/ 22044 w 377521"/>
                  <a:gd name="connsiteY2" fmla="*/ 116205 h 130569"/>
                  <a:gd name="connsiteX3" fmla="*/ 36905 w 377521"/>
                  <a:gd name="connsiteY3" fmla="*/ 33337 h 130569"/>
                  <a:gd name="connsiteX4" fmla="*/ 254075 w 377521"/>
                  <a:gd name="connsiteY4" fmla="*/ 0 h 130569"/>
                  <a:gd name="connsiteX5" fmla="*/ 377521 w 377521"/>
                  <a:gd name="connsiteY5" fmla="*/ 0 h 130569"/>
                  <a:gd name="connsiteX0" fmla="*/ 377521 w 377521"/>
                  <a:gd name="connsiteY0" fmla="*/ 0 h 130569"/>
                  <a:gd name="connsiteX1" fmla="*/ 82625 w 377521"/>
                  <a:gd name="connsiteY1" fmla="*/ 119063 h 130569"/>
                  <a:gd name="connsiteX2" fmla="*/ 22044 w 377521"/>
                  <a:gd name="connsiteY2" fmla="*/ 116205 h 130569"/>
                  <a:gd name="connsiteX3" fmla="*/ 36905 w 377521"/>
                  <a:gd name="connsiteY3" fmla="*/ 33337 h 130569"/>
                  <a:gd name="connsiteX4" fmla="*/ 38810 w 377521"/>
                  <a:gd name="connsiteY4" fmla="*/ 57150 h 130569"/>
                  <a:gd name="connsiteX5" fmla="*/ 377521 w 377521"/>
                  <a:gd name="connsiteY5" fmla="*/ 0 h 130569"/>
                  <a:gd name="connsiteX0" fmla="*/ 74626 w 85161"/>
                  <a:gd name="connsiteY0" fmla="*/ 10478 h 94222"/>
                  <a:gd name="connsiteX1" fmla="*/ 82625 w 85161"/>
                  <a:gd name="connsiteY1" fmla="*/ 85726 h 94222"/>
                  <a:gd name="connsiteX2" fmla="*/ 22044 w 85161"/>
                  <a:gd name="connsiteY2" fmla="*/ 82868 h 94222"/>
                  <a:gd name="connsiteX3" fmla="*/ 36905 w 85161"/>
                  <a:gd name="connsiteY3" fmla="*/ 0 h 94222"/>
                  <a:gd name="connsiteX4" fmla="*/ 38810 w 85161"/>
                  <a:gd name="connsiteY4" fmla="*/ 23813 h 94222"/>
                  <a:gd name="connsiteX5" fmla="*/ 74626 w 85161"/>
                  <a:gd name="connsiteY5" fmla="*/ 10478 h 94222"/>
                  <a:gd name="connsiteX0" fmla="*/ 75497 w 102088"/>
                  <a:gd name="connsiteY0" fmla="*/ 10478 h 86724"/>
                  <a:gd name="connsiteX1" fmla="*/ 100641 w 102088"/>
                  <a:gd name="connsiteY1" fmla="*/ 66676 h 86724"/>
                  <a:gd name="connsiteX2" fmla="*/ 22915 w 102088"/>
                  <a:gd name="connsiteY2" fmla="*/ 82868 h 86724"/>
                  <a:gd name="connsiteX3" fmla="*/ 37776 w 102088"/>
                  <a:gd name="connsiteY3" fmla="*/ 0 h 86724"/>
                  <a:gd name="connsiteX4" fmla="*/ 39681 w 102088"/>
                  <a:gd name="connsiteY4" fmla="*/ 23813 h 86724"/>
                  <a:gd name="connsiteX5" fmla="*/ 75497 w 102088"/>
                  <a:gd name="connsiteY5" fmla="*/ 10478 h 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88" h="86724">
                    <a:moveTo>
                      <a:pt x="75497" y="10478"/>
                    </a:moveTo>
                    <a:cubicBezTo>
                      <a:pt x="75497" y="60453"/>
                      <a:pt x="109405" y="54611"/>
                      <a:pt x="100641" y="66676"/>
                    </a:cubicBezTo>
                    <a:cubicBezTo>
                      <a:pt x="91877" y="78741"/>
                      <a:pt x="33392" y="93981"/>
                      <a:pt x="22915" y="82868"/>
                    </a:cubicBezTo>
                    <a:cubicBezTo>
                      <a:pt x="12438" y="71755"/>
                      <a:pt x="-30401" y="0"/>
                      <a:pt x="37776" y="0"/>
                    </a:cubicBezTo>
                    <a:lnTo>
                      <a:pt x="39681" y="23813"/>
                    </a:lnTo>
                    <a:lnTo>
                      <a:pt x="75497" y="10478"/>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55" name="Group 254">
              <a:extLst>
                <a:ext uri="{FF2B5EF4-FFF2-40B4-BE49-F238E27FC236}">
                  <a16:creationId xmlns:a16="http://schemas.microsoft.com/office/drawing/2014/main" xmlns="" id="{CFA64D22-E45B-4EF8-A63B-7BB36C520959}"/>
                </a:ext>
              </a:extLst>
            </p:cNvPr>
            <p:cNvGrpSpPr/>
            <p:nvPr/>
          </p:nvGrpSpPr>
          <p:grpSpPr>
            <a:xfrm>
              <a:off x="6825978" y="6248372"/>
              <a:ext cx="351596" cy="104644"/>
              <a:chOff x="5122037" y="5770708"/>
              <a:chExt cx="572960" cy="170528"/>
            </a:xfrm>
            <a:solidFill>
              <a:schemeClr val="bg1"/>
            </a:solidFill>
          </p:grpSpPr>
          <p:sp>
            <p:nvSpPr>
              <p:cNvPr id="276" name="12-Point Star 13">
                <a:extLst>
                  <a:ext uri="{FF2B5EF4-FFF2-40B4-BE49-F238E27FC236}">
                    <a16:creationId xmlns:a16="http://schemas.microsoft.com/office/drawing/2014/main" xmlns="" id="{3DD73446-48E0-4D1D-AA79-0F3652652493}"/>
                  </a:ext>
                </a:extLst>
              </p:cNvPr>
              <p:cNvSpPr/>
              <p:nvPr/>
            </p:nvSpPr>
            <p:spPr>
              <a:xfrm>
                <a:off x="5122037" y="5770708"/>
                <a:ext cx="464376" cy="170528"/>
              </a:xfrm>
              <a:custGeom>
                <a:avLst/>
                <a:gdLst>
                  <a:gd name="connsiteX0" fmla="*/ 0 w 850107"/>
                  <a:gd name="connsiteY0" fmla="*/ 361156 h 722312"/>
                  <a:gd name="connsiteX1" fmla="*/ 117126 w 850107"/>
                  <a:gd name="connsiteY1" fmla="*/ 291050 h 722312"/>
                  <a:gd name="connsiteX2" fmla="*/ 56946 w 850107"/>
                  <a:gd name="connsiteY2" fmla="*/ 180578 h 722312"/>
                  <a:gd name="connsiteX3" fmla="*/ 199635 w 850107"/>
                  <a:gd name="connsiteY3" fmla="*/ 16962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84395 w 850107"/>
                  <a:gd name="connsiteY3" fmla="*/ 141049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73487 w 850107"/>
                  <a:gd name="connsiteY4" fmla="*/ 17221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73487 w 850107"/>
                  <a:gd name="connsiteY4" fmla="*/ 172211 h 722312"/>
                  <a:gd name="connsiteX5" fmla="*/ 359690 w 850107"/>
                  <a:gd name="connsiteY5" fmla="*/ 162384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59690 w 850107"/>
                  <a:gd name="connsiteY5" fmla="*/ 11399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467557 w 850107"/>
                  <a:gd name="connsiteY7" fmla="*/ 14638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67557 w 850107"/>
                  <a:gd name="connsiteY7" fmla="*/ 3017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67557 w 850107"/>
                  <a:gd name="connsiteY7" fmla="*/ 3017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623616 w 850107"/>
                  <a:gd name="connsiteY10" fmla="*/ 40750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623616 w 850107"/>
                  <a:gd name="connsiteY10" fmla="*/ 40750 h 557719"/>
                  <a:gd name="connsiteX11" fmla="*/ 614871 w 850107"/>
                  <a:gd name="connsiteY11" fmla="*/ 6549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732981 w 793161"/>
                  <a:gd name="connsiteY13" fmla="*/ 26666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578676 w 793161"/>
                  <a:gd name="connsiteY13" fmla="*/ 11045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578676 w 793161"/>
                  <a:gd name="connsiteY13" fmla="*/ 11045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620 h 557776"/>
                  <a:gd name="connsiteX1" fmla="*/ 117126 w 793161"/>
                  <a:gd name="connsiteY1" fmla="*/ 126514 h 557776"/>
                  <a:gd name="connsiteX2" fmla="*/ 56946 w 793161"/>
                  <a:gd name="connsiteY2" fmla="*/ 16042 h 557776"/>
                  <a:gd name="connsiteX3" fmla="*/ 195825 w 793161"/>
                  <a:gd name="connsiteY3" fmla="*/ 1278 h 557776"/>
                  <a:gd name="connsiteX4" fmla="*/ 273487 w 793161"/>
                  <a:gd name="connsiteY4" fmla="*/ 7675 h 557776"/>
                  <a:gd name="connsiteX5" fmla="*/ 373025 w 793161"/>
                  <a:gd name="connsiteY5" fmla="*/ 13088 h 557776"/>
                  <a:gd name="connsiteX6" fmla="*/ 417434 w 793161"/>
                  <a:gd name="connsiteY6" fmla="*/ 14534 h 557776"/>
                  <a:gd name="connsiteX7" fmla="*/ 475177 w 793161"/>
                  <a:gd name="connsiteY7" fmla="*/ 26423 h 557776"/>
                  <a:gd name="connsiteX8" fmla="*/ 527090 w 793161"/>
                  <a:gd name="connsiteY8" fmla="*/ 21010 h 557776"/>
                  <a:gd name="connsiteX9" fmla="*/ 587607 w 793161"/>
                  <a:gd name="connsiteY9" fmla="*/ 45093 h 557776"/>
                  <a:gd name="connsiteX10" fmla="*/ 623616 w 793161"/>
                  <a:gd name="connsiteY10" fmla="*/ 40807 h 557776"/>
                  <a:gd name="connsiteX11" fmla="*/ 614871 w 793161"/>
                  <a:gd name="connsiteY11" fmla="*/ 65554 h 557776"/>
                  <a:gd name="connsiteX12" fmla="*/ 625317 w 793161"/>
                  <a:gd name="connsiteY12" fmla="*/ 99465 h 557776"/>
                  <a:gd name="connsiteX13" fmla="*/ 578676 w 793161"/>
                  <a:gd name="connsiteY13" fmla="*/ 110516 h 557776"/>
                  <a:gd name="connsiteX14" fmla="*/ 793161 w 793161"/>
                  <a:gd name="connsiteY14" fmla="*/ 377198 h 557776"/>
                  <a:gd name="connsiteX15" fmla="*/ 650472 w 793161"/>
                  <a:gd name="connsiteY15" fmla="*/ 388152 h 557776"/>
                  <a:gd name="connsiteX16" fmla="*/ 637580 w 793161"/>
                  <a:gd name="connsiteY16" fmla="*/ 509390 h 557776"/>
                  <a:gd name="connsiteX17" fmla="*/ 507562 w 793161"/>
                  <a:gd name="connsiteY17" fmla="*/ 458257 h 557776"/>
                  <a:gd name="connsiteX18" fmla="*/ 425054 w 793161"/>
                  <a:gd name="connsiteY18" fmla="*/ 557776 h 557776"/>
                  <a:gd name="connsiteX19" fmla="*/ 342545 w 793161"/>
                  <a:gd name="connsiteY19" fmla="*/ 458257 h 557776"/>
                  <a:gd name="connsiteX20" fmla="*/ 212527 w 793161"/>
                  <a:gd name="connsiteY20" fmla="*/ 509390 h 557776"/>
                  <a:gd name="connsiteX21" fmla="*/ 199635 w 793161"/>
                  <a:gd name="connsiteY21" fmla="*/ 388152 h 557776"/>
                  <a:gd name="connsiteX22" fmla="*/ 56946 w 793161"/>
                  <a:gd name="connsiteY22" fmla="*/ 377198 h 557776"/>
                  <a:gd name="connsiteX23" fmla="*/ 117126 w 793161"/>
                  <a:gd name="connsiteY23" fmla="*/ 266726 h 557776"/>
                  <a:gd name="connsiteX24" fmla="*/ 0 w 793161"/>
                  <a:gd name="connsiteY24" fmla="*/ 196620 h 557776"/>
                  <a:gd name="connsiteX0" fmla="*/ 0 w 793161"/>
                  <a:gd name="connsiteY0" fmla="*/ 195577 h 556733"/>
                  <a:gd name="connsiteX1" fmla="*/ 117126 w 793161"/>
                  <a:gd name="connsiteY1" fmla="*/ 125471 h 556733"/>
                  <a:gd name="connsiteX2" fmla="*/ 56946 w 793161"/>
                  <a:gd name="connsiteY2" fmla="*/ 1499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17126 w 793161"/>
                  <a:gd name="connsiteY1" fmla="*/ 12547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17126 w 793161"/>
                  <a:gd name="connsiteY1" fmla="*/ 12547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57131 w 793161"/>
                  <a:gd name="connsiteY1" fmla="*/ 5308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57131 w 793161"/>
                  <a:gd name="connsiteY1" fmla="*/ 53081 h 556733"/>
                  <a:gd name="connsiteX2" fmla="*/ 178594 w 793161"/>
                  <a:gd name="connsiteY2" fmla="*/ 44288 h 556733"/>
                  <a:gd name="connsiteX3" fmla="*/ 176961 w 793161"/>
                  <a:gd name="connsiteY3" fmla="*/ 18809 h 556733"/>
                  <a:gd name="connsiteX4" fmla="*/ 195825 w 793161"/>
                  <a:gd name="connsiteY4" fmla="*/ 235 h 556733"/>
                  <a:gd name="connsiteX5" fmla="*/ 241459 w 793161"/>
                  <a:gd name="connsiteY5" fmla="*/ 11903 h 556733"/>
                  <a:gd name="connsiteX6" fmla="*/ 273487 w 793161"/>
                  <a:gd name="connsiteY6" fmla="*/ 6632 h 556733"/>
                  <a:gd name="connsiteX7" fmla="*/ 373025 w 793161"/>
                  <a:gd name="connsiteY7" fmla="*/ 12045 h 556733"/>
                  <a:gd name="connsiteX8" fmla="*/ 417434 w 793161"/>
                  <a:gd name="connsiteY8" fmla="*/ 13491 h 556733"/>
                  <a:gd name="connsiteX9" fmla="*/ 475177 w 793161"/>
                  <a:gd name="connsiteY9" fmla="*/ 25380 h 556733"/>
                  <a:gd name="connsiteX10" fmla="*/ 527090 w 793161"/>
                  <a:gd name="connsiteY10" fmla="*/ 19967 h 556733"/>
                  <a:gd name="connsiteX11" fmla="*/ 587607 w 793161"/>
                  <a:gd name="connsiteY11" fmla="*/ 44050 h 556733"/>
                  <a:gd name="connsiteX12" fmla="*/ 623616 w 793161"/>
                  <a:gd name="connsiteY12" fmla="*/ 39764 h 556733"/>
                  <a:gd name="connsiteX13" fmla="*/ 614871 w 793161"/>
                  <a:gd name="connsiteY13" fmla="*/ 64511 h 556733"/>
                  <a:gd name="connsiteX14" fmla="*/ 625317 w 793161"/>
                  <a:gd name="connsiteY14" fmla="*/ 98422 h 556733"/>
                  <a:gd name="connsiteX15" fmla="*/ 578676 w 793161"/>
                  <a:gd name="connsiteY15" fmla="*/ 109473 h 556733"/>
                  <a:gd name="connsiteX16" fmla="*/ 793161 w 793161"/>
                  <a:gd name="connsiteY16" fmla="*/ 376155 h 556733"/>
                  <a:gd name="connsiteX17" fmla="*/ 650472 w 793161"/>
                  <a:gd name="connsiteY17" fmla="*/ 387109 h 556733"/>
                  <a:gd name="connsiteX18" fmla="*/ 637580 w 793161"/>
                  <a:gd name="connsiteY18" fmla="*/ 508347 h 556733"/>
                  <a:gd name="connsiteX19" fmla="*/ 507562 w 793161"/>
                  <a:gd name="connsiteY19" fmla="*/ 457214 h 556733"/>
                  <a:gd name="connsiteX20" fmla="*/ 425054 w 793161"/>
                  <a:gd name="connsiteY20" fmla="*/ 556733 h 556733"/>
                  <a:gd name="connsiteX21" fmla="*/ 342545 w 793161"/>
                  <a:gd name="connsiteY21" fmla="*/ 457214 h 556733"/>
                  <a:gd name="connsiteX22" fmla="*/ 212527 w 793161"/>
                  <a:gd name="connsiteY22" fmla="*/ 508347 h 556733"/>
                  <a:gd name="connsiteX23" fmla="*/ 199635 w 793161"/>
                  <a:gd name="connsiteY23" fmla="*/ 387109 h 556733"/>
                  <a:gd name="connsiteX24" fmla="*/ 56946 w 793161"/>
                  <a:gd name="connsiteY24" fmla="*/ 376155 h 556733"/>
                  <a:gd name="connsiteX25" fmla="*/ 117126 w 793161"/>
                  <a:gd name="connsiteY25" fmla="*/ 265683 h 556733"/>
                  <a:gd name="connsiteX26" fmla="*/ 0 w 793161"/>
                  <a:gd name="connsiteY26" fmla="*/ 195577 h 556733"/>
                  <a:gd name="connsiteX0" fmla="*/ 122124 w 736215"/>
                  <a:gd name="connsiteY0" fmla="*/ 88897 h 556733"/>
                  <a:gd name="connsiteX1" fmla="*/ 100185 w 736215"/>
                  <a:gd name="connsiteY1" fmla="*/ 53081 h 556733"/>
                  <a:gd name="connsiteX2" fmla="*/ 121648 w 736215"/>
                  <a:gd name="connsiteY2" fmla="*/ 44288 h 556733"/>
                  <a:gd name="connsiteX3" fmla="*/ 120015 w 736215"/>
                  <a:gd name="connsiteY3" fmla="*/ 18809 h 556733"/>
                  <a:gd name="connsiteX4" fmla="*/ 138879 w 736215"/>
                  <a:gd name="connsiteY4" fmla="*/ 235 h 556733"/>
                  <a:gd name="connsiteX5" fmla="*/ 184513 w 736215"/>
                  <a:gd name="connsiteY5" fmla="*/ 11903 h 556733"/>
                  <a:gd name="connsiteX6" fmla="*/ 216541 w 736215"/>
                  <a:gd name="connsiteY6" fmla="*/ 6632 h 556733"/>
                  <a:gd name="connsiteX7" fmla="*/ 316079 w 736215"/>
                  <a:gd name="connsiteY7" fmla="*/ 12045 h 556733"/>
                  <a:gd name="connsiteX8" fmla="*/ 360488 w 736215"/>
                  <a:gd name="connsiteY8" fmla="*/ 13491 h 556733"/>
                  <a:gd name="connsiteX9" fmla="*/ 418231 w 736215"/>
                  <a:gd name="connsiteY9" fmla="*/ 25380 h 556733"/>
                  <a:gd name="connsiteX10" fmla="*/ 470144 w 736215"/>
                  <a:gd name="connsiteY10" fmla="*/ 19967 h 556733"/>
                  <a:gd name="connsiteX11" fmla="*/ 530661 w 736215"/>
                  <a:gd name="connsiteY11" fmla="*/ 44050 h 556733"/>
                  <a:gd name="connsiteX12" fmla="*/ 566670 w 736215"/>
                  <a:gd name="connsiteY12" fmla="*/ 39764 h 556733"/>
                  <a:gd name="connsiteX13" fmla="*/ 557925 w 736215"/>
                  <a:gd name="connsiteY13" fmla="*/ 64511 h 556733"/>
                  <a:gd name="connsiteX14" fmla="*/ 568371 w 736215"/>
                  <a:gd name="connsiteY14" fmla="*/ 98422 h 556733"/>
                  <a:gd name="connsiteX15" fmla="*/ 521730 w 736215"/>
                  <a:gd name="connsiteY15" fmla="*/ 109473 h 556733"/>
                  <a:gd name="connsiteX16" fmla="*/ 736215 w 736215"/>
                  <a:gd name="connsiteY16" fmla="*/ 376155 h 556733"/>
                  <a:gd name="connsiteX17" fmla="*/ 593526 w 736215"/>
                  <a:gd name="connsiteY17" fmla="*/ 387109 h 556733"/>
                  <a:gd name="connsiteX18" fmla="*/ 580634 w 736215"/>
                  <a:gd name="connsiteY18" fmla="*/ 508347 h 556733"/>
                  <a:gd name="connsiteX19" fmla="*/ 450616 w 736215"/>
                  <a:gd name="connsiteY19" fmla="*/ 457214 h 556733"/>
                  <a:gd name="connsiteX20" fmla="*/ 368108 w 736215"/>
                  <a:gd name="connsiteY20" fmla="*/ 556733 h 556733"/>
                  <a:gd name="connsiteX21" fmla="*/ 285599 w 736215"/>
                  <a:gd name="connsiteY21" fmla="*/ 457214 h 556733"/>
                  <a:gd name="connsiteX22" fmla="*/ 155581 w 736215"/>
                  <a:gd name="connsiteY22" fmla="*/ 508347 h 556733"/>
                  <a:gd name="connsiteX23" fmla="*/ 142689 w 736215"/>
                  <a:gd name="connsiteY23" fmla="*/ 387109 h 556733"/>
                  <a:gd name="connsiteX24" fmla="*/ 0 w 736215"/>
                  <a:gd name="connsiteY24" fmla="*/ 376155 h 556733"/>
                  <a:gd name="connsiteX25" fmla="*/ 60180 w 736215"/>
                  <a:gd name="connsiteY25" fmla="*/ 265683 h 556733"/>
                  <a:gd name="connsiteX26" fmla="*/ 122124 w 736215"/>
                  <a:gd name="connsiteY26" fmla="*/ 88897 h 556733"/>
                  <a:gd name="connsiteX0" fmla="*/ 122124 w 736215"/>
                  <a:gd name="connsiteY0" fmla="*/ 88897 h 556733"/>
                  <a:gd name="connsiteX1" fmla="*/ 100185 w 736215"/>
                  <a:gd name="connsiteY1" fmla="*/ 53081 h 556733"/>
                  <a:gd name="connsiteX2" fmla="*/ 121648 w 736215"/>
                  <a:gd name="connsiteY2" fmla="*/ 44288 h 556733"/>
                  <a:gd name="connsiteX3" fmla="*/ 120015 w 736215"/>
                  <a:gd name="connsiteY3" fmla="*/ 18809 h 556733"/>
                  <a:gd name="connsiteX4" fmla="*/ 138879 w 736215"/>
                  <a:gd name="connsiteY4" fmla="*/ 235 h 556733"/>
                  <a:gd name="connsiteX5" fmla="*/ 184513 w 736215"/>
                  <a:gd name="connsiteY5" fmla="*/ 11903 h 556733"/>
                  <a:gd name="connsiteX6" fmla="*/ 216541 w 736215"/>
                  <a:gd name="connsiteY6" fmla="*/ 6632 h 556733"/>
                  <a:gd name="connsiteX7" fmla="*/ 316079 w 736215"/>
                  <a:gd name="connsiteY7" fmla="*/ 12045 h 556733"/>
                  <a:gd name="connsiteX8" fmla="*/ 360488 w 736215"/>
                  <a:gd name="connsiteY8" fmla="*/ 13491 h 556733"/>
                  <a:gd name="connsiteX9" fmla="*/ 418231 w 736215"/>
                  <a:gd name="connsiteY9" fmla="*/ 25380 h 556733"/>
                  <a:gd name="connsiteX10" fmla="*/ 470144 w 736215"/>
                  <a:gd name="connsiteY10" fmla="*/ 19967 h 556733"/>
                  <a:gd name="connsiteX11" fmla="*/ 530661 w 736215"/>
                  <a:gd name="connsiteY11" fmla="*/ 44050 h 556733"/>
                  <a:gd name="connsiteX12" fmla="*/ 566670 w 736215"/>
                  <a:gd name="connsiteY12" fmla="*/ 39764 h 556733"/>
                  <a:gd name="connsiteX13" fmla="*/ 557925 w 736215"/>
                  <a:gd name="connsiteY13" fmla="*/ 64511 h 556733"/>
                  <a:gd name="connsiteX14" fmla="*/ 568371 w 736215"/>
                  <a:gd name="connsiteY14" fmla="*/ 98422 h 556733"/>
                  <a:gd name="connsiteX15" fmla="*/ 521730 w 736215"/>
                  <a:gd name="connsiteY15" fmla="*/ 109473 h 556733"/>
                  <a:gd name="connsiteX16" fmla="*/ 736215 w 736215"/>
                  <a:gd name="connsiteY16" fmla="*/ 376155 h 556733"/>
                  <a:gd name="connsiteX17" fmla="*/ 593526 w 736215"/>
                  <a:gd name="connsiteY17" fmla="*/ 387109 h 556733"/>
                  <a:gd name="connsiteX18" fmla="*/ 580634 w 736215"/>
                  <a:gd name="connsiteY18" fmla="*/ 508347 h 556733"/>
                  <a:gd name="connsiteX19" fmla="*/ 450616 w 736215"/>
                  <a:gd name="connsiteY19" fmla="*/ 457214 h 556733"/>
                  <a:gd name="connsiteX20" fmla="*/ 368108 w 736215"/>
                  <a:gd name="connsiteY20" fmla="*/ 556733 h 556733"/>
                  <a:gd name="connsiteX21" fmla="*/ 285599 w 736215"/>
                  <a:gd name="connsiteY21" fmla="*/ 457214 h 556733"/>
                  <a:gd name="connsiteX22" fmla="*/ 155581 w 736215"/>
                  <a:gd name="connsiteY22" fmla="*/ 508347 h 556733"/>
                  <a:gd name="connsiteX23" fmla="*/ 142689 w 736215"/>
                  <a:gd name="connsiteY23" fmla="*/ 387109 h 556733"/>
                  <a:gd name="connsiteX24" fmla="*/ 0 w 736215"/>
                  <a:gd name="connsiteY24" fmla="*/ 376155 h 556733"/>
                  <a:gd name="connsiteX25" fmla="*/ 128760 w 736215"/>
                  <a:gd name="connsiteY25" fmla="*/ 98043 h 556733"/>
                  <a:gd name="connsiteX26" fmla="*/ 122124 w 736215"/>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55396 w 636030"/>
                  <a:gd name="connsiteY22" fmla="*/ 508347 h 556733"/>
                  <a:gd name="connsiteX23" fmla="*/ 42504 w 636030"/>
                  <a:gd name="connsiteY23" fmla="*/ 38710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55396 w 636030"/>
                  <a:gd name="connsiteY22" fmla="*/ 508347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23489 w 636030"/>
                  <a:gd name="connsiteY21" fmla="*/ 16003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08347"/>
                  <a:gd name="connsiteX1" fmla="*/ 0 w 636030"/>
                  <a:gd name="connsiteY1" fmla="*/ 53081 h 508347"/>
                  <a:gd name="connsiteX2" fmla="*/ 21463 w 636030"/>
                  <a:gd name="connsiteY2" fmla="*/ 44288 h 508347"/>
                  <a:gd name="connsiteX3" fmla="*/ 19830 w 636030"/>
                  <a:gd name="connsiteY3" fmla="*/ 18809 h 508347"/>
                  <a:gd name="connsiteX4" fmla="*/ 38694 w 636030"/>
                  <a:gd name="connsiteY4" fmla="*/ 235 h 508347"/>
                  <a:gd name="connsiteX5" fmla="*/ 84328 w 636030"/>
                  <a:gd name="connsiteY5" fmla="*/ 11903 h 508347"/>
                  <a:gd name="connsiteX6" fmla="*/ 116356 w 636030"/>
                  <a:gd name="connsiteY6" fmla="*/ 6632 h 508347"/>
                  <a:gd name="connsiteX7" fmla="*/ 215894 w 636030"/>
                  <a:gd name="connsiteY7" fmla="*/ 12045 h 508347"/>
                  <a:gd name="connsiteX8" fmla="*/ 260303 w 636030"/>
                  <a:gd name="connsiteY8" fmla="*/ 13491 h 508347"/>
                  <a:gd name="connsiteX9" fmla="*/ 318046 w 636030"/>
                  <a:gd name="connsiteY9" fmla="*/ 25380 h 508347"/>
                  <a:gd name="connsiteX10" fmla="*/ 369959 w 636030"/>
                  <a:gd name="connsiteY10" fmla="*/ 19967 h 508347"/>
                  <a:gd name="connsiteX11" fmla="*/ 430476 w 636030"/>
                  <a:gd name="connsiteY11" fmla="*/ 44050 h 508347"/>
                  <a:gd name="connsiteX12" fmla="*/ 466485 w 636030"/>
                  <a:gd name="connsiteY12" fmla="*/ 39764 h 508347"/>
                  <a:gd name="connsiteX13" fmla="*/ 457740 w 636030"/>
                  <a:gd name="connsiteY13" fmla="*/ 64511 h 508347"/>
                  <a:gd name="connsiteX14" fmla="*/ 468186 w 636030"/>
                  <a:gd name="connsiteY14" fmla="*/ 98422 h 508347"/>
                  <a:gd name="connsiteX15" fmla="*/ 421545 w 636030"/>
                  <a:gd name="connsiteY15" fmla="*/ 109473 h 508347"/>
                  <a:gd name="connsiteX16" fmla="*/ 636030 w 636030"/>
                  <a:gd name="connsiteY16" fmla="*/ 376155 h 508347"/>
                  <a:gd name="connsiteX17" fmla="*/ 493341 w 636030"/>
                  <a:gd name="connsiteY17" fmla="*/ 387109 h 508347"/>
                  <a:gd name="connsiteX18" fmla="*/ 480449 w 636030"/>
                  <a:gd name="connsiteY18" fmla="*/ 508347 h 508347"/>
                  <a:gd name="connsiteX19" fmla="*/ 350431 w 636030"/>
                  <a:gd name="connsiteY19" fmla="*/ 457214 h 508347"/>
                  <a:gd name="connsiteX20" fmla="*/ 18368 w 636030"/>
                  <a:gd name="connsiteY20" fmla="*/ 171923 h 508347"/>
                  <a:gd name="connsiteX21" fmla="*/ 23489 w 636030"/>
                  <a:gd name="connsiteY21" fmla="*/ 160034 h 508347"/>
                  <a:gd name="connsiteX22" fmla="*/ 9676 w 636030"/>
                  <a:gd name="connsiteY22" fmla="*/ 136872 h 508347"/>
                  <a:gd name="connsiteX23" fmla="*/ 17739 w 636030"/>
                  <a:gd name="connsiteY23" fmla="*/ 135649 h 508347"/>
                  <a:gd name="connsiteX24" fmla="*/ 19830 w 636030"/>
                  <a:gd name="connsiteY24" fmla="*/ 111360 h 508347"/>
                  <a:gd name="connsiteX25" fmla="*/ 28575 w 636030"/>
                  <a:gd name="connsiteY25" fmla="*/ 98043 h 508347"/>
                  <a:gd name="connsiteX26" fmla="*/ 21939 w 636030"/>
                  <a:gd name="connsiteY26" fmla="*/ 88897 h 508347"/>
                  <a:gd name="connsiteX0" fmla="*/ 21939 w 636030"/>
                  <a:gd name="connsiteY0" fmla="*/ 88897 h 508347"/>
                  <a:gd name="connsiteX1" fmla="*/ 0 w 636030"/>
                  <a:gd name="connsiteY1" fmla="*/ 53081 h 508347"/>
                  <a:gd name="connsiteX2" fmla="*/ 21463 w 636030"/>
                  <a:gd name="connsiteY2" fmla="*/ 44288 h 508347"/>
                  <a:gd name="connsiteX3" fmla="*/ 19830 w 636030"/>
                  <a:gd name="connsiteY3" fmla="*/ 18809 h 508347"/>
                  <a:gd name="connsiteX4" fmla="*/ 38694 w 636030"/>
                  <a:gd name="connsiteY4" fmla="*/ 235 h 508347"/>
                  <a:gd name="connsiteX5" fmla="*/ 84328 w 636030"/>
                  <a:gd name="connsiteY5" fmla="*/ 11903 h 508347"/>
                  <a:gd name="connsiteX6" fmla="*/ 116356 w 636030"/>
                  <a:gd name="connsiteY6" fmla="*/ 6632 h 508347"/>
                  <a:gd name="connsiteX7" fmla="*/ 215894 w 636030"/>
                  <a:gd name="connsiteY7" fmla="*/ 12045 h 508347"/>
                  <a:gd name="connsiteX8" fmla="*/ 260303 w 636030"/>
                  <a:gd name="connsiteY8" fmla="*/ 13491 h 508347"/>
                  <a:gd name="connsiteX9" fmla="*/ 318046 w 636030"/>
                  <a:gd name="connsiteY9" fmla="*/ 25380 h 508347"/>
                  <a:gd name="connsiteX10" fmla="*/ 369959 w 636030"/>
                  <a:gd name="connsiteY10" fmla="*/ 19967 h 508347"/>
                  <a:gd name="connsiteX11" fmla="*/ 430476 w 636030"/>
                  <a:gd name="connsiteY11" fmla="*/ 44050 h 508347"/>
                  <a:gd name="connsiteX12" fmla="*/ 466485 w 636030"/>
                  <a:gd name="connsiteY12" fmla="*/ 39764 h 508347"/>
                  <a:gd name="connsiteX13" fmla="*/ 457740 w 636030"/>
                  <a:gd name="connsiteY13" fmla="*/ 64511 h 508347"/>
                  <a:gd name="connsiteX14" fmla="*/ 468186 w 636030"/>
                  <a:gd name="connsiteY14" fmla="*/ 98422 h 508347"/>
                  <a:gd name="connsiteX15" fmla="*/ 421545 w 636030"/>
                  <a:gd name="connsiteY15" fmla="*/ 109473 h 508347"/>
                  <a:gd name="connsiteX16" fmla="*/ 636030 w 636030"/>
                  <a:gd name="connsiteY16" fmla="*/ 376155 h 508347"/>
                  <a:gd name="connsiteX17" fmla="*/ 493341 w 636030"/>
                  <a:gd name="connsiteY17" fmla="*/ 387109 h 508347"/>
                  <a:gd name="connsiteX18" fmla="*/ 480449 w 636030"/>
                  <a:gd name="connsiteY18" fmla="*/ 508347 h 508347"/>
                  <a:gd name="connsiteX19" fmla="*/ 32296 w 636030"/>
                  <a:gd name="connsiteY19" fmla="*/ 173369 h 508347"/>
                  <a:gd name="connsiteX20" fmla="*/ 18368 w 636030"/>
                  <a:gd name="connsiteY20" fmla="*/ 171923 h 508347"/>
                  <a:gd name="connsiteX21" fmla="*/ 23489 w 636030"/>
                  <a:gd name="connsiteY21" fmla="*/ 160034 h 508347"/>
                  <a:gd name="connsiteX22" fmla="*/ 9676 w 636030"/>
                  <a:gd name="connsiteY22" fmla="*/ 136872 h 508347"/>
                  <a:gd name="connsiteX23" fmla="*/ 17739 w 636030"/>
                  <a:gd name="connsiteY23" fmla="*/ 135649 h 508347"/>
                  <a:gd name="connsiteX24" fmla="*/ 19830 w 636030"/>
                  <a:gd name="connsiteY24" fmla="*/ 111360 h 508347"/>
                  <a:gd name="connsiteX25" fmla="*/ 28575 w 636030"/>
                  <a:gd name="connsiteY25" fmla="*/ 98043 h 508347"/>
                  <a:gd name="connsiteX26" fmla="*/ 21939 w 636030"/>
                  <a:gd name="connsiteY26" fmla="*/ 88897 h 508347"/>
                  <a:gd name="connsiteX0" fmla="*/ 21939 w 636030"/>
                  <a:gd name="connsiteY0" fmla="*/ 88897 h 387109"/>
                  <a:gd name="connsiteX1" fmla="*/ 0 w 636030"/>
                  <a:gd name="connsiteY1" fmla="*/ 53081 h 387109"/>
                  <a:gd name="connsiteX2" fmla="*/ 21463 w 636030"/>
                  <a:gd name="connsiteY2" fmla="*/ 44288 h 387109"/>
                  <a:gd name="connsiteX3" fmla="*/ 19830 w 636030"/>
                  <a:gd name="connsiteY3" fmla="*/ 18809 h 387109"/>
                  <a:gd name="connsiteX4" fmla="*/ 38694 w 636030"/>
                  <a:gd name="connsiteY4" fmla="*/ 235 h 387109"/>
                  <a:gd name="connsiteX5" fmla="*/ 84328 w 636030"/>
                  <a:gd name="connsiteY5" fmla="*/ 11903 h 387109"/>
                  <a:gd name="connsiteX6" fmla="*/ 116356 w 636030"/>
                  <a:gd name="connsiteY6" fmla="*/ 6632 h 387109"/>
                  <a:gd name="connsiteX7" fmla="*/ 215894 w 636030"/>
                  <a:gd name="connsiteY7" fmla="*/ 12045 h 387109"/>
                  <a:gd name="connsiteX8" fmla="*/ 260303 w 636030"/>
                  <a:gd name="connsiteY8" fmla="*/ 13491 h 387109"/>
                  <a:gd name="connsiteX9" fmla="*/ 318046 w 636030"/>
                  <a:gd name="connsiteY9" fmla="*/ 25380 h 387109"/>
                  <a:gd name="connsiteX10" fmla="*/ 369959 w 636030"/>
                  <a:gd name="connsiteY10" fmla="*/ 19967 h 387109"/>
                  <a:gd name="connsiteX11" fmla="*/ 430476 w 636030"/>
                  <a:gd name="connsiteY11" fmla="*/ 44050 h 387109"/>
                  <a:gd name="connsiteX12" fmla="*/ 466485 w 636030"/>
                  <a:gd name="connsiteY12" fmla="*/ 39764 h 387109"/>
                  <a:gd name="connsiteX13" fmla="*/ 457740 w 636030"/>
                  <a:gd name="connsiteY13" fmla="*/ 64511 h 387109"/>
                  <a:gd name="connsiteX14" fmla="*/ 468186 w 636030"/>
                  <a:gd name="connsiteY14" fmla="*/ 98422 h 387109"/>
                  <a:gd name="connsiteX15" fmla="*/ 421545 w 636030"/>
                  <a:gd name="connsiteY15" fmla="*/ 109473 h 387109"/>
                  <a:gd name="connsiteX16" fmla="*/ 636030 w 636030"/>
                  <a:gd name="connsiteY16" fmla="*/ 376155 h 387109"/>
                  <a:gd name="connsiteX17" fmla="*/ 493341 w 636030"/>
                  <a:gd name="connsiteY17" fmla="*/ 387109 h 387109"/>
                  <a:gd name="connsiteX18" fmla="*/ 53729 w 636030"/>
                  <a:gd name="connsiteY18" fmla="*/ 155922 h 387109"/>
                  <a:gd name="connsiteX19" fmla="*/ 32296 w 636030"/>
                  <a:gd name="connsiteY19" fmla="*/ 173369 h 387109"/>
                  <a:gd name="connsiteX20" fmla="*/ 18368 w 636030"/>
                  <a:gd name="connsiteY20" fmla="*/ 171923 h 387109"/>
                  <a:gd name="connsiteX21" fmla="*/ 23489 w 636030"/>
                  <a:gd name="connsiteY21" fmla="*/ 160034 h 387109"/>
                  <a:gd name="connsiteX22" fmla="*/ 9676 w 636030"/>
                  <a:gd name="connsiteY22" fmla="*/ 136872 h 387109"/>
                  <a:gd name="connsiteX23" fmla="*/ 17739 w 636030"/>
                  <a:gd name="connsiteY23" fmla="*/ 135649 h 387109"/>
                  <a:gd name="connsiteX24" fmla="*/ 19830 w 636030"/>
                  <a:gd name="connsiteY24" fmla="*/ 111360 h 387109"/>
                  <a:gd name="connsiteX25" fmla="*/ 28575 w 636030"/>
                  <a:gd name="connsiteY25" fmla="*/ 98043 h 387109"/>
                  <a:gd name="connsiteX26" fmla="*/ 21939 w 636030"/>
                  <a:gd name="connsiteY26" fmla="*/ 88897 h 387109"/>
                  <a:gd name="connsiteX0" fmla="*/ 21939 w 636030"/>
                  <a:gd name="connsiteY0" fmla="*/ 88897 h 376155"/>
                  <a:gd name="connsiteX1" fmla="*/ 0 w 636030"/>
                  <a:gd name="connsiteY1" fmla="*/ 53081 h 376155"/>
                  <a:gd name="connsiteX2" fmla="*/ 21463 w 636030"/>
                  <a:gd name="connsiteY2" fmla="*/ 44288 h 376155"/>
                  <a:gd name="connsiteX3" fmla="*/ 19830 w 636030"/>
                  <a:gd name="connsiteY3" fmla="*/ 18809 h 376155"/>
                  <a:gd name="connsiteX4" fmla="*/ 38694 w 636030"/>
                  <a:gd name="connsiteY4" fmla="*/ 235 h 376155"/>
                  <a:gd name="connsiteX5" fmla="*/ 84328 w 636030"/>
                  <a:gd name="connsiteY5" fmla="*/ 11903 h 376155"/>
                  <a:gd name="connsiteX6" fmla="*/ 116356 w 636030"/>
                  <a:gd name="connsiteY6" fmla="*/ 6632 h 376155"/>
                  <a:gd name="connsiteX7" fmla="*/ 215894 w 636030"/>
                  <a:gd name="connsiteY7" fmla="*/ 12045 h 376155"/>
                  <a:gd name="connsiteX8" fmla="*/ 260303 w 636030"/>
                  <a:gd name="connsiteY8" fmla="*/ 13491 h 376155"/>
                  <a:gd name="connsiteX9" fmla="*/ 318046 w 636030"/>
                  <a:gd name="connsiteY9" fmla="*/ 25380 h 376155"/>
                  <a:gd name="connsiteX10" fmla="*/ 369959 w 636030"/>
                  <a:gd name="connsiteY10" fmla="*/ 19967 h 376155"/>
                  <a:gd name="connsiteX11" fmla="*/ 430476 w 636030"/>
                  <a:gd name="connsiteY11" fmla="*/ 44050 h 376155"/>
                  <a:gd name="connsiteX12" fmla="*/ 466485 w 636030"/>
                  <a:gd name="connsiteY12" fmla="*/ 39764 h 376155"/>
                  <a:gd name="connsiteX13" fmla="*/ 457740 w 636030"/>
                  <a:gd name="connsiteY13" fmla="*/ 64511 h 376155"/>
                  <a:gd name="connsiteX14" fmla="*/ 468186 w 636030"/>
                  <a:gd name="connsiteY14" fmla="*/ 98422 h 376155"/>
                  <a:gd name="connsiteX15" fmla="*/ 421545 w 636030"/>
                  <a:gd name="connsiteY15" fmla="*/ 109473 h 376155"/>
                  <a:gd name="connsiteX16" fmla="*/ 636030 w 636030"/>
                  <a:gd name="connsiteY16" fmla="*/ 376155 h 376155"/>
                  <a:gd name="connsiteX17" fmla="*/ 100911 w 636030"/>
                  <a:gd name="connsiteY17" fmla="*/ 171844 h 376155"/>
                  <a:gd name="connsiteX18" fmla="*/ 53729 w 636030"/>
                  <a:gd name="connsiteY18" fmla="*/ 155922 h 376155"/>
                  <a:gd name="connsiteX19" fmla="*/ 32296 w 636030"/>
                  <a:gd name="connsiteY19" fmla="*/ 173369 h 376155"/>
                  <a:gd name="connsiteX20" fmla="*/ 18368 w 636030"/>
                  <a:gd name="connsiteY20" fmla="*/ 171923 h 376155"/>
                  <a:gd name="connsiteX21" fmla="*/ 23489 w 636030"/>
                  <a:gd name="connsiteY21" fmla="*/ 160034 h 376155"/>
                  <a:gd name="connsiteX22" fmla="*/ 9676 w 636030"/>
                  <a:gd name="connsiteY22" fmla="*/ 136872 h 376155"/>
                  <a:gd name="connsiteX23" fmla="*/ 17739 w 636030"/>
                  <a:gd name="connsiteY23" fmla="*/ 135649 h 376155"/>
                  <a:gd name="connsiteX24" fmla="*/ 19830 w 636030"/>
                  <a:gd name="connsiteY24" fmla="*/ 111360 h 376155"/>
                  <a:gd name="connsiteX25" fmla="*/ 28575 w 636030"/>
                  <a:gd name="connsiteY25" fmla="*/ 98043 h 376155"/>
                  <a:gd name="connsiteX26" fmla="*/ 21939 w 636030"/>
                  <a:gd name="connsiteY26" fmla="*/ 88897 h 376155"/>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123585 w 468186"/>
                  <a:gd name="connsiteY16" fmla="*/ 179940 h 179940"/>
                  <a:gd name="connsiteX17" fmla="*/ 100911 w 468186"/>
                  <a:gd name="connsiteY17" fmla="*/ 171844 h 179940"/>
                  <a:gd name="connsiteX18" fmla="*/ 53729 w 468186"/>
                  <a:gd name="connsiteY18" fmla="*/ 155922 h 179940"/>
                  <a:gd name="connsiteX19" fmla="*/ 32296 w 468186"/>
                  <a:gd name="connsiteY19" fmla="*/ 173369 h 179940"/>
                  <a:gd name="connsiteX20" fmla="*/ 18368 w 468186"/>
                  <a:gd name="connsiteY20" fmla="*/ 171923 h 179940"/>
                  <a:gd name="connsiteX21" fmla="*/ 23489 w 468186"/>
                  <a:gd name="connsiteY21" fmla="*/ 160034 h 179940"/>
                  <a:gd name="connsiteX22" fmla="*/ 9676 w 468186"/>
                  <a:gd name="connsiteY22" fmla="*/ 136872 h 179940"/>
                  <a:gd name="connsiteX23" fmla="*/ 17739 w 468186"/>
                  <a:gd name="connsiteY23" fmla="*/ 135649 h 179940"/>
                  <a:gd name="connsiteX24" fmla="*/ 19830 w 468186"/>
                  <a:gd name="connsiteY24" fmla="*/ 111360 h 179940"/>
                  <a:gd name="connsiteX25" fmla="*/ 28575 w 468186"/>
                  <a:gd name="connsiteY25" fmla="*/ 98043 h 179940"/>
                  <a:gd name="connsiteX26" fmla="*/ 21939 w 468186"/>
                  <a:gd name="connsiteY26"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5894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379602 w 466485"/>
                  <a:gd name="connsiteY16" fmla="*/ 160493 h 179940"/>
                  <a:gd name="connsiteX17" fmla="*/ 123585 w 466485"/>
                  <a:gd name="connsiteY17" fmla="*/ 179940 h 179940"/>
                  <a:gd name="connsiteX18" fmla="*/ 100911 w 466485"/>
                  <a:gd name="connsiteY18" fmla="*/ 171844 h 179940"/>
                  <a:gd name="connsiteX19" fmla="*/ 53729 w 466485"/>
                  <a:gd name="connsiteY19" fmla="*/ 155922 h 179940"/>
                  <a:gd name="connsiteX20" fmla="*/ 32296 w 466485"/>
                  <a:gd name="connsiteY20" fmla="*/ 173369 h 179940"/>
                  <a:gd name="connsiteX21" fmla="*/ 18368 w 466485"/>
                  <a:gd name="connsiteY21" fmla="*/ 171923 h 179940"/>
                  <a:gd name="connsiteX22" fmla="*/ 23489 w 466485"/>
                  <a:gd name="connsiteY22" fmla="*/ 160034 h 179940"/>
                  <a:gd name="connsiteX23" fmla="*/ 9676 w 466485"/>
                  <a:gd name="connsiteY23" fmla="*/ 136872 h 179940"/>
                  <a:gd name="connsiteX24" fmla="*/ 17739 w 466485"/>
                  <a:gd name="connsiteY24" fmla="*/ 135649 h 179940"/>
                  <a:gd name="connsiteX25" fmla="*/ 19830 w 466485"/>
                  <a:gd name="connsiteY25" fmla="*/ 111360 h 179940"/>
                  <a:gd name="connsiteX26" fmla="*/ 28575 w 466485"/>
                  <a:gd name="connsiteY26" fmla="*/ 98043 h 179940"/>
                  <a:gd name="connsiteX27" fmla="*/ 21939 w 466485"/>
                  <a:gd name="connsiteY27"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5894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58398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3989 w 466485"/>
                  <a:gd name="connsiteY7" fmla="*/ 12045 h 179940"/>
                  <a:gd name="connsiteX8" fmla="*/ 258398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90194 h 181237"/>
                  <a:gd name="connsiteX1" fmla="*/ 0 w 466485"/>
                  <a:gd name="connsiteY1" fmla="*/ 54378 h 181237"/>
                  <a:gd name="connsiteX2" fmla="*/ 21463 w 466485"/>
                  <a:gd name="connsiteY2" fmla="*/ 45585 h 181237"/>
                  <a:gd name="connsiteX3" fmla="*/ 19830 w 466485"/>
                  <a:gd name="connsiteY3" fmla="*/ 20106 h 181237"/>
                  <a:gd name="connsiteX4" fmla="*/ 38694 w 466485"/>
                  <a:gd name="connsiteY4" fmla="*/ 1532 h 181237"/>
                  <a:gd name="connsiteX5" fmla="*/ 55753 w 466485"/>
                  <a:gd name="connsiteY5" fmla="*/ 3675 h 181237"/>
                  <a:gd name="connsiteX6" fmla="*/ 84328 w 466485"/>
                  <a:gd name="connsiteY6" fmla="*/ 13200 h 181237"/>
                  <a:gd name="connsiteX7" fmla="*/ 116356 w 466485"/>
                  <a:gd name="connsiteY7" fmla="*/ 7929 h 181237"/>
                  <a:gd name="connsiteX8" fmla="*/ 213989 w 466485"/>
                  <a:gd name="connsiteY8" fmla="*/ 13342 h 181237"/>
                  <a:gd name="connsiteX9" fmla="*/ 258398 w 466485"/>
                  <a:gd name="connsiteY9" fmla="*/ 14788 h 181237"/>
                  <a:gd name="connsiteX10" fmla="*/ 318046 w 466485"/>
                  <a:gd name="connsiteY10" fmla="*/ 26677 h 181237"/>
                  <a:gd name="connsiteX11" fmla="*/ 369959 w 466485"/>
                  <a:gd name="connsiteY11" fmla="*/ 21264 h 181237"/>
                  <a:gd name="connsiteX12" fmla="*/ 430476 w 466485"/>
                  <a:gd name="connsiteY12" fmla="*/ 45347 h 181237"/>
                  <a:gd name="connsiteX13" fmla="*/ 466485 w 466485"/>
                  <a:gd name="connsiteY13" fmla="*/ 41061 h 181237"/>
                  <a:gd name="connsiteX14" fmla="*/ 457740 w 466485"/>
                  <a:gd name="connsiteY14" fmla="*/ 65808 h 181237"/>
                  <a:gd name="connsiteX15" fmla="*/ 464376 w 466485"/>
                  <a:gd name="connsiteY15" fmla="*/ 94004 h 181237"/>
                  <a:gd name="connsiteX16" fmla="*/ 421545 w 466485"/>
                  <a:gd name="connsiteY16" fmla="*/ 110770 h 181237"/>
                  <a:gd name="connsiteX17" fmla="*/ 410083 w 466485"/>
                  <a:gd name="connsiteY17" fmla="*/ 140835 h 181237"/>
                  <a:gd name="connsiteX18" fmla="*/ 379602 w 466485"/>
                  <a:gd name="connsiteY18" fmla="*/ 161790 h 181237"/>
                  <a:gd name="connsiteX19" fmla="*/ 123585 w 466485"/>
                  <a:gd name="connsiteY19" fmla="*/ 181237 h 181237"/>
                  <a:gd name="connsiteX20" fmla="*/ 100911 w 466485"/>
                  <a:gd name="connsiteY20" fmla="*/ 173141 h 181237"/>
                  <a:gd name="connsiteX21" fmla="*/ 53729 w 466485"/>
                  <a:gd name="connsiteY21" fmla="*/ 157219 h 181237"/>
                  <a:gd name="connsiteX22" fmla="*/ 32296 w 466485"/>
                  <a:gd name="connsiteY22" fmla="*/ 174666 h 181237"/>
                  <a:gd name="connsiteX23" fmla="*/ 18368 w 466485"/>
                  <a:gd name="connsiteY23" fmla="*/ 173220 h 181237"/>
                  <a:gd name="connsiteX24" fmla="*/ 23489 w 466485"/>
                  <a:gd name="connsiteY24" fmla="*/ 161331 h 181237"/>
                  <a:gd name="connsiteX25" fmla="*/ 9676 w 466485"/>
                  <a:gd name="connsiteY25" fmla="*/ 138169 h 181237"/>
                  <a:gd name="connsiteX26" fmla="*/ 17739 w 466485"/>
                  <a:gd name="connsiteY26" fmla="*/ 136946 h 181237"/>
                  <a:gd name="connsiteX27" fmla="*/ 19830 w 466485"/>
                  <a:gd name="connsiteY27" fmla="*/ 112657 h 181237"/>
                  <a:gd name="connsiteX28" fmla="*/ 28575 w 466485"/>
                  <a:gd name="connsiteY28" fmla="*/ 99340 h 181237"/>
                  <a:gd name="connsiteX29" fmla="*/ 21939 w 466485"/>
                  <a:gd name="connsiteY29" fmla="*/ 90194 h 181237"/>
                  <a:gd name="connsiteX0" fmla="*/ 21939 w 466485"/>
                  <a:gd name="connsiteY0" fmla="*/ 90194 h 181237"/>
                  <a:gd name="connsiteX1" fmla="*/ 0 w 466485"/>
                  <a:gd name="connsiteY1" fmla="*/ 54378 h 181237"/>
                  <a:gd name="connsiteX2" fmla="*/ 21463 w 466485"/>
                  <a:gd name="connsiteY2" fmla="*/ 45585 h 181237"/>
                  <a:gd name="connsiteX3" fmla="*/ 19830 w 466485"/>
                  <a:gd name="connsiteY3" fmla="*/ 20106 h 181237"/>
                  <a:gd name="connsiteX4" fmla="*/ 38694 w 466485"/>
                  <a:gd name="connsiteY4" fmla="*/ 1532 h 181237"/>
                  <a:gd name="connsiteX5" fmla="*/ 55753 w 466485"/>
                  <a:gd name="connsiteY5" fmla="*/ 3675 h 181237"/>
                  <a:gd name="connsiteX6" fmla="*/ 84328 w 466485"/>
                  <a:gd name="connsiteY6" fmla="*/ 13200 h 181237"/>
                  <a:gd name="connsiteX7" fmla="*/ 116356 w 466485"/>
                  <a:gd name="connsiteY7" fmla="*/ 7929 h 181237"/>
                  <a:gd name="connsiteX8" fmla="*/ 213989 w 466485"/>
                  <a:gd name="connsiteY8" fmla="*/ 13342 h 181237"/>
                  <a:gd name="connsiteX9" fmla="*/ 258398 w 466485"/>
                  <a:gd name="connsiteY9" fmla="*/ 14788 h 181237"/>
                  <a:gd name="connsiteX10" fmla="*/ 318046 w 466485"/>
                  <a:gd name="connsiteY10" fmla="*/ 26677 h 181237"/>
                  <a:gd name="connsiteX11" fmla="*/ 369959 w 466485"/>
                  <a:gd name="connsiteY11" fmla="*/ 21264 h 181237"/>
                  <a:gd name="connsiteX12" fmla="*/ 430476 w 466485"/>
                  <a:gd name="connsiteY12" fmla="*/ 45347 h 181237"/>
                  <a:gd name="connsiteX13" fmla="*/ 466485 w 466485"/>
                  <a:gd name="connsiteY13" fmla="*/ 41061 h 181237"/>
                  <a:gd name="connsiteX14" fmla="*/ 457740 w 466485"/>
                  <a:gd name="connsiteY14" fmla="*/ 65808 h 181237"/>
                  <a:gd name="connsiteX15" fmla="*/ 464376 w 466485"/>
                  <a:gd name="connsiteY15" fmla="*/ 94004 h 181237"/>
                  <a:gd name="connsiteX16" fmla="*/ 421545 w 466485"/>
                  <a:gd name="connsiteY16" fmla="*/ 110770 h 181237"/>
                  <a:gd name="connsiteX17" fmla="*/ 410083 w 466485"/>
                  <a:gd name="connsiteY17" fmla="*/ 140835 h 181237"/>
                  <a:gd name="connsiteX18" fmla="*/ 379602 w 466485"/>
                  <a:gd name="connsiteY18" fmla="*/ 161790 h 181237"/>
                  <a:gd name="connsiteX19" fmla="*/ 123585 w 466485"/>
                  <a:gd name="connsiteY19" fmla="*/ 181237 h 181237"/>
                  <a:gd name="connsiteX20" fmla="*/ 100911 w 466485"/>
                  <a:gd name="connsiteY20" fmla="*/ 173141 h 181237"/>
                  <a:gd name="connsiteX21" fmla="*/ 53729 w 466485"/>
                  <a:gd name="connsiteY21" fmla="*/ 157219 h 181237"/>
                  <a:gd name="connsiteX22" fmla="*/ 32296 w 466485"/>
                  <a:gd name="connsiteY22" fmla="*/ 174666 h 181237"/>
                  <a:gd name="connsiteX23" fmla="*/ 18368 w 466485"/>
                  <a:gd name="connsiteY23" fmla="*/ 173220 h 181237"/>
                  <a:gd name="connsiteX24" fmla="*/ 25394 w 466485"/>
                  <a:gd name="connsiteY24" fmla="*/ 159426 h 181237"/>
                  <a:gd name="connsiteX25" fmla="*/ 9676 w 466485"/>
                  <a:gd name="connsiteY25" fmla="*/ 138169 h 181237"/>
                  <a:gd name="connsiteX26" fmla="*/ 17739 w 466485"/>
                  <a:gd name="connsiteY26" fmla="*/ 136946 h 181237"/>
                  <a:gd name="connsiteX27" fmla="*/ 19830 w 466485"/>
                  <a:gd name="connsiteY27" fmla="*/ 112657 h 181237"/>
                  <a:gd name="connsiteX28" fmla="*/ 28575 w 466485"/>
                  <a:gd name="connsiteY28" fmla="*/ 99340 h 181237"/>
                  <a:gd name="connsiteX29" fmla="*/ 21939 w 466485"/>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21545 w 464376"/>
                  <a:gd name="connsiteY16" fmla="*/ 110770 h 181237"/>
                  <a:gd name="connsiteX17" fmla="*/ 410083 w 464376"/>
                  <a:gd name="connsiteY17" fmla="*/ 140835 h 181237"/>
                  <a:gd name="connsiteX18" fmla="*/ 379602 w 464376"/>
                  <a:gd name="connsiteY18" fmla="*/ 161790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410083 w 464376"/>
                  <a:gd name="connsiteY18" fmla="*/ 140835 h 181237"/>
                  <a:gd name="connsiteX19" fmla="*/ 379602 w 464376"/>
                  <a:gd name="connsiteY19" fmla="*/ 161790 h 181237"/>
                  <a:gd name="connsiteX20" fmla="*/ 123585 w 464376"/>
                  <a:gd name="connsiteY20" fmla="*/ 181237 h 181237"/>
                  <a:gd name="connsiteX21" fmla="*/ 100911 w 464376"/>
                  <a:gd name="connsiteY21" fmla="*/ 173141 h 181237"/>
                  <a:gd name="connsiteX22" fmla="*/ 53729 w 464376"/>
                  <a:gd name="connsiteY22" fmla="*/ 157219 h 181237"/>
                  <a:gd name="connsiteX23" fmla="*/ 32296 w 464376"/>
                  <a:gd name="connsiteY23" fmla="*/ 174666 h 181237"/>
                  <a:gd name="connsiteX24" fmla="*/ 18368 w 464376"/>
                  <a:gd name="connsiteY24" fmla="*/ 173220 h 181237"/>
                  <a:gd name="connsiteX25" fmla="*/ 25394 w 464376"/>
                  <a:gd name="connsiteY25" fmla="*/ 159426 h 181237"/>
                  <a:gd name="connsiteX26" fmla="*/ 9676 w 464376"/>
                  <a:gd name="connsiteY26" fmla="*/ 138169 h 181237"/>
                  <a:gd name="connsiteX27" fmla="*/ 17739 w 464376"/>
                  <a:gd name="connsiteY27" fmla="*/ 136946 h 181237"/>
                  <a:gd name="connsiteX28" fmla="*/ 19830 w 464376"/>
                  <a:gd name="connsiteY28" fmla="*/ 112657 h 181237"/>
                  <a:gd name="connsiteX29" fmla="*/ 28575 w 464376"/>
                  <a:gd name="connsiteY29" fmla="*/ 99340 h 181237"/>
                  <a:gd name="connsiteX30" fmla="*/ 21939 w 464376"/>
                  <a:gd name="connsiteY30"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79602 w 464376"/>
                  <a:gd name="connsiteY18" fmla="*/ 161790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123585 w 464376"/>
                  <a:gd name="connsiteY20" fmla="*/ 181237 h 181237"/>
                  <a:gd name="connsiteX21" fmla="*/ 100911 w 464376"/>
                  <a:gd name="connsiteY21" fmla="*/ 173141 h 181237"/>
                  <a:gd name="connsiteX22" fmla="*/ 53729 w 464376"/>
                  <a:gd name="connsiteY22" fmla="*/ 157219 h 181237"/>
                  <a:gd name="connsiteX23" fmla="*/ 32296 w 464376"/>
                  <a:gd name="connsiteY23" fmla="*/ 174666 h 181237"/>
                  <a:gd name="connsiteX24" fmla="*/ 18368 w 464376"/>
                  <a:gd name="connsiteY24" fmla="*/ 173220 h 181237"/>
                  <a:gd name="connsiteX25" fmla="*/ 25394 w 464376"/>
                  <a:gd name="connsiteY25" fmla="*/ 159426 h 181237"/>
                  <a:gd name="connsiteX26" fmla="*/ 9676 w 464376"/>
                  <a:gd name="connsiteY26" fmla="*/ 138169 h 181237"/>
                  <a:gd name="connsiteX27" fmla="*/ 17739 w 464376"/>
                  <a:gd name="connsiteY27" fmla="*/ 136946 h 181237"/>
                  <a:gd name="connsiteX28" fmla="*/ 19830 w 464376"/>
                  <a:gd name="connsiteY28" fmla="*/ 112657 h 181237"/>
                  <a:gd name="connsiteX29" fmla="*/ 28575 w 464376"/>
                  <a:gd name="connsiteY29" fmla="*/ 99340 h 181237"/>
                  <a:gd name="connsiteX30" fmla="*/ 21939 w 464376"/>
                  <a:gd name="connsiteY30"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123585 w 464376"/>
                  <a:gd name="connsiteY21" fmla="*/ 181237 h 181237"/>
                  <a:gd name="connsiteX22" fmla="*/ 100911 w 464376"/>
                  <a:gd name="connsiteY22" fmla="*/ 173141 h 181237"/>
                  <a:gd name="connsiteX23" fmla="*/ 53729 w 464376"/>
                  <a:gd name="connsiteY23" fmla="*/ 157219 h 181237"/>
                  <a:gd name="connsiteX24" fmla="*/ 32296 w 464376"/>
                  <a:gd name="connsiteY24" fmla="*/ 174666 h 181237"/>
                  <a:gd name="connsiteX25" fmla="*/ 18368 w 464376"/>
                  <a:gd name="connsiteY25" fmla="*/ 173220 h 181237"/>
                  <a:gd name="connsiteX26" fmla="*/ 25394 w 464376"/>
                  <a:gd name="connsiteY26" fmla="*/ 159426 h 181237"/>
                  <a:gd name="connsiteX27" fmla="*/ 9676 w 464376"/>
                  <a:gd name="connsiteY27" fmla="*/ 138169 h 181237"/>
                  <a:gd name="connsiteX28" fmla="*/ 17739 w 464376"/>
                  <a:gd name="connsiteY28" fmla="*/ 136946 h 181237"/>
                  <a:gd name="connsiteX29" fmla="*/ 19830 w 464376"/>
                  <a:gd name="connsiteY29" fmla="*/ 112657 h 181237"/>
                  <a:gd name="connsiteX30" fmla="*/ 28575 w 464376"/>
                  <a:gd name="connsiteY30" fmla="*/ 99340 h 181237"/>
                  <a:gd name="connsiteX31" fmla="*/ 21939 w 464376"/>
                  <a:gd name="connsiteY31"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23585 w 464376"/>
                  <a:gd name="connsiteY22" fmla="*/ 181237 h 181237"/>
                  <a:gd name="connsiteX23" fmla="*/ 100911 w 464376"/>
                  <a:gd name="connsiteY23" fmla="*/ 173141 h 181237"/>
                  <a:gd name="connsiteX24" fmla="*/ 53729 w 464376"/>
                  <a:gd name="connsiteY24" fmla="*/ 157219 h 181237"/>
                  <a:gd name="connsiteX25" fmla="*/ 32296 w 464376"/>
                  <a:gd name="connsiteY25" fmla="*/ 174666 h 181237"/>
                  <a:gd name="connsiteX26" fmla="*/ 18368 w 464376"/>
                  <a:gd name="connsiteY26" fmla="*/ 173220 h 181237"/>
                  <a:gd name="connsiteX27" fmla="*/ 25394 w 464376"/>
                  <a:gd name="connsiteY27" fmla="*/ 159426 h 181237"/>
                  <a:gd name="connsiteX28" fmla="*/ 9676 w 464376"/>
                  <a:gd name="connsiteY28" fmla="*/ 138169 h 181237"/>
                  <a:gd name="connsiteX29" fmla="*/ 17739 w 464376"/>
                  <a:gd name="connsiteY29" fmla="*/ 136946 h 181237"/>
                  <a:gd name="connsiteX30" fmla="*/ 19830 w 464376"/>
                  <a:gd name="connsiteY30" fmla="*/ 112657 h 181237"/>
                  <a:gd name="connsiteX31" fmla="*/ 28575 w 464376"/>
                  <a:gd name="connsiteY31" fmla="*/ 99340 h 181237"/>
                  <a:gd name="connsiteX32" fmla="*/ 21939 w 464376"/>
                  <a:gd name="connsiteY32"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20523 w 464376"/>
                  <a:gd name="connsiteY22" fmla="*/ 159886 h 181237"/>
                  <a:gd name="connsiteX23" fmla="*/ 123585 w 464376"/>
                  <a:gd name="connsiteY23" fmla="*/ 181237 h 181237"/>
                  <a:gd name="connsiteX24" fmla="*/ 100911 w 464376"/>
                  <a:gd name="connsiteY24" fmla="*/ 173141 h 181237"/>
                  <a:gd name="connsiteX25" fmla="*/ 53729 w 464376"/>
                  <a:gd name="connsiteY25" fmla="*/ 157219 h 181237"/>
                  <a:gd name="connsiteX26" fmla="*/ 32296 w 464376"/>
                  <a:gd name="connsiteY26" fmla="*/ 174666 h 181237"/>
                  <a:gd name="connsiteX27" fmla="*/ 18368 w 464376"/>
                  <a:gd name="connsiteY27" fmla="*/ 173220 h 181237"/>
                  <a:gd name="connsiteX28" fmla="*/ 25394 w 464376"/>
                  <a:gd name="connsiteY28" fmla="*/ 159426 h 181237"/>
                  <a:gd name="connsiteX29" fmla="*/ 9676 w 464376"/>
                  <a:gd name="connsiteY29" fmla="*/ 138169 h 181237"/>
                  <a:gd name="connsiteX30" fmla="*/ 17739 w 464376"/>
                  <a:gd name="connsiteY30" fmla="*/ 136946 h 181237"/>
                  <a:gd name="connsiteX31" fmla="*/ 19830 w 464376"/>
                  <a:gd name="connsiteY31" fmla="*/ 112657 h 181237"/>
                  <a:gd name="connsiteX32" fmla="*/ 28575 w 464376"/>
                  <a:gd name="connsiteY32" fmla="*/ 99340 h 181237"/>
                  <a:gd name="connsiteX33" fmla="*/ 21939 w 464376"/>
                  <a:gd name="connsiteY33"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35763 w 464376"/>
                  <a:gd name="connsiteY22" fmla="*/ 157981 h 181237"/>
                  <a:gd name="connsiteX23" fmla="*/ 120523 w 464376"/>
                  <a:gd name="connsiteY23" fmla="*/ 159886 h 181237"/>
                  <a:gd name="connsiteX24" fmla="*/ 123585 w 464376"/>
                  <a:gd name="connsiteY24" fmla="*/ 181237 h 181237"/>
                  <a:gd name="connsiteX25" fmla="*/ 100911 w 464376"/>
                  <a:gd name="connsiteY25" fmla="*/ 173141 h 181237"/>
                  <a:gd name="connsiteX26" fmla="*/ 53729 w 464376"/>
                  <a:gd name="connsiteY26" fmla="*/ 157219 h 181237"/>
                  <a:gd name="connsiteX27" fmla="*/ 32296 w 464376"/>
                  <a:gd name="connsiteY27" fmla="*/ 174666 h 181237"/>
                  <a:gd name="connsiteX28" fmla="*/ 18368 w 464376"/>
                  <a:gd name="connsiteY28" fmla="*/ 173220 h 181237"/>
                  <a:gd name="connsiteX29" fmla="*/ 25394 w 464376"/>
                  <a:gd name="connsiteY29" fmla="*/ 159426 h 181237"/>
                  <a:gd name="connsiteX30" fmla="*/ 9676 w 464376"/>
                  <a:gd name="connsiteY30" fmla="*/ 138169 h 181237"/>
                  <a:gd name="connsiteX31" fmla="*/ 17739 w 464376"/>
                  <a:gd name="connsiteY31" fmla="*/ 136946 h 181237"/>
                  <a:gd name="connsiteX32" fmla="*/ 19830 w 464376"/>
                  <a:gd name="connsiteY32" fmla="*/ 112657 h 181237"/>
                  <a:gd name="connsiteX33" fmla="*/ 28575 w 464376"/>
                  <a:gd name="connsiteY33" fmla="*/ 99340 h 181237"/>
                  <a:gd name="connsiteX34" fmla="*/ 21939 w 464376"/>
                  <a:gd name="connsiteY34"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35763 w 464376"/>
                  <a:gd name="connsiteY22" fmla="*/ 157981 h 181237"/>
                  <a:gd name="connsiteX23" fmla="*/ 120523 w 464376"/>
                  <a:gd name="connsiteY23" fmla="*/ 159886 h 181237"/>
                  <a:gd name="connsiteX24" fmla="*/ 123585 w 464376"/>
                  <a:gd name="connsiteY24" fmla="*/ 181237 h 181237"/>
                  <a:gd name="connsiteX25" fmla="*/ 100911 w 464376"/>
                  <a:gd name="connsiteY25" fmla="*/ 173141 h 181237"/>
                  <a:gd name="connsiteX26" fmla="*/ 53729 w 464376"/>
                  <a:gd name="connsiteY26" fmla="*/ 157219 h 181237"/>
                  <a:gd name="connsiteX27" fmla="*/ 32296 w 464376"/>
                  <a:gd name="connsiteY27" fmla="*/ 174666 h 181237"/>
                  <a:gd name="connsiteX28" fmla="*/ 18368 w 464376"/>
                  <a:gd name="connsiteY28" fmla="*/ 173220 h 181237"/>
                  <a:gd name="connsiteX29" fmla="*/ 25394 w 464376"/>
                  <a:gd name="connsiteY29" fmla="*/ 159426 h 181237"/>
                  <a:gd name="connsiteX30" fmla="*/ 9676 w 464376"/>
                  <a:gd name="connsiteY30" fmla="*/ 138169 h 181237"/>
                  <a:gd name="connsiteX31" fmla="*/ 19644 w 464376"/>
                  <a:gd name="connsiteY31" fmla="*/ 140756 h 181237"/>
                  <a:gd name="connsiteX32" fmla="*/ 19830 w 464376"/>
                  <a:gd name="connsiteY32" fmla="*/ 112657 h 181237"/>
                  <a:gd name="connsiteX33" fmla="*/ 28575 w 464376"/>
                  <a:gd name="connsiteY33" fmla="*/ 99340 h 181237"/>
                  <a:gd name="connsiteX34" fmla="*/ 21939 w 464376"/>
                  <a:gd name="connsiteY34"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35763 w 464376"/>
                  <a:gd name="connsiteY23" fmla="*/ 157981 h 181237"/>
                  <a:gd name="connsiteX24" fmla="*/ 120523 w 464376"/>
                  <a:gd name="connsiteY24" fmla="*/ 159886 h 181237"/>
                  <a:gd name="connsiteX25" fmla="*/ 123585 w 464376"/>
                  <a:gd name="connsiteY25" fmla="*/ 181237 h 181237"/>
                  <a:gd name="connsiteX26" fmla="*/ 100911 w 464376"/>
                  <a:gd name="connsiteY26" fmla="*/ 173141 h 181237"/>
                  <a:gd name="connsiteX27" fmla="*/ 53729 w 464376"/>
                  <a:gd name="connsiteY27" fmla="*/ 157219 h 181237"/>
                  <a:gd name="connsiteX28" fmla="*/ 32296 w 464376"/>
                  <a:gd name="connsiteY28" fmla="*/ 174666 h 181237"/>
                  <a:gd name="connsiteX29" fmla="*/ 18368 w 464376"/>
                  <a:gd name="connsiteY29" fmla="*/ 173220 h 181237"/>
                  <a:gd name="connsiteX30" fmla="*/ 25394 w 464376"/>
                  <a:gd name="connsiteY30" fmla="*/ 159426 h 181237"/>
                  <a:gd name="connsiteX31" fmla="*/ 9676 w 464376"/>
                  <a:gd name="connsiteY31" fmla="*/ 138169 h 181237"/>
                  <a:gd name="connsiteX32" fmla="*/ 19644 w 464376"/>
                  <a:gd name="connsiteY32" fmla="*/ 140756 h 181237"/>
                  <a:gd name="connsiteX33" fmla="*/ 19830 w 464376"/>
                  <a:gd name="connsiteY33" fmla="*/ 112657 h 181237"/>
                  <a:gd name="connsiteX34" fmla="*/ 28575 w 464376"/>
                  <a:gd name="connsiteY34" fmla="*/ 99340 h 181237"/>
                  <a:gd name="connsiteX35" fmla="*/ 21939 w 464376"/>
                  <a:gd name="connsiteY35"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35763 w 464376"/>
                  <a:gd name="connsiteY24" fmla="*/ 157981 h 181237"/>
                  <a:gd name="connsiteX25" fmla="*/ 120523 w 464376"/>
                  <a:gd name="connsiteY25" fmla="*/ 159886 h 181237"/>
                  <a:gd name="connsiteX26" fmla="*/ 123585 w 464376"/>
                  <a:gd name="connsiteY26" fmla="*/ 181237 h 181237"/>
                  <a:gd name="connsiteX27" fmla="*/ 100911 w 464376"/>
                  <a:gd name="connsiteY27" fmla="*/ 173141 h 181237"/>
                  <a:gd name="connsiteX28" fmla="*/ 53729 w 464376"/>
                  <a:gd name="connsiteY28" fmla="*/ 157219 h 181237"/>
                  <a:gd name="connsiteX29" fmla="*/ 32296 w 464376"/>
                  <a:gd name="connsiteY29" fmla="*/ 174666 h 181237"/>
                  <a:gd name="connsiteX30" fmla="*/ 18368 w 464376"/>
                  <a:gd name="connsiteY30" fmla="*/ 173220 h 181237"/>
                  <a:gd name="connsiteX31" fmla="*/ 25394 w 464376"/>
                  <a:gd name="connsiteY31" fmla="*/ 159426 h 181237"/>
                  <a:gd name="connsiteX32" fmla="*/ 9676 w 464376"/>
                  <a:gd name="connsiteY32" fmla="*/ 138169 h 181237"/>
                  <a:gd name="connsiteX33" fmla="*/ 19644 w 464376"/>
                  <a:gd name="connsiteY33" fmla="*/ 140756 h 181237"/>
                  <a:gd name="connsiteX34" fmla="*/ 19830 w 464376"/>
                  <a:gd name="connsiteY34" fmla="*/ 112657 h 181237"/>
                  <a:gd name="connsiteX35" fmla="*/ 28575 w 464376"/>
                  <a:gd name="connsiteY35" fmla="*/ 99340 h 181237"/>
                  <a:gd name="connsiteX36" fmla="*/ 21939 w 464376"/>
                  <a:gd name="connsiteY36"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35763 w 464376"/>
                  <a:gd name="connsiteY24" fmla="*/ 157981 h 181237"/>
                  <a:gd name="connsiteX25" fmla="*/ 120523 w 464376"/>
                  <a:gd name="connsiteY25" fmla="*/ 159886 h 181237"/>
                  <a:gd name="connsiteX26" fmla="*/ 123585 w 464376"/>
                  <a:gd name="connsiteY26" fmla="*/ 181237 h 181237"/>
                  <a:gd name="connsiteX27" fmla="*/ 100911 w 464376"/>
                  <a:gd name="connsiteY27" fmla="*/ 173141 h 181237"/>
                  <a:gd name="connsiteX28" fmla="*/ 53729 w 464376"/>
                  <a:gd name="connsiteY28" fmla="*/ 157219 h 181237"/>
                  <a:gd name="connsiteX29" fmla="*/ 32296 w 464376"/>
                  <a:gd name="connsiteY29" fmla="*/ 174666 h 181237"/>
                  <a:gd name="connsiteX30" fmla="*/ 18368 w 464376"/>
                  <a:gd name="connsiteY30" fmla="*/ 173220 h 181237"/>
                  <a:gd name="connsiteX31" fmla="*/ 25394 w 464376"/>
                  <a:gd name="connsiteY31" fmla="*/ 159426 h 181237"/>
                  <a:gd name="connsiteX32" fmla="*/ 9676 w 464376"/>
                  <a:gd name="connsiteY32" fmla="*/ 138169 h 181237"/>
                  <a:gd name="connsiteX33" fmla="*/ 19644 w 464376"/>
                  <a:gd name="connsiteY33" fmla="*/ 140756 h 181237"/>
                  <a:gd name="connsiteX34" fmla="*/ 19830 w 464376"/>
                  <a:gd name="connsiteY34" fmla="*/ 112657 h 181237"/>
                  <a:gd name="connsiteX35" fmla="*/ 28575 w 464376"/>
                  <a:gd name="connsiteY35" fmla="*/ 99340 h 181237"/>
                  <a:gd name="connsiteX36" fmla="*/ 21939 w 464376"/>
                  <a:gd name="connsiteY36"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56718 w 464376"/>
                  <a:gd name="connsiteY24" fmla="*/ 167506 h 181237"/>
                  <a:gd name="connsiteX25" fmla="*/ 135763 w 464376"/>
                  <a:gd name="connsiteY25" fmla="*/ 157981 h 181237"/>
                  <a:gd name="connsiteX26" fmla="*/ 120523 w 464376"/>
                  <a:gd name="connsiteY26" fmla="*/ 159886 h 181237"/>
                  <a:gd name="connsiteX27" fmla="*/ 123585 w 464376"/>
                  <a:gd name="connsiteY27" fmla="*/ 181237 h 181237"/>
                  <a:gd name="connsiteX28" fmla="*/ 100911 w 464376"/>
                  <a:gd name="connsiteY28" fmla="*/ 173141 h 181237"/>
                  <a:gd name="connsiteX29" fmla="*/ 53729 w 464376"/>
                  <a:gd name="connsiteY29" fmla="*/ 157219 h 181237"/>
                  <a:gd name="connsiteX30" fmla="*/ 32296 w 464376"/>
                  <a:gd name="connsiteY30" fmla="*/ 174666 h 181237"/>
                  <a:gd name="connsiteX31" fmla="*/ 18368 w 464376"/>
                  <a:gd name="connsiteY31" fmla="*/ 173220 h 181237"/>
                  <a:gd name="connsiteX32" fmla="*/ 25394 w 464376"/>
                  <a:gd name="connsiteY32" fmla="*/ 159426 h 181237"/>
                  <a:gd name="connsiteX33" fmla="*/ 9676 w 464376"/>
                  <a:gd name="connsiteY33" fmla="*/ 138169 h 181237"/>
                  <a:gd name="connsiteX34" fmla="*/ 19644 w 464376"/>
                  <a:gd name="connsiteY34" fmla="*/ 140756 h 181237"/>
                  <a:gd name="connsiteX35" fmla="*/ 19830 w 464376"/>
                  <a:gd name="connsiteY35" fmla="*/ 112657 h 181237"/>
                  <a:gd name="connsiteX36" fmla="*/ 28575 w 464376"/>
                  <a:gd name="connsiteY36" fmla="*/ 99340 h 181237"/>
                  <a:gd name="connsiteX37" fmla="*/ 21939 w 464376"/>
                  <a:gd name="connsiteY37"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208153 w 464376"/>
                  <a:gd name="connsiteY23" fmla="*/ 159886 h 181237"/>
                  <a:gd name="connsiteX24" fmla="*/ 194818 w 464376"/>
                  <a:gd name="connsiteY24" fmla="*/ 171316 h 181237"/>
                  <a:gd name="connsiteX25" fmla="*/ 156718 w 464376"/>
                  <a:gd name="connsiteY25" fmla="*/ 167506 h 181237"/>
                  <a:gd name="connsiteX26" fmla="*/ 135763 w 464376"/>
                  <a:gd name="connsiteY26" fmla="*/ 157981 h 181237"/>
                  <a:gd name="connsiteX27" fmla="*/ 120523 w 464376"/>
                  <a:gd name="connsiteY27" fmla="*/ 159886 h 181237"/>
                  <a:gd name="connsiteX28" fmla="*/ 123585 w 464376"/>
                  <a:gd name="connsiteY28" fmla="*/ 181237 h 181237"/>
                  <a:gd name="connsiteX29" fmla="*/ 100911 w 464376"/>
                  <a:gd name="connsiteY29" fmla="*/ 173141 h 181237"/>
                  <a:gd name="connsiteX30" fmla="*/ 53729 w 464376"/>
                  <a:gd name="connsiteY30" fmla="*/ 157219 h 181237"/>
                  <a:gd name="connsiteX31" fmla="*/ 32296 w 464376"/>
                  <a:gd name="connsiteY31" fmla="*/ 174666 h 181237"/>
                  <a:gd name="connsiteX32" fmla="*/ 18368 w 464376"/>
                  <a:gd name="connsiteY32" fmla="*/ 173220 h 181237"/>
                  <a:gd name="connsiteX33" fmla="*/ 25394 w 464376"/>
                  <a:gd name="connsiteY33" fmla="*/ 159426 h 181237"/>
                  <a:gd name="connsiteX34" fmla="*/ 9676 w 464376"/>
                  <a:gd name="connsiteY34" fmla="*/ 138169 h 181237"/>
                  <a:gd name="connsiteX35" fmla="*/ 19644 w 464376"/>
                  <a:gd name="connsiteY35" fmla="*/ 140756 h 181237"/>
                  <a:gd name="connsiteX36" fmla="*/ 19830 w 464376"/>
                  <a:gd name="connsiteY36" fmla="*/ 112657 h 181237"/>
                  <a:gd name="connsiteX37" fmla="*/ 28575 w 464376"/>
                  <a:gd name="connsiteY37" fmla="*/ 99340 h 181237"/>
                  <a:gd name="connsiteX38" fmla="*/ 21939 w 464376"/>
                  <a:gd name="connsiteY38"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50063 w 464376"/>
                  <a:gd name="connsiteY22" fmla="*/ 169411 h 181237"/>
                  <a:gd name="connsiteX23" fmla="*/ 238633 w 464376"/>
                  <a:gd name="connsiteY23" fmla="*/ 159886 h 181237"/>
                  <a:gd name="connsiteX24" fmla="*/ 208153 w 464376"/>
                  <a:gd name="connsiteY24" fmla="*/ 159886 h 181237"/>
                  <a:gd name="connsiteX25" fmla="*/ 194818 w 464376"/>
                  <a:gd name="connsiteY25" fmla="*/ 171316 h 181237"/>
                  <a:gd name="connsiteX26" fmla="*/ 156718 w 464376"/>
                  <a:gd name="connsiteY26" fmla="*/ 167506 h 181237"/>
                  <a:gd name="connsiteX27" fmla="*/ 135763 w 464376"/>
                  <a:gd name="connsiteY27" fmla="*/ 157981 h 181237"/>
                  <a:gd name="connsiteX28" fmla="*/ 120523 w 464376"/>
                  <a:gd name="connsiteY28" fmla="*/ 159886 h 181237"/>
                  <a:gd name="connsiteX29" fmla="*/ 123585 w 464376"/>
                  <a:gd name="connsiteY29" fmla="*/ 181237 h 181237"/>
                  <a:gd name="connsiteX30" fmla="*/ 100911 w 464376"/>
                  <a:gd name="connsiteY30" fmla="*/ 173141 h 181237"/>
                  <a:gd name="connsiteX31" fmla="*/ 53729 w 464376"/>
                  <a:gd name="connsiteY31" fmla="*/ 157219 h 181237"/>
                  <a:gd name="connsiteX32" fmla="*/ 32296 w 464376"/>
                  <a:gd name="connsiteY32" fmla="*/ 174666 h 181237"/>
                  <a:gd name="connsiteX33" fmla="*/ 18368 w 464376"/>
                  <a:gd name="connsiteY33" fmla="*/ 173220 h 181237"/>
                  <a:gd name="connsiteX34" fmla="*/ 25394 w 464376"/>
                  <a:gd name="connsiteY34" fmla="*/ 159426 h 181237"/>
                  <a:gd name="connsiteX35" fmla="*/ 9676 w 464376"/>
                  <a:gd name="connsiteY35" fmla="*/ 138169 h 181237"/>
                  <a:gd name="connsiteX36" fmla="*/ 19644 w 464376"/>
                  <a:gd name="connsiteY36" fmla="*/ 140756 h 181237"/>
                  <a:gd name="connsiteX37" fmla="*/ 19830 w 464376"/>
                  <a:gd name="connsiteY37" fmla="*/ 112657 h 181237"/>
                  <a:gd name="connsiteX38" fmla="*/ 28575 w 464376"/>
                  <a:gd name="connsiteY38" fmla="*/ 99340 h 181237"/>
                  <a:gd name="connsiteX39" fmla="*/ 21939 w 464376"/>
                  <a:gd name="connsiteY3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0255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50063 w 464376"/>
                  <a:gd name="connsiteY22" fmla="*/ 169411 h 181237"/>
                  <a:gd name="connsiteX23" fmla="*/ 238633 w 464376"/>
                  <a:gd name="connsiteY23" fmla="*/ 159886 h 181237"/>
                  <a:gd name="connsiteX24" fmla="*/ 208153 w 464376"/>
                  <a:gd name="connsiteY24" fmla="*/ 159886 h 181237"/>
                  <a:gd name="connsiteX25" fmla="*/ 194818 w 464376"/>
                  <a:gd name="connsiteY25" fmla="*/ 171316 h 181237"/>
                  <a:gd name="connsiteX26" fmla="*/ 156718 w 464376"/>
                  <a:gd name="connsiteY26" fmla="*/ 167506 h 181237"/>
                  <a:gd name="connsiteX27" fmla="*/ 135763 w 464376"/>
                  <a:gd name="connsiteY27" fmla="*/ 157981 h 181237"/>
                  <a:gd name="connsiteX28" fmla="*/ 120523 w 464376"/>
                  <a:gd name="connsiteY28" fmla="*/ 159886 h 181237"/>
                  <a:gd name="connsiteX29" fmla="*/ 123585 w 464376"/>
                  <a:gd name="connsiteY29" fmla="*/ 181237 h 181237"/>
                  <a:gd name="connsiteX30" fmla="*/ 100911 w 464376"/>
                  <a:gd name="connsiteY30" fmla="*/ 173141 h 181237"/>
                  <a:gd name="connsiteX31" fmla="*/ 53729 w 464376"/>
                  <a:gd name="connsiteY31" fmla="*/ 157219 h 181237"/>
                  <a:gd name="connsiteX32" fmla="*/ 32296 w 464376"/>
                  <a:gd name="connsiteY32" fmla="*/ 174666 h 181237"/>
                  <a:gd name="connsiteX33" fmla="*/ 18368 w 464376"/>
                  <a:gd name="connsiteY33" fmla="*/ 173220 h 181237"/>
                  <a:gd name="connsiteX34" fmla="*/ 25394 w 464376"/>
                  <a:gd name="connsiteY34" fmla="*/ 159426 h 181237"/>
                  <a:gd name="connsiteX35" fmla="*/ 9676 w 464376"/>
                  <a:gd name="connsiteY35" fmla="*/ 138169 h 181237"/>
                  <a:gd name="connsiteX36" fmla="*/ 19644 w 464376"/>
                  <a:gd name="connsiteY36" fmla="*/ 140756 h 181237"/>
                  <a:gd name="connsiteX37" fmla="*/ 19830 w 464376"/>
                  <a:gd name="connsiteY37" fmla="*/ 112657 h 181237"/>
                  <a:gd name="connsiteX38" fmla="*/ 28575 w 464376"/>
                  <a:gd name="connsiteY38" fmla="*/ 99340 h 181237"/>
                  <a:gd name="connsiteX39" fmla="*/ 21939 w 464376"/>
                  <a:gd name="connsiteY39" fmla="*/ 90194 h 181237"/>
                  <a:gd name="connsiteX0" fmla="*/ 21939 w 464376"/>
                  <a:gd name="connsiteY0" fmla="*/ 89499 h 180542"/>
                  <a:gd name="connsiteX1" fmla="*/ 0 w 464376"/>
                  <a:gd name="connsiteY1" fmla="*/ 53683 h 180542"/>
                  <a:gd name="connsiteX2" fmla="*/ 21463 w 464376"/>
                  <a:gd name="connsiteY2" fmla="*/ 44890 h 180542"/>
                  <a:gd name="connsiteX3" fmla="*/ 19830 w 464376"/>
                  <a:gd name="connsiteY3" fmla="*/ 19411 h 180542"/>
                  <a:gd name="connsiteX4" fmla="*/ 38694 w 464376"/>
                  <a:gd name="connsiteY4" fmla="*/ 837 h 180542"/>
                  <a:gd name="connsiteX5" fmla="*/ 59563 w 464376"/>
                  <a:gd name="connsiteY5" fmla="*/ 8695 h 180542"/>
                  <a:gd name="connsiteX6" fmla="*/ 84328 w 464376"/>
                  <a:gd name="connsiteY6" fmla="*/ 12505 h 180542"/>
                  <a:gd name="connsiteX7" fmla="*/ 116356 w 464376"/>
                  <a:gd name="connsiteY7" fmla="*/ 7234 h 180542"/>
                  <a:gd name="connsiteX8" fmla="*/ 202559 w 464376"/>
                  <a:gd name="connsiteY8" fmla="*/ 12647 h 180542"/>
                  <a:gd name="connsiteX9" fmla="*/ 258398 w 464376"/>
                  <a:gd name="connsiteY9" fmla="*/ 14093 h 180542"/>
                  <a:gd name="connsiteX10" fmla="*/ 318046 w 464376"/>
                  <a:gd name="connsiteY10" fmla="*/ 25982 h 180542"/>
                  <a:gd name="connsiteX11" fmla="*/ 369959 w 464376"/>
                  <a:gd name="connsiteY11" fmla="*/ 20569 h 180542"/>
                  <a:gd name="connsiteX12" fmla="*/ 430476 w 464376"/>
                  <a:gd name="connsiteY12" fmla="*/ 44652 h 180542"/>
                  <a:gd name="connsiteX13" fmla="*/ 458865 w 464376"/>
                  <a:gd name="connsiteY13" fmla="*/ 38461 h 180542"/>
                  <a:gd name="connsiteX14" fmla="*/ 457740 w 464376"/>
                  <a:gd name="connsiteY14" fmla="*/ 65113 h 180542"/>
                  <a:gd name="connsiteX15" fmla="*/ 464376 w 464376"/>
                  <a:gd name="connsiteY15" fmla="*/ 93309 h 180542"/>
                  <a:gd name="connsiteX16" fmla="*/ 436753 w 464376"/>
                  <a:gd name="connsiteY16" fmla="*/ 100136 h 180542"/>
                  <a:gd name="connsiteX17" fmla="*/ 421545 w 464376"/>
                  <a:gd name="connsiteY17" fmla="*/ 110075 h 180542"/>
                  <a:gd name="connsiteX18" fmla="*/ 366267 w 464376"/>
                  <a:gd name="connsiteY18" fmla="*/ 163000 h 180542"/>
                  <a:gd name="connsiteX19" fmla="*/ 322453 w 464376"/>
                  <a:gd name="connsiteY19" fmla="*/ 170621 h 180542"/>
                  <a:gd name="connsiteX20" fmla="*/ 297688 w 464376"/>
                  <a:gd name="connsiteY20" fmla="*/ 164906 h 180542"/>
                  <a:gd name="connsiteX21" fmla="*/ 269113 w 464376"/>
                  <a:gd name="connsiteY21" fmla="*/ 168716 h 180542"/>
                  <a:gd name="connsiteX22" fmla="*/ 250063 w 464376"/>
                  <a:gd name="connsiteY22" fmla="*/ 168716 h 180542"/>
                  <a:gd name="connsiteX23" fmla="*/ 238633 w 464376"/>
                  <a:gd name="connsiteY23" fmla="*/ 159191 h 180542"/>
                  <a:gd name="connsiteX24" fmla="*/ 208153 w 464376"/>
                  <a:gd name="connsiteY24" fmla="*/ 159191 h 180542"/>
                  <a:gd name="connsiteX25" fmla="*/ 194818 w 464376"/>
                  <a:gd name="connsiteY25" fmla="*/ 170621 h 180542"/>
                  <a:gd name="connsiteX26" fmla="*/ 156718 w 464376"/>
                  <a:gd name="connsiteY26" fmla="*/ 166811 h 180542"/>
                  <a:gd name="connsiteX27" fmla="*/ 135763 w 464376"/>
                  <a:gd name="connsiteY27" fmla="*/ 157286 h 180542"/>
                  <a:gd name="connsiteX28" fmla="*/ 120523 w 464376"/>
                  <a:gd name="connsiteY28" fmla="*/ 159191 h 180542"/>
                  <a:gd name="connsiteX29" fmla="*/ 123585 w 464376"/>
                  <a:gd name="connsiteY29" fmla="*/ 180542 h 180542"/>
                  <a:gd name="connsiteX30" fmla="*/ 100911 w 464376"/>
                  <a:gd name="connsiteY30" fmla="*/ 172446 h 180542"/>
                  <a:gd name="connsiteX31" fmla="*/ 53729 w 464376"/>
                  <a:gd name="connsiteY31" fmla="*/ 156524 h 180542"/>
                  <a:gd name="connsiteX32" fmla="*/ 32296 w 464376"/>
                  <a:gd name="connsiteY32" fmla="*/ 173971 h 180542"/>
                  <a:gd name="connsiteX33" fmla="*/ 18368 w 464376"/>
                  <a:gd name="connsiteY33" fmla="*/ 172525 h 180542"/>
                  <a:gd name="connsiteX34" fmla="*/ 25394 w 464376"/>
                  <a:gd name="connsiteY34" fmla="*/ 158731 h 180542"/>
                  <a:gd name="connsiteX35" fmla="*/ 9676 w 464376"/>
                  <a:gd name="connsiteY35" fmla="*/ 137474 h 180542"/>
                  <a:gd name="connsiteX36" fmla="*/ 19644 w 464376"/>
                  <a:gd name="connsiteY36" fmla="*/ 140061 h 180542"/>
                  <a:gd name="connsiteX37" fmla="*/ 19830 w 464376"/>
                  <a:gd name="connsiteY37" fmla="*/ 111962 h 180542"/>
                  <a:gd name="connsiteX38" fmla="*/ 28575 w 464376"/>
                  <a:gd name="connsiteY38" fmla="*/ 98645 h 180542"/>
                  <a:gd name="connsiteX39" fmla="*/ 21939 w 464376"/>
                  <a:gd name="connsiteY39" fmla="*/ 89499 h 180542"/>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69959 w 464376"/>
                  <a:gd name="connsiteY11" fmla="*/ 1712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73769 w 464376"/>
                  <a:gd name="connsiteY11" fmla="*/ 2474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0476 w 464376"/>
                  <a:gd name="connsiteY12" fmla="*/ 41209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2381 w 464376"/>
                  <a:gd name="connsiteY12" fmla="*/ 43114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2381 w 464376"/>
                  <a:gd name="connsiteY12" fmla="*/ 43114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19644 w 464376"/>
                  <a:gd name="connsiteY35" fmla="*/ 136618 h 177099"/>
                  <a:gd name="connsiteX36" fmla="*/ 19830 w 464376"/>
                  <a:gd name="connsiteY36" fmla="*/ 108519 h 177099"/>
                  <a:gd name="connsiteX37" fmla="*/ 28575 w 464376"/>
                  <a:gd name="connsiteY37" fmla="*/ 95202 h 177099"/>
                  <a:gd name="connsiteX38" fmla="*/ 21939 w 464376"/>
                  <a:gd name="connsiteY38" fmla="*/ 86056 h 177099"/>
                  <a:gd name="connsiteX0" fmla="*/ 21939 w 464376"/>
                  <a:gd name="connsiteY0" fmla="*/ 86056 h 170528"/>
                  <a:gd name="connsiteX1" fmla="*/ 0 w 464376"/>
                  <a:gd name="connsiteY1" fmla="*/ 50240 h 170528"/>
                  <a:gd name="connsiteX2" fmla="*/ 21463 w 464376"/>
                  <a:gd name="connsiteY2" fmla="*/ 41447 h 170528"/>
                  <a:gd name="connsiteX3" fmla="*/ 19830 w 464376"/>
                  <a:gd name="connsiteY3" fmla="*/ 15968 h 170528"/>
                  <a:gd name="connsiteX4" fmla="*/ 38694 w 464376"/>
                  <a:gd name="connsiteY4" fmla="*/ 1204 h 170528"/>
                  <a:gd name="connsiteX5" fmla="*/ 59563 w 464376"/>
                  <a:gd name="connsiteY5" fmla="*/ 5252 h 170528"/>
                  <a:gd name="connsiteX6" fmla="*/ 84328 w 464376"/>
                  <a:gd name="connsiteY6" fmla="*/ 9062 h 170528"/>
                  <a:gd name="connsiteX7" fmla="*/ 116356 w 464376"/>
                  <a:gd name="connsiteY7" fmla="*/ 3791 h 170528"/>
                  <a:gd name="connsiteX8" fmla="*/ 202559 w 464376"/>
                  <a:gd name="connsiteY8" fmla="*/ 9204 h 170528"/>
                  <a:gd name="connsiteX9" fmla="*/ 258398 w 464376"/>
                  <a:gd name="connsiteY9" fmla="*/ 10650 h 170528"/>
                  <a:gd name="connsiteX10" fmla="*/ 318046 w 464376"/>
                  <a:gd name="connsiteY10" fmla="*/ 22539 h 170528"/>
                  <a:gd name="connsiteX11" fmla="*/ 358529 w 464376"/>
                  <a:gd name="connsiteY11" fmla="*/ 17126 h 170528"/>
                  <a:gd name="connsiteX12" fmla="*/ 432381 w 464376"/>
                  <a:gd name="connsiteY12" fmla="*/ 43114 h 170528"/>
                  <a:gd name="connsiteX13" fmla="*/ 455055 w 464376"/>
                  <a:gd name="connsiteY13" fmla="*/ 44543 h 170528"/>
                  <a:gd name="connsiteX14" fmla="*/ 457740 w 464376"/>
                  <a:gd name="connsiteY14" fmla="*/ 61670 h 170528"/>
                  <a:gd name="connsiteX15" fmla="*/ 464376 w 464376"/>
                  <a:gd name="connsiteY15" fmla="*/ 89866 h 170528"/>
                  <a:gd name="connsiteX16" fmla="*/ 436753 w 464376"/>
                  <a:gd name="connsiteY16" fmla="*/ 96693 h 170528"/>
                  <a:gd name="connsiteX17" fmla="*/ 421545 w 464376"/>
                  <a:gd name="connsiteY17" fmla="*/ 106632 h 170528"/>
                  <a:gd name="connsiteX18" fmla="*/ 366267 w 464376"/>
                  <a:gd name="connsiteY18" fmla="*/ 159557 h 170528"/>
                  <a:gd name="connsiteX19" fmla="*/ 322453 w 464376"/>
                  <a:gd name="connsiteY19" fmla="*/ 167178 h 170528"/>
                  <a:gd name="connsiteX20" fmla="*/ 297688 w 464376"/>
                  <a:gd name="connsiteY20" fmla="*/ 161463 h 170528"/>
                  <a:gd name="connsiteX21" fmla="*/ 269113 w 464376"/>
                  <a:gd name="connsiteY21" fmla="*/ 165273 h 170528"/>
                  <a:gd name="connsiteX22" fmla="*/ 250063 w 464376"/>
                  <a:gd name="connsiteY22" fmla="*/ 165273 h 170528"/>
                  <a:gd name="connsiteX23" fmla="*/ 238633 w 464376"/>
                  <a:gd name="connsiteY23" fmla="*/ 155748 h 170528"/>
                  <a:gd name="connsiteX24" fmla="*/ 208153 w 464376"/>
                  <a:gd name="connsiteY24" fmla="*/ 155748 h 170528"/>
                  <a:gd name="connsiteX25" fmla="*/ 194818 w 464376"/>
                  <a:gd name="connsiteY25" fmla="*/ 167178 h 170528"/>
                  <a:gd name="connsiteX26" fmla="*/ 156718 w 464376"/>
                  <a:gd name="connsiteY26" fmla="*/ 163368 h 170528"/>
                  <a:gd name="connsiteX27" fmla="*/ 135763 w 464376"/>
                  <a:gd name="connsiteY27" fmla="*/ 153843 h 170528"/>
                  <a:gd name="connsiteX28" fmla="*/ 120523 w 464376"/>
                  <a:gd name="connsiteY28" fmla="*/ 155748 h 170528"/>
                  <a:gd name="connsiteX29" fmla="*/ 123585 w 464376"/>
                  <a:gd name="connsiteY29" fmla="*/ 169479 h 170528"/>
                  <a:gd name="connsiteX30" fmla="*/ 100911 w 464376"/>
                  <a:gd name="connsiteY30" fmla="*/ 169003 h 170528"/>
                  <a:gd name="connsiteX31" fmla="*/ 53729 w 464376"/>
                  <a:gd name="connsiteY31" fmla="*/ 153081 h 170528"/>
                  <a:gd name="connsiteX32" fmla="*/ 32296 w 464376"/>
                  <a:gd name="connsiteY32" fmla="*/ 170528 h 170528"/>
                  <a:gd name="connsiteX33" fmla="*/ 18368 w 464376"/>
                  <a:gd name="connsiteY33" fmla="*/ 169082 h 170528"/>
                  <a:gd name="connsiteX34" fmla="*/ 25394 w 464376"/>
                  <a:gd name="connsiteY34" fmla="*/ 155288 h 170528"/>
                  <a:gd name="connsiteX35" fmla="*/ 19644 w 464376"/>
                  <a:gd name="connsiteY35" fmla="*/ 136618 h 170528"/>
                  <a:gd name="connsiteX36" fmla="*/ 19830 w 464376"/>
                  <a:gd name="connsiteY36" fmla="*/ 108519 h 170528"/>
                  <a:gd name="connsiteX37" fmla="*/ 28575 w 464376"/>
                  <a:gd name="connsiteY37" fmla="*/ 95202 h 170528"/>
                  <a:gd name="connsiteX38" fmla="*/ 21939 w 464376"/>
                  <a:gd name="connsiteY38" fmla="*/ 86056 h 170528"/>
                  <a:gd name="connsiteX0" fmla="*/ 21939 w 464376"/>
                  <a:gd name="connsiteY0" fmla="*/ 86056 h 170528"/>
                  <a:gd name="connsiteX1" fmla="*/ 0 w 464376"/>
                  <a:gd name="connsiteY1" fmla="*/ 50240 h 170528"/>
                  <a:gd name="connsiteX2" fmla="*/ 21463 w 464376"/>
                  <a:gd name="connsiteY2" fmla="*/ 41447 h 170528"/>
                  <a:gd name="connsiteX3" fmla="*/ 19830 w 464376"/>
                  <a:gd name="connsiteY3" fmla="*/ 15968 h 170528"/>
                  <a:gd name="connsiteX4" fmla="*/ 38694 w 464376"/>
                  <a:gd name="connsiteY4" fmla="*/ 1204 h 170528"/>
                  <a:gd name="connsiteX5" fmla="*/ 59563 w 464376"/>
                  <a:gd name="connsiteY5" fmla="*/ 5252 h 170528"/>
                  <a:gd name="connsiteX6" fmla="*/ 84328 w 464376"/>
                  <a:gd name="connsiteY6" fmla="*/ 9062 h 170528"/>
                  <a:gd name="connsiteX7" fmla="*/ 116356 w 464376"/>
                  <a:gd name="connsiteY7" fmla="*/ 3791 h 170528"/>
                  <a:gd name="connsiteX8" fmla="*/ 202559 w 464376"/>
                  <a:gd name="connsiteY8" fmla="*/ 9204 h 170528"/>
                  <a:gd name="connsiteX9" fmla="*/ 258398 w 464376"/>
                  <a:gd name="connsiteY9" fmla="*/ 10650 h 170528"/>
                  <a:gd name="connsiteX10" fmla="*/ 318046 w 464376"/>
                  <a:gd name="connsiteY10" fmla="*/ 22539 h 170528"/>
                  <a:gd name="connsiteX11" fmla="*/ 358529 w 464376"/>
                  <a:gd name="connsiteY11" fmla="*/ 17126 h 170528"/>
                  <a:gd name="connsiteX12" fmla="*/ 432381 w 464376"/>
                  <a:gd name="connsiteY12" fmla="*/ 43114 h 170528"/>
                  <a:gd name="connsiteX13" fmla="*/ 455055 w 464376"/>
                  <a:gd name="connsiteY13" fmla="*/ 44543 h 170528"/>
                  <a:gd name="connsiteX14" fmla="*/ 457740 w 464376"/>
                  <a:gd name="connsiteY14" fmla="*/ 61670 h 170528"/>
                  <a:gd name="connsiteX15" fmla="*/ 464376 w 464376"/>
                  <a:gd name="connsiteY15" fmla="*/ 89866 h 170528"/>
                  <a:gd name="connsiteX16" fmla="*/ 436753 w 464376"/>
                  <a:gd name="connsiteY16" fmla="*/ 96693 h 170528"/>
                  <a:gd name="connsiteX17" fmla="*/ 421545 w 464376"/>
                  <a:gd name="connsiteY17" fmla="*/ 106632 h 170528"/>
                  <a:gd name="connsiteX18" fmla="*/ 366267 w 464376"/>
                  <a:gd name="connsiteY18" fmla="*/ 159557 h 170528"/>
                  <a:gd name="connsiteX19" fmla="*/ 322453 w 464376"/>
                  <a:gd name="connsiteY19" fmla="*/ 167178 h 170528"/>
                  <a:gd name="connsiteX20" fmla="*/ 297688 w 464376"/>
                  <a:gd name="connsiteY20" fmla="*/ 161463 h 170528"/>
                  <a:gd name="connsiteX21" fmla="*/ 269113 w 464376"/>
                  <a:gd name="connsiteY21" fmla="*/ 165273 h 170528"/>
                  <a:gd name="connsiteX22" fmla="*/ 250063 w 464376"/>
                  <a:gd name="connsiteY22" fmla="*/ 165273 h 170528"/>
                  <a:gd name="connsiteX23" fmla="*/ 238633 w 464376"/>
                  <a:gd name="connsiteY23" fmla="*/ 155748 h 170528"/>
                  <a:gd name="connsiteX24" fmla="*/ 208153 w 464376"/>
                  <a:gd name="connsiteY24" fmla="*/ 155748 h 170528"/>
                  <a:gd name="connsiteX25" fmla="*/ 194818 w 464376"/>
                  <a:gd name="connsiteY25" fmla="*/ 165273 h 170528"/>
                  <a:gd name="connsiteX26" fmla="*/ 156718 w 464376"/>
                  <a:gd name="connsiteY26" fmla="*/ 163368 h 170528"/>
                  <a:gd name="connsiteX27" fmla="*/ 135763 w 464376"/>
                  <a:gd name="connsiteY27" fmla="*/ 153843 h 170528"/>
                  <a:gd name="connsiteX28" fmla="*/ 120523 w 464376"/>
                  <a:gd name="connsiteY28" fmla="*/ 155748 h 170528"/>
                  <a:gd name="connsiteX29" fmla="*/ 123585 w 464376"/>
                  <a:gd name="connsiteY29" fmla="*/ 169479 h 170528"/>
                  <a:gd name="connsiteX30" fmla="*/ 100911 w 464376"/>
                  <a:gd name="connsiteY30" fmla="*/ 169003 h 170528"/>
                  <a:gd name="connsiteX31" fmla="*/ 53729 w 464376"/>
                  <a:gd name="connsiteY31" fmla="*/ 153081 h 170528"/>
                  <a:gd name="connsiteX32" fmla="*/ 32296 w 464376"/>
                  <a:gd name="connsiteY32" fmla="*/ 170528 h 170528"/>
                  <a:gd name="connsiteX33" fmla="*/ 18368 w 464376"/>
                  <a:gd name="connsiteY33" fmla="*/ 169082 h 170528"/>
                  <a:gd name="connsiteX34" fmla="*/ 25394 w 464376"/>
                  <a:gd name="connsiteY34" fmla="*/ 155288 h 170528"/>
                  <a:gd name="connsiteX35" fmla="*/ 19644 w 464376"/>
                  <a:gd name="connsiteY35" fmla="*/ 136618 h 170528"/>
                  <a:gd name="connsiteX36" fmla="*/ 19830 w 464376"/>
                  <a:gd name="connsiteY36" fmla="*/ 108519 h 170528"/>
                  <a:gd name="connsiteX37" fmla="*/ 28575 w 464376"/>
                  <a:gd name="connsiteY37" fmla="*/ 95202 h 170528"/>
                  <a:gd name="connsiteX38" fmla="*/ 21939 w 464376"/>
                  <a:gd name="connsiteY38" fmla="*/ 86056 h 17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4376" h="170528">
                    <a:moveTo>
                      <a:pt x="21939" y="86056"/>
                    </a:moveTo>
                    <a:lnTo>
                      <a:pt x="0" y="50240"/>
                    </a:lnTo>
                    <a:cubicBezTo>
                      <a:pt x="28178" y="23755"/>
                      <a:pt x="18158" y="47159"/>
                      <a:pt x="21463" y="41447"/>
                    </a:cubicBezTo>
                    <a:cubicBezTo>
                      <a:pt x="24768" y="35735"/>
                      <a:pt x="15371" y="22040"/>
                      <a:pt x="19830" y="15968"/>
                    </a:cubicBezTo>
                    <a:lnTo>
                      <a:pt x="38694" y="1204"/>
                    </a:lnTo>
                    <a:cubicBezTo>
                      <a:pt x="44681" y="-2487"/>
                      <a:pt x="51957" y="3307"/>
                      <a:pt x="59563" y="5252"/>
                    </a:cubicBezTo>
                    <a:cubicBezTo>
                      <a:pt x="67169" y="7197"/>
                      <a:pt x="74863" y="9306"/>
                      <a:pt x="84328" y="9062"/>
                    </a:cubicBezTo>
                    <a:cubicBezTo>
                      <a:pt x="93794" y="8819"/>
                      <a:pt x="96651" y="3767"/>
                      <a:pt x="116356" y="3791"/>
                    </a:cubicBezTo>
                    <a:cubicBezTo>
                      <a:pt x="136061" y="3815"/>
                      <a:pt x="158883" y="13776"/>
                      <a:pt x="202559" y="9204"/>
                    </a:cubicBezTo>
                    <a:cubicBezTo>
                      <a:pt x="219267" y="24926"/>
                      <a:pt x="245500" y="10168"/>
                      <a:pt x="258398" y="10650"/>
                    </a:cubicBezTo>
                    <a:lnTo>
                      <a:pt x="318046" y="22539"/>
                    </a:lnTo>
                    <a:cubicBezTo>
                      <a:pt x="336322" y="23618"/>
                      <a:pt x="328043" y="21317"/>
                      <a:pt x="358529" y="17126"/>
                    </a:cubicBezTo>
                    <a:lnTo>
                      <a:pt x="432381" y="43114"/>
                    </a:lnTo>
                    <a:lnTo>
                      <a:pt x="455055" y="44543"/>
                    </a:lnTo>
                    <a:lnTo>
                      <a:pt x="457740" y="61670"/>
                    </a:lnTo>
                    <a:lnTo>
                      <a:pt x="464376" y="89866"/>
                    </a:lnTo>
                    <a:cubicBezTo>
                      <a:pt x="457073" y="93412"/>
                      <a:pt x="444056" y="93147"/>
                      <a:pt x="436753" y="96693"/>
                    </a:cubicBezTo>
                    <a:lnTo>
                      <a:pt x="421545" y="106632"/>
                    </a:lnTo>
                    <a:cubicBezTo>
                      <a:pt x="412020" y="116792"/>
                      <a:pt x="415927" y="147813"/>
                      <a:pt x="366267" y="159557"/>
                    </a:cubicBezTo>
                    <a:cubicBezTo>
                      <a:pt x="333247" y="161462"/>
                      <a:pt x="355473" y="165273"/>
                      <a:pt x="322453" y="167178"/>
                    </a:cubicBezTo>
                    <a:cubicBezTo>
                      <a:pt x="309118" y="167178"/>
                      <a:pt x="311023" y="161463"/>
                      <a:pt x="297688" y="161463"/>
                    </a:cubicBezTo>
                    <a:cubicBezTo>
                      <a:pt x="267843" y="162733"/>
                      <a:pt x="298958" y="164003"/>
                      <a:pt x="269113" y="165273"/>
                    </a:cubicBezTo>
                    <a:cubicBezTo>
                      <a:pt x="261493" y="164956"/>
                      <a:pt x="255143" y="166860"/>
                      <a:pt x="250063" y="165273"/>
                    </a:cubicBezTo>
                    <a:cubicBezTo>
                      <a:pt x="244983" y="163686"/>
                      <a:pt x="245936" y="156383"/>
                      <a:pt x="238633" y="155748"/>
                    </a:cubicBezTo>
                    <a:cubicBezTo>
                      <a:pt x="229743" y="155431"/>
                      <a:pt x="215456" y="153843"/>
                      <a:pt x="208153" y="155748"/>
                    </a:cubicBezTo>
                    <a:cubicBezTo>
                      <a:pt x="200850" y="157653"/>
                      <a:pt x="204660" y="165273"/>
                      <a:pt x="194818" y="165273"/>
                    </a:cubicBezTo>
                    <a:cubicBezTo>
                      <a:pt x="180848" y="165590"/>
                      <a:pt x="166560" y="165590"/>
                      <a:pt x="156718" y="163368"/>
                    </a:cubicBezTo>
                    <a:cubicBezTo>
                      <a:pt x="146876" y="161146"/>
                      <a:pt x="141478" y="154160"/>
                      <a:pt x="135763" y="153843"/>
                    </a:cubicBezTo>
                    <a:cubicBezTo>
                      <a:pt x="130048" y="153526"/>
                      <a:pt x="129538" y="152825"/>
                      <a:pt x="120523" y="155748"/>
                    </a:cubicBezTo>
                    <a:lnTo>
                      <a:pt x="123585" y="169479"/>
                    </a:lnTo>
                    <a:lnTo>
                      <a:pt x="100911" y="169003"/>
                    </a:lnTo>
                    <a:lnTo>
                      <a:pt x="53729" y="153081"/>
                    </a:lnTo>
                    <a:lnTo>
                      <a:pt x="32296" y="170528"/>
                    </a:lnTo>
                    <a:lnTo>
                      <a:pt x="18368" y="169082"/>
                    </a:lnTo>
                    <a:lnTo>
                      <a:pt x="25394" y="155288"/>
                    </a:lnTo>
                    <a:lnTo>
                      <a:pt x="19644" y="136618"/>
                    </a:lnTo>
                    <a:lnTo>
                      <a:pt x="19830" y="108519"/>
                    </a:lnTo>
                    <a:lnTo>
                      <a:pt x="28575" y="95202"/>
                    </a:lnTo>
                    <a:lnTo>
                      <a:pt x="21939" y="86056"/>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7" name="6-Point Star 14">
                <a:extLst>
                  <a:ext uri="{FF2B5EF4-FFF2-40B4-BE49-F238E27FC236}">
                    <a16:creationId xmlns:a16="http://schemas.microsoft.com/office/drawing/2014/main" xmlns="" id="{63457E98-B814-4DC2-845F-ED4C7AE4EB1D}"/>
                  </a:ext>
                </a:extLst>
              </p:cNvPr>
              <p:cNvSpPr/>
              <p:nvPr/>
            </p:nvSpPr>
            <p:spPr>
              <a:xfrm>
                <a:off x="5651182" y="5818560"/>
                <a:ext cx="43815" cy="22771"/>
              </a:xfrm>
              <a:custGeom>
                <a:avLst/>
                <a:gdLst>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0 w 304800"/>
                  <a:gd name="connsiteY10" fmla="*/ 251324 h 335099"/>
                  <a:gd name="connsiteX11" fmla="*/ 50798 w 304800"/>
                  <a:gd name="connsiteY11" fmla="*/ 167550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0 w 304800"/>
                  <a:gd name="connsiteY10" fmla="*/ 251324 h 335099"/>
                  <a:gd name="connsiteX11" fmla="*/ 18413 w 304800"/>
                  <a:gd name="connsiteY11" fmla="*/ 97065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22860 w 304800"/>
                  <a:gd name="connsiteY10" fmla="*/ 106544 h 335099"/>
                  <a:gd name="connsiteX11" fmla="*/ 18413 w 304800"/>
                  <a:gd name="connsiteY11" fmla="*/ 97065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33019 w 304800"/>
                  <a:gd name="connsiteY9" fmla="*/ 106546 h 335099"/>
                  <a:gd name="connsiteX10" fmla="*/ 22860 w 304800"/>
                  <a:gd name="connsiteY10" fmla="*/ 106544 h 335099"/>
                  <a:gd name="connsiteX11" fmla="*/ 18413 w 304800"/>
                  <a:gd name="connsiteY11" fmla="*/ 97065 h 335099"/>
                  <a:gd name="connsiteX12" fmla="*/ 0 w 304800"/>
                  <a:gd name="connsiteY12" fmla="*/ 83775 h 335099"/>
                  <a:gd name="connsiteX0" fmla="*/ 0 w 304800"/>
                  <a:gd name="connsiteY0" fmla="*/ 83775 h 251326"/>
                  <a:gd name="connsiteX1" fmla="*/ 101599 w 304800"/>
                  <a:gd name="connsiteY1" fmla="*/ 83773 h 251326"/>
                  <a:gd name="connsiteX2" fmla="*/ 152400 w 304800"/>
                  <a:gd name="connsiteY2" fmla="*/ 0 h 251326"/>
                  <a:gd name="connsiteX3" fmla="*/ 203201 w 304800"/>
                  <a:gd name="connsiteY3" fmla="*/ 83773 h 251326"/>
                  <a:gd name="connsiteX4" fmla="*/ 304800 w 304800"/>
                  <a:gd name="connsiteY4" fmla="*/ 83775 h 251326"/>
                  <a:gd name="connsiteX5" fmla="*/ 254002 w 304800"/>
                  <a:gd name="connsiteY5" fmla="*/ 167550 h 251326"/>
                  <a:gd name="connsiteX6" fmla="*/ 304800 w 304800"/>
                  <a:gd name="connsiteY6" fmla="*/ 251324 h 251326"/>
                  <a:gd name="connsiteX7" fmla="*/ 203201 w 304800"/>
                  <a:gd name="connsiteY7" fmla="*/ 251326 h 251326"/>
                  <a:gd name="connsiteX8" fmla="*/ 41910 w 304800"/>
                  <a:gd name="connsiteY8" fmla="*/ 104594 h 251326"/>
                  <a:gd name="connsiteX9" fmla="*/ 33019 w 304800"/>
                  <a:gd name="connsiteY9" fmla="*/ 106546 h 251326"/>
                  <a:gd name="connsiteX10" fmla="*/ 22860 w 304800"/>
                  <a:gd name="connsiteY10" fmla="*/ 106544 h 251326"/>
                  <a:gd name="connsiteX11" fmla="*/ 18413 w 304800"/>
                  <a:gd name="connsiteY11" fmla="*/ 97065 h 251326"/>
                  <a:gd name="connsiteX12" fmla="*/ 0 w 304800"/>
                  <a:gd name="connsiteY12" fmla="*/ 83775 h 251326"/>
                  <a:gd name="connsiteX0" fmla="*/ 0 w 304800"/>
                  <a:gd name="connsiteY0" fmla="*/ 83775 h 251326"/>
                  <a:gd name="connsiteX1" fmla="*/ 152400 w 304800"/>
                  <a:gd name="connsiteY1" fmla="*/ 0 h 251326"/>
                  <a:gd name="connsiteX2" fmla="*/ 203201 w 304800"/>
                  <a:gd name="connsiteY2" fmla="*/ 83773 h 251326"/>
                  <a:gd name="connsiteX3" fmla="*/ 304800 w 304800"/>
                  <a:gd name="connsiteY3" fmla="*/ 83775 h 251326"/>
                  <a:gd name="connsiteX4" fmla="*/ 254002 w 304800"/>
                  <a:gd name="connsiteY4" fmla="*/ 167550 h 251326"/>
                  <a:gd name="connsiteX5" fmla="*/ 304800 w 304800"/>
                  <a:gd name="connsiteY5" fmla="*/ 251324 h 251326"/>
                  <a:gd name="connsiteX6" fmla="*/ 203201 w 304800"/>
                  <a:gd name="connsiteY6" fmla="*/ 251326 h 251326"/>
                  <a:gd name="connsiteX7" fmla="*/ 41910 w 304800"/>
                  <a:gd name="connsiteY7" fmla="*/ 104594 h 251326"/>
                  <a:gd name="connsiteX8" fmla="*/ 33019 w 304800"/>
                  <a:gd name="connsiteY8" fmla="*/ 106546 h 251326"/>
                  <a:gd name="connsiteX9" fmla="*/ 22860 w 304800"/>
                  <a:gd name="connsiteY9" fmla="*/ 106544 h 251326"/>
                  <a:gd name="connsiteX10" fmla="*/ 18413 w 304800"/>
                  <a:gd name="connsiteY10" fmla="*/ 97065 h 251326"/>
                  <a:gd name="connsiteX11" fmla="*/ 0 w 304800"/>
                  <a:gd name="connsiteY11" fmla="*/ 83775 h 251326"/>
                  <a:gd name="connsiteX0" fmla="*/ 0 w 304800"/>
                  <a:gd name="connsiteY0" fmla="*/ 83775 h 251326"/>
                  <a:gd name="connsiteX1" fmla="*/ 152400 w 304800"/>
                  <a:gd name="connsiteY1" fmla="*/ 0 h 251326"/>
                  <a:gd name="connsiteX2" fmla="*/ 304800 w 304800"/>
                  <a:gd name="connsiteY2" fmla="*/ 83775 h 251326"/>
                  <a:gd name="connsiteX3" fmla="*/ 254002 w 304800"/>
                  <a:gd name="connsiteY3" fmla="*/ 167550 h 251326"/>
                  <a:gd name="connsiteX4" fmla="*/ 304800 w 304800"/>
                  <a:gd name="connsiteY4" fmla="*/ 251324 h 251326"/>
                  <a:gd name="connsiteX5" fmla="*/ 203201 w 304800"/>
                  <a:gd name="connsiteY5" fmla="*/ 251326 h 251326"/>
                  <a:gd name="connsiteX6" fmla="*/ 41910 w 304800"/>
                  <a:gd name="connsiteY6" fmla="*/ 104594 h 251326"/>
                  <a:gd name="connsiteX7" fmla="*/ 33019 w 304800"/>
                  <a:gd name="connsiteY7" fmla="*/ 106546 h 251326"/>
                  <a:gd name="connsiteX8" fmla="*/ 22860 w 304800"/>
                  <a:gd name="connsiteY8" fmla="*/ 106544 h 251326"/>
                  <a:gd name="connsiteX9" fmla="*/ 18413 w 304800"/>
                  <a:gd name="connsiteY9" fmla="*/ 97065 h 251326"/>
                  <a:gd name="connsiteX10" fmla="*/ 0 w 304800"/>
                  <a:gd name="connsiteY10" fmla="*/ 83775 h 251326"/>
                  <a:gd name="connsiteX0" fmla="*/ 0 w 304800"/>
                  <a:gd name="connsiteY0" fmla="*/ 83775 h 251326"/>
                  <a:gd name="connsiteX1" fmla="*/ 152400 w 304800"/>
                  <a:gd name="connsiteY1" fmla="*/ 0 h 251326"/>
                  <a:gd name="connsiteX2" fmla="*/ 304800 w 304800"/>
                  <a:gd name="connsiteY2" fmla="*/ 83775 h 251326"/>
                  <a:gd name="connsiteX3" fmla="*/ 304800 w 304800"/>
                  <a:gd name="connsiteY3" fmla="*/ 251324 h 251326"/>
                  <a:gd name="connsiteX4" fmla="*/ 203201 w 304800"/>
                  <a:gd name="connsiteY4" fmla="*/ 251326 h 251326"/>
                  <a:gd name="connsiteX5" fmla="*/ 41910 w 304800"/>
                  <a:gd name="connsiteY5" fmla="*/ 104594 h 251326"/>
                  <a:gd name="connsiteX6" fmla="*/ 33019 w 304800"/>
                  <a:gd name="connsiteY6" fmla="*/ 106546 h 251326"/>
                  <a:gd name="connsiteX7" fmla="*/ 22860 w 304800"/>
                  <a:gd name="connsiteY7" fmla="*/ 106544 h 251326"/>
                  <a:gd name="connsiteX8" fmla="*/ 18413 w 304800"/>
                  <a:gd name="connsiteY8" fmla="*/ 97065 h 251326"/>
                  <a:gd name="connsiteX9" fmla="*/ 0 w 304800"/>
                  <a:gd name="connsiteY9" fmla="*/ 83775 h 251326"/>
                  <a:gd name="connsiteX0" fmla="*/ 0 w 304800"/>
                  <a:gd name="connsiteY0" fmla="*/ 0 h 167551"/>
                  <a:gd name="connsiteX1" fmla="*/ 22860 w 304800"/>
                  <a:gd name="connsiteY1" fmla="*/ 5760 h 167551"/>
                  <a:gd name="connsiteX2" fmla="*/ 304800 w 304800"/>
                  <a:gd name="connsiteY2" fmla="*/ 0 h 167551"/>
                  <a:gd name="connsiteX3" fmla="*/ 304800 w 304800"/>
                  <a:gd name="connsiteY3" fmla="*/ 167549 h 167551"/>
                  <a:gd name="connsiteX4" fmla="*/ 203201 w 304800"/>
                  <a:gd name="connsiteY4" fmla="*/ 167551 h 167551"/>
                  <a:gd name="connsiteX5" fmla="*/ 41910 w 304800"/>
                  <a:gd name="connsiteY5" fmla="*/ 20819 h 167551"/>
                  <a:gd name="connsiteX6" fmla="*/ 33019 w 304800"/>
                  <a:gd name="connsiteY6" fmla="*/ 22771 h 167551"/>
                  <a:gd name="connsiteX7" fmla="*/ 22860 w 304800"/>
                  <a:gd name="connsiteY7" fmla="*/ 22769 h 167551"/>
                  <a:gd name="connsiteX8" fmla="*/ 18413 w 304800"/>
                  <a:gd name="connsiteY8" fmla="*/ 13290 h 167551"/>
                  <a:gd name="connsiteX9" fmla="*/ 0 w 304800"/>
                  <a:gd name="connsiteY9" fmla="*/ 0 h 167551"/>
                  <a:gd name="connsiteX0" fmla="*/ 0 w 304800"/>
                  <a:gd name="connsiteY0" fmla="*/ 0 h 167551"/>
                  <a:gd name="connsiteX1" fmla="*/ 22860 w 304800"/>
                  <a:gd name="connsiteY1" fmla="*/ 5760 h 167551"/>
                  <a:gd name="connsiteX2" fmla="*/ 43815 w 304800"/>
                  <a:gd name="connsiteY2" fmla="*/ 13335 h 167551"/>
                  <a:gd name="connsiteX3" fmla="*/ 304800 w 304800"/>
                  <a:gd name="connsiteY3" fmla="*/ 167549 h 167551"/>
                  <a:gd name="connsiteX4" fmla="*/ 203201 w 304800"/>
                  <a:gd name="connsiteY4" fmla="*/ 167551 h 167551"/>
                  <a:gd name="connsiteX5" fmla="*/ 41910 w 304800"/>
                  <a:gd name="connsiteY5" fmla="*/ 20819 h 167551"/>
                  <a:gd name="connsiteX6" fmla="*/ 33019 w 304800"/>
                  <a:gd name="connsiteY6" fmla="*/ 22771 h 167551"/>
                  <a:gd name="connsiteX7" fmla="*/ 22860 w 304800"/>
                  <a:gd name="connsiteY7" fmla="*/ 22769 h 167551"/>
                  <a:gd name="connsiteX8" fmla="*/ 18413 w 304800"/>
                  <a:gd name="connsiteY8" fmla="*/ 13290 h 167551"/>
                  <a:gd name="connsiteX9" fmla="*/ 0 w 304800"/>
                  <a:gd name="connsiteY9" fmla="*/ 0 h 167551"/>
                  <a:gd name="connsiteX0" fmla="*/ 0 w 203201"/>
                  <a:gd name="connsiteY0" fmla="*/ 0 h 167551"/>
                  <a:gd name="connsiteX1" fmla="*/ 22860 w 203201"/>
                  <a:gd name="connsiteY1" fmla="*/ 5760 h 167551"/>
                  <a:gd name="connsiteX2" fmla="*/ 43815 w 203201"/>
                  <a:gd name="connsiteY2" fmla="*/ 13335 h 167551"/>
                  <a:gd name="connsiteX3" fmla="*/ 203201 w 203201"/>
                  <a:gd name="connsiteY3" fmla="*/ 167551 h 167551"/>
                  <a:gd name="connsiteX4" fmla="*/ 41910 w 203201"/>
                  <a:gd name="connsiteY4" fmla="*/ 20819 h 167551"/>
                  <a:gd name="connsiteX5" fmla="*/ 33019 w 203201"/>
                  <a:gd name="connsiteY5" fmla="*/ 22771 h 167551"/>
                  <a:gd name="connsiteX6" fmla="*/ 22860 w 203201"/>
                  <a:gd name="connsiteY6" fmla="*/ 22769 h 167551"/>
                  <a:gd name="connsiteX7" fmla="*/ 18413 w 203201"/>
                  <a:gd name="connsiteY7" fmla="*/ 13290 h 167551"/>
                  <a:gd name="connsiteX8" fmla="*/ 0 w 203201"/>
                  <a:gd name="connsiteY8" fmla="*/ 0 h 167551"/>
                  <a:gd name="connsiteX0" fmla="*/ 0 w 43815"/>
                  <a:gd name="connsiteY0" fmla="*/ 0 h 22771"/>
                  <a:gd name="connsiteX1" fmla="*/ 22860 w 43815"/>
                  <a:gd name="connsiteY1" fmla="*/ 5760 h 22771"/>
                  <a:gd name="connsiteX2" fmla="*/ 43815 w 43815"/>
                  <a:gd name="connsiteY2" fmla="*/ 13335 h 22771"/>
                  <a:gd name="connsiteX3" fmla="*/ 41910 w 43815"/>
                  <a:gd name="connsiteY3" fmla="*/ 20819 h 22771"/>
                  <a:gd name="connsiteX4" fmla="*/ 33019 w 43815"/>
                  <a:gd name="connsiteY4" fmla="*/ 22771 h 22771"/>
                  <a:gd name="connsiteX5" fmla="*/ 22860 w 43815"/>
                  <a:gd name="connsiteY5" fmla="*/ 22769 h 22771"/>
                  <a:gd name="connsiteX6" fmla="*/ 18413 w 43815"/>
                  <a:gd name="connsiteY6" fmla="*/ 13290 h 22771"/>
                  <a:gd name="connsiteX7" fmla="*/ 0 w 43815"/>
                  <a:gd name="connsiteY7" fmla="*/ 0 h 2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15" h="22771">
                    <a:moveTo>
                      <a:pt x="0" y="0"/>
                    </a:moveTo>
                    <a:lnTo>
                      <a:pt x="22860" y="5760"/>
                    </a:lnTo>
                    <a:lnTo>
                      <a:pt x="43815" y="13335"/>
                    </a:lnTo>
                    <a:lnTo>
                      <a:pt x="41910" y="20819"/>
                    </a:lnTo>
                    <a:lnTo>
                      <a:pt x="33019" y="22771"/>
                    </a:lnTo>
                    <a:lnTo>
                      <a:pt x="22860" y="22769"/>
                    </a:lnTo>
                    <a:lnTo>
                      <a:pt x="18413" y="13290"/>
                    </a:lnTo>
                    <a:lnTo>
                      <a:pt x="0" y="0"/>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8" name="6-Point Star 14">
                <a:extLst>
                  <a:ext uri="{FF2B5EF4-FFF2-40B4-BE49-F238E27FC236}">
                    <a16:creationId xmlns:a16="http://schemas.microsoft.com/office/drawing/2014/main" xmlns="" id="{FF607119-EC3E-4362-BD42-D8D9A0B0A96B}"/>
                  </a:ext>
                </a:extLst>
              </p:cNvPr>
              <p:cNvSpPr/>
              <p:nvPr/>
            </p:nvSpPr>
            <p:spPr>
              <a:xfrm flipH="1">
                <a:off x="5598854" y="5873959"/>
                <a:ext cx="84252" cy="31591"/>
              </a:xfrm>
              <a:custGeom>
                <a:avLst/>
                <a:gdLst>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0 w 304800"/>
                  <a:gd name="connsiteY10" fmla="*/ 251324 h 335099"/>
                  <a:gd name="connsiteX11" fmla="*/ 50798 w 304800"/>
                  <a:gd name="connsiteY11" fmla="*/ 167550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0 w 304800"/>
                  <a:gd name="connsiteY10" fmla="*/ 251324 h 335099"/>
                  <a:gd name="connsiteX11" fmla="*/ 18413 w 304800"/>
                  <a:gd name="connsiteY11" fmla="*/ 97065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101599 w 304800"/>
                  <a:gd name="connsiteY9" fmla="*/ 251326 h 335099"/>
                  <a:gd name="connsiteX10" fmla="*/ 22860 w 304800"/>
                  <a:gd name="connsiteY10" fmla="*/ 106544 h 335099"/>
                  <a:gd name="connsiteX11" fmla="*/ 18413 w 304800"/>
                  <a:gd name="connsiteY11" fmla="*/ 97065 h 335099"/>
                  <a:gd name="connsiteX12" fmla="*/ 0 w 304800"/>
                  <a:gd name="connsiteY12" fmla="*/ 83775 h 335099"/>
                  <a:gd name="connsiteX0" fmla="*/ 0 w 304800"/>
                  <a:gd name="connsiteY0" fmla="*/ 83775 h 335099"/>
                  <a:gd name="connsiteX1" fmla="*/ 101599 w 304800"/>
                  <a:gd name="connsiteY1" fmla="*/ 83773 h 335099"/>
                  <a:gd name="connsiteX2" fmla="*/ 152400 w 304800"/>
                  <a:gd name="connsiteY2" fmla="*/ 0 h 335099"/>
                  <a:gd name="connsiteX3" fmla="*/ 203201 w 304800"/>
                  <a:gd name="connsiteY3" fmla="*/ 83773 h 335099"/>
                  <a:gd name="connsiteX4" fmla="*/ 304800 w 304800"/>
                  <a:gd name="connsiteY4" fmla="*/ 83775 h 335099"/>
                  <a:gd name="connsiteX5" fmla="*/ 254002 w 304800"/>
                  <a:gd name="connsiteY5" fmla="*/ 167550 h 335099"/>
                  <a:gd name="connsiteX6" fmla="*/ 304800 w 304800"/>
                  <a:gd name="connsiteY6" fmla="*/ 251324 h 335099"/>
                  <a:gd name="connsiteX7" fmla="*/ 203201 w 304800"/>
                  <a:gd name="connsiteY7" fmla="*/ 251326 h 335099"/>
                  <a:gd name="connsiteX8" fmla="*/ 152400 w 304800"/>
                  <a:gd name="connsiteY8" fmla="*/ 335099 h 335099"/>
                  <a:gd name="connsiteX9" fmla="*/ 33019 w 304800"/>
                  <a:gd name="connsiteY9" fmla="*/ 106546 h 335099"/>
                  <a:gd name="connsiteX10" fmla="*/ 22860 w 304800"/>
                  <a:gd name="connsiteY10" fmla="*/ 106544 h 335099"/>
                  <a:gd name="connsiteX11" fmla="*/ 18413 w 304800"/>
                  <a:gd name="connsiteY11" fmla="*/ 97065 h 335099"/>
                  <a:gd name="connsiteX12" fmla="*/ 0 w 304800"/>
                  <a:gd name="connsiteY12" fmla="*/ 83775 h 335099"/>
                  <a:gd name="connsiteX0" fmla="*/ 0 w 304800"/>
                  <a:gd name="connsiteY0" fmla="*/ 83775 h 251326"/>
                  <a:gd name="connsiteX1" fmla="*/ 101599 w 304800"/>
                  <a:gd name="connsiteY1" fmla="*/ 83773 h 251326"/>
                  <a:gd name="connsiteX2" fmla="*/ 152400 w 304800"/>
                  <a:gd name="connsiteY2" fmla="*/ 0 h 251326"/>
                  <a:gd name="connsiteX3" fmla="*/ 203201 w 304800"/>
                  <a:gd name="connsiteY3" fmla="*/ 83773 h 251326"/>
                  <a:gd name="connsiteX4" fmla="*/ 304800 w 304800"/>
                  <a:gd name="connsiteY4" fmla="*/ 83775 h 251326"/>
                  <a:gd name="connsiteX5" fmla="*/ 254002 w 304800"/>
                  <a:gd name="connsiteY5" fmla="*/ 167550 h 251326"/>
                  <a:gd name="connsiteX6" fmla="*/ 304800 w 304800"/>
                  <a:gd name="connsiteY6" fmla="*/ 251324 h 251326"/>
                  <a:gd name="connsiteX7" fmla="*/ 203201 w 304800"/>
                  <a:gd name="connsiteY7" fmla="*/ 251326 h 251326"/>
                  <a:gd name="connsiteX8" fmla="*/ 41910 w 304800"/>
                  <a:gd name="connsiteY8" fmla="*/ 104594 h 251326"/>
                  <a:gd name="connsiteX9" fmla="*/ 33019 w 304800"/>
                  <a:gd name="connsiteY9" fmla="*/ 106546 h 251326"/>
                  <a:gd name="connsiteX10" fmla="*/ 22860 w 304800"/>
                  <a:gd name="connsiteY10" fmla="*/ 106544 h 251326"/>
                  <a:gd name="connsiteX11" fmla="*/ 18413 w 304800"/>
                  <a:gd name="connsiteY11" fmla="*/ 97065 h 251326"/>
                  <a:gd name="connsiteX12" fmla="*/ 0 w 304800"/>
                  <a:gd name="connsiteY12" fmla="*/ 83775 h 251326"/>
                  <a:gd name="connsiteX0" fmla="*/ 0 w 304800"/>
                  <a:gd name="connsiteY0" fmla="*/ 83775 h 251326"/>
                  <a:gd name="connsiteX1" fmla="*/ 152400 w 304800"/>
                  <a:gd name="connsiteY1" fmla="*/ 0 h 251326"/>
                  <a:gd name="connsiteX2" fmla="*/ 203201 w 304800"/>
                  <a:gd name="connsiteY2" fmla="*/ 83773 h 251326"/>
                  <a:gd name="connsiteX3" fmla="*/ 304800 w 304800"/>
                  <a:gd name="connsiteY3" fmla="*/ 83775 h 251326"/>
                  <a:gd name="connsiteX4" fmla="*/ 254002 w 304800"/>
                  <a:gd name="connsiteY4" fmla="*/ 167550 h 251326"/>
                  <a:gd name="connsiteX5" fmla="*/ 304800 w 304800"/>
                  <a:gd name="connsiteY5" fmla="*/ 251324 h 251326"/>
                  <a:gd name="connsiteX6" fmla="*/ 203201 w 304800"/>
                  <a:gd name="connsiteY6" fmla="*/ 251326 h 251326"/>
                  <a:gd name="connsiteX7" fmla="*/ 41910 w 304800"/>
                  <a:gd name="connsiteY7" fmla="*/ 104594 h 251326"/>
                  <a:gd name="connsiteX8" fmla="*/ 33019 w 304800"/>
                  <a:gd name="connsiteY8" fmla="*/ 106546 h 251326"/>
                  <a:gd name="connsiteX9" fmla="*/ 22860 w 304800"/>
                  <a:gd name="connsiteY9" fmla="*/ 106544 h 251326"/>
                  <a:gd name="connsiteX10" fmla="*/ 18413 w 304800"/>
                  <a:gd name="connsiteY10" fmla="*/ 97065 h 251326"/>
                  <a:gd name="connsiteX11" fmla="*/ 0 w 304800"/>
                  <a:gd name="connsiteY11" fmla="*/ 83775 h 251326"/>
                  <a:gd name="connsiteX0" fmla="*/ 0 w 304800"/>
                  <a:gd name="connsiteY0" fmla="*/ 83775 h 251326"/>
                  <a:gd name="connsiteX1" fmla="*/ 152400 w 304800"/>
                  <a:gd name="connsiteY1" fmla="*/ 0 h 251326"/>
                  <a:gd name="connsiteX2" fmla="*/ 304800 w 304800"/>
                  <a:gd name="connsiteY2" fmla="*/ 83775 h 251326"/>
                  <a:gd name="connsiteX3" fmla="*/ 254002 w 304800"/>
                  <a:gd name="connsiteY3" fmla="*/ 167550 h 251326"/>
                  <a:gd name="connsiteX4" fmla="*/ 304800 w 304800"/>
                  <a:gd name="connsiteY4" fmla="*/ 251324 h 251326"/>
                  <a:gd name="connsiteX5" fmla="*/ 203201 w 304800"/>
                  <a:gd name="connsiteY5" fmla="*/ 251326 h 251326"/>
                  <a:gd name="connsiteX6" fmla="*/ 41910 w 304800"/>
                  <a:gd name="connsiteY6" fmla="*/ 104594 h 251326"/>
                  <a:gd name="connsiteX7" fmla="*/ 33019 w 304800"/>
                  <a:gd name="connsiteY7" fmla="*/ 106546 h 251326"/>
                  <a:gd name="connsiteX8" fmla="*/ 22860 w 304800"/>
                  <a:gd name="connsiteY8" fmla="*/ 106544 h 251326"/>
                  <a:gd name="connsiteX9" fmla="*/ 18413 w 304800"/>
                  <a:gd name="connsiteY9" fmla="*/ 97065 h 251326"/>
                  <a:gd name="connsiteX10" fmla="*/ 0 w 304800"/>
                  <a:gd name="connsiteY10" fmla="*/ 83775 h 251326"/>
                  <a:gd name="connsiteX0" fmla="*/ 0 w 304800"/>
                  <a:gd name="connsiteY0" fmla="*/ 83775 h 251326"/>
                  <a:gd name="connsiteX1" fmla="*/ 152400 w 304800"/>
                  <a:gd name="connsiteY1" fmla="*/ 0 h 251326"/>
                  <a:gd name="connsiteX2" fmla="*/ 304800 w 304800"/>
                  <a:gd name="connsiteY2" fmla="*/ 83775 h 251326"/>
                  <a:gd name="connsiteX3" fmla="*/ 304800 w 304800"/>
                  <a:gd name="connsiteY3" fmla="*/ 251324 h 251326"/>
                  <a:gd name="connsiteX4" fmla="*/ 203201 w 304800"/>
                  <a:gd name="connsiteY4" fmla="*/ 251326 h 251326"/>
                  <a:gd name="connsiteX5" fmla="*/ 41910 w 304800"/>
                  <a:gd name="connsiteY5" fmla="*/ 104594 h 251326"/>
                  <a:gd name="connsiteX6" fmla="*/ 33019 w 304800"/>
                  <a:gd name="connsiteY6" fmla="*/ 106546 h 251326"/>
                  <a:gd name="connsiteX7" fmla="*/ 22860 w 304800"/>
                  <a:gd name="connsiteY7" fmla="*/ 106544 h 251326"/>
                  <a:gd name="connsiteX8" fmla="*/ 18413 w 304800"/>
                  <a:gd name="connsiteY8" fmla="*/ 97065 h 251326"/>
                  <a:gd name="connsiteX9" fmla="*/ 0 w 304800"/>
                  <a:gd name="connsiteY9" fmla="*/ 83775 h 251326"/>
                  <a:gd name="connsiteX0" fmla="*/ 0 w 304800"/>
                  <a:gd name="connsiteY0" fmla="*/ 0 h 167551"/>
                  <a:gd name="connsiteX1" fmla="*/ 22860 w 304800"/>
                  <a:gd name="connsiteY1" fmla="*/ 5760 h 167551"/>
                  <a:gd name="connsiteX2" fmla="*/ 304800 w 304800"/>
                  <a:gd name="connsiteY2" fmla="*/ 0 h 167551"/>
                  <a:gd name="connsiteX3" fmla="*/ 304800 w 304800"/>
                  <a:gd name="connsiteY3" fmla="*/ 167549 h 167551"/>
                  <a:gd name="connsiteX4" fmla="*/ 203201 w 304800"/>
                  <a:gd name="connsiteY4" fmla="*/ 167551 h 167551"/>
                  <a:gd name="connsiteX5" fmla="*/ 41910 w 304800"/>
                  <a:gd name="connsiteY5" fmla="*/ 20819 h 167551"/>
                  <a:gd name="connsiteX6" fmla="*/ 33019 w 304800"/>
                  <a:gd name="connsiteY6" fmla="*/ 22771 h 167551"/>
                  <a:gd name="connsiteX7" fmla="*/ 22860 w 304800"/>
                  <a:gd name="connsiteY7" fmla="*/ 22769 h 167551"/>
                  <a:gd name="connsiteX8" fmla="*/ 18413 w 304800"/>
                  <a:gd name="connsiteY8" fmla="*/ 13290 h 167551"/>
                  <a:gd name="connsiteX9" fmla="*/ 0 w 304800"/>
                  <a:gd name="connsiteY9" fmla="*/ 0 h 167551"/>
                  <a:gd name="connsiteX0" fmla="*/ 0 w 304800"/>
                  <a:gd name="connsiteY0" fmla="*/ 0 h 167551"/>
                  <a:gd name="connsiteX1" fmla="*/ 22860 w 304800"/>
                  <a:gd name="connsiteY1" fmla="*/ 5760 h 167551"/>
                  <a:gd name="connsiteX2" fmla="*/ 43815 w 304800"/>
                  <a:gd name="connsiteY2" fmla="*/ 13335 h 167551"/>
                  <a:gd name="connsiteX3" fmla="*/ 304800 w 304800"/>
                  <a:gd name="connsiteY3" fmla="*/ 167549 h 167551"/>
                  <a:gd name="connsiteX4" fmla="*/ 203201 w 304800"/>
                  <a:gd name="connsiteY4" fmla="*/ 167551 h 167551"/>
                  <a:gd name="connsiteX5" fmla="*/ 41910 w 304800"/>
                  <a:gd name="connsiteY5" fmla="*/ 20819 h 167551"/>
                  <a:gd name="connsiteX6" fmla="*/ 33019 w 304800"/>
                  <a:gd name="connsiteY6" fmla="*/ 22771 h 167551"/>
                  <a:gd name="connsiteX7" fmla="*/ 22860 w 304800"/>
                  <a:gd name="connsiteY7" fmla="*/ 22769 h 167551"/>
                  <a:gd name="connsiteX8" fmla="*/ 18413 w 304800"/>
                  <a:gd name="connsiteY8" fmla="*/ 13290 h 167551"/>
                  <a:gd name="connsiteX9" fmla="*/ 0 w 304800"/>
                  <a:gd name="connsiteY9" fmla="*/ 0 h 167551"/>
                  <a:gd name="connsiteX0" fmla="*/ 0 w 203201"/>
                  <a:gd name="connsiteY0" fmla="*/ 0 h 167551"/>
                  <a:gd name="connsiteX1" fmla="*/ 22860 w 203201"/>
                  <a:gd name="connsiteY1" fmla="*/ 5760 h 167551"/>
                  <a:gd name="connsiteX2" fmla="*/ 43815 w 203201"/>
                  <a:gd name="connsiteY2" fmla="*/ 13335 h 167551"/>
                  <a:gd name="connsiteX3" fmla="*/ 203201 w 203201"/>
                  <a:gd name="connsiteY3" fmla="*/ 167551 h 167551"/>
                  <a:gd name="connsiteX4" fmla="*/ 41910 w 203201"/>
                  <a:gd name="connsiteY4" fmla="*/ 20819 h 167551"/>
                  <a:gd name="connsiteX5" fmla="*/ 33019 w 203201"/>
                  <a:gd name="connsiteY5" fmla="*/ 22771 h 167551"/>
                  <a:gd name="connsiteX6" fmla="*/ 22860 w 203201"/>
                  <a:gd name="connsiteY6" fmla="*/ 22769 h 167551"/>
                  <a:gd name="connsiteX7" fmla="*/ 18413 w 203201"/>
                  <a:gd name="connsiteY7" fmla="*/ 13290 h 167551"/>
                  <a:gd name="connsiteX8" fmla="*/ 0 w 203201"/>
                  <a:gd name="connsiteY8" fmla="*/ 0 h 167551"/>
                  <a:gd name="connsiteX0" fmla="*/ 0 w 43815"/>
                  <a:gd name="connsiteY0" fmla="*/ 0 h 22771"/>
                  <a:gd name="connsiteX1" fmla="*/ 22860 w 43815"/>
                  <a:gd name="connsiteY1" fmla="*/ 5760 h 22771"/>
                  <a:gd name="connsiteX2" fmla="*/ 43815 w 43815"/>
                  <a:gd name="connsiteY2" fmla="*/ 13335 h 22771"/>
                  <a:gd name="connsiteX3" fmla="*/ 41910 w 43815"/>
                  <a:gd name="connsiteY3" fmla="*/ 20819 h 22771"/>
                  <a:gd name="connsiteX4" fmla="*/ 33019 w 43815"/>
                  <a:gd name="connsiteY4" fmla="*/ 22771 h 22771"/>
                  <a:gd name="connsiteX5" fmla="*/ 22860 w 43815"/>
                  <a:gd name="connsiteY5" fmla="*/ 22769 h 22771"/>
                  <a:gd name="connsiteX6" fmla="*/ 18413 w 43815"/>
                  <a:gd name="connsiteY6" fmla="*/ 13290 h 22771"/>
                  <a:gd name="connsiteX7" fmla="*/ 0 w 43815"/>
                  <a:gd name="connsiteY7" fmla="*/ 0 h 22771"/>
                  <a:gd name="connsiteX0" fmla="*/ 0 w 42526"/>
                  <a:gd name="connsiteY0" fmla="*/ 17751 h 40522"/>
                  <a:gd name="connsiteX1" fmla="*/ 22860 w 42526"/>
                  <a:gd name="connsiteY1" fmla="*/ 23511 h 40522"/>
                  <a:gd name="connsiteX2" fmla="*/ 42526 w 42526"/>
                  <a:gd name="connsiteY2" fmla="*/ 0 h 40522"/>
                  <a:gd name="connsiteX3" fmla="*/ 41910 w 42526"/>
                  <a:gd name="connsiteY3" fmla="*/ 38570 h 40522"/>
                  <a:gd name="connsiteX4" fmla="*/ 33019 w 42526"/>
                  <a:gd name="connsiteY4" fmla="*/ 40522 h 40522"/>
                  <a:gd name="connsiteX5" fmla="*/ 22860 w 42526"/>
                  <a:gd name="connsiteY5" fmla="*/ 40520 h 40522"/>
                  <a:gd name="connsiteX6" fmla="*/ 18413 w 42526"/>
                  <a:gd name="connsiteY6" fmla="*/ 31041 h 40522"/>
                  <a:gd name="connsiteX7" fmla="*/ 0 w 42526"/>
                  <a:gd name="connsiteY7" fmla="*/ 17751 h 40522"/>
                  <a:gd name="connsiteX0" fmla="*/ 0 w 42526"/>
                  <a:gd name="connsiteY0" fmla="*/ 21774 h 44545"/>
                  <a:gd name="connsiteX1" fmla="*/ 31881 w 42526"/>
                  <a:gd name="connsiteY1" fmla="*/ 0 h 44545"/>
                  <a:gd name="connsiteX2" fmla="*/ 42526 w 42526"/>
                  <a:gd name="connsiteY2" fmla="*/ 4023 h 44545"/>
                  <a:gd name="connsiteX3" fmla="*/ 41910 w 42526"/>
                  <a:gd name="connsiteY3" fmla="*/ 42593 h 44545"/>
                  <a:gd name="connsiteX4" fmla="*/ 33019 w 42526"/>
                  <a:gd name="connsiteY4" fmla="*/ 44545 h 44545"/>
                  <a:gd name="connsiteX5" fmla="*/ 22860 w 42526"/>
                  <a:gd name="connsiteY5" fmla="*/ 44543 h 44545"/>
                  <a:gd name="connsiteX6" fmla="*/ 18413 w 42526"/>
                  <a:gd name="connsiteY6" fmla="*/ 35064 h 44545"/>
                  <a:gd name="connsiteX7" fmla="*/ 0 w 42526"/>
                  <a:gd name="connsiteY7" fmla="*/ 21774 h 44545"/>
                  <a:gd name="connsiteX0" fmla="*/ 0 w 45103"/>
                  <a:gd name="connsiteY0" fmla="*/ 21774 h 44545"/>
                  <a:gd name="connsiteX1" fmla="*/ 31881 w 45103"/>
                  <a:gd name="connsiteY1" fmla="*/ 0 h 44545"/>
                  <a:gd name="connsiteX2" fmla="*/ 45103 w 45103"/>
                  <a:gd name="connsiteY2" fmla="*/ 4023 h 44545"/>
                  <a:gd name="connsiteX3" fmla="*/ 41910 w 45103"/>
                  <a:gd name="connsiteY3" fmla="*/ 42593 h 44545"/>
                  <a:gd name="connsiteX4" fmla="*/ 33019 w 45103"/>
                  <a:gd name="connsiteY4" fmla="*/ 44545 h 44545"/>
                  <a:gd name="connsiteX5" fmla="*/ 22860 w 45103"/>
                  <a:gd name="connsiteY5" fmla="*/ 44543 h 44545"/>
                  <a:gd name="connsiteX6" fmla="*/ 18413 w 45103"/>
                  <a:gd name="connsiteY6" fmla="*/ 35064 h 44545"/>
                  <a:gd name="connsiteX7" fmla="*/ 0 w 45103"/>
                  <a:gd name="connsiteY7" fmla="*/ 21774 h 44545"/>
                  <a:gd name="connsiteX0" fmla="*/ 10582 w 26690"/>
                  <a:gd name="connsiteY0" fmla="*/ 0 h 48528"/>
                  <a:gd name="connsiteX1" fmla="*/ 13468 w 26690"/>
                  <a:gd name="connsiteY1" fmla="*/ 3983 h 48528"/>
                  <a:gd name="connsiteX2" fmla="*/ 26690 w 26690"/>
                  <a:gd name="connsiteY2" fmla="*/ 8006 h 48528"/>
                  <a:gd name="connsiteX3" fmla="*/ 23497 w 26690"/>
                  <a:gd name="connsiteY3" fmla="*/ 46576 h 48528"/>
                  <a:gd name="connsiteX4" fmla="*/ 14606 w 26690"/>
                  <a:gd name="connsiteY4" fmla="*/ 48528 h 48528"/>
                  <a:gd name="connsiteX5" fmla="*/ 4447 w 26690"/>
                  <a:gd name="connsiteY5" fmla="*/ 48526 h 48528"/>
                  <a:gd name="connsiteX6" fmla="*/ 0 w 26690"/>
                  <a:gd name="connsiteY6" fmla="*/ 39047 h 48528"/>
                  <a:gd name="connsiteX7" fmla="*/ 10582 w 26690"/>
                  <a:gd name="connsiteY7" fmla="*/ 0 h 48528"/>
                  <a:gd name="connsiteX0" fmla="*/ 11871 w 27979"/>
                  <a:gd name="connsiteY0" fmla="*/ 0 h 48528"/>
                  <a:gd name="connsiteX1" fmla="*/ 14757 w 27979"/>
                  <a:gd name="connsiteY1" fmla="*/ 3983 h 48528"/>
                  <a:gd name="connsiteX2" fmla="*/ 27979 w 27979"/>
                  <a:gd name="connsiteY2" fmla="*/ 8006 h 48528"/>
                  <a:gd name="connsiteX3" fmla="*/ 24786 w 27979"/>
                  <a:gd name="connsiteY3" fmla="*/ 46576 h 48528"/>
                  <a:gd name="connsiteX4" fmla="*/ 15895 w 27979"/>
                  <a:gd name="connsiteY4" fmla="*/ 48528 h 48528"/>
                  <a:gd name="connsiteX5" fmla="*/ 5736 w 27979"/>
                  <a:gd name="connsiteY5" fmla="*/ 48526 h 48528"/>
                  <a:gd name="connsiteX6" fmla="*/ 0 w 27979"/>
                  <a:gd name="connsiteY6" fmla="*/ 8849 h 48528"/>
                  <a:gd name="connsiteX7" fmla="*/ 11871 w 27979"/>
                  <a:gd name="connsiteY7" fmla="*/ 0 h 48528"/>
                  <a:gd name="connsiteX0" fmla="*/ 11871 w 27979"/>
                  <a:gd name="connsiteY0" fmla="*/ 0 h 48528"/>
                  <a:gd name="connsiteX1" fmla="*/ 14757 w 27979"/>
                  <a:gd name="connsiteY1" fmla="*/ 3983 h 48528"/>
                  <a:gd name="connsiteX2" fmla="*/ 27979 w 27979"/>
                  <a:gd name="connsiteY2" fmla="*/ 8006 h 48528"/>
                  <a:gd name="connsiteX3" fmla="*/ 24786 w 27979"/>
                  <a:gd name="connsiteY3" fmla="*/ 46576 h 48528"/>
                  <a:gd name="connsiteX4" fmla="*/ 15895 w 27979"/>
                  <a:gd name="connsiteY4" fmla="*/ 48528 h 48528"/>
                  <a:gd name="connsiteX5" fmla="*/ 11535 w 27979"/>
                  <a:gd name="connsiteY5" fmla="*/ 7670 h 48528"/>
                  <a:gd name="connsiteX6" fmla="*/ 0 w 27979"/>
                  <a:gd name="connsiteY6" fmla="*/ 8849 h 48528"/>
                  <a:gd name="connsiteX7" fmla="*/ 11871 w 27979"/>
                  <a:gd name="connsiteY7" fmla="*/ 0 h 48528"/>
                  <a:gd name="connsiteX0" fmla="*/ 11871 w 27979"/>
                  <a:gd name="connsiteY0" fmla="*/ 0 h 46576"/>
                  <a:gd name="connsiteX1" fmla="*/ 14757 w 27979"/>
                  <a:gd name="connsiteY1" fmla="*/ 3983 h 46576"/>
                  <a:gd name="connsiteX2" fmla="*/ 27979 w 27979"/>
                  <a:gd name="connsiteY2" fmla="*/ 8006 h 46576"/>
                  <a:gd name="connsiteX3" fmla="*/ 24786 w 27979"/>
                  <a:gd name="connsiteY3" fmla="*/ 46576 h 46576"/>
                  <a:gd name="connsiteX4" fmla="*/ 14606 w 27979"/>
                  <a:gd name="connsiteY4" fmla="*/ 10336 h 46576"/>
                  <a:gd name="connsiteX5" fmla="*/ 11535 w 27979"/>
                  <a:gd name="connsiteY5" fmla="*/ 7670 h 46576"/>
                  <a:gd name="connsiteX6" fmla="*/ 0 w 27979"/>
                  <a:gd name="connsiteY6" fmla="*/ 8849 h 46576"/>
                  <a:gd name="connsiteX7" fmla="*/ 11871 w 27979"/>
                  <a:gd name="connsiteY7" fmla="*/ 0 h 46576"/>
                  <a:gd name="connsiteX0" fmla="*/ 11871 w 27979"/>
                  <a:gd name="connsiteY0" fmla="*/ 0 h 12237"/>
                  <a:gd name="connsiteX1" fmla="*/ 14757 w 27979"/>
                  <a:gd name="connsiteY1" fmla="*/ 3983 h 12237"/>
                  <a:gd name="connsiteX2" fmla="*/ 27979 w 27979"/>
                  <a:gd name="connsiteY2" fmla="*/ 8006 h 12237"/>
                  <a:gd name="connsiteX3" fmla="*/ 20276 w 27979"/>
                  <a:gd name="connsiteY3" fmla="*/ 11937 h 12237"/>
                  <a:gd name="connsiteX4" fmla="*/ 14606 w 27979"/>
                  <a:gd name="connsiteY4" fmla="*/ 10336 h 12237"/>
                  <a:gd name="connsiteX5" fmla="*/ 11535 w 27979"/>
                  <a:gd name="connsiteY5" fmla="*/ 7670 h 12237"/>
                  <a:gd name="connsiteX6" fmla="*/ 0 w 27979"/>
                  <a:gd name="connsiteY6" fmla="*/ 8849 h 12237"/>
                  <a:gd name="connsiteX7" fmla="*/ 11871 w 27979"/>
                  <a:gd name="connsiteY7" fmla="*/ 0 h 12237"/>
                  <a:gd name="connsiteX0" fmla="*/ 11871 w 31881"/>
                  <a:gd name="connsiteY0" fmla="*/ 0 h 29701"/>
                  <a:gd name="connsiteX1" fmla="*/ 14757 w 31881"/>
                  <a:gd name="connsiteY1" fmla="*/ 3983 h 29701"/>
                  <a:gd name="connsiteX2" fmla="*/ 27979 w 31881"/>
                  <a:gd name="connsiteY2" fmla="*/ 8006 h 29701"/>
                  <a:gd name="connsiteX3" fmla="*/ 31874 w 31881"/>
                  <a:gd name="connsiteY3" fmla="*/ 29701 h 29701"/>
                  <a:gd name="connsiteX4" fmla="*/ 14606 w 31881"/>
                  <a:gd name="connsiteY4" fmla="*/ 10336 h 29701"/>
                  <a:gd name="connsiteX5" fmla="*/ 11535 w 31881"/>
                  <a:gd name="connsiteY5" fmla="*/ 7670 h 29701"/>
                  <a:gd name="connsiteX6" fmla="*/ 0 w 31881"/>
                  <a:gd name="connsiteY6" fmla="*/ 8849 h 29701"/>
                  <a:gd name="connsiteX7" fmla="*/ 11871 w 31881"/>
                  <a:gd name="connsiteY7" fmla="*/ 0 h 29701"/>
                  <a:gd name="connsiteX0" fmla="*/ 11871 w 27979"/>
                  <a:gd name="connsiteY0" fmla="*/ 0 h 17266"/>
                  <a:gd name="connsiteX1" fmla="*/ 14757 w 27979"/>
                  <a:gd name="connsiteY1" fmla="*/ 3983 h 17266"/>
                  <a:gd name="connsiteX2" fmla="*/ 27979 w 27979"/>
                  <a:gd name="connsiteY2" fmla="*/ 8006 h 17266"/>
                  <a:gd name="connsiteX3" fmla="*/ 20276 w 27979"/>
                  <a:gd name="connsiteY3" fmla="*/ 17266 h 17266"/>
                  <a:gd name="connsiteX4" fmla="*/ 14606 w 27979"/>
                  <a:gd name="connsiteY4" fmla="*/ 10336 h 17266"/>
                  <a:gd name="connsiteX5" fmla="*/ 11535 w 27979"/>
                  <a:gd name="connsiteY5" fmla="*/ 7670 h 17266"/>
                  <a:gd name="connsiteX6" fmla="*/ 0 w 27979"/>
                  <a:gd name="connsiteY6" fmla="*/ 8849 h 17266"/>
                  <a:gd name="connsiteX7" fmla="*/ 11871 w 27979"/>
                  <a:gd name="connsiteY7" fmla="*/ 0 h 17266"/>
                  <a:gd name="connsiteX0" fmla="*/ 11871 w 27979"/>
                  <a:gd name="connsiteY0" fmla="*/ 0 h 17266"/>
                  <a:gd name="connsiteX1" fmla="*/ 14757 w 27979"/>
                  <a:gd name="connsiteY1" fmla="*/ 3983 h 17266"/>
                  <a:gd name="connsiteX2" fmla="*/ 27979 w 27979"/>
                  <a:gd name="connsiteY2" fmla="*/ 8006 h 17266"/>
                  <a:gd name="connsiteX3" fmla="*/ 22853 w 27979"/>
                  <a:gd name="connsiteY3" fmla="*/ 17266 h 17266"/>
                  <a:gd name="connsiteX4" fmla="*/ 14606 w 27979"/>
                  <a:gd name="connsiteY4" fmla="*/ 10336 h 17266"/>
                  <a:gd name="connsiteX5" fmla="*/ 11535 w 27979"/>
                  <a:gd name="connsiteY5" fmla="*/ 7670 h 17266"/>
                  <a:gd name="connsiteX6" fmla="*/ 0 w 27979"/>
                  <a:gd name="connsiteY6" fmla="*/ 8849 h 17266"/>
                  <a:gd name="connsiteX7" fmla="*/ 11871 w 27979"/>
                  <a:gd name="connsiteY7" fmla="*/ 0 h 17266"/>
                  <a:gd name="connsiteX0" fmla="*/ 11871 w 27979"/>
                  <a:gd name="connsiteY0" fmla="*/ 0 h 10337"/>
                  <a:gd name="connsiteX1" fmla="*/ 14757 w 27979"/>
                  <a:gd name="connsiteY1" fmla="*/ 3983 h 10337"/>
                  <a:gd name="connsiteX2" fmla="*/ 27979 w 27979"/>
                  <a:gd name="connsiteY2" fmla="*/ 8006 h 10337"/>
                  <a:gd name="connsiteX3" fmla="*/ 14606 w 27979"/>
                  <a:gd name="connsiteY3" fmla="*/ 10336 h 10337"/>
                  <a:gd name="connsiteX4" fmla="*/ 11535 w 27979"/>
                  <a:gd name="connsiteY4" fmla="*/ 7670 h 10337"/>
                  <a:gd name="connsiteX5" fmla="*/ 0 w 27979"/>
                  <a:gd name="connsiteY5" fmla="*/ 8849 h 10337"/>
                  <a:gd name="connsiteX6" fmla="*/ 11871 w 27979"/>
                  <a:gd name="connsiteY6" fmla="*/ 0 h 10337"/>
                  <a:gd name="connsiteX0" fmla="*/ 11871 w 28497"/>
                  <a:gd name="connsiteY0" fmla="*/ 0 h 14729"/>
                  <a:gd name="connsiteX1" fmla="*/ 14757 w 28497"/>
                  <a:gd name="connsiteY1" fmla="*/ 3983 h 14729"/>
                  <a:gd name="connsiteX2" fmla="*/ 27979 w 28497"/>
                  <a:gd name="connsiteY2" fmla="*/ 8006 h 14729"/>
                  <a:gd name="connsiteX3" fmla="*/ 25939 w 28497"/>
                  <a:gd name="connsiteY3" fmla="*/ 14706 h 14729"/>
                  <a:gd name="connsiteX4" fmla="*/ 14606 w 28497"/>
                  <a:gd name="connsiteY4" fmla="*/ 10336 h 14729"/>
                  <a:gd name="connsiteX5" fmla="*/ 11535 w 28497"/>
                  <a:gd name="connsiteY5" fmla="*/ 7670 h 14729"/>
                  <a:gd name="connsiteX6" fmla="*/ 0 w 28497"/>
                  <a:gd name="connsiteY6" fmla="*/ 8849 h 14729"/>
                  <a:gd name="connsiteX7" fmla="*/ 11871 w 28497"/>
                  <a:gd name="connsiteY7" fmla="*/ 0 h 1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97" h="14729">
                    <a:moveTo>
                      <a:pt x="11871" y="0"/>
                    </a:moveTo>
                    <a:lnTo>
                      <a:pt x="14757" y="3983"/>
                    </a:lnTo>
                    <a:lnTo>
                      <a:pt x="27979" y="8006"/>
                    </a:lnTo>
                    <a:cubicBezTo>
                      <a:pt x="29198" y="8905"/>
                      <a:pt x="28168" y="14318"/>
                      <a:pt x="25939" y="14706"/>
                    </a:cubicBezTo>
                    <a:cubicBezTo>
                      <a:pt x="23710" y="15094"/>
                      <a:pt x="16362" y="10620"/>
                      <a:pt x="14606" y="10336"/>
                    </a:cubicBezTo>
                    <a:lnTo>
                      <a:pt x="11535" y="7670"/>
                    </a:lnTo>
                    <a:lnTo>
                      <a:pt x="0" y="8849"/>
                    </a:lnTo>
                    <a:lnTo>
                      <a:pt x="11871" y="0"/>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256" name="Group 255">
              <a:extLst>
                <a:ext uri="{FF2B5EF4-FFF2-40B4-BE49-F238E27FC236}">
                  <a16:creationId xmlns:a16="http://schemas.microsoft.com/office/drawing/2014/main" xmlns="" id="{86844C21-77B2-4170-AF40-DA6DF752E343}"/>
                </a:ext>
              </a:extLst>
            </p:cNvPr>
            <p:cNvGrpSpPr/>
            <p:nvPr/>
          </p:nvGrpSpPr>
          <p:grpSpPr>
            <a:xfrm>
              <a:off x="7327081" y="6229527"/>
              <a:ext cx="167586" cy="145499"/>
              <a:chOff x="2401523" y="2388868"/>
              <a:chExt cx="2208488" cy="1917415"/>
            </a:xfrm>
            <a:solidFill>
              <a:schemeClr val="bg1"/>
            </a:solidFill>
          </p:grpSpPr>
          <p:sp>
            <p:nvSpPr>
              <p:cNvPr id="273" name="12-Point Star 13">
                <a:extLst>
                  <a:ext uri="{FF2B5EF4-FFF2-40B4-BE49-F238E27FC236}">
                    <a16:creationId xmlns:a16="http://schemas.microsoft.com/office/drawing/2014/main" xmlns="" id="{88005D8A-D6AF-473F-8E82-505F05CDC7D4}"/>
                  </a:ext>
                </a:extLst>
              </p:cNvPr>
              <p:cNvSpPr/>
              <p:nvPr/>
            </p:nvSpPr>
            <p:spPr>
              <a:xfrm>
                <a:off x="2401523" y="3582984"/>
                <a:ext cx="2142012" cy="723299"/>
              </a:xfrm>
              <a:custGeom>
                <a:avLst/>
                <a:gdLst>
                  <a:gd name="connsiteX0" fmla="*/ 0 w 850107"/>
                  <a:gd name="connsiteY0" fmla="*/ 361156 h 722312"/>
                  <a:gd name="connsiteX1" fmla="*/ 117126 w 850107"/>
                  <a:gd name="connsiteY1" fmla="*/ 291050 h 722312"/>
                  <a:gd name="connsiteX2" fmla="*/ 56946 w 850107"/>
                  <a:gd name="connsiteY2" fmla="*/ 180578 h 722312"/>
                  <a:gd name="connsiteX3" fmla="*/ 199635 w 850107"/>
                  <a:gd name="connsiteY3" fmla="*/ 16962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84395 w 850107"/>
                  <a:gd name="connsiteY3" fmla="*/ 141049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12527 w 850107"/>
                  <a:gd name="connsiteY4" fmla="*/ 48386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65867 w 850107"/>
                  <a:gd name="connsiteY4" fmla="*/ 15316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73487 w 850107"/>
                  <a:gd name="connsiteY4" fmla="*/ 172211 h 722312"/>
                  <a:gd name="connsiteX5" fmla="*/ 342545 w 850107"/>
                  <a:gd name="connsiteY5" fmla="*/ 99519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61156 h 722312"/>
                  <a:gd name="connsiteX1" fmla="*/ 117126 w 850107"/>
                  <a:gd name="connsiteY1" fmla="*/ 291050 h 722312"/>
                  <a:gd name="connsiteX2" fmla="*/ 56946 w 850107"/>
                  <a:gd name="connsiteY2" fmla="*/ 180578 h 722312"/>
                  <a:gd name="connsiteX3" fmla="*/ 195825 w 850107"/>
                  <a:gd name="connsiteY3" fmla="*/ 165814 h 722312"/>
                  <a:gd name="connsiteX4" fmla="*/ 273487 w 850107"/>
                  <a:gd name="connsiteY4" fmla="*/ 172211 h 722312"/>
                  <a:gd name="connsiteX5" fmla="*/ 359690 w 850107"/>
                  <a:gd name="connsiteY5" fmla="*/ 162384 h 722312"/>
                  <a:gd name="connsiteX6" fmla="*/ 425054 w 850107"/>
                  <a:gd name="connsiteY6" fmla="*/ 0 h 722312"/>
                  <a:gd name="connsiteX7" fmla="*/ 507562 w 850107"/>
                  <a:gd name="connsiteY7" fmla="*/ 99519 h 722312"/>
                  <a:gd name="connsiteX8" fmla="*/ 637580 w 850107"/>
                  <a:gd name="connsiteY8" fmla="*/ 48386 h 722312"/>
                  <a:gd name="connsiteX9" fmla="*/ 650472 w 850107"/>
                  <a:gd name="connsiteY9" fmla="*/ 169624 h 722312"/>
                  <a:gd name="connsiteX10" fmla="*/ 793161 w 850107"/>
                  <a:gd name="connsiteY10" fmla="*/ 180578 h 722312"/>
                  <a:gd name="connsiteX11" fmla="*/ 732981 w 850107"/>
                  <a:gd name="connsiteY11" fmla="*/ 291050 h 722312"/>
                  <a:gd name="connsiteX12" fmla="*/ 850107 w 850107"/>
                  <a:gd name="connsiteY12" fmla="*/ 361156 h 722312"/>
                  <a:gd name="connsiteX13" fmla="*/ 732981 w 850107"/>
                  <a:gd name="connsiteY13" fmla="*/ 431262 h 722312"/>
                  <a:gd name="connsiteX14" fmla="*/ 793161 w 850107"/>
                  <a:gd name="connsiteY14" fmla="*/ 541734 h 722312"/>
                  <a:gd name="connsiteX15" fmla="*/ 650472 w 850107"/>
                  <a:gd name="connsiteY15" fmla="*/ 552688 h 722312"/>
                  <a:gd name="connsiteX16" fmla="*/ 637580 w 850107"/>
                  <a:gd name="connsiteY16" fmla="*/ 673926 h 722312"/>
                  <a:gd name="connsiteX17" fmla="*/ 507562 w 850107"/>
                  <a:gd name="connsiteY17" fmla="*/ 622793 h 722312"/>
                  <a:gd name="connsiteX18" fmla="*/ 425054 w 850107"/>
                  <a:gd name="connsiteY18" fmla="*/ 722312 h 722312"/>
                  <a:gd name="connsiteX19" fmla="*/ 342545 w 850107"/>
                  <a:gd name="connsiteY19" fmla="*/ 622793 h 722312"/>
                  <a:gd name="connsiteX20" fmla="*/ 212527 w 850107"/>
                  <a:gd name="connsiteY20" fmla="*/ 673926 h 722312"/>
                  <a:gd name="connsiteX21" fmla="*/ 199635 w 850107"/>
                  <a:gd name="connsiteY21" fmla="*/ 552688 h 722312"/>
                  <a:gd name="connsiteX22" fmla="*/ 56946 w 850107"/>
                  <a:gd name="connsiteY22" fmla="*/ 541734 h 722312"/>
                  <a:gd name="connsiteX23" fmla="*/ 117126 w 850107"/>
                  <a:gd name="connsiteY23" fmla="*/ 431262 h 722312"/>
                  <a:gd name="connsiteX24" fmla="*/ 0 w 850107"/>
                  <a:gd name="connsiteY24" fmla="*/ 361156 h 722312"/>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59690 w 850107"/>
                  <a:gd name="connsiteY5" fmla="*/ 11399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507562 w 850107"/>
                  <a:gd name="connsiteY7" fmla="*/ 5113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312770 h 673926"/>
                  <a:gd name="connsiteX1" fmla="*/ 117126 w 850107"/>
                  <a:gd name="connsiteY1" fmla="*/ 242664 h 673926"/>
                  <a:gd name="connsiteX2" fmla="*/ 56946 w 850107"/>
                  <a:gd name="connsiteY2" fmla="*/ 132192 h 673926"/>
                  <a:gd name="connsiteX3" fmla="*/ 195825 w 850107"/>
                  <a:gd name="connsiteY3" fmla="*/ 117428 h 673926"/>
                  <a:gd name="connsiteX4" fmla="*/ 273487 w 850107"/>
                  <a:gd name="connsiteY4" fmla="*/ 123825 h 673926"/>
                  <a:gd name="connsiteX5" fmla="*/ 369215 w 850107"/>
                  <a:gd name="connsiteY5" fmla="*/ 125428 h 673926"/>
                  <a:gd name="connsiteX6" fmla="*/ 417434 w 850107"/>
                  <a:gd name="connsiteY6" fmla="*/ 130684 h 673926"/>
                  <a:gd name="connsiteX7" fmla="*/ 467557 w 850107"/>
                  <a:gd name="connsiteY7" fmla="*/ 146383 h 673926"/>
                  <a:gd name="connsiteX8" fmla="*/ 637580 w 850107"/>
                  <a:gd name="connsiteY8" fmla="*/ 0 h 673926"/>
                  <a:gd name="connsiteX9" fmla="*/ 650472 w 850107"/>
                  <a:gd name="connsiteY9" fmla="*/ 121238 h 673926"/>
                  <a:gd name="connsiteX10" fmla="*/ 793161 w 850107"/>
                  <a:gd name="connsiteY10" fmla="*/ 132192 h 673926"/>
                  <a:gd name="connsiteX11" fmla="*/ 732981 w 850107"/>
                  <a:gd name="connsiteY11" fmla="*/ 242664 h 673926"/>
                  <a:gd name="connsiteX12" fmla="*/ 850107 w 850107"/>
                  <a:gd name="connsiteY12" fmla="*/ 312770 h 673926"/>
                  <a:gd name="connsiteX13" fmla="*/ 732981 w 850107"/>
                  <a:gd name="connsiteY13" fmla="*/ 382876 h 673926"/>
                  <a:gd name="connsiteX14" fmla="*/ 793161 w 850107"/>
                  <a:gd name="connsiteY14" fmla="*/ 493348 h 673926"/>
                  <a:gd name="connsiteX15" fmla="*/ 650472 w 850107"/>
                  <a:gd name="connsiteY15" fmla="*/ 504302 h 673926"/>
                  <a:gd name="connsiteX16" fmla="*/ 637580 w 850107"/>
                  <a:gd name="connsiteY16" fmla="*/ 625540 h 673926"/>
                  <a:gd name="connsiteX17" fmla="*/ 507562 w 850107"/>
                  <a:gd name="connsiteY17" fmla="*/ 574407 h 673926"/>
                  <a:gd name="connsiteX18" fmla="*/ 425054 w 850107"/>
                  <a:gd name="connsiteY18" fmla="*/ 673926 h 673926"/>
                  <a:gd name="connsiteX19" fmla="*/ 342545 w 850107"/>
                  <a:gd name="connsiteY19" fmla="*/ 574407 h 673926"/>
                  <a:gd name="connsiteX20" fmla="*/ 212527 w 850107"/>
                  <a:gd name="connsiteY20" fmla="*/ 625540 h 673926"/>
                  <a:gd name="connsiteX21" fmla="*/ 199635 w 850107"/>
                  <a:gd name="connsiteY21" fmla="*/ 504302 h 673926"/>
                  <a:gd name="connsiteX22" fmla="*/ 56946 w 850107"/>
                  <a:gd name="connsiteY22" fmla="*/ 493348 h 673926"/>
                  <a:gd name="connsiteX23" fmla="*/ 117126 w 850107"/>
                  <a:gd name="connsiteY23" fmla="*/ 382876 h 673926"/>
                  <a:gd name="connsiteX24" fmla="*/ 0 w 850107"/>
                  <a:gd name="connsiteY24" fmla="*/ 312770 h 673926"/>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67557 w 850107"/>
                  <a:gd name="connsiteY7" fmla="*/ 3017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67557 w 850107"/>
                  <a:gd name="connsiteY7" fmla="*/ 3017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650472 w 850107"/>
                  <a:gd name="connsiteY9" fmla="*/ 5031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793161 w 850107"/>
                  <a:gd name="connsiteY10" fmla="*/ 15985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623616 w 850107"/>
                  <a:gd name="connsiteY10" fmla="*/ 40750 h 557719"/>
                  <a:gd name="connsiteX11" fmla="*/ 732981 w 850107"/>
                  <a:gd name="connsiteY11" fmla="*/ 12645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850107"/>
                  <a:gd name="connsiteY0" fmla="*/ 196563 h 557719"/>
                  <a:gd name="connsiteX1" fmla="*/ 117126 w 850107"/>
                  <a:gd name="connsiteY1" fmla="*/ 126457 h 557719"/>
                  <a:gd name="connsiteX2" fmla="*/ 56946 w 850107"/>
                  <a:gd name="connsiteY2" fmla="*/ 15985 h 557719"/>
                  <a:gd name="connsiteX3" fmla="*/ 195825 w 850107"/>
                  <a:gd name="connsiteY3" fmla="*/ 1221 h 557719"/>
                  <a:gd name="connsiteX4" fmla="*/ 273487 w 850107"/>
                  <a:gd name="connsiteY4" fmla="*/ 7618 h 557719"/>
                  <a:gd name="connsiteX5" fmla="*/ 369215 w 850107"/>
                  <a:gd name="connsiteY5" fmla="*/ 9221 h 557719"/>
                  <a:gd name="connsiteX6" fmla="*/ 417434 w 850107"/>
                  <a:gd name="connsiteY6" fmla="*/ 14477 h 557719"/>
                  <a:gd name="connsiteX7" fmla="*/ 475177 w 850107"/>
                  <a:gd name="connsiteY7" fmla="*/ 26366 h 557719"/>
                  <a:gd name="connsiteX8" fmla="*/ 527090 w 850107"/>
                  <a:gd name="connsiteY8" fmla="*/ 20953 h 557719"/>
                  <a:gd name="connsiteX9" fmla="*/ 587607 w 850107"/>
                  <a:gd name="connsiteY9" fmla="*/ 45036 h 557719"/>
                  <a:gd name="connsiteX10" fmla="*/ 623616 w 850107"/>
                  <a:gd name="connsiteY10" fmla="*/ 40750 h 557719"/>
                  <a:gd name="connsiteX11" fmla="*/ 614871 w 850107"/>
                  <a:gd name="connsiteY11" fmla="*/ 65497 h 557719"/>
                  <a:gd name="connsiteX12" fmla="*/ 850107 w 850107"/>
                  <a:gd name="connsiteY12" fmla="*/ 196563 h 557719"/>
                  <a:gd name="connsiteX13" fmla="*/ 732981 w 850107"/>
                  <a:gd name="connsiteY13" fmla="*/ 266669 h 557719"/>
                  <a:gd name="connsiteX14" fmla="*/ 793161 w 850107"/>
                  <a:gd name="connsiteY14" fmla="*/ 377141 h 557719"/>
                  <a:gd name="connsiteX15" fmla="*/ 650472 w 850107"/>
                  <a:gd name="connsiteY15" fmla="*/ 388095 h 557719"/>
                  <a:gd name="connsiteX16" fmla="*/ 637580 w 850107"/>
                  <a:gd name="connsiteY16" fmla="*/ 509333 h 557719"/>
                  <a:gd name="connsiteX17" fmla="*/ 507562 w 850107"/>
                  <a:gd name="connsiteY17" fmla="*/ 458200 h 557719"/>
                  <a:gd name="connsiteX18" fmla="*/ 425054 w 850107"/>
                  <a:gd name="connsiteY18" fmla="*/ 557719 h 557719"/>
                  <a:gd name="connsiteX19" fmla="*/ 342545 w 850107"/>
                  <a:gd name="connsiteY19" fmla="*/ 458200 h 557719"/>
                  <a:gd name="connsiteX20" fmla="*/ 212527 w 850107"/>
                  <a:gd name="connsiteY20" fmla="*/ 509333 h 557719"/>
                  <a:gd name="connsiteX21" fmla="*/ 199635 w 850107"/>
                  <a:gd name="connsiteY21" fmla="*/ 388095 h 557719"/>
                  <a:gd name="connsiteX22" fmla="*/ 56946 w 850107"/>
                  <a:gd name="connsiteY22" fmla="*/ 377141 h 557719"/>
                  <a:gd name="connsiteX23" fmla="*/ 117126 w 850107"/>
                  <a:gd name="connsiteY23" fmla="*/ 266669 h 557719"/>
                  <a:gd name="connsiteX24" fmla="*/ 0 w 850107"/>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732981 w 793161"/>
                  <a:gd name="connsiteY13" fmla="*/ 26666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578676 w 793161"/>
                  <a:gd name="connsiteY13" fmla="*/ 11045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563 h 557719"/>
                  <a:gd name="connsiteX1" fmla="*/ 117126 w 793161"/>
                  <a:gd name="connsiteY1" fmla="*/ 126457 h 557719"/>
                  <a:gd name="connsiteX2" fmla="*/ 56946 w 793161"/>
                  <a:gd name="connsiteY2" fmla="*/ 15985 h 557719"/>
                  <a:gd name="connsiteX3" fmla="*/ 195825 w 793161"/>
                  <a:gd name="connsiteY3" fmla="*/ 1221 h 557719"/>
                  <a:gd name="connsiteX4" fmla="*/ 273487 w 793161"/>
                  <a:gd name="connsiteY4" fmla="*/ 7618 h 557719"/>
                  <a:gd name="connsiteX5" fmla="*/ 369215 w 793161"/>
                  <a:gd name="connsiteY5" fmla="*/ 9221 h 557719"/>
                  <a:gd name="connsiteX6" fmla="*/ 417434 w 793161"/>
                  <a:gd name="connsiteY6" fmla="*/ 14477 h 557719"/>
                  <a:gd name="connsiteX7" fmla="*/ 475177 w 793161"/>
                  <a:gd name="connsiteY7" fmla="*/ 26366 h 557719"/>
                  <a:gd name="connsiteX8" fmla="*/ 527090 w 793161"/>
                  <a:gd name="connsiteY8" fmla="*/ 20953 h 557719"/>
                  <a:gd name="connsiteX9" fmla="*/ 587607 w 793161"/>
                  <a:gd name="connsiteY9" fmla="*/ 45036 h 557719"/>
                  <a:gd name="connsiteX10" fmla="*/ 623616 w 793161"/>
                  <a:gd name="connsiteY10" fmla="*/ 40750 h 557719"/>
                  <a:gd name="connsiteX11" fmla="*/ 614871 w 793161"/>
                  <a:gd name="connsiteY11" fmla="*/ 65497 h 557719"/>
                  <a:gd name="connsiteX12" fmla="*/ 625317 w 793161"/>
                  <a:gd name="connsiteY12" fmla="*/ 99408 h 557719"/>
                  <a:gd name="connsiteX13" fmla="*/ 578676 w 793161"/>
                  <a:gd name="connsiteY13" fmla="*/ 110459 h 557719"/>
                  <a:gd name="connsiteX14" fmla="*/ 793161 w 793161"/>
                  <a:gd name="connsiteY14" fmla="*/ 377141 h 557719"/>
                  <a:gd name="connsiteX15" fmla="*/ 650472 w 793161"/>
                  <a:gd name="connsiteY15" fmla="*/ 388095 h 557719"/>
                  <a:gd name="connsiteX16" fmla="*/ 637580 w 793161"/>
                  <a:gd name="connsiteY16" fmla="*/ 509333 h 557719"/>
                  <a:gd name="connsiteX17" fmla="*/ 507562 w 793161"/>
                  <a:gd name="connsiteY17" fmla="*/ 458200 h 557719"/>
                  <a:gd name="connsiteX18" fmla="*/ 425054 w 793161"/>
                  <a:gd name="connsiteY18" fmla="*/ 557719 h 557719"/>
                  <a:gd name="connsiteX19" fmla="*/ 342545 w 793161"/>
                  <a:gd name="connsiteY19" fmla="*/ 458200 h 557719"/>
                  <a:gd name="connsiteX20" fmla="*/ 212527 w 793161"/>
                  <a:gd name="connsiteY20" fmla="*/ 509333 h 557719"/>
                  <a:gd name="connsiteX21" fmla="*/ 199635 w 793161"/>
                  <a:gd name="connsiteY21" fmla="*/ 388095 h 557719"/>
                  <a:gd name="connsiteX22" fmla="*/ 56946 w 793161"/>
                  <a:gd name="connsiteY22" fmla="*/ 377141 h 557719"/>
                  <a:gd name="connsiteX23" fmla="*/ 117126 w 793161"/>
                  <a:gd name="connsiteY23" fmla="*/ 266669 h 557719"/>
                  <a:gd name="connsiteX24" fmla="*/ 0 w 793161"/>
                  <a:gd name="connsiteY24" fmla="*/ 196563 h 557719"/>
                  <a:gd name="connsiteX0" fmla="*/ 0 w 793161"/>
                  <a:gd name="connsiteY0" fmla="*/ 196620 h 557776"/>
                  <a:gd name="connsiteX1" fmla="*/ 117126 w 793161"/>
                  <a:gd name="connsiteY1" fmla="*/ 126514 h 557776"/>
                  <a:gd name="connsiteX2" fmla="*/ 56946 w 793161"/>
                  <a:gd name="connsiteY2" fmla="*/ 16042 h 557776"/>
                  <a:gd name="connsiteX3" fmla="*/ 195825 w 793161"/>
                  <a:gd name="connsiteY3" fmla="*/ 1278 h 557776"/>
                  <a:gd name="connsiteX4" fmla="*/ 273487 w 793161"/>
                  <a:gd name="connsiteY4" fmla="*/ 7675 h 557776"/>
                  <a:gd name="connsiteX5" fmla="*/ 373025 w 793161"/>
                  <a:gd name="connsiteY5" fmla="*/ 13088 h 557776"/>
                  <a:gd name="connsiteX6" fmla="*/ 417434 w 793161"/>
                  <a:gd name="connsiteY6" fmla="*/ 14534 h 557776"/>
                  <a:gd name="connsiteX7" fmla="*/ 475177 w 793161"/>
                  <a:gd name="connsiteY7" fmla="*/ 26423 h 557776"/>
                  <a:gd name="connsiteX8" fmla="*/ 527090 w 793161"/>
                  <a:gd name="connsiteY8" fmla="*/ 21010 h 557776"/>
                  <a:gd name="connsiteX9" fmla="*/ 587607 w 793161"/>
                  <a:gd name="connsiteY9" fmla="*/ 45093 h 557776"/>
                  <a:gd name="connsiteX10" fmla="*/ 623616 w 793161"/>
                  <a:gd name="connsiteY10" fmla="*/ 40807 h 557776"/>
                  <a:gd name="connsiteX11" fmla="*/ 614871 w 793161"/>
                  <a:gd name="connsiteY11" fmla="*/ 65554 h 557776"/>
                  <a:gd name="connsiteX12" fmla="*/ 625317 w 793161"/>
                  <a:gd name="connsiteY12" fmla="*/ 99465 h 557776"/>
                  <a:gd name="connsiteX13" fmla="*/ 578676 w 793161"/>
                  <a:gd name="connsiteY13" fmla="*/ 110516 h 557776"/>
                  <a:gd name="connsiteX14" fmla="*/ 793161 w 793161"/>
                  <a:gd name="connsiteY14" fmla="*/ 377198 h 557776"/>
                  <a:gd name="connsiteX15" fmla="*/ 650472 w 793161"/>
                  <a:gd name="connsiteY15" fmla="*/ 388152 h 557776"/>
                  <a:gd name="connsiteX16" fmla="*/ 637580 w 793161"/>
                  <a:gd name="connsiteY16" fmla="*/ 509390 h 557776"/>
                  <a:gd name="connsiteX17" fmla="*/ 507562 w 793161"/>
                  <a:gd name="connsiteY17" fmla="*/ 458257 h 557776"/>
                  <a:gd name="connsiteX18" fmla="*/ 425054 w 793161"/>
                  <a:gd name="connsiteY18" fmla="*/ 557776 h 557776"/>
                  <a:gd name="connsiteX19" fmla="*/ 342545 w 793161"/>
                  <a:gd name="connsiteY19" fmla="*/ 458257 h 557776"/>
                  <a:gd name="connsiteX20" fmla="*/ 212527 w 793161"/>
                  <a:gd name="connsiteY20" fmla="*/ 509390 h 557776"/>
                  <a:gd name="connsiteX21" fmla="*/ 199635 w 793161"/>
                  <a:gd name="connsiteY21" fmla="*/ 388152 h 557776"/>
                  <a:gd name="connsiteX22" fmla="*/ 56946 w 793161"/>
                  <a:gd name="connsiteY22" fmla="*/ 377198 h 557776"/>
                  <a:gd name="connsiteX23" fmla="*/ 117126 w 793161"/>
                  <a:gd name="connsiteY23" fmla="*/ 266726 h 557776"/>
                  <a:gd name="connsiteX24" fmla="*/ 0 w 793161"/>
                  <a:gd name="connsiteY24" fmla="*/ 196620 h 557776"/>
                  <a:gd name="connsiteX0" fmla="*/ 0 w 793161"/>
                  <a:gd name="connsiteY0" fmla="*/ 195577 h 556733"/>
                  <a:gd name="connsiteX1" fmla="*/ 117126 w 793161"/>
                  <a:gd name="connsiteY1" fmla="*/ 125471 h 556733"/>
                  <a:gd name="connsiteX2" fmla="*/ 56946 w 793161"/>
                  <a:gd name="connsiteY2" fmla="*/ 1499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17126 w 793161"/>
                  <a:gd name="connsiteY1" fmla="*/ 12547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17126 w 793161"/>
                  <a:gd name="connsiteY1" fmla="*/ 12547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57131 w 793161"/>
                  <a:gd name="connsiteY1" fmla="*/ 53081 h 556733"/>
                  <a:gd name="connsiteX2" fmla="*/ 176961 w 793161"/>
                  <a:gd name="connsiteY2" fmla="*/ 18809 h 556733"/>
                  <a:gd name="connsiteX3" fmla="*/ 195825 w 793161"/>
                  <a:gd name="connsiteY3" fmla="*/ 235 h 556733"/>
                  <a:gd name="connsiteX4" fmla="*/ 241459 w 793161"/>
                  <a:gd name="connsiteY4" fmla="*/ 11903 h 556733"/>
                  <a:gd name="connsiteX5" fmla="*/ 273487 w 793161"/>
                  <a:gd name="connsiteY5" fmla="*/ 6632 h 556733"/>
                  <a:gd name="connsiteX6" fmla="*/ 373025 w 793161"/>
                  <a:gd name="connsiteY6" fmla="*/ 12045 h 556733"/>
                  <a:gd name="connsiteX7" fmla="*/ 417434 w 793161"/>
                  <a:gd name="connsiteY7" fmla="*/ 13491 h 556733"/>
                  <a:gd name="connsiteX8" fmla="*/ 475177 w 793161"/>
                  <a:gd name="connsiteY8" fmla="*/ 25380 h 556733"/>
                  <a:gd name="connsiteX9" fmla="*/ 527090 w 793161"/>
                  <a:gd name="connsiteY9" fmla="*/ 19967 h 556733"/>
                  <a:gd name="connsiteX10" fmla="*/ 587607 w 793161"/>
                  <a:gd name="connsiteY10" fmla="*/ 44050 h 556733"/>
                  <a:gd name="connsiteX11" fmla="*/ 623616 w 793161"/>
                  <a:gd name="connsiteY11" fmla="*/ 39764 h 556733"/>
                  <a:gd name="connsiteX12" fmla="*/ 614871 w 793161"/>
                  <a:gd name="connsiteY12" fmla="*/ 64511 h 556733"/>
                  <a:gd name="connsiteX13" fmla="*/ 625317 w 793161"/>
                  <a:gd name="connsiteY13" fmla="*/ 98422 h 556733"/>
                  <a:gd name="connsiteX14" fmla="*/ 578676 w 793161"/>
                  <a:gd name="connsiteY14" fmla="*/ 109473 h 556733"/>
                  <a:gd name="connsiteX15" fmla="*/ 793161 w 793161"/>
                  <a:gd name="connsiteY15" fmla="*/ 376155 h 556733"/>
                  <a:gd name="connsiteX16" fmla="*/ 650472 w 793161"/>
                  <a:gd name="connsiteY16" fmla="*/ 387109 h 556733"/>
                  <a:gd name="connsiteX17" fmla="*/ 637580 w 793161"/>
                  <a:gd name="connsiteY17" fmla="*/ 508347 h 556733"/>
                  <a:gd name="connsiteX18" fmla="*/ 507562 w 793161"/>
                  <a:gd name="connsiteY18" fmla="*/ 457214 h 556733"/>
                  <a:gd name="connsiteX19" fmla="*/ 425054 w 793161"/>
                  <a:gd name="connsiteY19" fmla="*/ 556733 h 556733"/>
                  <a:gd name="connsiteX20" fmla="*/ 342545 w 793161"/>
                  <a:gd name="connsiteY20" fmla="*/ 457214 h 556733"/>
                  <a:gd name="connsiteX21" fmla="*/ 212527 w 793161"/>
                  <a:gd name="connsiteY21" fmla="*/ 508347 h 556733"/>
                  <a:gd name="connsiteX22" fmla="*/ 199635 w 793161"/>
                  <a:gd name="connsiteY22" fmla="*/ 387109 h 556733"/>
                  <a:gd name="connsiteX23" fmla="*/ 56946 w 793161"/>
                  <a:gd name="connsiteY23" fmla="*/ 376155 h 556733"/>
                  <a:gd name="connsiteX24" fmla="*/ 117126 w 793161"/>
                  <a:gd name="connsiteY24" fmla="*/ 265683 h 556733"/>
                  <a:gd name="connsiteX25" fmla="*/ 0 w 793161"/>
                  <a:gd name="connsiteY25" fmla="*/ 195577 h 556733"/>
                  <a:gd name="connsiteX0" fmla="*/ 0 w 793161"/>
                  <a:gd name="connsiteY0" fmla="*/ 195577 h 556733"/>
                  <a:gd name="connsiteX1" fmla="*/ 157131 w 793161"/>
                  <a:gd name="connsiteY1" fmla="*/ 53081 h 556733"/>
                  <a:gd name="connsiteX2" fmla="*/ 178594 w 793161"/>
                  <a:gd name="connsiteY2" fmla="*/ 44288 h 556733"/>
                  <a:gd name="connsiteX3" fmla="*/ 176961 w 793161"/>
                  <a:gd name="connsiteY3" fmla="*/ 18809 h 556733"/>
                  <a:gd name="connsiteX4" fmla="*/ 195825 w 793161"/>
                  <a:gd name="connsiteY4" fmla="*/ 235 h 556733"/>
                  <a:gd name="connsiteX5" fmla="*/ 241459 w 793161"/>
                  <a:gd name="connsiteY5" fmla="*/ 11903 h 556733"/>
                  <a:gd name="connsiteX6" fmla="*/ 273487 w 793161"/>
                  <a:gd name="connsiteY6" fmla="*/ 6632 h 556733"/>
                  <a:gd name="connsiteX7" fmla="*/ 373025 w 793161"/>
                  <a:gd name="connsiteY7" fmla="*/ 12045 h 556733"/>
                  <a:gd name="connsiteX8" fmla="*/ 417434 w 793161"/>
                  <a:gd name="connsiteY8" fmla="*/ 13491 h 556733"/>
                  <a:gd name="connsiteX9" fmla="*/ 475177 w 793161"/>
                  <a:gd name="connsiteY9" fmla="*/ 25380 h 556733"/>
                  <a:gd name="connsiteX10" fmla="*/ 527090 w 793161"/>
                  <a:gd name="connsiteY10" fmla="*/ 19967 h 556733"/>
                  <a:gd name="connsiteX11" fmla="*/ 587607 w 793161"/>
                  <a:gd name="connsiteY11" fmla="*/ 44050 h 556733"/>
                  <a:gd name="connsiteX12" fmla="*/ 623616 w 793161"/>
                  <a:gd name="connsiteY12" fmla="*/ 39764 h 556733"/>
                  <a:gd name="connsiteX13" fmla="*/ 614871 w 793161"/>
                  <a:gd name="connsiteY13" fmla="*/ 64511 h 556733"/>
                  <a:gd name="connsiteX14" fmla="*/ 625317 w 793161"/>
                  <a:gd name="connsiteY14" fmla="*/ 98422 h 556733"/>
                  <a:gd name="connsiteX15" fmla="*/ 578676 w 793161"/>
                  <a:gd name="connsiteY15" fmla="*/ 109473 h 556733"/>
                  <a:gd name="connsiteX16" fmla="*/ 793161 w 793161"/>
                  <a:gd name="connsiteY16" fmla="*/ 376155 h 556733"/>
                  <a:gd name="connsiteX17" fmla="*/ 650472 w 793161"/>
                  <a:gd name="connsiteY17" fmla="*/ 387109 h 556733"/>
                  <a:gd name="connsiteX18" fmla="*/ 637580 w 793161"/>
                  <a:gd name="connsiteY18" fmla="*/ 508347 h 556733"/>
                  <a:gd name="connsiteX19" fmla="*/ 507562 w 793161"/>
                  <a:gd name="connsiteY19" fmla="*/ 457214 h 556733"/>
                  <a:gd name="connsiteX20" fmla="*/ 425054 w 793161"/>
                  <a:gd name="connsiteY20" fmla="*/ 556733 h 556733"/>
                  <a:gd name="connsiteX21" fmla="*/ 342545 w 793161"/>
                  <a:gd name="connsiteY21" fmla="*/ 457214 h 556733"/>
                  <a:gd name="connsiteX22" fmla="*/ 212527 w 793161"/>
                  <a:gd name="connsiteY22" fmla="*/ 508347 h 556733"/>
                  <a:gd name="connsiteX23" fmla="*/ 199635 w 793161"/>
                  <a:gd name="connsiteY23" fmla="*/ 387109 h 556733"/>
                  <a:gd name="connsiteX24" fmla="*/ 56946 w 793161"/>
                  <a:gd name="connsiteY24" fmla="*/ 376155 h 556733"/>
                  <a:gd name="connsiteX25" fmla="*/ 117126 w 793161"/>
                  <a:gd name="connsiteY25" fmla="*/ 265683 h 556733"/>
                  <a:gd name="connsiteX26" fmla="*/ 0 w 793161"/>
                  <a:gd name="connsiteY26" fmla="*/ 195577 h 556733"/>
                  <a:gd name="connsiteX0" fmla="*/ 122124 w 736215"/>
                  <a:gd name="connsiteY0" fmla="*/ 88897 h 556733"/>
                  <a:gd name="connsiteX1" fmla="*/ 100185 w 736215"/>
                  <a:gd name="connsiteY1" fmla="*/ 53081 h 556733"/>
                  <a:gd name="connsiteX2" fmla="*/ 121648 w 736215"/>
                  <a:gd name="connsiteY2" fmla="*/ 44288 h 556733"/>
                  <a:gd name="connsiteX3" fmla="*/ 120015 w 736215"/>
                  <a:gd name="connsiteY3" fmla="*/ 18809 h 556733"/>
                  <a:gd name="connsiteX4" fmla="*/ 138879 w 736215"/>
                  <a:gd name="connsiteY4" fmla="*/ 235 h 556733"/>
                  <a:gd name="connsiteX5" fmla="*/ 184513 w 736215"/>
                  <a:gd name="connsiteY5" fmla="*/ 11903 h 556733"/>
                  <a:gd name="connsiteX6" fmla="*/ 216541 w 736215"/>
                  <a:gd name="connsiteY6" fmla="*/ 6632 h 556733"/>
                  <a:gd name="connsiteX7" fmla="*/ 316079 w 736215"/>
                  <a:gd name="connsiteY7" fmla="*/ 12045 h 556733"/>
                  <a:gd name="connsiteX8" fmla="*/ 360488 w 736215"/>
                  <a:gd name="connsiteY8" fmla="*/ 13491 h 556733"/>
                  <a:gd name="connsiteX9" fmla="*/ 418231 w 736215"/>
                  <a:gd name="connsiteY9" fmla="*/ 25380 h 556733"/>
                  <a:gd name="connsiteX10" fmla="*/ 470144 w 736215"/>
                  <a:gd name="connsiteY10" fmla="*/ 19967 h 556733"/>
                  <a:gd name="connsiteX11" fmla="*/ 530661 w 736215"/>
                  <a:gd name="connsiteY11" fmla="*/ 44050 h 556733"/>
                  <a:gd name="connsiteX12" fmla="*/ 566670 w 736215"/>
                  <a:gd name="connsiteY12" fmla="*/ 39764 h 556733"/>
                  <a:gd name="connsiteX13" fmla="*/ 557925 w 736215"/>
                  <a:gd name="connsiteY13" fmla="*/ 64511 h 556733"/>
                  <a:gd name="connsiteX14" fmla="*/ 568371 w 736215"/>
                  <a:gd name="connsiteY14" fmla="*/ 98422 h 556733"/>
                  <a:gd name="connsiteX15" fmla="*/ 521730 w 736215"/>
                  <a:gd name="connsiteY15" fmla="*/ 109473 h 556733"/>
                  <a:gd name="connsiteX16" fmla="*/ 736215 w 736215"/>
                  <a:gd name="connsiteY16" fmla="*/ 376155 h 556733"/>
                  <a:gd name="connsiteX17" fmla="*/ 593526 w 736215"/>
                  <a:gd name="connsiteY17" fmla="*/ 387109 h 556733"/>
                  <a:gd name="connsiteX18" fmla="*/ 580634 w 736215"/>
                  <a:gd name="connsiteY18" fmla="*/ 508347 h 556733"/>
                  <a:gd name="connsiteX19" fmla="*/ 450616 w 736215"/>
                  <a:gd name="connsiteY19" fmla="*/ 457214 h 556733"/>
                  <a:gd name="connsiteX20" fmla="*/ 368108 w 736215"/>
                  <a:gd name="connsiteY20" fmla="*/ 556733 h 556733"/>
                  <a:gd name="connsiteX21" fmla="*/ 285599 w 736215"/>
                  <a:gd name="connsiteY21" fmla="*/ 457214 h 556733"/>
                  <a:gd name="connsiteX22" fmla="*/ 155581 w 736215"/>
                  <a:gd name="connsiteY22" fmla="*/ 508347 h 556733"/>
                  <a:gd name="connsiteX23" fmla="*/ 142689 w 736215"/>
                  <a:gd name="connsiteY23" fmla="*/ 387109 h 556733"/>
                  <a:gd name="connsiteX24" fmla="*/ 0 w 736215"/>
                  <a:gd name="connsiteY24" fmla="*/ 376155 h 556733"/>
                  <a:gd name="connsiteX25" fmla="*/ 60180 w 736215"/>
                  <a:gd name="connsiteY25" fmla="*/ 265683 h 556733"/>
                  <a:gd name="connsiteX26" fmla="*/ 122124 w 736215"/>
                  <a:gd name="connsiteY26" fmla="*/ 88897 h 556733"/>
                  <a:gd name="connsiteX0" fmla="*/ 122124 w 736215"/>
                  <a:gd name="connsiteY0" fmla="*/ 88897 h 556733"/>
                  <a:gd name="connsiteX1" fmla="*/ 100185 w 736215"/>
                  <a:gd name="connsiteY1" fmla="*/ 53081 h 556733"/>
                  <a:gd name="connsiteX2" fmla="*/ 121648 w 736215"/>
                  <a:gd name="connsiteY2" fmla="*/ 44288 h 556733"/>
                  <a:gd name="connsiteX3" fmla="*/ 120015 w 736215"/>
                  <a:gd name="connsiteY3" fmla="*/ 18809 h 556733"/>
                  <a:gd name="connsiteX4" fmla="*/ 138879 w 736215"/>
                  <a:gd name="connsiteY4" fmla="*/ 235 h 556733"/>
                  <a:gd name="connsiteX5" fmla="*/ 184513 w 736215"/>
                  <a:gd name="connsiteY5" fmla="*/ 11903 h 556733"/>
                  <a:gd name="connsiteX6" fmla="*/ 216541 w 736215"/>
                  <a:gd name="connsiteY6" fmla="*/ 6632 h 556733"/>
                  <a:gd name="connsiteX7" fmla="*/ 316079 w 736215"/>
                  <a:gd name="connsiteY7" fmla="*/ 12045 h 556733"/>
                  <a:gd name="connsiteX8" fmla="*/ 360488 w 736215"/>
                  <a:gd name="connsiteY8" fmla="*/ 13491 h 556733"/>
                  <a:gd name="connsiteX9" fmla="*/ 418231 w 736215"/>
                  <a:gd name="connsiteY9" fmla="*/ 25380 h 556733"/>
                  <a:gd name="connsiteX10" fmla="*/ 470144 w 736215"/>
                  <a:gd name="connsiteY10" fmla="*/ 19967 h 556733"/>
                  <a:gd name="connsiteX11" fmla="*/ 530661 w 736215"/>
                  <a:gd name="connsiteY11" fmla="*/ 44050 h 556733"/>
                  <a:gd name="connsiteX12" fmla="*/ 566670 w 736215"/>
                  <a:gd name="connsiteY12" fmla="*/ 39764 h 556733"/>
                  <a:gd name="connsiteX13" fmla="*/ 557925 w 736215"/>
                  <a:gd name="connsiteY13" fmla="*/ 64511 h 556733"/>
                  <a:gd name="connsiteX14" fmla="*/ 568371 w 736215"/>
                  <a:gd name="connsiteY14" fmla="*/ 98422 h 556733"/>
                  <a:gd name="connsiteX15" fmla="*/ 521730 w 736215"/>
                  <a:gd name="connsiteY15" fmla="*/ 109473 h 556733"/>
                  <a:gd name="connsiteX16" fmla="*/ 736215 w 736215"/>
                  <a:gd name="connsiteY16" fmla="*/ 376155 h 556733"/>
                  <a:gd name="connsiteX17" fmla="*/ 593526 w 736215"/>
                  <a:gd name="connsiteY17" fmla="*/ 387109 h 556733"/>
                  <a:gd name="connsiteX18" fmla="*/ 580634 w 736215"/>
                  <a:gd name="connsiteY18" fmla="*/ 508347 h 556733"/>
                  <a:gd name="connsiteX19" fmla="*/ 450616 w 736215"/>
                  <a:gd name="connsiteY19" fmla="*/ 457214 h 556733"/>
                  <a:gd name="connsiteX20" fmla="*/ 368108 w 736215"/>
                  <a:gd name="connsiteY20" fmla="*/ 556733 h 556733"/>
                  <a:gd name="connsiteX21" fmla="*/ 285599 w 736215"/>
                  <a:gd name="connsiteY21" fmla="*/ 457214 h 556733"/>
                  <a:gd name="connsiteX22" fmla="*/ 155581 w 736215"/>
                  <a:gd name="connsiteY22" fmla="*/ 508347 h 556733"/>
                  <a:gd name="connsiteX23" fmla="*/ 142689 w 736215"/>
                  <a:gd name="connsiteY23" fmla="*/ 387109 h 556733"/>
                  <a:gd name="connsiteX24" fmla="*/ 0 w 736215"/>
                  <a:gd name="connsiteY24" fmla="*/ 376155 h 556733"/>
                  <a:gd name="connsiteX25" fmla="*/ 128760 w 736215"/>
                  <a:gd name="connsiteY25" fmla="*/ 98043 h 556733"/>
                  <a:gd name="connsiteX26" fmla="*/ 122124 w 736215"/>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55396 w 636030"/>
                  <a:gd name="connsiteY22" fmla="*/ 508347 h 556733"/>
                  <a:gd name="connsiteX23" fmla="*/ 42504 w 636030"/>
                  <a:gd name="connsiteY23" fmla="*/ 38710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55396 w 636030"/>
                  <a:gd name="connsiteY22" fmla="*/ 508347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185414 w 636030"/>
                  <a:gd name="connsiteY21" fmla="*/ 45721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56733"/>
                  <a:gd name="connsiteX1" fmla="*/ 0 w 636030"/>
                  <a:gd name="connsiteY1" fmla="*/ 53081 h 556733"/>
                  <a:gd name="connsiteX2" fmla="*/ 21463 w 636030"/>
                  <a:gd name="connsiteY2" fmla="*/ 44288 h 556733"/>
                  <a:gd name="connsiteX3" fmla="*/ 19830 w 636030"/>
                  <a:gd name="connsiteY3" fmla="*/ 18809 h 556733"/>
                  <a:gd name="connsiteX4" fmla="*/ 38694 w 636030"/>
                  <a:gd name="connsiteY4" fmla="*/ 235 h 556733"/>
                  <a:gd name="connsiteX5" fmla="*/ 84328 w 636030"/>
                  <a:gd name="connsiteY5" fmla="*/ 11903 h 556733"/>
                  <a:gd name="connsiteX6" fmla="*/ 116356 w 636030"/>
                  <a:gd name="connsiteY6" fmla="*/ 6632 h 556733"/>
                  <a:gd name="connsiteX7" fmla="*/ 215894 w 636030"/>
                  <a:gd name="connsiteY7" fmla="*/ 12045 h 556733"/>
                  <a:gd name="connsiteX8" fmla="*/ 260303 w 636030"/>
                  <a:gd name="connsiteY8" fmla="*/ 13491 h 556733"/>
                  <a:gd name="connsiteX9" fmla="*/ 318046 w 636030"/>
                  <a:gd name="connsiteY9" fmla="*/ 25380 h 556733"/>
                  <a:gd name="connsiteX10" fmla="*/ 369959 w 636030"/>
                  <a:gd name="connsiteY10" fmla="*/ 19967 h 556733"/>
                  <a:gd name="connsiteX11" fmla="*/ 430476 w 636030"/>
                  <a:gd name="connsiteY11" fmla="*/ 44050 h 556733"/>
                  <a:gd name="connsiteX12" fmla="*/ 466485 w 636030"/>
                  <a:gd name="connsiteY12" fmla="*/ 39764 h 556733"/>
                  <a:gd name="connsiteX13" fmla="*/ 457740 w 636030"/>
                  <a:gd name="connsiteY13" fmla="*/ 64511 h 556733"/>
                  <a:gd name="connsiteX14" fmla="*/ 468186 w 636030"/>
                  <a:gd name="connsiteY14" fmla="*/ 98422 h 556733"/>
                  <a:gd name="connsiteX15" fmla="*/ 421545 w 636030"/>
                  <a:gd name="connsiteY15" fmla="*/ 109473 h 556733"/>
                  <a:gd name="connsiteX16" fmla="*/ 636030 w 636030"/>
                  <a:gd name="connsiteY16" fmla="*/ 376155 h 556733"/>
                  <a:gd name="connsiteX17" fmla="*/ 493341 w 636030"/>
                  <a:gd name="connsiteY17" fmla="*/ 387109 h 556733"/>
                  <a:gd name="connsiteX18" fmla="*/ 480449 w 636030"/>
                  <a:gd name="connsiteY18" fmla="*/ 508347 h 556733"/>
                  <a:gd name="connsiteX19" fmla="*/ 350431 w 636030"/>
                  <a:gd name="connsiteY19" fmla="*/ 457214 h 556733"/>
                  <a:gd name="connsiteX20" fmla="*/ 267923 w 636030"/>
                  <a:gd name="connsiteY20" fmla="*/ 556733 h 556733"/>
                  <a:gd name="connsiteX21" fmla="*/ 23489 w 636030"/>
                  <a:gd name="connsiteY21" fmla="*/ 160034 h 556733"/>
                  <a:gd name="connsiteX22" fmla="*/ 9676 w 636030"/>
                  <a:gd name="connsiteY22" fmla="*/ 136872 h 556733"/>
                  <a:gd name="connsiteX23" fmla="*/ 17739 w 636030"/>
                  <a:gd name="connsiteY23" fmla="*/ 135649 h 556733"/>
                  <a:gd name="connsiteX24" fmla="*/ 19830 w 636030"/>
                  <a:gd name="connsiteY24" fmla="*/ 111360 h 556733"/>
                  <a:gd name="connsiteX25" fmla="*/ 28575 w 636030"/>
                  <a:gd name="connsiteY25" fmla="*/ 98043 h 556733"/>
                  <a:gd name="connsiteX26" fmla="*/ 21939 w 636030"/>
                  <a:gd name="connsiteY26" fmla="*/ 88897 h 556733"/>
                  <a:gd name="connsiteX0" fmla="*/ 21939 w 636030"/>
                  <a:gd name="connsiteY0" fmla="*/ 88897 h 508347"/>
                  <a:gd name="connsiteX1" fmla="*/ 0 w 636030"/>
                  <a:gd name="connsiteY1" fmla="*/ 53081 h 508347"/>
                  <a:gd name="connsiteX2" fmla="*/ 21463 w 636030"/>
                  <a:gd name="connsiteY2" fmla="*/ 44288 h 508347"/>
                  <a:gd name="connsiteX3" fmla="*/ 19830 w 636030"/>
                  <a:gd name="connsiteY3" fmla="*/ 18809 h 508347"/>
                  <a:gd name="connsiteX4" fmla="*/ 38694 w 636030"/>
                  <a:gd name="connsiteY4" fmla="*/ 235 h 508347"/>
                  <a:gd name="connsiteX5" fmla="*/ 84328 w 636030"/>
                  <a:gd name="connsiteY5" fmla="*/ 11903 h 508347"/>
                  <a:gd name="connsiteX6" fmla="*/ 116356 w 636030"/>
                  <a:gd name="connsiteY6" fmla="*/ 6632 h 508347"/>
                  <a:gd name="connsiteX7" fmla="*/ 215894 w 636030"/>
                  <a:gd name="connsiteY7" fmla="*/ 12045 h 508347"/>
                  <a:gd name="connsiteX8" fmla="*/ 260303 w 636030"/>
                  <a:gd name="connsiteY8" fmla="*/ 13491 h 508347"/>
                  <a:gd name="connsiteX9" fmla="*/ 318046 w 636030"/>
                  <a:gd name="connsiteY9" fmla="*/ 25380 h 508347"/>
                  <a:gd name="connsiteX10" fmla="*/ 369959 w 636030"/>
                  <a:gd name="connsiteY10" fmla="*/ 19967 h 508347"/>
                  <a:gd name="connsiteX11" fmla="*/ 430476 w 636030"/>
                  <a:gd name="connsiteY11" fmla="*/ 44050 h 508347"/>
                  <a:gd name="connsiteX12" fmla="*/ 466485 w 636030"/>
                  <a:gd name="connsiteY12" fmla="*/ 39764 h 508347"/>
                  <a:gd name="connsiteX13" fmla="*/ 457740 w 636030"/>
                  <a:gd name="connsiteY13" fmla="*/ 64511 h 508347"/>
                  <a:gd name="connsiteX14" fmla="*/ 468186 w 636030"/>
                  <a:gd name="connsiteY14" fmla="*/ 98422 h 508347"/>
                  <a:gd name="connsiteX15" fmla="*/ 421545 w 636030"/>
                  <a:gd name="connsiteY15" fmla="*/ 109473 h 508347"/>
                  <a:gd name="connsiteX16" fmla="*/ 636030 w 636030"/>
                  <a:gd name="connsiteY16" fmla="*/ 376155 h 508347"/>
                  <a:gd name="connsiteX17" fmla="*/ 493341 w 636030"/>
                  <a:gd name="connsiteY17" fmla="*/ 387109 h 508347"/>
                  <a:gd name="connsiteX18" fmla="*/ 480449 w 636030"/>
                  <a:gd name="connsiteY18" fmla="*/ 508347 h 508347"/>
                  <a:gd name="connsiteX19" fmla="*/ 350431 w 636030"/>
                  <a:gd name="connsiteY19" fmla="*/ 457214 h 508347"/>
                  <a:gd name="connsiteX20" fmla="*/ 18368 w 636030"/>
                  <a:gd name="connsiteY20" fmla="*/ 171923 h 508347"/>
                  <a:gd name="connsiteX21" fmla="*/ 23489 w 636030"/>
                  <a:gd name="connsiteY21" fmla="*/ 160034 h 508347"/>
                  <a:gd name="connsiteX22" fmla="*/ 9676 w 636030"/>
                  <a:gd name="connsiteY22" fmla="*/ 136872 h 508347"/>
                  <a:gd name="connsiteX23" fmla="*/ 17739 w 636030"/>
                  <a:gd name="connsiteY23" fmla="*/ 135649 h 508347"/>
                  <a:gd name="connsiteX24" fmla="*/ 19830 w 636030"/>
                  <a:gd name="connsiteY24" fmla="*/ 111360 h 508347"/>
                  <a:gd name="connsiteX25" fmla="*/ 28575 w 636030"/>
                  <a:gd name="connsiteY25" fmla="*/ 98043 h 508347"/>
                  <a:gd name="connsiteX26" fmla="*/ 21939 w 636030"/>
                  <a:gd name="connsiteY26" fmla="*/ 88897 h 508347"/>
                  <a:gd name="connsiteX0" fmla="*/ 21939 w 636030"/>
                  <a:gd name="connsiteY0" fmla="*/ 88897 h 508347"/>
                  <a:gd name="connsiteX1" fmla="*/ 0 w 636030"/>
                  <a:gd name="connsiteY1" fmla="*/ 53081 h 508347"/>
                  <a:gd name="connsiteX2" fmla="*/ 21463 w 636030"/>
                  <a:gd name="connsiteY2" fmla="*/ 44288 h 508347"/>
                  <a:gd name="connsiteX3" fmla="*/ 19830 w 636030"/>
                  <a:gd name="connsiteY3" fmla="*/ 18809 h 508347"/>
                  <a:gd name="connsiteX4" fmla="*/ 38694 w 636030"/>
                  <a:gd name="connsiteY4" fmla="*/ 235 h 508347"/>
                  <a:gd name="connsiteX5" fmla="*/ 84328 w 636030"/>
                  <a:gd name="connsiteY5" fmla="*/ 11903 h 508347"/>
                  <a:gd name="connsiteX6" fmla="*/ 116356 w 636030"/>
                  <a:gd name="connsiteY6" fmla="*/ 6632 h 508347"/>
                  <a:gd name="connsiteX7" fmla="*/ 215894 w 636030"/>
                  <a:gd name="connsiteY7" fmla="*/ 12045 h 508347"/>
                  <a:gd name="connsiteX8" fmla="*/ 260303 w 636030"/>
                  <a:gd name="connsiteY8" fmla="*/ 13491 h 508347"/>
                  <a:gd name="connsiteX9" fmla="*/ 318046 w 636030"/>
                  <a:gd name="connsiteY9" fmla="*/ 25380 h 508347"/>
                  <a:gd name="connsiteX10" fmla="*/ 369959 w 636030"/>
                  <a:gd name="connsiteY10" fmla="*/ 19967 h 508347"/>
                  <a:gd name="connsiteX11" fmla="*/ 430476 w 636030"/>
                  <a:gd name="connsiteY11" fmla="*/ 44050 h 508347"/>
                  <a:gd name="connsiteX12" fmla="*/ 466485 w 636030"/>
                  <a:gd name="connsiteY12" fmla="*/ 39764 h 508347"/>
                  <a:gd name="connsiteX13" fmla="*/ 457740 w 636030"/>
                  <a:gd name="connsiteY13" fmla="*/ 64511 h 508347"/>
                  <a:gd name="connsiteX14" fmla="*/ 468186 w 636030"/>
                  <a:gd name="connsiteY14" fmla="*/ 98422 h 508347"/>
                  <a:gd name="connsiteX15" fmla="*/ 421545 w 636030"/>
                  <a:gd name="connsiteY15" fmla="*/ 109473 h 508347"/>
                  <a:gd name="connsiteX16" fmla="*/ 636030 w 636030"/>
                  <a:gd name="connsiteY16" fmla="*/ 376155 h 508347"/>
                  <a:gd name="connsiteX17" fmla="*/ 493341 w 636030"/>
                  <a:gd name="connsiteY17" fmla="*/ 387109 h 508347"/>
                  <a:gd name="connsiteX18" fmla="*/ 480449 w 636030"/>
                  <a:gd name="connsiteY18" fmla="*/ 508347 h 508347"/>
                  <a:gd name="connsiteX19" fmla="*/ 32296 w 636030"/>
                  <a:gd name="connsiteY19" fmla="*/ 173369 h 508347"/>
                  <a:gd name="connsiteX20" fmla="*/ 18368 w 636030"/>
                  <a:gd name="connsiteY20" fmla="*/ 171923 h 508347"/>
                  <a:gd name="connsiteX21" fmla="*/ 23489 w 636030"/>
                  <a:gd name="connsiteY21" fmla="*/ 160034 h 508347"/>
                  <a:gd name="connsiteX22" fmla="*/ 9676 w 636030"/>
                  <a:gd name="connsiteY22" fmla="*/ 136872 h 508347"/>
                  <a:gd name="connsiteX23" fmla="*/ 17739 w 636030"/>
                  <a:gd name="connsiteY23" fmla="*/ 135649 h 508347"/>
                  <a:gd name="connsiteX24" fmla="*/ 19830 w 636030"/>
                  <a:gd name="connsiteY24" fmla="*/ 111360 h 508347"/>
                  <a:gd name="connsiteX25" fmla="*/ 28575 w 636030"/>
                  <a:gd name="connsiteY25" fmla="*/ 98043 h 508347"/>
                  <a:gd name="connsiteX26" fmla="*/ 21939 w 636030"/>
                  <a:gd name="connsiteY26" fmla="*/ 88897 h 508347"/>
                  <a:gd name="connsiteX0" fmla="*/ 21939 w 636030"/>
                  <a:gd name="connsiteY0" fmla="*/ 88897 h 387109"/>
                  <a:gd name="connsiteX1" fmla="*/ 0 w 636030"/>
                  <a:gd name="connsiteY1" fmla="*/ 53081 h 387109"/>
                  <a:gd name="connsiteX2" fmla="*/ 21463 w 636030"/>
                  <a:gd name="connsiteY2" fmla="*/ 44288 h 387109"/>
                  <a:gd name="connsiteX3" fmla="*/ 19830 w 636030"/>
                  <a:gd name="connsiteY3" fmla="*/ 18809 h 387109"/>
                  <a:gd name="connsiteX4" fmla="*/ 38694 w 636030"/>
                  <a:gd name="connsiteY4" fmla="*/ 235 h 387109"/>
                  <a:gd name="connsiteX5" fmla="*/ 84328 w 636030"/>
                  <a:gd name="connsiteY5" fmla="*/ 11903 h 387109"/>
                  <a:gd name="connsiteX6" fmla="*/ 116356 w 636030"/>
                  <a:gd name="connsiteY6" fmla="*/ 6632 h 387109"/>
                  <a:gd name="connsiteX7" fmla="*/ 215894 w 636030"/>
                  <a:gd name="connsiteY7" fmla="*/ 12045 h 387109"/>
                  <a:gd name="connsiteX8" fmla="*/ 260303 w 636030"/>
                  <a:gd name="connsiteY8" fmla="*/ 13491 h 387109"/>
                  <a:gd name="connsiteX9" fmla="*/ 318046 w 636030"/>
                  <a:gd name="connsiteY9" fmla="*/ 25380 h 387109"/>
                  <a:gd name="connsiteX10" fmla="*/ 369959 w 636030"/>
                  <a:gd name="connsiteY10" fmla="*/ 19967 h 387109"/>
                  <a:gd name="connsiteX11" fmla="*/ 430476 w 636030"/>
                  <a:gd name="connsiteY11" fmla="*/ 44050 h 387109"/>
                  <a:gd name="connsiteX12" fmla="*/ 466485 w 636030"/>
                  <a:gd name="connsiteY12" fmla="*/ 39764 h 387109"/>
                  <a:gd name="connsiteX13" fmla="*/ 457740 w 636030"/>
                  <a:gd name="connsiteY13" fmla="*/ 64511 h 387109"/>
                  <a:gd name="connsiteX14" fmla="*/ 468186 w 636030"/>
                  <a:gd name="connsiteY14" fmla="*/ 98422 h 387109"/>
                  <a:gd name="connsiteX15" fmla="*/ 421545 w 636030"/>
                  <a:gd name="connsiteY15" fmla="*/ 109473 h 387109"/>
                  <a:gd name="connsiteX16" fmla="*/ 636030 w 636030"/>
                  <a:gd name="connsiteY16" fmla="*/ 376155 h 387109"/>
                  <a:gd name="connsiteX17" fmla="*/ 493341 w 636030"/>
                  <a:gd name="connsiteY17" fmla="*/ 387109 h 387109"/>
                  <a:gd name="connsiteX18" fmla="*/ 53729 w 636030"/>
                  <a:gd name="connsiteY18" fmla="*/ 155922 h 387109"/>
                  <a:gd name="connsiteX19" fmla="*/ 32296 w 636030"/>
                  <a:gd name="connsiteY19" fmla="*/ 173369 h 387109"/>
                  <a:gd name="connsiteX20" fmla="*/ 18368 w 636030"/>
                  <a:gd name="connsiteY20" fmla="*/ 171923 h 387109"/>
                  <a:gd name="connsiteX21" fmla="*/ 23489 w 636030"/>
                  <a:gd name="connsiteY21" fmla="*/ 160034 h 387109"/>
                  <a:gd name="connsiteX22" fmla="*/ 9676 w 636030"/>
                  <a:gd name="connsiteY22" fmla="*/ 136872 h 387109"/>
                  <a:gd name="connsiteX23" fmla="*/ 17739 w 636030"/>
                  <a:gd name="connsiteY23" fmla="*/ 135649 h 387109"/>
                  <a:gd name="connsiteX24" fmla="*/ 19830 w 636030"/>
                  <a:gd name="connsiteY24" fmla="*/ 111360 h 387109"/>
                  <a:gd name="connsiteX25" fmla="*/ 28575 w 636030"/>
                  <a:gd name="connsiteY25" fmla="*/ 98043 h 387109"/>
                  <a:gd name="connsiteX26" fmla="*/ 21939 w 636030"/>
                  <a:gd name="connsiteY26" fmla="*/ 88897 h 387109"/>
                  <a:gd name="connsiteX0" fmla="*/ 21939 w 636030"/>
                  <a:gd name="connsiteY0" fmla="*/ 88897 h 376155"/>
                  <a:gd name="connsiteX1" fmla="*/ 0 w 636030"/>
                  <a:gd name="connsiteY1" fmla="*/ 53081 h 376155"/>
                  <a:gd name="connsiteX2" fmla="*/ 21463 w 636030"/>
                  <a:gd name="connsiteY2" fmla="*/ 44288 h 376155"/>
                  <a:gd name="connsiteX3" fmla="*/ 19830 w 636030"/>
                  <a:gd name="connsiteY3" fmla="*/ 18809 h 376155"/>
                  <a:gd name="connsiteX4" fmla="*/ 38694 w 636030"/>
                  <a:gd name="connsiteY4" fmla="*/ 235 h 376155"/>
                  <a:gd name="connsiteX5" fmla="*/ 84328 w 636030"/>
                  <a:gd name="connsiteY5" fmla="*/ 11903 h 376155"/>
                  <a:gd name="connsiteX6" fmla="*/ 116356 w 636030"/>
                  <a:gd name="connsiteY6" fmla="*/ 6632 h 376155"/>
                  <a:gd name="connsiteX7" fmla="*/ 215894 w 636030"/>
                  <a:gd name="connsiteY7" fmla="*/ 12045 h 376155"/>
                  <a:gd name="connsiteX8" fmla="*/ 260303 w 636030"/>
                  <a:gd name="connsiteY8" fmla="*/ 13491 h 376155"/>
                  <a:gd name="connsiteX9" fmla="*/ 318046 w 636030"/>
                  <a:gd name="connsiteY9" fmla="*/ 25380 h 376155"/>
                  <a:gd name="connsiteX10" fmla="*/ 369959 w 636030"/>
                  <a:gd name="connsiteY10" fmla="*/ 19967 h 376155"/>
                  <a:gd name="connsiteX11" fmla="*/ 430476 w 636030"/>
                  <a:gd name="connsiteY11" fmla="*/ 44050 h 376155"/>
                  <a:gd name="connsiteX12" fmla="*/ 466485 w 636030"/>
                  <a:gd name="connsiteY12" fmla="*/ 39764 h 376155"/>
                  <a:gd name="connsiteX13" fmla="*/ 457740 w 636030"/>
                  <a:gd name="connsiteY13" fmla="*/ 64511 h 376155"/>
                  <a:gd name="connsiteX14" fmla="*/ 468186 w 636030"/>
                  <a:gd name="connsiteY14" fmla="*/ 98422 h 376155"/>
                  <a:gd name="connsiteX15" fmla="*/ 421545 w 636030"/>
                  <a:gd name="connsiteY15" fmla="*/ 109473 h 376155"/>
                  <a:gd name="connsiteX16" fmla="*/ 636030 w 636030"/>
                  <a:gd name="connsiteY16" fmla="*/ 376155 h 376155"/>
                  <a:gd name="connsiteX17" fmla="*/ 100911 w 636030"/>
                  <a:gd name="connsiteY17" fmla="*/ 171844 h 376155"/>
                  <a:gd name="connsiteX18" fmla="*/ 53729 w 636030"/>
                  <a:gd name="connsiteY18" fmla="*/ 155922 h 376155"/>
                  <a:gd name="connsiteX19" fmla="*/ 32296 w 636030"/>
                  <a:gd name="connsiteY19" fmla="*/ 173369 h 376155"/>
                  <a:gd name="connsiteX20" fmla="*/ 18368 w 636030"/>
                  <a:gd name="connsiteY20" fmla="*/ 171923 h 376155"/>
                  <a:gd name="connsiteX21" fmla="*/ 23489 w 636030"/>
                  <a:gd name="connsiteY21" fmla="*/ 160034 h 376155"/>
                  <a:gd name="connsiteX22" fmla="*/ 9676 w 636030"/>
                  <a:gd name="connsiteY22" fmla="*/ 136872 h 376155"/>
                  <a:gd name="connsiteX23" fmla="*/ 17739 w 636030"/>
                  <a:gd name="connsiteY23" fmla="*/ 135649 h 376155"/>
                  <a:gd name="connsiteX24" fmla="*/ 19830 w 636030"/>
                  <a:gd name="connsiteY24" fmla="*/ 111360 h 376155"/>
                  <a:gd name="connsiteX25" fmla="*/ 28575 w 636030"/>
                  <a:gd name="connsiteY25" fmla="*/ 98043 h 376155"/>
                  <a:gd name="connsiteX26" fmla="*/ 21939 w 636030"/>
                  <a:gd name="connsiteY26" fmla="*/ 88897 h 376155"/>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123585 w 468186"/>
                  <a:gd name="connsiteY16" fmla="*/ 179940 h 179940"/>
                  <a:gd name="connsiteX17" fmla="*/ 100911 w 468186"/>
                  <a:gd name="connsiteY17" fmla="*/ 171844 h 179940"/>
                  <a:gd name="connsiteX18" fmla="*/ 53729 w 468186"/>
                  <a:gd name="connsiteY18" fmla="*/ 155922 h 179940"/>
                  <a:gd name="connsiteX19" fmla="*/ 32296 w 468186"/>
                  <a:gd name="connsiteY19" fmla="*/ 173369 h 179940"/>
                  <a:gd name="connsiteX20" fmla="*/ 18368 w 468186"/>
                  <a:gd name="connsiteY20" fmla="*/ 171923 h 179940"/>
                  <a:gd name="connsiteX21" fmla="*/ 23489 w 468186"/>
                  <a:gd name="connsiteY21" fmla="*/ 160034 h 179940"/>
                  <a:gd name="connsiteX22" fmla="*/ 9676 w 468186"/>
                  <a:gd name="connsiteY22" fmla="*/ 136872 h 179940"/>
                  <a:gd name="connsiteX23" fmla="*/ 17739 w 468186"/>
                  <a:gd name="connsiteY23" fmla="*/ 135649 h 179940"/>
                  <a:gd name="connsiteX24" fmla="*/ 19830 w 468186"/>
                  <a:gd name="connsiteY24" fmla="*/ 111360 h 179940"/>
                  <a:gd name="connsiteX25" fmla="*/ 28575 w 468186"/>
                  <a:gd name="connsiteY25" fmla="*/ 98043 h 179940"/>
                  <a:gd name="connsiteX26" fmla="*/ 21939 w 468186"/>
                  <a:gd name="connsiteY26"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8186"/>
                  <a:gd name="connsiteY0" fmla="*/ 88897 h 179940"/>
                  <a:gd name="connsiteX1" fmla="*/ 0 w 468186"/>
                  <a:gd name="connsiteY1" fmla="*/ 53081 h 179940"/>
                  <a:gd name="connsiteX2" fmla="*/ 21463 w 468186"/>
                  <a:gd name="connsiteY2" fmla="*/ 44288 h 179940"/>
                  <a:gd name="connsiteX3" fmla="*/ 19830 w 468186"/>
                  <a:gd name="connsiteY3" fmla="*/ 18809 h 179940"/>
                  <a:gd name="connsiteX4" fmla="*/ 38694 w 468186"/>
                  <a:gd name="connsiteY4" fmla="*/ 235 h 179940"/>
                  <a:gd name="connsiteX5" fmla="*/ 84328 w 468186"/>
                  <a:gd name="connsiteY5" fmla="*/ 11903 h 179940"/>
                  <a:gd name="connsiteX6" fmla="*/ 116356 w 468186"/>
                  <a:gd name="connsiteY6" fmla="*/ 6632 h 179940"/>
                  <a:gd name="connsiteX7" fmla="*/ 215894 w 468186"/>
                  <a:gd name="connsiteY7" fmla="*/ 12045 h 179940"/>
                  <a:gd name="connsiteX8" fmla="*/ 260303 w 468186"/>
                  <a:gd name="connsiteY8" fmla="*/ 13491 h 179940"/>
                  <a:gd name="connsiteX9" fmla="*/ 318046 w 468186"/>
                  <a:gd name="connsiteY9" fmla="*/ 25380 h 179940"/>
                  <a:gd name="connsiteX10" fmla="*/ 369959 w 468186"/>
                  <a:gd name="connsiteY10" fmla="*/ 19967 h 179940"/>
                  <a:gd name="connsiteX11" fmla="*/ 430476 w 468186"/>
                  <a:gd name="connsiteY11" fmla="*/ 44050 h 179940"/>
                  <a:gd name="connsiteX12" fmla="*/ 466485 w 468186"/>
                  <a:gd name="connsiteY12" fmla="*/ 39764 h 179940"/>
                  <a:gd name="connsiteX13" fmla="*/ 457740 w 468186"/>
                  <a:gd name="connsiteY13" fmla="*/ 64511 h 179940"/>
                  <a:gd name="connsiteX14" fmla="*/ 468186 w 468186"/>
                  <a:gd name="connsiteY14" fmla="*/ 98422 h 179940"/>
                  <a:gd name="connsiteX15" fmla="*/ 421545 w 468186"/>
                  <a:gd name="connsiteY15" fmla="*/ 109473 h 179940"/>
                  <a:gd name="connsiteX16" fmla="*/ 379602 w 468186"/>
                  <a:gd name="connsiteY16" fmla="*/ 160493 h 179940"/>
                  <a:gd name="connsiteX17" fmla="*/ 123585 w 468186"/>
                  <a:gd name="connsiteY17" fmla="*/ 179940 h 179940"/>
                  <a:gd name="connsiteX18" fmla="*/ 100911 w 468186"/>
                  <a:gd name="connsiteY18" fmla="*/ 171844 h 179940"/>
                  <a:gd name="connsiteX19" fmla="*/ 53729 w 468186"/>
                  <a:gd name="connsiteY19" fmla="*/ 155922 h 179940"/>
                  <a:gd name="connsiteX20" fmla="*/ 32296 w 468186"/>
                  <a:gd name="connsiteY20" fmla="*/ 173369 h 179940"/>
                  <a:gd name="connsiteX21" fmla="*/ 18368 w 468186"/>
                  <a:gd name="connsiteY21" fmla="*/ 171923 h 179940"/>
                  <a:gd name="connsiteX22" fmla="*/ 23489 w 468186"/>
                  <a:gd name="connsiteY22" fmla="*/ 160034 h 179940"/>
                  <a:gd name="connsiteX23" fmla="*/ 9676 w 468186"/>
                  <a:gd name="connsiteY23" fmla="*/ 136872 h 179940"/>
                  <a:gd name="connsiteX24" fmla="*/ 17739 w 468186"/>
                  <a:gd name="connsiteY24" fmla="*/ 135649 h 179940"/>
                  <a:gd name="connsiteX25" fmla="*/ 19830 w 468186"/>
                  <a:gd name="connsiteY25" fmla="*/ 111360 h 179940"/>
                  <a:gd name="connsiteX26" fmla="*/ 28575 w 468186"/>
                  <a:gd name="connsiteY26" fmla="*/ 98043 h 179940"/>
                  <a:gd name="connsiteX27" fmla="*/ 21939 w 468186"/>
                  <a:gd name="connsiteY27"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5894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379602 w 466485"/>
                  <a:gd name="connsiteY16" fmla="*/ 160493 h 179940"/>
                  <a:gd name="connsiteX17" fmla="*/ 123585 w 466485"/>
                  <a:gd name="connsiteY17" fmla="*/ 179940 h 179940"/>
                  <a:gd name="connsiteX18" fmla="*/ 100911 w 466485"/>
                  <a:gd name="connsiteY18" fmla="*/ 171844 h 179940"/>
                  <a:gd name="connsiteX19" fmla="*/ 53729 w 466485"/>
                  <a:gd name="connsiteY19" fmla="*/ 155922 h 179940"/>
                  <a:gd name="connsiteX20" fmla="*/ 32296 w 466485"/>
                  <a:gd name="connsiteY20" fmla="*/ 173369 h 179940"/>
                  <a:gd name="connsiteX21" fmla="*/ 18368 w 466485"/>
                  <a:gd name="connsiteY21" fmla="*/ 171923 h 179940"/>
                  <a:gd name="connsiteX22" fmla="*/ 23489 w 466485"/>
                  <a:gd name="connsiteY22" fmla="*/ 160034 h 179940"/>
                  <a:gd name="connsiteX23" fmla="*/ 9676 w 466485"/>
                  <a:gd name="connsiteY23" fmla="*/ 136872 h 179940"/>
                  <a:gd name="connsiteX24" fmla="*/ 17739 w 466485"/>
                  <a:gd name="connsiteY24" fmla="*/ 135649 h 179940"/>
                  <a:gd name="connsiteX25" fmla="*/ 19830 w 466485"/>
                  <a:gd name="connsiteY25" fmla="*/ 111360 h 179940"/>
                  <a:gd name="connsiteX26" fmla="*/ 28575 w 466485"/>
                  <a:gd name="connsiteY26" fmla="*/ 98043 h 179940"/>
                  <a:gd name="connsiteX27" fmla="*/ 21939 w 466485"/>
                  <a:gd name="connsiteY27"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5894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60303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21609 w 466485"/>
                  <a:gd name="connsiteY7" fmla="*/ 12045 h 179940"/>
                  <a:gd name="connsiteX8" fmla="*/ 258398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88897 h 179940"/>
                  <a:gd name="connsiteX1" fmla="*/ 0 w 466485"/>
                  <a:gd name="connsiteY1" fmla="*/ 53081 h 179940"/>
                  <a:gd name="connsiteX2" fmla="*/ 21463 w 466485"/>
                  <a:gd name="connsiteY2" fmla="*/ 44288 h 179940"/>
                  <a:gd name="connsiteX3" fmla="*/ 19830 w 466485"/>
                  <a:gd name="connsiteY3" fmla="*/ 18809 h 179940"/>
                  <a:gd name="connsiteX4" fmla="*/ 38694 w 466485"/>
                  <a:gd name="connsiteY4" fmla="*/ 235 h 179940"/>
                  <a:gd name="connsiteX5" fmla="*/ 84328 w 466485"/>
                  <a:gd name="connsiteY5" fmla="*/ 11903 h 179940"/>
                  <a:gd name="connsiteX6" fmla="*/ 116356 w 466485"/>
                  <a:gd name="connsiteY6" fmla="*/ 6632 h 179940"/>
                  <a:gd name="connsiteX7" fmla="*/ 213989 w 466485"/>
                  <a:gd name="connsiteY7" fmla="*/ 12045 h 179940"/>
                  <a:gd name="connsiteX8" fmla="*/ 258398 w 466485"/>
                  <a:gd name="connsiteY8" fmla="*/ 13491 h 179940"/>
                  <a:gd name="connsiteX9" fmla="*/ 318046 w 466485"/>
                  <a:gd name="connsiteY9" fmla="*/ 25380 h 179940"/>
                  <a:gd name="connsiteX10" fmla="*/ 369959 w 466485"/>
                  <a:gd name="connsiteY10" fmla="*/ 19967 h 179940"/>
                  <a:gd name="connsiteX11" fmla="*/ 430476 w 466485"/>
                  <a:gd name="connsiteY11" fmla="*/ 44050 h 179940"/>
                  <a:gd name="connsiteX12" fmla="*/ 466485 w 466485"/>
                  <a:gd name="connsiteY12" fmla="*/ 39764 h 179940"/>
                  <a:gd name="connsiteX13" fmla="*/ 457740 w 466485"/>
                  <a:gd name="connsiteY13" fmla="*/ 64511 h 179940"/>
                  <a:gd name="connsiteX14" fmla="*/ 464376 w 466485"/>
                  <a:gd name="connsiteY14" fmla="*/ 92707 h 179940"/>
                  <a:gd name="connsiteX15" fmla="*/ 421545 w 466485"/>
                  <a:gd name="connsiteY15" fmla="*/ 109473 h 179940"/>
                  <a:gd name="connsiteX16" fmla="*/ 410083 w 466485"/>
                  <a:gd name="connsiteY16" fmla="*/ 139538 h 179940"/>
                  <a:gd name="connsiteX17" fmla="*/ 379602 w 466485"/>
                  <a:gd name="connsiteY17" fmla="*/ 160493 h 179940"/>
                  <a:gd name="connsiteX18" fmla="*/ 123585 w 466485"/>
                  <a:gd name="connsiteY18" fmla="*/ 179940 h 179940"/>
                  <a:gd name="connsiteX19" fmla="*/ 100911 w 466485"/>
                  <a:gd name="connsiteY19" fmla="*/ 171844 h 179940"/>
                  <a:gd name="connsiteX20" fmla="*/ 53729 w 466485"/>
                  <a:gd name="connsiteY20" fmla="*/ 155922 h 179940"/>
                  <a:gd name="connsiteX21" fmla="*/ 32296 w 466485"/>
                  <a:gd name="connsiteY21" fmla="*/ 173369 h 179940"/>
                  <a:gd name="connsiteX22" fmla="*/ 18368 w 466485"/>
                  <a:gd name="connsiteY22" fmla="*/ 171923 h 179940"/>
                  <a:gd name="connsiteX23" fmla="*/ 23489 w 466485"/>
                  <a:gd name="connsiteY23" fmla="*/ 160034 h 179940"/>
                  <a:gd name="connsiteX24" fmla="*/ 9676 w 466485"/>
                  <a:gd name="connsiteY24" fmla="*/ 136872 h 179940"/>
                  <a:gd name="connsiteX25" fmla="*/ 17739 w 466485"/>
                  <a:gd name="connsiteY25" fmla="*/ 135649 h 179940"/>
                  <a:gd name="connsiteX26" fmla="*/ 19830 w 466485"/>
                  <a:gd name="connsiteY26" fmla="*/ 111360 h 179940"/>
                  <a:gd name="connsiteX27" fmla="*/ 28575 w 466485"/>
                  <a:gd name="connsiteY27" fmla="*/ 98043 h 179940"/>
                  <a:gd name="connsiteX28" fmla="*/ 21939 w 466485"/>
                  <a:gd name="connsiteY28" fmla="*/ 88897 h 179940"/>
                  <a:gd name="connsiteX0" fmla="*/ 21939 w 466485"/>
                  <a:gd name="connsiteY0" fmla="*/ 90194 h 181237"/>
                  <a:gd name="connsiteX1" fmla="*/ 0 w 466485"/>
                  <a:gd name="connsiteY1" fmla="*/ 54378 h 181237"/>
                  <a:gd name="connsiteX2" fmla="*/ 21463 w 466485"/>
                  <a:gd name="connsiteY2" fmla="*/ 45585 h 181237"/>
                  <a:gd name="connsiteX3" fmla="*/ 19830 w 466485"/>
                  <a:gd name="connsiteY3" fmla="*/ 20106 h 181237"/>
                  <a:gd name="connsiteX4" fmla="*/ 38694 w 466485"/>
                  <a:gd name="connsiteY4" fmla="*/ 1532 h 181237"/>
                  <a:gd name="connsiteX5" fmla="*/ 55753 w 466485"/>
                  <a:gd name="connsiteY5" fmla="*/ 3675 h 181237"/>
                  <a:gd name="connsiteX6" fmla="*/ 84328 w 466485"/>
                  <a:gd name="connsiteY6" fmla="*/ 13200 h 181237"/>
                  <a:gd name="connsiteX7" fmla="*/ 116356 w 466485"/>
                  <a:gd name="connsiteY7" fmla="*/ 7929 h 181237"/>
                  <a:gd name="connsiteX8" fmla="*/ 213989 w 466485"/>
                  <a:gd name="connsiteY8" fmla="*/ 13342 h 181237"/>
                  <a:gd name="connsiteX9" fmla="*/ 258398 w 466485"/>
                  <a:gd name="connsiteY9" fmla="*/ 14788 h 181237"/>
                  <a:gd name="connsiteX10" fmla="*/ 318046 w 466485"/>
                  <a:gd name="connsiteY10" fmla="*/ 26677 h 181237"/>
                  <a:gd name="connsiteX11" fmla="*/ 369959 w 466485"/>
                  <a:gd name="connsiteY11" fmla="*/ 21264 h 181237"/>
                  <a:gd name="connsiteX12" fmla="*/ 430476 w 466485"/>
                  <a:gd name="connsiteY12" fmla="*/ 45347 h 181237"/>
                  <a:gd name="connsiteX13" fmla="*/ 466485 w 466485"/>
                  <a:gd name="connsiteY13" fmla="*/ 41061 h 181237"/>
                  <a:gd name="connsiteX14" fmla="*/ 457740 w 466485"/>
                  <a:gd name="connsiteY14" fmla="*/ 65808 h 181237"/>
                  <a:gd name="connsiteX15" fmla="*/ 464376 w 466485"/>
                  <a:gd name="connsiteY15" fmla="*/ 94004 h 181237"/>
                  <a:gd name="connsiteX16" fmla="*/ 421545 w 466485"/>
                  <a:gd name="connsiteY16" fmla="*/ 110770 h 181237"/>
                  <a:gd name="connsiteX17" fmla="*/ 410083 w 466485"/>
                  <a:gd name="connsiteY17" fmla="*/ 140835 h 181237"/>
                  <a:gd name="connsiteX18" fmla="*/ 379602 w 466485"/>
                  <a:gd name="connsiteY18" fmla="*/ 161790 h 181237"/>
                  <a:gd name="connsiteX19" fmla="*/ 123585 w 466485"/>
                  <a:gd name="connsiteY19" fmla="*/ 181237 h 181237"/>
                  <a:gd name="connsiteX20" fmla="*/ 100911 w 466485"/>
                  <a:gd name="connsiteY20" fmla="*/ 173141 h 181237"/>
                  <a:gd name="connsiteX21" fmla="*/ 53729 w 466485"/>
                  <a:gd name="connsiteY21" fmla="*/ 157219 h 181237"/>
                  <a:gd name="connsiteX22" fmla="*/ 32296 w 466485"/>
                  <a:gd name="connsiteY22" fmla="*/ 174666 h 181237"/>
                  <a:gd name="connsiteX23" fmla="*/ 18368 w 466485"/>
                  <a:gd name="connsiteY23" fmla="*/ 173220 h 181237"/>
                  <a:gd name="connsiteX24" fmla="*/ 23489 w 466485"/>
                  <a:gd name="connsiteY24" fmla="*/ 161331 h 181237"/>
                  <a:gd name="connsiteX25" fmla="*/ 9676 w 466485"/>
                  <a:gd name="connsiteY25" fmla="*/ 138169 h 181237"/>
                  <a:gd name="connsiteX26" fmla="*/ 17739 w 466485"/>
                  <a:gd name="connsiteY26" fmla="*/ 136946 h 181237"/>
                  <a:gd name="connsiteX27" fmla="*/ 19830 w 466485"/>
                  <a:gd name="connsiteY27" fmla="*/ 112657 h 181237"/>
                  <a:gd name="connsiteX28" fmla="*/ 28575 w 466485"/>
                  <a:gd name="connsiteY28" fmla="*/ 99340 h 181237"/>
                  <a:gd name="connsiteX29" fmla="*/ 21939 w 466485"/>
                  <a:gd name="connsiteY29" fmla="*/ 90194 h 181237"/>
                  <a:gd name="connsiteX0" fmla="*/ 21939 w 466485"/>
                  <a:gd name="connsiteY0" fmla="*/ 90194 h 181237"/>
                  <a:gd name="connsiteX1" fmla="*/ 0 w 466485"/>
                  <a:gd name="connsiteY1" fmla="*/ 54378 h 181237"/>
                  <a:gd name="connsiteX2" fmla="*/ 21463 w 466485"/>
                  <a:gd name="connsiteY2" fmla="*/ 45585 h 181237"/>
                  <a:gd name="connsiteX3" fmla="*/ 19830 w 466485"/>
                  <a:gd name="connsiteY3" fmla="*/ 20106 h 181237"/>
                  <a:gd name="connsiteX4" fmla="*/ 38694 w 466485"/>
                  <a:gd name="connsiteY4" fmla="*/ 1532 h 181237"/>
                  <a:gd name="connsiteX5" fmla="*/ 55753 w 466485"/>
                  <a:gd name="connsiteY5" fmla="*/ 3675 h 181237"/>
                  <a:gd name="connsiteX6" fmla="*/ 84328 w 466485"/>
                  <a:gd name="connsiteY6" fmla="*/ 13200 h 181237"/>
                  <a:gd name="connsiteX7" fmla="*/ 116356 w 466485"/>
                  <a:gd name="connsiteY7" fmla="*/ 7929 h 181237"/>
                  <a:gd name="connsiteX8" fmla="*/ 213989 w 466485"/>
                  <a:gd name="connsiteY8" fmla="*/ 13342 h 181237"/>
                  <a:gd name="connsiteX9" fmla="*/ 258398 w 466485"/>
                  <a:gd name="connsiteY9" fmla="*/ 14788 h 181237"/>
                  <a:gd name="connsiteX10" fmla="*/ 318046 w 466485"/>
                  <a:gd name="connsiteY10" fmla="*/ 26677 h 181237"/>
                  <a:gd name="connsiteX11" fmla="*/ 369959 w 466485"/>
                  <a:gd name="connsiteY11" fmla="*/ 21264 h 181237"/>
                  <a:gd name="connsiteX12" fmla="*/ 430476 w 466485"/>
                  <a:gd name="connsiteY12" fmla="*/ 45347 h 181237"/>
                  <a:gd name="connsiteX13" fmla="*/ 466485 w 466485"/>
                  <a:gd name="connsiteY13" fmla="*/ 41061 h 181237"/>
                  <a:gd name="connsiteX14" fmla="*/ 457740 w 466485"/>
                  <a:gd name="connsiteY14" fmla="*/ 65808 h 181237"/>
                  <a:gd name="connsiteX15" fmla="*/ 464376 w 466485"/>
                  <a:gd name="connsiteY15" fmla="*/ 94004 h 181237"/>
                  <a:gd name="connsiteX16" fmla="*/ 421545 w 466485"/>
                  <a:gd name="connsiteY16" fmla="*/ 110770 h 181237"/>
                  <a:gd name="connsiteX17" fmla="*/ 410083 w 466485"/>
                  <a:gd name="connsiteY17" fmla="*/ 140835 h 181237"/>
                  <a:gd name="connsiteX18" fmla="*/ 379602 w 466485"/>
                  <a:gd name="connsiteY18" fmla="*/ 161790 h 181237"/>
                  <a:gd name="connsiteX19" fmla="*/ 123585 w 466485"/>
                  <a:gd name="connsiteY19" fmla="*/ 181237 h 181237"/>
                  <a:gd name="connsiteX20" fmla="*/ 100911 w 466485"/>
                  <a:gd name="connsiteY20" fmla="*/ 173141 h 181237"/>
                  <a:gd name="connsiteX21" fmla="*/ 53729 w 466485"/>
                  <a:gd name="connsiteY21" fmla="*/ 157219 h 181237"/>
                  <a:gd name="connsiteX22" fmla="*/ 32296 w 466485"/>
                  <a:gd name="connsiteY22" fmla="*/ 174666 h 181237"/>
                  <a:gd name="connsiteX23" fmla="*/ 18368 w 466485"/>
                  <a:gd name="connsiteY23" fmla="*/ 173220 h 181237"/>
                  <a:gd name="connsiteX24" fmla="*/ 25394 w 466485"/>
                  <a:gd name="connsiteY24" fmla="*/ 159426 h 181237"/>
                  <a:gd name="connsiteX25" fmla="*/ 9676 w 466485"/>
                  <a:gd name="connsiteY25" fmla="*/ 138169 h 181237"/>
                  <a:gd name="connsiteX26" fmla="*/ 17739 w 466485"/>
                  <a:gd name="connsiteY26" fmla="*/ 136946 h 181237"/>
                  <a:gd name="connsiteX27" fmla="*/ 19830 w 466485"/>
                  <a:gd name="connsiteY27" fmla="*/ 112657 h 181237"/>
                  <a:gd name="connsiteX28" fmla="*/ 28575 w 466485"/>
                  <a:gd name="connsiteY28" fmla="*/ 99340 h 181237"/>
                  <a:gd name="connsiteX29" fmla="*/ 21939 w 466485"/>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21545 w 464376"/>
                  <a:gd name="connsiteY16" fmla="*/ 110770 h 181237"/>
                  <a:gd name="connsiteX17" fmla="*/ 410083 w 464376"/>
                  <a:gd name="connsiteY17" fmla="*/ 140835 h 181237"/>
                  <a:gd name="connsiteX18" fmla="*/ 379602 w 464376"/>
                  <a:gd name="connsiteY18" fmla="*/ 161790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410083 w 464376"/>
                  <a:gd name="connsiteY18" fmla="*/ 140835 h 181237"/>
                  <a:gd name="connsiteX19" fmla="*/ 379602 w 464376"/>
                  <a:gd name="connsiteY19" fmla="*/ 161790 h 181237"/>
                  <a:gd name="connsiteX20" fmla="*/ 123585 w 464376"/>
                  <a:gd name="connsiteY20" fmla="*/ 181237 h 181237"/>
                  <a:gd name="connsiteX21" fmla="*/ 100911 w 464376"/>
                  <a:gd name="connsiteY21" fmla="*/ 173141 h 181237"/>
                  <a:gd name="connsiteX22" fmla="*/ 53729 w 464376"/>
                  <a:gd name="connsiteY22" fmla="*/ 157219 h 181237"/>
                  <a:gd name="connsiteX23" fmla="*/ 32296 w 464376"/>
                  <a:gd name="connsiteY23" fmla="*/ 174666 h 181237"/>
                  <a:gd name="connsiteX24" fmla="*/ 18368 w 464376"/>
                  <a:gd name="connsiteY24" fmla="*/ 173220 h 181237"/>
                  <a:gd name="connsiteX25" fmla="*/ 25394 w 464376"/>
                  <a:gd name="connsiteY25" fmla="*/ 159426 h 181237"/>
                  <a:gd name="connsiteX26" fmla="*/ 9676 w 464376"/>
                  <a:gd name="connsiteY26" fmla="*/ 138169 h 181237"/>
                  <a:gd name="connsiteX27" fmla="*/ 17739 w 464376"/>
                  <a:gd name="connsiteY27" fmla="*/ 136946 h 181237"/>
                  <a:gd name="connsiteX28" fmla="*/ 19830 w 464376"/>
                  <a:gd name="connsiteY28" fmla="*/ 112657 h 181237"/>
                  <a:gd name="connsiteX29" fmla="*/ 28575 w 464376"/>
                  <a:gd name="connsiteY29" fmla="*/ 99340 h 181237"/>
                  <a:gd name="connsiteX30" fmla="*/ 21939 w 464376"/>
                  <a:gd name="connsiteY30"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79602 w 464376"/>
                  <a:gd name="connsiteY18" fmla="*/ 161790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123585 w 464376"/>
                  <a:gd name="connsiteY19" fmla="*/ 181237 h 181237"/>
                  <a:gd name="connsiteX20" fmla="*/ 100911 w 464376"/>
                  <a:gd name="connsiteY20" fmla="*/ 173141 h 181237"/>
                  <a:gd name="connsiteX21" fmla="*/ 53729 w 464376"/>
                  <a:gd name="connsiteY21" fmla="*/ 157219 h 181237"/>
                  <a:gd name="connsiteX22" fmla="*/ 32296 w 464376"/>
                  <a:gd name="connsiteY22" fmla="*/ 174666 h 181237"/>
                  <a:gd name="connsiteX23" fmla="*/ 18368 w 464376"/>
                  <a:gd name="connsiteY23" fmla="*/ 173220 h 181237"/>
                  <a:gd name="connsiteX24" fmla="*/ 25394 w 464376"/>
                  <a:gd name="connsiteY24" fmla="*/ 159426 h 181237"/>
                  <a:gd name="connsiteX25" fmla="*/ 9676 w 464376"/>
                  <a:gd name="connsiteY25" fmla="*/ 138169 h 181237"/>
                  <a:gd name="connsiteX26" fmla="*/ 17739 w 464376"/>
                  <a:gd name="connsiteY26" fmla="*/ 136946 h 181237"/>
                  <a:gd name="connsiteX27" fmla="*/ 19830 w 464376"/>
                  <a:gd name="connsiteY27" fmla="*/ 112657 h 181237"/>
                  <a:gd name="connsiteX28" fmla="*/ 28575 w 464376"/>
                  <a:gd name="connsiteY28" fmla="*/ 99340 h 181237"/>
                  <a:gd name="connsiteX29" fmla="*/ 21939 w 464376"/>
                  <a:gd name="connsiteY2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123585 w 464376"/>
                  <a:gd name="connsiteY20" fmla="*/ 181237 h 181237"/>
                  <a:gd name="connsiteX21" fmla="*/ 100911 w 464376"/>
                  <a:gd name="connsiteY21" fmla="*/ 173141 h 181237"/>
                  <a:gd name="connsiteX22" fmla="*/ 53729 w 464376"/>
                  <a:gd name="connsiteY22" fmla="*/ 157219 h 181237"/>
                  <a:gd name="connsiteX23" fmla="*/ 32296 w 464376"/>
                  <a:gd name="connsiteY23" fmla="*/ 174666 h 181237"/>
                  <a:gd name="connsiteX24" fmla="*/ 18368 w 464376"/>
                  <a:gd name="connsiteY24" fmla="*/ 173220 h 181237"/>
                  <a:gd name="connsiteX25" fmla="*/ 25394 w 464376"/>
                  <a:gd name="connsiteY25" fmla="*/ 159426 h 181237"/>
                  <a:gd name="connsiteX26" fmla="*/ 9676 w 464376"/>
                  <a:gd name="connsiteY26" fmla="*/ 138169 h 181237"/>
                  <a:gd name="connsiteX27" fmla="*/ 17739 w 464376"/>
                  <a:gd name="connsiteY27" fmla="*/ 136946 h 181237"/>
                  <a:gd name="connsiteX28" fmla="*/ 19830 w 464376"/>
                  <a:gd name="connsiteY28" fmla="*/ 112657 h 181237"/>
                  <a:gd name="connsiteX29" fmla="*/ 28575 w 464376"/>
                  <a:gd name="connsiteY29" fmla="*/ 99340 h 181237"/>
                  <a:gd name="connsiteX30" fmla="*/ 21939 w 464376"/>
                  <a:gd name="connsiteY30"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123585 w 464376"/>
                  <a:gd name="connsiteY21" fmla="*/ 181237 h 181237"/>
                  <a:gd name="connsiteX22" fmla="*/ 100911 w 464376"/>
                  <a:gd name="connsiteY22" fmla="*/ 173141 h 181237"/>
                  <a:gd name="connsiteX23" fmla="*/ 53729 w 464376"/>
                  <a:gd name="connsiteY23" fmla="*/ 157219 h 181237"/>
                  <a:gd name="connsiteX24" fmla="*/ 32296 w 464376"/>
                  <a:gd name="connsiteY24" fmla="*/ 174666 h 181237"/>
                  <a:gd name="connsiteX25" fmla="*/ 18368 w 464376"/>
                  <a:gd name="connsiteY25" fmla="*/ 173220 h 181237"/>
                  <a:gd name="connsiteX26" fmla="*/ 25394 w 464376"/>
                  <a:gd name="connsiteY26" fmla="*/ 159426 h 181237"/>
                  <a:gd name="connsiteX27" fmla="*/ 9676 w 464376"/>
                  <a:gd name="connsiteY27" fmla="*/ 138169 h 181237"/>
                  <a:gd name="connsiteX28" fmla="*/ 17739 w 464376"/>
                  <a:gd name="connsiteY28" fmla="*/ 136946 h 181237"/>
                  <a:gd name="connsiteX29" fmla="*/ 19830 w 464376"/>
                  <a:gd name="connsiteY29" fmla="*/ 112657 h 181237"/>
                  <a:gd name="connsiteX30" fmla="*/ 28575 w 464376"/>
                  <a:gd name="connsiteY30" fmla="*/ 99340 h 181237"/>
                  <a:gd name="connsiteX31" fmla="*/ 21939 w 464376"/>
                  <a:gd name="connsiteY31"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23585 w 464376"/>
                  <a:gd name="connsiteY22" fmla="*/ 181237 h 181237"/>
                  <a:gd name="connsiteX23" fmla="*/ 100911 w 464376"/>
                  <a:gd name="connsiteY23" fmla="*/ 173141 h 181237"/>
                  <a:gd name="connsiteX24" fmla="*/ 53729 w 464376"/>
                  <a:gd name="connsiteY24" fmla="*/ 157219 h 181237"/>
                  <a:gd name="connsiteX25" fmla="*/ 32296 w 464376"/>
                  <a:gd name="connsiteY25" fmla="*/ 174666 h 181237"/>
                  <a:gd name="connsiteX26" fmla="*/ 18368 w 464376"/>
                  <a:gd name="connsiteY26" fmla="*/ 173220 h 181237"/>
                  <a:gd name="connsiteX27" fmla="*/ 25394 w 464376"/>
                  <a:gd name="connsiteY27" fmla="*/ 159426 h 181237"/>
                  <a:gd name="connsiteX28" fmla="*/ 9676 w 464376"/>
                  <a:gd name="connsiteY28" fmla="*/ 138169 h 181237"/>
                  <a:gd name="connsiteX29" fmla="*/ 17739 w 464376"/>
                  <a:gd name="connsiteY29" fmla="*/ 136946 h 181237"/>
                  <a:gd name="connsiteX30" fmla="*/ 19830 w 464376"/>
                  <a:gd name="connsiteY30" fmla="*/ 112657 h 181237"/>
                  <a:gd name="connsiteX31" fmla="*/ 28575 w 464376"/>
                  <a:gd name="connsiteY31" fmla="*/ 99340 h 181237"/>
                  <a:gd name="connsiteX32" fmla="*/ 21939 w 464376"/>
                  <a:gd name="connsiteY32"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20523 w 464376"/>
                  <a:gd name="connsiteY22" fmla="*/ 159886 h 181237"/>
                  <a:gd name="connsiteX23" fmla="*/ 123585 w 464376"/>
                  <a:gd name="connsiteY23" fmla="*/ 181237 h 181237"/>
                  <a:gd name="connsiteX24" fmla="*/ 100911 w 464376"/>
                  <a:gd name="connsiteY24" fmla="*/ 173141 h 181237"/>
                  <a:gd name="connsiteX25" fmla="*/ 53729 w 464376"/>
                  <a:gd name="connsiteY25" fmla="*/ 157219 h 181237"/>
                  <a:gd name="connsiteX26" fmla="*/ 32296 w 464376"/>
                  <a:gd name="connsiteY26" fmla="*/ 174666 h 181237"/>
                  <a:gd name="connsiteX27" fmla="*/ 18368 w 464376"/>
                  <a:gd name="connsiteY27" fmla="*/ 173220 h 181237"/>
                  <a:gd name="connsiteX28" fmla="*/ 25394 w 464376"/>
                  <a:gd name="connsiteY28" fmla="*/ 159426 h 181237"/>
                  <a:gd name="connsiteX29" fmla="*/ 9676 w 464376"/>
                  <a:gd name="connsiteY29" fmla="*/ 138169 h 181237"/>
                  <a:gd name="connsiteX30" fmla="*/ 17739 w 464376"/>
                  <a:gd name="connsiteY30" fmla="*/ 136946 h 181237"/>
                  <a:gd name="connsiteX31" fmla="*/ 19830 w 464376"/>
                  <a:gd name="connsiteY31" fmla="*/ 112657 h 181237"/>
                  <a:gd name="connsiteX32" fmla="*/ 28575 w 464376"/>
                  <a:gd name="connsiteY32" fmla="*/ 99340 h 181237"/>
                  <a:gd name="connsiteX33" fmla="*/ 21939 w 464376"/>
                  <a:gd name="connsiteY33"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35763 w 464376"/>
                  <a:gd name="connsiteY22" fmla="*/ 157981 h 181237"/>
                  <a:gd name="connsiteX23" fmla="*/ 120523 w 464376"/>
                  <a:gd name="connsiteY23" fmla="*/ 159886 h 181237"/>
                  <a:gd name="connsiteX24" fmla="*/ 123585 w 464376"/>
                  <a:gd name="connsiteY24" fmla="*/ 181237 h 181237"/>
                  <a:gd name="connsiteX25" fmla="*/ 100911 w 464376"/>
                  <a:gd name="connsiteY25" fmla="*/ 173141 h 181237"/>
                  <a:gd name="connsiteX26" fmla="*/ 53729 w 464376"/>
                  <a:gd name="connsiteY26" fmla="*/ 157219 h 181237"/>
                  <a:gd name="connsiteX27" fmla="*/ 32296 w 464376"/>
                  <a:gd name="connsiteY27" fmla="*/ 174666 h 181237"/>
                  <a:gd name="connsiteX28" fmla="*/ 18368 w 464376"/>
                  <a:gd name="connsiteY28" fmla="*/ 173220 h 181237"/>
                  <a:gd name="connsiteX29" fmla="*/ 25394 w 464376"/>
                  <a:gd name="connsiteY29" fmla="*/ 159426 h 181237"/>
                  <a:gd name="connsiteX30" fmla="*/ 9676 w 464376"/>
                  <a:gd name="connsiteY30" fmla="*/ 138169 h 181237"/>
                  <a:gd name="connsiteX31" fmla="*/ 17739 w 464376"/>
                  <a:gd name="connsiteY31" fmla="*/ 136946 h 181237"/>
                  <a:gd name="connsiteX32" fmla="*/ 19830 w 464376"/>
                  <a:gd name="connsiteY32" fmla="*/ 112657 h 181237"/>
                  <a:gd name="connsiteX33" fmla="*/ 28575 w 464376"/>
                  <a:gd name="connsiteY33" fmla="*/ 99340 h 181237"/>
                  <a:gd name="connsiteX34" fmla="*/ 21939 w 464376"/>
                  <a:gd name="connsiteY34"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135763 w 464376"/>
                  <a:gd name="connsiteY22" fmla="*/ 157981 h 181237"/>
                  <a:gd name="connsiteX23" fmla="*/ 120523 w 464376"/>
                  <a:gd name="connsiteY23" fmla="*/ 159886 h 181237"/>
                  <a:gd name="connsiteX24" fmla="*/ 123585 w 464376"/>
                  <a:gd name="connsiteY24" fmla="*/ 181237 h 181237"/>
                  <a:gd name="connsiteX25" fmla="*/ 100911 w 464376"/>
                  <a:gd name="connsiteY25" fmla="*/ 173141 h 181237"/>
                  <a:gd name="connsiteX26" fmla="*/ 53729 w 464376"/>
                  <a:gd name="connsiteY26" fmla="*/ 157219 h 181237"/>
                  <a:gd name="connsiteX27" fmla="*/ 32296 w 464376"/>
                  <a:gd name="connsiteY27" fmla="*/ 174666 h 181237"/>
                  <a:gd name="connsiteX28" fmla="*/ 18368 w 464376"/>
                  <a:gd name="connsiteY28" fmla="*/ 173220 h 181237"/>
                  <a:gd name="connsiteX29" fmla="*/ 25394 w 464376"/>
                  <a:gd name="connsiteY29" fmla="*/ 159426 h 181237"/>
                  <a:gd name="connsiteX30" fmla="*/ 9676 w 464376"/>
                  <a:gd name="connsiteY30" fmla="*/ 138169 h 181237"/>
                  <a:gd name="connsiteX31" fmla="*/ 19644 w 464376"/>
                  <a:gd name="connsiteY31" fmla="*/ 140756 h 181237"/>
                  <a:gd name="connsiteX32" fmla="*/ 19830 w 464376"/>
                  <a:gd name="connsiteY32" fmla="*/ 112657 h 181237"/>
                  <a:gd name="connsiteX33" fmla="*/ 28575 w 464376"/>
                  <a:gd name="connsiteY33" fmla="*/ 99340 h 181237"/>
                  <a:gd name="connsiteX34" fmla="*/ 21939 w 464376"/>
                  <a:gd name="connsiteY34"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35763 w 464376"/>
                  <a:gd name="connsiteY23" fmla="*/ 157981 h 181237"/>
                  <a:gd name="connsiteX24" fmla="*/ 120523 w 464376"/>
                  <a:gd name="connsiteY24" fmla="*/ 159886 h 181237"/>
                  <a:gd name="connsiteX25" fmla="*/ 123585 w 464376"/>
                  <a:gd name="connsiteY25" fmla="*/ 181237 h 181237"/>
                  <a:gd name="connsiteX26" fmla="*/ 100911 w 464376"/>
                  <a:gd name="connsiteY26" fmla="*/ 173141 h 181237"/>
                  <a:gd name="connsiteX27" fmla="*/ 53729 w 464376"/>
                  <a:gd name="connsiteY27" fmla="*/ 157219 h 181237"/>
                  <a:gd name="connsiteX28" fmla="*/ 32296 w 464376"/>
                  <a:gd name="connsiteY28" fmla="*/ 174666 h 181237"/>
                  <a:gd name="connsiteX29" fmla="*/ 18368 w 464376"/>
                  <a:gd name="connsiteY29" fmla="*/ 173220 h 181237"/>
                  <a:gd name="connsiteX30" fmla="*/ 25394 w 464376"/>
                  <a:gd name="connsiteY30" fmla="*/ 159426 h 181237"/>
                  <a:gd name="connsiteX31" fmla="*/ 9676 w 464376"/>
                  <a:gd name="connsiteY31" fmla="*/ 138169 h 181237"/>
                  <a:gd name="connsiteX32" fmla="*/ 19644 w 464376"/>
                  <a:gd name="connsiteY32" fmla="*/ 140756 h 181237"/>
                  <a:gd name="connsiteX33" fmla="*/ 19830 w 464376"/>
                  <a:gd name="connsiteY33" fmla="*/ 112657 h 181237"/>
                  <a:gd name="connsiteX34" fmla="*/ 28575 w 464376"/>
                  <a:gd name="connsiteY34" fmla="*/ 99340 h 181237"/>
                  <a:gd name="connsiteX35" fmla="*/ 21939 w 464376"/>
                  <a:gd name="connsiteY35"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35763 w 464376"/>
                  <a:gd name="connsiteY24" fmla="*/ 157981 h 181237"/>
                  <a:gd name="connsiteX25" fmla="*/ 120523 w 464376"/>
                  <a:gd name="connsiteY25" fmla="*/ 159886 h 181237"/>
                  <a:gd name="connsiteX26" fmla="*/ 123585 w 464376"/>
                  <a:gd name="connsiteY26" fmla="*/ 181237 h 181237"/>
                  <a:gd name="connsiteX27" fmla="*/ 100911 w 464376"/>
                  <a:gd name="connsiteY27" fmla="*/ 173141 h 181237"/>
                  <a:gd name="connsiteX28" fmla="*/ 53729 w 464376"/>
                  <a:gd name="connsiteY28" fmla="*/ 157219 h 181237"/>
                  <a:gd name="connsiteX29" fmla="*/ 32296 w 464376"/>
                  <a:gd name="connsiteY29" fmla="*/ 174666 h 181237"/>
                  <a:gd name="connsiteX30" fmla="*/ 18368 w 464376"/>
                  <a:gd name="connsiteY30" fmla="*/ 173220 h 181237"/>
                  <a:gd name="connsiteX31" fmla="*/ 25394 w 464376"/>
                  <a:gd name="connsiteY31" fmla="*/ 159426 h 181237"/>
                  <a:gd name="connsiteX32" fmla="*/ 9676 w 464376"/>
                  <a:gd name="connsiteY32" fmla="*/ 138169 h 181237"/>
                  <a:gd name="connsiteX33" fmla="*/ 19644 w 464376"/>
                  <a:gd name="connsiteY33" fmla="*/ 140756 h 181237"/>
                  <a:gd name="connsiteX34" fmla="*/ 19830 w 464376"/>
                  <a:gd name="connsiteY34" fmla="*/ 112657 h 181237"/>
                  <a:gd name="connsiteX35" fmla="*/ 28575 w 464376"/>
                  <a:gd name="connsiteY35" fmla="*/ 99340 h 181237"/>
                  <a:gd name="connsiteX36" fmla="*/ 21939 w 464376"/>
                  <a:gd name="connsiteY36"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35763 w 464376"/>
                  <a:gd name="connsiteY24" fmla="*/ 157981 h 181237"/>
                  <a:gd name="connsiteX25" fmla="*/ 120523 w 464376"/>
                  <a:gd name="connsiteY25" fmla="*/ 159886 h 181237"/>
                  <a:gd name="connsiteX26" fmla="*/ 123585 w 464376"/>
                  <a:gd name="connsiteY26" fmla="*/ 181237 h 181237"/>
                  <a:gd name="connsiteX27" fmla="*/ 100911 w 464376"/>
                  <a:gd name="connsiteY27" fmla="*/ 173141 h 181237"/>
                  <a:gd name="connsiteX28" fmla="*/ 53729 w 464376"/>
                  <a:gd name="connsiteY28" fmla="*/ 157219 h 181237"/>
                  <a:gd name="connsiteX29" fmla="*/ 32296 w 464376"/>
                  <a:gd name="connsiteY29" fmla="*/ 174666 h 181237"/>
                  <a:gd name="connsiteX30" fmla="*/ 18368 w 464376"/>
                  <a:gd name="connsiteY30" fmla="*/ 173220 h 181237"/>
                  <a:gd name="connsiteX31" fmla="*/ 25394 w 464376"/>
                  <a:gd name="connsiteY31" fmla="*/ 159426 h 181237"/>
                  <a:gd name="connsiteX32" fmla="*/ 9676 w 464376"/>
                  <a:gd name="connsiteY32" fmla="*/ 138169 h 181237"/>
                  <a:gd name="connsiteX33" fmla="*/ 19644 w 464376"/>
                  <a:gd name="connsiteY33" fmla="*/ 140756 h 181237"/>
                  <a:gd name="connsiteX34" fmla="*/ 19830 w 464376"/>
                  <a:gd name="connsiteY34" fmla="*/ 112657 h 181237"/>
                  <a:gd name="connsiteX35" fmla="*/ 28575 w 464376"/>
                  <a:gd name="connsiteY35" fmla="*/ 99340 h 181237"/>
                  <a:gd name="connsiteX36" fmla="*/ 21939 w 464376"/>
                  <a:gd name="connsiteY36"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194818 w 464376"/>
                  <a:gd name="connsiteY23" fmla="*/ 171316 h 181237"/>
                  <a:gd name="connsiteX24" fmla="*/ 156718 w 464376"/>
                  <a:gd name="connsiteY24" fmla="*/ 167506 h 181237"/>
                  <a:gd name="connsiteX25" fmla="*/ 135763 w 464376"/>
                  <a:gd name="connsiteY25" fmla="*/ 157981 h 181237"/>
                  <a:gd name="connsiteX26" fmla="*/ 120523 w 464376"/>
                  <a:gd name="connsiteY26" fmla="*/ 159886 h 181237"/>
                  <a:gd name="connsiteX27" fmla="*/ 123585 w 464376"/>
                  <a:gd name="connsiteY27" fmla="*/ 181237 h 181237"/>
                  <a:gd name="connsiteX28" fmla="*/ 100911 w 464376"/>
                  <a:gd name="connsiteY28" fmla="*/ 173141 h 181237"/>
                  <a:gd name="connsiteX29" fmla="*/ 53729 w 464376"/>
                  <a:gd name="connsiteY29" fmla="*/ 157219 h 181237"/>
                  <a:gd name="connsiteX30" fmla="*/ 32296 w 464376"/>
                  <a:gd name="connsiteY30" fmla="*/ 174666 h 181237"/>
                  <a:gd name="connsiteX31" fmla="*/ 18368 w 464376"/>
                  <a:gd name="connsiteY31" fmla="*/ 173220 h 181237"/>
                  <a:gd name="connsiteX32" fmla="*/ 25394 w 464376"/>
                  <a:gd name="connsiteY32" fmla="*/ 159426 h 181237"/>
                  <a:gd name="connsiteX33" fmla="*/ 9676 w 464376"/>
                  <a:gd name="connsiteY33" fmla="*/ 138169 h 181237"/>
                  <a:gd name="connsiteX34" fmla="*/ 19644 w 464376"/>
                  <a:gd name="connsiteY34" fmla="*/ 140756 h 181237"/>
                  <a:gd name="connsiteX35" fmla="*/ 19830 w 464376"/>
                  <a:gd name="connsiteY35" fmla="*/ 112657 h 181237"/>
                  <a:gd name="connsiteX36" fmla="*/ 28575 w 464376"/>
                  <a:gd name="connsiteY36" fmla="*/ 99340 h 181237"/>
                  <a:gd name="connsiteX37" fmla="*/ 21939 w 464376"/>
                  <a:gd name="connsiteY37"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38633 w 464376"/>
                  <a:gd name="connsiteY22" fmla="*/ 159886 h 181237"/>
                  <a:gd name="connsiteX23" fmla="*/ 208153 w 464376"/>
                  <a:gd name="connsiteY23" fmla="*/ 159886 h 181237"/>
                  <a:gd name="connsiteX24" fmla="*/ 194818 w 464376"/>
                  <a:gd name="connsiteY24" fmla="*/ 171316 h 181237"/>
                  <a:gd name="connsiteX25" fmla="*/ 156718 w 464376"/>
                  <a:gd name="connsiteY25" fmla="*/ 167506 h 181237"/>
                  <a:gd name="connsiteX26" fmla="*/ 135763 w 464376"/>
                  <a:gd name="connsiteY26" fmla="*/ 157981 h 181237"/>
                  <a:gd name="connsiteX27" fmla="*/ 120523 w 464376"/>
                  <a:gd name="connsiteY27" fmla="*/ 159886 h 181237"/>
                  <a:gd name="connsiteX28" fmla="*/ 123585 w 464376"/>
                  <a:gd name="connsiteY28" fmla="*/ 181237 h 181237"/>
                  <a:gd name="connsiteX29" fmla="*/ 100911 w 464376"/>
                  <a:gd name="connsiteY29" fmla="*/ 173141 h 181237"/>
                  <a:gd name="connsiteX30" fmla="*/ 53729 w 464376"/>
                  <a:gd name="connsiteY30" fmla="*/ 157219 h 181237"/>
                  <a:gd name="connsiteX31" fmla="*/ 32296 w 464376"/>
                  <a:gd name="connsiteY31" fmla="*/ 174666 h 181237"/>
                  <a:gd name="connsiteX32" fmla="*/ 18368 w 464376"/>
                  <a:gd name="connsiteY32" fmla="*/ 173220 h 181237"/>
                  <a:gd name="connsiteX33" fmla="*/ 25394 w 464376"/>
                  <a:gd name="connsiteY33" fmla="*/ 159426 h 181237"/>
                  <a:gd name="connsiteX34" fmla="*/ 9676 w 464376"/>
                  <a:gd name="connsiteY34" fmla="*/ 138169 h 181237"/>
                  <a:gd name="connsiteX35" fmla="*/ 19644 w 464376"/>
                  <a:gd name="connsiteY35" fmla="*/ 140756 h 181237"/>
                  <a:gd name="connsiteX36" fmla="*/ 19830 w 464376"/>
                  <a:gd name="connsiteY36" fmla="*/ 112657 h 181237"/>
                  <a:gd name="connsiteX37" fmla="*/ 28575 w 464376"/>
                  <a:gd name="connsiteY37" fmla="*/ 99340 h 181237"/>
                  <a:gd name="connsiteX38" fmla="*/ 21939 w 464376"/>
                  <a:gd name="connsiteY38"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1398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50063 w 464376"/>
                  <a:gd name="connsiteY22" fmla="*/ 169411 h 181237"/>
                  <a:gd name="connsiteX23" fmla="*/ 238633 w 464376"/>
                  <a:gd name="connsiteY23" fmla="*/ 159886 h 181237"/>
                  <a:gd name="connsiteX24" fmla="*/ 208153 w 464376"/>
                  <a:gd name="connsiteY24" fmla="*/ 159886 h 181237"/>
                  <a:gd name="connsiteX25" fmla="*/ 194818 w 464376"/>
                  <a:gd name="connsiteY25" fmla="*/ 171316 h 181237"/>
                  <a:gd name="connsiteX26" fmla="*/ 156718 w 464376"/>
                  <a:gd name="connsiteY26" fmla="*/ 167506 h 181237"/>
                  <a:gd name="connsiteX27" fmla="*/ 135763 w 464376"/>
                  <a:gd name="connsiteY27" fmla="*/ 157981 h 181237"/>
                  <a:gd name="connsiteX28" fmla="*/ 120523 w 464376"/>
                  <a:gd name="connsiteY28" fmla="*/ 159886 h 181237"/>
                  <a:gd name="connsiteX29" fmla="*/ 123585 w 464376"/>
                  <a:gd name="connsiteY29" fmla="*/ 181237 h 181237"/>
                  <a:gd name="connsiteX30" fmla="*/ 100911 w 464376"/>
                  <a:gd name="connsiteY30" fmla="*/ 173141 h 181237"/>
                  <a:gd name="connsiteX31" fmla="*/ 53729 w 464376"/>
                  <a:gd name="connsiteY31" fmla="*/ 157219 h 181237"/>
                  <a:gd name="connsiteX32" fmla="*/ 32296 w 464376"/>
                  <a:gd name="connsiteY32" fmla="*/ 174666 h 181237"/>
                  <a:gd name="connsiteX33" fmla="*/ 18368 w 464376"/>
                  <a:gd name="connsiteY33" fmla="*/ 173220 h 181237"/>
                  <a:gd name="connsiteX34" fmla="*/ 25394 w 464376"/>
                  <a:gd name="connsiteY34" fmla="*/ 159426 h 181237"/>
                  <a:gd name="connsiteX35" fmla="*/ 9676 w 464376"/>
                  <a:gd name="connsiteY35" fmla="*/ 138169 h 181237"/>
                  <a:gd name="connsiteX36" fmla="*/ 19644 w 464376"/>
                  <a:gd name="connsiteY36" fmla="*/ 140756 h 181237"/>
                  <a:gd name="connsiteX37" fmla="*/ 19830 w 464376"/>
                  <a:gd name="connsiteY37" fmla="*/ 112657 h 181237"/>
                  <a:gd name="connsiteX38" fmla="*/ 28575 w 464376"/>
                  <a:gd name="connsiteY38" fmla="*/ 99340 h 181237"/>
                  <a:gd name="connsiteX39" fmla="*/ 21939 w 464376"/>
                  <a:gd name="connsiteY39" fmla="*/ 90194 h 181237"/>
                  <a:gd name="connsiteX0" fmla="*/ 21939 w 464376"/>
                  <a:gd name="connsiteY0" fmla="*/ 90194 h 181237"/>
                  <a:gd name="connsiteX1" fmla="*/ 0 w 464376"/>
                  <a:gd name="connsiteY1" fmla="*/ 54378 h 181237"/>
                  <a:gd name="connsiteX2" fmla="*/ 21463 w 464376"/>
                  <a:gd name="connsiteY2" fmla="*/ 45585 h 181237"/>
                  <a:gd name="connsiteX3" fmla="*/ 19830 w 464376"/>
                  <a:gd name="connsiteY3" fmla="*/ 20106 h 181237"/>
                  <a:gd name="connsiteX4" fmla="*/ 38694 w 464376"/>
                  <a:gd name="connsiteY4" fmla="*/ 1532 h 181237"/>
                  <a:gd name="connsiteX5" fmla="*/ 55753 w 464376"/>
                  <a:gd name="connsiteY5" fmla="*/ 3675 h 181237"/>
                  <a:gd name="connsiteX6" fmla="*/ 84328 w 464376"/>
                  <a:gd name="connsiteY6" fmla="*/ 13200 h 181237"/>
                  <a:gd name="connsiteX7" fmla="*/ 116356 w 464376"/>
                  <a:gd name="connsiteY7" fmla="*/ 7929 h 181237"/>
                  <a:gd name="connsiteX8" fmla="*/ 202559 w 464376"/>
                  <a:gd name="connsiteY8" fmla="*/ 13342 h 181237"/>
                  <a:gd name="connsiteX9" fmla="*/ 258398 w 464376"/>
                  <a:gd name="connsiteY9" fmla="*/ 14788 h 181237"/>
                  <a:gd name="connsiteX10" fmla="*/ 318046 w 464376"/>
                  <a:gd name="connsiteY10" fmla="*/ 26677 h 181237"/>
                  <a:gd name="connsiteX11" fmla="*/ 369959 w 464376"/>
                  <a:gd name="connsiteY11" fmla="*/ 21264 h 181237"/>
                  <a:gd name="connsiteX12" fmla="*/ 430476 w 464376"/>
                  <a:gd name="connsiteY12" fmla="*/ 45347 h 181237"/>
                  <a:gd name="connsiteX13" fmla="*/ 458865 w 464376"/>
                  <a:gd name="connsiteY13" fmla="*/ 39156 h 181237"/>
                  <a:gd name="connsiteX14" fmla="*/ 457740 w 464376"/>
                  <a:gd name="connsiteY14" fmla="*/ 65808 h 181237"/>
                  <a:gd name="connsiteX15" fmla="*/ 464376 w 464376"/>
                  <a:gd name="connsiteY15" fmla="*/ 94004 h 181237"/>
                  <a:gd name="connsiteX16" fmla="*/ 436753 w 464376"/>
                  <a:gd name="connsiteY16" fmla="*/ 100831 h 181237"/>
                  <a:gd name="connsiteX17" fmla="*/ 421545 w 464376"/>
                  <a:gd name="connsiteY17" fmla="*/ 110770 h 181237"/>
                  <a:gd name="connsiteX18" fmla="*/ 366267 w 464376"/>
                  <a:gd name="connsiteY18" fmla="*/ 163695 h 181237"/>
                  <a:gd name="connsiteX19" fmla="*/ 322453 w 464376"/>
                  <a:gd name="connsiteY19" fmla="*/ 171316 h 181237"/>
                  <a:gd name="connsiteX20" fmla="*/ 297688 w 464376"/>
                  <a:gd name="connsiteY20" fmla="*/ 165601 h 181237"/>
                  <a:gd name="connsiteX21" fmla="*/ 269113 w 464376"/>
                  <a:gd name="connsiteY21" fmla="*/ 169411 h 181237"/>
                  <a:gd name="connsiteX22" fmla="*/ 250063 w 464376"/>
                  <a:gd name="connsiteY22" fmla="*/ 169411 h 181237"/>
                  <a:gd name="connsiteX23" fmla="*/ 238633 w 464376"/>
                  <a:gd name="connsiteY23" fmla="*/ 159886 h 181237"/>
                  <a:gd name="connsiteX24" fmla="*/ 208153 w 464376"/>
                  <a:gd name="connsiteY24" fmla="*/ 159886 h 181237"/>
                  <a:gd name="connsiteX25" fmla="*/ 194818 w 464376"/>
                  <a:gd name="connsiteY25" fmla="*/ 171316 h 181237"/>
                  <a:gd name="connsiteX26" fmla="*/ 156718 w 464376"/>
                  <a:gd name="connsiteY26" fmla="*/ 167506 h 181237"/>
                  <a:gd name="connsiteX27" fmla="*/ 135763 w 464376"/>
                  <a:gd name="connsiteY27" fmla="*/ 157981 h 181237"/>
                  <a:gd name="connsiteX28" fmla="*/ 120523 w 464376"/>
                  <a:gd name="connsiteY28" fmla="*/ 159886 h 181237"/>
                  <a:gd name="connsiteX29" fmla="*/ 123585 w 464376"/>
                  <a:gd name="connsiteY29" fmla="*/ 181237 h 181237"/>
                  <a:gd name="connsiteX30" fmla="*/ 100911 w 464376"/>
                  <a:gd name="connsiteY30" fmla="*/ 173141 h 181237"/>
                  <a:gd name="connsiteX31" fmla="*/ 53729 w 464376"/>
                  <a:gd name="connsiteY31" fmla="*/ 157219 h 181237"/>
                  <a:gd name="connsiteX32" fmla="*/ 32296 w 464376"/>
                  <a:gd name="connsiteY32" fmla="*/ 174666 h 181237"/>
                  <a:gd name="connsiteX33" fmla="*/ 18368 w 464376"/>
                  <a:gd name="connsiteY33" fmla="*/ 173220 h 181237"/>
                  <a:gd name="connsiteX34" fmla="*/ 25394 w 464376"/>
                  <a:gd name="connsiteY34" fmla="*/ 159426 h 181237"/>
                  <a:gd name="connsiteX35" fmla="*/ 9676 w 464376"/>
                  <a:gd name="connsiteY35" fmla="*/ 138169 h 181237"/>
                  <a:gd name="connsiteX36" fmla="*/ 19644 w 464376"/>
                  <a:gd name="connsiteY36" fmla="*/ 140756 h 181237"/>
                  <a:gd name="connsiteX37" fmla="*/ 19830 w 464376"/>
                  <a:gd name="connsiteY37" fmla="*/ 112657 h 181237"/>
                  <a:gd name="connsiteX38" fmla="*/ 28575 w 464376"/>
                  <a:gd name="connsiteY38" fmla="*/ 99340 h 181237"/>
                  <a:gd name="connsiteX39" fmla="*/ 21939 w 464376"/>
                  <a:gd name="connsiteY39" fmla="*/ 90194 h 181237"/>
                  <a:gd name="connsiteX0" fmla="*/ 21939 w 464376"/>
                  <a:gd name="connsiteY0" fmla="*/ 89499 h 180542"/>
                  <a:gd name="connsiteX1" fmla="*/ 0 w 464376"/>
                  <a:gd name="connsiteY1" fmla="*/ 53683 h 180542"/>
                  <a:gd name="connsiteX2" fmla="*/ 21463 w 464376"/>
                  <a:gd name="connsiteY2" fmla="*/ 44890 h 180542"/>
                  <a:gd name="connsiteX3" fmla="*/ 19830 w 464376"/>
                  <a:gd name="connsiteY3" fmla="*/ 19411 h 180542"/>
                  <a:gd name="connsiteX4" fmla="*/ 38694 w 464376"/>
                  <a:gd name="connsiteY4" fmla="*/ 837 h 180542"/>
                  <a:gd name="connsiteX5" fmla="*/ 59563 w 464376"/>
                  <a:gd name="connsiteY5" fmla="*/ 8695 h 180542"/>
                  <a:gd name="connsiteX6" fmla="*/ 84328 w 464376"/>
                  <a:gd name="connsiteY6" fmla="*/ 12505 h 180542"/>
                  <a:gd name="connsiteX7" fmla="*/ 116356 w 464376"/>
                  <a:gd name="connsiteY7" fmla="*/ 7234 h 180542"/>
                  <a:gd name="connsiteX8" fmla="*/ 202559 w 464376"/>
                  <a:gd name="connsiteY8" fmla="*/ 12647 h 180542"/>
                  <a:gd name="connsiteX9" fmla="*/ 258398 w 464376"/>
                  <a:gd name="connsiteY9" fmla="*/ 14093 h 180542"/>
                  <a:gd name="connsiteX10" fmla="*/ 318046 w 464376"/>
                  <a:gd name="connsiteY10" fmla="*/ 25982 h 180542"/>
                  <a:gd name="connsiteX11" fmla="*/ 369959 w 464376"/>
                  <a:gd name="connsiteY11" fmla="*/ 20569 h 180542"/>
                  <a:gd name="connsiteX12" fmla="*/ 430476 w 464376"/>
                  <a:gd name="connsiteY12" fmla="*/ 44652 h 180542"/>
                  <a:gd name="connsiteX13" fmla="*/ 458865 w 464376"/>
                  <a:gd name="connsiteY13" fmla="*/ 38461 h 180542"/>
                  <a:gd name="connsiteX14" fmla="*/ 457740 w 464376"/>
                  <a:gd name="connsiteY14" fmla="*/ 65113 h 180542"/>
                  <a:gd name="connsiteX15" fmla="*/ 464376 w 464376"/>
                  <a:gd name="connsiteY15" fmla="*/ 93309 h 180542"/>
                  <a:gd name="connsiteX16" fmla="*/ 436753 w 464376"/>
                  <a:gd name="connsiteY16" fmla="*/ 100136 h 180542"/>
                  <a:gd name="connsiteX17" fmla="*/ 421545 w 464376"/>
                  <a:gd name="connsiteY17" fmla="*/ 110075 h 180542"/>
                  <a:gd name="connsiteX18" fmla="*/ 366267 w 464376"/>
                  <a:gd name="connsiteY18" fmla="*/ 163000 h 180542"/>
                  <a:gd name="connsiteX19" fmla="*/ 322453 w 464376"/>
                  <a:gd name="connsiteY19" fmla="*/ 170621 h 180542"/>
                  <a:gd name="connsiteX20" fmla="*/ 297688 w 464376"/>
                  <a:gd name="connsiteY20" fmla="*/ 164906 h 180542"/>
                  <a:gd name="connsiteX21" fmla="*/ 269113 w 464376"/>
                  <a:gd name="connsiteY21" fmla="*/ 168716 h 180542"/>
                  <a:gd name="connsiteX22" fmla="*/ 250063 w 464376"/>
                  <a:gd name="connsiteY22" fmla="*/ 168716 h 180542"/>
                  <a:gd name="connsiteX23" fmla="*/ 238633 w 464376"/>
                  <a:gd name="connsiteY23" fmla="*/ 159191 h 180542"/>
                  <a:gd name="connsiteX24" fmla="*/ 208153 w 464376"/>
                  <a:gd name="connsiteY24" fmla="*/ 159191 h 180542"/>
                  <a:gd name="connsiteX25" fmla="*/ 194818 w 464376"/>
                  <a:gd name="connsiteY25" fmla="*/ 170621 h 180542"/>
                  <a:gd name="connsiteX26" fmla="*/ 156718 w 464376"/>
                  <a:gd name="connsiteY26" fmla="*/ 166811 h 180542"/>
                  <a:gd name="connsiteX27" fmla="*/ 135763 w 464376"/>
                  <a:gd name="connsiteY27" fmla="*/ 157286 h 180542"/>
                  <a:gd name="connsiteX28" fmla="*/ 120523 w 464376"/>
                  <a:gd name="connsiteY28" fmla="*/ 159191 h 180542"/>
                  <a:gd name="connsiteX29" fmla="*/ 123585 w 464376"/>
                  <a:gd name="connsiteY29" fmla="*/ 180542 h 180542"/>
                  <a:gd name="connsiteX30" fmla="*/ 100911 w 464376"/>
                  <a:gd name="connsiteY30" fmla="*/ 172446 h 180542"/>
                  <a:gd name="connsiteX31" fmla="*/ 53729 w 464376"/>
                  <a:gd name="connsiteY31" fmla="*/ 156524 h 180542"/>
                  <a:gd name="connsiteX32" fmla="*/ 32296 w 464376"/>
                  <a:gd name="connsiteY32" fmla="*/ 173971 h 180542"/>
                  <a:gd name="connsiteX33" fmla="*/ 18368 w 464376"/>
                  <a:gd name="connsiteY33" fmla="*/ 172525 h 180542"/>
                  <a:gd name="connsiteX34" fmla="*/ 25394 w 464376"/>
                  <a:gd name="connsiteY34" fmla="*/ 158731 h 180542"/>
                  <a:gd name="connsiteX35" fmla="*/ 9676 w 464376"/>
                  <a:gd name="connsiteY35" fmla="*/ 137474 h 180542"/>
                  <a:gd name="connsiteX36" fmla="*/ 19644 w 464376"/>
                  <a:gd name="connsiteY36" fmla="*/ 140061 h 180542"/>
                  <a:gd name="connsiteX37" fmla="*/ 19830 w 464376"/>
                  <a:gd name="connsiteY37" fmla="*/ 111962 h 180542"/>
                  <a:gd name="connsiteX38" fmla="*/ 28575 w 464376"/>
                  <a:gd name="connsiteY38" fmla="*/ 98645 h 180542"/>
                  <a:gd name="connsiteX39" fmla="*/ 21939 w 464376"/>
                  <a:gd name="connsiteY39" fmla="*/ 89499 h 180542"/>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69959 w 464376"/>
                  <a:gd name="connsiteY11" fmla="*/ 1712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73769 w 464376"/>
                  <a:gd name="connsiteY11" fmla="*/ 2474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0476 w 464376"/>
                  <a:gd name="connsiteY12" fmla="*/ 41209 h 177099"/>
                  <a:gd name="connsiteX13" fmla="*/ 458865 w 464376"/>
                  <a:gd name="connsiteY13" fmla="*/ 35018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0476 w 464376"/>
                  <a:gd name="connsiteY12" fmla="*/ 41209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2381 w 464376"/>
                  <a:gd name="connsiteY12" fmla="*/ 43114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9676 w 464376"/>
                  <a:gd name="connsiteY35" fmla="*/ 134031 h 177099"/>
                  <a:gd name="connsiteX36" fmla="*/ 19644 w 464376"/>
                  <a:gd name="connsiteY36" fmla="*/ 136618 h 177099"/>
                  <a:gd name="connsiteX37" fmla="*/ 19830 w 464376"/>
                  <a:gd name="connsiteY37" fmla="*/ 108519 h 177099"/>
                  <a:gd name="connsiteX38" fmla="*/ 28575 w 464376"/>
                  <a:gd name="connsiteY38" fmla="*/ 95202 h 177099"/>
                  <a:gd name="connsiteX39" fmla="*/ 21939 w 464376"/>
                  <a:gd name="connsiteY39" fmla="*/ 86056 h 177099"/>
                  <a:gd name="connsiteX0" fmla="*/ 21939 w 464376"/>
                  <a:gd name="connsiteY0" fmla="*/ 86056 h 177099"/>
                  <a:gd name="connsiteX1" fmla="*/ 0 w 464376"/>
                  <a:gd name="connsiteY1" fmla="*/ 50240 h 177099"/>
                  <a:gd name="connsiteX2" fmla="*/ 21463 w 464376"/>
                  <a:gd name="connsiteY2" fmla="*/ 41447 h 177099"/>
                  <a:gd name="connsiteX3" fmla="*/ 19830 w 464376"/>
                  <a:gd name="connsiteY3" fmla="*/ 15968 h 177099"/>
                  <a:gd name="connsiteX4" fmla="*/ 38694 w 464376"/>
                  <a:gd name="connsiteY4" fmla="*/ 1204 h 177099"/>
                  <a:gd name="connsiteX5" fmla="*/ 59563 w 464376"/>
                  <a:gd name="connsiteY5" fmla="*/ 5252 h 177099"/>
                  <a:gd name="connsiteX6" fmla="*/ 84328 w 464376"/>
                  <a:gd name="connsiteY6" fmla="*/ 9062 h 177099"/>
                  <a:gd name="connsiteX7" fmla="*/ 116356 w 464376"/>
                  <a:gd name="connsiteY7" fmla="*/ 3791 h 177099"/>
                  <a:gd name="connsiteX8" fmla="*/ 202559 w 464376"/>
                  <a:gd name="connsiteY8" fmla="*/ 9204 h 177099"/>
                  <a:gd name="connsiteX9" fmla="*/ 258398 w 464376"/>
                  <a:gd name="connsiteY9" fmla="*/ 10650 h 177099"/>
                  <a:gd name="connsiteX10" fmla="*/ 318046 w 464376"/>
                  <a:gd name="connsiteY10" fmla="*/ 22539 h 177099"/>
                  <a:gd name="connsiteX11" fmla="*/ 358529 w 464376"/>
                  <a:gd name="connsiteY11" fmla="*/ 17126 h 177099"/>
                  <a:gd name="connsiteX12" fmla="*/ 432381 w 464376"/>
                  <a:gd name="connsiteY12" fmla="*/ 43114 h 177099"/>
                  <a:gd name="connsiteX13" fmla="*/ 455055 w 464376"/>
                  <a:gd name="connsiteY13" fmla="*/ 44543 h 177099"/>
                  <a:gd name="connsiteX14" fmla="*/ 457740 w 464376"/>
                  <a:gd name="connsiteY14" fmla="*/ 61670 h 177099"/>
                  <a:gd name="connsiteX15" fmla="*/ 464376 w 464376"/>
                  <a:gd name="connsiteY15" fmla="*/ 89866 h 177099"/>
                  <a:gd name="connsiteX16" fmla="*/ 436753 w 464376"/>
                  <a:gd name="connsiteY16" fmla="*/ 96693 h 177099"/>
                  <a:gd name="connsiteX17" fmla="*/ 421545 w 464376"/>
                  <a:gd name="connsiteY17" fmla="*/ 106632 h 177099"/>
                  <a:gd name="connsiteX18" fmla="*/ 366267 w 464376"/>
                  <a:gd name="connsiteY18" fmla="*/ 159557 h 177099"/>
                  <a:gd name="connsiteX19" fmla="*/ 322453 w 464376"/>
                  <a:gd name="connsiteY19" fmla="*/ 167178 h 177099"/>
                  <a:gd name="connsiteX20" fmla="*/ 297688 w 464376"/>
                  <a:gd name="connsiteY20" fmla="*/ 161463 h 177099"/>
                  <a:gd name="connsiteX21" fmla="*/ 269113 w 464376"/>
                  <a:gd name="connsiteY21" fmla="*/ 165273 h 177099"/>
                  <a:gd name="connsiteX22" fmla="*/ 250063 w 464376"/>
                  <a:gd name="connsiteY22" fmla="*/ 165273 h 177099"/>
                  <a:gd name="connsiteX23" fmla="*/ 238633 w 464376"/>
                  <a:gd name="connsiteY23" fmla="*/ 155748 h 177099"/>
                  <a:gd name="connsiteX24" fmla="*/ 208153 w 464376"/>
                  <a:gd name="connsiteY24" fmla="*/ 155748 h 177099"/>
                  <a:gd name="connsiteX25" fmla="*/ 194818 w 464376"/>
                  <a:gd name="connsiteY25" fmla="*/ 167178 h 177099"/>
                  <a:gd name="connsiteX26" fmla="*/ 156718 w 464376"/>
                  <a:gd name="connsiteY26" fmla="*/ 163368 h 177099"/>
                  <a:gd name="connsiteX27" fmla="*/ 135763 w 464376"/>
                  <a:gd name="connsiteY27" fmla="*/ 153843 h 177099"/>
                  <a:gd name="connsiteX28" fmla="*/ 120523 w 464376"/>
                  <a:gd name="connsiteY28" fmla="*/ 155748 h 177099"/>
                  <a:gd name="connsiteX29" fmla="*/ 123585 w 464376"/>
                  <a:gd name="connsiteY29" fmla="*/ 177099 h 177099"/>
                  <a:gd name="connsiteX30" fmla="*/ 100911 w 464376"/>
                  <a:gd name="connsiteY30" fmla="*/ 169003 h 177099"/>
                  <a:gd name="connsiteX31" fmla="*/ 53729 w 464376"/>
                  <a:gd name="connsiteY31" fmla="*/ 153081 h 177099"/>
                  <a:gd name="connsiteX32" fmla="*/ 32296 w 464376"/>
                  <a:gd name="connsiteY32" fmla="*/ 170528 h 177099"/>
                  <a:gd name="connsiteX33" fmla="*/ 18368 w 464376"/>
                  <a:gd name="connsiteY33" fmla="*/ 169082 h 177099"/>
                  <a:gd name="connsiteX34" fmla="*/ 25394 w 464376"/>
                  <a:gd name="connsiteY34" fmla="*/ 155288 h 177099"/>
                  <a:gd name="connsiteX35" fmla="*/ 19644 w 464376"/>
                  <a:gd name="connsiteY35" fmla="*/ 136618 h 177099"/>
                  <a:gd name="connsiteX36" fmla="*/ 19830 w 464376"/>
                  <a:gd name="connsiteY36" fmla="*/ 108519 h 177099"/>
                  <a:gd name="connsiteX37" fmla="*/ 28575 w 464376"/>
                  <a:gd name="connsiteY37" fmla="*/ 95202 h 177099"/>
                  <a:gd name="connsiteX38" fmla="*/ 21939 w 464376"/>
                  <a:gd name="connsiteY38" fmla="*/ 86056 h 177099"/>
                  <a:gd name="connsiteX0" fmla="*/ 21939 w 464376"/>
                  <a:gd name="connsiteY0" fmla="*/ 86056 h 170528"/>
                  <a:gd name="connsiteX1" fmla="*/ 0 w 464376"/>
                  <a:gd name="connsiteY1" fmla="*/ 50240 h 170528"/>
                  <a:gd name="connsiteX2" fmla="*/ 21463 w 464376"/>
                  <a:gd name="connsiteY2" fmla="*/ 41447 h 170528"/>
                  <a:gd name="connsiteX3" fmla="*/ 19830 w 464376"/>
                  <a:gd name="connsiteY3" fmla="*/ 15968 h 170528"/>
                  <a:gd name="connsiteX4" fmla="*/ 38694 w 464376"/>
                  <a:gd name="connsiteY4" fmla="*/ 1204 h 170528"/>
                  <a:gd name="connsiteX5" fmla="*/ 59563 w 464376"/>
                  <a:gd name="connsiteY5" fmla="*/ 5252 h 170528"/>
                  <a:gd name="connsiteX6" fmla="*/ 84328 w 464376"/>
                  <a:gd name="connsiteY6" fmla="*/ 9062 h 170528"/>
                  <a:gd name="connsiteX7" fmla="*/ 116356 w 464376"/>
                  <a:gd name="connsiteY7" fmla="*/ 3791 h 170528"/>
                  <a:gd name="connsiteX8" fmla="*/ 202559 w 464376"/>
                  <a:gd name="connsiteY8" fmla="*/ 9204 h 170528"/>
                  <a:gd name="connsiteX9" fmla="*/ 258398 w 464376"/>
                  <a:gd name="connsiteY9" fmla="*/ 10650 h 170528"/>
                  <a:gd name="connsiteX10" fmla="*/ 318046 w 464376"/>
                  <a:gd name="connsiteY10" fmla="*/ 22539 h 170528"/>
                  <a:gd name="connsiteX11" fmla="*/ 358529 w 464376"/>
                  <a:gd name="connsiteY11" fmla="*/ 17126 h 170528"/>
                  <a:gd name="connsiteX12" fmla="*/ 432381 w 464376"/>
                  <a:gd name="connsiteY12" fmla="*/ 43114 h 170528"/>
                  <a:gd name="connsiteX13" fmla="*/ 455055 w 464376"/>
                  <a:gd name="connsiteY13" fmla="*/ 44543 h 170528"/>
                  <a:gd name="connsiteX14" fmla="*/ 457740 w 464376"/>
                  <a:gd name="connsiteY14" fmla="*/ 61670 h 170528"/>
                  <a:gd name="connsiteX15" fmla="*/ 464376 w 464376"/>
                  <a:gd name="connsiteY15" fmla="*/ 89866 h 170528"/>
                  <a:gd name="connsiteX16" fmla="*/ 436753 w 464376"/>
                  <a:gd name="connsiteY16" fmla="*/ 96693 h 170528"/>
                  <a:gd name="connsiteX17" fmla="*/ 421545 w 464376"/>
                  <a:gd name="connsiteY17" fmla="*/ 106632 h 170528"/>
                  <a:gd name="connsiteX18" fmla="*/ 366267 w 464376"/>
                  <a:gd name="connsiteY18" fmla="*/ 159557 h 170528"/>
                  <a:gd name="connsiteX19" fmla="*/ 322453 w 464376"/>
                  <a:gd name="connsiteY19" fmla="*/ 167178 h 170528"/>
                  <a:gd name="connsiteX20" fmla="*/ 297688 w 464376"/>
                  <a:gd name="connsiteY20" fmla="*/ 161463 h 170528"/>
                  <a:gd name="connsiteX21" fmla="*/ 269113 w 464376"/>
                  <a:gd name="connsiteY21" fmla="*/ 165273 h 170528"/>
                  <a:gd name="connsiteX22" fmla="*/ 250063 w 464376"/>
                  <a:gd name="connsiteY22" fmla="*/ 165273 h 170528"/>
                  <a:gd name="connsiteX23" fmla="*/ 238633 w 464376"/>
                  <a:gd name="connsiteY23" fmla="*/ 155748 h 170528"/>
                  <a:gd name="connsiteX24" fmla="*/ 208153 w 464376"/>
                  <a:gd name="connsiteY24" fmla="*/ 155748 h 170528"/>
                  <a:gd name="connsiteX25" fmla="*/ 194818 w 464376"/>
                  <a:gd name="connsiteY25" fmla="*/ 167178 h 170528"/>
                  <a:gd name="connsiteX26" fmla="*/ 156718 w 464376"/>
                  <a:gd name="connsiteY26" fmla="*/ 163368 h 170528"/>
                  <a:gd name="connsiteX27" fmla="*/ 135763 w 464376"/>
                  <a:gd name="connsiteY27" fmla="*/ 153843 h 170528"/>
                  <a:gd name="connsiteX28" fmla="*/ 120523 w 464376"/>
                  <a:gd name="connsiteY28" fmla="*/ 155748 h 170528"/>
                  <a:gd name="connsiteX29" fmla="*/ 123585 w 464376"/>
                  <a:gd name="connsiteY29" fmla="*/ 169479 h 170528"/>
                  <a:gd name="connsiteX30" fmla="*/ 100911 w 464376"/>
                  <a:gd name="connsiteY30" fmla="*/ 169003 h 170528"/>
                  <a:gd name="connsiteX31" fmla="*/ 53729 w 464376"/>
                  <a:gd name="connsiteY31" fmla="*/ 153081 h 170528"/>
                  <a:gd name="connsiteX32" fmla="*/ 32296 w 464376"/>
                  <a:gd name="connsiteY32" fmla="*/ 170528 h 170528"/>
                  <a:gd name="connsiteX33" fmla="*/ 18368 w 464376"/>
                  <a:gd name="connsiteY33" fmla="*/ 169082 h 170528"/>
                  <a:gd name="connsiteX34" fmla="*/ 25394 w 464376"/>
                  <a:gd name="connsiteY34" fmla="*/ 155288 h 170528"/>
                  <a:gd name="connsiteX35" fmla="*/ 19644 w 464376"/>
                  <a:gd name="connsiteY35" fmla="*/ 136618 h 170528"/>
                  <a:gd name="connsiteX36" fmla="*/ 19830 w 464376"/>
                  <a:gd name="connsiteY36" fmla="*/ 108519 h 170528"/>
                  <a:gd name="connsiteX37" fmla="*/ 28575 w 464376"/>
                  <a:gd name="connsiteY37" fmla="*/ 95202 h 170528"/>
                  <a:gd name="connsiteX38" fmla="*/ 21939 w 464376"/>
                  <a:gd name="connsiteY38" fmla="*/ 86056 h 170528"/>
                  <a:gd name="connsiteX0" fmla="*/ 21939 w 464376"/>
                  <a:gd name="connsiteY0" fmla="*/ 86056 h 170528"/>
                  <a:gd name="connsiteX1" fmla="*/ 0 w 464376"/>
                  <a:gd name="connsiteY1" fmla="*/ 50240 h 170528"/>
                  <a:gd name="connsiteX2" fmla="*/ 21463 w 464376"/>
                  <a:gd name="connsiteY2" fmla="*/ 41447 h 170528"/>
                  <a:gd name="connsiteX3" fmla="*/ 19830 w 464376"/>
                  <a:gd name="connsiteY3" fmla="*/ 15968 h 170528"/>
                  <a:gd name="connsiteX4" fmla="*/ 38694 w 464376"/>
                  <a:gd name="connsiteY4" fmla="*/ 1204 h 170528"/>
                  <a:gd name="connsiteX5" fmla="*/ 59563 w 464376"/>
                  <a:gd name="connsiteY5" fmla="*/ 5252 h 170528"/>
                  <a:gd name="connsiteX6" fmla="*/ 84328 w 464376"/>
                  <a:gd name="connsiteY6" fmla="*/ 9062 h 170528"/>
                  <a:gd name="connsiteX7" fmla="*/ 116356 w 464376"/>
                  <a:gd name="connsiteY7" fmla="*/ 3791 h 170528"/>
                  <a:gd name="connsiteX8" fmla="*/ 202559 w 464376"/>
                  <a:gd name="connsiteY8" fmla="*/ 9204 h 170528"/>
                  <a:gd name="connsiteX9" fmla="*/ 258398 w 464376"/>
                  <a:gd name="connsiteY9" fmla="*/ 10650 h 170528"/>
                  <a:gd name="connsiteX10" fmla="*/ 318046 w 464376"/>
                  <a:gd name="connsiteY10" fmla="*/ 22539 h 170528"/>
                  <a:gd name="connsiteX11" fmla="*/ 358529 w 464376"/>
                  <a:gd name="connsiteY11" fmla="*/ 17126 h 170528"/>
                  <a:gd name="connsiteX12" fmla="*/ 432381 w 464376"/>
                  <a:gd name="connsiteY12" fmla="*/ 43114 h 170528"/>
                  <a:gd name="connsiteX13" fmla="*/ 455055 w 464376"/>
                  <a:gd name="connsiteY13" fmla="*/ 44543 h 170528"/>
                  <a:gd name="connsiteX14" fmla="*/ 457740 w 464376"/>
                  <a:gd name="connsiteY14" fmla="*/ 61670 h 170528"/>
                  <a:gd name="connsiteX15" fmla="*/ 464376 w 464376"/>
                  <a:gd name="connsiteY15" fmla="*/ 89866 h 170528"/>
                  <a:gd name="connsiteX16" fmla="*/ 436753 w 464376"/>
                  <a:gd name="connsiteY16" fmla="*/ 96693 h 170528"/>
                  <a:gd name="connsiteX17" fmla="*/ 421545 w 464376"/>
                  <a:gd name="connsiteY17" fmla="*/ 106632 h 170528"/>
                  <a:gd name="connsiteX18" fmla="*/ 366267 w 464376"/>
                  <a:gd name="connsiteY18" fmla="*/ 159557 h 170528"/>
                  <a:gd name="connsiteX19" fmla="*/ 322453 w 464376"/>
                  <a:gd name="connsiteY19" fmla="*/ 167178 h 170528"/>
                  <a:gd name="connsiteX20" fmla="*/ 297688 w 464376"/>
                  <a:gd name="connsiteY20" fmla="*/ 161463 h 170528"/>
                  <a:gd name="connsiteX21" fmla="*/ 269113 w 464376"/>
                  <a:gd name="connsiteY21" fmla="*/ 165273 h 170528"/>
                  <a:gd name="connsiteX22" fmla="*/ 250063 w 464376"/>
                  <a:gd name="connsiteY22" fmla="*/ 165273 h 170528"/>
                  <a:gd name="connsiteX23" fmla="*/ 238633 w 464376"/>
                  <a:gd name="connsiteY23" fmla="*/ 155748 h 170528"/>
                  <a:gd name="connsiteX24" fmla="*/ 208153 w 464376"/>
                  <a:gd name="connsiteY24" fmla="*/ 155748 h 170528"/>
                  <a:gd name="connsiteX25" fmla="*/ 194818 w 464376"/>
                  <a:gd name="connsiteY25" fmla="*/ 165273 h 170528"/>
                  <a:gd name="connsiteX26" fmla="*/ 156718 w 464376"/>
                  <a:gd name="connsiteY26" fmla="*/ 163368 h 170528"/>
                  <a:gd name="connsiteX27" fmla="*/ 135763 w 464376"/>
                  <a:gd name="connsiteY27" fmla="*/ 153843 h 170528"/>
                  <a:gd name="connsiteX28" fmla="*/ 120523 w 464376"/>
                  <a:gd name="connsiteY28" fmla="*/ 155748 h 170528"/>
                  <a:gd name="connsiteX29" fmla="*/ 123585 w 464376"/>
                  <a:gd name="connsiteY29" fmla="*/ 169479 h 170528"/>
                  <a:gd name="connsiteX30" fmla="*/ 100911 w 464376"/>
                  <a:gd name="connsiteY30" fmla="*/ 169003 h 170528"/>
                  <a:gd name="connsiteX31" fmla="*/ 53729 w 464376"/>
                  <a:gd name="connsiteY31" fmla="*/ 153081 h 170528"/>
                  <a:gd name="connsiteX32" fmla="*/ 32296 w 464376"/>
                  <a:gd name="connsiteY32" fmla="*/ 170528 h 170528"/>
                  <a:gd name="connsiteX33" fmla="*/ 18368 w 464376"/>
                  <a:gd name="connsiteY33" fmla="*/ 169082 h 170528"/>
                  <a:gd name="connsiteX34" fmla="*/ 25394 w 464376"/>
                  <a:gd name="connsiteY34" fmla="*/ 155288 h 170528"/>
                  <a:gd name="connsiteX35" fmla="*/ 19644 w 464376"/>
                  <a:gd name="connsiteY35" fmla="*/ 136618 h 170528"/>
                  <a:gd name="connsiteX36" fmla="*/ 19830 w 464376"/>
                  <a:gd name="connsiteY36" fmla="*/ 108519 h 170528"/>
                  <a:gd name="connsiteX37" fmla="*/ 28575 w 464376"/>
                  <a:gd name="connsiteY37" fmla="*/ 95202 h 170528"/>
                  <a:gd name="connsiteX38" fmla="*/ 21939 w 464376"/>
                  <a:gd name="connsiteY38" fmla="*/ 86056 h 170528"/>
                  <a:gd name="connsiteX0" fmla="*/ 508396 w 950833"/>
                  <a:gd name="connsiteY0" fmla="*/ 86056 h 454832"/>
                  <a:gd name="connsiteX1" fmla="*/ 486457 w 950833"/>
                  <a:gd name="connsiteY1" fmla="*/ 50240 h 454832"/>
                  <a:gd name="connsiteX2" fmla="*/ 507920 w 950833"/>
                  <a:gd name="connsiteY2" fmla="*/ 41447 h 454832"/>
                  <a:gd name="connsiteX3" fmla="*/ 506287 w 950833"/>
                  <a:gd name="connsiteY3" fmla="*/ 15968 h 454832"/>
                  <a:gd name="connsiteX4" fmla="*/ 525151 w 950833"/>
                  <a:gd name="connsiteY4" fmla="*/ 1204 h 454832"/>
                  <a:gd name="connsiteX5" fmla="*/ 546020 w 950833"/>
                  <a:gd name="connsiteY5" fmla="*/ 5252 h 454832"/>
                  <a:gd name="connsiteX6" fmla="*/ 570785 w 950833"/>
                  <a:gd name="connsiteY6" fmla="*/ 9062 h 454832"/>
                  <a:gd name="connsiteX7" fmla="*/ 602813 w 950833"/>
                  <a:gd name="connsiteY7" fmla="*/ 3791 h 454832"/>
                  <a:gd name="connsiteX8" fmla="*/ 689016 w 950833"/>
                  <a:gd name="connsiteY8" fmla="*/ 9204 h 454832"/>
                  <a:gd name="connsiteX9" fmla="*/ 744855 w 950833"/>
                  <a:gd name="connsiteY9" fmla="*/ 10650 h 454832"/>
                  <a:gd name="connsiteX10" fmla="*/ 804503 w 950833"/>
                  <a:gd name="connsiteY10" fmla="*/ 22539 h 454832"/>
                  <a:gd name="connsiteX11" fmla="*/ 844986 w 950833"/>
                  <a:gd name="connsiteY11" fmla="*/ 17126 h 454832"/>
                  <a:gd name="connsiteX12" fmla="*/ 918838 w 950833"/>
                  <a:gd name="connsiteY12" fmla="*/ 43114 h 454832"/>
                  <a:gd name="connsiteX13" fmla="*/ 941512 w 950833"/>
                  <a:gd name="connsiteY13" fmla="*/ 44543 h 454832"/>
                  <a:gd name="connsiteX14" fmla="*/ 944197 w 950833"/>
                  <a:gd name="connsiteY14" fmla="*/ 61670 h 454832"/>
                  <a:gd name="connsiteX15" fmla="*/ 950833 w 950833"/>
                  <a:gd name="connsiteY15" fmla="*/ 89866 h 454832"/>
                  <a:gd name="connsiteX16" fmla="*/ 923210 w 950833"/>
                  <a:gd name="connsiteY16" fmla="*/ 96693 h 454832"/>
                  <a:gd name="connsiteX17" fmla="*/ 908002 w 950833"/>
                  <a:gd name="connsiteY17" fmla="*/ 106632 h 454832"/>
                  <a:gd name="connsiteX18" fmla="*/ 852724 w 950833"/>
                  <a:gd name="connsiteY18" fmla="*/ 159557 h 454832"/>
                  <a:gd name="connsiteX19" fmla="*/ 808910 w 950833"/>
                  <a:gd name="connsiteY19" fmla="*/ 167178 h 454832"/>
                  <a:gd name="connsiteX20" fmla="*/ 784145 w 950833"/>
                  <a:gd name="connsiteY20" fmla="*/ 161463 h 454832"/>
                  <a:gd name="connsiteX21" fmla="*/ 755570 w 950833"/>
                  <a:gd name="connsiteY21" fmla="*/ 165273 h 454832"/>
                  <a:gd name="connsiteX22" fmla="*/ 736520 w 950833"/>
                  <a:gd name="connsiteY22" fmla="*/ 165273 h 454832"/>
                  <a:gd name="connsiteX23" fmla="*/ 725090 w 950833"/>
                  <a:gd name="connsiteY23" fmla="*/ 155748 h 454832"/>
                  <a:gd name="connsiteX24" fmla="*/ 694610 w 950833"/>
                  <a:gd name="connsiteY24" fmla="*/ 155748 h 454832"/>
                  <a:gd name="connsiteX25" fmla="*/ 681275 w 950833"/>
                  <a:gd name="connsiteY25" fmla="*/ 165273 h 454832"/>
                  <a:gd name="connsiteX26" fmla="*/ 643175 w 950833"/>
                  <a:gd name="connsiteY26" fmla="*/ 163368 h 454832"/>
                  <a:gd name="connsiteX27" fmla="*/ 622220 w 950833"/>
                  <a:gd name="connsiteY27" fmla="*/ 153843 h 454832"/>
                  <a:gd name="connsiteX28" fmla="*/ 606980 w 950833"/>
                  <a:gd name="connsiteY28" fmla="*/ 155748 h 454832"/>
                  <a:gd name="connsiteX29" fmla="*/ 610042 w 950833"/>
                  <a:gd name="connsiteY29" fmla="*/ 169479 h 454832"/>
                  <a:gd name="connsiteX30" fmla="*/ 587368 w 950833"/>
                  <a:gd name="connsiteY30" fmla="*/ 169003 h 454832"/>
                  <a:gd name="connsiteX31" fmla="*/ 540186 w 950833"/>
                  <a:gd name="connsiteY31" fmla="*/ 153081 h 454832"/>
                  <a:gd name="connsiteX32" fmla="*/ 518753 w 950833"/>
                  <a:gd name="connsiteY32" fmla="*/ 170528 h 454832"/>
                  <a:gd name="connsiteX33" fmla="*/ 0 w 950833"/>
                  <a:gd name="connsiteY33" fmla="*/ 454832 h 454832"/>
                  <a:gd name="connsiteX34" fmla="*/ 511851 w 950833"/>
                  <a:gd name="connsiteY34" fmla="*/ 155288 h 454832"/>
                  <a:gd name="connsiteX35" fmla="*/ 506101 w 950833"/>
                  <a:gd name="connsiteY35" fmla="*/ 136618 h 454832"/>
                  <a:gd name="connsiteX36" fmla="*/ 506287 w 950833"/>
                  <a:gd name="connsiteY36" fmla="*/ 108519 h 454832"/>
                  <a:gd name="connsiteX37" fmla="*/ 515032 w 950833"/>
                  <a:gd name="connsiteY37" fmla="*/ 95202 h 454832"/>
                  <a:gd name="connsiteX38" fmla="*/ 508396 w 950833"/>
                  <a:gd name="connsiteY38" fmla="*/ 86056 h 454832"/>
                  <a:gd name="connsiteX0" fmla="*/ 508396 w 950833"/>
                  <a:gd name="connsiteY0" fmla="*/ 86056 h 496283"/>
                  <a:gd name="connsiteX1" fmla="*/ 486457 w 950833"/>
                  <a:gd name="connsiteY1" fmla="*/ 50240 h 496283"/>
                  <a:gd name="connsiteX2" fmla="*/ 507920 w 950833"/>
                  <a:gd name="connsiteY2" fmla="*/ 41447 h 496283"/>
                  <a:gd name="connsiteX3" fmla="*/ 506287 w 950833"/>
                  <a:gd name="connsiteY3" fmla="*/ 15968 h 496283"/>
                  <a:gd name="connsiteX4" fmla="*/ 525151 w 950833"/>
                  <a:gd name="connsiteY4" fmla="*/ 1204 h 496283"/>
                  <a:gd name="connsiteX5" fmla="*/ 546020 w 950833"/>
                  <a:gd name="connsiteY5" fmla="*/ 5252 h 496283"/>
                  <a:gd name="connsiteX6" fmla="*/ 570785 w 950833"/>
                  <a:gd name="connsiteY6" fmla="*/ 9062 h 496283"/>
                  <a:gd name="connsiteX7" fmla="*/ 602813 w 950833"/>
                  <a:gd name="connsiteY7" fmla="*/ 3791 h 496283"/>
                  <a:gd name="connsiteX8" fmla="*/ 689016 w 950833"/>
                  <a:gd name="connsiteY8" fmla="*/ 9204 h 496283"/>
                  <a:gd name="connsiteX9" fmla="*/ 744855 w 950833"/>
                  <a:gd name="connsiteY9" fmla="*/ 10650 h 496283"/>
                  <a:gd name="connsiteX10" fmla="*/ 804503 w 950833"/>
                  <a:gd name="connsiteY10" fmla="*/ 22539 h 496283"/>
                  <a:gd name="connsiteX11" fmla="*/ 844986 w 950833"/>
                  <a:gd name="connsiteY11" fmla="*/ 17126 h 496283"/>
                  <a:gd name="connsiteX12" fmla="*/ 918838 w 950833"/>
                  <a:gd name="connsiteY12" fmla="*/ 43114 h 496283"/>
                  <a:gd name="connsiteX13" fmla="*/ 941512 w 950833"/>
                  <a:gd name="connsiteY13" fmla="*/ 44543 h 496283"/>
                  <a:gd name="connsiteX14" fmla="*/ 944197 w 950833"/>
                  <a:gd name="connsiteY14" fmla="*/ 61670 h 496283"/>
                  <a:gd name="connsiteX15" fmla="*/ 950833 w 950833"/>
                  <a:gd name="connsiteY15" fmla="*/ 89866 h 496283"/>
                  <a:gd name="connsiteX16" fmla="*/ 923210 w 950833"/>
                  <a:gd name="connsiteY16" fmla="*/ 96693 h 496283"/>
                  <a:gd name="connsiteX17" fmla="*/ 908002 w 950833"/>
                  <a:gd name="connsiteY17" fmla="*/ 106632 h 496283"/>
                  <a:gd name="connsiteX18" fmla="*/ 852724 w 950833"/>
                  <a:gd name="connsiteY18" fmla="*/ 159557 h 496283"/>
                  <a:gd name="connsiteX19" fmla="*/ 808910 w 950833"/>
                  <a:gd name="connsiteY19" fmla="*/ 167178 h 496283"/>
                  <a:gd name="connsiteX20" fmla="*/ 784145 w 950833"/>
                  <a:gd name="connsiteY20" fmla="*/ 161463 h 496283"/>
                  <a:gd name="connsiteX21" fmla="*/ 755570 w 950833"/>
                  <a:gd name="connsiteY21" fmla="*/ 165273 h 496283"/>
                  <a:gd name="connsiteX22" fmla="*/ 736520 w 950833"/>
                  <a:gd name="connsiteY22" fmla="*/ 165273 h 496283"/>
                  <a:gd name="connsiteX23" fmla="*/ 725090 w 950833"/>
                  <a:gd name="connsiteY23" fmla="*/ 155748 h 496283"/>
                  <a:gd name="connsiteX24" fmla="*/ 694610 w 950833"/>
                  <a:gd name="connsiteY24" fmla="*/ 155748 h 496283"/>
                  <a:gd name="connsiteX25" fmla="*/ 681275 w 950833"/>
                  <a:gd name="connsiteY25" fmla="*/ 165273 h 496283"/>
                  <a:gd name="connsiteX26" fmla="*/ 643175 w 950833"/>
                  <a:gd name="connsiteY26" fmla="*/ 163368 h 496283"/>
                  <a:gd name="connsiteX27" fmla="*/ 622220 w 950833"/>
                  <a:gd name="connsiteY27" fmla="*/ 153843 h 496283"/>
                  <a:gd name="connsiteX28" fmla="*/ 606980 w 950833"/>
                  <a:gd name="connsiteY28" fmla="*/ 155748 h 496283"/>
                  <a:gd name="connsiteX29" fmla="*/ 610042 w 950833"/>
                  <a:gd name="connsiteY29" fmla="*/ 169479 h 496283"/>
                  <a:gd name="connsiteX30" fmla="*/ 587368 w 950833"/>
                  <a:gd name="connsiteY30" fmla="*/ 169003 h 496283"/>
                  <a:gd name="connsiteX31" fmla="*/ 540186 w 950833"/>
                  <a:gd name="connsiteY31" fmla="*/ 153081 h 496283"/>
                  <a:gd name="connsiteX32" fmla="*/ 15833 w 950833"/>
                  <a:gd name="connsiteY32" fmla="*/ 496283 h 496283"/>
                  <a:gd name="connsiteX33" fmla="*/ 0 w 950833"/>
                  <a:gd name="connsiteY33" fmla="*/ 454832 h 496283"/>
                  <a:gd name="connsiteX34" fmla="*/ 511851 w 950833"/>
                  <a:gd name="connsiteY34" fmla="*/ 155288 h 496283"/>
                  <a:gd name="connsiteX35" fmla="*/ 506101 w 950833"/>
                  <a:gd name="connsiteY35" fmla="*/ 136618 h 496283"/>
                  <a:gd name="connsiteX36" fmla="*/ 506287 w 950833"/>
                  <a:gd name="connsiteY36" fmla="*/ 108519 h 496283"/>
                  <a:gd name="connsiteX37" fmla="*/ 515032 w 950833"/>
                  <a:gd name="connsiteY37" fmla="*/ 95202 h 496283"/>
                  <a:gd name="connsiteX38" fmla="*/ 508396 w 950833"/>
                  <a:gd name="connsiteY38" fmla="*/ 86056 h 496283"/>
                  <a:gd name="connsiteX0" fmla="*/ 510301 w 952738"/>
                  <a:gd name="connsiteY0" fmla="*/ 86056 h 496283"/>
                  <a:gd name="connsiteX1" fmla="*/ 488362 w 952738"/>
                  <a:gd name="connsiteY1" fmla="*/ 50240 h 496283"/>
                  <a:gd name="connsiteX2" fmla="*/ 509825 w 952738"/>
                  <a:gd name="connsiteY2" fmla="*/ 41447 h 496283"/>
                  <a:gd name="connsiteX3" fmla="*/ 508192 w 952738"/>
                  <a:gd name="connsiteY3" fmla="*/ 15968 h 496283"/>
                  <a:gd name="connsiteX4" fmla="*/ 527056 w 952738"/>
                  <a:gd name="connsiteY4" fmla="*/ 1204 h 496283"/>
                  <a:gd name="connsiteX5" fmla="*/ 547925 w 952738"/>
                  <a:gd name="connsiteY5" fmla="*/ 5252 h 496283"/>
                  <a:gd name="connsiteX6" fmla="*/ 572690 w 952738"/>
                  <a:gd name="connsiteY6" fmla="*/ 9062 h 496283"/>
                  <a:gd name="connsiteX7" fmla="*/ 604718 w 952738"/>
                  <a:gd name="connsiteY7" fmla="*/ 3791 h 496283"/>
                  <a:gd name="connsiteX8" fmla="*/ 690921 w 952738"/>
                  <a:gd name="connsiteY8" fmla="*/ 9204 h 496283"/>
                  <a:gd name="connsiteX9" fmla="*/ 746760 w 952738"/>
                  <a:gd name="connsiteY9" fmla="*/ 10650 h 496283"/>
                  <a:gd name="connsiteX10" fmla="*/ 806408 w 952738"/>
                  <a:gd name="connsiteY10" fmla="*/ 22539 h 496283"/>
                  <a:gd name="connsiteX11" fmla="*/ 846891 w 952738"/>
                  <a:gd name="connsiteY11" fmla="*/ 17126 h 496283"/>
                  <a:gd name="connsiteX12" fmla="*/ 920743 w 952738"/>
                  <a:gd name="connsiteY12" fmla="*/ 43114 h 496283"/>
                  <a:gd name="connsiteX13" fmla="*/ 943417 w 952738"/>
                  <a:gd name="connsiteY13" fmla="*/ 44543 h 496283"/>
                  <a:gd name="connsiteX14" fmla="*/ 946102 w 952738"/>
                  <a:gd name="connsiteY14" fmla="*/ 61670 h 496283"/>
                  <a:gd name="connsiteX15" fmla="*/ 952738 w 952738"/>
                  <a:gd name="connsiteY15" fmla="*/ 89866 h 496283"/>
                  <a:gd name="connsiteX16" fmla="*/ 925115 w 952738"/>
                  <a:gd name="connsiteY16" fmla="*/ 96693 h 496283"/>
                  <a:gd name="connsiteX17" fmla="*/ 909907 w 952738"/>
                  <a:gd name="connsiteY17" fmla="*/ 106632 h 496283"/>
                  <a:gd name="connsiteX18" fmla="*/ 854629 w 952738"/>
                  <a:gd name="connsiteY18" fmla="*/ 159557 h 496283"/>
                  <a:gd name="connsiteX19" fmla="*/ 810815 w 952738"/>
                  <a:gd name="connsiteY19" fmla="*/ 167178 h 496283"/>
                  <a:gd name="connsiteX20" fmla="*/ 786050 w 952738"/>
                  <a:gd name="connsiteY20" fmla="*/ 161463 h 496283"/>
                  <a:gd name="connsiteX21" fmla="*/ 757475 w 952738"/>
                  <a:gd name="connsiteY21" fmla="*/ 165273 h 496283"/>
                  <a:gd name="connsiteX22" fmla="*/ 738425 w 952738"/>
                  <a:gd name="connsiteY22" fmla="*/ 165273 h 496283"/>
                  <a:gd name="connsiteX23" fmla="*/ 726995 w 952738"/>
                  <a:gd name="connsiteY23" fmla="*/ 155748 h 496283"/>
                  <a:gd name="connsiteX24" fmla="*/ 696515 w 952738"/>
                  <a:gd name="connsiteY24" fmla="*/ 155748 h 496283"/>
                  <a:gd name="connsiteX25" fmla="*/ 683180 w 952738"/>
                  <a:gd name="connsiteY25" fmla="*/ 165273 h 496283"/>
                  <a:gd name="connsiteX26" fmla="*/ 645080 w 952738"/>
                  <a:gd name="connsiteY26" fmla="*/ 163368 h 496283"/>
                  <a:gd name="connsiteX27" fmla="*/ 624125 w 952738"/>
                  <a:gd name="connsiteY27" fmla="*/ 153843 h 496283"/>
                  <a:gd name="connsiteX28" fmla="*/ 608885 w 952738"/>
                  <a:gd name="connsiteY28" fmla="*/ 155748 h 496283"/>
                  <a:gd name="connsiteX29" fmla="*/ 611947 w 952738"/>
                  <a:gd name="connsiteY29" fmla="*/ 169479 h 496283"/>
                  <a:gd name="connsiteX30" fmla="*/ 589273 w 952738"/>
                  <a:gd name="connsiteY30" fmla="*/ 169003 h 496283"/>
                  <a:gd name="connsiteX31" fmla="*/ 542091 w 952738"/>
                  <a:gd name="connsiteY31" fmla="*/ 153081 h 496283"/>
                  <a:gd name="connsiteX32" fmla="*/ 17738 w 952738"/>
                  <a:gd name="connsiteY32" fmla="*/ 496283 h 496283"/>
                  <a:gd name="connsiteX33" fmla="*/ 0 w 952738"/>
                  <a:gd name="connsiteY33" fmla="*/ 454832 h 496283"/>
                  <a:gd name="connsiteX34" fmla="*/ 513756 w 952738"/>
                  <a:gd name="connsiteY34" fmla="*/ 155288 h 496283"/>
                  <a:gd name="connsiteX35" fmla="*/ 508006 w 952738"/>
                  <a:gd name="connsiteY35" fmla="*/ 136618 h 496283"/>
                  <a:gd name="connsiteX36" fmla="*/ 508192 w 952738"/>
                  <a:gd name="connsiteY36" fmla="*/ 108519 h 496283"/>
                  <a:gd name="connsiteX37" fmla="*/ 516937 w 952738"/>
                  <a:gd name="connsiteY37" fmla="*/ 95202 h 496283"/>
                  <a:gd name="connsiteX38" fmla="*/ 510301 w 952738"/>
                  <a:gd name="connsiteY38" fmla="*/ 86056 h 496283"/>
                  <a:gd name="connsiteX0" fmla="*/ 510301 w 952738"/>
                  <a:gd name="connsiteY0" fmla="*/ 86056 h 534081"/>
                  <a:gd name="connsiteX1" fmla="*/ 488362 w 952738"/>
                  <a:gd name="connsiteY1" fmla="*/ 50240 h 534081"/>
                  <a:gd name="connsiteX2" fmla="*/ 509825 w 952738"/>
                  <a:gd name="connsiteY2" fmla="*/ 41447 h 534081"/>
                  <a:gd name="connsiteX3" fmla="*/ 508192 w 952738"/>
                  <a:gd name="connsiteY3" fmla="*/ 15968 h 534081"/>
                  <a:gd name="connsiteX4" fmla="*/ 527056 w 952738"/>
                  <a:gd name="connsiteY4" fmla="*/ 1204 h 534081"/>
                  <a:gd name="connsiteX5" fmla="*/ 547925 w 952738"/>
                  <a:gd name="connsiteY5" fmla="*/ 5252 h 534081"/>
                  <a:gd name="connsiteX6" fmla="*/ 572690 w 952738"/>
                  <a:gd name="connsiteY6" fmla="*/ 9062 h 534081"/>
                  <a:gd name="connsiteX7" fmla="*/ 604718 w 952738"/>
                  <a:gd name="connsiteY7" fmla="*/ 3791 h 534081"/>
                  <a:gd name="connsiteX8" fmla="*/ 690921 w 952738"/>
                  <a:gd name="connsiteY8" fmla="*/ 9204 h 534081"/>
                  <a:gd name="connsiteX9" fmla="*/ 746760 w 952738"/>
                  <a:gd name="connsiteY9" fmla="*/ 10650 h 534081"/>
                  <a:gd name="connsiteX10" fmla="*/ 806408 w 952738"/>
                  <a:gd name="connsiteY10" fmla="*/ 22539 h 534081"/>
                  <a:gd name="connsiteX11" fmla="*/ 846891 w 952738"/>
                  <a:gd name="connsiteY11" fmla="*/ 17126 h 534081"/>
                  <a:gd name="connsiteX12" fmla="*/ 920743 w 952738"/>
                  <a:gd name="connsiteY12" fmla="*/ 43114 h 534081"/>
                  <a:gd name="connsiteX13" fmla="*/ 943417 w 952738"/>
                  <a:gd name="connsiteY13" fmla="*/ 44543 h 534081"/>
                  <a:gd name="connsiteX14" fmla="*/ 946102 w 952738"/>
                  <a:gd name="connsiteY14" fmla="*/ 61670 h 534081"/>
                  <a:gd name="connsiteX15" fmla="*/ 952738 w 952738"/>
                  <a:gd name="connsiteY15" fmla="*/ 89866 h 534081"/>
                  <a:gd name="connsiteX16" fmla="*/ 925115 w 952738"/>
                  <a:gd name="connsiteY16" fmla="*/ 96693 h 534081"/>
                  <a:gd name="connsiteX17" fmla="*/ 909907 w 952738"/>
                  <a:gd name="connsiteY17" fmla="*/ 106632 h 534081"/>
                  <a:gd name="connsiteX18" fmla="*/ 854629 w 952738"/>
                  <a:gd name="connsiteY18" fmla="*/ 159557 h 534081"/>
                  <a:gd name="connsiteX19" fmla="*/ 810815 w 952738"/>
                  <a:gd name="connsiteY19" fmla="*/ 167178 h 534081"/>
                  <a:gd name="connsiteX20" fmla="*/ 786050 w 952738"/>
                  <a:gd name="connsiteY20" fmla="*/ 161463 h 534081"/>
                  <a:gd name="connsiteX21" fmla="*/ 757475 w 952738"/>
                  <a:gd name="connsiteY21" fmla="*/ 165273 h 534081"/>
                  <a:gd name="connsiteX22" fmla="*/ 738425 w 952738"/>
                  <a:gd name="connsiteY22" fmla="*/ 165273 h 534081"/>
                  <a:gd name="connsiteX23" fmla="*/ 726995 w 952738"/>
                  <a:gd name="connsiteY23" fmla="*/ 155748 h 534081"/>
                  <a:gd name="connsiteX24" fmla="*/ 696515 w 952738"/>
                  <a:gd name="connsiteY24" fmla="*/ 155748 h 534081"/>
                  <a:gd name="connsiteX25" fmla="*/ 683180 w 952738"/>
                  <a:gd name="connsiteY25" fmla="*/ 165273 h 534081"/>
                  <a:gd name="connsiteX26" fmla="*/ 645080 w 952738"/>
                  <a:gd name="connsiteY26" fmla="*/ 163368 h 534081"/>
                  <a:gd name="connsiteX27" fmla="*/ 624125 w 952738"/>
                  <a:gd name="connsiteY27" fmla="*/ 153843 h 534081"/>
                  <a:gd name="connsiteX28" fmla="*/ 608885 w 952738"/>
                  <a:gd name="connsiteY28" fmla="*/ 155748 h 534081"/>
                  <a:gd name="connsiteX29" fmla="*/ 611947 w 952738"/>
                  <a:gd name="connsiteY29" fmla="*/ 169479 h 534081"/>
                  <a:gd name="connsiteX30" fmla="*/ 589273 w 952738"/>
                  <a:gd name="connsiteY30" fmla="*/ 169003 h 534081"/>
                  <a:gd name="connsiteX31" fmla="*/ 187761 w 952738"/>
                  <a:gd name="connsiteY31" fmla="*/ 534081 h 534081"/>
                  <a:gd name="connsiteX32" fmla="*/ 17738 w 952738"/>
                  <a:gd name="connsiteY32" fmla="*/ 496283 h 534081"/>
                  <a:gd name="connsiteX33" fmla="*/ 0 w 952738"/>
                  <a:gd name="connsiteY33" fmla="*/ 454832 h 534081"/>
                  <a:gd name="connsiteX34" fmla="*/ 513756 w 952738"/>
                  <a:gd name="connsiteY34" fmla="*/ 155288 h 534081"/>
                  <a:gd name="connsiteX35" fmla="*/ 508006 w 952738"/>
                  <a:gd name="connsiteY35" fmla="*/ 136618 h 534081"/>
                  <a:gd name="connsiteX36" fmla="*/ 508192 w 952738"/>
                  <a:gd name="connsiteY36" fmla="*/ 108519 h 534081"/>
                  <a:gd name="connsiteX37" fmla="*/ 516937 w 952738"/>
                  <a:gd name="connsiteY37" fmla="*/ 95202 h 534081"/>
                  <a:gd name="connsiteX38" fmla="*/ 510301 w 952738"/>
                  <a:gd name="connsiteY38" fmla="*/ 86056 h 534081"/>
                  <a:gd name="connsiteX0" fmla="*/ 510301 w 952738"/>
                  <a:gd name="connsiteY0" fmla="*/ 86056 h 496283"/>
                  <a:gd name="connsiteX1" fmla="*/ 488362 w 952738"/>
                  <a:gd name="connsiteY1" fmla="*/ 50240 h 496283"/>
                  <a:gd name="connsiteX2" fmla="*/ 509825 w 952738"/>
                  <a:gd name="connsiteY2" fmla="*/ 41447 h 496283"/>
                  <a:gd name="connsiteX3" fmla="*/ 508192 w 952738"/>
                  <a:gd name="connsiteY3" fmla="*/ 15968 h 496283"/>
                  <a:gd name="connsiteX4" fmla="*/ 527056 w 952738"/>
                  <a:gd name="connsiteY4" fmla="*/ 1204 h 496283"/>
                  <a:gd name="connsiteX5" fmla="*/ 547925 w 952738"/>
                  <a:gd name="connsiteY5" fmla="*/ 5252 h 496283"/>
                  <a:gd name="connsiteX6" fmla="*/ 572690 w 952738"/>
                  <a:gd name="connsiteY6" fmla="*/ 9062 h 496283"/>
                  <a:gd name="connsiteX7" fmla="*/ 604718 w 952738"/>
                  <a:gd name="connsiteY7" fmla="*/ 3791 h 496283"/>
                  <a:gd name="connsiteX8" fmla="*/ 690921 w 952738"/>
                  <a:gd name="connsiteY8" fmla="*/ 9204 h 496283"/>
                  <a:gd name="connsiteX9" fmla="*/ 746760 w 952738"/>
                  <a:gd name="connsiteY9" fmla="*/ 10650 h 496283"/>
                  <a:gd name="connsiteX10" fmla="*/ 806408 w 952738"/>
                  <a:gd name="connsiteY10" fmla="*/ 22539 h 496283"/>
                  <a:gd name="connsiteX11" fmla="*/ 846891 w 952738"/>
                  <a:gd name="connsiteY11" fmla="*/ 17126 h 496283"/>
                  <a:gd name="connsiteX12" fmla="*/ 920743 w 952738"/>
                  <a:gd name="connsiteY12" fmla="*/ 43114 h 496283"/>
                  <a:gd name="connsiteX13" fmla="*/ 943417 w 952738"/>
                  <a:gd name="connsiteY13" fmla="*/ 44543 h 496283"/>
                  <a:gd name="connsiteX14" fmla="*/ 946102 w 952738"/>
                  <a:gd name="connsiteY14" fmla="*/ 61670 h 496283"/>
                  <a:gd name="connsiteX15" fmla="*/ 952738 w 952738"/>
                  <a:gd name="connsiteY15" fmla="*/ 89866 h 496283"/>
                  <a:gd name="connsiteX16" fmla="*/ 925115 w 952738"/>
                  <a:gd name="connsiteY16" fmla="*/ 96693 h 496283"/>
                  <a:gd name="connsiteX17" fmla="*/ 909907 w 952738"/>
                  <a:gd name="connsiteY17" fmla="*/ 106632 h 496283"/>
                  <a:gd name="connsiteX18" fmla="*/ 854629 w 952738"/>
                  <a:gd name="connsiteY18" fmla="*/ 159557 h 496283"/>
                  <a:gd name="connsiteX19" fmla="*/ 810815 w 952738"/>
                  <a:gd name="connsiteY19" fmla="*/ 167178 h 496283"/>
                  <a:gd name="connsiteX20" fmla="*/ 786050 w 952738"/>
                  <a:gd name="connsiteY20" fmla="*/ 161463 h 496283"/>
                  <a:gd name="connsiteX21" fmla="*/ 757475 w 952738"/>
                  <a:gd name="connsiteY21" fmla="*/ 165273 h 496283"/>
                  <a:gd name="connsiteX22" fmla="*/ 738425 w 952738"/>
                  <a:gd name="connsiteY22" fmla="*/ 165273 h 496283"/>
                  <a:gd name="connsiteX23" fmla="*/ 726995 w 952738"/>
                  <a:gd name="connsiteY23" fmla="*/ 155748 h 496283"/>
                  <a:gd name="connsiteX24" fmla="*/ 696515 w 952738"/>
                  <a:gd name="connsiteY24" fmla="*/ 155748 h 496283"/>
                  <a:gd name="connsiteX25" fmla="*/ 683180 w 952738"/>
                  <a:gd name="connsiteY25" fmla="*/ 165273 h 496283"/>
                  <a:gd name="connsiteX26" fmla="*/ 645080 w 952738"/>
                  <a:gd name="connsiteY26" fmla="*/ 163368 h 496283"/>
                  <a:gd name="connsiteX27" fmla="*/ 624125 w 952738"/>
                  <a:gd name="connsiteY27" fmla="*/ 153843 h 496283"/>
                  <a:gd name="connsiteX28" fmla="*/ 608885 w 952738"/>
                  <a:gd name="connsiteY28" fmla="*/ 155748 h 496283"/>
                  <a:gd name="connsiteX29" fmla="*/ 611947 w 952738"/>
                  <a:gd name="connsiteY29" fmla="*/ 169479 h 496283"/>
                  <a:gd name="connsiteX30" fmla="*/ 589273 w 952738"/>
                  <a:gd name="connsiteY30" fmla="*/ 169003 h 496283"/>
                  <a:gd name="connsiteX31" fmla="*/ 140136 w 952738"/>
                  <a:gd name="connsiteY31" fmla="*/ 404541 h 496283"/>
                  <a:gd name="connsiteX32" fmla="*/ 17738 w 952738"/>
                  <a:gd name="connsiteY32" fmla="*/ 496283 h 496283"/>
                  <a:gd name="connsiteX33" fmla="*/ 0 w 952738"/>
                  <a:gd name="connsiteY33" fmla="*/ 454832 h 496283"/>
                  <a:gd name="connsiteX34" fmla="*/ 513756 w 952738"/>
                  <a:gd name="connsiteY34" fmla="*/ 155288 h 496283"/>
                  <a:gd name="connsiteX35" fmla="*/ 508006 w 952738"/>
                  <a:gd name="connsiteY35" fmla="*/ 136618 h 496283"/>
                  <a:gd name="connsiteX36" fmla="*/ 508192 w 952738"/>
                  <a:gd name="connsiteY36" fmla="*/ 108519 h 496283"/>
                  <a:gd name="connsiteX37" fmla="*/ 516937 w 952738"/>
                  <a:gd name="connsiteY37" fmla="*/ 95202 h 496283"/>
                  <a:gd name="connsiteX38" fmla="*/ 510301 w 952738"/>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614600 w 958453"/>
                  <a:gd name="connsiteY28" fmla="*/ 155748 h 496283"/>
                  <a:gd name="connsiteX29" fmla="*/ 617662 w 958453"/>
                  <a:gd name="connsiteY29" fmla="*/ 169479 h 496283"/>
                  <a:gd name="connsiteX30" fmla="*/ 594988 w 958453"/>
                  <a:gd name="connsiteY30" fmla="*/ 169003 h 496283"/>
                  <a:gd name="connsiteX31" fmla="*/ 145851 w 958453"/>
                  <a:gd name="connsiteY31" fmla="*/ 404541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614600 w 958453"/>
                  <a:gd name="connsiteY28" fmla="*/ 155748 h 496283"/>
                  <a:gd name="connsiteX29" fmla="*/ 617662 w 958453"/>
                  <a:gd name="connsiteY29" fmla="*/ 169479 h 496283"/>
                  <a:gd name="connsiteX30" fmla="*/ 594988 w 958453"/>
                  <a:gd name="connsiteY30" fmla="*/ 169003 h 496283"/>
                  <a:gd name="connsiteX31" fmla="*/ 130611 w 958453"/>
                  <a:gd name="connsiteY31" fmla="*/ 417876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614600 w 958453"/>
                  <a:gd name="connsiteY28" fmla="*/ 155748 h 496283"/>
                  <a:gd name="connsiteX29" fmla="*/ 617662 w 958453"/>
                  <a:gd name="connsiteY29" fmla="*/ 169479 h 496283"/>
                  <a:gd name="connsiteX30" fmla="*/ 160648 w 958453"/>
                  <a:gd name="connsiteY30" fmla="*/ 437608 h 496283"/>
                  <a:gd name="connsiteX31" fmla="*/ 130611 w 958453"/>
                  <a:gd name="connsiteY31" fmla="*/ 417876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614600 w 958453"/>
                  <a:gd name="connsiteY28" fmla="*/ 155748 h 496283"/>
                  <a:gd name="connsiteX29" fmla="*/ 240472 w 958453"/>
                  <a:gd name="connsiteY29" fmla="*/ 409509 h 496283"/>
                  <a:gd name="connsiteX30" fmla="*/ 160648 w 958453"/>
                  <a:gd name="connsiteY30" fmla="*/ 437608 h 496283"/>
                  <a:gd name="connsiteX31" fmla="*/ 130611 w 958453"/>
                  <a:gd name="connsiteY31" fmla="*/ 417876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351710 w 958453"/>
                  <a:gd name="connsiteY28" fmla="*/ 414828 h 496283"/>
                  <a:gd name="connsiteX29" fmla="*/ 240472 w 958453"/>
                  <a:gd name="connsiteY29" fmla="*/ 409509 h 496283"/>
                  <a:gd name="connsiteX30" fmla="*/ 160648 w 958453"/>
                  <a:gd name="connsiteY30" fmla="*/ 437608 h 496283"/>
                  <a:gd name="connsiteX31" fmla="*/ 130611 w 958453"/>
                  <a:gd name="connsiteY31" fmla="*/ 417876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351710 w 958453"/>
                  <a:gd name="connsiteY28" fmla="*/ 414828 h 496283"/>
                  <a:gd name="connsiteX29" fmla="*/ 229042 w 958453"/>
                  <a:gd name="connsiteY29" fmla="*/ 413319 h 496283"/>
                  <a:gd name="connsiteX30" fmla="*/ 160648 w 958453"/>
                  <a:gd name="connsiteY30" fmla="*/ 437608 h 496283"/>
                  <a:gd name="connsiteX31" fmla="*/ 130611 w 958453"/>
                  <a:gd name="connsiteY31" fmla="*/ 417876 h 496283"/>
                  <a:gd name="connsiteX32" fmla="*/ 23453 w 958453"/>
                  <a:gd name="connsiteY32" fmla="*/ 496283 h 496283"/>
                  <a:gd name="connsiteX33" fmla="*/ 0 w 958453"/>
                  <a:gd name="connsiteY33" fmla="*/ 458642 h 496283"/>
                  <a:gd name="connsiteX34" fmla="*/ 519471 w 958453"/>
                  <a:gd name="connsiteY34" fmla="*/ 155288 h 496283"/>
                  <a:gd name="connsiteX35" fmla="*/ 513721 w 958453"/>
                  <a:gd name="connsiteY35" fmla="*/ 136618 h 496283"/>
                  <a:gd name="connsiteX36" fmla="*/ 513907 w 958453"/>
                  <a:gd name="connsiteY36" fmla="*/ 108519 h 496283"/>
                  <a:gd name="connsiteX37" fmla="*/ 522652 w 958453"/>
                  <a:gd name="connsiteY37" fmla="*/ 95202 h 496283"/>
                  <a:gd name="connsiteX38" fmla="*/ 516016 w 958453"/>
                  <a:gd name="connsiteY38"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629840 w 958453"/>
                  <a:gd name="connsiteY27" fmla="*/ 153843 h 496283"/>
                  <a:gd name="connsiteX28" fmla="*/ 351710 w 958453"/>
                  <a:gd name="connsiteY28" fmla="*/ 414828 h 496283"/>
                  <a:gd name="connsiteX29" fmla="*/ 284529 w 958453"/>
                  <a:gd name="connsiteY29" fmla="*/ 424815 h 496283"/>
                  <a:gd name="connsiteX30" fmla="*/ 229042 w 958453"/>
                  <a:gd name="connsiteY30" fmla="*/ 413319 h 496283"/>
                  <a:gd name="connsiteX31" fmla="*/ 160648 w 958453"/>
                  <a:gd name="connsiteY31" fmla="*/ 437608 h 496283"/>
                  <a:gd name="connsiteX32" fmla="*/ 130611 w 958453"/>
                  <a:gd name="connsiteY32" fmla="*/ 417876 h 496283"/>
                  <a:gd name="connsiteX33" fmla="*/ 23453 w 958453"/>
                  <a:gd name="connsiteY33" fmla="*/ 496283 h 496283"/>
                  <a:gd name="connsiteX34" fmla="*/ 0 w 958453"/>
                  <a:gd name="connsiteY34" fmla="*/ 458642 h 496283"/>
                  <a:gd name="connsiteX35" fmla="*/ 519471 w 958453"/>
                  <a:gd name="connsiteY35" fmla="*/ 155288 h 496283"/>
                  <a:gd name="connsiteX36" fmla="*/ 513721 w 958453"/>
                  <a:gd name="connsiteY36" fmla="*/ 136618 h 496283"/>
                  <a:gd name="connsiteX37" fmla="*/ 513907 w 958453"/>
                  <a:gd name="connsiteY37" fmla="*/ 108519 h 496283"/>
                  <a:gd name="connsiteX38" fmla="*/ 522652 w 958453"/>
                  <a:gd name="connsiteY38" fmla="*/ 95202 h 496283"/>
                  <a:gd name="connsiteX39" fmla="*/ 516016 w 958453"/>
                  <a:gd name="connsiteY39"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20290 w 958453"/>
                  <a:gd name="connsiteY27" fmla="*/ 470073 h 496283"/>
                  <a:gd name="connsiteX28" fmla="*/ 351710 w 958453"/>
                  <a:gd name="connsiteY28" fmla="*/ 414828 h 496283"/>
                  <a:gd name="connsiteX29" fmla="*/ 284529 w 958453"/>
                  <a:gd name="connsiteY29" fmla="*/ 424815 h 496283"/>
                  <a:gd name="connsiteX30" fmla="*/ 229042 w 958453"/>
                  <a:gd name="connsiteY30" fmla="*/ 413319 h 496283"/>
                  <a:gd name="connsiteX31" fmla="*/ 160648 w 958453"/>
                  <a:gd name="connsiteY31" fmla="*/ 437608 h 496283"/>
                  <a:gd name="connsiteX32" fmla="*/ 130611 w 958453"/>
                  <a:gd name="connsiteY32" fmla="*/ 417876 h 496283"/>
                  <a:gd name="connsiteX33" fmla="*/ 23453 w 958453"/>
                  <a:gd name="connsiteY33" fmla="*/ 496283 h 496283"/>
                  <a:gd name="connsiteX34" fmla="*/ 0 w 958453"/>
                  <a:gd name="connsiteY34" fmla="*/ 458642 h 496283"/>
                  <a:gd name="connsiteX35" fmla="*/ 519471 w 958453"/>
                  <a:gd name="connsiteY35" fmla="*/ 155288 h 496283"/>
                  <a:gd name="connsiteX36" fmla="*/ 513721 w 958453"/>
                  <a:gd name="connsiteY36" fmla="*/ 136618 h 496283"/>
                  <a:gd name="connsiteX37" fmla="*/ 513907 w 958453"/>
                  <a:gd name="connsiteY37" fmla="*/ 108519 h 496283"/>
                  <a:gd name="connsiteX38" fmla="*/ 522652 w 958453"/>
                  <a:gd name="connsiteY38" fmla="*/ 95202 h 496283"/>
                  <a:gd name="connsiteX39" fmla="*/ 516016 w 958453"/>
                  <a:gd name="connsiteY39"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24100 w 958453"/>
                  <a:gd name="connsiteY27" fmla="*/ 471978 h 496283"/>
                  <a:gd name="connsiteX28" fmla="*/ 351710 w 958453"/>
                  <a:gd name="connsiteY28" fmla="*/ 414828 h 496283"/>
                  <a:gd name="connsiteX29" fmla="*/ 284529 w 958453"/>
                  <a:gd name="connsiteY29" fmla="*/ 424815 h 496283"/>
                  <a:gd name="connsiteX30" fmla="*/ 229042 w 958453"/>
                  <a:gd name="connsiteY30" fmla="*/ 413319 h 496283"/>
                  <a:gd name="connsiteX31" fmla="*/ 160648 w 958453"/>
                  <a:gd name="connsiteY31" fmla="*/ 437608 h 496283"/>
                  <a:gd name="connsiteX32" fmla="*/ 130611 w 958453"/>
                  <a:gd name="connsiteY32" fmla="*/ 417876 h 496283"/>
                  <a:gd name="connsiteX33" fmla="*/ 23453 w 958453"/>
                  <a:gd name="connsiteY33" fmla="*/ 496283 h 496283"/>
                  <a:gd name="connsiteX34" fmla="*/ 0 w 958453"/>
                  <a:gd name="connsiteY34" fmla="*/ 458642 h 496283"/>
                  <a:gd name="connsiteX35" fmla="*/ 519471 w 958453"/>
                  <a:gd name="connsiteY35" fmla="*/ 155288 h 496283"/>
                  <a:gd name="connsiteX36" fmla="*/ 513721 w 958453"/>
                  <a:gd name="connsiteY36" fmla="*/ 136618 h 496283"/>
                  <a:gd name="connsiteX37" fmla="*/ 513907 w 958453"/>
                  <a:gd name="connsiteY37" fmla="*/ 108519 h 496283"/>
                  <a:gd name="connsiteX38" fmla="*/ 522652 w 958453"/>
                  <a:gd name="connsiteY38" fmla="*/ 95202 h 496283"/>
                  <a:gd name="connsiteX39" fmla="*/ 516016 w 958453"/>
                  <a:gd name="connsiteY39"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24100 w 958453"/>
                  <a:gd name="connsiteY27" fmla="*/ 471978 h 496283"/>
                  <a:gd name="connsiteX28" fmla="*/ 351710 w 958453"/>
                  <a:gd name="connsiteY28" fmla="*/ 414828 h 496283"/>
                  <a:gd name="connsiteX29" fmla="*/ 284529 w 958453"/>
                  <a:gd name="connsiteY29" fmla="*/ 424815 h 496283"/>
                  <a:gd name="connsiteX30" fmla="*/ 229042 w 958453"/>
                  <a:gd name="connsiteY30" fmla="*/ 413319 h 496283"/>
                  <a:gd name="connsiteX31" fmla="*/ 160648 w 958453"/>
                  <a:gd name="connsiteY31" fmla="*/ 437608 h 496283"/>
                  <a:gd name="connsiteX32" fmla="*/ 130611 w 958453"/>
                  <a:gd name="connsiteY32" fmla="*/ 417876 h 496283"/>
                  <a:gd name="connsiteX33" fmla="*/ 23453 w 958453"/>
                  <a:gd name="connsiteY33" fmla="*/ 496283 h 496283"/>
                  <a:gd name="connsiteX34" fmla="*/ 0 w 958453"/>
                  <a:gd name="connsiteY34" fmla="*/ 458642 h 496283"/>
                  <a:gd name="connsiteX35" fmla="*/ 519471 w 958453"/>
                  <a:gd name="connsiteY35" fmla="*/ 155288 h 496283"/>
                  <a:gd name="connsiteX36" fmla="*/ 513721 w 958453"/>
                  <a:gd name="connsiteY36" fmla="*/ 136618 h 496283"/>
                  <a:gd name="connsiteX37" fmla="*/ 513907 w 958453"/>
                  <a:gd name="connsiteY37" fmla="*/ 108519 h 496283"/>
                  <a:gd name="connsiteX38" fmla="*/ 522652 w 958453"/>
                  <a:gd name="connsiteY38" fmla="*/ 95202 h 496283"/>
                  <a:gd name="connsiteX39" fmla="*/ 516016 w 958453"/>
                  <a:gd name="connsiteY39"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24100 w 958453"/>
                  <a:gd name="connsiteY27" fmla="*/ 471978 h 496283"/>
                  <a:gd name="connsiteX28" fmla="*/ 396924 w 958453"/>
                  <a:gd name="connsiteY28" fmla="*/ 441960 h 496283"/>
                  <a:gd name="connsiteX29" fmla="*/ 351710 w 958453"/>
                  <a:gd name="connsiteY29" fmla="*/ 414828 h 496283"/>
                  <a:gd name="connsiteX30" fmla="*/ 284529 w 958453"/>
                  <a:gd name="connsiteY30" fmla="*/ 424815 h 496283"/>
                  <a:gd name="connsiteX31" fmla="*/ 229042 w 958453"/>
                  <a:gd name="connsiteY31" fmla="*/ 413319 h 496283"/>
                  <a:gd name="connsiteX32" fmla="*/ 160648 w 958453"/>
                  <a:gd name="connsiteY32" fmla="*/ 437608 h 496283"/>
                  <a:gd name="connsiteX33" fmla="*/ 130611 w 958453"/>
                  <a:gd name="connsiteY33" fmla="*/ 417876 h 496283"/>
                  <a:gd name="connsiteX34" fmla="*/ 23453 w 958453"/>
                  <a:gd name="connsiteY34" fmla="*/ 496283 h 496283"/>
                  <a:gd name="connsiteX35" fmla="*/ 0 w 958453"/>
                  <a:gd name="connsiteY35" fmla="*/ 458642 h 496283"/>
                  <a:gd name="connsiteX36" fmla="*/ 519471 w 958453"/>
                  <a:gd name="connsiteY36" fmla="*/ 155288 h 496283"/>
                  <a:gd name="connsiteX37" fmla="*/ 513721 w 958453"/>
                  <a:gd name="connsiteY37" fmla="*/ 136618 h 496283"/>
                  <a:gd name="connsiteX38" fmla="*/ 513907 w 958453"/>
                  <a:gd name="connsiteY38" fmla="*/ 108519 h 496283"/>
                  <a:gd name="connsiteX39" fmla="*/ 522652 w 958453"/>
                  <a:gd name="connsiteY39" fmla="*/ 95202 h 496283"/>
                  <a:gd name="connsiteX40" fmla="*/ 516016 w 958453"/>
                  <a:gd name="connsiteY40"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14575 w 958453"/>
                  <a:gd name="connsiteY27" fmla="*/ 466263 h 496283"/>
                  <a:gd name="connsiteX28" fmla="*/ 396924 w 958453"/>
                  <a:gd name="connsiteY28" fmla="*/ 441960 h 496283"/>
                  <a:gd name="connsiteX29" fmla="*/ 351710 w 958453"/>
                  <a:gd name="connsiteY29" fmla="*/ 414828 h 496283"/>
                  <a:gd name="connsiteX30" fmla="*/ 284529 w 958453"/>
                  <a:gd name="connsiteY30" fmla="*/ 424815 h 496283"/>
                  <a:gd name="connsiteX31" fmla="*/ 229042 w 958453"/>
                  <a:gd name="connsiteY31" fmla="*/ 413319 h 496283"/>
                  <a:gd name="connsiteX32" fmla="*/ 160648 w 958453"/>
                  <a:gd name="connsiteY32" fmla="*/ 437608 h 496283"/>
                  <a:gd name="connsiteX33" fmla="*/ 130611 w 958453"/>
                  <a:gd name="connsiteY33" fmla="*/ 417876 h 496283"/>
                  <a:gd name="connsiteX34" fmla="*/ 23453 w 958453"/>
                  <a:gd name="connsiteY34" fmla="*/ 496283 h 496283"/>
                  <a:gd name="connsiteX35" fmla="*/ 0 w 958453"/>
                  <a:gd name="connsiteY35" fmla="*/ 458642 h 496283"/>
                  <a:gd name="connsiteX36" fmla="*/ 519471 w 958453"/>
                  <a:gd name="connsiteY36" fmla="*/ 155288 h 496283"/>
                  <a:gd name="connsiteX37" fmla="*/ 513721 w 958453"/>
                  <a:gd name="connsiteY37" fmla="*/ 136618 h 496283"/>
                  <a:gd name="connsiteX38" fmla="*/ 513907 w 958453"/>
                  <a:gd name="connsiteY38" fmla="*/ 108519 h 496283"/>
                  <a:gd name="connsiteX39" fmla="*/ 522652 w 958453"/>
                  <a:gd name="connsiteY39" fmla="*/ 95202 h 496283"/>
                  <a:gd name="connsiteX40" fmla="*/ 516016 w 958453"/>
                  <a:gd name="connsiteY40"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650795 w 958453"/>
                  <a:gd name="connsiteY26" fmla="*/ 16336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526970 w 958453"/>
                  <a:gd name="connsiteY26" fmla="*/ 43387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519350 w 958453"/>
                  <a:gd name="connsiteY26" fmla="*/ 42244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519350 w 958453"/>
                  <a:gd name="connsiteY26" fmla="*/ 42244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519350 w 958453"/>
                  <a:gd name="connsiteY26" fmla="*/ 422448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688895 w 958453"/>
                  <a:gd name="connsiteY25" fmla="*/ 16527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702230 w 958453"/>
                  <a:gd name="connsiteY24" fmla="*/ 15574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732710 w 958453"/>
                  <a:gd name="connsiteY23" fmla="*/ 15574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744140 w 958453"/>
                  <a:gd name="connsiteY22" fmla="*/ 16527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63190 w 958453"/>
                  <a:gd name="connsiteY21" fmla="*/ 1652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91765 w 958453"/>
                  <a:gd name="connsiteY20" fmla="*/ 161463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807005 w 958453"/>
                  <a:gd name="connsiteY20" fmla="*/ 458643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807005 w 958453"/>
                  <a:gd name="connsiteY20" fmla="*/ 458643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816530 w 958453"/>
                  <a:gd name="connsiteY19" fmla="*/ 167178 h 496283"/>
                  <a:gd name="connsiteX20" fmla="*/ 744140 w 958453"/>
                  <a:gd name="connsiteY20" fmla="*/ 365298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860344 w 958453"/>
                  <a:gd name="connsiteY18" fmla="*/ 159557 h 496283"/>
                  <a:gd name="connsiteX19" fmla="*/ 768905 w 958453"/>
                  <a:gd name="connsiteY19" fmla="*/ 350058 h 496283"/>
                  <a:gd name="connsiteX20" fmla="*/ 744140 w 958453"/>
                  <a:gd name="connsiteY20" fmla="*/ 365298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496283"/>
                  <a:gd name="connsiteX1" fmla="*/ 494077 w 958453"/>
                  <a:gd name="connsiteY1" fmla="*/ 50240 h 496283"/>
                  <a:gd name="connsiteX2" fmla="*/ 515540 w 958453"/>
                  <a:gd name="connsiteY2" fmla="*/ 41447 h 496283"/>
                  <a:gd name="connsiteX3" fmla="*/ 513907 w 958453"/>
                  <a:gd name="connsiteY3" fmla="*/ 15968 h 496283"/>
                  <a:gd name="connsiteX4" fmla="*/ 532771 w 958453"/>
                  <a:gd name="connsiteY4" fmla="*/ 1204 h 496283"/>
                  <a:gd name="connsiteX5" fmla="*/ 553640 w 958453"/>
                  <a:gd name="connsiteY5" fmla="*/ 5252 h 496283"/>
                  <a:gd name="connsiteX6" fmla="*/ 578405 w 958453"/>
                  <a:gd name="connsiteY6" fmla="*/ 9062 h 496283"/>
                  <a:gd name="connsiteX7" fmla="*/ 610433 w 958453"/>
                  <a:gd name="connsiteY7" fmla="*/ 3791 h 496283"/>
                  <a:gd name="connsiteX8" fmla="*/ 696636 w 958453"/>
                  <a:gd name="connsiteY8" fmla="*/ 9204 h 496283"/>
                  <a:gd name="connsiteX9" fmla="*/ 752475 w 958453"/>
                  <a:gd name="connsiteY9" fmla="*/ 10650 h 496283"/>
                  <a:gd name="connsiteX10" fmla="*/ 812123 w 958453"/>
                  <a:gd name="connsiteY10" fmla="*/ 22539 h 496283"/>
                  <a:gd name="connsiteX11" fmla="*/ 852606 w 958453"/>
                  <a:gd name="connsiteY11" fmla="*/ 17126 h 496283"/>
                  <a:gd name="connsiteX12" fmla="*/ 926458 w 958453"/>
                  <a:gd name="connsiteY12" fmla="*/ 43114 h 496283"/>
                  <a:gd name="connsiteX13" fmla="*/ 949132 w 958453"/>
                  <a:gd name="connsiteY13" fmla="*/ 44543 h 496283"/>
                  <a:gd name="connsiteX14" fmla="*/ 951817 w 958453"/>
                  <a:gd name="connsiteY14" fmla="*/ 61670 h 496283"/>
                  <a:gd name="connsiteX15" fmla="*/ 958453 w 958453"/>
                  <a:gd name="connsiteY15" fmla="*/ 89866 h 496283"/>
                  <a:gd name="connsiteX16" fmla="*/ 930830 w 958453"/>
                  <a:gd name="connsiteY16" fmla="*/ 96693 h 496283"/>
                  <a:gd name="connsiteX17" fmla="*/ 915622 w 958453"/>
                  <a:gd name="connsiteY17" fmla="*/ 106632 h 496283"/>
                  <a:gd name="connsiteX18" fmla="*/ 787954 w 958453"/>
                  <a:gd name="connsiteY18" fmla="*/ 365297 h 496283"/>
                  <a:gd name="connsiteX19" fmla="*/ 768905 w 958453"/>
                  <a:gd name="connsiteY19" fmla="*/ 350058 h 496283"/>
                  <a:gd name="connsiteX20" fmla="*/ 744140 w 958453"/>
                  <a:gd name="connsiteY20" fmla="*/ 365298 h 496283"/>
                  <a:gd name="connsiteX21" fmla="*/ 723185 w 958453"/>
                  <a:gd name="connsiteY21" fmla="*/ 355773 h 496283"/>
                  <a:gd name="connsiteX22" fmla="*/ 698420 w 958453"/>
                  <a:gd name="connsiteY22" fmla="*/ 378633 h 496283"/>
                  <a:gd name="connsiteX23" fmla="*/ 643175 w 958453"/>
                  <a:gd name="connsiteY23" fmla="*/ 369108 h 496283"/>
                  <a:gd name="connsiteX24" fmla="*/ 572690 w 958453"/>
                  <a:gd name="connsiteY24" fmla="*/ 407208 h 496283"/>
                  <a:gd name="connsiteX25" fmla="*/ 542210 w 958453"/>
                  <a:gd name="connsiteY25" fmla="*/ 401493 h 496283"/>
                  <a:gd name="connsiteX26" fmla="*/ 519350 w 958453"/>
                  <a:gd name="connsiteY26" fmla="*/ 420543 h 496283"/>
                  <a:gd name="connsiteX27" fmla="*/ 484554 w 958453"/>
                  <a:gd name="connsiteY27" fmla="*/ 426720 h 496283"/>
                  <a:gd name="connsiteX28" fmla="*/ 414575 w 958453"/>
                  <a:gd name="connsiteY28" fmla="*/ 466263 h 496283"/>
                  <a:gd name="connsiteX29" fmla="*/ 396924 w 958453"/>
                  <a:gd name="connsiteY29" fmla="*/ 441960 h 496283"/>
                  <a:gd name="connsiteX30" fmla="*/ 351710 w 958453"/>
                  <a:gd name="connsiteY30" fmla="*/ 414828 h 496283"/>
                  <a:gd name="connsiteX31" fmla="*/ 284529 w 958453"/>
                  <a:gd name="connsiteY31" fmla="*/ 424815 h 496283"/>
                  <a:gd name="connsiteX32" fmla="*/ 229042 w 958453"/>
                  <a:gd name="connsiteY32" fmla="*/ 413319 h 496283"/>
                  <a:gd name="connsiteX33" fmla="*/ 160648 w 958453"/>
                  <a:gd name="connsiteY33" fmla="*/ 437608 h 496283"/>
                  <a:gd name="connsiteX34" fmla="*/ 130611 w 958453"/>
                  <a:gd name="connsiteY34" fmla="*/ 417876 h 496283"/>
                  <a:gd name="connsiteX35" fmla="*/ 23453 w 958453"/>
                  <a:gd name="connsiteY35" fmla="*/ 496283 h 496283"/>
                  <a:gd name="connsiteX36" fmla="*/ 0 w 958453"/>
                  <a:gd name="connsiteY36" fmla="*/ 458642 h 496283"/>
                  <a:gd name="connsiteX37" fmla="*/ 519471 w 958453"/>
                  <a:gd name="connsiteY37" fmla="*/ 155288 h 496283"/>
                  <a:gd name="connsiteX38" fmla="*/ 513721 w 958453"/>
                  <a:gd name="connsiteY38" fmla="*/ 136618 h 496283"/>
                  <a:gd name="connsiteX39" fmla="*/ 513907 w 958453"/>
                  <a:gd name="connsiteY39" fmla="*/ 108519 h 496283"/>
                  <a:gd name="connsiteX40" fmla="*/ 522652 w 958453"/>
                  <a:gd name="connsiteY40" fmla="*/ 95202 h 496283"/>
                  <a:gd name="connsiteX41" fmla="*/ 516016 w 958453"/>
                  <a:gd name="connsiteY41" fmla="*/ 86056 h 496283"/>
                  <a:gd name="connsiteX0" fmla="*/ 516016 w 958453"/>
                  <a:gd name="connsiteY0" fmla="*/ 86056 h 632673"/>
                  <a:gd name="connsiteX1" fmla="*/ 494077 w 958453"/>
                  <a:gd name="connsiteY1" fmla="*/ 50240 h 632673"/>
                  <a:gd name="connsiteX2" fmla="*/ 515540 w 958453"/>
                  <a:gd name="connsiteY2" fmla="*/ 41447 h 632673"/>
                  <a:gd name="connsiteX3" fmla="*/ 513907 w 958453"/>
                  <a:gd name="connsiteY3" fmla="*/ 15968 h 632673"/>
                  <a:gd name="connsiteX4" fmla="*/ 532771 w 958453"/>
                  <a:gd name="connsiteY4" fmla="*/ 1204 h 632673"/>
                  <a:gd name="connsiteX5" fmla="*/ 553640 w 958453"/>
                  <a:gd name="connsiteY5" fmla="*/ 5252 h 632673"/>
                  <a:gd name="connsiteX6" fmla="*/ 578405 w 958453"/>
                  <a:gd name="connsiteY6" fmla="*/ 9062 h 632673"/>
                  <a:gd name="connsiteX7" fmla="*/ 610433 w 958453"/>
                  <a:gd name="connsiteY7" fmla="*/ 3791 h 632673"/>
                  <a:gd name="connsiteX8" fmla="*/ 696636 w 958453"/>
                  <a:gd name="connsiteY8" fmla="*/ 9204 h 632673"/>
                  <a:gd name="connsiteX9" fmla="*/ 752475 w 958453"/>
                  <a:gd name="connsiteY9" fmla="*/ 10650 h 632673"/>
                  <a:gd name="connsiteX10" fmla="*/ 812123 w 958453"/>
                  <a:gd name="connsiteY10" fmla="*/ 22539 h 632673"/>
                  <a:gd name="connsiteX11" fmla="*/ 852606 w 958453"/>
                  <a:gd name="connsiteY11" fmla="*/ 17126 h 632673"/>
                  <a:gd name="connsiteX12" fmla="*/ 926458 w 958453"/>
                  <a:gd name="connsiteY12" fmla="*/ 43114 h 632673"/>
                  <a:gd name="connsiteX13" fmla="*/ 949132 w 958453"/>
                  <a:gd name="connsiteY13" fmla="*/ 44543 h 632673"/>
                  <a:gd name="connsiteX14" fmla="*/ 951817 w 958453"/>
                  <a:gd name="connsiteY14" fmla="*/ 61670 h 632673"/>
                  <a:gd name="connsiteX15" fmla="*/ 958453 w 958453"/>
                  <a:gd name="connsiteY15" fmla="*/ 89866 h 632673"/>
                  <a:gd name="connsiteX16" fmla="*/ 930830 w 958453"/>
                  <a:gd name="connsiteY16" fmla="*/ 96693 h 632673"/>
                  <a:gd name="connsiteX17" fmla="*/ 957532 w 958453"/>
                  <a:gd name="connsiteY17" fmla="*/ 632412 h 632673"/>
                  <a:gd name="connsiteX18" fmla="*/ 787954 w 958453"/>
                  <a:gd name="connsiteY18" fmla="*/ 365297 h 632673"/>
                  <a:gd name="connsiteX19" fmla="*/ 768905 w 958453"/>
                  <a:gd name="connsiteY19" fmla="*/ 350058 h 632673"/>
                  <a:gd name="connsiteX20" fmla="*/ 744140 w 958453"/>
                  <a:gd name="connsiteY20" fmla="*/ 365298 h 632673"/>
                  <a:gd name="connsiteX21" fmla="*/ 723185 w 958453"/>
                  <a:gd name="connsiteY21" fmla="*/ 355773 h 632673"/>
                  <a:gd name="connsiteX22" fmla="*/ 698420 w 958453"/>
                  <a:gd name="connsiteY22" fmla="*/ 378633 h 632673"/>
                  <a:gd name="connsiteX23" fmla="*/ 643175 w 958453"/>
                  <a:gd name="connsiteY23" fmla="*/ 369108 h 632673"/>
                  <a:gd name="connsiteX24" fmla="*/ 572690 w 958453"/>
                  <a:gd name="connsiteY24" fmla="*/ 407208 h 632673"/>
                  <a:gd name="connsiteX25" fmla="*/ 542210 w 958453"/>
                  <a:gd name="connsiteY25" fmla="*/ 401493 h 632673"/>
                  <a:gd name="connsiteX26" fmla="*/ 519350 w 958453"/>
                  <a:gd name="connsiteY26" fmla="*/ 420543 h 632673"/>
                  <a:gd name="connsiteX27" fmla="*/ 484554 w 958453"/>
                  <a:gd name="connsiteY27" fmla="*/ 426720 h 632673"/>
                  <a:gd name="connsiteX28" fmla="*/ 414575 w 958453"/>
                  <a:gd name="connsiteY28" fmla="*/ 466263 h 632673"/>
                  <a:gd name="connsiteX29" fmla="*/ 396924 w 958453"/>
                  <a:gd name="connsiteY29" fmla="*/ 441960 h 632673"/>
                  <a:gd name="connsiteX30" fmla="*/ 351710 w 958453"/>
                  <a:gd name="connsiteY30" fmla="*/ 414828 h 632673"/>
                  <a:gd name="connsiteX31" fmla="*/ 284529 w 958453"/>
                  <a:gd name="connsiteY31" fmla="*/ 424815 h 632673"/>
                  <a:gd name="connsiteX32" fmla="*/ 229042 w 958453"/>
                  <a:gd name="connsiteY32" fmla="*/ 413319 h 632673"/>
                  <a:gd name="connsiteX33" fmla="*/ 160648 w 958453"/>
                  <a:gd name="connsiteY33" fmla="*/ 437608 h 632673"/>
                  <a:gd name="connsiteX34" fmla="*/ 130611 w 958453"/>
                  <a:gd name="connsiteY34" fmla="*/ 417876 h 632673"/>
                  <a:gd name="connsiteX35" fmla="*/ 23453 w 958453"/>
                  <a:gd name="connsiteY35" fmla="*/ 496283 h 632673"/>
                  <a:gd name="connsiteX36" fmla="*/ 0 w 958453"/>
                  <a:gd name="connsiteY36" fmla="*/ 458642 h 632673"/>
                  <a:gd name="connsiteX37" fmla="*/ 519471 w 958453"/>
                  <a:gd name="connsiteY37" fmla="*/ 155288 h 632673"/>
                  <a:gd name="connsiteX38" fmla="*/ 513721 w 958453"/>
                  <a:gd name="connsiteY38" fmla="*/ 136618 h 632673"/>
                  <a:gd name="connsiteX39" fmla="*/ 513907 w 958453"/>
                  <a:gd name="connsiteY39" fmla="*/ 108519 h 632673"/>
                  <a:gd name="connsiteX40" fmla="*/ 522652 w 958453"/>
                  <a:gd name="connsiteY40" fmla="*/ 95202 h 632673"/>
                  <a:gd name="connsiteX41" fmla="*/ 516016 w 958453"/>
                  <a:gd name="connsiteY41" fmla="*/ 86056 h 632673"/>
                  <a:gd name="connsiteX0" fmla="*/ 516016 w 958453"/>
                  <a:gd name="connsiteY0" fmla="*/ 86056 h 632673"/>
                  <a:gd name="connsiteX1" fmla="*/ 494077 w 958453"/>
                  <a:gd name="connsiteY1" fmla="*/ 50240 h 632673"/>
                  <a:gd name="connsiteX2" fmla="*/ 515540 w 958453"/>
                  <a:gd name="connsiteY2" fmla="*/ 41447 h 632673"/>
                  <a:gd name="connsiteX3" fmla="*/ 513907 w 958453"/>
                  <a:gd name="connsiteY3" fmla="*/ 15968 h 632673"/>
                  <a:gd name="connsiteX4" fmla="*/ 532771 w 958453"/>
                  <a:gd name="connsiteY4" fmla="*/ 1204 h 632673"/>
                  <a:gd name="connsiteX5" fmla="*/ 553640 w 958453"/>
                  <a:gd name="connsiteY5" fmla="*/ 5252 h 632673"/>
                  <a:gd name="connsiteX6" fmla="*/ 578405 w 958453"/>
                  <a:gd name="connsiteY6" fmla="*/ 9062 h 632673"/>
                  <a:gd name="connsiteX7" fmla="*/ 610433 w 958453"/>
                  <a:gd name="connsiteY7" fmla="*/ 3791 h 632673"/>
                  <a:gd name="connsiteX8" fmla="*/ 696636 w 958453"/>
                  <a:gd name="connsiteY8" fmla="*/ 9204 h 632673"/>
                  <a:gd name="connsiteX9" fmla="*/ 752475 w 958453"/>
                  <a:gd name="connsiteY9" fmla="*/ 10650 h 632673"/>
                  <a:gd name="connsiteX10" fmla="*/ 812123 w 958453"/>
                  <a:gd name="connsiteY10" fmla="*/ 22539 h 632673"/>
                  <a:gd name="connsiteX11" fmla="*/ 852606 w 958453"/>
                  <a:gd name="connsiteY11" fmla="*/ 17126 h 632673"/>
                  <a:gd name="connsiteX12" fmla="*/ 926458 w 958453"/>
                  <a:gd name="connsiteY12" fmla="*/ 43114 h 632673"/>
                  <a:gd name="connsiteX13" fmla="*/ 949132 w 958453"/>
                  <a:gd name="connsiteY13" fmla="*/ 44543 h 632673"/>
                  <a:gd name="connsiteX14" fmla="*/ 951817 w 958453"/>
                  <a:gd name="connsiteY14" fmla="*/ 61670 h 632673"/>
                  <a:gd name="connsiteX15" fmla="*/ 958453 w 958453"/>
                  <a:gd name="connsiteY15" fmla="*/ 89866 h 632673"/>
                  <a:gd name="connsiteX16" fmla="*/ 930830 w 958453"/>
                  <a:gd name="connsiteY16" fmla="*/ 96693 h 632673"/>
                  <a:gd name="connsiteX17" fmla="*/ 957532 w 958453"/>
                  <a:gd name="connsiteY17" fmla="*/ 632412 h 632673"/>
                  <a:gd name="connsiteX18" fmla="*/ 787954 w 958453"/>
                  <a:gd name="connsiteY18" fmla="*/ 365297 h 632673"/>
                  <a:gd name="connsiteX19" fmla="*/ 768905 w 958453"/>
                  <a:gd name="connsiteY19" fmla="*/ 350058 h 632673"/>
                  <a:gd name="connsiteX20" fmla="*/ 744140 w 958453"/>
                  <a:gd name="connsiteY20" fmla="*/ 365298 h 632673"/>
                  <a:gd name="connsiteX21" fmla="*/ 723185 w 958453"/>
                  <a:gd name="connsiteY21" fmla="*/ 355773 h 632673"/>
                  <a:gd name="connsiteX22" fmla="*/ 698420 w 958453"/>
                  <a:gd name="connsiteY22" fmla="*/ 378633 h 632673"/>
                  <a:gd name="connsiteX23" fmla="*/ 643175 w 958453"/>
                  <a:gd name="connsiteY23" fmla="*/ 369108 h 632673"/>
                  <a:gd name="connsiteX24" fmla="*/ 572690 w 958453"/>
                  <a:gd name="connsiteY24" fmla="*/ 407208 h 632673"/>
                  <a:gd name="connsiteX25" fmla="*/ 542210 w 958453"/>
                  <a:gd name="connsiteY25" fmla="*/ 401493 h 632673"/>
                  <a:gd name="connsiteX26" fmla="*/ 519350 w 958453"/>
                  <a:gd name="connsiteY26" fmla="*/ 420543 h 632673"/>
                  <a:gd name="connsiteX27" fmla="*/ 484554 w 958453"/>
                  <a:gd name="connsiteY27" fmla="*/ 426720 h 632673"/>
                  <a:gd name="connsiteX28" fmla="*/ 414575 w 958453"/>
                  <a:gd name="connsiteY28" fmla="*/ 466263 h 632673"/>
                  <a:gd name="connsiteX29" fmla="*/ 396924 w 958453"/>
                  <a:gd name="connsiteY29" fmla="*/ 441960 h 632673"/>
                  <a:gd name="connsiteX30" fmla="*/ 351710 w 958453"/>
                  <a:gd name="connsiteY30" fmla="*/ 414828 h 632673"/>
                  <a:gd name="connsiteX31" fmla="*/ 284529 w 958453"/>
                  <a:gd name="connsiteY31" fmla="*/ 424815 h 632673"/>
                  <a:gd name="connsiteX32" fmla="*/ 229042 w 958453"/>
                  <a:gd name="connsiteY32" fmla="*/ 413319 h 632673"/>
                  <a:gd name="connsiteX33" fmla="*/ 160648 w 958453"/>
                  <a:gd name="connsiteY33" fmla="*/ 437608 h 632673"/>
                  <a:gd name="connsiteX34" fmla="*/ 130611 w 958453"/>
                  <a:gd name="connsiteY34" fmla="*/ 417876 h 632673"/>
                  <a:gd name="connsiteX35" fmla="*/ 23453 w 958453"/>
                  <a:gd name="connsiteY35" fmla="*/ 496283 h 632673"/>
                  <a:gd name="connsiteX36" fmla="*/ 0 w 958453"/>
                  <a:gd name="connsiteY36" fmla="*/ 458642 h 632673"/>
                  <a:gd name="connsiteX37" fmla="*/ 66081 w 958453"/>
                  <a:gd name="connsiteY37" fmla="*/ 31463 h 632673"/>
                  <a:gd name="connsiteX38" fmla="*/ 513721 w 958453"/>
                  <a:gd name="connsiteY38" fmla="*/ 136618 h 632673"/>
                  <a:gd name="connsiteX39" fmla="*/ 513907 w 958453"/>
                  <a:gd name="connsiteY39" fmla="*/ 108519 h 632673"/>
                  <a:gd name="connsiteX40" fmla="*/ 522652 w 958453"/>
                  <a:gd name="connsiteY40" fmla="*/ 95202 h 632673"/>
                  <a:gd name="connsiteX41" fmla="*/ 516016 w 958453"/>
                  <a:gd name="connsiteY41" fmla="*/ 86056 h 632673"/>
                  <a:gd name="connsiteX0" fmla="*/ 516016 w 958453"/>
                  <a:gd name="connsiteY0" fmla="*/ 86056 h 632673"/>
                  <a:gd name="connsiteX1" fmla="*/ 494077 w 958453"/>
                  <a:gd name="connsiteY1" fmla="*/ 50240 h 632673"/>
                  <a:gd name="connsiteX2" fmla="*/ 515540 w 958453"/>
                  <a:gd name="connsiteY2" fmla="*/ 41447 h 632673"/>
                  <a:gd name="connsiteX3" fmla="*/ 513907 w 958453"/>
                  <a:gd name="connsiteY3" fmla="*/ 15968 h 632673"/>
                  <a:gd name="connsiteX4" fmla="*/ 532771 w 958453"/>
                  <a:gd name="connsiteY4" fmla="*/ 1204 h 632673"/>
                  <a:gd name="connsiteX5" fmla="*/ 553640 w 958453"/>
                  <a:gd name="connsiteY5" fmla="*/ 5252 h 632673"/>
                  <a:gd name="connsiteX6" fmla="*/ 578405 w 958453"/>
                  <a:gd name="connsiteY6" fmla="*/ 9062 h 632673"/>
                  <a:gd name="connsiteX7" fmla="*/ 610433 w 958453"/>
                  <a:gd name="connsiteY7" fmla="*/ 3791 h 632673"/>
                  <a:gd name="connsiteX8" fmla="*/ 696636 w 958453"/>
                  <a:gd name="connsiteY8" fmla="*/ 9204 h 632673"/>
                  <a:gd name="connsiteX9" fmla="*/ 752475 w 958453"/>
                  <a:gd name="connsiteY9" fmla="*/ 10650 h 632673"/>
                  <a:gd name="connsiteX10" fmla="*/ 812123 w 958453"/>
                  <a:gd name="connsiteY10" fmla="*/ 22539 h 632673"/>
                  <a:gd name="connsiteX11" fmla="*/ 852606 w 958453"/>
                  <a:gd name="connsiteY11" fmla="*/ 17126 h 632673"/>
                  <a:gd name="connsiteX12" fmla="*/ 926458 w 958453"/>
                  <a:gd name="connsiteY12" fmla="*/ 43114 h 632673"/>
                  <a:gd name="connsiteX13" fmla="*/ 949132 w 958453"/>
                  <a:gd name="connsiteY13" fmla="*/ 44543 h 632673"/>
                  <a:gd name="connsiteX14" fmla="*/ 951817 w 958453"/>
                  <a:gd name="connsiteY14" fmla="*/ 61670 h 632673"/>
                  <a:gd name="connsiteX15" fmla="*/ 958453 w 958453"/>
                  <a:gd name="connsiteY15" fmla="*/ 89866 h 632673"/>
                  <a:gd name="connsiteX16" fmla="*/ 930830 w 958453"/>
                  <a:gd name="connsiteY16" fmla="*/ 96693 h 632673"/>
                  <a:gd name="connsiteX17" fmla="*/ 957532 w 958453"/>
                  <a:gd name="connsiteY17" fmla="*/ 632412 h 632673"/>
                  <a:gd name="connsiteX18" fmla="*/ 787954 w 958453"/>
                  <a:gd name="connsiteY18" fmla="*/ 365297 h 632673"/>
                  <a:gd name="connsiteX19" fmla="*/ 768905 w 958453"/>
                  <a:gd name="connsiteY19" fmla="*/ 350058 h 632673"/>
                  <a:gd name="connsiteX20" fmla="*/ 744140 w 958453"/>
                  <a:gd name="connsiteY20" fmla="*/ 365298 h 632673"/>
                  <a:gd name="connsiteX21" fmla="*/ 723185 w 958453"/>
                  <a:gd name="connsiteY21" fmla="*/ 355773 h 632673"/>
                  <a:gd name="connsiteX22" fmla="*/ 698420 w 958453"/>
                  <a:gd name="connsiteY22" fmla="*/ 378633 h 632673"/>
                  <a:gd name="connsiteX23" fmla="*/ 643175 w 958453"/>
                  <a:gd name="connsiteY23" fmla="*/ 369108 h 632673"/>
                  <a:gd name="connsiteX24" fmla="*/ 572690 w 958453"/>
                  <a:gd name="connsiteY24" fmla="*/ 407208 h 632673"/>
                  <a:gd name="connsiteX25" fmla="*/ 542210 w 958453"/>
                  <a:gd name="connsiteY25" fmla="*/ 401493 h 632673"/>
                  <a:gd name="connsiteX26" fmla="*/ 519350 w 958453"/>
                  <a:gd name="connsiteY26" fmla="*/ 420543 h 632673"/>
                  <a:gd name="connsiteX27" fmla="*/ 484554 w 958453"/>
                  <a:gd name="connsiteY27" fmla="*/ 426720 h 632673"/>
                  <a:gd name="connsiteX28" fmla="*/ 414575 w 958453"/>
                  <a:gd name="connsiteY28" fmla="*/ 466263 h 632673"/>
                  <a:gd name="connsiteX29" fmla="*/ 396924 w 958453"/>
                  <a:gd name="connsiteY29" fmla="*/ 441960 h 632673"/>
                  <a:gd name="connsiteX30" fmla="*/ 351710 w 958453"/>
                  <a:gd name="connsiteY30" fmla="*/ 414828 h 632673"/>
                  <a:gd name="connsiteX31" fmla="*/ 284529 w 958453"/>
                  <a:gd name="connsiteY31" fmla="*/ 424815 h 632673"/>
                  <a:gd name="connsiteX32" fmla="*/ 229042 w 958453"/>
                  <a:gd name="connsiteY32" fmla="*/ 413319 h 632673"/>
                  <a:gd name="connsiteX33" fmla="*/ 160648 w 958453"/>
                  <a:gd name="connsiteY33" fmla="*/ 437608 h 632673"/>
                  <a:gd name="connsiteX34" fmla="*/ 130611 w 958453"/>
                  <a:gd name="connsiteY34" fmla="*/ 417876 h 632673"/>
                  <a:gd name="connsiteX35" fmla="*/ 23453 w 958453"/>
                  <a:gd name="connsiteY35" fmla="*/ 496283 h 632673"/>
                  <a:gd name="connsiteX36" fmla="*/ 0 w 958453"/>
                  <a:gd name="connsiteY36" fmla="*/ 458642 h 632673"/>
                  <a:gd name="connsiteX37" fmla="*/ 66081 w 958453"/>
                  <a:gd name="connsiteY37" fmla="*/ 31463 h 632673"/>
                  <a:gd name="connsiteX38" fmla="*/ 513721 w 958453"/>
                  <a:gd name="connsiteY38" fmla="*/ 136618 h 632673"/>
                  <a:gd name="connsiteX39" fmla="*/ 513907 w 958453"/>
                  <a:gd name="connsiteY39" fmla="*/ 108519 h 632673"/>
                  <a:gd name="connsiteX40" fmla="*/ 522652 w 958453"/>
                  <a:gd name="connsiteY40" fmla="*/ 95202 h 632673"/>
                  <a:gd name="connsiteX41" fmla="*/ 516016 w 958453"/>
                  <a:gd name="connsiteY41" fmla="*/ 86056 h 632673"/>
                  <a:gd name="connsiteX0" fmla="*/ 516016 w 958453"/>
                  <a:gd name="connsiteY0" fmla="*/ 86056 h 632673"/>
                  <a:gd name="connsiteX1" fmla="*/ 494077 w 958453"/>
                  <a:gd name="connsiteY1" fmla="*/ 50240 h 632673"/>
                  <a:gd name="connsiteX2" fmla="*/ 515540 w 958453"/>
                  <a:gd name="connsiteY2" fmla="*/ 41447 h 632673"/>
                  <a:gd name="connsiteX3" fmla="*/ 513907 w 958453"/>
                  <a:gd name="connsiteY3" fmla="*/ 15968 h 632673"/>
                  <a:gd name="connsiteX4" fmla="*/ 532771 w 958453"/>
                  <a:gd name="connsiteY4" fmla="*/ 1204 h 632673"/>
                  <a:gd name="connsiteX5" fmla="*/ 553640 w 958453"/>
                  <a:gd name="connsiteY5" fmla="*/ 5252 h 632673"/>
                  <a:gd name="connsiteX6" fmla="*/ 578405 w 958453"/>
                  <a:gd name="connsiteY6" fmla="*/ 9062 h 632673"/>
                  <a:gd name="connsiteX7" fmla="*/ 610433 w 958453"/>
                  <a:gd name="connsiteY7" fmla="*/ 3791 h 632673"/>
                  <a:gd name="connsiteX8" fmla="*/ 696636 w 958453"/>
                  <a:gd name="connsiteY8" fmla="*/ 9204 h 632673"/>
                  <a:gd name="connsiteX9" fmla="*/ 752475 w 958453"/>
                  <a:gd name="connsiteY9" fmla="*/ 10650 h 632673"/>
                  <a:gd name="connsiteX10" fmla="*/ 812123 w 958453"/>
                  <a:gd name="connsiteY10" fmla="*/ 22539 h 632673"/>
                  <a:gd name="connsiteX11" fmla="*/ 852606 w 958453"/>
                  <a:gd name="connsiteY11" fmla="*/ 17126 h 632673"/>
                  <a:gd name="connsiteX12" fmla="*/ 926458 w 958453"/>
                  <a:gd name="connsiteY12" fmla="*/ 43114 h 632673"/>
                  <a:gd name="connsiteX13" fmla="*/ 949132 w 958453"/>
                  <a:gd name="connsiteY13" fmla="*/ 44543 h 632673"/>
                  <a:gd name="connsiteX14" fmla="*/ 951817 w 958453"/>
                  <a:gd name="connsiteY14" fmla="*/ 61670 h 632673"/>
                  <a:gd name="connsiteX15" fmla="*/ 958453 w 958453"/>
                  <a:gd name="connsiteY15" fmla="*/ 89866 h 632673"/>
                  <a:gd name="connsiteX16" fmla="*/ 930830 w 958453"/>
                  <a:gd name="connsiteY16" fmla="*/ 96693 h 632673"/>
                  <a:gd name="connsiteX17" fmla="*/ 957532 w 958453"/>
                  <a:gd name="connsiteY17" fmla="*/ 632412 h 632673"/>
                  <a:gd name="connsiteX18" fmla="*/ 787954 w 958453"/>
                  <a:gd name="connsiteY18" fmla="*/ 365297 h 632673"/>
                  <a:gd name="connsiteX19" fmla="*/ 768905 w 958453"/>
                  <a:gd name="connsiteY19" fmla="*/ 350058 h 632673"/>
                  <a:gd name="connsiteX20" fmla="*/ 744140 w 958453"/>
                  <a:gd name="connsiteY20" fmla="*/ 365298 h 632673"/>
                  <a:gd name="connsiteX21" fmla="*/ 723185 w 958453"/>
                  <a:gd name="connsiteY21" fmla="*/ 355773 h 632673"/>
                  <a:gd name="connsiteX22" fmla="*/ 698420 w 958453"/>
                  <a:gd name="connsiteY22" fmla="*/ 378633 h 632673"/>
                  <a:gd name="connsiteX23" fmla="*/ 643175 w 958453"/>
                  <a:gd name="connsiteY23" fmla="*/ 369108 h 632673"/>
                  <a:gd name="connsiteX24" fmla="*/ 572690 w 958453"/>
                  <a:gd name="connsiteY24" fmla="*/ 407208 h 632673"/>
                  <a:gd name="connsiteX25" fmla="*/ 542210 w 958453"/>
                  <a:gd name="connsiteY25" fmla="*/ 401493 h 632673"/>
                  <a:gd name="connsiteX26" fmla="*/ 519350 w 958453"/>
                  <a:gd name="connsiteY26" fmla="*/ 420543 h 632673"/>
                  <a:gd name="connsiteX27" fmla="*/ 484554 w 958453"/>
                  <a:gd name="connsiteY27" fmla="*/ 426720 h 632673"/>
                  <a:gd name="connsiteX28" fmla="*/ 414575 w 958453"/>
                  <a:gd name="connsiteY28" fmla="*/ 466263 h 632673"/>
                  <a:gd name="connsiteX29" fmla="*/ 396924 w 958453"/>
                  <a:gd name="connsiteY29" fmla="*/ 441960 h 632673"/>
                  <a:gd name="connsiteX30" fmla="*/ 351710 w 958453"/>
                  <a:gd name="connsiteY30" fmla="*/ 414828 h 632673"/>
                  <a:gd name="connsiteX31" fmla="*/ 284529 w 958453"/>
                  <a:gd name="connsiteY31" fmla="*/ 424815 h 632673"/>
                  <a:gd name="connsiteX32" fmla="*/ 229042 w 958453"/>
                  <a:gd name="connsiteY32" fmla="*/ 413319 h 632673"/>
                  <a:gd name="connsiteX33" fmla="*/ 160648 w 958453"/>
                  <a:gd name="connsiteY33" fmla="*/ 437608 h 632673"/>
                  <a:gd name="connsiteX34" fmla="*/ 130611 w 958453"/>
                  <a:gd name="connsiteY34" fmla="*/ 417876 h 632673"/>
                  <a:gd name="connsiteX35" fmla="*/ 23453 w 958453"/>
                  <a:gd name="connsiteY35" fmla="*/ 496283 h 632673"/>
                  <a:gd name="connsiteX36" fmla="*/ 0 w 958453"/>
                  <a:gd name="connsiteY36" fmla="*/ 458642 h 632673"/>
                  <a:gd name="connsiteX37" fmla="*/ 66081 w 958453"/>
                  <a:gd name="connsiteY37" fmla="*/ 31463 h 632673"/>
                  <a:gd name="connsiteX38" fmla="*/ 513721 w 958453"/>
                  <a:gd name="connsiteY38" fmla="*/ 136618 h 632673"/>
                  <a:gd name="connsiteX39" fmla="*/ 513907 w 958453"/>
                  <a:gd name="connsiteY39" fmla="*/ 108519 h 632673"/>
                  <a:gd name="connsiteX40" fmla="*/ 522652 w 958453"/>
                  <a:gd name="connsiteY40" fmla="*/ 95202 h 632673"/>
                  <a:gd name="connsiteX41" fmla="*/ 516016 w 958453"/>
                  <a:gd name="connsiteY41" fmla="*/ 86056 h 632673"/>
                  <a:gd name="connsiteX0" fmla="*/ 516016 w 958453"/>
                  <a:gd name="connsiteY0" fmla="*/ 86056 h 632673"/>
                  <a:gd name="connsiteX1" fmla="*/ 494077 w 958453"/>
                  <a:gd name="connsiteY1" fmla="*/ 50240 h 632673"/>
                  <a:gd name="connsiteX2" fmla="*/ 515540 w 958453"/>
                  <a:gd name="connsiteY2" fmla="*/ 41447 h 632673"/>
                  <a:gd name="connsiteX3" fmla="*/ 513907 w 958453"/>
                  <a:gd name="connsiteY3" fmla="*/ 15968 h 632673"/>
                  <a:gd name="connsiteX4" fmla="*/ 532771 w 958453"/>
                  <a:gd name="connsiteY4" fmla="*/ 1204 h 632673"/>
                  <a:gd name="connsiteX5" fmla="*/ 553640 w 958453"/>
                  <a:gd name="connsiteY5" fmla="*/ 5252 h 632673"/>
                  <a:gd name="connsiteX6" fmla="*/ 578405 w 958453"/>
                  <a:gd name="connsiteY6" fmla="*/ 9062 h 632673"/>
                  <a:gd name="connsiteX7" fmla="*/ 610433 w 958453"/>
                  <a:gd name="connsiteY7" fmla="*/ 3791 h 632673"/>
                  <a:gd name="connsiteX8" fmla="*/ 696636 w 958453"/>
                  <a:gd name="connsiteY8" fmla="*/ 9204 h 632673"/>
                  <a:gd name="connsiteX9" fmla="*/ 752475 w 958453"/>
                  <a:gd name="connsiteY9" fmla="*/ 10650 h 632673"/>
                  <a:gd name="connsiteX10" fmla="*/ 812123 w 958453"/>
                  <a:gd name="connsiteY10" fmla="*/ 22539 h 632673"/>
                  <a:gd name="connsiteX11" fmla="*/ 852606 w 958453"/>
                  <a:gd name="connsiteY11" fmla="*/ 17126 h 632673"/>
                  <a:gd name="connsiteX12" fmla="*/ 926458 w 958453"/>
                  <a:gd name="connsiteY12" fmla="*/ 43114 h 632673"/>
                  <a:gd name="connsiteX13" fmla="*/ 949132 w 958453"/>
                  <a:gd name="connsiteY13" fmla="*/ 44543 h 632673"/>
                  <a:gd name="connsiteX14" fmla="*/ 951817 w 958453"/>
                  <a:gd name="connsiteY14" fmla="*/ 61670 h 632673"/>
                  <a:gd name="connsiteX15" fmla="*/ 958453 w 958453"/>
                  <a:gd name="connsiteY15" fmla="*/ 89866 h 632673"/>
                  <a:gd name="connsiteX16" fmla="*/ 930830 w 958453"/>
                  <a:gd name="connsiteY16" fmla="*/ 96693 h 632673"/>
                  <a:gd name="connsiteX17" fmla="*/ 957532 w 958453"/>
                  <a:gd name="connsiteY17" fmla="*/ 632412 h 632673"/>
                  <a:gd name="connsiteX18" fmla="*/ 787954 w 958453"/>
                  <a:gd name="connsiteY18" fmla="*/ 365297 h 632673"/>
                  <a:gd name="connsiteX19" fmla="*/ 768905 w 958453"/>
                  <a:gd name="connsiteY19" fmla="*/ 350058 h 632673"/>
                  <a:gd name="connsiteX20" fmla="*/ 744140 w 958453"/>
                  <a:gd name="connsiteY20" fmla="*/ 365298 h 632673"/>
                  <a:gd name="connsiteX21" fmla="*/ 723185 w 958453"/>
                  <a:gd name="connsiteY21" fmla="*/ 355773 h 632673"/>
                  <a:gd name="connsiteX22" fmla="*/ 698420 w 958453"/>
                  <a:gd name="connsiteY22" fmla="*/ 378633 h 632673"/>
                  <a:gd name="connsiteX23" fmla="*/ 643175 w 958453"/>
                  <a:gd name="connsiteY23" fmla="*/ 369108 h 632673"/>
                  <a:gd name="connsiteX24" fmla="*/ 572690 w 958453"/>
                  <a:gd name="connsiteY24" fmla="*/ 407208 h 632673"/>
                  <a:gd name="connsiteX25" fmla="*/ 542210 w 958453"/>
                  <a:gd name="connsiteY25" fmla="*/ 401493 h 632673"/>
                  <a:gd name="connsiteX26" fmla="*/ 519350 w 958453"/>
                  <a:gd name="connsiteY26" fmla="*/ 420543 h 632673"/>
                  <a:gd name="connsiteX27" fmla="*/ 484554 w 958453"/>
                  <a:gd name="connsiteY27" fmla="*/ 426720 h 632673"/>
                  <a:gd name="connsiteX28" fmla="*/ 414575 w 958453"/>
                  <a:gd name="connsiteY28" fmla="*/ 466263 h 632673"/>
                  <a:gd name="connsiteX29" fmla="*/ 396924 w 958453"/>
                  <a:gd name="connsiteY29" fmla="*/ 441960 h 632673"/>
                  <a:gd name="connsiteX30" fmla="*/ 351710 w 958453"/>
                  <a:gd name="connsiteY30" fmla="*/ 414828 h 632673"/>
                  <a:gd name="connsiteX31" fmla="*/ 284529 w 958453"/>
                  <a:gd name="connsiteY31" fmla="*/ 424815 h 632673"/>
                  <a:gd name="connsiteX32" fmla="*/ 229042 w 958453"/>
                  <a:gd name="connsiteY32" fmla="*/ 413319 h 632673"/>
                  <a:gd name="connsiteX33" fmla="*/ 160648 w 958453"/>
                  <a:gd name="connsiteY33" fmla="*/ 437608 h 632673"/>
                  <a:gd name="connsiteX34" fmla="*/ 130611 w 958453"/>
                  <a:gd name="connsiteY34" fmla="*/ 417876 h 632673"/>
                  <a:gd name="connsiteX35" fmla="*/ 23453 w 958453"/>
                  <a:gd name="connsiteY35" fmla="*/ 496283 h 632673"/>
                  <a:gd name="connsiteX36" fmla="*/ 0 w 958453"/>
                  <a:gd name="connsiteY36" fmla="*/ 458642 h 632673"/>
                  <a:gd name="connsiteX37" fmla="*/ 66081 w 958453"/>
                  <a:gd name="connsiteY37" fmla="*/ 31463 h 632673"/>
                  <a:gd name="connsiteX38" fmla="*/ 513721 w 958453"/>
                  <a:gd name="connsiteY38" fmla="*/ 136618 h 632673"/>
                  <a:gd name="connsiteX39" fmla="*/ 513907 w 958453"/>
                  <a:gd name="connsiteY39" fmla="*/ 108519 h 632673"/>
                  <a:gd name="connsiteX40" fmla="*/ 522652 w 958453"/>
                  <a:gd name="connsiteY40" fmla="*/ 95202 h 632673"/>
                  <a:gd name="connsiteX41" fmla="*/ 516016 w 958453"/>
                  <a:gd name="connsiteY41" fmla="*/ 86056 h 632673"/>
                  <a:gd name="connsiteX0" fmla="*/ 516016 w 958453"/>
                  <a:gd name="connsiteY0" fmla="*/ 126603 h 673220"/>
                  <a:gd name="connsiteX1" fmla="*/ 494077 w 958453"/>
                  <a:gd name="connsiteY1" fmla="*/ 90787 h 673220"/>
                  <a:gd name="connsiteX2" fmla="*/ 515540 w 958453"/>
                  <a:gd name="connsiteY2" fmla="*/ 81994 h 673220"/>
                  <a:gd name="connsiteX3" fmla="*/ 513907 w 958453"/>
                  <a:gd name="connsiteY3" fmla="*/ 56515 h 673220"/>
                  <a:gd name="connsiteX4" fmla="*/ 532771 w 958453"/>
                  <a:gd name="connsiteY4" fmla="*/ 41751 h 673220"/>
                  <a:gd name="connsiteX5" fmla="*/ 553640 w 958453"/>
                  <a:gd name="connsiteY5" fmla="*/ 45799 h 673220"/>
                  <a:gd name="connsiteX6" fmla="*/ 578405 w 958453"/>
                  <a:gd name="connsiteY6" fmla="*/ 49609 h 673220"/>
                  <a:gd name="connsiteX7" fmla="*/ 610433 w 958453"/>
                  <a:gd name="connsiteY7" fmla="*/ 44338 h 673220"/>
                  <a:gd name="connsiteX8" fmla="*/ 696636 w 958453"/>
                  <a:gd name="connsiteY8" fmla="*/ 49751 h 673220"/>
                  <a:gd name="connsiteX9" fmla="*/ 752475 w 958453"/>
                  <a:gd name="connsiteY9" fmla="*/ 51197 h 673220"/>
                  <a:gd name="connsiteX10" fmla="*/ 812123 w 958453"/>
                  <a:gd name="connsiteY10" fmla="*/ 63086 h 673220"/>
                  <a:gd name="connsiteX11" fmla="*/ 852606 w 958453"/>
                  <a:gd name="connsiteY11" fmla="*/ 57673 h 673220"/>
                  <a:gd name="connsiteX12" fmla="*/ 926458 w 958453"/>
                  <a:gd name="connsiteY12" fmla="*/ 83661 h 673220"/>
                  <a:gd name="connsiteX13" fmla="*/ 949132 w 958453"/>
                  <a:gd name="connsiteY13" fmla="*/ 85090 h 673220"/>
                  <a:gd name="connsiteX14" fmla="*/ 951817 w 958453"/>
                  <a:gd name="connsiteY14" fmla="*/ 102217 h 673220"/>
                  <a:gd name="connsiteX15" fmla="*/ 958453 w 958453"/>
                  <a:gd name="connsiteY15" fmla="*/ 130413 h 673220"/>
                  <a:gd name="connsiteX16" fmla="*/ 930830 w 958453"/>
                  <a:gd name="connsiteY16" fmla="*/ 137240 h 673220"/>
                  <a:gd name="connsiteX17" fmla="*/ 957532 w 958453"/>
                  <a:gd name="connsiteY17" fmla="*/ 672959 h 673220"/>
                  <a:gd name="connsiteX18" fmla="*/ 787954 w 958453"/>
                  <a:gd name="connsiteY18" fmla="*/ 405844 h 673220"/>
                  <a:gd name="connsiteX19" fmla="*/ 768905 w 958453"/>
                  <a:gd name="connsiteY19" fmla="*/ 390605 h 673220"/>
                  <a:gd name="connsiteX20" fmla="*/ 744140 w 958453"/>
                  <a:gd name="connsiteY20" fmla="*/ 405845 h 673220"/>
                  <a:gd name="connsiteX21" fmla="*/ 723185 w 958453"/>
                  <a:gd name="connsiteY21" fmla="*/ 396320 h 673220"/>
                  <a:gd name="connsiteX22" fmla="*/ 698420 w 958453"/>
                  <a:gd name="connsiteY22" fmla="*/ 419180 h 673220"/>
                  <a:gd name="connsiteX23" fmla="*/ 643175 w 958453"/>
                  <a:gd name="connsiteY23" fmla="*/ 409655 h 673220"/>
                  <a:gd name="connsiteX24" fmla="*/ 572690 w 958453"/>
                  <a:gd name="connsiteY24" fmla="*/ 447755 h 673220"/>
                  <a:gd name="connsiteX25" fmla="*/ 542210 w 958453"/>
                  <a:gd name="connsiteY25" fmla="*/ 442040 h 673220"/>
                  <a:gd name="connsiteX26" fmla="*/ 519350 w 958453"/>
                  <a:gd name="connsiteY26" fmla="*/ 461090 h 673220"/>
                  <a:gd name="connsiteX27" fmla="*/ 484554 w 958453"/>
                  <a:gd name="connsiteY27" fmla="*/ 467267 h 673220"/>
                  <a:gd name="connsiteX28" fmla="*/ 414575 w 958453"/>
                  <a:gd name="connsiteY28" fmla="*/ 506810 h 673220"/>
                  <a:gd name="connsiteX29" fmla="*/ 396924 w 958453"/>
                  <a:gd name="connsiteY29" fmla="*/ 482507 h 673220"/>
                  <a:gd name="connsiteX30" fmla="*/ 351710 w 958453"/>
                  <a:gd name="connsiteY30" fmla="*/ 455375 h 673220"/>
                  <a:gd name="connsiteX31" fmla="*/ 284529 w 958453"/>
                  <a:gd name="connsiteY31" fmla="*/ 465362 h 673220"/>
                  <a:gd name="connsiteX32" fmla="*/ 229042 w 958453"/>
                  <a:gd name="connsiteY32" fmla="*/ 453866 h 673220"/>
                  <a:gd name="connsiteX33" fmla="*/ 160648 w 958453"/>
                  <a:gd name="connsiteY33" fmla="*/ 478155 h 673220"/>
                  <a:gd name="connsiteX34" fmla="*/ 130611 w 958453"/>
                  <a:gd name="connsiteY34" fmla="*/ 458423 h 673220"/>
                  <a:gd name="connsiteX35" fmla="*/ 23453 w 958453"/>
                  <a:gd name="connsiteY35" fmla="*/ 536830 h 673220"/>
                  <a:gd name="connsiteX36" fmla="*/ 0 w 958453"/>
                  <a:gd name="connsiteY36" fmla="*/ 499189 h 673220"/>
                  <a:gd name="connsiteX37" fmla="*/ 66081 w 958453"/>
                  <a:gd name="connsiteY37" fmla="*/ 72010 h 673220"/>
                  <a:gd name="connsiteX38" fmla="*/ 207016 w 958453"/>
                  <a:gd name="connsiteY38" fmla="*/ 0 h 673220"/>
                  <a:gd name="connsiteX39" fmla="*/ 513907 w 958453"/>
                  <a:gd name="connsiteY39" fmla="*/ 149066 h 673220"/>
                  <a:gd name="connsiteX40" fmla="*/ 522652 w 958453"/>
                  <a:gd name="connsiteY40" fmla="*/ 135749 h 673220"/>
                  <a:gd name="connsiteX41" fmla="*/ 516016 w 958453"/>
                  <a:gd name="connsiteY41" fmla="*/ 126603 h 673220"/>
                  <a:gd name="connsiteX0" fmla="*/ 516016 w 958453"/>
                  <a:gd name="connsiteY0" fmla="*/ 138033 h 684650"/>
                  <a:gd name="connsiteX1" fmla="*/ 494077 w 958453"/>
                  <a:gd name="connsiteY1" fmla="*/ 102217 h 684650"/>
                  <a:gd name="connsiteX2" fmla="*/ 515540 w 958453"/>
                  <a:gd name="connsiteY2" fmla="*/ 93424 h 684650"/>
                  <a:gd name="connsiteX3" fmla="*/ 513907 w 958453"/>
                  <a:gd name="connsiteY3" fmla="*/ 67945 h 684650"/>
                  <a:gd name="connsiteX4" fmla="*/ 532771 w 958453"/>
                  <a:gd name="connsiteY4" fmla="*/ 53181 h 684650"/>
                  <a:gd name="connsiteX5" fmla="*/ 553640 w 958453"/>
                  <a:gd name="connsiteY5" fmla="*/ 57229 h 684650"/>
                  <a:gd name="connsiteX6" fmla="*/ 578405 w 958453"/>
                  <a:gd name="connsiteY6" fmla="*/ 61039 h 684650"/>
                  <a:gd name="connsiteX7" fmla="*/ 610433 w 958453"/>
                  <a:gd name="connsiteY7" fmla="*/ 55768 h 684650"/>
                  <a:gd name="connsiteX8" fmla="*/ 696636 w 958453"/>
                  <a:gd name="connsiteY8" fmla="*/ 61181 h 684650"/>
                  <a:gd name="connsiteX9" fmla="*/ 752475 w 958453"/>
                  <a:gd name="connsiteY9" fmla="*/ 62627 h 684650"/>
                  <a:gd name="connsiteX10" fmla="*/ 812123 w 958453"/>
                  <a:gd name="connsiteY10" fmla="*/ 74516 h 684650"/>
                  <a:gd name="connsiteX11" fmla="*/ 852606 w 958453"/>
                  <a:gd name="connsiteY11" fmla="*/ 69103 h 684650"/>
                  <a:gd name="connsiteX12" fmla="*/ 926458 w 958453"/>
                  <a:gd name="connsiteY12" fmla="*/ 95091 h 684650"/>
                  <a:gd name="connsiteX13" fmla="*/ 949132 w 958453"/>
                  <a:gd name="connsiteY13" fmla="*/ 96520 h 684650"/>
                  <a:gd name="connsiteX14" fmla="*/ 951817 w 958453"/>
                  <a:gd name="connsiteY14" fmla="*/ 113647 h 684650"/>
                  <a:gd name="connsiteX15" fmla="*/ 958453 w 958453"/>
                  <a:gd name="connsiteY15" fmla="*/ 141843 h 684650"/>
                  <a:gd name="connsiteX16" fmla="*/ 930830 w 958453"/>
                  <a:gd name="connsiteY16" fmla="*/ 148670 h 684650"/>
                  <a:gd name="connsiteX17" fmla="*/ 957532 w 958453"/>
                  <a:gd name="connsiteY17" fmla="*/ 684389 h 684650"/>
                  <a:gd name="connsiteX18" fmla="*/ 787954 w 958453"/>
                  <a:gd name="connsiteY18" fmla="*/ 417274 h 684650"/>
                  <a:gd name="connsiteX19" fmla="*/ 768905 w 958453"/>
                  <a:gd name="connsiteY19" fmla="*/ 402035 h 684650"/>
                  <a:gd name="connsiteX20" fmla="*/ 744140 w 958453"/>
                  <a:gd name="connsiteY20" fmla="*/ 417275 h 684650"/>
                  <a:gd name="connsiteX21" fmla="*/ 723185 w 958453"/>
                  <a:gd name="connsiteY21" fmla="*/ 407750 h 684650"/>
                  <a:gd name="connsiteX22" fmla="*/ 698420 w 958453"/>
                  <a:gd name="connsiteY22" fmla="*/ 430610 h 684650"/>
                  <a:gd name="connsiteX23" fmla="*/ 643175 w 958453"/>
                  <a:gd name="connsiteY23" fmla="*/ 421085 h 684650"/>
                  <a:gd name="connsiteX24" fmla="*/ 572690 w 958453"/>
                  <a:gd name="connsiteY24" fmla="*/ 459185 h 684650"/>
                  <a:gd name="connsiteX25" fmla="*/ 542210 w 958453"/>
                  <a:gd name="connsiteY25" fmla="*/ 453470 h 684650"/>
                  <a:gd name="connsiteX26" fmla="*/ 519350 w 958453"/>
                  <a:gd name="connsiteY26" fmla="*/ 472520 h 684650"/>
                  <a:gd name="connsiteX27" fmla="*/ 484554 w 958453"/>
                  <a:gd name="connsiteY27" fmla="*/ 478697 h 684650"/>
                  <a:gd name="connsiteX28" fmla="*/ 414575 w 958453"/>
                  <a:gd name="connsiteY28" fmla="*/ 518240 h 684650"/>
                  <a:gd name="connsiteX29" fmla="*/ 396924 w 958453"/>
                  <a:gd name="connsiteY29" fmla="*/ 493937 h 684650"/>
                  <a:gd name="connsiteX30" fmla="*/ 351710 w 958453"/>
                  <a:gd name="connsiteY30" fmla="*/ 466805 h 684650"/>
                  <a:gd name="connsiteX31" fmla="*/ 284529 w 958453"/>
                  <a:gd name="connsiteY31" fmla="*/ 476792 h 684650"/>
                  <a:gd name="connsiteX32" fmla="*/ 229042 w 958453"/>
                  <a:gd name="connsiteY32" fmla="*/ 465296 h 684650"/>
                  <a:gd name="connsiteX33" fmla="*/ 160648 w 958453"/>
                  <a:gd name="connsiteY33" fmla="*/ 489585 h 684650"/>
                  <a:gd name="connsiteX34" fmla="*/ 130611 w 958453"/>
                  <a:gd name="connsiteY34" fmla="*/ 469853 h 684650"/>
                  <a:gd name="connsiteX35" fmla="*/ 23453 w 958453"/>
                  <a:gd name="connsiteY35" fmla="*/ 548260 h 684650"/>
                  <a:gd name="connsiteX36" fmla="*/ 0 w 958453"/>
                  <a:gd name="connsiteY36" fmla="*/ 510619 h 684650"/>
                  <a:gd name="connsiteX37" fmla="*/ 66081 w 958453"/>
                  <a:gd name="connsiteY37" fmla="*/ 83440 h 684650"/>
                  <a:gd name="connsiteX38" fmla="*/ 94621 w 958453"/>
                  <a:gd name="connsiteY38" fmla="*/ 0 h 684650"/>
                  <a:gd name="connsiteX39" fmla="*/ 513907 w 958453"/>
                  <a:gd name="connsiteY39" fmla="*/ 160496 h 684650"/>
                  <a:gd name="connsiteX40" fmla="*/ 522652 w 958453"/>
                  <a:gd name="connsiteY40" fmla="*/ 147179 h 684650"/>
                  <a:gd name="connsiteX41" fmla="*/ 516016 w 958453"/>
                  <a:gd name="connsiteY41" fmla="*/ 138033 h 684650"/>
                  <a:gd name="connsiteX0" fmla="*/ 516016 w 958453"/>
                  <a:gd name="connsiteY0" fmla="*/ 158512 h 705129"/>
                  <a:gd name="connsiteX1" fmla="*/ 494077 w 958453"/>
                  <a:gd name="connsiteY1" fmla="*/ 122696 h 705129"/>
                  <a:gd name="connsiteX2" fmla="*/ 515540 w 958453"/>
                  <a:gd name="connsiteY2" fmla="*/ 113903 h 705129"/>
                  <a:gd name="connsiteX3" fmla="*/ 513907 w 958453"/>
                  <a:gd name="connsiteY3" fmla="*/ 88424 h 705129"/>
                  <a:gd name="connsiteX4" fmla="*/ 532771 w 958453"/>
                  <a:gd name="connsiteY4" fmla="*/ 73660 h 705129"/>
                  <a:gd name="connsiteX5" fmla="*/ 553640 w 958453"/>
                  <a:gd name="connsiteY5" fmla="*/ 77708 h 705129"/>
                  <a:gd name="connsiteX6" fmla="*/ 578405 w 958453"/>
                  <a:gd name="connsiteY6" fmla="*/ 81518 h 705129"/>
                  <a:gd name="connsiteX7" fmla="*/ 610433 w 958453"/>
                  <a:gd name="connsiteY7" fmla="*/ 76247 h 705129"/>
                  <a:gd name="connsiteX8" fmla="*/ 696636 w 958453"/>
                  <a:gd name="connsiteY8" fmla="*/ 81660 h 705129"/>
                  <a:gd name="connsiteX9" fmla="*/ 752475 w 958453"/>
                  <a:gd name="connsiteY9" fmla="*/ 83106 h 705129"/>
                  <a:gd name="connsiteX10" fmla="*/ 812123 w 958453"/>
                  <a:gd name="connsiteY10" fmla="*/ 94995 h 705129"/>
                  <a:gd name="connsiteX11" fmla="*/ 852606 w 958453"/>
                  <a:gd name="connsiteY11" fmla="*/ 89582 h 705129"/>
                  <a:gd name="connsiteX12" fmla="*/ 926458 w 958453"/>
                  <a:gd name="connsiteY12" fmla="*/ 115570 h 705129"/>
                  <a:gd name="connsiteX13" fmla="*/ 949132 w 958453"/>
                  <a:gd name="connsiteY13" fmla="*/ 116999 h 705129"/>
                  <a:gd name="connsiteX14" fmla="*/ 951817 w 958453"/>
                  <a:gd name="connsiteY14" fmla="*/ 134126 h 705129"/>
                  <a:gd name="connsiteX15" fmla="*/ 958453 w 958453"/>
                  <a:gd name="connsiteY15" fmla="*/ 162322 h 705129"/>
                  <a:gd name="connsiteX16" fmla="*/ 930830 w 958453"/>
                  <a:gd name="connsiteY16" fmla="*/ 169149 h 705129"/>
                  <a:gd name="connsiteX17" fmla="*/ 957532 w 958453"/>
                  <a:gd name="connsiteY17" fmla="*/ 704868 h 705129"/>
                  <a:gd name="connsiteX18" fmla="*/ 787954 w 958453"/>
                  <a:gd name="connsiteY18" fmla="*/ 437753 h 705129"/>
                  <a:gd name="connsiteX19" fmla="*/ 768905 w 958453"/>
                  <a:gd name="connsiteY19" fmla="*/ 422514 h 705129"/>
                  <a:gd name="connsiteX20" fmla="*/ 744140 w 958453"/>
                  <a:gd name="connsiteY20" fmla="*/ 437754 h 705129"/>
                  <a:gd name="connsiteX21" fmla="*/ 723185 w 958453"/>
                  <a:gd name="connsiteY21" fmla="*/ 428229 h 705129"/>
                  <a:gd name="connsiteX22" fmla="*/ 698420 w 958453"/>
                  <a:gd name="connsiteY22" fmla="*/ 451089 h 705129"/>
                  <a:gd name="connsiteX23" fmla="*/ 643175 w 958453"/>
                  <a:gd name="connsiteY23" fmla="*/ 441564 h 705129"/>
                  <a:gd name="connsiteX24" fmla="*/ 572690 w 958453"/>
                  <a:gd name="connsiteY24" fmla="*/ 479664 h 705129"/>
                  <a:gd name="connsiteX25" fmla="*/ 542210 w 958453"/>
                  <a:gd name="connsiteY25" fmla="*/ 473949 h 705129"/>
                  <a:gd name="connsiteX26" fmla="*/ 519350 w 958453"/>
                  <a:gd name="connsiteY26" fmla="*/ 492999 h 705129"/>
                  <a:gd name="connsiteX27" fmla="*/ 484554 w 958453"/>
                  <a:gd name="connsiteY27" fmla="*/ 499176 h 705129"/>
                  <a:gd name="connsiteX28" fmla="*/ 414575 w 958453"/>
                  <a:gd name="connsiteY28" fmla="*/ 538719 h 705129"/>
                  <a:gd name="connsiteX29" fmla="*/ 396924 w 958453"/>
                  <a:gd name="connsiteY29" fmla="*/ 514416 h 705129"/>
                  <a:gd name="connsiteX30" fmla="*/ 351710 w 958453"/>
                  <a:gd name="connsiteY30" fmla="*/ 487284 h 705129"/>
                  <a:gd name="connsiteX31" fmla="*/ 284529 w 958453"/>
                  <a:gd name="connsiteY31" fmla="*/ 497271 h 705129"/>
                  <a:gd name="connsiteX32" fmla="*/ 229042 w 958453"/>
                  <a:gd name="connsiteY32" fmla="*/ 485775 h 705129"/>
                  <a:gd name="connsiteX33" fmla="*/ 160648 w 958453"/>
                  <a:gd name="connsiteY33" fmla="*/ 510064 h 705129"/>
                  <a:gd name="connsiteX34" fmla="*/ 130611 w 958453"/>
                  <a:gd name="connsiteY34" fmla="*/ 490332 h 705129"/>
                  <a:gd name="connsiteX35" fmla="*/ 23453 w 958453"/>
                  <a:gd name="connsiteY35" fmla="*/ 568739 h 705129"/>
                  <a:gd name="connsiteX36" fmla="*/ 0 w 958453"/>
                  <a:gd name="connsiteY36" fmla="*/ 531098 h 705129"/>
                  <a:gd name="connsiteX37" fmla="*/ 66081 w 958453"/>
                  <a:gd name="connsiteY37" fmla="*/ 103919 h 705129"/>
                  <a:gd name="connsiteX38" fmla="*/ 94621 w 958453"/>
                  <a:gd name="connsiteY38" fmla="*/ 20479 h 705129"/>
                  <a:gd name="connsiteX39" fmla="*/ 100522 w 958453"/>
                  <a:gd name="connsiteY39" fmla="*/ 0 h 705129"/>
                  <a:gd name="connsiteX40" fmla="*/ 522652 w 958453"/>
                  <a:gd name="connsiteY40" fmla="*/ 167658 h 705129"/>
                  <a:gd name="connsiteX41" fmla="*/ 516016 w 958453"/>
                  <a:gd name="connsiteY41" fmla="*/ 158512 h 705129"/>
                  <a:gd name="connsiteX0" fmla="*/ 516016 w 958453"/>
                  <a:gd name="connsiteY0" fmla="*/ 227074 h 773691"/>
                  <a:gd name="connsiteX1" fmla="*/ 494077 w 958453"/>
                  <a:gd name="connsiteY1" fmla="*/ 191258 h 773691"/>
                  <a:gd name="connsiteX2" fmla="*/ 515540 w 958453"/>
                  <a:gd name="connsiteY2" fmla="*/ 182465 h 773691"/>
                  <a:gd name="connsiteX3" fmla="*/ 513907 w 958453"/>
                  <a:gd name="connsiteY3" fmla="*/ 156986 h 773691"/>
                  <a:gd name="connsiteX4" fmla="*/ 532771 w 958453"/>
                  <a:gd name="connsiteY4" fmla="*/ 142222 h 773691"/>
                  <a:gd name="connsiteX5" fmla="*/ 553640 w 958453"/>
                  <a:gd name="connsiteY5" fmla="*/ 146270 h 773691"/>
                  <a:gd name="connsiteX6" fmla="*/ 578405 w 958453"/>
                  <a:gd name="connsiteY6" fmla="*/ 150080 h 773691"/>
                  <a:gd name="connsiteX7" fmla="*/ 610433 w 958453"/>
                  <a:gd name="connsiteY7" fmla="*/ 144809 h 773691"/>
                  <a:gd name="connsiteX8" fmla="*/ 696636 w 958453"/>
                  <a:gd name="connsiteY8" fmla="*/ 150222 h 773691"/>
                  <a:gd name="connsiteX9" fmla="*/ 752475 w 958453"/>
                  <a:gd name="connsiteY9" fmla="*/ 151668 h 773691"/>
                  <a:gd name="connsiteX10" fmla="*/ 812123 w 958453"/>
                  <a:gd name="connsiteY10" fmla="*/ 163557 h 773691"/>
                  <a:gd name="connsiteX11" fmla="*/ 852606 w 958453"/>
                  <a:gd name="connsiteY11" fmla="*/ 158144 h 773691"/>
                  <a:gd name="connsiteX12" fmla="*/ 926458 w 958453"/>
                  <a:gd name="connsiteY12" fmla="*/ 184132 h 773691"/>
                  <a:gd name="connsiteX13" fmla="*/ 949132 w 958453"/>
                  <a:gd name="connsiteY13" fmla="*/ 185561 h 773691"/>
                  <a:gd name="connsiteX14" fmla="*/ 951817 w 958453"/>
                  <a:gd name="connsiteY14" fmla="*/ 202688 h 773691"/>
                  <a:gd name="connsiteX15" fmla="*/ 958453 w 958453"/>
                  <a:gd name="connsiteY15" fmla="*/ 230884 h 773691"/>
                  <a:gd name="connsiteX16" fmla="*/ 930830 w 958453"/>
                  <a:gd name="connsiteY16" fmla="*/ 237711 h 773691"/>
                  <a:gd name="connsiteX17" fmla="*/ 957532 w 958453"/>
                  <a:gd name="connsiteY17" fmla="*/ 773430 h 773691"/>
                  <a:gd name="connsiteX18" fmla="*/ 787954 w 958453"/>
                  <a:gd name="connsiteY18" fmla="*/ 506315 h 773691"/>
                  <a:gd name="connsiteX19" fmla="*/ 768905 w 958453"/>
                  <a:gd name="connsiteY19" fmla="*/ 491076 h 773691"/>
                  <a:gd name="connsiteX20" fmla="*/ 744140 w 958453"/>
                  <a:gd name="connsiteY20" fmla="*/ 506316 h 773691"/>
                  <a:gd name="connsiteX21" fmla="*/ 723185 w 958453"/>
                  <a:gd name="connsiteY21" fmla="*/ 496791 h 773691"/>
                  <a:gd name="connsiteX22" fmla="*/ 698420 w 958453"/>
                  <a:gd name="connsiteY22" fmla="*/ 519651 h 773691"/>
                  <a:gd name="connsiteX23" fmla="*/ 643175 w 958453"/>
                  <a:gd name="connsiteY23" fmla="*/ 510126 h 773691"/>
                  <a:gd name="connsiteX24" fmla="*/ 572690 w 958453"/>
                  <a:gd name="connsiteY24" fmla="*/ 548226 h 773691"/>
                  <a:gd name="connsiteX25" fmla="*/ 542210 w 958453"/>
                  <a:gd name="connsiteY25" fmla="*/ 542511 h 773691"/>
                  <a:gd name="connsiteX26" fmla="*/ 519350 w 958453"/>
                  <a:gd name="connsiteY26" fmla="*/ 561561 h 773691"/>
                  <a:gd name="connsiteX27" fmla="*/ 484554 w 958453"/>
                  <a:gd name="connsiteY27" fmla="*/ 567738 h 773691"/>
                  <a:gd name="connsiteX28" fmla="*/ 414575 w 958453"/>
                  <a:gd name="connsiteY28" fmla="*/ 607281 h 773691"/>
                  <a:gd name="connsiteX29" fmla="*/ 396924 w 958453"/>
                  <a:gd name="connsiteY29" fmla="*/ 582978 h 773691"/>
                  <a:gd name="connsiteX30" fmla="*/ 351710 w 958453"/>
                  <a:gd name="connsiteY30" fmla="*/ 555846 h 773691"/>
                  <a:gd name="connsiteX31" fmla="*/ 284529 w 958453"/>
                  <a:gd name="connsiteY31" fmla="*/ 565833 h 773691"/>
                  <a:gd name="connsiteX32" fmla="*/ 229042 w 958453"/>
                  <a:gd name="connsiteY32" fmla="*/ 554337 h 773691"/>
                  <a:gd name="connsiteX33" fmla="*/ 160648 w 958453"/>
                  <a:gd name="connsiteY33" fmla="*/ 578626 h 773691"/>
                  <a:gd name="connsiteX34" fmla="*/ 130611 w 958453"/>
                  <a:gd name="connsiteY34" fmla="*/ 558894 h 773691"/>
                  <a:gd name="connsiteX35" fmla="*/ 23453 w 958453"/>
                  <a:gd name="connsiteY35" fmla="*/ 637301 h 773691"/>
                  <a:gd name="connsiteX36" fmla="*/ 0 w 958453"/>
                  <a:gd name="connsiteY36" fmla="*/ 599660 h 773691"/>
                  <a:gd name="connsiteX37" fmla="*/ 66081 w 958453"/>
                  <a:gd name="connsiteY37" fmla="*/ 172481 h 773691"/>
                  <a:gd name="connsiteX38" fmla="*/ 94621 w 958453"/>
                  <a:gd name="connsiteY38" fmla="*/ 89041 h 773691"/>
                  <a:gd name="connsiteX39" fmla="*/ 100522 w 958453"/>
                  <a:gd name="connsiteY39" fmla="*/ 68562 h 773691"/>
                  <a:gd name="connsiteX40" fmla="*/ 183562 w 958453"/>
                  <a:gd name="connsiteY40" fmla="*/ 0 h 773691"/>
                  <a:gd name="connsiteX41" fmla="*/ 516016 w 958453"/>
                  <a:gd name="connsiteY41" fmla="*/ 227074 h 773691"/>
                  <a:gd name="connsiteX0" fmla="*/ 516016 w 958453"/>
                  <a:gd name="connsiteY0" fmla="*/ 221359 h 767976"/>
                  <a:gd name="connsiteX1" fmla="*/ 494077 w 958453"/>
                  <a:gd name="connsiteY1" fmla="*/ 18554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100522 w 958453"/>
                  <a:gd name="connsiteY39" fmla="*/ 62847 h 767976"/>
                  <a:gd name="connsiteX40" fmla="*/ 198802 w 958453"/>
                  <a:gd name="connsiteY40" fmla="*/ 0 h 767976"/>
                  <a:gd name="connsiteX41" fmla="*/ 516016 w 958453"/>
                  <a:gd name="connsiteY41" fmla="*/ 221359 h 767976"/>
                  <a:gd name="connsiteX0" fmla="*/ 516016 w 958453"/>
                  <a:gd name="connsiteY0" fmla="*/ 221359 h 767976"/>
                  <a:gd name="connsiteX1" fmla="*/ 494077 w 958453"/>
                  <a:gd name="connsiteY1" fmla="*/ 18554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516016 w 958453"/>
                  <a:gd name="connsiteY41" fmla="*/ 221359 h 767976"/>
                  <a:gd name="connsiteX0" fmla="*/ 359806 w 958453"/>
                  <a:gd name="connsiteY0" fmla="*/ 38479 h 767976"/>
                  <a:gd name="connsiteX1" fmla="*/ 494077 w 958453"/>
                  <a:gd name="connsiteY1" fmla="*/ 18554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9169 h 768666"/>
                  <a:gd name="connsiteX1" fmla="*/ 494077 w 958453"/>
                  <a:gd name="connsiteY1" fmla="*/ 186233 h 768666"/>
                  <a:gd name="connsiteX2" fmla="*/ 515540 w 958453"/>
                  <a:gd name="connsiteY2" fmla="*/ 177440 h 768666"/>
                  <a:gd name="connsiteX3" fmla="*/ 513907 w 958453"/>
                  <a:gd name="connsiteY3" fmla="*/ 151961 h 768666"/>
                  <a:gd name="connsiteX4" fmla="*/ 532771 w 958453"/>
                  <a:gd name="connsiteY4" fmla="*/ 137197 h 768666"/>
                  <a:gd name="connsiteX5" fmla="*/ 553640 w 958453"/>
                  <a:gd name="connsiteY5" fmla="*/ 141245 h 768666"/>
                  <a:gd name="connsiteX6" fmla="*/ 578405 w 958453"/>
                  <a:gd name="connsiteY6" fmla="*/ 145055 h 768666"/>
                  <a:gd name="connsiteX7" fmla="*/ 610433 w 958453"/>
                  <a:gd name="connsiteY7" fmla="*/ 139784 h 768666"/>
                  <a:gd name="connsiteX8" fmla="*/ 696636 w 958453"/>
                  <a:gd name="connsiteY8" fmla="*/ 145197 h 768666"/>
                  <a:gd name="connsiteX9" fmla="*/ 752475 w 958453"/>
                  <a:gd name="connsiteY9" fmla="*/ 146643 h 768666"/>
                  <a:gd name="connsiteX10" fmla="*/ 812123 w 958453"/>
                  <a:gd name="connsiteY10" fmla="*/ 158532 h 768666"/>
                  <a:gd name="connsiteX11" fmla="*/ 852606 w 958453"/>
                  <a:gd name="connsiteY11" fmla="*/ 153119 h 768666"/>
                  <a:gd name="connsiteX12" fmla="*/ 926458 w 958453"/>
                  <a:gd name="connsiteY12" fmla="*/ 179107 h 768666"/>
                  <a:gd name="connsiteX13" fmla="*/ 949132 w 958453"/>
                  <a:gd name="connsiteY13" fmla="*/ 180536 h 768666"/>
                  <a:gd name="connsiteX14" fmla="*/ 951817 w 958453"/>
                  <a:gd name="connsiteY14" fmla="*/ 197663 h 768666"/>
                  <a:gd name="connsiteX15" fmla="*/ 958453 w 958453"/>
                  <a:gd name="connsiteY15" fmla="*/ 225859 h 768666"/>
                  <a:gd name="connsiteX16" fmla="*/ 930830 w 958453"/>
                  <a:gd name="connsiteY16" fmla="*/ 232686 h 768666"/>
                  <a:gd name="connsiteX17" fmla="*/ 957532 w 958453"/>
                  <a:gd name="connsiteY17" fmla="*/ 768405 h 768666"/>
                  <a:gd name="connsiteX18" fmla="*/ 787954 w 958453"/>
                  <a:gd name="connsiteY18" fmla="*/ 501290 h 768666"/>
                  <a:gd name="connsiteX19" fmla="*/ 768905 w 958453"/>
                  <a:gd name="connsiteY19" fmla="*/ 486051 h 768666"/>
                  <a:gd name="connsiteX20" fmla="*/ 744140 w 958453"/>
                  <a:gd name="connsiteY20" fmla="*/ 501291 h 768666"/>
                  <a:gd name="connsiteX21" fmla="*/ 723185 w 958453"/>
                  <a:gd name="connsiteY21" fmla="*/ 491766 h 768666"/>
                  <a:gd name="connsiteX22" fmla="*/ 698420 w 958453"/>
                  <a:gd name="connsiteY22" fmla="*/ 514626 h 768666"/>
                  <a:gd name="connsiteX23" fmla="*/ 643175 w 958453"/>
                  <a:gd name="connsiteY23" fmla="*/ 505101 h 768666"/>
                  <a:gd name="connsiteX24" fmla="*/ 572690 w 958453"/>
                  <a:gd name="connsiteY24" fmla="*/ 543201 h 768666"/>
                  <a:gd name="connsiteX25" fmla="*/ 542210 w 958453"/>
                  <a:gd name="connsiteY25" fmla="*/ 537486 h 768666"/>
                  <a:gd name="connsiteX26" fmla="*/ 519350 w 958453"/>
                  <a:gd name="connsiteY26" fmla="*/ 556536 h 768666"/>
                  <a:gd name="connsiteX27" fmla="*/ 484554 w 958453"/>
                  <a:gd name="connsiteY27" fmla="*/ 562713 h 768666"/>
                  <a:gd name="connsiteX28" fmla="*/ 414575 w 958453"/>
                  <a:gd name="connsiteY28" fmla="*/ 602256 h 768666"/>
                  <a:gd name="connsiteX29" fmla="*/ 396924 w 958453"/>
                  <a:gd name="connsiteY29" fmla="*/ 577953 h 768666"/>
                  <a:gd name="connsiteX30" fmla="*/ 351710 w 958453"/>
                  <a:gd name="connsiteY30" fmla="*/ 550821 h 768666"/>
                  <a:gd name="connsiteX31" fmla="*/ 284529 w 958453"/>
                  <a:gd name="connsiteY31" fmla="*/ 560808 h 768666"/>
                  <a:gd name="connsiteX32" fmla="*/ 229042 w 958453"/>
                  <a:gd name="connsiteY32" fmla="*/ 549312 h 768666"/>
                  <a:gd name="connsiteX33" fmla="*/ 160648 w 958453"/>
                  <a:gd name="connsiteY33" fmla="*/ 573601 h 768666"/>
                  <a:gd name="connsiteX34" fmla="*/ 130611 w 958453"/>
                  <a:gd name="connsiteY34" fmla="*/ 553869 h 768666"/>
                  <a:gd name="connsiteX35" fmla="*/ 23453 w 958453"/>
                  <a:gd name="connsiteY35" fmla="*/ 632276 h 768666"/>
                  <a:gd name="connsiteX36" fmla="*/ 0 w 958453"/>
                  <a:gd name="connsiteY36" fmla="*/ 594635 h 768666"/>
                  <a:gd name="connsiteX37" fmla="*/ 66081 w 958453"/>
                  <a:gd name="connsiteY37" fmla="*/ 167456 h 768666"/>
                  <a:gd name="connsiteX38" fmla="*/ 94621 w 958453"/>
                  <a:gd name="connsiteY38" fmla="*/ 84016 h 768666"/>
                  <a:gd name="connsiteX39" fmla="*/ 92902 w 958453"/>
                  <a:gd name="connsiteY39" fmla="*/ 61632 h 768666"/>
                  <a:gd name="connsiteX40" fmla="*/ 198802 w 958453"/>
                  <a:gd name="connsiteY40" fmla="*/ 690 h 768666"/>
                  <a:gd name="connsiteX41" fmla="*/ 359806 w 958453"/>
                  <a:gd name="connsiteY41" fmla="*/ 39169 h 768666"/>
                  <a:gd name="connsiteX0" fmla="*/ 359806 w 958453"/>
                  <a:gd name="connsiteY0" fmla="*/ 38646 h 768143"/>
                  <a:gd name="connsiteX1" fmla="*/ 494077 w 958453"/>
                  <a:gd name="connsiteY1" fmla="*/ 185710 h 768143"/>
                  <a:gd name="connsiteX2" fmla="*/ 515540 w 958453"/>
                  <a:gd name="connsiteY2" fmla="*/ 176917 h 768143"/>
                  <a:gd name="connsiteX3" fmla="*/ 513907 w 958453"/>
                  <a:gd name="connsiteY3" fmla="*/ 151438 h 768143"/>
                  <a:gd name="connsiteX4" fmla="*/ 532771 w 958453"/>
                  <a:gd name="connsiteY4" fmla="*/ 136674 h 768143"/>
                  <a:gd name="connsiteX5" fmla="*/ 553640 w 958453"/>
                  <a:gd name="connsiteY5" fmla="*/ 140722 h 768143"/>
                  <a:gd name="connsiteX6" fmla="*/ 578405 w 958453"/>
                  <a:gd name="connsiteY6" fmla="*/ 144532 h 768143"/>
                  <a:gd name="connsiteX7" fmla="*/ 610433 w 958453"/>
                  <a:gd name="connsiteY7" fmla="*/ 139261 h 768143"/>
                  <a:gd name="connsiteX8" fmla="*/ 696636 w 958453"/>
                  <a:gd name="connsiteY8" fmla="*/ 144674 h 768143"/>
                  <a:gd name="connsiteX9" fmla="*/ 752475 w 958453"/>
                  <a:gd name="connsiteY9" fmla="*/ 146120 h 768143"/>
                  <a:gd name="connsiteX10" fmla="*/ 812123 w 958453"/>
                  <a:gd name="connsiteY10" fmla="*/ 158009 h 768143"/>
                  <a:gd name="connsiteX11" fmla="*/ 852606 w 958453"/>
                  <a:gd name="connsiteY11" fmla="*/ 152596 h 768143"/>
                  <a:gd name="connsiteX12" fmla="*/ 926458 w 958453"/>
                  <a:gd name="connsiteY12" fmla="*/ 178584 h 768143"/>
                  <a:gd name="connsiteX13" fmla="*/ 949132 w 958453"/>
                  <a:gd name="connsiteY13" fmla="*/ 180013 h 768143"/>
                  <a:gd name="connsiteX14" fmla="*/ 951817 w 958453"/>
                  <a:gd name="connsiteY14" fmla="*/ 197140 h 768143"/>
                  <a:gd name="connsiteX15" fmla="*/ 958453 w 958453"/>
                  <a:gd name="connsiteY15" fmla="*/ 225336 h 768143"/>
                  <a:gd name="connsiteX16" fmla="*/ 930830 w 958453"/>
                  <a:gd name="connsiteY16" fmla="*/ 232163 h 768143"/>
                  <a:gd name="connsiteX17" fmla="*/ 957532 w 958453"/>
                  <a:gd name="connsiteY17" fmla="*/ 767882 h 768143"/>
                  <a:gd name="connsiteX18" fmla="*/ 787954 w 958453"/>
                  <a:gd name="connsiteY18" fmla="*/ 500767 h 768143"/>
                  <a:gd name="connsiteX19" fmla="*/ 768905 w 958453"/>
                  <a:gd name="connsiteY19" fmla="*/ 485528 h 768143"/>
                  <a:gd name="connsiteX20" fmla="*/ 744140 w 958453"/>
                  <a:gd name="connsiteY20" fmla="*/ 500768 h 768143"/>
                  <a:gd name="connsiteX21" fmla="*/ 723185 w 958453"/>
                  <a:gd name="connsiteY21" fmla="*/ 491243 h 768143"/>
                  <a:gd name="connsiteX22" fmla="*/ 698420 w 958453"/>
                  <a:gd name="connsiteY22" fmla="*/ 514103 h 768143"/>
                  <a:gd name="connsiteX23" fmla="*/ 643175 w 958453"/>
                  <a:gd name="connsiteY23" fmla="*/ 504578 h 768143"/>
                  <a:gd name="connsiteX24" fmla="*/ 572690 w 958453"/>
                  <a:gd name="connsiteY24" fmla="*/ 542678 h 768143"/>
                  <a:gd name="connsiteX25" fmla="*/ 542210 w 958453"/>
                  <a:gd name="connsiteY25" fmla="*/ 536963 h 768143"/>
                  <a:gd name="connsiteX26" fmla="*/ 519350 w 958453"/>
                  <a:gd name="connsiteY26" fmla="*/ 556013 h 768143"/>
                  <a:gd name="connsiteX27" fmla="*/ 484554 w 958453"/>
                  <a:gd name="connsiteY27" fmla="*/ 562190 h 768143"/>
                  <a:gd name="connsiteX28" fmla="*/ 414575 w 958453"/>
                  <a:gd name="connsiteY28" fmla="*/ 601733 h 768143"/>
                  <a:gd name="connsiteX29" fmla="*/ 396924 w 958453"/>
                  <a:gd name="connsiteY29" fmla="*/ 577430 h 768143"/>
                  <a:gd name="connsiteX30" fmla="*/ 351710 w 958453"/>
                  <a:gd name="connsiteY30" fmla="*/ 550298 h 768143"/>
                  <a:gd name="connsiteX31" fmla="*/ 284529 w 958453"/>
                  <a:gd name="connsiteY31" fmla="*/ 560285 h 768143"/>
                  <a:gd name="connsiteX32" fmla="*/ 229042 w 958453"/>
                  <a:gd name="connsiteY32" fmla="*/ 548789 h 768143"/>
                  <a:gd name="connsiteX33" fmla="*/ 160648 w 958453"/>
                  <a:gd name="connsiteY33" fmla="*/ 573078 h 768143"/>
                  <a:gd name="connsiteX34" fmla="*/ 130611 w 958453"/>
                  <a:gd name="connsiteY34" fmla="*/ 553346 h 768143"/>
                  <a:gd name="connsiteX35" fmla="*/ 23453 w 958453"/>
                  <a:gd name="connsiteY35" fmla="*/ 631753 h 768143"/>
                  <a:gd name="connsiteX36" fmla="*/ 0 w 958453"/>
                  <a:gd name="connsiteY36" fmla="*/ 594112 h 768143"/>
                  <a:gd name="connsiteX37" fmla="*/ 66081 w 958453"/>
                  <a:gd name="connsiteY37" fmla="*/ 166933 h 768143"/>
                  <a:gd name="connsiteX38" fmla="*/ 94621 w 958453"/>
                  <a:gd name="connsiteY38" fmla="*/ 83493 h 768143"/>
                  <a:gd name="connsiteX39" fmla="*/ 92902 w 958453"/>
                  <a:gd name="connsiteY39" fmla="*/ 61109 h 768143"/>
                  <a:gd name="connsiteX40" fmla="*/ 198802 w 958453"/>
                  <a:gd name="connsiteY40" fmla="*/ 167 h 768143"/>
                  <a:gd name="connsiteX41" fmla="*/ 359806 w 958453"/>
                  <a:gd name="connsiteY41" fmla="*/ 38646 h 768143"/>
                  <a:gd name="connsiteX0" fmla="*/ 359806 w 958453"/>
                  <a:gd name="connsiteY0" fmla="*/ 38479 h 767976"/>
                  <a:gd name="connsiteX1" fmla="*/ 494077 w 958453"/>
                  <a:gd name="connsiteY1" fmla="*/ 18554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85492 w 958453"/>
                  <a:gd name="connsiteY1" fmla="*/ 5600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134882 h 864379"/>
                  <a:gd name="connsiteX1" fmla="*/ 562657 w 958453"/>
                  <a:gd name="connsiteY1" fmla="*/ 1911 h 864379"/>
                  <a:gd name="connsiteX2" fmla="*/ 515540 w 958453"/>
                  <a:gd name="connsiteY2" fmla="*/ 273153 h 864379"/>
                  <a:gd name="connsiteX3" fmla="*/ 513907 w 958453"/>
                  <a:gd name="connsiteY3" fmla="*/ 247674 h 864379"/>
                  <a:gd name="connsiteX4" fmla="*/ 532771 w 958453"/>
                  <a:gd name="connsiteY4" fmla="*/ 232910 h 864379"/>
                  <a:gd name="connsiteX5" fmla="*/ 553640 w 958453"/>
                  <a:gd name="connsiteY5" fmla="*/ 236958 h 864379"/>
                  <a:gd name="connsiteX6" fmla="*/ 578405 w 958453"/>
                  <a:gd name="connsiteY6" fmla="*/ 240768 h 864379"/>
                  <a:gd name="connsiteX7" fmla="*/ 610433 w 958453"/>
                  <a:gd name="connsiteY7" fmla="*/ 235497 h 864379"/>
                  <a:gd name="connsiteX8" fmla="*/ 696636 w 958453"/>
                  <a:gd name="connsiteY8" fmla="*/ 240910 h 864379"/>
                  <a:gd name="connsiteX9" fmla="*/ 752475 w 958453"/>
                  <a:gd name="connsiteY9" fmla="*/ 242356 h 864379"/>
                  <a:gd name="connsiteX10" fmla="*/ 812123 w 958453"/>
                  <a:gd name="connsiteY10" fmla="*/ 254245 h 864379"/>
                  <a:gd name="connsiteX11" fmla="*/ 852606 w 958453"/>
                  <a:gd name="connsiteY11" fmla="*/ 248832 h 864379"/>
                  <a:gd name="connsiteX12" fmla="*/ 926458 w 958453"/>
                  <a:gd name="connsiteY12" fmla="*/ 274820 h 864379"/>
                  <a:gd name="connsiteX13" fmla="*/ 949132 w 958453"/>
                  <a:gd name="connsiteY13" fmla="*/ 276249 h 864379"/>
                  <a:gd name="connsiteX14" fmla="*/ 951817 w 958453"/>
                  <a:gd name="connsiteY14" fmla="*/ 293376 h 864379"/>
                  <a:gd name="connsiteX15" fmla="*/ 958453 w 958453"/>
                  <a:gd name="connsiteY15" fmla="*/ 321572 h 864379"/>
                  <a:gd name="connsiteX16" fmla="*/ 930830 w 958453"/>
                  <a:gd name="connsiteY16" fmla="*/ 328399 h 864379"/>
                  <a:gd name="connsiteX17" fmla="*/ 957532 w 958453"/>
                  <a:gd name="connsiteY17" fmla="*/ 864118 h 864379"/>
                  <a:gd name="connsiteX18" fmla="*/ 787954 w 958453"/>
                  <a:gd name="connsiteY18" fmla="*/ 597003 h 864379"/>
                  <a:gd name="connsiteX19" fmla="*/ 768905 w 958453"/>
                  <a:gd name="connsiteY19" fmla="*/ 581764 h 864379"/>
                  <a:gd name="connsiteX20" fmla="*/ 744140 w 958453"/>
                  <a:gd name="connsiteY20" fmla="*/ 597004 h 864379"/>
                  <a:gd name="connsiteX21" fmla="*/ 723185 w 958453"/>
                  <a:gd name="connsiteY21" fmla="*/ 587479 h 864379"/>
                  <a:gd name="connsiteX22" fmla="*/ 698420 w 958453"/>
                  <a:gd name="connsiteY22" fmla="*/ 610339 h 864379"/>
                  <a:gd name="connsiteX23" fmla="*/ 643175 w 958453"/>
                  <a:gd name="connsiteY23" fmla="*/ 600814 h 864379"/>
                  <a:gd name="connsiteX24" fmla="*/ 572690 w 958453"/>
                  <a:gd name="connsiteY24" fmla="*/ 638914 h 864379"/>
                  <a:gd name="connsiteX25" fmla="*/ 542210 w 958453"/>
                  <a:gd name="connsiteY25" fmla="*/ 633199 h 864379"/>
                  <a:gd name="connsiteX26" fmla="*/ 519350 w 958453"/>
                  <a:gd name="connsiteY26" fmla="*/ 652249 h 864379"/>
                  <a:gd name="connsiteX27" fmla="*/ 484554 w 958453"/>
                  <a:gd name="connsiteY27" fmla="*/ 658426 h 864379"/>
                  <a:gd name="connsiteX28" fmla="*/ 414575 w 958453"/>
                  <a:gd name="connsiteY28" fmla="*/ 697969 h 864379"/>
                  <a:gd name="connsiteX29" fmla="*/ 396924 w 958453"/>
                  <a:gd name="connsiteY29" fmla="*/ 673666 h 864379"/>
                  <a:gd name="connsiteX30" fmla="*/ 351710 w 958453"/>
                  <a:gd name="connsiteY30" fmla="*/ 646534 h 864379"/>
                  <a:gd name="connsiteX31" fmla="*/ 284529 w 958453"/>
                  <a:gd name="connsiteY31" fmla="*/ 656521 h 864379"/>
                  <a:gd name="connsiteX32" fmla="*/ 229042 w 958453"/>
                  <a:gd name="connsiteY32" fmla="*/ 645025 h 864379"/>
                  <a:gd name="connsiteX33" fmla="*/ 160648 w 958453"/>
                  <a:gd name="connsiteY33" fmla="*/ 669314 h 864379"/>
                  <a:gd name="connsiteX34" fmla="*/ 130611 w 958453"/>
                  <a:gd name="connsiteY34" fmla="*/ 649582 h 864379"/>
                  <a:gd name="connsiteX35" fmla="*/ 23453 w 958453"/>
                  <a:gd name="connsiteY35" fmla="*/ 727989 h 864379"/>
                  <a:gd name="connsiteX36" fmla="*/ 0 w 958453"/>
                  <a:gd name="connsiteY36" fmla="*/ 690348 h 864379"/>
                  <a:gd name="connsiteX37" fmla="*/ 66081 w 958453"/>
                  <a:gd name="connsiteY37" fmla="*/ 263169 h 864379"/>
                  <a:gd name="connsiteX38" fmla="*/ 94621 w 958453"/>
                  <a:gd name="connsiteY38" fmla="*/ 179729 h 864379"/>
                  <a:gd name="connsiteX39" fmla="*/ 92902 w 958453"/>
                  <a:gd name="connsiteY39" fmla="*/ 157345 h 864379"/>
                  <a:gd name="connsiteX40" fmla="*/ 198802 w 958453"/>
                  <a:gd name="connsiteY40" fmla="*/ 96403 h 864379"/>
                  <a:gd name="connsiteX41" fmla="*/ 359806 w 958453"/>
                  <a:gd name="connsiteY41" fmla="*/ 134882 h 864379"/>
                  <a:gd name="connsiteX0" fmla="*/ 359806 w 958453"/>
                  <a:gd name="connsiteY0" fmla="*/ 38479 h 767976"/>
                  <a:gd name="connsiteX1" fmla="*/ 372157 w 958453"/>
                  <a:gd name="connsiteY1" fmla="*/ 5219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72157 w 958453"/>
                  <a:gd name="connsiteY1" fmla="*/ 52193 h 767976"/>
                  <a:gd name="connsiteX2" fmla="*/ 515540 w 958453"/>
                  <a:gd name="connsiteY2" fmla="*/ 176750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72157 w 958453"/>
                  <a:gd name="connsiteY1" fmla="*/ 52193 h 767976"/>
                  <a:gd name="connsiteX2" fmla="*/ 393620 w 958453"/>
                  <a:gd name="connsiteY2" fmla="*/ 37685 h 767976"/>
                  <a:gd name="connsiteX3" fmla="*/ 513907 w 958453"/>
                  <a:gd name="connsiteY3" fmla="*/ 15127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72157 w 958453"/>
                  <a:gd name="connsiteY1" fmla="*/ 52193 h 767976"/>
                  <a:gd name="connsiteX2" fmla="*/ 393620 w 958453"/>
                  <a:gd name="connsiteY2" fmla="*/ 37685 h 767976"/>
                  <a:gd name="connsiteX3" fmla="*/ 412942 w 958453"/>
                  <a:gd name="connsiteY3" fmla="*/ 59831 h 767976"/>
                  <a:gd name="connsiteX4" fmla="*/ 532771 w 958453"/>
                  <a:gd name="connsiteY4" fmla="*/ 136507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72157 w 958453"/>
                  <a:gd name="connsiteY1" fmla="*/ 52193 h 767976"/>
                  <a:gd name="connsiteX2" fmla="*/ 393620 w 958453"/>
                  <a:gd name="connsiteY2" fmla="*/ 37685 h 767976"/>
                  <a:gd name="connsiteX3" fmla="*/ 412942 w 958453"/>
                  <a:gd name="connsiteY3" fmla="*/ 59831 h 767976"/>
                  <a:gd name="connsiteX4" fmla="*/ 574681 w 958453"/>
                  <a:gd name="connsiteY4" fmla="*/ 1252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9032 h 768529"/>
                  <a:gd name="connsiteX1" fmla="*/ 372157 w 958453"/>
                  <a:gd name="connsiteY1" fmla="*/ 52746 h 768529"/>
                  <a:gd name="connsiteX2" fmla="*/ 393620 w 958453"/>
                  <a:gd name="connsiteY2" fmla="*/ 38238 h 768529"/>
                  <a:gd name="connsiteX3" fmla="*/ 412942 w 958453"/>
                  <a:gd name="connsiteY3" fmla="*/ 60384 h 768529"/>
                  <a:gd name="connsiteX4" fmla="*/ 574681 w 958453"/>
                  <a:gd name="connsiteY4" fmla="*/ 1805 h 768529"/>
                  <a:gd name="connsiteX5" fmla="*/ 553640 w 958453"/>
                  <a:gd name="connsiteY5" fmla="*/ 141108 h 768529"/>
                  <a:gd name="connsiteX6" fmla="*/ 578405 w 958453"/>
                  <a:gd name="connsiteY6" fmla="*/ 144918 h 768529"/>
                  <a:gd name="connsiteX7" fmla="*/ 610433 w 958453"/>
                  <a:gd name="connsiteY7" fmla="*/ 139647 h 768529"/>
                  <a:gd name="connsiteX8" fmla="*/ 696636 w 958453"/>
                  <a:gd name="connsiteY8" fmla="*/ 145060 h 768529"/>
                  <a:gd name="connsiteX9" fmla="*/ 752475 w 958453"/>
                  <a:gd name="connsiteY9" fmla="*/ 146506 h 768529"/>
                  <a:gd name="connsiteX10" fmla="*/ 812123 w 958453"/>
                  <a:gd name="connsiteY10" fmla="*/ 158395 h 768529"/>
                  <a:gd name="connsiteX11" fmla="*/ 852606 w 958453"/>
                  <a:gd name="connsiteY11" fmla="*/ 152982 h 768529"/>
                  <a:gd name="connsiteX12" fmla="*/ 926458 w 958453"/>
                  <a:gd name="connsiteY12" fmla="*/ 178970 h 768529"/>
                  <a:gd name="connsiteX13" fmla="*/ 949132 w 958453"/>
                  <a:gd name="connsiteY13" fmla="*/ 180399 h 768529"/>
                  <a:gd name="connsiteX14" fmla="*/ 951817 w 958453"/>
                  <a:gd name="connsiteY14" fmla="*/ 197526 h 768529"/>
                  <a:gd name="connsiteX15" fmla="*/ 958453 w 958453"/>
                  <a:gd name="connsiteY15" fmla="*/ 225722 h 768529"/>
                  <a:gd name="connsiteX16" fmla="*/ 930830 w 958453"/>
                  <a:gd name="connsiteY16" fmla="*/ 232549 h 768529"/>
                  <a:gd name="connsiteX17" fmla="*/ 957532 w 958453"/>
                  <a:gd name="connsiteY17" fmla="*/ 768268 h 768529"/>
                  <a:gd name="connsiteX18" fmla="*/ 787954 w 958453"/>
                  <a:gd name="connsiteY18" fmla="*/ 501153 h 768529"/>
                  <a:gd name="connsiteX19" fmla="*/ 768905 w 958453"/>
                  <a:gd name="connsiteY19" fmla="*/ 485914 h 768529"/>
                  <a:gd name="connsiteX20" fmla="*/ 744140 w 958453"/>
                  <a:gd name="connsiteY20" fmla="*/ 501154 h 768529"/>
                  <a:gd name="connsiteX21" fmla="*/ 723185 w 958453"/>
                  <a:gd name="connsiteY21" fmla="*/ 491629 h 768529"/>
                  <a:gd name="connsiteX22" fmla="*/ 698420 w 958453"/>
                  <a:gd name="connsiteY22" fmla="*/ 514489 h 768529"/>
                  <a:gd name="connsiteX23" fmla="*/ 643175 w 958453"/>
                  <a:gd name="connsiteY23" fmla="*/ 504964 h 768529"/>
                  <a:gd name="connsiteX24" fmla="*/ 572690 w 958453"/>
                  <a:gd name="connsiteY24" fmla="*/ 543064 h 768529"/>
                  <a:gd name="connsiteX25" fmla="*/ 542210 w 958453"/>
                  <a:gd name="connsiteY25" fmla="*/ 537349 h 768529"/>
                  <a:gd name="connsiteX26" fmla="*/ 519350 w 958453"/>
                  <a:gd name="connsiteY26" fmla="*/ 556399 h 768529"/>
                  <a:gd name="connsiteX27" fmla="*/ 484554 w 958453"/>
                  <a:gd name="connsiteY27" fmla="*/ 562576 h 768529"/>
                  <a:gd name="connsiteX28" fmla="*/ 414575 w 958453"/>
                  <a:gd name="connsiteY28" fmla="*/ 602119 h 768529"/>
                  <a:gd name="connsiteX29" fmla="*/ 396924 w 958453"/>
                  <a:gd name="connsiteY29" fmla="*/ 577816 h 768529"/>
                  <a:gd name="connsiteX30" fmla="*/ 351710 w 958453"/>
                  <a:gd name="connsiteY30" fmla="*/ 550684 h 768529"/>
                  <a:gd name="connsiteX31" fmla="*/ 284529 w 958453"/>
                  <a:gd name="connsiteY31" fmla="*/ 560671 h 768529"/>
                  <a:gd name="connsiteX32" fmla="*/ 229042 w 958453"/>
                  <a:gd name="connsiteY32" fmla="*/ 549175 h 768529"/>
                  <a:gd name="connsiteX33" fmla="*/ 160648 w 958453"/>
                  <a:gd name="connsiteY33" fmla="*/ 573464 h 768529"/>
                  <a:gd name="connsiteX34" fmla="*/ 130611 w 958453"/>
                  <a:gd name="connsiteY34" fmla="*/ 553732 h 768529"/>
                  <a:gd name="connsiteX35" fmla="*/ 23453 w 958453"/>
                  <a:gd name="connsiteY35" fmla="*/ 632139 h 768529"/>
                  <a:gd name="connsiteX36" fmla="*/ 0 w 958453"/>
                  <a:gd name="connsiteY36" fmla="*/ 594498 h 768529"/>
                  <a:gd name="connsiteX37" fmla="*/ 66081 w 958453"/>
                  <a:gd name="connsiteY37" fmla="*/ 167319 h 768529"/>
                  <a:gd name="connsiteX38" fmla="*/ 94621 w 958453"/>
                  <a:gd name="connsiteY38" fmla="*/ 83879 h 768529"/>
                  <a:gd name="connsiteX39" fmla="*/ 92902 w 958453"/>
                  <a:gd name="connsiteY39" fmla="*/ 61495 h 768529"/>
                  <a:gd name="connsiteX40" fmla="*/ 198802 w 958453"/>
                  <a:gd name="connsiteY40" fmla="*/ 553 h 768529"/>
                  <a:gd name="connsiteX41" fmla="*/ 359806 w 958453"/>
                  <a:gd name="connsiteY41" fmla="*/ 39032 h 768529"/>
                  <a:gd name="connsiteX0" fmla="*/ 359806 w 958453"/>
                  <a:gd name="connsiteY0" fmla="*/ 38479 h 767976"/>
                  <a:gd name="connsiteX1" fmla="*/ 372157 w 958453"/>
                  <a:gd name="connsiteY1" fmla="*/ 52193 h 767976"/>
                  <a:gd name="connsiteX2" fmla="*/ 393620 w 958453"/>
                  <a:gd name="connsiteY2" fmla="*/ 37685 h 767976"/>
                  <a:gd name="connsiteX3" fmla="*/ 412942 w 958453"/>
                  <a:gd name="connsiteY3" fmla="*/ 59831 h 767976"/>
                  <a:gd name="connsiteX4" fmla="*/ 574681 w 958453"/>
                  <a:gd name="connsiteY4" fmla="*/ 1252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38479 h 767976"/>
                  <a:gd name="connsiteX1" fmla="*/ 372157 w 958453"/>
                  <a:gd name="connsiteY1" fmla="*/ 52193 h 767976"/>
                  <a:gd name="connsiteX2" fmla="*/ 393620 w 958453"/>
                  <a:gd name="connsiteY2" fmla="*/ 37685 h 767976"/>
                  <a:gd name="connsiteX3" fmla="*/ 412942 w 958453"/>
                  <a:gd name="connsiteY3" fmla="*/ 59831 h 767976"/>
                  <a:gd name="connsiteX4" fmla="*/ 574681 w 958453"/>
                  <a:gd name="connsiteY4" fmla="*/ 1252 h 767976"/>
                  <a:gd name="connsiteX5" fmla="*/ 553640 w 958453"/>
                  <a:gd name="connsiteY5" fmla="*/ 140555 h 767976"/>
                  <a:gd name="connsiteX6" fmla="*/ 578405 w 958453"/>
                  <a:gd name="connsiteY6" fmla="*/ 144365 h 767976"/>
                  <a:gd name="connsiteX7" fmla="*/ 610433 w 958453"/>
                  <a:gd name="connsiteY7" fmla="*/ 139094 h 767976"/>
                  <a:gd name="connsiteX8" fmla="*/ 696636 w 958453"/>
                  <a:gd name="connsiteY8" fmla="*/ 144507 h 767976"/>
                  <a:gd name="connsiteX9" fmla="*/ 752475 w 958453"/>
                  <a:gd name="connsiteY9" fmla="*/ 145953 h 767976"/>
                  <a:gd name="connsiteX10" fmla="*/ 812123 w 958453"/>
                  <a:gd name="connsiteY10" fmla="*/ 157842 h 767976"/>
                  <a:gd name="connsiteX11" fmla="*/ 852606 w 958453"/>
                  <a:gd name="connsiteY11" fmla="*/ 152429 h 767976"/>
                  <a:gd name="connsiteX12" fmla="*/ 926458 w 958453"/>
                  <a:gd name="connsiteY12" fmla="*/ 178417 h 767976"/>
                  <a:gd name="connsiteX13" fmla="*/ 949132 w 958453"/>
                  <a:gd name="connsiteY13" fmla="*/ 179846 h 767976"/>
                  <a:gd name="connsiteX14" fmla="*/ 951817 w 958453"/>
                  <a:gd name="connsiteY14" fmla="*/ 196973 h 767976"/>
                  <a:gd name="connsiteX15" fmla="*/ 958453 w 958453"/>
                  <a:gd name="connsiteY15" fmla="*/ 225169 h 767976"/>
                  <a:gd name="connsiteX16" fmla="*/ 930830 w 958453"/>
                  <a:gd name="connsiteY16" fmla="*/ 231996 h 767976"/>
                  <a:gd name="connsiteX17" fmla="*/ 957532 w 958453"/>
                  <a:gd name="connsiteY17" fmla="*/ 767715 h 767976"/>
                  <a:gd name="connsiteX18" fmla="*/ 787954 w 958453"/>
                  <a:gd name="connsiteY18" fmla="*/ 500600 h 767976"/>
                  <a:gd name="connsiteX19" fmla="*/ 768905 w 958453"/>
                  <a:gd name="connsiteY19" fmla="*/ 485361 h 767976"/>
                  <a:gd name="connsiteX20" fmla="*/ 744140 w 958453"/>
                  <a:gd name="connsiteY20" fmla="*/ 500601 h 767976"/>
                  <a:gd name="connsiteX21" fmla="*/ 723185 w 958453"/>
                  <a:gd name="connsiteY21" fmla="*/ 491076 h 767976"/>
                  <a:gd name="connsiteX22" fmla="*/ 698420 w 958453"/>
                  <a:gd name="connsiteY22" fmla="*/ 513936 h 767976"/>
                  <a:gd name="connsiteX23" fmla="*/ 643175 w 958453"/>
                  <a:gd name="connsiteY23" fmla="*/ 504411 h 767976"/>
                  <a:gd name="connsiteX24" fmla="*/ 572690 w 958453"/>
                  <a:gd name="connsiteY24" fmla="*/ 542511 h 767976"/>
                  <a:gd name="connsiteX25" fmla="*/ 542210 w 958453"/>
                  <a:gd name="connsiteY25" fmla="*/ 536796 h 767976"/>
                  <a:gd name="connsiteX26" fmla="*/ 519350 w 958453"/>
                  <a:gd name="connsiteY26" fmla="*/ 555846 h 767976"/>
                  <a:gd name="connsiteX27" fmla="*/ 484554 w 958453"/>
                  <a:gd name="connsiteY27" fmla="*/ 562023 h 767976"/>
                  <a:gd name="connsiteX28" fmla="*/ 414575 w 958453"/>
                  <a:gd name="connsiteY28" fmla="*/ 601566 h 767976"/>
                  <a:gd name="connsiteX29" fmla="*/ 396924 w 958453"/>
                  <a:gd name="connsiteY29" fmla="*/ 577263 h 767976"/>
                  <a:gd name="connsiteX30" fmla="*/ 351710 w 958453"/>
                  <a:gd name="connsiteY30" fmla="*/ 550131 h 767976"/>
                  <a:gd name="connsiteX31" fmla="*/ 284529 w 958453"/>
                  <a:gd name="connsiteY31" fmla="*/ 560118 h 767976"/>
                  <a:gd name="connsiteX32" fmla="*/ 229042 w 958453"/>
                  <a:gd name="connsiteY32" fmla="*/ 548622 h 767976"/>
                  <a:gd name="connsiteX33" fmla="*/ 160648 w 958453"/>
                  <a:gd name="connsiteY33" fmla="*/ 572911 h 767976"/>
                  <a:gd name="connsiteX34" fmla="*/ 130611 w 958453"/>
                  <a:gd name="connsiteY34" fmla="*/ 553179 h 767976"/>
                  <a:gd name="connsiteX35" fmla="*/ 23453 w 958453"/>
                  <a:gd name="connsiteY35" fmla="*/ 631586 h 767976"/>
                  <a:gd name="connsiteX36" fmla="*/ 0 w 958453"/>
                  <a:gd name="connsiteY36" fmla="*/ 593945 h 767976"/>
                  <a:gd name="connsiteX37" fmla="*/ 66081 w 958453"/>
                  <a:gd name="connsiteY37" fmla="*/ 166766 h 767976"/>
                  <a:gd name="connsiteX38" fmla="*/ 94621 w 958453"/>
                  <a:gd name="connsiteY38" fmla="*/ 83326 h 767976"/>
                  <a:gd name="connsiteX39" fmla="*/ 92902 w 958453"/>
                  <a:gd name="connsiteY39" fmla="*/ 60942 h 767976"/>
                  <a:gd name="connsiteX40" fmla="*/ 198802 w 958453"/>
                  <a:gd name="connsiteY40" fmla="*/ 0 h 767976"/>
                  <a:gd name="connsiteX41" fmla="*/ 359806 w 958453"/>
                  <a:gd name="connsiteY41" fmla="*/ 38479 h 767976"/>
                  <a:gd name="connsiteX0" fmla="*/ 359806 w 958453"/>
                  <a:gd name="connsiteY0" fmla="*/ 43010 h 772507"/>
                  <a:gd name="connsiteX1" fmla="*/ 372157 w 958453"/>
                  <a:gd name="connsiteY1" fmla="*/ 56724 h 772507"/>
                  <a:gd name="connsiteX2" fmla="*/ 393620 w 958453"/>
                  <a:gd name="connsiteY2" fmla="*/ 42216 h 772507"/>
                  <a:gd name="connsiteX3" fmla="*/ 412942 w 958453"/>
                  <a:gd name="connsiteY3" fmla="*/ 64362 h 772507"/>
                  <a:gd name="connsiteX4" fmla="*/ 574681 w 958453"/>
                  <a:gd name="connsiteY4" fmla="*/ 68 h 772507"/>
                  <a:gd name="connsiteX5" fmla="*/ 553640 w 958453"/>
                  <a:gd name="connsiteY5" fmla="*/ 145086 h 772507"/>
                  <a:gd name="connsiteX6" fmla="*/ 578405 w 958453"/>
                  <a:gd name="connsiteY6" fmla="*/ 148896 h 772507"/>
                  <a:gd name="connsiteX7" fmla="*/ 610433 w 958453"/>
                  <a:gd name="connsiteY7" fmla="*/ 143625 h 772507"/>
                  <a:gd name="connsiteX8" fmla="*/ 696636 w 958453"/>
                  <a:gd name="connsiteY8" fmla="*/ 149038 h 772507"/>
                  <a:gd name="connsiteX9" fmla="*/ 752475 w 958453"/>
                  <a:gd name="connsiteY9" fmla="*/ 150484 h 772507"/>
                  <a:gd name="connsiteX10" fmla="*/ 812123 w 958453"/>
                  <a:gd name="connsiteY10" fmla="*/ 162373 h 772507"/>
                  <a:gd name="connsiteX11" fmla="*/ 852606 w 958453"/>
                  <a:gd name="connsiteY11" fmla="*/ 156960 h 772507"/>
                  <a:gd name="connsiteX12" fmla="*/ 926458 w 958453"/>
                  <a:gd name="connsiteY12" fmla="*/ 182948 h 772507"/>
                  <a:gd name="connsiteX13" fmla="*/ 949132 w 958453"/>
                  <a:gd name="connsiteY13" fmla="*/ 184377 h 772507"/>
                  <a:gd name="connsiteX14" fmla="*/ 951817 w 958453"/>
                  <a:gd name="connsiteY14" fmla="*/ 201504 h 772507"/>
                  <a:gd name="connsiteX15" fmla="*/ 958453 w 958453"/>
                  <a:gd name="connsiteY15" fmla="*/ 229700 h 772507"/>
                  <a:gd name="connsiteX16" fmla="*/ 930830 w 958453"/>
                  <a:gd name="connsiteY16" fmla="*/ 236527 h 772507"/>
                  <a:gd name="connsiteX17" fmla="*/ 957532 w 958453"/>
                  <a:gd name="connsiteY17" fmla="*/ 772246 h 772507"/>
                  <a:gd name="connsiteX18" fmla="*/ 787954 w 958453"/>
                  <a:gd name="connsiteY18" fmla="*/ 505131 h 772507"/>
                  <a:gd name="connsiteX19" fmla="*/ 768905 w 958453"/>
                  <a:gd name="connsiteY19" fmla="*/ 489892 h 772507"/>
                  <a:gd name="connsiteX20" fmla="*/ 744140 w 958453"/>
                  <a:gd name="connsiteY20" fmla="*/ 505132 h 772507"/>
                  <a:gd name="connsiteX21" fmla="*/ 723185 w 958453"/>
                  <a:gd name="connsiteY21" fmla="*/ 495607 h 772507"/>
                  <a:gd name="connsiteX22" fmla="*/ 698420 w 958453"/>
                  <a:gd name="connsiteY22" fmla="*/ 518467 h 772507"/>
                  <a:gd name="connsiteX23" fmla="*/ 643175 w 958453"/>
                  <a:gd name="connsiteY23" fmla="*/ 508942 h 772507"/>
                  <a:gd name="connsiteX24" fmla="*/ 572690 w 958453"/>
                  <a:gd name="connsiteY24" fmla="*/ 547042 h 772507"/>
                  <a:gd name="connsiteX25" fmla="*/ 542210 w 958453"/>
                  <a:gd name="connsiteY25" fmla="*/ 541327 h 772507"/>
                  <a:gd name="connsiteX26" fmla="*/ 519350 w 958453"/>
                  <a:gd name="connsiteY26" fmla="*/ 560377 h 772507"/>
                  <a:gd name="connsiteX27" fmla="*/ 484554 w 958453"/>
                  <a:gd name="connsiteY27" fmla="*/ 566554 h 772507"/>
                  <a:gd name="connsiteX28" fmla="*/ 414575 w 958453"/>
                  <a:gd name="connsiteY28" fmla="*/ 606097 h 772507"/>
                  <a:gd name="connsiteX29" fmla="*/ 396924 w 958453"/>
                  <a:gd name="connsiteY29" fmla="*/ 581794 h 772507"/>
                  <a:gd name="connsiteX30" fmla="*/ 351710 w 958453"/>
                  <a:gd name="connsiteY30" fmla="*/ 554662 h 772507"/>
                  <a:gd name="connsiteX31" fmla="*/ 284529 w 958453"/>
                  <a:gd name="connsiteY31" fmla="*/ 564649 h 772507"/>
                  <a:gd name="connsiteX32" fmla="*/ 229042 w 958453"/>
                  <a:gd name="connsiteY32" fmla="*/ 553153 h 772507"/>
                  <a:gd name="connsiteX33" fmla="*/ 160648 w 958453"/>
                  <a:gd name="connsiteY33" fmla="*/ 577442 h 772507"/>
                  <a:gd name="connsiteX34" fmla="*/ 130611 w 958453"/>
                  <a:gd name="connsiteY34" fmla="*/ 557710 h 772507"/>
                  <a:gd name="connsiteX35" fmla="*/ 23453 w 958453"/>
                  <a:gd name="connsiteY35" fmla="*/ 636117 h 772507"/>
                  <a:gd name="connsiteX36" fmla="*/ 0 w 958453"/>
                  <a:gd name="connsiteY36" fmla="*/ 598476 h 772507"/>
                  <a:gd name="connsiteX37" fmla="*/ 66081 w 958453"/>
                  <a:gd name="connsiteY37" fmla="*/ 171297 h 772507"/>
                  <a:gd name="connsiteX38" fmla="*/ 94621 w 958453"/>
                  <a:gd name="connsiteY38" fmla="*/ 87857 h 772507"/>
                  <a:gd name="connsiteX39" fmla="*/ 92902 w 958453"/>
                  <a:gd name="connsiteY39" fmla="*/ 65473 h 772507"/>
                  <a:gd name="connsiteX40" fmla="*/ 198802 w 958453"/>
                  <a:gd name="connsiteY40" fmla="*/ 4531 h 772507"/>
                  <a:gd name="connsiteX41" fmla="*/ 359806 w 958453"/>
                  <a:gd name="connsiteY41" fmla="*/ 43010 h 772507"/>
                  <a:gd name="connsiteX0" fmla="*/ 359806 w 958453"/>
                  <a:gd name="connsiteY0" fmla="*/ 84682 h 814179"/>
                  <a:gd name="connsiteX1" fmla="*/ 372157 w 958453"/>
                  <a:gd name="connsiteY1" fmla="*/ 98396 h 814179"/>
                  <a:gd name="connsiteX2" fmla="*/ 393620 w 958453"/>
                  <a:gd name="connsiteY2" fmla="*/ 83888 h 814179"/>
                  <a:gd name="connsiteX3" fmla="*/ 412942 w 958453"/>
                  <a:gd name="connsiteY3" fmla="*/ 106034 h 814179"/>
                  <a:gd name="connsiteX4" fmla="*/ 574681 w 958453"/>
                  <a:gd name="connsiteY4" fmla="*/ 41740 h 814179"/>
                  <a:gd name="connsiteX5" fmla="*/ 606980 w 958453"/>
                  <a:gd name="connsiteY5" fmla="*/ 68 h 814179"/>
                  <a:gd name="connsiteX6" fmla="*/ 578405 w 958453"/>
                  <a:gd name="connsiteY6" fmla="*/ 190568 h 814179"/>
                  <a:gd name="connsiteX7" fmla="*/ 610433 w 958453"/>
                  <a:gd name="connsiteY7" fmla="*/ 185297 h 814179"/>
                  <a:gd name="connsiteX8" fmla="*/ 696636 w 958453"/>
                  <a:gd name="connsiteY8" fmla="*/ 190710 h 814179"/>
                  <a:gd name="connsiteX9" fmla="*/ 752475 w 958453"/>
                  <a:gd name="connsiteY9" fmla="*/ 192156 h 814179"/>
                  <a:gd name="connsiteX10" fmla="*/ 812123 w 958453"/>
                  <a:gd name="connsiteY10" fmla="*/ 204045 h 814179"/>
                  <a:gd name="connsiteX11" fmla="*/ 852606 w 958453"/>
                  <a:gd name="connsiteY11" fmla="*/ 198632 h 814179"/>
                  <a:gd name="connsiteX12" fmla="*/ 926458 w 958453"/>
                  <a:gd name="connsiteY12" fmla="*/ 224620 h 814179"/>
                  <a:gd name="connsiteX13" fmla="*/ 949132 w 958453"/>
                  <a:gd name="connsiteY13" fmla="*/ 226049 h 814179"/>
                  <a:gd name="connsiteX14" fmla="*/ 951817 w 958453"/>
                  <a:gd name="connsiteY14" fmla="*/ 243176 h 814179"/>
                  <a:gd name="connsiteX15" fmla="*/ 958453 w 958453"/>
                  <a:gd name="connsiteY15" fmla="*/ 271372 h 814179"/>
                  <a:gd name="connsiteX16" fmla="*/ 930830 w 958453"/>
                  <a:gd name="connsiteY16" fmla="*/ 278199 h 814179"/>
                  <a:gd name="connsiteX17" fmla="*/ 957532 w 958453"/>
                  <a:gd name="connsiteY17" fmla="*/ 813918 h 814179"/>
                  <a:gd name="connsiteX18" fmla="*/ 787954 w 958453"/>
                  <a:gd name="connsiteY18" fmla="*/ 546803 h 814179"/>
                  <a:gd name="connsiteX19" fmla="*/ 768905 w 958453"/>
                  <a:gd name="connsiteY19" fmla="*/ 531564 h 814179"/>
                  <a:gd name="connsiteX20" fmla="*/ 744140 w 958453"/>
                  <a:gd name="connsiteY20" fmla="*/ 546804 h 814179"/>
                  <a:gd name="connsiteX21" fmla="*/ 723185 w 958453"/>
                  <a:gd name="connsiteY21" fmla="*/ 537279 h 814179"/>
                  <a:gd name="connsiteX22" fmla="*/ 698420 w 958453"/>
                  <a:gd name="connsiteY22" fmla="*/ 560139 h 814179"/>
                  <a:gd name="connsiteX23" fmla="*/ 643175 w 958453"/>
                  <a:gd name="connsiteY23" fmla="*/ 550614 h 814179"/>
                  <a:gd name="connsiteX24" fmla="*/ 572690 w 958453"/>
                  <a:gd name="connsiteY24" fmla="*/ 588714 h 814179"/>
                  <a:gd name="connsiteX25" fmla="*/ 542210 w 958453"/>
                  <a:gd name="connsiteY25" fmla="*/ 582999 h 814179"/>
                  <a:gd name="connsiteX26" fmla="*/ 519350 w 958453"/>
                  <a:gd name="connsiteY26" fmla="*/ 602049 h 814179"/>
                  <a:gd name="connsiteX27" fmla="*/ 484554 w 958453"/>
                  <a:gd name="connsiteY27" fmla="*/ 608226 h 814179"/>
                  <a:gd name="connsiteX28" fmla="*/ 414575 w 958453"/>
                  <a:gd name="connsiteY28" fmla="*/ 647769 h 814179"/>
                  <a:gd name="connsiteX29" fmla="*/ 396924 w 958453"/>
                  <a:gd name="connsiteY29" fmla="*/ 623466 h 814179"/>
                  <a:gd name="connsiteX30" fmla="*/ 351710 w 958453"/>
                  <a:gd name="connsiteY30" fmla="*/ 596334 h 814179"/>
                  <a:gd name="connsiteX31" fmla="*/ 284529 w 958453"/>
                  <a:gd name="connsiteY31" fmla="*/ 606321 h 814179"/>
                  <a:gd name="connsiteX32" fmla="*/ 229042 w 958453"/>
                  <a:gd name="connsiteY32" fmla="*/ 594825 h 814179"/>
                  <a:gd name="connsiteX33" fmla="*/ 160648 w 958453"/>
                  <a:gd name="connsiteY33" fmla="*/ 619114 h 814179"/>
                  <a:gd name="connsiteX34" fmla="*/ 130611 w 958453"/>
                  <a:gd name="connsiteY34" fmla="*/ 599382 h 814179"/>
                  <a:gd name="connsiteX35" fmla="*/ 23453 w 958453"/>
                  <a:gd name="connsiteY35" fmla="*/ 677789 h 814179"/>
                  <a:gd name="connsiteX36" fmla="*/ 0 w 958453"/>
                  <a:gd name="connsiteY36" fmla="*/ 640148 h 814179"/>
                  <a:gd name="connsiteX37" fmla="*/ 66081 w 958453"/>
                  <a:gd name="connsiteY37" fmla="*/ 212969 h 814179"/>
                  <a:gd name="connsiteX38" fmla="*/ 94621 w 958453"/>
                  <a:gd name="connsiteY38" fmla="*/ 129529 h 814179"/>
                  <a:gd name="connsiteX39" fmla="*/ 92902 w 958453"/>
                  <a:gd name="connsiteY39" fmla="*/ 107145 h 814179"/>
                  <a:gd name="connsiteX40" fmla="*/ 198802 w 958453"/>
                  <a:gd name="connsiteY40" fmla="*/ 46203 h 814179"/>
                  <a:gd name="connsiteX41" fmla="*/ 359806 w 958453"/>
                  <a:gd name="connsiteY41" fmla="*/ 84682 h 814179"/>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578405 w 958453"/>
                  <a:gd name="connsiteY6" fmla="*/ 190572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738425 w 958453"/>
                  <a:gd name="connsiteY6" fmla="*/ 59127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738425 w 958453"/>
                  <a:gd name="connsiteY6" fmla="*/ 59127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738425 w 958453"/>
                  <a:gd name="connsiteY6" fmla="*/ 59127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738425 w 958453"/>
                  <a:gd name="connsiteY6" fmla="*/ 59127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84686 h 814183"/>
                  <a:gd name="connsiteX1" fmla="*/ 372157 w 958453"/>
                  <a:gd name="connsiteY1" fmla="*/ 98400 h 814183"/>
                  <a:gd name="connsiteX2" fmla="*/ 393620 w 958453"/>
                  <a:gd name="connsiteY2" fmla="*/ 83892 h 814183"/>
                  <a:gd name="connsiteX3" fmla="*/ 412942 w 958453"/>
                  <a:gd name="connsiteY3" fmla="*/ 106038 h 814183"/>
                  <a:gd name="connsiteX4" fmla="*/ 568966 w 958453"/>
                  <a:gd name="connsiteY4" fmla="*/ 39839 h 814183"/>
                  <a:gd name="connsiteX5" fmla="*/ 606980 w 958453"/>
                  <a:gd name="connsiteY5" fmla="*/ 72 h 814183"/>
                  <a:gd name="connsiteX6" fmla="*/ 738425 w 958453"/>
                  <a:gd name="connsiteY6" fmla="*/ 59127 h 814183"/>
                  <a:gd name="connsiteX7" fmla="*/ 610433 w 958453"/>
                  <a:gd name="connsiteY7" fmla="*/ 185301 h 814183"/>
                  <a:gd name="connsiteX8" fmla="*/ 696636 w 958453"/>
                  <a:gd name="connsiteY8" fmla="*/ 190714 h 814183"/>
                  <a:gd name="connsiteX9" fmla="*/ 752475 w 958453"/>
                  <a:gd name="connsiteY9" fmla="*/ 192160 h 814183"/>
                  <a:gd name="connsiteX10" fmla="*/ 812123 w 958453"/>
                  <a:gd name="connsiteY10" fmla="*/ 204049 h 814183"/>
                  <a:gd name="connsiteX11" fmla="*/ 852606 w 958453"/>
                  <a:gd name="connsiteY11" fmla="*/ 198636 h 814183"/>
                  <a:gd name="connsiteX12" fmla="*/ 926458 w 958453"/>
                  <a:gd name="connsiteY12" fmla="*/ 224624 h 814183"/>
                  <a:gd name="connsiteX13" fmla="*/ 949132 w 958453"/>
                  <a:gd name="connsiteY13" fmla="*/ 226053 h 814183"/>
                  <a:gd name="connsiteX14" fmla="*/ 951817 w 958453"/>
                  <a:gd name="connsiteY14" fmla="*/ 243180 h 814183"/>
                  <a:gd name="connsiteX15" fmla="*/ 958453 w 958453"/>
                  <a:gd name="connsiteY15" fmla="*/ 271376 h 814183"/>
                  <a:gd name="connsiteX16" fmla="*/ 930830 w 958453"/>
                  <a:gd name="connsiteY16" fmla="*/ 278203 h 814183"/>
                  <a:gd name="connsiteX17" fmla="*/ 957532 w 958453"/>
                  <a:gd name="connsiteY17" fmla="*/ 813922 h 814183"/>
                  <a:gd name="connsiteX18" fmla="*/ 787954 w 958453"/>
                  <a:gd name="connsiteY18" fmla="*/ 546807 h 814183"/>
                  <a:gd name="connsiteX19" fmla="*/ 768905 w 958453"/>
                  <a:gd name="connsiteY19" fmla="*/ 531568 h 814183"/>
                  <a:gd name="connsiteX20" fmla="*/ 744140 w 958453"/>
                  <a:gd name="connsiteY20" fmla="*/ 546808 h 814183"/>
                  <a:gd name="connsiteX21" fmla="*/ 723185 w 958453"/>
                  <a:gd name="connsiteY21" fmla="*/ 537283 h 814183"/>
                  <a:gd name="connsiteX22" fmla="*/ 698420 w 958453"/>
                  <a:gd name="connsiteY22" fmla="*/ 560143 h 814183"/>
                  <a:gd name="connsiteX23" fmla="*/ 643175 w 958453"/>
                  <a:gd name="connsiteY23" fmla="*/ 550618 h 814183"/>
                  <a:gd name="connsiteX24" fmla="*/ 572690 w 958453"/>
                  <a:gd name="connsiteY24" fmla="*/ 588718 h 814183"/>
                  <a:gd name="connsiteX25" fmla="*/ 542210 w 958453"/>
                  <a:gd name="connsiteY25" fmla="*/ 583003 h 814183"/>
                  <a:gd name="connsiteX26" fmla="*/ 519350 w 958453"/>
                  <a:gd name="connsiteY26" fmla="*/ 602053 h 814183"/>
                  <a:gd name="connsiteX27" fmla="*/ 484554 w 958453"/>
                  <a:gd name="connsiteY27" fmla="*/ 608230 h 814183"/>
                  <a:gd name="connsiteX28" fmla="*/ 414575 w 958453"/>
                  <a:gd name="connsiteY28" fmla="*/ 647773 h 814183"/>
                  <a:gd name="connsiteX29" fmla="*/ 396924 w 958453"/>
                  <a:gd name="connsiteY29" fmla="*/ 623470 h 814183"/>
                  <a:gd name="connsiteX30" fmla="*/ 351710 w 958453"/>
                  <a:gd name="connsiteY30" fmla="*/ 596338 h 814183"/>
                  <a:gd name="connsiteX31" fmla="*/ 284529 w 958453"/>
                  <a:gd name="connsiteY31" fmla="*/ 606325 h 814183"/>
                  <a:gd name="connsiteX32" fmla="*/ 229042 w 958453"/>
                  <a:gd name="connsiteY32" fmla="*/ 594829 h 814183"/>
                  <a:gd name="connsiteX33" fmla="*/ 160648 w 958453"/>
                  <a:gd name="connsiteY33" fmla="*/ 619118 h 814183"/>
                  <a:gd name="connsiteX34" fmla="*/ 130611 w 958453"/>
                  <a:gd name="connsiteY34" fmla="*/ 599386 h 814183"/>
                  <a:gd name="connsiteX35" fmla="*/ 23453 w 958453"/>
                  <a:gd name="connsiteY35" fmla="*/ 677793 h 814183"/>
                  <a:gd name="connsiteX36" fmla="*/ 0 w 958453"/>
                  <a:gd name="connsiteY36" fmla="*/ 640152 h 814183"/>
                  <a:gd name="connsiteX37" fmla="*/ 66081 w 958453"/>
                  <a:gd name="connsiteY37" fmla="*/ 212973 h 814183"/>
                  <a:gd name="connsiteX38" fmla="*/ 94621 w 958453"/>
                  <a:gd name="connsiteY38" fmla="*/ 129533 h 814183"/>
                  <a:gd name="connsiteX39" fmla="*/ 92902 w 958453"/>
                  <a:gd name="connsiteY39" fmla="*/ 107149 h 814183"/>
                  <a:gd name="connsiteX40" fmla="*/ 198802 w 958453"/>
                  <a:gd name="connsiteY40" fmla="*/ 46207 h 814183"/>
                  <a:gd name="connsiteX41" fmla="*/ 359806 w 958453"/>
                  <a:gd name="connsiteY41" fmla="*/ 84686 h 814183"/>
                  <a:gd name="connsiteX0" fmla="*/ 359806 w 958453"/>
                  <a:gd name="connsiteY0" fmla="*/ 99854 h 829351"/>
                  <a:gd name="connsiteX1" fmla="*/ 372157 w 958453"/>
                  <a:gd name="connsiteY1" fmla="*/ 113568 h 829351"/>
                  <a:gd name="connsiteX2" fmla="*/ 393620 w 958453"/>
                  <a:gd name="connsiteY2" fmla="*/ 99060 h 829351"/>
                  <a:gd name="connsiteX3" fmla="*/ 412942 w 958453"/>
                  <a:gd name="connsiteY3" fmla="*/ 121206 h 829351"/>
                  <a:gd name="connsiteX4" fmla="*/ 568966 w 958453"/>
                  <a:gd name="connsiteY4" fmla="*/ 55007 h 829351"/>
                  <a:gd name="connsiteX5" fmla="*/ 606980 w 958453"/>
                  <a:gd name="connsiteY5" fmla="*/ 15240 h 829351"/>
                  <a:gd name="connsiteX6" fmla="*/ 639365 w 958453"/>
                  <a:gd name="connsiteY6" fmla="*/ 0 h 829351"/>
                  <a:gd name="connsiteX7" fmla="*/ 610433 w 958453"/>
                  <a:gd name="connsiteY7" fmla="*/ 200469 h 829351"/>
                  <a:gd name="connsiteX8" fmla="*/ 696636 w 958453"/>
                  <a:gd name="connsiteY8" fmla="*/ 205882 h 829351"/>
                  <a:gd name="connsiteX9" fmla="*/ 752475 w 958453"/>
                  <a:gd name="connsiteY9" fmla="*/ 207328 h 829351"/>
                  <a:gd name="connsiteX10" fmla="*/ 812123 w 958453"/>
                  <a:gd name="connsiteY10" fmla="*/ 219217 h 829351"/>
                  <a:gd name="connsiteX11" fmla="*/ 852606 w 958453"/>
                  <a:gd name="connsiteY11" fmla="*/ 213804 h 829351"/>
                  <a:gd name="connsiteX12" fmla="*/ 926458 w 958453"/>
                  <a:gd name="connsiteY12" fmla="*/ 239792 h 829351"/>
                  <a:gd name="connsiteX13" fmla="*/ 949132 w 958453"/>
                  <a:gd name="connsiteY13" fmla="*/ 241221 h 829351"/>
                  <a:gd name="connsiteX14" fmla="*/ 951817 w 958453"/>
                  <a:gd name="connsiteY14" fmla="*/ 258348 h 829351"/>
                  <a:gd name="connsiteX15" fmla="*/ 958453 w 958453"/>
                  <a:gd name="connsiteY15" fmla="*/ 286544 h 829351"/>
                  <a:gd name="connsiteX16" fmla="*/ 930830 w 958453"/>
                  <a:gd name="connsiteY16" fmla="*/ 293371 h 829351"/>
                  <a:gd name="connsiteX17" fmla="*/ 957532 w 958453"/>
                  <a:gd name="connsiteY17" fmla="*/ 829090 h 829351"/>
                  <a:gd name="connsiteX18" fmla="*/ 787954 w 958453"/>
                  <a:gd name="connsiteY18" fmla="*/ 561975 h 829351"/>
                  <a:gd name="connsiteX19" fmla="*/ 768905 w 958453"/>
                  <a:gd name="connsiteY19" fmla="*/ 546736 h 829351"/>
                  <a:gd name="connsiteX20" fmla="*/ 744140 w 958453"/>
                  <a:gd name="connsiteY20" fmla="*/ 561976 h 829351"/>
                  <a:gd name="connsiteX21" fmla="*/ 723185 w 958453"/>
                  <a:gd name="connsiteY21" fmla="*/ 552451 h 829351"/>
                  <a:gd name="connsiteX22" fmla="*/ 698420 w 958453"/>
                  <a:gd name="connsiteY22" fmla="*/ 575311 h 829351"/>
                  <a:gd name="connsiteX23" fmla="*/ 643175 w 958453"/>
                  <a:gd name="connsiteY23" fmla="*/ 565786 h 829351"/>
                  <a:gd name="connsiteX24" fmla="*/ 572690 w 958453"/>
                  <a:gd name="connsiteY24" fmla="*/ 603886 h 829351"/>
                  <a:gd name="connsiteX25" fmla="*/ 542210 w 958453"/>
                  <a:gd name="connsiteY25" fmla="*/ 598171 h 829351"/>
                  <a:gd name="connsiteX26" fmla="*/ 519350 w 958453"/>
                  <a:gd name="connsiteY26" fmla="*/ 617221 h 829351"/>
                  <a:gd name="connsiteX27" fmla="*/ 484554 w 958453"/>
                  <a:gd name="connsiteY27" fmla="*/ 623398 h 829351"/>
                  <a:gd name="connsiteX28" fmla="*/ 414575 w 958453"/>
                  <a:gd name="connsiteY28" fmla="*/ 662941 h 829351"/>
                  <a:gd name="connsiteX29" fmla="*/ 396924 w 958453"/>
                  <a:gd name="connsiteY29" fmla="*/ 638638 h 829351"/>
                  <a:gd name="connsiteX30" fmla="*/ 351710 w 958453"/>
                  <a:gd name="connsiteY30" fmla="*/ 611506 h 829351"/>
                  <a:gd name="connsiteX31" fmla="*/ 284529 w 958453"/>
                  <a:gd name="connsiteY31" fmla="*/ 621493 h 829351"/>
                  <a:gd name="connsiteX32" fmla="*/ 229042 w 958453"/>
                  <a:gd name="connsiteY32" fmla="*/ 609997 h 829351"/>
                  <a:gd name="connsiteX33" fmla="*/ 160648 w 958453"/>
                  <a:gd name="connsiteY33" fmla="*/ 634286 h 829351"/>
                  <a:gd name="connsiteX34" fmla="*/ 130611 w 958453"/>
                  <a:gd name="connsiteY34" fmla="*/ 614554 h 829351"/>
                  <a:gd name="connsiteX35" fmla="*/ 23453 w 958453"/>
                  <a:gd name="connsiteY35" fmla="*/ 692961 h 829351"/>
                  <a:gd name="connsiteX36" fmla="*/ 0 w 958453"/>
                  <a:gd name="connsiteY36" fmla="*/ 655320 h 829351"/>
                  <a:gd name="connsiteX37" fmla="*/ 66081 w 958453"/>
                  <a:gd name="connsiteY37" fmla="*/ 228141 h 829351"/>
                  <a:gd name="connsiteX38" fmla="*/ 94621 w 958453"/>
                  <a:gd name="connsiteY38" fmla="*/ 144701 h 829351"/>
                  <a:gd name="connsiteX39" fmla="*/ 92902 w 958453"/>
                  <a:gd name="connsiteY39" fmla="*/ 122317 h 829351"/>
                  <a:gd name="connsiteX40" fmla="*/ 198802 w 958453"/>
                  <a:gd name="connsiteY40" fmla="*/ 61375 h 829351"/>
                  <a:gd name="connsiteX41" fmla="*/ 359806 w 958453"/>
                  <a:gd name="connsiteY41" fmla="*/ 99854 h 829351"/>
                  <a:gd name="connsiteX0" fmla="*/ 359806 w 958453"/>
                  <a:gd name="connsiteY0" fmla="*/ 104876 h 834373"/>
                  <a:gd name="connsiteX1" fmla="*/ 372157 w 958453"/>
                  <a:gd name="connsiteY1" fmla="*/ 118590 h 834373"/>
                  <a:gd name="connsiteX2" fmla="*/ 393620 w 958453"/>
                  <a:gd name="connsiteY2" fmla="*/ 104082 h 834373"/>
                  <a:gd name="connsiteX3" fmla="*/ 412942 w 958453"/>
                  <a:gd name="connsiteY3" fmla="*/ 126228 h 834373"/>
                  <a:gd name="connsiteX4" fmla="*/ 568966 w 958453"/>
                  <a:gd name="connsiteY4" fmla="*/ 60029 h 834373"/>
                  <a:gd name="connsiteX5" fmla="*/ 606980 w 958453"/>
                  <a:gd name="connsiteY5" fmla="*/ 20262 h 834373"/>
                  <a:gd name="connsiteX6" fmla="*/ 639365 w 958453"/>
                  <a:gd name="connsiteY6" fmla="*/ 5022 h 834373"/>
                  <a:gd name="connsiteX7" fmla="*/ 671393 w 958453"/>
                  <a:gd name="connsiteY7" fmla="*/ 20706 h 834373"/>
                  <a:gd name="connsiteX8" fmla="*/ 696636 w 958453"/>
                  <a:gd name="connsiteY8" fmla="*/ 210904 h 834373"/>
                  <a:gd name="connsiteX9" fmla="*/ 752475 w 958453"/>
                  <a:gd name="connsiteY9" fmla="*/ 212350 h 834373"/>
                  <a:gd name="connsiteX10" fmla="*/ 812123 w 958453"/>
                  <a:gd name="connsiteY10" fmla="*/ 224239 h 834373"/>
                  <a:gd name="connsiteX11" fmla="*/ 852606 w 958453"/>
                  <a:gd name="connsiteY11" fmla="*/ 218826 h 834373"/>
                  <a:gd name="connsiteX12" fmla="*/ 926458 w 958453"/>
                  <a:gd name="connsiteY12" fmla="*/ 244814 h 834373"/>
                  <a:gd name="connsiteX13" fmla="*/ 949132 w 958453"/>
                  <a:gd name="connsiteY13" fmla="*/ 246243 h 834373"/>
                  <a:gd name="connsiteX14" fmla="*/ 951817 w 958453"/>
                  <a:gd name="connsiteY14" fmla="*/ 263370 h 834373"/>
                  <a:gd name="connsiteX15" fmla="*/ 958453 w 958453"/>
                  <a:gd name="connsiteY15" fmla="*/ 291566 h 834373"/>
                  <a:gd name="connsiteX16" fmla="*/ 930830 w 958453"/>
                  <a:gd name="connsiteY16" fmla="*/ 298393 h 834373"/>
                  <a:gd name="connsiteX17" fmla="*/ 957532 w 958453"/>
                  <a:gd name="connsiteY17" fmla="*/ 834112 h 834373"/>
                  <a:gd name="connsiteX18" fmla="*/ 787954 w 958453"/>
                  <a:gd name="connsiteY18" fmla="*/ 566997 h 834373"/>
                  <a:gd name="connsiteX19" fmla="*/ 768905 w 958453"/>
                  <a:gd name="connsiteY19" fmla="*/ 551758 h 834373"/>
                  <a:gd name="connsiteX20" fmla="*/ 744140 w 958453"/>
                  <a:gd name="connsiteY20" fmla="*/ 566998 h 834373"/>
                  <a:gd name="connsiteX21" fmla="*/ 723185 w 958453"/>
                  <a:gd name="connsiteY21" fmla="*/ 557473 h 834373"/>
                  <a:gd name="connsiteX22" fmla="*/ 698420 w 958453"/>
                  <a:gd name="connsiteY22" fmla="*/ 580333 h 834373"/>
                  <a:gd name="connsiteX23" fmla="*/ 643175 w 958453"/>
                  <a:gd name="connsiteY23" fmla="*/ 570808 h 834373"/>
                  <a:gd name="connsiteX24" fmla="*/ 572690 w 958453"/>
                  <a:gd name="connsiteY24" fmla="*/ 608908 h 834373"/>
                  <a:gd name="connsiteX25" fmla="*/ 542210 w 958453"/>
                  <a:gd name="connsiteY25" fmla="*/ 603193 h 834373"/>
                  <a:gd name="connsiteX26" fmla="*/ 519350 w 958453"/>
                  <a:gd name="connsiteY26" fmla="*/ 622243 h 834373"/>
                  <a:gd name="connsiteX27" fmla="*/ 484554 w 958453"/>
                  <a:gd name="connsiteY27" fmla="*/ 628420 h 834373"/>
                  <a:gd name="connsiteX28" fmla="*/ 414575 w 958453"/>
                  <a:gd name="connsiteY28" fmla="*/ 667963 h 834373"/>
                  <a:gd name="connsiteX29" fmla="*/ 396924 w 958453"/>
                  <a:gd name="connsiteY29" fmla="*/ 643660 h 834373"/>
                  <a:gd name="connsiteX30" fmla="*/ 351710 w 958453"/>
                  <a:gd name="connsiteY30" fmla="*/ 616528 h 834373"/>
                  <a:gd name="connsiteX31" fmla="*/ 284529 w 958453"/>
                  <a:gd name="connsiteY31" fmla="*/ 626515 h 834373"/>
                  <a:gd name="connsiteX32" fmla="*/ 229042 w 958453"/>
                  <a:gd name="connsiteY32" fmla="*/ 615019 h 834373"/>
                  <a:gd name="connsiteX33" fmla="*/ 160648 w 958453"/>
                  <a:gd name="connsiteY33" fmla="*/ 639308 h 834373"/>
                  <a:gd name="connsiteX34" fmla="*/ 130611 w 958453"/>
                  <a:gd name="connsiteY34" fmla="*/ 619576 h 834373"/>
                  <a:gd name="connsiteX35" fmla="*/ 23453 w 958453"/>
                  <a:gd name="connsiteY35" fmla="*/ 697983 h 834373"/>
                  <a:gd name="connsiteX36" fmla="*/ 0 w 958453"/>
                  <a:gd name="connsiteY36" fmla="*/ 660342 h 834373"/>
                  <a:gd name="connsiteX37" fmla="*/ 66081 w 958453"/>
                  <a:gd name="connsiteY37" fmla="*/ 233163 h 834373"/>
                  <a:gd name="connsiteX38" fmla="*/ 94621 w 958453"/>
                  <a:gd name="connsiteY38" fmla="*/ 149723 h 834373"/>
                  <a:gd name="connsiteX39" fmla="*/ 92902 w 958453"/>
                  <a:gd name="connsiteY39" fmla="*/ 127339 h 834373"/>
                  <a:gd name="connsiteX40" fmla="*/ 198802 w 958453"/>
                  <a:gd name="connsiteY40" fmla="*/ 66397 h 834373"/>
                  <a:gd name="connsiteX41" fmla="*/ 359806 w 958453"/>
                  <a:gd name="connsiteY41" fmla="*/ 104876 h 834373"/>
                  <a:gd name="connsiteX0" fmla="*/ 359806 w 958453"/>
                  <a:gd name="connsiteY0" fmla="*/ 99855 h 829352"/>
                  <a:gd name="connsiteX1" fmla="*/ 372157 w 958453"/>
                  <a:gd name="connsiteY1" fmla="*/ 113569 h 829352"/>
                  <a:gd name="connsiteX2" fmla="*/ 393620 w 958453"/>
                  <a:gd name="connsiteY2" fmla="*/ 99061 h 829352"/>
                  <a:gd name="connsiteX3" fmla="*/ 412942 w 958453"/>
                  <a:gd name="connsiteY3" fmla="*/ 121207 h 829352"/>
                  <a:gd name="connsiteX4" fmla="*/ 568966 w 958453"/>
                  <a:gd name="connsiteY4" fmla="*/ 55008 h 829352"/>
                  <a:gd name="connsiteX5" fmla="*/ 606980 w 958453"/>
                  <a:gd name="connsiteY5" fmla="*/ 15241 h 829352"/>
                  <a:gd name="connsiteX6" fmla="*/ 639365 w 958453"/>
                  <a:gd name="connsiteY6" fmla="*/ 1 h 829352"/>
                  <a:gd name="connsiteX7" fmla="*/ 671393 w 958453"/>
                  <a:gd name="connsiteY7" fmla="*/ 15685 h 829352"/>
                  <a:gd name="connsiteX8" fmla="*/ 696636 w 958453"/>
                  <a:gd name="connsiteY8" fmla="*/ 205883 h 829352"/>
                  <a:gd name="connsiteX9" fmla="*/ 752475 w 958453"/>
                  <a:gd name="connsiteY9" fmla="*/ 207329 h 829352"/>
                  <a:gd name="connsiteX10" fmla="*/ 812123 w 958453"/>
                  <a:gd name="connsiteY10" fmla="*/ 219218 h 829352"/>
                  <a:gd name="connsiteX11" fmla="*/ 852606 w 958453"/>
                  <a:gd name="connsiteY11" fmla="*/ 213805 h 829352"/>
                  <a:gd name="connsiteX12" fmla="*/ 926458 w 958453"/>
                  <a:gd name="connsiteY12" fmla="*/ 239793 h 829352"/>
                  <a:gd name="connsiteX13" fmla="*/ 949132 w 958453"/>
                  <a:gd name="connsiteY13" fmla="*/ 241222 h 829352"/>
                  <a:gd name="connsiteX14" fmla="*/ 951817 w 958453"/>
                  <a:gd name="connsiteY14" fmla="*/ 258349 h 829352"/>
                  <a:gd name="connsiteX15" fmla="*/ 958453 w 958453"/>
                  <a:gd name="connsiteY15" fmla="*/ 286545 h 829352"/>
                  <a:gd name="connsiteX16" fmla="*/ 930830 w 958453"/>
                  <a:gd name="connsiteY16" fmla="*/ 293372 h 829352"/>
                  <a:gd name="connsiteX17" fmla="*/ 957532 w 958453"/>
                  <a:gd name="connsiteY17" fmla="*/ 829091 h 829352"/>
                  <a:gd name="connsiteX18" fmla="*/ 787954 w 958453"/>
                  <a:gd name="connsiteY18" fmla="*/ 561976 h 829352"/>
                  <a:gd name="connsiteX19" fmla="*/ 768905 w 958453"/>
                  <a:gd name="connsiteY19" fmla="*/ 546737 h 829352"/>
                  <a:gd name="connsiteX20" fmla="*/ 744140 w 958453"/>
                  <a:gd name="connsiteY20" fmla="*/ 561977 h 829352"/>
                  <a:gd name="connsiteX21" fmla="*/ 723185 w 958453"/>
                  <a:gd name="connsiteY21" fmla="*/ 552452 h 829352"/>
                  <a:gd name="connsiteX22" fmla="*/ 698420 w 958453"/>
                  <a:gd name="connsiteY22" fmla="*/ 575312 h 829352"/>
                  <a:gd name="connsiteX23" fmla="*/ 643175 w 958453"/>
                  <a:gd name="connsiteY23" fmla="*/ 565787 h 829352"/>
                  <a:gd name="connsiteX24" fmla="*/ 572690 w 958453"/>
                  <a:gd name="connsiteY24" fmla="*/ 603887 h 829352"/>
                  <a:gd name="connsiteX25" fmla="*/ 542210 w 958453"/>
                  <a:gd name="connsiteY25" fmla="*/ 598172 h 829352"/>
                  <a:gd name="connsiteX26" fmla="*/ 519350 w 958453"/>
                  <a:gd name="connsiteY26" fmla="*/ 617222 h 829352"/>
                  <a:gd name="connsiteX27" fmla="*/ 484554 w 958453"/>
                  <a:gd name="connsiteY27" fmla="*/ 623399 h 829352"/>
                  <a:gd name="connsiteX28" fmla="*/ 414575 w 958453"/>
                  <a:gd name="connsiteY28" fmla="*/ 662942 h 829352"/>
                  <a:gd name="connsiteX29" fmla="*/ 396924 w 958453"/>
                  <a:gd name="connsiteY29" fmla="*/ 638639 h 829352"/>
                  <a:gd name="connsiteX30" fmla="*/ 351710 w 958453"/>
                  <a:gd name="connsiteY30" fmla="*/ 611507 h 829352"/>
                  <a:gd name="connsiteX31" fmla="*/ 284529 w 958453"/>
                  <a:gd name="connsiteY31" fmla="*/ 621494 h 829352"/>
                  <a:gd name="connsiteX32" fmla="*/ 229042 w 958453"/>
                  <a:gd name="connsiteY32" fmla="*/ 609998 h 829352"/>
                  <a:gd name="connsiteX33" fmla="*/ 160648 w 958453"/>
                  <a:gd name="connsiteY33" fmla="*/ 634287 h 829352"/>
                  <a:gd name="connsiteX34" fmla="*/ 130611 w 958453"/>
                  <a:gd name="connsiteY34" fmla="*/ 614555 h 829352"/>
                  <a:gd name="connsiteX35" fmla="*/ 23453 w 958453"/>
                  <a:gd name="connsiteY35" fmla="*/ 692962 h 829352"/>
                  <a:gd name="connsiteX36" fmla="*/ 0 w 958453"/>
                  <a:gd name="connsiteY36" fmla="*/ 655321 h 829352"/>
                  <a:gd name="connsiteX37" fmla="*/ 66081 w 958453"/>
                  <a:gd name="connsiteY37" fmla="*/ 228142 h 829352"/>
                  <a:gd name="connsiteX38" fmla="*/ 94621 w 958453"/>
                  <a:gd name="connsiteY38" fmla="*/ 144702 h 829352"/>
                  <a:gd name="connsiteX39" fmla="*/ 92902 w 958453"/>
                  <a:gd name="connsiteY39" fmla="*/ 122318 h 829352"/>
                  <a:gd name="connsiteX40" fmla="*/ 198802 w 958453"/>
                  <a:gd name="connsiteY40" fmla="*/ 61376 h 829352"/>
                  <a:gd name="connsiteX41" fmla="*/ 359806 w 958453"/>
                  <a:gd name="connsiteY41" fmla="*/ 99855 h 829352"/>
                  <a:gd name="connsiteX0" fmla="*/ 359806 w 958453"/>
                  <a:gd name="connsiteY0" fmla="*/ 99858 h 829355"/>
                  <a:gd name="connsiteX1" fmla="*/ 372157 w 958453"/>
                  <a:gd name="connsiteY1" fmla="*/ 113572 h 829355"/>
                  <a:gd name="connsiteX2" fmla="*/ 393620 w 958453"/>
                  <a:gd name="connsiteY2" fmla="*/ 99064 h 829355"/>
                  <a:gd name="connsiteX3" fmla="*/ 412942 w 958453"/>
                  <a:gd name="connsiteY3" fmla="*/ 121210 h 829355"/>
                  <a:gd name="connsiteX4" fmla="*/ 568966 w 958453"/>
                  <a:gd name="connsiteY4" fmla="*/ 55011 h 829355"/>
                  <a:gd name="connsiteX5" fmla="*/ 606980 w 958453"/>
                  <a:gd name="connsiteY5" fmla="*/ 15244 h 829355"/>
                  <a:gd name="connsiteX6" fmla="*/ 639365 w 958453"/>
                  <a:gd name="connsiteY6" fmla="*/ 4 h 829355"/>
                  <a:gd name="connsiteX7" fmla="*/ 680918 w 958453"/>
                  <a:gd name="connsiteY7" fmla="*/ 13783 h 829355"/>
                  <a:gd name="connsiteX8" fmla="*/ 696636 w 958453"/>
                  <a:gd name="connsiteY8" fmla="*/ 205886 h 829355"/>
                  <a:gd name="connsiteX9" fmla="*/ 752475 w 958453"/>
                  <a:gd name="connsiteY9" fmla="*/ 207332 h 829355"/>
                  <a:gd name="connsiteX10" fmla="*/ 812123 w 958453"/>
                  <a:gd name="connsiteY10" fmla="*/ 219221 h 829355"/>
                  <a:gd name="connsiteX11" fmla="*/ 852606 w 958453"/>
                  <a:gd name="connsiteY11" fmla="*/ 213808 h 829355"/>
                  <a:gd name="connsiteX12" fmla="*/ 926458 w 958453"/>
                  <a:gd name="connsiteY12" fmla="*/ 239796 h 829355"/>
                  <a:gd name="connsiteX13" fmla="*/ 949132 w 958453"/>
                  <a:gd name="connsiteY13" fmla="*/ 241225 h 829355"/>
                  <a:gd name="connsiteX14" fmla="*/ 951817 w 958453"/>
                  <a:gd name="connsiteY14" fmla="*/ 258352 h 829355"/>
                  <a:gd name="connsiteX15" fmla="*/ 958453 w 958453"/>
                  <a:gd name="connsiteY15" fmla="*/ 286548 h 829355"/>
                  <a:gd name="connsiteX16" fmla="*/ 930830 w 958453"/>
                  <a:gd name="connsiteY16" fmla="*/ 293375 h 829355"/>
                  <a:gd name="connsiteX17" fmla="*/ 957532 w 958453"/>
                  <a:gd name="connsiteY17" fmla="*/ 829094 h 829355"/>
                  <a:gd name="connsiteX18" fmla="*/ 787954 w 958453"/>
                  <a:gd name="connsiteY18" fmla="*/ 561979 h 829355"/>
                  <a:gd name="connsiteX19" fmla="*/ 768905 w 958453"/>
                  <a:gd name="connsiteY19" fmla="*/ 546740 h 829355"/>
                  <a:gd name="connsiteX20" fmla="*/ 744140 w 958453"/>
                  <a:gd name="connsiteY20" fmla="*/ 561980 h 829355"/>
                  <a:gd name="connsiteX21" fmla="*/ 723185 w 958453"/>
                  <a:gd name="connsiteY21" fmla="*/ 552455 h 829355"/>
                  <a:gd name="connsiteX22" fmla="*/ 698420 w 958453"/>
                  <a:gd name="connsiteY22" fmla="*/ 575315 h 829355"/>
                  <a:gd name="connsiteX23" fmla="*/ 643175 w 958453"/>
                  <a:gd name="connsiteY23" fmla="*/ 565790 h 829355"/>
                  <a:gd name="connsiteX24" fmla="*/ 572690 w 958453"/>
                  <a:gd name="connsiteY24" fmla="*/ 603890 h 829355"/>
                  <a:gd name="connsiteX25" fmla="*/ 542210 w 958453"/>
                  <a:gd name="connsiteY25" fmla="*/ 598175 h 829355"/>
                  <a:gd name="connsiteX26" fmla="*/ 519350 w 958453"/>
                  <a:gd name="connsiteY26" fmla="*/ 617225 h 829355"/>
                  <a:gd name="connsiteX27" fmla="*/ 484554 w 958453"/>
                  <a:gd name="connsiteY27" fmla="*/ 623402 h 829355"/>
                  <a:gd name="connsiteX28" fmla="*/ 414575 w 958453"/>
                  <a:gd name="connsiteY28" fmla="*/ 662945 h 829355"/>
                  <a:gd name="connsiteX29" fmla="*/ 396924 w 958453"/>
                  <a:gd name="connsiteY29" fmla="*/ 638642 h 829355"/>
                  <a:gd name="connsiteX30" fmla="*/ 351710 w 958453"/>
                  <a:gd name="connsiteY30" fmla="*/ 611510 h 829355"/>
                  <a:gd name="connsiteX31" fmla="*/ 284529 w 958453"/>
                  <a:gd name="connsiteY31" fmla="*/ 621497 h 829355"/>
                  <a:gd name="connsiteX32" fmla="*/ 229042 w 958453"/>
                  <a:gd name="connsiteY32" fmla="*/ 610001 h 829355"/>
                  <a:gd name="connsiteX33" fmla="*/ 160648 w 958453"/>
                  <a:gd name="connsiteY33" fmla="*/ 634290 h 829355"/>
                  <a:gd name="connsiteX34" fmla="*/ 130611 w 958453"/>
                  <a:gd name="connsiteY34" fmla="*/ 614558 h 829355"/>
                  <a:gd name="connsiteX35" fmla="*/ 23453 w 958453"/>
                  <a:gd name="connsiteY35" fmla="*/ 692965 h 829355"/>
                  <a:gd name="connsiteX36" fmla="*/ 0 w 958453"/>
                  <a:gd name="connsiteY36" fmla="*/ 655324 h 829355"/>
                  <a:gd name="connsiteX37" fmla="*/ 66081 w 958453"/>
                  <a:gd name="connsiteY37" fmla="*/ 228145 h 829355"/>
                  <a:gd name="connsiteX38" fmla="*/ 94621 w 958453"/>
                  <a:gd name="connsiteY38" fmla="*/ 144705 h 829355"/>
                  <a:gd name="connsiteX39" fmla="*/ 92902 w 958453"/>
                  <a:gd name="connsiteY39" fmla="*/ 122321 h 829355"/>
                  <a:gd name="connsiteX40" fmla="*/ 198802 w 958453"/>
                  <a:gd name="connsiteY40" fmla="*/ 61379 h 829355"/>
                  <a:gd name="connsiteX41" fmla="*/ 359806 w 958453"/>
                  <a:gd name="connsiteY41" fmla="*/ 99858 h 829355"/>
                  <a:gd name="connsiteX0" fmla="*/ 359806 w 958453"/>
                  <a:gd name="connsiteY0" fmla="*/ 118836 h 848333"/>
                  <a:gd name="connsiteX1" fmla="*/ 372157 w 958453"/>
                  <a:gd name="connsiteY1" fmla="*/ 132550 h 848333"/>
                  <a:gd name="connsiteX2" fmla="*/ 393620 w 958453"/>
                  <a:gd name="connsiteY2" fmla="*/ 118042 h 848333"/>
                  <a:gd name="connsiteX3" fmla="*/ 412942 w 958453"/>
                  <a:gd name="connsiteY3" fmla="*/ 140188 h 848333"/>
                  <a:gd name="connsiteX4" fmla="*/ 568966 w 958453"/>
                  <a:gd name="connsiteY4" fmla="*/ 73989 h 848333"/>
                  <a:gd name="connsiteX5" fmla="*/ 606980 w 958453"/>
                  <a:gd name="connsiteY5" fmla="*/ 34222 h 848333"/>
                  <a:gd name="connsiteX6" fmla="*/ 639365 w 958453"/>
                  <a:gd name="connsiteY6" fmla="*/ 18982 h 848333"/>
                  <a:gd name="connsiteX7" fmla="*/ 680918 w 958453"/>
                  <a:gd name="connsiteY7" fmla="*/ 32761 h 848333"/>
                  <a:gd name="connsiteX8" fmla="*/ 748071 w 958453"/>
                  <a:gd name="connsiteY8" fmla="*/ 74 h 848333"/>
                  <a:gd name="connsiteX9" fmla="*/ 752475 w 958453"/>
                  <a:gd name="connsiteY9" fmla="*/ 226310 h 848333"/>
                  <a:gd name="connsiteX10" fmla="*/ 812123 w 958453"/>
                  <a:gd name="connsiteY10" fmla="*/ 238199 h 848333"/>
                  <a:gd name="connsiteX11" fmla="*/ 852606 w 958453"/>
                  <a:gd name="connsiteY11" fmla="*/ 232786 h 848333"/>
                  <a:gd name="connsiteX12" fmla="*/ 926458 w 958453"/>
                  <a:gd name="connsiteY12" fmla="*/ 258774 h 848333"/>
                  <a:gd name="connsiteX13" fmla="*/ 949132 w 958453"/>
                  <a:gd name="connsiteY13" fmla="*/ 260203 h 848333"/>
                  <a:gd name="connsiteX14" fmla="*/ 951817 w 958453"/>
                  <a:gd name="connsiteY14" fmla="*/ 277330 h 848333"/>
                  <a:gd name="connsiteX15" fmla="*/ 958453 w 958453"/>
                  <a:gd name="connsiteY15" fmla="*/ 305526 h 848333"/>
                  <a:gd name="connsiteX16" fmla="*/ 930830 w 958453"/>
                  <a:gd name="connsiteY16" fmla="*/ 312353 h 848333"/>
                  <a:gd name="connsiteX17" fmla="*/ 957532 w 958453"/>
                  <a:gd name="connsiteY17" fmla="*/ 848072 h 848333"/>
                  <a:gd name="connsiteX18" fmla="*/ 787954 w 958453"/>
                  <a:gd name="connsiteY18" fmla="*/ 580957 h 848333"/>
                  <a:gd name="connsiteX19" fmla="*/ 768905 w 958453"/>
                  <a:gd name="connsiteY19" fmla="*/ 565718 h 848333"/>
                  <a:gd name="connsiteX20" fmla="*/ 744140 w 958453"/>
                  <a:gd name="connsiteY20" fmla="*/ 580958 h 848333"/>
                  <a:gd name="connsiteX21" fmla="*/ 723185 w 958453"/>
                  <a:gd name="connsiteY21" fmla="*/ 571433 h 848333"/>
                  <a:gd name="connsiteX22" fmla="*/ 698420 w 958453"/>
                  <a:gd name="connsiteY22" fmla="*/ 594293 h 848333"/>
                  <a:gd name="connsiteX23" fmla="*/ 643175 w 958453"/>
                  <a:gd name="connsiteY23" fmla="*/ 584768 h 848333"/>
                  <a:gd name="connsiteX24" fmla="*/ 572690 w 958453"/>
                  <a:gd name="connsiteY24" fmla="*/ 622868 h 848333"/>
                  <a:gd name="connsiteX25" fmla="*/ 542210 w 958453"/>
                  <a:gd name="connsiteY25" fmla="*/ 617153 h 848333"/>
                  <a:gd name="connsiteX26" fmla="*/ 519350 w 958453"/>
                  <a:gd name="connsiteY26" fmla="*/ 636203 h 848333"/>
                  <a:gd name="connsiteX27" fmla="*/ 484554 w 958453"/>
                  <a:gd name="connsiteY27" fmla="*/ 642380 h 848333"/>
                  <a:gd name="connsiteX28" fmla="*/ 414575 w 958453"/>
                  <a:gd name="connsiteY28" fmla="*/ 681923 h 848333"/>
                  <a:gd name="connsiteX29" fmla="*/ 396924 w 958453"/>
                  <a:gd name="connsiteY29" fmla="*/ 657620 h 848333"/>
                  <a:gd name="connsiteX30" fmla="*/ 351710 w 958453"/>
                  <a:gd name="connsiteY30" fmla="*/ 630488 h 848333"/>
                  <a:gd name="connsiteX31" fmla="*/ 284529 w 958453"/>
                  <a:gd name="connsiteY31" fmla="*/ 640475 h 848333"/>
                  <a:gd name="connsiteX32" fmla="*/ 229042 w 958453"/>
                  <a:gd name="connsiteY32" fmla="*/ 628979 h 848333"/>
                  <a:gd name="connsiteX33" fmla="*/ 160648 w 958453"/>
                  <a:gd name="connsiteY33" fmla="*/ 653268 h 848333"/>
                  <a:gd name="connsiteX34" fmla="*/ 130611 w 958453"/>
                  <a:gd name="connsiteY34" fmla="*/ 633536 h 848333"/>
                  <a:gd name="connsiteX35" fmla="*/ 23453 w 958453"/>
                  <a:gd name="connsiteY35" fmla="*/ 711943 h 848333"/>
                  <a:gd name="connsiteX36" fmla="*/ 0 w 958453"/>
                  <a:gd name="connsiteY36" fmla="*/ 674302 h 848333"/>
                  <a:gd name="connsiteX37" fmla="*/ 66081 w 958453"/>
                  <a:gd name="connsiteY37" fmla="*/ 247123 h 848333"/>
                  <a:gd name="connsiteX38" fmla="*/ 94621 w 958453"/>
                  <a:gd name="connsiteY38" fmla="*/ 163683 h 848333"/>
                  <a:gd name="connsiteX39" fmla="*/ 92902 w 958453"/>
                  <a:gd name="connsiteY39" fmla="*/ 141299 h 848333"/>
                  <a:gd name="connsiteX40" fmla="*/ 198802 w 958453"/>
                  <a:gd name="connsiteY40" fmla="*/ 80357 h 848333"/>
                  <a:gd name="connsiteX41" fmla="*/ 359806 w 958453"/>
                  <a:gd name="connsiteY41" fmla="*/ 118836 h 848333"/>
                  <a:gd name="connsiteX0" fmla="*/ 359806 w 958453"/>
                  <a:gd name="connsiteY0" fmla="*/ 118762 h 848259"/>
                  <a:gd name="connsiteX1" fmla="*/ 372157 w 958453"/>
                  <a:gd name="connsiteY1" fmla="*/ 132476 h 848259"/>
                  <a:gd name="connsiteX2" fmla="*/ 393620 w 958453"/>
                  <a:gd name="connsiteY2" fmla="*/ 117968 h 848259"/>
                  <a:gd name="connsiteX3" fmla="*/ 412942 w 958453"/>
                  <a:gd name="connsiteY3" fmla="*/ 140114 h 848259"/>
                  <a:gd name="connsiteX4" fmla="*/ 568966 w 958453"/>
                  <a:gd name="connsiteY4" fmla="*/ 73915 h 848259"/>
                  <a:gd name="connsiteX5" fmla="*/ 606980 w 958453"/>
                  <a:gd name="connsiteY5" fmla="*/ 34148 h 848259"/>
                  <a:gd name="connsiteX6" fmla="*/ 639365 w 958453"/>
                  <a:gd name="connsiteY6" fmla="*/ 18908 h 848259"/>
                  <a:gd name="connsiteX7" fmla="*/ 680918 w 958453"/>
                  <a:gd name="connsiteY7" fmla="*/ 32687 h 848259"/>
                  <a:gd name="connsiteX8" fmla="*/ 748071 w 958453"/>
                  <a:gd name="connsiteY8" fmla="*/ 0 h 848259"/>
                  <a:gd name="connsiteX9" fmla="*/ 752475 w 958453"/>
                  <a:gd name="connsiteY9" fmla="*/ 226236 h 848259"/>
                  <a:gd name="connsiteX10" fmla="*/ 812123 w 958453"/>
                  <a:gd name="connsiteY10" fmla="*/ 238125 h 848259"/>
                  <a:gd name="connsiteX11" fmla="*/ 852606 w 958453"/>
                  <a:gd name="connsiteY11" fmla="*/ 232712 h 848259"/>
                  <a:gd name="connsiteX12" fmla="*/ 926458 w 958453"/>
                  <a:gd name="connsiteY12" fmla="*/ 258700 h 848259"/>
                  <a:gd name="connsiteX13" fmla="*/ 949132 w 958453"/>
                  <a:gd name="connsiteY13" fmla="*/ 260129 h 848259"/>
                  <a:gd name="connsiteX14" fmla="*/ 951817 w 958453"/>
                  <a:gd name="connsiteY14" fmla="*/ 277256 h 848259"/>
                  <a:gd name="connsiteX15" fmla="*/ 958453 w 958453"/>
                  <a:gd name="connsiteY15" fmla="*/ 305452 h 848259"/>
                  <a:gd name="connsiteX16" fmla="*/ 930830 w 958453"/>
                  <a:gd name="connsiteY16" fmla="*/ 312279 h 848259"/>
                  <a:gd name="connsiteX17" fmla="*/ 957532 w 958453"/>
                  <a:gd name="connsiteY17" fmla="*/ 847998 h 848259"/>
                  <a:gd name="connsiteX18" fmla="*/ 787954 w 958453"/>
                  <a:gd name="connsiteY18" fmla="*/ 580883 h 848259"/>
                  <a:gd name="connsiteX19" fmla="*/ 768905 w 958453"/>
                  <a:gd name="connsiteY19" fmla="*/ 565644 h 848259"/>
                  <a:gd name="connsiteX20" fmla="*/ 744140 w 958453"/>
                  <a:gd name="connsiteY20" fmla="*/ 580884 h 848259"/>
                  <a:gd name="connsiteX21" fmla="*/ 723185 w 958453"/>
                  <a:gd name="connsiteY21" fmla="*/ 571359 h 848259"/>
                  <a:gd name="connsiteX22" fmla="*/ 698420 w 958453"/>
                  <a:gd name="connsiteY22" fmla="*/ 594219 h 848259"/>
                  <a:gd name="connsiteX23" fmla="*/ 643175 w 958453"/>
                  <a:gd name="connsiteY23" fmla="*/ 584694 h 848259"/>
                  <a:gd name="connsiteX24" fmla="*/ 572690 w 958453"/>
                  <a:gd name="connsiteY24" fmla="*/ 622794 h 848259"/>
                  <a:gd name="connsiteX25" fmla="*/ 542210 w 958453"/>
                  <a:gd name="connsiteY25" fmla="*/ 617079 h 848259"/>
                  <a:gd name="connsiteX26" fmla="*/ 519350 w 958453"/>
                  <a:gd name="connsiteY26" fmla="*/ 636129 h 848259"/>
                  <a:gd name="connsiteX27" fmla="*/ 484554 w 958453"/>
                  <a:gd name="connsiteY27" fmla="*/ 642306 h 848259"/>
                  <a:gd name="connsiteX28" fmla="*/ 414575 w 958453"/>
                  <a:gd name="connsiteY28" fmla="*/ 681849 h 848259"/>
                  <a:gd name="connsiteX29" fmla="*/ 396924 w 958453"/>
                  <a:gd name="connsiteY29" fmla="*/ 657546 h 848259"/>
                  <a:gd name="connsiteX30" fmla="*/ 351710 w 958453"/>
                  <a:gd name="connsiteY30" fmla="*/ 630414 h 848259"/>
                  <a:gd name="connsiteX31" fmla="*/ 284529 w 958453"/>
                  <a:gd name="connsiteY31" fmla="*/ 640401 h 848259"/>
                  <a:gd name="connsiteX32" fmla="*/ 229042 w 958453"/>
                  <a:gd name="connsiteY32" fmla="*/ 628905 h 848259"/>
                  <a:gd name="connsiteX33" fmla="*/ 160648 w 958453"/>
                  <a:gd name="connsiteY33" fmla="*/ 653194 h 848259"/>
                  <a:gd name="connsiteX34" fmla="*/ 130611 w 958453"/>
                  <a:gd name="connsiteY34" fmla="*/ 633462 h 848259"/>
                  <a:gd name="connsiteX35" fmla="*/ 23453 w 958453"/>
                  <a:gd name="connsiteY35" fmla="*/ 711869 h 848259"/>
                  <a:gd name="connsiteX36" fmla="*/ 0 w 958453"/>
                  <a:gd name="connsiteY36" fmla="*/ 674228 h 848259"/>
                  <a:gd name="connsiteX37" fmla="*/ 66081 w 958453"/>
                  <a:gd name="connsiteY37" fmla="*/ 247049 h 848259"/>
                  <a:gd name="connsiteX38" fmla="*/ 94621 w 958453"/>
                  <a:gd name="connsiteY38" fmla="*/ 163609 h 848259"/>
                  <a:gd name="connsiteX39" fmla="*/ 92902 w 958453"/>
                  <a:gd name="connsiteY39" fmla="*/ 141225 h 848259"/>
                  <a:gd name="connsiteX40" fmla="*/ 198802 w 958453"/>
                  <a:gd name="connsiteY40" fmla="*/ 80283 h 848259"/>
                  <a:gd name="connsiteX41" fmla="*/ 359806 w 958453"/>
                  <a:gd name="connsiteY41" fmla="*/ 118762 h 848259"/>
                  <a:gd name="connsiteX0" fmla="*/ 359806 w 958453"/>
                  <a:gd name="connsiteY0" fmla="*/ 121126 h 850623"/>
                  <a:gd name="connsiteX1" fmla="*/ 372157 w 958453"/>
                  <a:gd name="connsiteY1" fmla="*/ 134840 h 850623"/>
                  <a:gd name="connsiteX2" fmla="*/ 393620 w 958453"/>
                  <a:gd name="connsiteY2" fmla="*/ 120332 h 850623"/>
                  <a:gd name="connsiteX3" fmla="*/ 412942 w 958453"/>
                  <a:gd name="connsiteY3" fmla="*/ 142478 h 850623"/>
                  <a:gd name="connsiteX4" fmla="*/ 568966 w 958453"/>
                  <a:gd name="connsiteY4" fmla="*/ 76279 h 850623"/>
                  <a:gd name="connsiteX5" fmla="*/ 606980 w 958453"/>
                  <a:gd name="connsiteY5" fmla="*/ 36512 h 850623"/>
                  <a:gd name="connsiteX6" fmla="*/ 639365 w 958453"/>
                  <a:gd name="connsiteY6" fmla="*/ 21272 h 850623"/>
                  <a:gd name="connsiteX7" fmla="*/ 680918 w 958453"/>
                  <a:gd name="connsiteY7" fmla="*/ 35051 h 850623"/>
                  <a:gd name="connsiteX8" fmla="*/ 748071 w 958453"/>
                  <a:gd name="connsiteY8" fmla="*/ 2364 h 850623"/>
                  <a:gd name="connsiteX9" fmla="*/ 775335 w 958453"/>
                  <a:gd name="connsiteY9" fmla="*/ 0 h 850623"/>
                  <a:gd name="connsiteX10" fmla="*/ 812123 w 958453"/>
                  <a:gd name="connsiteY10" fmla="*/ 240489 h 850623"/>
                  <a:gd name="connsiteX11" fmla="*/ 852606 w 958453"/>
                  <a:gd name="connsiteY11" fmla="*/ 235076 h 850623"/>
                  <a:gd name="connsiteX12" fmla="*/ 926458 w 958453"/>
                  <a:gd name="connsiteY12" fmla="*/ 261064 h 850623"/>
                  <a:gd name="connsiteX13" fmla="*/ 949132 w 958453"/>
                  <a:gd name="connsiteY13" fmla="*/ 262493 h 850623"/>
                  <a:gd name="connsiteX14" fmla="*/ 951817 w 958453"/>
                  <a:gd name="connsiteY14" fmla="*/ 279620 h 850623"/>
                  <a:gd name="connsiteX15" fmla="*/ 958453 w 958453"/>
                  <a:gd name="connsiteY15" fmla="*/ 307816 h 850623"/>
                  <a:gd name="connsiteX16" fmla="*/ 930830 w 958453"/>
                  <a:gd name="connsiteY16" fmla="*/ 314643 h 850623"/>
                  <a:gd name="connsiteX17" fmla="*/ 957532 w 958453"/>
                  <a:gd name="connsiteY17" fmla="*/ 850362 h 850623"/>
                  <a:gd name="connsiteX18" fmla="*/ 787954 w 958453"/>
                  <a:gd name="connsiteY18" fmla="*/ 583247 h 850623"/>
                  <a:gd name="connsiteX19" fmla="*/ 768905 w 958453"/>
                  <a:gd name="connsiteY19" fmla="*/ 568008 h 850623"/>
                  <a:gd name="connsiteX20" fmla="*/ 744140 w 958453"/>
                  <a:gd name="connsiteY20" fmla="*/ 583248 h 850623"/>
                  <a:gd name="connsiteX21" fmla="*/ 723185 w 958453"/>
                  <a:gd name="connsiteY21" fmla="*/ 573723 h 850623"/>
                  <a:gd name="connsiteX22" fmla="*/ 698420 w 958453"/>
                  <a:gd name="connsiteY22" fmla="*/ 596583 h 850623"/>
                  <a:gd name="connsiteX23" fmla="*/ 643175 w 958453"/>
                  <a:gd name="connsiteY23" fmla="*/ 587058 h 850623"/>
                  <a:gd name="connsiteX24" fmla="*/ 572690 w 958453"/>
                  <a:gd name="connsiteY24" fmla="*/ 625158 h 850623"/>
                  <a:gd name="connsiteX25" fmla="*/ 542210 w 958453"/>
                  <a:gd name="connsiteY25" fmla="*/ 619443 h 850623"/>
                  <a:gd name="connsiteX26" fmla="*/ 519350 w 958453"/>
                  <a:gd name="connsiteY26" fmla="*/ 638493 h 850623"/>
                  <a:gd name="connsiteX27" fmla="*/ 484554 w 958453"/>
                  <a:gd name="connsiteY27" fmla="*/ 644670 h 850623"/>
                  <a:gd name="connsiteX28" fmla="*/ 414575 w 958453"/>
                  <a:gd name="connsiteY28" fmla="*/ 684213 h 850623"/>
                  <a:gd name="connsiteX29" fmla="*/ 396924 w 958453"/>
                  <a:gd name="connsiteY29" fmla="*/ 659910 h 850623"/>
                  <a:gd name="connsiteX30" fmla="*/ 351710 w 958453"/>
                  <a:gd name="connsiteY30" fmla="*/ 632778 h 850623"/>
                  <a:gd name="connsiteX31" fmla="*/ 284529 w 958453"/>
                  <a:gd name="connsiteY31" fmla="*/ 642765 h 850623"/>
                  <a:gd name="connsiteX32" fmla="*/ 229042 w 958453"/>
                  <a:gd name="connsiteY32" fmla="*/ 631269 h 850623"/>
                  <a:gd name="connsiteX33" fmla="*/ 160648 w 958453"/>
                  <a:gd name="connsiteY33" fmla="*/ 655558 h 850623"/>
                  <a:gd name="connsiteX34" fmla="*/ 130611 w 958453"/>
                  <a:gd name="connsiteY34" fmla="*/ 635826 h 850623"/>
                  <a:gd name="connsiteX35" fmla="*/ 23453 w 958453"/>
                  <a:gd name="connsiteY35" fmla="*/ 714233 h 850623"/>
                  <a:gd name="connsiteX36" fmla="*/ 0 w 958453"/>
                  <a:gd name="connsiteY36" fmla="*/ 676592 h 850623"/>
                  <a:gd name="connsiteX37" fmla="*/ 66081 w 958453"/>
                  <a:gd name="connsiteY37" fmla="*/ 249413 h 850623"/>
                  <a:gd name="connsiteX38" fmla="*/ 94621 w 958453"/>
                  <a:gd name="connsiteY38" fmla="*/ 165973 h 850623"/>
                  <a:gd name="connsiteX39" fmla="*/ 92902 w 958453"/>
                  <a:gd name="connsiteY39" fmla="*/ 143589 h 850623"/>
                  <a:gd name="connsiteX40" fmla="*/ 198802 w 958453"/>
                  <a:gd name="connsiteY40" fmla="*/ 82647 h 850623"/>
                  <a:gd name="connsiteX41" fmla="*/ 359806 w 958453"/>
                  <a:gd name="connsiteY41" fmla="*/ 121126 h 850623"/>
                  <a:gd name="connsiteX0" fmla="*/ 359806 w 958453"/>
                  <a:gd name="connsiteY0" fmla="*/ 130192 h 859689"/>
                  <a:gd name="connsiteX1" fmla="*/ 372157 w 958453"/>
                  <a:gd name="connsiteY1" fmla="*/ 143906 h 859689"/>
                  <a:gd name="connsiteX2" fmla="*/ 393620 w 958453"/>
                  <a:gd name="connsiteY2" fmla="*/ 129398 h 859689"/>
                  <a:gd name="connsiteX3" fmla="*/ 412942 w 958453"/>
                  <a:gd name="connsiteY3" fmla="*/ 151544 h 859689"/>
                  <a:gd name="connsiteX4" fmla="*/ 568966 w 958453"/>
                  <a:gd name="connsiteY4" fmla="*/ 85345 h 859689"/>
                  <a:gd name="connsiteX5" fmla="*/ 606980 w 958453"/>
                  <a:gd name="connsiteY5" fmla="*/ 45578 h 859689"/>
                  <a:gd name="connsiteX6" fmla="*/ 639365 w 958453"/>
                  <a:gd name="connsiteY6" fmla="*/ 30338 h 859689"/>
                  <a:gd name="connsiteX7" fmla="*/ 680918 w 958453"/>
                  <a:gd name="connsiteY7" fmla="*/ 44117 h 859689"/>
                  <a:gd name="connsiteX8" fmla="*/ 748071 w 958453"/>
                  <a:gd name="connsiteY8" fmla="*/ 11430 h 859689"/>
                  <a:gd name="connsiteX9" fmla="*/ 775335 w 958453"/>
                  <a:gd name="connsiteY9" fmla="*/ 9066 h 859689"/>
                  <a:gd name="connsiteX10" fmla="*/ 789263 w 958453"/>
                  <a:gd name="connsiteY10" fmla="*/ 0 h 859689"/>
                  <a:gd name="connsiteX11" fmla="*/ 852606 w 958453"/>
                  <a:gd name="connsiteY11" fmla="*/ 244142 h 859689"/>
                  <a:gd name="connsiteX12" fmla="*/ 926458 w 958453"/>
                  <a:gd name="connsiteY12" fmla="*/ 270130 h 859689"/>
                  <a:gd name="connsiteX13" fmla="*/ 949132 w 958453"/>
                  <a:gd name="connsiteY13" fmla="*/ 271559 h 859689"/>
                  <a:gd name="connsiteX14" fmla="*/ 951817 w 958453"/>
                  <a:gd name="connsiteY14" fmla="*/ 288686 h 859689"/>
                  <a:gd name="connsiteX15" fmla="*/ 958453 w 958453"/>
                  <a:gd name="connsiteY15" fmla="*/ 316882 h 859689"/>
                  <a:gd name="connsiteX16" fmla="*/ 930830 w 958453"/>
                  <a:gd name="connsiteY16" fmla="*/ 323709 h 859689"/>
                  <a:gd name="connsiteX17" fmla="*/ 957532 w 958453"/>
                  <a:gd name="connsiteY17" fmla="*/ 859428 h 859689"/>
                  <a:gd name="connsiteX18" fmla="*/ 787954 w 958453"/>
                  <a:gd name="connsiteY18" fmla="*/ 592313 h 859689"/>
                  <a:gd name="connsiteX19" fmla="*/ 768905 w 958453"/>
                  <a:gd name="connsiteY19" fmla="*/ 577074 h 859689"/>
                  <a:gd name="connsiteX20" fmla="*/ 744140 w 958453"/>
                  <a:gd name="connsiteY20" fmla="*/ 592314 h 859689"/>
                  <a:gd name="connsiteX21" fmla="*/ 723185 w 958453"/>
                  <a:gd name="connsiteY21" fmla="*/ 582789 h 859689"/>
                  <a:gd name="connsiteX22" fmla="*/ 698420 w 958453"/>
                  <a:gd name="connsiteY22" fmla="*/ 605649 h 859689"/>
                  <a:gd name="connsiteX23" fmla="*/ 643175 w 958453"/>
                  <a:gd name="connsiteY23" fmla="*/ 596124 h 859689"/>
                  <a:gd name="connsiteX24" fmla="*/ 572690 w 958453"/>
                  <a:gd name="connsiteY24" fmla="*/ 634224 h 859689"/>
                  <a:gd name="connsiteX25" fmla="*/ 542210 w 958453"/>
                  <a:gd name="connsiteY25" fmla="*/ 628509 h 859689"/>
                  <a:gd name="connsiteX26" fmla="*/ 519350 w 958453"/>
                  <a:gd name="connsiteY26" fmla="*/ 647559 h 859689"/>
                  <a:gd name="connsiteX27" fmla="*/ 484554 w 958453"/>
                  <a:gd name="connsiteY27" fmla="*/ 653736 h 859689"/>
                  <a:gd name="connsiteX28" fmla="*/ 414575 w 958453"/>
                  <a:gd name="connsiteY28" fmla="*/ 693279 h 859689"/>
                  <a:gd name="connsiteX29" fmla="*/ 396924 w 958453"/>
                  <a:gd name="connsiteY29" fmla="*/ 668976 h 859689"/>
                  <a:gd name="connsiteX30" fmla="*/ 351710 w 958453"/>
                  <a:gd name="connsiteY30" fmla="*/ 641844 h 859689"/>
                  <a:gd name="connsiteX31" fmla="*/ 284529 w 958453"/>
                  <a:gd name="connsiteY31" fmla="*/ 651831 h 859689"/>
                  <a:gd name="connsiteX32" fmla="*/ 229042 w 958453"/>
                  <a:gd name="connsiteY32" fmla="*/ 640335 h 859689"/>
                  <a:gd name="connsiteX33" fmla="*/ 160648 w 958453"/>
                  <a:gd name="connsiteY33" fmla="*/ 664624 h 859689"/>
                  <a:gd name="connsiteX34" fmla="*/ 130611 w 958453"/>
                  <a:gd name="connsiteY34" fmla="*/ 644892 h 859689"/>
                  <a:gd name="connsiteX35" fmla="*/ 23453 w 958453"/>
                  <a:gd name="connsiteY35" fmla="*/ 723299 h 859689"/>
                  <a:gd name="connsiteX36" fmla="*/ 0 w 958453"/>
                  <a:gd name="connsiteY36" fmla="*/ 685658 h 859689"/>
                  <a:gd name="connsiteX37" fmla="*/ 66081 w 958453"/>
                  <a:gd name="connsiteY37" fmla="*/ 258479 h 859689"/>
                  <a:gd name="connsiteX38" fmla="*/ 94621 w 958453"/>
                  <a:gd name="connsiteY38" fmla="*/ 175039 h 859689"/>
                  <a:gd name="connsiteX39" fmla="*/ 92902 w 958453"/>
                  <a:gd name="connsiteY39" fmla="*/ 152655 h 859689"/>
                  <a:gd name="connsiteX40" fmla="*/ 198802 w 958453"/>
                  <a:gd name="connsiteY40" fmla="*/ 91713 h 859689"/>
                  <a:gd name="connsiteX41" fmla="*/ 359806 w 958453"/>
                  <a:gd name="connsiteY41" fmla="*/ 130192 h 859689"/>
                  <a:gd name="connsiteX0" fmla="*/ 359806 w 958453"/>
                  <a:gd name="connsiteY0" fmla="*/ 130192 h 859689"/>
                  <a:gd name="connsiteX1" fmla="*/ 372157 w 958453"/>
                  <a:gd name="connsiteY1" fmla="*/ 143906 h 859689"/>
                  <a:gd name="connsiteX2" fmla="*/ 393620 w 958453"/>
                  <a:gd name="connsiteY2" fmla="*/ 129398 h 859689"/>
                  <a:gd name="connsiteX3" fmla="*/ 412942 w 958453"/>
                  <a:gd name="connsiteY3" fmla="*/ 151544 h 859689"/>
                  <a:gd name="connsiteX4" fmla="*/ 568966 w 958453"/>
                  <a:gd name="connsiteY4" fmla="*/ 85345 h 859689"/>
                  <a:gd name="connsiteX5" fmla="*/ 606980 w 958453"/>
                  <a:gd name="connsiteY5" fmla="*/ 45578 h 859689"/>
                  <a:gd name="connsiteX6" fmla="*/ 639365 w 958453"/>
                  <a:gd name="connsiteY6" fmla="*/ 30338 h 859689"/>
                  <a:gd name="connsiteX7" fmla="*/ 680918 w 958453"/>
                  <a:gd name="connsiteY7" fmla="*/ 44117 h 859689"/>
                  <a:gd name="connsiteX8" fmla="*/ 748071 w 958453"/>
                  <a:gd name="connsiteY8" fmla="*/ 11430 h 859689"/>
                  <a:gd name="connsiteX9" fmla="*/ 775335 w 958453"/>
                  <a:gd name="connsiteY9" fmla="*/ 9066 h 859689"/>
                  <a:gd name="connsiteX10" fmla="*/ 789263 w 958453"/>
                  <a:gd name="connsiteY10" fmla="*/ 0 h 859689"/>
                  <a:gd name="connsiteX11" fmla="*/ 852606 w 958453"/>
                  <a:gd name="connsiteY11" fmla="*/ 244142 h 859689"/>
                  <a:gd name="connsiteX12" fmla="*/ 926458 w 958453"/>
                  <a:gd name="connsiteY12" fmla="*/ 270130 h 859689"/>
                  <a:gd name="connsiteX13" fmla="*/ 949132 w 958453"/>
                  <a:gd name="connsiteY13" fmla="*/ 271559 h 859689"/>
                  <a:gd name="connsiteX14" fmla="*/ 951817 w 958453"/>
                  <a:gd name="connsiteY14" fmla="*/ 288686 h 859689"/>
                  <a:gd name="connsiteX15" fmla="*/ 958453 w 958453"/>
                  <a:gd name="connsiteY15" fmla="*/ 316882 h 859689"/>
                  <a:gd name="connsiteX16" fmla="*/ 930830 w 958453"/>
                  <a:gd name="connsiteY16" fmla="*/ 323709 h 859689"/>
                  <a:gd name="connsiteX17" fmla="*/ 957532 w 958453"/>
                  <a:gd name="connsiteY17" fmla="*/ 859428 h 859689"/>
                  <a:gd name="connsiteX18" fmla="*/ 787954 w 958453"/>
                  <a:gd name="connsiteY18" fmla="*/ 592313 h 859689"/>
                  <a:gd name="connsiteX19" fmla="*/ 768905 w 958453"/>
                  <a:gd name="connsiteY19" fmla="*/ 577074 h 859689"/>
                  <a:gd name="connsiteX20" fmla="*/ 744140 w 958453"/>
                  <a:gd name="connsiteY20" fmla="*/ 592314 h 859689"/>
                  <a:gd name="connsiteX21" fmla="*/ 723185 w 958453"/>
                  <a:gd name="connsiteY21" fmla="*/ 582789 h 859689"/>
                  <a:gd name="connsiteX22" fmla="*/ 698420 w 958453"/>
                  <a:gd name="connsiteY22" fmla="*/ 605649 h 859689"/>
                  <a:gd name="connsiteX23" fmla="*/ 643175 w 958453"/>
                  <a:gd name="connsiteY23" fmla="*/ 596124 h 859689"/>
                  <a:gd name="connsiteX24" fmla="*/ 572690 w 958453"/>
                  <a:gd name="connsiteY24" fmla="*/ 634224 h 859689"/>
                  <a:gd name="connsiteX25" fmla="*/ 542210 w 958453"/>
                  <a:gd name="connsiteY25" fmla="*/ 628509 h 859689"/>
                  <a:gd name="connsiteX26" fmla="*/ 519350 w 958453"/>
                  <a:gd name="connsiteY26" fmla="*/ 647559 h 859689"/>
                  <a:gd name="connsiteX27" fmla="*/ 484554 w 958453"/>
                  <a:gd name="connsiteY27" fmla="*/ 653736 h 859689"/>
                  <a:gd name="connsiteX28" fmla="*/ 414575 w 958453"/>
                  <a:gd name="connsiteY28" fmla="*/ 693279 h 859689"/>
                  <a:gd name="connsiteX29" fmla="*/ 396924 w 958453"/>
                  <a:gd name="connsiteY29" fmla="*/ 668976 h 859689"/>
                  <a:gd name="connsiteX30" fmla="*/ 351710 w 958453"/>
                  <a:gd name="connsiteY30" fmla="*/ 641844 h 859689"/>
                  <a:gd name="connsiteX31" fmla="*/ 284529 w 958453"/>
                  <a:gd name="connsiteY31" fmla="*/ 651831 h 859689"/>
                  <a:gd name="connsiteX32" fmla="*/ 229042 w 958453"/>
                  <a:gd name="connsiteY32" fmla="*/ 640335 h 859689"/>
                  <a:gd name="connsiteX33" fmla="*/ 160648 w 958453"/>
                  <a:gd name="connsiteY33" fmla="*/ 664624 h 859689"/>
                  <a:gd name="connsiteX34" fmla="*/ 130611 w 958453"/>
                  <a:gd name="connsiteY34" fmla="*/ 644892 h 859689"/>
                  <a:gd name="connsiteX35" fmla="*/ 23453 w 958453"/>
                  <a:gd name="connsiteY35" fmla="*/ 723299 h 859689"/>
                  <a:gd name="connsiteX36" fmla="*/ 0 w 958453"/>
                  <a:gd name="connsiteY36" fmla="*/ 685658 h 859689"/>
                  <a:gd name="connsiteX37" fmla="*/ 66081 w 958453"/>
                  <a:gd name="connsiteY37" fmla="*/ 258479 h 859689"/>
                  <a:gd name="connsiteX38" fmla="*/ 94621 w 958453"/>
                  <a:gd name="connsiteY38" fmla="*/ 175039 h 859689"/>
                  <a:gd name="connsiteX39" fmla="*/ 92902 w 958453"/>
                  <a:gd name="connsiteY39" fmla="*/ 152655 h 859689"/>
                  <a:gd name="connsiteX40" fmla="*/ 198802 w 958453"/>
                  <a:gd name="connsiteY40" fmla="*/ 91713 h 859689"/>
                  <a:gd name="connsiteX41" fmla="*/ 359806 w 958453"/>
                  <a:gd name="connsiteY41" fmla="*/ 130192 h 859689"/>
                  <a:gd name="connsiteX0" fmla="*/ 359806 w 958453"/>
                  <a:gd name="connsiteY0" fmla="*/ 130192 h 859689"/>
                  <a:gd name="connsiteX1" fmla="*/ 372157 w 958453"/>
                  <a:gd name="connsiteY1" fmla="*/ 143906 h 859689"/>
                  <a:gd name="connsiteX2" fmla="*/ 393620 w 958453"/>
                  <a:gd name="connsiteY2" fmla="*/ 129398 h 859689"/>
                  <a:gd name="connsiteX3" fmla="*/ 412942 w 958453"/>
                  <a:gd name="connsiteY3" fmla="*/ 151544 h 859689"/>
                  <a:gd name="connsiteX4" fmla="*/ 568966 w 958453"/>
                  <a:gd name="connsiteY4" fmla="*/ 85345 h 859689"/>
                  <a:gd name="connsiteX5" fmla="*/ 606980 w 958453"/>
                  <a:gd name="connsiteY5" fmla="*/ 45578 h 859689"/>
                  <a:gd name="connsiteX6" fmla="*/ 639365 w 958453"/>
                  <a:gd name="connsiteY6" fmla="*/ 30338 h 859689"/>
                  <a:gd name="connsiteX7" fmla="*/ 680918 w 958453"/>
                  <a:gd name="connsiteY7" fmla="*/ 44117 h 859689"/>
                  <a:gd name="connsiteX8" fmla="*/ 748071 w 958453"/>
                  <a:gd name="connsiteY8" fmla="*/ 11430 h 859689"/>
                  <a:gd name="connsiteX9" fmla="*/ 775335 w 958453"/>
                  <a:gd name="connsiteY9" fmla="*/ 9066 h 859689"/>
                  <a:gd name="connsiteX10" fmla="*/ 789263 w 958453"/>
                  <a:gd name="connsiteY10" fmla="*/ 0 h 859689"/>
                  <a:gd name="connsiteX11" fmla="*/ 856416 w 958453"/>
                  <a:gd name="connsiteY11" fmla="*/ 30782 h 859689"/>
                  <a:gd name="connsiteX12" fmla="*/ 926458 w 958453"/>
                  <a:gd name="connsiteY12" fmla="*/ 270130 h 859689"/>
                  <a:gd name="connsiteX13" fmla="*/ 949132 w 958453"/>
                  <a:gd name="connsiteY13" fmla="*/ 271559 h 859689"/>
                  <a:gd name="connsiteX14" fmla="*/ 951817 w 958453"/>
                  <a:gd name="connsiteY14" fmla="*/ 288686 h 859689"/>
                  <a:gd name="connsiteX15" fmla="*/ 958453 w 958453"/>
                  <a:gd name="connsiteY15" fmla="*/ 316882 h 859689"/>
                  <a:gd name="connsiteX16" fmla="*/ 930830 w 958453"/>
                  <a:gd name="connsiteY16" fmla="*/ 323709 h 859689"/>
                  <a:gd name="connsiteX17" fmla="*/ 957532 w 958453"/>
                  <a:gd name="connsiteY17" fmla="*/ 859428 h 859689"/>
                  <a:gd name="connsiteX18" fmla="*/ 787954 w 958453"/>
                  <a:gd name="connsiteY18" fmla="*/ 592313 h 859689"/>
                  <a:gd name="connsiteX19" fmla="*/ 768905 w 958453"/>
                  <a:gd name="connsiteY19" fmla="*/ 577074 h 859689"/>
                  <a:gd name="connsiteX20" fmla="*/ 744140 w 958453"/>
                  <a:gd name="connsiteY20" fmla="*/ 592314 h 859689"/>
                  <a:gd name="connsiteX21" fmla="*/ 723185 w 958453"/>
                  <a:gd name="connsiteY21" fmla="*/ 582789 h 859689"/>
                  <a:gd name="connsiteX22" fmla="*/ 698420 w 958453"/>
                  <a:gd name="connsiteY22" fmla="*/ 605649 h 859689"/>
                  <a:gd name="connsiteX23" fmla="*/ 643175 w 958453"/>
                  <a:gd name="connsiteY23" fmla="*/ 596124 h 859689"/>
                  <a:gd name="connsiteX24" fmla="*/ 572690 w 958453"/>
                  <a:gd name="connsiteY24" fmla="*/ 634224 h 859689"/>
                  <a:gd name="connsiteX25" fmla="*/ 542210 w 958453"/>
                  <a:gd name="connsiteY25" fmla="*/ 628509 h 859689"/>
                  <a:gd name="connsiteX26" fmla="*/ 519350 w 958453"/>
                  <a:gd name="connsiteY26" fmla="*/ 647559 h 859689"/>
                  <a:gd name="connsiteX27" fmla="*/ 484554 w 958453"/>
                  <a:gd name="connsiteY27" fmla="*/ 653736 h 859689"/>
                  <a:gd name="connsiteX28" fmla="*/ 414575 w 958453"/>
                  <a:gd name="connsiteY28" fmla="*/ 693279 h 859689"/>
                  <a:gd name="connsiteX29" fmla="*/ 396924 w 958453"/>
                  <a:gd name="connsiteY29" fmla="*/ 668976 h 859689"/>
                  <a:gd name="connsiteX30" fmla="*/ 351710 w 958453"/>
                  <a:gd name="connsiteY30" fmla="*/ 641844 h 859689"/>
                  <a:gd name="connsiteX31" fmla="*/ 284529 w 958453"/>
                  <a:gd name="connsiteY31" fmla="*/ 651831 h 859689"/>
                  <a:gd name="connsiteX32" fmla="*/ 229042 w 958453"/>
                  <a:gd name="connsiteY32" fmla="*/ 640335 h 859689"/>
                  <a:gd name="connsiteX33" fmla="*/ 160648 w 958453"/>
                  <a:gd name="connsiteY33" fmla="*/ 664624 h 859689"/>
                  <a:gd name="connsiteX34" fmla="*/ 130611 w 958453"/>
                  <a:gd name="connsiteY34" fmla="*/ 644892 h 859689"/>
                  <a:gd name="connsiteX35" fmla="*/ 23453 w 958453"/>
                  <a:gd name="connsiteY35" fmla="*/ 723299 h 859689"/>
                  <a:gd name="connsiteX36" fmla="*/ 0 w 958453"/>
                  <a:gd name="connsiteY36" fmla="*/ 685658 h 859689"/>
                  <a:gd name="connsiteX37" fmla="*/ 66081 w 958453"/>
                  <a:gd name="connsiteY37" fmla="*/ 258479 h 859689"/>
                  <a:gd name="connsiteX38" fmla="*/ 94621 w 958453"/>
                  <a:gd name="connsiteY38" fmla="*/ 175039 h 859689"/>
                  <a:gd name="connsiteX39" fmla="*/ 92902 w 958453"/>
                  <a:gd name="connsiteY39" fmla="*/ 152655 h 859689"/>
                  <a:gd name="connsiteX40" fmla="*/ 198802 w 958453"/>
                  <a:gd name="connsiteY40" fmla="*/ 91713 h 859689"/>
                  <a:gd name="connsiteX41" fmla="*/ 359806 w 958453"/>
                  <a:gd name="connsiteY41" fmla="*/ 130192 h 859689"/>
                  <a:gd name="connsiteX0" fmla="*/ 359806 w 958453"/>
                  <a:gd name="connsiteY0" fmla="*/ 130192 h 859689"/>
                  <a:gd name="connsiteX1" fmla="*/ 372157 w 958453"/>
                  <a:gd name="connsiteY1" fmla="*/ 143906 h 859689"/>
                  <a:gd name="connsiteX2" fmla="*/ 393620 w 958453"/>
                  <a:gd name="connsiteY2" fmla="*/ 129398 h 859689"/>
                  <a:gd name="connsiteX3" fmla="*/ 412942 w 958453"/>
                  <a:gd name="connsiteY3" fmla="*/ 151544 h 859689"/>
                  <a:gd name="connsiteX4" fmla="*/ 568966 w 958453"/>
                  <a:gd name="connsiteY4" fmla="*/ 85345 h 859689"/>
                  <a:gd name="connsiteX5" fmla="*/ 606980 w 958453"/>
                  <a:gd name="connsiteY5" fmla="*/ 45578 h 859689"/>
                  <a:gd name="connsiteX6" fmla="*/ 639365 w 958453"/>
                  <a:gd name="connsiteY6" fmla="*/ 30338 h 859689"/>
                  <a:gd name="connsiteX7" fmla="*/ 680918 w 958453"/>
                  <a:gd name="connsiteY7" fmla="*/ 44117 h 859689"/>
                  <a:gd name="connsiteX8" fmla="*/ 748071 w 958453"/>
                  <a:gd name="connsiteY8" fmla="*/ 11430 h 859689"/>
                  <a:gd name="connsiteX9" fmla="*/ 775335 w 958453"/>
                  <a:gd name="connsiteY9" fmla="*/ 9066 h 859689"/>
                  <a:gd name="connsiteX10" fmla="*/ 789263 w 958453"/>
                  <a:gd name="connsiteY10" fmla="*/ 0 h 859689"/>
                  <a:gd name="connsiteX11" fmla="*/ 856416 w 958453"/>
                  <a:gd name="connsiteY11" fmla="*/ 30782 h 859689"/>
                  <a:gd name="connsiteX12" fmla="*/ 899788 w 958453"/>
                  <a:gd name="connsiteY12" fmla="*/ 20575 h 859689"/>
                  <a:gd name="connsiteX13" fmla="*/ 949132 w 958453"/>
                  <a:gd name="connsiteY13" fmla="*/ 271559 h 859689"/>
                  <a:gd name="connsiteX14" fmla="*/ 951817 w 958453"/>
                  <a:gd name="connsiteY14" fmla="*/ 288686 h 859689"/>
                  <a:gd name="connsiteX15" fmla="*/ 958453 w 958453"/>
                  <a:gd name="connsiteY15" fmla="*/ 316882 h 859689"/>
                  <a:gd name="connsiteX16" fmla="*/ 930830 w 958453"/>
                  <a:gd name="connsiteY16" fmla="*/ 323709 h 859689"/>
                  <a:gd name="connsiteX17" fmla="*/ 957532 w 958453"/>
                  <a:gd name="connsiteY17" fmla="*/ 859428 h 859689"/>
                  <a:gd name="connsiteX18" fmla="*/ 787954 w 958453"/>
                  <a:gd name="connsiteY18" fmla="*/ 592313 h 859689"/>
                  <a:gd name="connsiteX19" fmla="*/ 768905 w 958453"/>
                  <a:gd name="connsiteY19" fmla="*/ 577074 h 859689"/>
                  <a:gd name="connsiteX20" fmla="*/ 744140 w 958453"/>
                  <a:gd name="connsiteY20" fmla="*/ 592314 h 859689"/>
                  <a:gd name="connsiteX21" fmla="*/ 723185 w 958453"/>
                  <a:gd name="connsiteY21" fmla="*/ 582789 h 859689"/>
                  <a:gd name="connsiteX22" fmla="*/ 698420 w 958453"/>
                  <a:gd name="connsiteY22" fmla="*/ 605649 h 859689"/>
                  <a:gd name="connsiteX23" fmla="*/ 643175 w 958453"/>
                  <a:gd name="connsiteY23" fmla="*/ 596124 h 859689"/>
                  <a:gd name="connsiteX24" fmla="*/ 572690 w 958453"/>
                  <a:gd name="connsiteY24" fmla="*/ 634224 h 859689"/>
                  <a:gd name="connsiteX25" fmla="*/ 542210 w 958453"/>
                  <a:gd name="connsiteY25" fmla="*/ 628509 h 859689"/>
                  <a:gd name="connsiteX26" fmla="*/ 519350 w 958453"/>
                  <a:gd name="connsiteY26" fmla="*/ 647559 h 859689"/>
                  <a:gd name="connsiteX27" fmla="*/ 484554 w 958453"/>
                  <a:gd name="connsiteY27" fmla="*/ 653736 h 859689"/>
                  <a:gd name="connsiteX28" fmla="*/ 414575 w 958453"/>
                  <a:gd name="connsiteY28" fmla="*/ 693279 h 859689"/>
                  <a:gd name="connsiteX29" fmla="*/ 396924 w 958453"/>
                  <a:gd name="connsiteY29" fmla="*/ 668976 h 859689"/>
                  <a:gd name="connsiteX30" fmla="*/ 351710 w 958453"/>
                  <a:gd name="connsiteY30" fmla="*/ 641844 h 859689"/>
                  <a:gd name="connsiteX31" fmla="*/ 284529 w 958453"/>
                  <a:gd name="connsiteY31" fmla="*/ 651831 h 859689"/>
                  <a:gd name="connsiteX32" fmla="*/ 229042 w 958453"/>
                  <a:gd name="connsiteY32" fmla="*/ 640335 h 859689"/>
                  <a:gd name="connsiteX33" fmla="*/ 160648 w 958453"/>
                  <a:gd name="connsiteY33" fmla="*/ 664624 h 859689"/>
                  <a:gd name="connsiteX34" fmla="*/ 130611 w 958453"/>
                  <a:gd name="connsiteY34" fmla="*/ 644892 h 859689"/>
                  <a:gd name="connsiteX35" fmla="*/ 23453 w 958453"/>
                  <a:gd name="connsiteY35" fmla="*/ 723299 h 859689"/>
                  <a:gd name="connsiteX36" fmla="*/ 0 w 958453"/>
                  <a:gd name="connsiteY36" fmla="*/ 685658 h 859689"/>
                  <a:gd name="connsiteX37" fmla="*/ 66081 w 958453"/>
                  <a:gd name="connsiteY37" fmla="*/ 258479 h 859689"/>
                  <a:gd name="connsiteX38" fmla="*/ 94621 w 958453"/>
                  <a:gd name="connsiteY38" fmla="*/ 175039 h 859689"/>
                  <a:gd name="connsiteX39" fmla="*/ 92902 w 958453"/>
                  <a:gd name="connsiteY39" fmla="*/ 152655 h 859689"/>
                  <a:gd name="connsiteX40" fmla="*/ 198802 w 958453"/>
                  <a:gd name="connsiteY40" fmla="*/ 91713 h 859689"/>
                  <a:gd name="connsiteX41" fmla="*/ 359806 w 958453"/>
                  <a:gd name="connsiteY41" fmla="*/ 130192 h 859689"/>
                  <a:gd name="connsiteX0" fmla="*/ 359806 w 958453"/>
                  <a:gd name="connsiteY0" fmla="*/ 130192 h 859689"/>
                  <a:gd name="connsiteX1" fmla="*/ 372157 w 958453"/>
                  <a:gd name="connsiteY1" fmla="*/ 143906 h 859689"/>
                  <a:gd name="connsiteX2" fmla="*/ 393620 w 958453"/>
                  <a:gd name="connsiteY2" fmla="*/ 129398 h 859689"/>
                  <a:gd name="connsiteX3" fmla="*/ 412942 w 958453"/>
                  <a:gd name="connsiteY3" fmla="*/ 151544 h 859689"/>
                  <a:gd name="connsiteX4" fmla="*/ 568966 w 958453"/>
                  <a:gd name="connsiteY4" fmla="*/ 85345 h 859689"/>
                  <a:gd name="connsiteX5" fmla="*/ 606980 w 958453"/>
                  <a:gd name="connsiteY5" fmla="*/ 45578 h 859689"/>
                  <a:gd name="connsiteX6" fmla="*/ 639365 w 958453"/>
                  <a:gd name="connsiteY6" fmla="*/ 30338 h 859689"/>
                  <a:gd name="connsiteX7" fmla="*/ 680918 w 958453"/>
                  <a:gd name="connsiteY7" fmla="*/ 44117 h 859689"/>
                  <a:gd name="connsiteX8" fmla="*/ 748071 w 958453"/>
                  <a:gd name="connsiteY8" fmla="*/ 11430 h 859689"/>
                  <a:gd name="connsiteX9" fmla="*/ 775335 w 958453"/>
                  <a:gd name="connsiteY9" fmla="*/ 9066 h 859689"/>
                  <a:gd name="connsiteX10" fmla="*/ 789263 w 958453"/>
                  <a:gd name="connsiteY10" fmla="*/ 0 h 859689"/>
                  <a:gd name="connsiteX11" fmla="*/ 856416 w 958453"/>
                  <a:gd name="connsiteY11" fmla="*/ 30782 h 859689"/>
                  <a:gd name="connsiteX12" fmla="*/ 899788 w 958453"/>
                  <a:gd name="connsiteY12" fmla="*/ 20575 h 859689"/>
                  <a:gd name="connsiteX13" fmla="*/ 926272 w 958453"/>
                  <a:gd name="connsiteY13" fmla="*/ 41054 h 859689"/>
                  <a:gd name="connsiteX14" fmla="*/ 951817 w 958453"/>
                  <a:gd name="connsiteY14" fmla="*/ 288686 h 859689"/>
                  <a:gd name="connsiteX15" fmla="*/ 958453 w 958453"/>
                  <a:gd name="connsiteY15" fmla="*/ 316882 h 859689"/>
                  <a:gd name="connsiteX16" fmla="*/ 930830 w 958453"/>
                  <a:gd name="connsiteY16" fmla="*/ 323709 h 859689"/>
                  <a:gd name="connsiteX17" fmla="*/ 957532 w 958453"/>
                  <a:gd name="connsiteY17" fmla="*/ 859428 h 859689"/>
                  <a:gd name="connsiteX18" fmla="*/ 787954 w 958453"/>
                  <a:gd name="connsiteY18" fmla="*/ 592313 h 859689"/>
                  <a:gd name="connsiteX19" fmla="*/ 768905 w 958453"/>
                  <a:gd name="connsiteY19" fmla="*/ 577074 h 859689"/>
                  <a:gd name="connsiteX20" fmla="*/ 744140 w 958453"/>
                  <a:gd name="connsiteY20" fmla="*/ 592314 h 859689"/>
                  <a:gd name="connsiteX21" fmla="*/ 723185 w 958453"/>
                  <a:gd name="connsiteY21" fmla="*/ 582789 h 859689"/>
                  <a:gd name="connsiteX22" fmla="*/ 698420 w 958453"/>
                  <a:gd name="connsiteY22" fmla="*/ 605649 h 859689"/>
                  <a:gd name="connsiteX23" fmla="*/ 643175 w 958453"/>
                  <a:gd name="connsiteY23" fmla="*/ 596124 h 859689"/>
                  <a:gd name="connsiteX24" fmla="*/ 572690 w 958453"/>
                  <a:gd name="connsiteY24" fmla="*/ 634224 h 859689"/>
                  <a:gd name="connsiteX25" fmla="*/ 542210 w 958453"/>
                  <a:gd name="connsiteY25" fmla="*/ 628509 h 859689"/>
                  <a:gd name="connsiteX26" fmla="*/ 519350 w 958453"/>
                  <a:gd name="connsiteY26" fmla="*/ 647559 h 859689"/>
                  <a:gd name="connsiteX27" fmla="*/ 484554 w 958453"/>
                  <a:gd name="connsiteY27" fmla="*/ 653736 h 859689"/>
                  <a:gd name="connsiteX28" fmla="*/ 414575 w 958453"/>
                  <a:gd name="connsiteY28" fmla="*/ 693279 h 859689"/>
                  <a:gd name="connsiteX29" fmla="*/ 396924 w 958453"/>
                  <a:gd name="connsiteY29" fmla="*/ 668976 h 859689"/>
                  <a:gd name="connsiteX30" fmla="*/ 351710 w 958453"/>
                  <a:gd name="connsiteY30" fmla="*/ 641844 h 859689"/>
                  <a:gd name="connsiteX31" fmla="*/ 284529 w 958453"/>
                  <a:gd name="connsiteY31" fmla="*/ 651831 h 859689"/>
                  <a:gd name="connsiteX32" fmla="*/ 229042 w 958453"/>
                  <a:gd name="connsiteY32" fmla="*/ 640335 h 859689"/>
                  <a:gd name="connsiteX33" fmla="*/ 160648 w 958453"/>
                  <a:gd name="connsiteY33" fmla="*/ 664624 h 859689"/>
                  <a:gd name="connsiteX34" fmla="*/ 130611 w 958453"/>
                  <a:gd name="connsiteY34" fmla="*/ 644892 h 859689"/>
                  <a:gd name="connsiteX35" fmla="*/ 23453 w 958453"/>
                  <a:gd name="connsiteY35" fmla="*/ 723299 h 859689"/>
                  <a:gd name="connsiteX36" fmla="*/ 0 w 958453"/>
                  <a:gd name="connsiteY36" fmla="*/ 685658 h 859689"/>
                  <a:gd name="connsiteX37" fmla="*/ 66081 w 958453"/>
                  <a:gd name="connsiteY37" fmla="*/ 258479 h 859689"/>
                  <a:gd name="connsiteX38" fmla="*/ 94621 w 958453"/>
                  <a:gd name="connsiteY38" fmla="*/ 175039 h 859689"/>
                  <a:gd name="connsiteX39" fmla="*/ 92902 w 958453"/>
                  <a:gd name="connsiteY39" fmla="*/ 152655 h 859689"/>
                  <a:gd name="connsiteX40" fmla="*/ 198802 w 958453"/>
                  <a:gd name="connsiteY40" fmla="*/ 91713 h 859689"/>
                  <a:gd name="connsiteX41" fmla="*/ 359806 w 958453"/>
                  <a:gd name="connsiteY41" fmla="*/ 130192 h 859689"/>
                  <a:gd name="connsiteX0" fmla="*/ 359806 w 976582"/>
                  <a:gd name="connsiteY0" fmla="*/ 130192 h 859689"/>
                  <a:gd name="connsiteX1" fmla="*/ 372157 w 976582"/>
                  <a:gd name="connsiteY1" fmla="*/ 143906 h 859689"/>
                  <a:gd name="connsiteX2" fmla="*/ 393620 w 976582"/>
                  <a:gd name="connsiteY2" fmla="*/ 129398 h 859689"/>
                  <a:gd name="connsiteX3" fmla="*/ 412942 w 976582"/>
                  <a:gd name="connsiteY3" fmla="*/ 151544 h 859689"/>
                  <a:gd name="connsiteX4" fmla="*/ 568966 w 976582"/>
                  <a:gd name="connsiteY4" fmla="*/ 85345 h 859689"/>
                  <a:gd name="connsiteX5" fmla="*/ 606980 w 976582"/>
                  <a:gd name="connsiteY5" fmla="*/ 45578 h 859689"/>
                  <a:gd name="connsiteX6" fmla="*/ 639365 w 976582"/>
                  <a:gd name="connsiteY6" fmla="*/ 30338 h 859689"/>
                  <a:gd name="connsiteX7" fmla="*/ 680918 w 976582"/>
                  <a:gd name="connsiteY7" fmla="*/ 44117 h 859689"/>
                  <a:gd name="connsiteX8" fmla="*/ 748071 w 976582"/>
                  <a:gd name="connsiteY8" fmla="*/ 11430 h 859689"/>
                  <a:gd name="connsiteX9" fmla="*/ 775335 w 976582"/>
                  <a:gd name="connsiteY9" fmla="*/ 9066 h 859689"/>
                  <a:gd name="connsiteX10" fmla="*/ 789263 w 976582"/>
                  <a:gd name="connsiteY10" fmla="*/ 0 h 859689"/>
                  <a:gd name="connsiteX11" fmla="*/ 856416 w 976582"/>
                  <a:gd name="connsiteY11" fmla="*/ 30782 h 859689"/>
                  <a:gd name="connsiteX12" fmla="*/ 899788 w 976582"/>
                  <a:gd name="connsiteY12" fmla="*/ 20575 h 859689"/>
                  <a:gd name="connsiteX13" fmla="*/ 926272 w 976582"/>
                  <a:gd name="connsiteY13" fmla="*/ 41054 h 859689"/>
                  <a:gd name="connsiteX14" fmla="*/ 976582 w 976582"/>
                  <a:gd name="connsiteY14" fmla="*/ 8651 h 859689"/>
                  <a:gd name="connsiteX15" fmla="*/ 958453 w 976582"/>
                  <a:gd name="connsiteY15" fmla="*/ 316882 h 859689"/>
                  <a:gd name="connsiteX16" fmla="*/ 930830 w 976582"/>
                  <a:gd name="connsiteY16" fmla="*/ 323709 h 859689"/>
                  <a:gd name="connsiteX17" fmla="*/ 957532 w 976582"/>
                  <a:gd name="connsiteY17" fmla="*/ 859428 h 859689"/>
                  <a:gd name="connsiteX18" fmla="*/ 787954 w 976582"/>
                  <a:gd name="connsiteY18" fmla="*/ 592313 h 859689"/>
                  <a:gd name="connsiteX19" fmla="*/ 768905 w 976582"/>
                  <a:gd name="connsiteY19" fmla="*/ 577074 h 859689"/>
                  <a:gd name="connsiteX20" fmla="*/ 744140 w 976582"/>
                  <a:gd name="connsiteY20" fmla="*/ 592314 h 859689"/>
                  <a:gd name="connsiteX21" fmla="*/ 723185 w 976582"/>
                  <a:gd name="connsiteY21" fmla="*/ 582789 h 859689"/>
                  <a:gd name="connsiteX22" fmla="*/ 698420 w 976582"/>
                  <a:gd name="connsiteY22" fmla="*/ 605649 h 859689"/>
                  <a:gd name="connsiteX23" fmla="*/ 643175 w 976582"/>
                  <a:gd name="connsiteY23" fmla="*/ 596124 h 859689"/>
                  <a:gd name="connsiteX24" fmla="*/ 572690 w 976582"/>
                  <a:gd name="connsiteY24" fmla="*/ 634224 h 859689"/>
                  <a:gd name="connsiteX25" fmla="*/ 542210 w 976582"/>
                  <a:gd name="connsiteY25" fmla="*/ 628509 h 859689"/>
                  <a:gd name="connsiteX26" fmla="*/ 519350 w 976582"/>
                  <a:gd name="connsiteY26" fmla="*/ 647559 h 859689"/>
                  <a:gd name="connsiteX27" fmla="*/ 484554 w 976582"/>
                  <a:gd name="connsiteY27" fmla="*/ 653736 h 859689"/>
                  <a:gd name="connsiteX28" fmla="*/ 414575 w 976582"/>
                  <a:gd name="connsiteY28" fmla="*/ 693279 h 859689"/>
                  <a:gd name="connsiteX29" fmla="*/ 396924 w 976582"/>
                  <a:gd name="connsiteY29" fmla="*/ 668976 h 859689"/>
                  <a:gd name="connsiteX30" fmla="*/ 351710 w 976582"/>
                  <a:gd name="connsiteY30" fmla="*/ 641844 h 859689"/>
                  <a:gd name="connsiteX31" fmla="*/ 284529 w 976582"/>
                  <a:gd name="connsiteY31" fmla="*/ 651831 h 859689"/>
                  <a:gd name="connsiteX32" fmla="*/ 229042 w 976582"/>
                  <a:gd name="connsiteY32" fmla="*/ 640335 h 859689"/>
                  <a:gd name="connsiteX33" fmla="*/ 160648 w 976582"/>
                  <a:gd name="connsiteY33" fmla="*/ 664624 h 859689"/>
                  <a:gd name="connsiteX34" fmla="*/ 130611 w 976582"/>
                  <a:gd name="connsiteY34" fmla="*/ 644892 h 859689"/>
                  <a:gd name="connsiteX35" fmla="*/ 23453 w 976582"/>
                  <a:gd name="connsiteY35" fmla="*/ 723299 h 859689"/>
                  <a:gd name="connsiteX36" fmla="*/ 0 w 976582"/>
                  <a:gd name="connsiteY36" fmla="*/ 685658 h 859689"/>
                  <a:gd name="connsiteX37" fmla="*/ 66081 w 976582"/>
                  <a:gd name="connsiteY37" fmla="*/ 258479 h 859689"/>
                  <a:gd name="connsiteX38" fmla="*/ 94621 w 976582"/>
                  <a:gd name="connsiteY38" fmla="*/ 175039 h 859689"/>
                  <a:gd name="connsiteX39" fmla="*/ 92902 w 976582"/>
                  <a:gd name="connsiteY39" fmla="*/ 152655 h 859689"/>
                  <a:gd name="connsiteX40" fmla="*/ 198802 w 976582"/>
                  <a:gd name="connsiteY40" fmla="*/ 91713 h 859689"/>
                  <a:gd name="connsiteX41" fmla="*/ 359806 w 976582"/>
                  <a:gd name="connsiteY41" fmla="*/ 130192 h 859689"/>
                  <a:gd name="connsiteX0" fmla="*/ 359806 w 1051798"/>
                  <a:gd name="connsiteY0" fmla="*/ 130192 h 859689"/>
                  <a:gd name="connsiteX1" fmla="*/ 372157 w 1051798"/>
                  <a:gd name="connsiteY1" fmla="*/ 143906 h 859689"/>
                  <a:gd name="connsiteX2" fmla="*/ 393620 w 1051798"/>
                  <a:gd name="connsiteY2" fmla="*/ 129398 h 859689"/>
                  <a:gd name="connsiteX3" fmla="*/ 412942 w 1051798"/>
                  <a:gd name="connsiteY3" fmla="*/ 151544 h 859689"/>
                  <a:gd name="connsiteX4" fmla="*/ 568966 w 1051798"/>
                  <a:gd name="connsiteY4" fmla="*/ 85345 h 859689"/>
                  <a:gd name="connsiteX5" fmla="*/ 606980 w 1051798"/>
                  <a:gd name="connsiteY5" fmla="*/ 45578 h 859689"/>
                  <a:gd name="connsiteX6" fmla="*/ 639365 w 1051798"/>
                  <a:gd name="connsiteY6" fmla="*/ 30338 h 859689"/>
                  <a:gd name="connsiteX7" fmla="*/ 680918 w 1051798"/>
                  <a:gd name="connsiteY7" fmla="*/ 44117 h 859689"/>
                  <a:gd name="connsiteX8" fmla="*/ 748071 w 1051798"/>
                  <a:gd name="connsiteY8" fmla="*/ 11430 h 859689"/>
                  <a:gd name="connsiteX9" fmla="*/ 775335 w 1051798"/>
                  <a:gd name="connsiteY9" fmla="*/ 9066 h 859689"/>
                  <a:gd name="connsiteX10" fmla="*/ 789263 w 1051798"/>
                  <a:gd name="connsiteY10" fmla="*/ 0 h 859689"/>
                  <a:gd name="connsiteX11" fmla="*/ 856416 w 1051798"/>
                  <a:gd name="connsiteY11" fmla="*/ 30782 h 859689"/>
                  <a:gd name="connsiteX12" fmla="*/ 899788 w 1051798"/>
                  <a:gd name="connsiteY12" fmla="*/ 20575 h 859689"/>
                  <a:gd name="connsiteX13" fmla="*/ 926272 w 1051798"/>
                  <a:gd name="connsiteY13" fmla="*/ 41054 h 859689"/>
                  <a:gd name="connsiteX14" fmla="*/ 976582 w 1051798"/>
                  <a:gd name="connsiteY14" fmla="*/ 8651 h 859689"/>
                  <a:gd name="connsiteX15" fmla="*/ 1051798 w 1051798"/>
                  <a:gd name="connsiteY15" fmla="*/ 86377 h 859689"/>
                  <a:gd name="connsiteX16" fmla="*/ 930830 w 1051798"/>
                  <a:gd name="connsiteY16" fmla="*/ 323709 h 859689"/>
                  <a:gd name="connsiteX17" fmla="*/ 957532 w 1051798"/>
                  <a:gd name="connsiteY17" fmla="*/ 859428 h 859689"/>
                  <a:gd name="connsiteX18" fmla="*/ 787954 w 1051798"/>
                  <a:gd name="connsiteY18" fmla="*/ 592313 h 859689"/>
                  <a:gd name="connsiteX19" fmla="*/ 768905 w 1051798"/>
                  <a:gd name="connsiteY19" fmla="*/ 577074 h 859689"/>
                  <a:gd name="connsiteX20" fmla="*/ 744140 w 1051798"/>
                  <a:gd name="connsiteY20" fmla="*/ 592314 h 859689"/>
                  <a:gd name="connsiteX21" fmla="*/ 723185 w 1051798"/>
                  <a:gd name="connsiteY21" fmla="*/ 582789 h 859689"/>
                  <a:gd name="connsiteX22" fmla="*/ 698420 w 1051798"/>
                  <a:gd name="connsiteY22" fmla="*/ 605649 h 859689"/>
                  <a:gd name="connsiteX23" fmla="*/ 643175 w 1051798"/>
                  <a:gd name="connsiteY23" fmla="*/ 596124 h 859689"/>
                  <a:gd name="connsiteX24" fmla="*/ 572690 w 1051798"/>
                  <a:gd name="connsiteY24" fmla="*/ 634224 h 859689"/>
                  <a:gd name="connsiteX25" fmla="*/ 542210 w 1051798"/>
                  <a:gd name="connsiteY25" fmla="*/ 628509 h 859689"/>
                  <a:gd name="connsiteX26" fmla="*/ 519350 w 1051798"/>
                  <a:gd name="connsiteY26" fmla="*/ 647559 h 859689"/>
                  <a:gd name="connsiteX27" fmla="*/ 484554 w 1051798"/>
                  <a:gd name="connsiteY27" fmla="*/ 653736 h 859689"/>
                  <a:gd name="connsiteX28" fmla="*/ 414575 w 1051798"/>
                  <a:gd name="connsiteY28" fmla="*/ 693279 h 859689"/>
                  <a:gd name="connsiteX29" fmla="*/ 396924 w 1051798"/>
                  <a:gd name="connsiteY29" fmla="*/ 668976 h 859689"/>
                  <a:gd name="connsiteX30" fmla="*/ 351710 w 1051798"/>
                  <a:gd name="connsiteY30" fmla="*/ 641844 h 859689"/>
                  <a:gd name="connsiteX31" fmla="*/ 284529 w 1051798"/>
                  <a:gd name="connsiteY31" fmla="*/ 651831 h 859689"/>
                  <a:gd name="connsiteX32" fmla="*/ 229042 w 1051798"/>
                  <a:gd name="connsiteY32" fmla="*/ 640335 h 859689"/>
                  <a:gd name="connsiteX33" fmla="*/ 160648 w 1051798"/>
                  <a:gd name="connsiteY33" fmla="*/ 664624 h 859689"/>
                  <a:gd name="connsiteX34" fmla="*/ 130611 w 1051798"/>
                  <a:gd name="connsiteY34" fmla="*/ 644892 h 859689"/>
                  <a:gd name="connsiteX35" fmla="*/ 23453 w 1051798"/>
                  <a:gd name="connsiteY35" fmla="*/ 723299 h 859689"/>
                  <a:gd name="connsiteX36" fmla="*/ 0 w 1051798"/>
                  <a:gd name="connsiteY36" fmla="*/ 685658 h 859689"/>
                  <a:gd name="connsiteX37" fmla="*/ 66081 w 1051798"/>
                  <a:gd name="connsiteY37" fmla="*/ 258479 h 859689"/>
                  <a:gd name="connsiteX38" fmla="*/ 94621 w 1051798"/>
                  <a:gd name="connsiteY38" fmla="*/ 175039 h 859689"/>
                  <a:gd name="connsiteX39" fmla="*/ 92902 w 1051798"/>
                  <a:gd name="connsiteY39" fmla="*/ 152655 h 859689"/>
                  <a:gd name="connsiteX40" fmla="*/ 198802 w 1051798"/>
                  <a:gd name="connsiteY40" fmla="*/ 91713 h 859689"/>
                  <a:gd name="connsiteX41" fmla="*/ 359806 w 1051798"/>
                  <a:gd name="connsiteY41" fmla="*/ 130192 h 859689"/>
                  <a:gd name="connsiteX0" fmla="*/ 359806 w 1074676"/>
                  <a:gd name="connsiteY0" fmla="*/ 130192 h 859689"/>
                  <a:gd name="connsiteX1" fmla="*/ 372157 w 1074676"/>
                  <a:gd name="connsiteY1" fmla="*/ 143906 h 859689"/>
                  <a:gd name="connsiteX2" fmla="*/ 393620 w 1074676"/>
                  <a:gd name="connsiteY2" fmla="*/ 129398 h 859689"/>
                  <a:gd name="connsiteX3" fmla="*/ 412942 w 1074676"/>
                  <a:gd name="connsiteY3" fmla="*/ 151544 h 859689"/>
                  <a:gd name="connsiteX4" fmla="*/ 568966 w 1074676"/>
                  <a:gd name="connsiteY4" fmla="*/ 85345 h 859689"/>
                  <a:gd name="connsiteX5" fmla="*/ 606980 w 1074676"/>
                  <a:gd name="connsiteY5" fmla="*/ 45578 h 859689"/>
                  <a:gd name="connsiteX6" fmla="*/ 639365 w 1074676"/>
                  <a:gd name="connsiteY6" fmla="*/ 30338 h 859689"/>
                  <a:gd name="connsiteX7" fmla="*/ 680918 w 1074676"/>
                  <a:gd name="connsiteY7" fmla="*/ 44117 h 859689"/>
                  <a:gd name="connsiteX8" fmla="*/ 748071 w 1074676"/>
                  <a:gd name="connsiteY8" fmla="*/ 11430 h 859689"/>
                  <a:gd name="connsiteX9" fmla="*/ 775335 w 1074676"/>
                  <a:gd name="connsiteY9" fmla="*/ 9066 h 859689"/>
                  <a:gd name="connsiteX10" fmla="*/ 789263 w 1074676"/>
                  <a:gd name="connsiteY10" fmla="*/ 0 h 859689"/>
                  <a:gd name="connsiteX11" fmla="*/ 856416 w 1074676"/>
                  <a:gd name="connsiteY11" fmla="*/ 30782 h 859689"/>
                  <a:gd name="connsiteX12" fmla="*/ 899788 w 1074676"/>
                  <a:gd name="connsiteY12" fmla="*/ 20575 h 859689"/>
                  <a:gd name="connsiteX13" fmla="*/ 926272 w 1074676"/>
                  <a:gd name="connsiteY13" fmla="*/ 41054 h 859689"/>
                  <a:gd name="connsiteX14" fmla="*/ 976582 w 1074676"/>
                  <a:gd name="connsiteY14" fmla="*/ 8651 h 859689"/>
                  <a:gd name="connsiteX15" fmla="*/ 1051798 w 1074676"/>
                  <a:gd name="connsiteY15" fmla="*/ 86377 h 859689"/>
                  <a:gd name="connsiteX16" fmla="*/ 1073705 w 1074676"/>
                  <a:gd name="connsiteY16" fmla="*/ 137019 h 859689"/>
                  <a:gd name="connsiteX17" fmla="*/ 957532 w 1074676"/>
                  <a:gd name="connsiteY17" fmla="*/ 859428 h 859689"/>
                  <a:gd name="connsiteX18" fmla="*/ 787954 w 1074676"/>
                  <a:gd name="connsiteY18" fmla="*/ 592313 h 859689"/>
                  <a:gd name="connsiteX19" fmla="*/ 768905 w 1074676"/>
                  <a:gd name="connsiteY19" fmla="*/ 577074 h 859689"/>
                  <a:gd name="connsiteX20" fmla="*/ 744140 w 1074676"/>
                  <a:gd name="connsiteY20" fmla="*/ 592314 h 859689"/>
                  <a:gd name="connsiteX21" fmla="*/ 723185 w 1074676"/>
                  <a:gd name="connsiteY21" fmla="*/ 582789 h 859689"/>
                  <a:gd name="connsiteX22" fmla="*/ 698420 w 1074676"/>
                  <a:gd name="connsiteY22" fmla="*/ 605649 h 859689"/>
                  <a:gd name="connsiteX23" fmla="*/ 643175 w 1074676"/>
                  <a:gd name="connsiteY23" fmla="*/ 596124 h 859689"/>
                  <a:gd name="connsiteX24" fmla="*/ 572690 w 1074676"/>
                  <a:gd name="connsiteY24" fmla="*/ 634224 h 859689"/>
                  <a:gd name="connsiteX25" fmla="*/ 542210 w 1074676"/>
                  <a:gd name="connsiteY25" fmla="*/ 628509 h 859689"/>
                  <a:gd name="connsiteX26" fmla="*/ 519350 w 1074676"/>
                  <a:gd name="connsiteY26" fmla="*/ 647559 h 859689"/>
                  <a:gd name="connsiteX27" fmla="*/ 484554 w 1074676"/>
                  <a:gd name="connsiteY27" fmla="*/ 653736 h 859689"/>
                  <a:gd name="connsiteX28" fmla="*/ 414575 w 1074676"/>
                  <a:gd name="connsiteY28" fmla="*/ 693279 h 859689"/>
                  <a:gd name="connsiteX29" fmla="*/ 396924 w 1074676"/>
                  <a:gd name="connsiteY29" fmla="*/ 668976 h 859689"/>
                  <a:gd name="connsiteX30" fmla="*/ 351710 w 1074676"/>
                  <a:gd name="connsiteY30" fmla="*/ 641844 h 859689"/>
                  <a:gd name="connsiteX31" fmla="*/ 284529 w 1074676"/>
                  <a:gd name="connsiteY31" fmla="*/ 651831 h 859689"/>
                  <a:gd name="connsiteX32" fmla="*/ 229042 w 1074676"/>
                  <a:gd name="connsiteY32" fmla="*/ 640335 h 859689"/>
                  <a:gd name="connsiteX33" fmla="*/ 160648 w 1074676"/>
                  <a:gd name="connsiteY33" fmla="*/ 664624 h 859689"/>
                  <a:gd name="connsiteX34" fmla="*/ 130611 w 1074676"/>
                  <a:gd name="connsiteY34" fmla="*/ 644892 h 859689"/>
                  <a:gd name="connsiteX35" fmla="*/ 23453 w 1074676"/>
                  <a:gd name="connsiteY35" fmla="*/ 723299 h 859689"/>
                  <a:gd name="connsiteX36" fmla="*/ 0 w 1074676"/>
                  <a:gd name="connsiteY36" fmla="*/ 685658 h 859689"/>
                  <a:gd name="connsiteX37" fmla="*/ 66081 w 1074676"/>
                  <a:gd name="connsiteY37" fmla="*/ 258479 h 859689"/>
                  <a:gd name="connsiteX38" fmla="*/ 94621 w 1074676"/>
                  <a:gd name="connsiteY38" fmla="*/ 175039 h 859689"/>
                  <a:gd name="connsiteX39" fmla="*/ 92902 w 1074676"/>
                  <a:gd name="connsiteY39" fmla="*/ 152655 h 859689"/>
                  <a:gd name="connsiteX40" fmla="*/ 198802 w 1074676"/>
                  <a:gd name="connsiteY40" fmla="*/ 91713 h 859689"/>
                  <a:gd name="connsiteX41" fmla="*/ 359806 w 1074676"/>
                  <a:gd name="connsiteY41" fmla="*/ 130192 h 859689"/>
                  <a:gd name="connsiteX0" fmla="*/ 359806 w 1074775"/>
                  <a:gd name="connsiteY0" fmla="*/ 130192 h 859689"/>
                  <a:gd name="connsiteX1" fmla="*/ 372157 w 1074775"/>
                  <a:gd name="connsiteY1" fmla="*/ 143906 h 859689"/>
                  <a:gd name="connsiteX2" fmla="*/ 393620 w 1074775"/>
                  <a:gd name="connsiteY2" fmla="*/ 129398 h 859689"/>
                  <a:gd name="connsiteX3" fmla="*/ 412942 w 1074775"/>
                  <a:gd name="connsiteY3" fmla="*/ 151544 h 859689"/>
                  <a:gd name="connsiteX4" fmla="*/ 568966 w 1074775"/>
                  <a:gd name="connsiteY4" fmla="*/ 85345 h 859689"/>
                  <a:gd name="connsiteX5" fmla="*/ 606980 w 1074775"/>
                  <a:gd name="connsiteY5" fmla="*/ 45578 h 859689"/>
                  <a:gd name="connsiteX6" fmla="*/ 639365 w 1074775"/>
                  <a:gd name="connsiteY6" fmla="*/ 30338 h 859689"/>
                  <a:gd name="connsiteX7" fmla="*/ 680918 w 1074775"/>
                  <a:gd name="connsiteY7" fmla="*/ 44117 h 859689"/>
                  <a:gd name="connsiteX8" fmla="*/ 748071 w 1074775"/>
                  <a:gd name="connsiteY8" fmla="*/ 11430 h 859689"/>
                  <a:gd name="connsiteX9" fmla="*/ 775335 w 1074775"/>
                  <a:gd name="connsiteY9" fmla="*/ 9066 h 859689"/>
                  <a:gd name="connsiteX10" fmla="*/ 789263 w 1074775"/>
                  <a:gd name="connsiteY10" fmla="*/ 0 h 859689"/>
                  <a:gd name="connsiteX11" fmla="*/ 856416 w 1074775"/>
                  <a:gd name="connsiteY11" fmla="*/ 30782 h 859689"/>
                  <a:gd name="connsiteX12" fmla="*/ 899788 w 1074775"/>
                  <a:gd name="connsiteY12" fmla="*/ 20575 h 859689"/>
                  <a:gd name="connsiteX13" fmla="*/ 926272 w 1074775"/>
                  <a:gd name="connsiteY13" fmla="*/ 41054 h 859689"/>
                  <a:gd name="connsiteX14" fmla="*/ 976582 w 1074775"/>
                  <a:gd name="connsiteY14" fmla="*/ 8651 h 859689"/>
                  <a:gd name="connsiteX15" fmla="*/ 1055608 w 1074775"/>
                  <a:gd name="connsiteY15" fmla="*/ 84472 h 859689"/>
                  <a:gd name="connsiteX16" fmla="*/ 1073705 w 1074775"/>
                  <a:gd name="connsiteY16" fmla="*/ 137019 h 859689"/>
                  <a:gd name="connsiteX17" fmla="*/ 957532 w 1074775"/>
                  <a:gd name="connsiteY17" fmla="*/ 859428 h 859689"/>
                  <a:gd name="connsiteX18" fmla="*/ 787954 w 1074775"/>
                  <a:gd name="connsiteY18" fmla="*/ 592313 h 859689"/>
                  <a:gd name="connsiteX19" fmla="*/ 768905 w 1074775"/>
                  <a:gd name="connsiteY19" fmla="*/ 577074 h 859689"/>
                  <a:gd name="connsiteX20" fmla="*/ 744140 w 1074775"/>
                  <a:gd name="connsiteY20" fmla="*/ 592314 h 859689"/>
                  <a:gd name="connsiteX21" fmla="*/ 723185 w 1074775"/>
                  <a:gd name="connsiteY21" fmla="*/ 582789 h 859689"/>
                  <a:gd name="connsiteX22" fmla="*/ 698420 w 1074775"/>
                  <a:gd name="connsiteY22" fmla="*/ 605649 h 859689"/>
                  <a:gd name="connsiteX23" fmla="*/ 643175 w 1074775"/>
                  <a:gd name="connsiteY23" fmla="*/ 596124 h 859689"/>
                  <a:gd name="connsiteX24" fmla="*/ 572690 w 1074775"/>
                  <a:gd name="connsiteY24" fmla="*/ 634224 h 859689"/>
                  <a:gd name="connsiteX25" fmla="*/ 542210 w 1074775"/>
                  <a:gd name="connsiteY25" fmla="*/ 628509 h 859689"/>
                  <a:gd name="connsiteX26" fmla="*/ 519350 w 1074775"/>
                  <a:gd name="connsiteY26" fmla="*/ 647559 h 859689"/>
                  <a:gd name="connsiteX27" fmla="*/ 484554 w 1074775"/>
                  <a:gd name="connsiteY27" fmla="*/ 653736 h 859689"/>
                  <a:gd name="connsiteX28" fmla="*/ 414575 w 1074775"/>
                  <a:gd name="connsiteY28" fmla="*/ 693279 h 859689"/>
                  <a:gd name="connsiteX29" fmla="*/ 396924 w 1074775"/>
                  <a:gd name="connsiteY29" fmla="*/ 668976 h 859689"/>
                  <a:gd name="connsiteX30" fmla="*/ 351710 w 1074775"/>
                  <a:gd name="connsiteY30" fmla="*/ 641844 h 859689"/>
                  <a:gd name="connsiteX31" fmla="*/ 284529 w 1074775"/>
                  <a:gd name="connsiteY31" fmla="*/ 651831 h 859689"/>
                  <a:gd name="connsiteX32" fmla="*/ 229042 w 1074775"/>
                  <a:gd name="connsiteY32" fmla="*/ 640335 h 859689"/>
                  <a:gd name="connsiteX33" fmla="*/ 160648 w 1074775"/>
                  <a:gd name="connsiteY33" fmla="*/ 664624 h 859689"/>
                  <a:gd name="connsiteX34" fmla="*/ 130611 w 1074775"/>
                  <a:gd name="connsiteY34" fmla="*/ 644892 h 859689"/>
                  <a:gd name="connsiteX35" fmla="*/ 23453 w 1074775"/>
                  <a:gd name="connsiteY35" fmla="*/ 723299 h 859689"/>
                  <a:gd name="connsiteX36" fmla="*/ 0 w 1074775"/>
                  <a:gd name="connsiteY36" fmla="*/ 685658 h 859689"/>
                  <a:gd name="connsiteX37" fmla="*/ 66081 w 1074775"/>
                  <a:gd name="connsiteY37" fmla="*/ 258479 h 859689"/>
                  <a:gd name="connsiteX38" fmla="*/ 94621 w 1074775"/>
                  <a:gd name="connsiteY38" fmla="*/ 175039 h 859689"/>
                  <a:gd name="connsiteX39" fmla="*/ 92902 w 1074775"/>
                  <a:gd name="connsiteY39" fmla="*/ 152655 h 859689"/>
                  <a:gd name="connsiteX40" fmla="*/ 198802 w 1074775"/>
                  <a:gd name="connsiteY40" fmla="*/ 91713 h 859689"/>
                  <a:gd name="connsiteX41" fmla="*/ 359806 w 1074775"/>
                  <a:gd name="connsiteY41" fmla="*/ 130192 h 859689"/>
                  <a:gd name="connsiteX0" fmla="*/ 359806 w 1128982"/>
                  <a:gd name="connsiteY0" fmla="*/ 130192 h 723299"/>
                  <a:gd name="connsiteX1" fmla="*/ 372157 w 1128982"/>
                  <a:gd name="connsiteY1" fmla="*/ 143906 h 723299"/>
                  <a:gd name="connsiteX2" fmla="*/ 393620 w 1128982"/>
                  <a:gd name="connsiteY2" fmla="*/ 129398 h 723299"/>
                  <a:gd name="connsiteX3" fmla="*/ 412942 w 1128982"/>
                  <a:gd name="connsiteY3" fmla="*/ 151544 h 723299"/>
                  <a:gd name="connsiteX4" fmla="*/ 568966 w 1128982"/>
                  <a:gd name="connsiteY4" fmla="*/ 85345 h 723299"/>
                  <a:gd name="connsiteX5" fmla="*/ 606980 w 1128982"/>
                  <a:gd name="connsiteY5" fmla="*/ 45578 h 723299"/>
                  <a:gd name="connsiteX6" fmla="*/ 639365 w 1128982"/>
                  <a:gd name="connsiteY6" fmla="*/ 30338 h 723299"/>
                  <a:gd name="connsiteX7" fmla="*/ 680918 w 1128982"/>
                  <a:gd name="connsiteY7" fmla="*/ 44117 h 723299"/>
                  <a:gd name="connsiteX8" fmla="*/ 748071 w 1128982"/>
                  <a:gd name="connsiteY8" fmla="*/ 11430 h 723299"/>
                  <a:gd name="connsiteX9" fmla="*/ 775335 w 1128982"/>
                  <a:gd name="connsiteY9" fmla="*/ 9066 h 723299"/>
                  <a:gd name="connsiteX10" fmla="*/ 789263 w 1128982"/>
                  <a:gd name="connsiteY10" fmla="*/ 0 h 723299"/>
                  <a:gd name="connsiteX11" fmla="*/ 856416 w 1128982"/>
                  <a:gd name="connsiteY11" fmla="*/ 30782 h 723299"/>
                  <a:gd name="connsiteX12" fmla="*/ 899788 w 1128982"/>
                  <a:gd name="connsiteY12" fmla="*/ 20575 h 723299"/>
                  <a:gd name="connsiteX13" fmla="*/ 926272 w 1128982"/>
                  <a:gd name="connsiteY13" fmla="*/ 41054 h 723299"/>
                  <a:gd name="connsiteX14" fmla="*/ 976582 w 1128982"/>
                  <a:gd name="connsiteY14" fmla="*/ 8651 h 723299"/>
                  <a:gd name="connsiteX15" fmla="*/ 1055608 w 1128982"/>
                  <a:gd name="connsiteY15" fmla="*/ 84472 h 723299"/>
                  <a:gd name="connsiteX16" fmla="*/ 1073705 w 1128982"/>
                  <a:gd name="connsiteY16" fmla="*/ 137019 h 723299"/>
                  <a:gd name="connsiteX17" fmla="*/ 1128982 w 1128982"/>
                  <a:gd name="connsiteY17" fmla="*/ 158388 h 723299"/>
                  <a:gd name="connsiteX18" fmla="*/ 787954 w 1128982"/>
                  <a:gd name="connsiteY18" fmla="*/ 592313 h 723299"/>
                  <a:gd name="connsiteX19" fmla="*/ 768905 w 1128982"/>
                  <a:gd name="connsiteY19" fmla="*/ 577074 h 723299"/>
                  <a:gd name="connsiteX20" fmla="*/ 744140 w 1128982"/>
                  <a:gd name="connsiteY20" fmla="*/ 592314 h 723299"/>
                  <a:gd name="connsiteX21" fmla="*/ 723185 w 1128982"/>
                  <a:gd name="connsiteY21" fmla="*/ 582789 h 723299"/>
                  <a:gd name="connsiteX22" fmla="*/ 698420 w 1128982"/>
                  <a:gd name="connsiteY22" fmla="*/ 605649 h 723299"/>
                  <a:gd name="connsiteX23" fmla="*/ 643175 w 1128982"/>
                  <a:gd name="connsiteY23" fmla="*/ 596124 h 723299"/>
                  <a:gd name="connsiteX24" fmla="*/ 572690 w 1128982"/>
                  <a:gd name="connsiteY24" fmla="*/ 634224 h 723299"/>
                  <a:gd name="connsiteX25" fmla="*/ 542210 w 1128982"/>
                  <a:gd name="connsiteY25" fmla="*/ 628509 h 723299"/>
                  <a:gd name="connsiteX26" fmla="*/ 519350 w 1128982"/>
                  <a:gd name="connsiteY26" fmla="*/ 647559 h 723299"/>
                  <a:gd name="connsiteX27" fmla="*/ 484554 w 1128982"/>
                  <a:gd name="connsiteY27" fmla="*/ 653736 h 723299"/>
                  <a:gd name="connsiteX28" fmla="*/ 414575 w 1128982"/>
                  <a:gd name="connsiteY28" fmla="*/ 693279 h 723299"/>
                  <a:gd name="connsiteX29" fmla="*/ 396924 w 1128982"/>
                  <a:gd name="connsiteY29" fmla="*/ 668976 h 723299"/>
                  <a:gd name="connsiteX30" fmla="*/ 351710 w 1128982"/>
                  <a:gd name="connsiteY30" fmla="*/ 641844 h 723299"/>
                  <a:gd name="connsiteX31" fmla="*/ 284529 w 1128982"/>
                  <a:gd name="connsiteY31" fmla="*/ 651831 h 723299"/>
                  <a:gd name="connsiteX32" fmla="*/ 229042 w 1128982"/>
                  <a:gd name="connsiteY32" fmla="*/ 640335 h 723299"/>
                  <a:gd name="connsiteX33" fmla="*/ 160648 w 1128982"/>
                  <a:gd name="connsiteY33" fmla="*/ 664624 h 723299"/>
                  <a:gd name="connsiteX34" fmla="*/ 130611 w 1128982"/>
                  <a:gd name="connsiteY34" fmla="*/ 644892 h 723299"/>
                  <a:gd name="connsiteX35" fmla="*/ 23453 w 1128982"/>
                  <a:gd name="connsiteY35" fmla="*/ 723299 h 723299"/>
                  <a:gd name="connsiteX36" fmla="*/ 0 w 1128982"/>
                  <a:gd name="connsiteY36" fmla="*/ 685658 h 723299"/>
                  <a:gd name="connsiteX37" fmla="*/ 66081 w 1128982"/>
                  <a:gd name="connsiteY37" fmla="*/ 258479 h 723299"/>
                  <a:gd name="connsiteX38" fmla="*/ 94621 w 1128982"/>
                  <a:gd name="connsiteY38" fmla="*/ 175039 h 723299"/>
                  <a:gd name="connsiteX39" fmla="*/ 92902 w 1128982"/>
                  <a:gd name="connsiteY39" fmla="*/ 152655 h 723299"/>
                  <a:gd name="connsiteX40" fmla="*/ 198802 w 1128982"/>
                  <a:gd name="connsiteY40" fmla="*/ 91713 h 723299"/>
                  <a:gd name="connsiteX41" fmla="*/ 359806 w 1128982"/>
                  <a:gd name="connsiteY41" fmla="*/ 130192 h 723299"/>
                  <a:gd name="connsiteX0" fmla="*/ 359806 w 1184659"/>
                  <a:gd name="connsiteY0" fmla="*/ 130192 h 723299"/>
                  <a:gd name="connsiteX1" fmla="*/ 372157 w 1184659"/>
                  <a:gd name="connsiteY1" fmla="*/ 143906 h 723299"/>
                  <a:gd name="connsiteX2" fmla="*/ 393620 w 1184659"/>
                  <a:gd name="connsiteY2" fmla="*/ 129398 h 723299"/>
                  <a:gd name="connsiteX3" fmla="*/ 412942 w 1184659"/>
                  <a:gd name="connsiteY3" fmla="*/ 151544 h 723299"/>
                  <a:gd name="connsiteX4" fmla="*/ 568966 w 1184659"/>
                  <a:gd name="connsiteY4" fmla="*/ 85345 h 723299"/>
                  <a:gd name="connsiteX5" fmla="*/ 606980 w 1184659"/>
                  <a:gd name="connsiteY5" fmla="*/ 45578 h 723299"/>
                  <a:gd name="connsiteX6" fmla="*/ 639365 w 1184659"/>
                  <a:gd name="connsiteY6" fmla="*/ 30338 h 723299"/>
                  <a:gd name="connsiteX7" fmla="*/ 680918 w 1184659"/>
                  <a:gd name="connsiteY7" fmla="*/ 44117 h 723299"/>
                  <a:gd name="connsiteX8" fmla="*/ 748071 w 1184659"/>
                  <a:gd name="connsiteY8" fmla="*/ 11430 h 723299"/>
                  <a:gd name="connsiteX9" fmla="*/ 775335 w 1184659"/>
                  <a:gd name="connsiteY9" fmla="*/ 9066 h 723299"/>
                  <a:gd name="connsiteX10" fmla="*/ 789263 w 1184659"/>
                  <a:gd name="connsiteY10" fmla="*/ 0 h 723299"/>
                  <a:gd name="connsiteX11" fmla="*/ 856416 w 1184659"/>
                  <a:gd name="connsiteY11" fmla="*/ 30782 h 723299"/>
                  <a:gd name="connsiteX12" fmla="*/ 899788 w 1184659"/>
                  <a:gd name="connsiteY12" fmla="*/ 20575 h 723299"/>
                  <a:gd name="connsiteX13" fmla="*/ 926272 w 1184659"/>
                  <a:gd name="connsiteY13" fmla="*/ 41054 h 723299"/>
                  <a:gd name="connsiteX14" fmla="*/ 976582 w 1184659"/>
                  <a:gd name="connsiteY14" fmla="*/ 8651 h 723299"/>
                  <a:gd name="connsiteX15" fmla="*/ 1055608 w 1184659"/>
                  <a:gd name="connsiteY15" fmla="*/ 84472 h 723299"/>
                  <a:gd name="connsiteX16" fmla="*/ 1073705 w 1184659"/>
                  <a:gd name="connsiteY16" fmla="*/ 137019 h 723299"/>
                  <a:gd name="connsiteX17" fmla="*/ 1128982 w 1184659"/>
                  <a:gd name="connsiteY17" fmla="*/ 158388 h 723299"/>
                  <a:gd name="connsiteX18" fmla="*/ 1166542 w 1184659"/>
                  <a:gd name="connsiteY18" fmla="*/ 217491 h 723299"/>
                  <a:gd name="connsiteX19" fmla="*/ 787954 w 1184659"/>
                  <a:gd name="connsiteY19" fmla="*/ 592313 h 723299"/>
                  <a:gd name="connsiteX20" fmla="*/ 768905 w 1184659"/>
                  <a:gd name="connsiteY20" fmla="*/ 577074 h 723299"/>
                  <a:gd name="connsiteX21" fmla="*/ 744140 w 1184659"/>
                  <a:gd name="connsiteY21" fmla="*/ 592314 h 723299"/>
                  <a:gd name="connsiteX22" fmla="*/ 723185 w 1184659"/>
                  <a:gd name="connsiteY22" fmla="*/ 582789 h 723299"/>
                  <a:gd name="connsiteX23" fmla="*/ 698420 w 1184659"/>
                  <a:gd name="connsiteY23" fmla="*/ 605649 h 723299"/>
                  <a:gd name="connsiteX24" fmla="*/ 643175 w 1184659"/>
                  <a:gd name="connsiteY24" fmla="*/ 596124 h 723299"/>
                  <a:gd name="connsiteX25" fmla="*/ 572690 w 1184659"/>
                  <a:gd name="connsiteY25" fmla="*/ 634224 h 723299"/>
                  <a:gd name="connsiteX26" fmla="*/ 542210 w 1184659"/>
                  <a:gd name="connsiteY26" fmla="*/ 628509 h 723299"/>
                  <a:gd name="connsiteX27" fmla="*/ 519350 w 1184659"/>
                  <a:gd name="connsiteY27" fmla="*/ 647559 h 723299"/>
                  <a:gd name="connsiteX28" fmla="*/ 484554 w 1184659"/>
                  <a:gd name="connsiteY28" fmla="*/ 653736 h 723299"/>
                  <a:gd name="connsiteX29" fmla="*/ 414575 w 1184659"/>
                  <a:gd name="connsiteY29" fmla="*/ 693279 h 723299"/>
                  <a:gd name="connsiteX30" fmla="*/ 396924 w 1184659"/>
                  <a:gd name="connsiteY30" fmla="*/ 668976 h 723299"/>
                  <a:gd name="connsiteX31" fmla="*/ 351710 w 1184659"/>
                  <a:gd name="connsiteY31" fmla="*/ 641844 h 723299"/>
                  <a:gd name="connsiteX32" fmla="*/ 284529 w 1184659"/>
                  <a:gd name="connsiteY32" fmla="*/ 651831 h 723299"/>
                  <a:gd name="connsiteX33" fmla="*/ 229042 w 1184659"/>
                  <a:gd name="connsiteY33" fmla="*/ 640335 h 723299"/>
                  <a:gd name="connsiteX34" fmla="*/ 160648 w 1184659"/>
                  <a:gd name="connsiteY34" fmla="*/ 664624 h 723299"/>
                  <a:gd name="connsiteX35" fmla="*/ 130611 w 1184659"/>
                  <a:gd name="connsiteY35" fmla="*/ 644892 h 723299"/>
                  <a:gd name="connsiteX36" fmla="*/ 23453 w 1184659"/>
                  <a:gd name="connsiteY36" fmla="*/ 723299 h 723299"/>
                  <a:gd name="connsiteX37" fmla="*/ 0 w 1184659"/>
                  <a:gd name="connsiteY37" fmla="*/ 685658 h 723299"/>
                  <a:gd name="connsiteX38" fmla="*/ 66081 w 1184659"/>
                  <a:gd name="connsiteY38" fmla="*/ 258479 h 723299"/>
                  <a:gd name="connsiteX39" fmla="*/ 94621 w 1184659"/>
                  <a:gd name="connsiteY39" fmla="*/ 175039 h 723299"/>
                  <a:gd name="connsiteX40" fmla="*/ 92902 w 1184659"/>
                  <a:gd name="connsiteY40" fmla="*/ 152655 h 723299"/>
                  <a:gd name="connsiteX41" fmla="*/ 198802 w 1184659"/>
                  <a:gd name="connsiteY41" fmla="*/ 91713 h 723299"/>
                  <a:gd name="connsiteX42" fmla="*/ 359806 w 1184659"/>
                  <a:gd name="connsiteY42" fmla="*/ 130192 h 723299"/>
                  <a:gd name="connsiteX0" fmla="*/ 359806 w 1166542"/>
                  <a:gd name="connsiteY0" fmla="*/ 130192 h 723299"/>
                  <a:gd name="connsiteX1" fmla="*/ 372157 w 1166542"/>
                  <a:gd name="connsiteY1" fmla="*/ 143906 h 723299"/>
                  <a:gd name="connsiteX2" fmla="*/ 393620 w 1166542"/>
                  <a:gd name="connsiteY2" fmla="*/ 129398 h 723299"/>
                  <a:gd name="connsiteX3" fmla="*/ 412942 w 1166542"/>
                  <a:gd name="connsiteY3" fmla="*/ 151544 h 723299"/>
                  <a:gd name="connsiteX4" fmla="*/ 568966 w 1166542"/>
                  <a:gd name="connsiteY4" fmla="*/ 85345 h 723299"/>
                  <a:gd name="connsiteX5" fmla="*/ 606980 w 1166542"/>
                  <a:gd name="connsiteY5" fmla="*/ 45578 h 723299"/>
                  <a:gd name="connsiteX6" fmla="*/ 639365 w 1166542"/>
                  <a:gd name="connsiteY6" fmla="*/ 30338 h 723299"/>
                  <a:gd name="connsiteX7" fmla="*/ 680918 w 1166542"/>
                  <a:gd name="connsiteY7" fmla="*/ 44117 h 723299"/>
                  <a:gd name="connsiteX8" fmla="*/ 748071 w 1166542"/>
                  <a:gd name="connsiteY8" fmla="*/ 11430 h 723299"/>
                  <a:gd name="connsiteX9" fmla="*/ 775335 w 1166542"/>
                  <a:gd name="connsiteY9" fmla="*/ 9066 h 723299"/>
                  <a:gd name="connsiteX10" fmla="*/ 789263 w 1166542"/>
                  <a:gd name="connsiteY10" fmla="*/ 0 h 723299"/>
                  <a:gd name="connsiteX11" fmla="*/ 856416 w 1166542"/>
                  <a:gd name="connsiteY11" fmla="*/ 30782 h 723299"/>
                  <a:gd name="connsiteX12" fmla="*/ 899788 w 1166542"/>
                  <a:gd name="connsiteY12" fmla="*/ 20575 h 723299"/>
                  <a:gd name="connsiteX13" fmla="*/ 926272 w 1166542"/>
                  <a:gd name="connsiteY13" fmla="*/ 41054 h 723299"/>
                  <a:gd name="connsiteX14" fmla="*/ 976582 w 1166542"/>
                  <a:gd name="connsiteY14" fmla="*/ 8651 h 723299"/>
                  <a:gd name="connsiteX15" fmla="*/ 1055608 w 1166542"/>
                  <a:gd name="connsiteY15" fmla="*/ 84472 h 723299"/>
                  <a:gd name="connsiteX16" fmla="*/ 1073705 w 1166542"/>
                  <a:gd name="connsiteY16" fmla="*/ 137019 h 723299"/>
                  <a:gd name="connsiteX17" fmla="*/ 1128982 w 1166542"/>
                  <a:gd name="connsiteY17" fmla="*/ 158388 h 723299"/>
                  <a:gd name="connsiteX18" fmla="*/ 1166542 w 1166542"/>
                  <a:gd name="connsiteY18" fmla="*/ 217491 h 723299"/>
                  <a:gd name="connsiteX19" fmla="*/ 787954 w 1166542"/>
                  <a:gd name="connsiteY19" fmla="*/ 592313 h 723299"/>
                  <a:gd name="connsiteX20" fmla="*/ 768905 w 1166542"/>
                  <a:gd name="connsiteY20" fmla="*/ 577074 h 723299"/>
                  <a:gd name="connsiteX21" fmla="*/ 744140 w 1166542"/>
                  <a:gd name="connsiteY21" fmla="*/ 592314 h 723299"/>
                  <a:gd name="connsiteX22" fmla="*/ 723185 w 1166542"/>
                  <a:gd name="connsiteY22" fmla="*/ 582789 h 723299"/>
                  <a:gd name="connsiteX23" fmla="*/ 698420 w 1166542"/>
                  <a:gd name="connsiteY23" fmla="*/ 605649 h 723299"/>
                  <a:gd name="connsiteX24" fmla="*/ 643175 w 1166542"/>
                  <a:gd name="connsiteY24" fmla="*/ 596124 h 723299"/>
                  <a:gd name="connsiteX25" fmla="*/ 572690 w 1166542"/>
                  <a:gd name="connsiteY25" fmla="*/ 634224 h 723299"/>
                  <a:gd name="connsiteX26" fmla="*/ 542210 w 1166542"/>
                  <a:gd name="connsiteY26" fmla="*/ 628509 h 723299"/>
                  <a:gd name="connsiteX27" fmla="*/ 519350 w 1166542"/>
                  <a:gd name="connsiteY27" fmla="*/ 647559 h 723299"/>
                  <a:gd name="connsiteX28" fmla="*/ 484554 w 1166542"/>
                  <a:gd name="connsiteY28" fmla="*/ 653736 h 723299"/>
                  <a:gd name="connsiteX29" fmla="*/ 414575 w 1166542"/>
                  <a:gd name="connsiteY29" fmla="*/ 693279 h 723299"/>
                  <a:gd name="connsiteX30" fmla="*/ 396924 w 1166542"/>
                  <a:gd name="connsiteY30" fmla="*/ 668976 h 723299"/>
                  <a:gd name="connsiteX31" fmla="*/ 351710 w 1166542"/>
                  <a:gd name="connsiteY31" fmla="*/ 641844 h 723299"/>
                  <a:gd name="connsiteX32" fmla="*/ 284529 w 1166542"/>
                  <a:gd name="connsiteY32" fmla="*/ 651831 h 723299"/>
                  <a:gd name="connsiteX33" fmla="*/ 229042 w 1166542"/>
                  <a:gd name="connsiteY33" fmla="*/ 640335 h 723299"/>
                  <a:gd name="connsiteX34" fmla="*/ 160648 w 1166542"/>
                  <a:gd name="connsiteY34" fmla="*/ 664624 h 723299"/>
                  <a:gd name="connsiteX35" fmla="*/ 130611 w 1166542"/>
                  <a:gd name="connsiteY35" fmla="*/ 644892 h 723299"/>
                  <a:gd name="connsiteX36" fmla="*/ 23453 w 1166542"/>
                  <a:gd name="connsiteY36" fmla="*/ 723299 h 723299"/>
                  <a:gd name="connsiteX37" fmla="*/ 0 w 1166542"/>
                  <a:gd name="connsiteY37" fmla="*/ 685658 h 723299"/>
                  <a:gd name="connsiteX38" fmla="*/ 66081 w 1166542"/>
                  <a:gd name="connsiteY38" fmla="*/ 258479 h 723299"/>
                  <a:gd name="connsiteX39" fmla="*/ 94621 w 1166542"/>
                  <a:gd name="connsiteY39" fmla="*/ 175039 h 723299"/>
                  <a:gd name="connsiteX40" fmla="*/ 92902 w 1166542"/>
                  <a:gd name="connsiteY40" fmla="*/ 152655 h 723299"/>
                  <a:gd name="connsiteX41" fmla="*/ 198802 w 1166542"/>
                  <a:gd name="connsiteY41" fmla="*/ 91713 h 723299"/>
                  <a:gd name="connsiteX42" fmla="*/ 359806 w 1166542"/>
                  <a:gd name="connsiteY42" fmla="*/ 130192 h 723299"/>
                  <a:gd name="connsiteX0" fmla="*/ 359806 w 1177972"/>
                  <a:gd name="connsiteY0" fmla="*/ 130192 h 723299"/>
                  <a:gd name="connsiteX1" fmla="*/ 372157 w 1177972"/>
                  <a:gd name="connsiteY1" fmla="*/ 143906 h 723299"/>
                  <a:gd name="connsiteX2" fmla="*/ 393620 w 1177972"/>
                  <a:gd name="connsiteY2" fmla="*/ 129398 h 723299"/>
                  <a:gd name="connsiteX3" fmla="*/ 412942 w 1177972"/>
                  <a:gd name="connsiteY3" fmla="*/ 151544 h 723299"/>
                  <a:gd name="connsiteX4" fmla="*/ 568966 w 1177972"/>
                  <a:gd name="connsiteY4" fmla="*/ 85345 h 723299"/>
                  <a:gd name="connsiteX5" fmla="*/ 606980 w 1177972"/>
                  <a:gd name="connsiteY5" fmla="*/ 45578 h 723299"/>
                  <a:gd name="connsiteX6" fmla="*/ 639365 w 1177972"/>
                  <a:gd name="connsiteY6" fmla="*/ 30338 h 723299"/>
                  <a:gd name="connsiteX7" fmla="*/ 680918 w 1177972"/>
                  <a:gd name="connsiteY7" fmla="*/ 44117 h 723299"/>
                  <a:gd name="connsiteX8" fmla="*/ 748071 w 1177972"/>
                  <a:gd name="connsiteY8" fmla="*/ 11430 h 723299"/>
                  <a:gd name="connsiteX9" fmla="*/ 775335 w 1177972"/>
                  <a:gd name="connsiteY9" fmla="*/ 9066 h 723299"/>
                  <a:gd name="connsiteX10" fmla="*/ 789263 w 1177972"/>
                  <a:gd name="connsiteY10" fmla="*/ 0 h 723299"/>
                  <a:gd name="connsiteX11" fmla="*/ 856416 w 1177972"/>
                  <a:gd name="connsiteY11" fmla="*/ 30782 h 723299"/>
                  <a:gd name="connsiteX12" fmla="*/ 899788 w 1177972"/>
                  <a:gd name="connsiteY12" fmla="*/ 20575 h 723299"/>
                  <a:gd name="connsiteX13" fmla="*/ 926272 w 1177972"/>
                  <a:gd name="connsiteY13" fmla="*/ 41054 h 723299"/>
                  <a:gd name="connsiteX14" fmla="*/ 976582 w 1177972"/>
                  <a:gd name="connsiteY14" fmla="*/ 8651 h 723299"/>
                  <a:gd name="connsiteX15" fmla="*/ 1055608 w 1177972"/>
                  <a:gd name="connsiteY15" fmla="*/ 84472 h 723299"/>
                  <a:gd name="connsiteX16" fmla="*/ 1073705 w 1177972"/>
                  <a:gd name="connsiteY16" fmla="*/ 137019 h 723299"/>
                  <a:gd name="connsiteX17" fmla="*/ 1128982 w 1177972"/>
                  <a:gd name="connsiteY17" fmla="*/ 158388 h 723299"/>
                  <a:gd name="connsiteX18" fmla="*/ 1177972 w 1177972"/>
                  <a:gd name="connsiteY18" fmla="*/ 213681 h 723299"/>
                  <a:gd name="connsiteX19" fmla="*/ 787954 w 1177972"/>
                  <a:gd name="connsiteY19" fmla="*/ 592313 h 723299"/>
                  <a:gd name="connsiteX20" fmla="*/ 768905 w 1177972"/>
                  <a:gd name="connsiteY20" fmla="*/ 577074 h 723299"/>
                  <a:gd name="connsiteX21" fmla="*/ 744140 w 1177972"/>
                  <a:gd name="connsiteY21" fmla="*/ 592314 h 723299"/>
                  <a:gd name="connsiteX22" fmla="*/ 723185 w 1177972"/>
                  <a:gd name="connsiteY22" fmla="*/ 582789 h 723299"/>
                  <a:gd name="connsiteX23" fmla="*/ 698420 w 1177972"/>
                  <a:gd name="connsiteY23" fmla="*/ 605649 h 723299"/>
                  <a:gd name="connsiteX24" fmla="*/ 643175 w 1177972"/>
                  <a:gd name="connsiteY24" fmla="*/ 596124 h 723299"/>
                  <a:gd name="connsiteX25" fmla="*/ 572690 w 1177972"/>
                  <a:gd name="connsiteY25" fmla="*/ 634224 h 723299"/>
                  <a:gd name="connsiteX26" fmla="*/ 542210 w 1177972"/>
                  <a:gd name="connsiteY26" fmla="*/ 628509 h 723299"/>
                  <a:gd name="connsiteX27" fmla="*/ 519350 w 1177972"/>
                  <a:gd name="connsiteY27" fmla="*/ 647559 h 723299"/>
                  <a:gd name="connsiteX28" fmla="*/ 484554 w 1177972"/>
                  <a:gd name="connsiteY28" fmla="*/ 653736 h 723299"/>
                  <a:gd name="connsiteX29" fmla="*/ 414575 w 1177972"/>
                  <a:gd name="connsiteY29" fmla="*/ 693279 h 723299"/>
                  <a:gd name="connsiteX30" fmla="*/ 396924 w 1177972"/>
                  <a:gd name="connsiteY30" fmla="*/ 668976 h 723299"/>
                  <a:gd name="connsiteX31" fmla="*/ 351710 w 1177972"/>
                  <a:gd name="connsiteY31" fmla="*/ 641844 h 723299"/>
                  <a:gd name="connsiteX32" fmla="*/ 284529 w 1177972"/>
                  <a:gd name="connsiteY32" fmla="*/ 651831 h 723299"/>
                  <a:gd name="connsiteX33" fmla="*/ 229042 w 1177972"/>
                  <a:gd name="connsiteY33" fmla="*/ 640335 h 723299"/>
                  <a:gd name="connsiteX34" fmla="*/ 160648 w 1177972"/>
                  <a:gd name="connsiteY34" fmla="*/ 664624 h 723299"/>
                  <a:gd name="connsiteX35" fmla="*/ 130611 w 1177972"/>
                  <a:gd name="connsiteY35" fmla="*/ 644892 h 723299"/>
                  <a:gd name="connsiteX36" fmla="*/ 23453 w 1177972"/>
                  <a:gd name="connsiteY36" fmla="*/ 723299 h 723299"/>
                  <a:gd name="connsiteX37" fmla="*/ 0 w 1177972"/>
                  <a:gd name="connsiteY37" fmla="*/ 685658 h 723299"/>
                  <a:gd name="connsiteX38" fmla="*/ 66081 w 1177972"/>
                  <a:gd name="connsiteY38" fmla="*/ 258479 h 723299"/>
                  <a:gd name="connsiteX39" fmla="*/ 94621 w 1177972"/>
                  <a:gd name="connsiteY39" fmla="*/ 175039 h 723299"/>
                  <a:gd name="connsiteX40" fmla="*/ 92902 w 1177972"/>
                  <a:gd name="connsiteY40" fmla="*/ 152655 h 723299"/>
                  <a:gd name="connsiteX41" fmla="*/ 198802 w 1177972"/>
                  <a:gd name="connsiteY41" fmla="*/ 91713 h 723299"/>
                  <a:gd name="connsiteX42" fmla="*/ 359806 w 1177972"/>
                  <a:gd name="connsiteY42" fmla="*/ 130192 h 723299"/>
                  <a:gd name="connsiteX0" fmla="*/ 359806 w 1482751"/>
                  <a:gd name="connsiteY0" fmla="*/ 130192 h 723299"/>
                  <a:gd name="connsiteX1" fmla="*/ 372157 w 1482751"/>
                  <a:gd name="connsiteY1" fmla="*/ 143906 h 723299"/>
                  <a:gd name="connsiteX2" fmla="*/ 393620 w 1482751"/>
                  <a:gd name="connsiteY2" fmla="*/ 129398 h 723299"/>
                  <a:gd name="connsiteX3" fmla="*/ 412942 w 1482751"/>
                  <a:gd name="connsiteY3" fmla="*/ 151544 h 723299"/>
                  <a:gd name="connsiteX4" fmla="*/ 568966 w 1482751"/>
                  <a:gd name="connsiteY4" fmla="*/ 85345 h 723299"/>
                  <a:gd name="connsiteX5" fmla="*/ 606980 w 1482751"/>
                  <a:gd name="connsiteY5" fmla="*/ 45578 h 723299"/>
                  <a:gd name="connsiteX6" fmla="*/ 639365 w 1482751"/>
                  <a:gd name="connsiteY6" fmla="*/ 30338 h 723299"/>
                  <a:gd name="connsiteX7" fmla="*/ 680918 w 1482751"/>
                  <a:gd name="connsiteY7" fmla="*/ 44117 h 723299"/>
                  <a:gd name="connsiteX8" fmla="*/ 748071 w 1482751"/>
                  <a:gd name="connsiteY8" fmla="*/ 11430 h 723299"/>
                  <a:gd name="connsiteX9" fmla="*/ 775335 w 1482751"/>
                  <a:gd name="connsiteY9" fmla="*/ 9066 h 723299"/>
                  <a:gd name="connsiteX10" fmla="*/ 789263 w 1482751"/>
                  <a:gd name="connsiteY10" fmla="*/ 0 h 723299"/>
                  <a:gd name="connsiteX11" fmla="*/ 856416 w 1482751"/>
                  <a:gd name="connsiteY11" fmla="*/ 30782 h 723299"/>
                  <a:gd name="connsiteX12" fmla="*/ 899788 w 1482751"/>
                  <a:gd name="connsiteY12" fmla="*/ 20575 h 723299"/>
                  <a:gd name="connsiteX13" fmla="*/ 926272 w 1482751"/>
                  <a:gd name="connsiteY13" fmla="*/ 41054 h 723299"/>
                  <a:gd name="connsiteX14" fmla="*/ 976582 w 1482751"/>
                  <a:gd name="connsiteY14" fmla="*/ 8651 h 723299"/>
                  <a:gd name="connsiteX15" fmla="*/ 1055608 w 1482751"/>
                  <a:gd name="connsiteY15" fmla="*/ 84472 h 723299"/>
                  <a:gd name="connsiteX16" fmla="*/ 1073705 w 1482751"/>
                  <a:gd name="connsiteY16" fmla="*/ 137019 h 723299"/>
                  <a:gd name="connsiteX17" fmla="*/ 1128982 w 1482751"/>
                  <a:gd name="connsiteY17" fmla="*/ 158388 h 723299"/>
                  <a:gd name="connsiteX18" fmla="*/ 1177972 w 1482751"/>
                  <a:gd name="connsiteY18" fmla="*/ 213681 h 723299"/>
                  <a:gd name="connsiteX19" fmla="*/ 1475152 w 1482751"/>
                  <a:gd name="connsiteY19" fmla="*/ 503241 h 723299"/>
                  <a:gd name="connsiteX20" fmla="*/ 787954 w 1482751"/>
                  <a:gd name="connsiteY20" fmla="*/ 592313 h 723299"/>
                  <a:gd name="connsiteX21" fmla="*/ 768905 w 1482751"/>
                  <a:gd name="connsiteY21" fmla="*/ 577074 h 723299"/>
                  <a:gd name="connsiteX22" fmla="*/ 744140 w 1482751"/>
                  <a:gd name="connsiteY22" fmla="*/ 592314 h 723299"/>
                  <a:gd name="connsiteX23" fmla="*/ 723185 w 1482751"/>
                  <a:gd name="connsiteY23" fmla="*/ 582789 h 723299"/>
                  <a:gd name="connsiteX24" fmla="*/ 698420 w 1482751"/>
                  <a:gd name="connsiteY24" fmla="*/ 605649 h 723299"/>
                  <a:gd name="connsiteX25" fmla="*/ 643175 w 1482751"/>
                  <a:gd name="connsiteY25" fmla="*/ 596124 h 723299"/>
                  <a:gd name="connsiteX26" fmla="*/ 572690 w 1482751"/>
                  <a:gd name="connsiteY26" fmla="*/ 634224 h 723299"/>
                  <a:gd name="connsiteX27" fmla="*/ 542210 w 1482751"/>
                  <a:gd name="connsiteY27" fmla="*/ 628509 h 723299"/>
                  <a:gd name="connsiteX28" fmla="*/ 519350 w 1482751"/>
                  <a:gd name="connsiteY28" fmla="*/ 647559 h 723299"/>
                  <a:gd name="connsiteX29" fmla="*/ 484554 w 1482751"/>
                  <a:gd name="connsiteY29" fmla="*/ 653736 h 723299"/>
                  <a:gd name="connsiteX30" fmla="*/ 414575 w 1482751"/>
                  <a:gd name="connsiteY30" fmla="*/ 693279 h 723299"/>
                  <a:gd name="connsiteX31" fmla="*/ 396924 w 1482751"/>
                  <a:gd name="connsiteY31" fmla="*/ 668976 h 723299"/>
                  <a:gd name="connsiteX32" fmla="*/ 351710 w 1482751"/>
                  <a:gd name="connsiteY32" fmla="*/ 641844 h 723299"/>
                  <a:gd name="connsiteX33" fmla="*/ 284529 w 1482751"/>
                  <a:gd name="connsiteY33" fmla="*/ 651831 h 723299"/>
                  <a:gd name="connsiteX34" fmla="*/ 229042 w 1482751"/>
                  <a:gd name="connsiteY34" fmla="*/ 640335 h 723299"/>
                  <a:gd name="connsiteX35" fmla="*/ 160648 w 1482751"/>
                  <a:gd name="connsiteY35" fmla="*/ 664624 h 723299"/>
                  <a:gd name="connsiteX36" fmla="*/ 130611 w 1482751"/>
                  <a:gd name="connsiteY36" fmla="*/ 644892 h 723299"/>
                  <a:gd name="connsiteX37" fmla="*/ 23453 w 1482751"/>
                  <a:gd name="connsiteY37" fmla="*/ 723299 h 723299"/>
                  <a:gd name="connsiteX38" fmla="*/ 0 w 1482751"/>
                  <a:gd name="connsiteY38" fmla="*/ 685658 h 723299"/>
                  <a:gd name="connsiteX39" fmla="*/ 66081 w 1482751"/>
                  <a:gd name="connsiteY39" fmla="*/ 258479 h 723299"/>
                  <a:gd name="connsiteX40" fmla="*/ 94621 w 1482751"/>
                  <a:gd name="connsiteY40" fmla="*/ 175039 h 723299"/>
                  <a:gd name="connsiteX41" fmla="*/ 92902 w 1482751"/>
                  <a:gd name="connsiteY41" fmla="*/ 152655 h 723299"/>
                  <a:gd name="connsiteX42" fmla="*/ 198802 w 1482751"/>
                  <a:gd name="connsiteY42" fmla="*/ 91713 h 723299"/>
                  <a:gd name="connsiteX43" fmla="*/ 359806 w 1482751"/>
                  <a:gd name="connsiteY43" fmla="*/ 130192 h 723299"/>
                  <a:gd name="connsiteX0" fmla="*/ 359806 w 1482751"/>
                  <a:gd name="connsiteY0" fmla="*/ 130192 h 763151"/>
                  <a:gd name="connsiteX1" fmla="*/ 372157 w 1482751"/>
                  <a:gd name="connsiteY1" fmla="*/ 143906 h 763151"/>
                  <a:gd name="connsiteX2" fmla="*/ 393620 w 1482751"/>
                  <a:gd name="connsiteY2" fmla="*/ 129398 h 763151"/>
                  <a:gd name="connsiteX3" fmla="*/ 412942 w 1482751"/>
                  <a:gd name="connsiteY3" fmla="*/ 151544 h 763151"/>
                  <a:gd name="connsiteX4" fmla="*/ 568966 w 1482751"/>
                  <a:gd name="connsiteY4" fmla="*/ 85345 h 763151"/>
                  <a:gd name="connsiteX5" fmla="*/ 606980 w 1482751"/>
                  <a:gd name="connsiteY5" fmla="*/ 45578 h 763151"/>
                  <a:gd name="connsiteX6" fmla="*/ 639365 w 1482751"/>
                  <a:gd name="connsiteY6" fmla="*/ 30338 h 763151"/>
                  <a:gd name="connsiteX7" fmla="*/ 680918 w 1482751"/>
                  <a:gd name="connsiteY7" fmla="*/ 44117 h 763151"/>
                  <a:gd name="connsiteX8" fmla="*/ 748071 w 1482751"/>
                  <a:gd name="connsiteY8" fmla="*/ 11430 h 763151"/>
                  <a:gd name="connsiteX9" fmla="*/ 775335 w 1482751"/>
                  <a:gd name="connsiteY9" fmla="*/ 9066 h 763151"/>
                  <a:gd name="connsiteX10" fmla="*/ 789263 w 1482751"/>
                  <a:gd name="connsiteY10" fmla="*/ 0 h 763151"/>
                  <a:gd name="connsiteX11" fmla="*/ 856416 w 1482751"/>
                  <a:gd name="connsiteY11" fmla="*/ 30782 h 763151"/>
                  <a:gd name="connsiteX12" fmla="*/ 899788 w 1482751"/>
                  <a:gd name="connsiteY12" fmla="*/ 20575 h 763151"/>
                  <a:gd name="connsiteX13" fmla="*/ 926272 w 1482751"/>
                  <a:gd name="connsiteY13" fmla="*/ 41054 h 763151"/>
                  <a:gd name="connsiteX14" fmla="*/ 976582 w 1482751"/>
                  <a:gd name="connsiteY14" fmla="*/ 8651 h 763151"/>
                  <a:gd name="connsiteX15" fmla="*/ 1055608 w 1482751"/>
                  <a:gd name="connsiteY15" fmla="*/ 84472 h 763151"/>
                  <a:gd name="connsiteX16" fmla="*/ 1073705 w 1482751"/>
                  <a:gd name="connsiteY16" fmla="*/ 137019 h 763151"/>
                  <a:gd name="connsiteX17" fmla="*/ 1128982 w 1482751"/>
                  <a:gd name="connsiteY17" fmla="*/ 158388 h 763151"/>
                  <a:gd name="connsiteX18" fmla="*/ 1177972 w 1482751"/>
                  <a:gd name="connsiteY18" fmla="*/ 213681 h 763151"/>
                  <a:gd name="connsiteX19" fmla="*/ 1475152 w 1482751"/>
                  <a:gd name="connsiteY19" fmla="*/ 503241 h 763151"/>
                  <a:gd name="connsiteX20" fmla="*/ 1277032 w 1482751"/>
                  <a:gd name="connsiteY20" fmla="*/ 762321 h 763151"/>
                  <a:gd name="connsiteX21" fmla="*/ 787954 w 1482751"/>
                  <a:gd name="connsiteY21" fmla="*/ 592313 h 763151"/>
                  <a:gd name="connsiteX22" fmla="*/ 768905 w 1482751"/>
                  <a:gd name="connsiteY22" fmla="*/ 577074 h 763151"/>
                  <a:gd name="connsiteX23" fmla="*/ 744140 w 1482751"/>
                  <a:gd name="connsiteY23" fmla="*/ 592314 h 763151"/>
                  <a:gd name="connsiteX24" fmla="*/ 723185 w 1482751"/>
                  <a:gd name="connsiteY24" fmla="*/ 582789 h 763151"/>
                  <a:gd name="connsiteX25" fmla="*/ 698420 w 1482751"/>
                  <a:gd name="connsiteY25" fmla="*/ 605649 h 763151"/>
                  <a:gd name="connsiteX26" fmla="*/ 643175 w 1482751"/>
                  <a:gd name="connsiteY26" fmla="*/ 596124 h 763151"/>
                  <a:gd name="connsiteX27" fmla="*/ 572690 w 1482751"/>
                  <a:gd name="connsiteY27" fmla="*/ 634224 h 763151"/>
                  <a:gd name="connsiteX28" fmla="*/ 542210 w 1482751"/>
                  <a:gd name="connsiteY28" fmla="*/ 628509 h 763151"/>
                  <a:gd name="connsiteX29" fmla="*/ 519350 w 1482751"/>
                  <a:gd name="connsiteY29" fmla="*/ 647559 h 763151"/>
                  <a:gd name="connsiteX30" fmla="*/ 484554 w 1482751"/>
                  <a:gd name="connsiteY30" fmla="*/ 653736 h 763151"/>
                  <a:gd name="connsiteX31" fmla="*/ 414575 w 1482751"/>
                  <a:gd name="connsiteY31" fmla="*/ 693279 h 763151"/>
                  <a:gd name="connsiteX32" fmla="*/ 396924 w 1482751"/>
                  <a:gd name="connsiteY32" fmla="*/ 668976 h 763151"/>
                  <a:gd name="connsiteX33" fmla="*/ 351710 w 1482751"/>
                  <a:gd name="connsiteY33" fmla="*/ 641844 h 763151"/>
                  <a:gd name="connsiteX34" fmla="*/ 284529 w 1482751"/>
                  <a:gd name="connsiteY34" fmla="*/ 651831 h 763151"/>
                  <a:gd name="connsiteX35" fmla="*/ 229042 w 1482751"/>
                  <a:gd name="connsiteY35" fmla="*/ 640335 h 763151"/>
                  <a:gd name="connsiteX36" fmla="*/ 160648 w 1482751"/>
                  <a:gd name="connsiteY36" fmla="*/ 664624 h 763151"/>
                  <a:gd name="connsiteX37" fmla="*/ 130611 w 1482751"/>
                  <a:gd name="connsiteY37" fmla="*/ 644892 h 763151"/>
                  <a:gd name="connsiteX38" fmla="*/ 23453 w 1482751"/>
                  <a:gd name="connsiteY38" fmla="*/ 723299 h 763151"/>
                  <a:gd name="connsiteX39" fmla="*/ 0 w 1482751"/>
                  <a:gd name="connsiteY39" fmla="*/ 685658 h 763151"/>
                  <a:gd name="connsiteX40" fmla="*/ 66081 w 1482751"/>
                  <a:gd name="connsiteY40" fmla="*/ 258479 h 763151"/>
                  <a:gd name="connsiteX41" fmla="*/ 94621 w 1482751"/>
                  <a:gd name="connsiteY41" fmla="*/ 175039 h 763151"/>
                  <a:gd name="connsiteX42" fmla="*/ 92902 w 1482751"/>
                  <a:gd name="connsiteY42" fmla="*/ 152655 h 763151"/>
                  <a:gd name="connsiteX43" fmla="*/ 198802 w 1482751"/>
                  <a:gd name="connsiteY43" fmla="*/ 91713 h 763151"/>
                  <a:gd name="connsiteX44" fmla="*/ 359806 w 1482751"/>
                  <a:gd name="connsiteY44" fmla="*/ 130192 h 763151"/>
                  <a:gd name="connsiteX0" fmla="*/ 359806 w 1482751"/>
                  <a:gd name="connsiteY0" fmla="*/ 130192 h 800317"/>
                  <a:gd name="connsiteX1" fmla="*/ 372157 w 1482751"/>
                  <a:gd name="connsiteY1" fmla="*/ 143906 h 800317"/>
                  <a:gd name="connsiteX2" fmla="*/ 393620 w 1482751"/>
                  <a:gd name="connsiteY2" fmla="*/ 129398 h 800317"/>
                  <a:gd name="connsiteX3" fmla="*/ 412942 w 1482751"/>
                  <a:gd name="connsiteY3" fmla="*/ 151544 h 800317"/>
                  <a:gd name="connsiteX4" fmla="*/ 568966 w 1482751"/>
                  <a:gd name="connsiteY4" fmla="*/ 85345 h 800317"/>
                  <a:gd name="connsiteX5" fmla="*/ 606980 w 1482751"/>
                  <a:gd name="connsiteY5" fmla="*/ 45578 h 800317"/>
                  <a:gd name="connsiteX6" fmla="*/ 639365 w 1482751"/>
                  <a:gd name="connsiteY6" fmla="*/ 30338 h 800317"/>
                  <a:gd name="connsiteX7" fmla="*/ 680918 w 1482751"/>
                  <a:gd name="connsiteY7" fmla="*/ 44117 h 800317"/>
                  <a:gd name="connsiteX8" fmla="*/ 748071 w 1482751"/>
                  <a:gd name="connsiteY8" fmla="*/ 11430 h 800317"/>
                  <a:gd name="connsiteX9" fmla="*/ 775335 w 1482751"/>
                  <a:gd name="connsiteY9" fmla="*/ 9066 h 800317"/>
                  <a:gd name="connsiteX10" fmla="*/ 789263 w 1482751"/>
                  <a:gd name="connsiteY10" fmla="*/ 0 h 800317"/>
                  <a:gd name="connsiteX11" fmla="*/ 856416 w 1482751"/>
                  <a:gd name="connsiteY11" fmla="*/ 30782 h 800317"/>
                  <a:gd name="connsiteX12" fmla="*/ 899788 w 1482751"/>
                  <a:gd name="connsiteY12" fmla="*/ 20575 h 800317"/>
                  <a:gd name="connsiteX13" fmla="*/ 926272 w 1482751"/>
                  <a:gd name="connsiteY13" fmla="*/ 41054 h 800317"/>
                  <a:gd name="connsiteX14" fmla="*/ 976582 w 1482751"/>
                  <a:gd name="connsiteY14" fmla="*/ 8651 h 800317"/>
                  <a:gd name="connsiteX15" fmla="*/ 1055608 w 1482751"/>
                  <a:gd name="connsiteY15" fmla="*/ 84472 h 800317"/>
                  <a:gd name="connsiteX16" fmla="*/ 1073705 w 1482751"/>
                  <a:gd name="connsiteY16" fmla="*/ 137019 h 800317"/>
                  <a:gd name="connsiteX17" fmla="*/ 1128982 w 1482751"/>
                  <a:gd name="connsiteY17" fmla="*/ 158388 h 800317"/>
                  <a:gd name="connsiteX18" fmla="*/ 1177972 w 1482751"/>
                  <a:gd name="connsiteY18" fmla="*/ 213681 h 800317"/>
                  <a:gd name="connsiteX19" fmla="*/ 1475152 w 1482751"/>
                  <a:gd name="connsiteY19" fmla="*/ 503241 h 800317"/>
                  <a:gd name="connsiteX20" fmla="*/ 1277032 w 1482751"/>
                  <a:gd name="connsiteY20" fmla="*/ 762321 h 800317"/>
                  <a:gd name="connsiteX21" fmla="*/ 1014142 w 1482751"/>
                  <a:gd name="connsiteY21" fmla="*/ 787086 h 800317"/>
                  <a:gd name="connsiteX22" fmla="*/ 787954 w 1482751"/>
                  <a:gd name="connsiteY22" fmla="*/ 592313 h 800317"/>
                  <a:gd name="connsiteX23" fmla="*/ 768905 w 1482751"/>
                  <a:gd name="connsiteY23" fmla="*/ 577074 h 800317"/>
                  <a:gd name="connsiteX24" fmla="*/ 744140 w 1482751"/>
                  <a:gd name="connsiteY24" fmla="*/ 592314 h 800317"/>
                  <a:gd name="connsiteX25" fmla="*/ 723185 w 1482751"/>
                  <a:gd name="connsiteY25" fmla="*/ 582789 h 800317"/>
                  <a:gd name="connsiteX26" fmla="*/ 698420 w 1482751"/>
                  <a:gd name="connsiteY26" fmla="*/ 605649 h 800317"/>
                  <a:gd name="connsiteX27" fmla="*/ 643175 w 1482751"/>
                  <a:gd name="connsiteY27" fmla="*/ 596124 h 800317"/>
                  <a:gd name="connsiteX28" fmla="*/ 572690 w 1482751"/>
                  <a:gd name="connsiteY28" fmla="*/ 634224 h 800317"/>
                  <a:gd name="connsiteX29" fmla="*/ 542210 w 1482751"/>
                  <a:gd name="connsiteY29" fmla="*/ 628509 h 800317"/>
                  <a:gd name="connsiteX30" fmla="*/ 519350 w 1482751"/>
                  <a:gd name="connsiteY30" fmla="*/ 647559 h 800317"/>
                  <a:gd name="connsiteX31" fmla="*/ 484554 w 1482751"/>
                  <a:gd name="connsiteY31" fmla="*/ 653736 h 800317"/>
                  <a:gd name="connsiteX32" fmla="*/ 414575 w 1482751"/>
                  <a:gd name="connsiteY32" fmla="*/ 693279 h 800317"/>
                  <a:gd name="connsiteX33" fmla="*/ 396924 w 1482751"/>
                  <a:gd name="connsiteY33" fmla="*/ 668976 h 800317"/>
                  <a:gd name="connsiteX34" fmla="*/ 351710 w 1482751"/>
                  <a:gd name="connsiteY34" fmla="*/ 641844 h 800317"/>
                  <a:gd name="connsiteX35" fmla="*/ 284529 w 1482751"/>
                  <a:gd name="connsiteY35" fmla="*/ 651831 h 800317"/>
                  <a:gd name="connsiteX36" fmla="*/ 229042 w 1482751"/>
                  <a:gd name="connsiteY36" fmla="*/ 640335 h 800317"/>
                  <a:gd name="connsiteX37" fmla="*/ 160648 w 1482751"/>
                  <a:gd name="connsiteY37" fmla="*/ 664624 h 800317"/>
                  <a:gd name="connsiteX38" fmla="*/ 130611 w 1482751"/>
                  <a:gd name="connsiteY38" fmla="*/ 644892 h 800317"/>
                  <a:gd name="connsiteX39" fmla="*/ 23453 w 1482751"/>
                  <a:gd name="connsiteY39" fmla="*/ 723299 h 800317"/>
                  <a:gd name="connsiteX40" fmla="*/ 0 w 1482751"/>
                  <a:gd name="connsiteY40" fmla="*/ 685658 h 800317"/>
                  <a:gd name="connsiteX41" fmla="*/ 66081 w 1482751"/>
                  <a:gd name="connsiteY41" fmla="*/ 258479 h 800317"/>
                  <a:gd name="connsiteX42" fmla="*/ 94621 w 1482751"/>
                  <a:gd name="connsiteY42" fmla="*/ 175039 h 800317"/>
                  <a:gd name="connsiteX43" fmla="*/ 92902 w 1482751"/>
                  <a:gd name="connsiteY43" fmla="*/ 152655 h 800317"/>
                  <a:gd name="connsiteX44" fmla="*/ 198802 w 1482751"/>
                  <a:gd name="connsiteY44" fmla="*/ 91713 h 800317"/>
                  <a:gd name="connsiteX45" fmla="*/ 359806 w 1482751"/>
                  <a:gd name="connsiteY45" fmla="*/ 130192 h 800317"/>
                  <a:gd name="connsiteX0" fmla="*/ 359806 w 1482751"/>
                  <a:gd name="connsiteY0" fmla="*/ 130192 h 890120"/>
                  <a:gd name="connsiteX1" fmla="*/ 372157 w 1482751"/>
                  <a:gd name="connsiteY1" fmla="*/ 143906 h 890120"/>
                  <a:gd name="connsiteX2" fmla="*/ 393620 w 1482751"/>
                  <a:gd name="connsiteY2" fmla="*/ 129398 h 890120"/>
                  <a:gd name="connsiteX3" fmla="*/ 412942 w 1482751"/>
                  <a:gd name="connsiteY3" fmla="*/ 151544 h 890120"/>
                  <a:gd name="connsiteX4" fmla="*/ 568966 w 1482751"/>
                  <a:gd name="connsiteY4" fmla="*/ 85345 h 890120"/>
                  <a:gd name="connsiteX5" fmla="*/ 606980 w 1482751"/>
                  <a:gd name="connsiteY5" fmla="*/ 45578 h 890120"/>
                  <a:gd name="connsiteX6" fmla="*/ 639365 w 1482751"/>
                  <a:gd name="connsiteY6" fmla="*/ 30338 h 890120"/>
                  <a:gd name="connsiteX7" fmla="*/ 680918 w 1482751"/>
                  <a:gd name="connsiteY7" fmla="*/ 44117 h 890120"/>
                  <a:gd name="connsiteX8" fmla="*/ 748071 w 1482751"/>
                  <a:gd name="connsiteY8" fmla="*/ 11430 h 890120"/>
                  <a:gd name="connsiteX9" fmla="*/ 775335 w 1482751"/>
                  <a:gd name="connsiteY9" fmla="*/ 9066 h 890120"/>
                  <a:gd name="connsiteX10" fmla="*/ 789263 w 1482751"/>
                  <a:gd name="connsiteY10" fmla="*/ 0 h 890120"/>
                  <a:gd name="connsiteX11" fmla="*/ 856416 w 1482751"/>
                  <a:gd name="connsiteY11" fmla="*/ 30782 h 890120"/>
                  <a:gd name="connsiteX12" fmla="*/ 899788 w 1482751"/>
                  <a:gd name="connsiteY12" fmla="*/ 20575 h 890120"/>
                  <a:gd name="connsiteX13" fmla="*/ 926272 w 1482751"/>
                  <a:gd name="connsiteY13" fmla="*/ 41054 h 890120"/>
                  <a:gd name="connsiteX14" fmla="*/ 976582 w 1482751"/>
                  <a:gd name="connsiteY14" fmla="*/ 8651 h 890120"/>
                  <a:gd name="connsiteX15" fmla="*/ 1055608 w 1482751"/>
                  <a:gd name="connsiteY15" fmla="*/ 84472 h 890120"/>
                  <a:gd name="connsiteX16" fmla="*/ 1073705 w 1482751"/>
                  <a:gd name="connsiteY16" fmla="*/ 137019 h 890120"/>
                  <a:gd name="connsiteX17" fmla="*/ 1128982 w 1482751"/>
                  <a:gd name="connsiteY17" fmla="*/ 158388 h 890120"/>
                  <a:gd name="connsiteX18" fmla="*/ 1177972 w 1482751"/>
                  <a:gd name="connsiteY18" fmla="*/ 213681 h 890120"/>
                  <a:gd name="connsiteX19" fmla="*/ 1475152 w 1482751"/>
                  <a:gd name="connsiteY19" fmla="*/ 503241 h 890120"/>
                  <a:gd name="connsiteX20" fmla="*/ 1277032 w 1482751"/>
                  <a:gd name="connsiteY20" fmla="*/ 762321 h 890120"/>
                  <a:gd name="connsiteX21" fmla="*/ 1219882 w 1482751"/>
                  <a:gd name="connsiteY21" fmla="*/ 889956 h 890120"/>
                  <a:gd name="connsiteX22" fmla="*/ 1014142 w 1482751"/>
                  <a:gd name="connsiteY22" fmla="*/ 787086 h 890120"/>
                  <a:gd name="connsiteX23" fmla="*/ 787954 w 1482751"/>
                  <a:gd name="connsiteY23" fmla="*/ 592313 h 890120"/>
                  <a:gd name="connsiteX24" fmla="*/ 768905 w 1482751"/>
                  <a:gd name="connsiteY24" fmla="*/ 577074 h 890120"/>
                  <a:gd name="connsiteX25" fmla="*/ 744140 w 1482751"/>
                  <a:gd name="connsiteY25" fmla="*/ 592314 h 890120"/>
                  <a:gd name="connsiteX26" fmla="*/ 723185 w 1482751"/>
                  <a:gd name="connsiteY26" fmla="*/ 582789 h 890120"/>
                  <a:gd name="connsiteX27" fmla="*/ 698420 w 1482751"/>
                  <a:gd name="connsiteY27" fmla="*/ 605649 h 890120"/>
                  <a:gd name="connsiteX28" fmla="*/ 643175 w 1482751"/>
                  <a:gd name="connsiteY28" fmla="*/ 596124 h 890120"/>
                  <a:gd name="connsiteX29" fmla="*/ 572690 w 1482751"/>
                  <a:gd name="connsiteY29" fmla="*/ 634224 h 890120"/>
                  <a:gd name="connsiteX30" fmla="*/ 542210 w 1482751"/>
                  <a:gd name="connsiteY30" fmla="*/ 628509 h 890120"/>
                  <a:gd name="connsiteX31" fmla="*/ 519350 w 1482751"/>
                  <a:gd name="connsiteY31" fmla="*/ 647559 h 890120"/>
                  <a:gd name="connsiteX32" fmla="*/ 484554 w 1482751"/>
                  <a:gd name="connsiteY32" fmla="*/ 653736 h 890120"/>
                  <a:gd name="connsiteX33" fmla="*/ 414575 w 1482751"/>
                  <a:gd name="connsiteY33" fmla="*/ 693279 h 890120"/>
                  <a:gd name="connsiteX34" fmla="*/ 396924 w 1482751"/>
                  <a:gd name="connsiteY34" fmla="*/ 668976 h 890120"/>
                  <a:gd name="connsiteX35" fmla="*/ 351710 w 1482751"/>
                  <a:gd name="connsiteY35" fmla="*/ 641844 h 890120"/>
                  <a:gd name="connsiteX36" fmla="*/ 284529 w 1482751"/>
                  <a:gd name="connsiteY36" fmla="*/ 651831 h 890120"/>
                  <a:gd name="connsiteX37" fmla="*/ 229042 w 1482751"/>
                  <a:gd name="connsiteY37" fmla="*/ 640335 h 890120"/>
                  <a:gd name="connsiteX38" fmla="*/ 160648 w 1482751"/>
                  <a:gd name="connsiteY38" fmla="*/ 664624 h 890120"/>
                  <a:gd name="connsiteX39" fmla="*/ 130611 w 1482751"/>
                  <a:gd name="connsiteY39" fmla="*/ 644892 h 890120"/>
                  <a:gd name="connsiteX40" fmla="*/ 23453 w 1482751"/>
                  <a:gd name="connsiteY40" fmla="*/ 723299 h 890120"/>
                  <a:gd name="connsiteX41" fmla="*/ 0 w 1482751"/>
                  <a:gd name="connsiteY41" fmla="*/ 685658 h 890120"/>
                  <a:gd name="connsiteX42" fmla="*/ 66081 w 1482751"/>
                  <a:gd name="connsiteY42" fmla="*/ 258479 h 890120"/>
                  <a:gd name="connsiteX43" fmla="*/ 94621 w 1482751"/>
                  <a:gd name="connsiteY43" fmla="*/ 175039 h 890120"/>
                  <a:gd name="connsiteX44" fmla="*/ 92902 w 1482751"/>
                  <a:gd name="connsiteY44" fmla="*/ 152655 h 890120"/>
                  <a:gd name="connsiteX45" fmla="*/ 198802 w 1482751"/>
                  <a:gd name="connsiteY45" fmla="*/ 91713 h 890120"/>
                  <a:gd name="connsiteX46" fmla="*/ 359806 w 1482751"/>
                  <a:gd name="connsiteY46" fmla="*/ 130192 h 890120"/>
                  <a:gd name="connsiteX0" fmla="*/ 359806 w 1552362"/>
                  <a:gd name="connsiteY0" fmla="*/ 130192 h 890120"/>
                  <a:gd name="connsiteX1" fmla="*/ 372157 w 1552362"/>
                  <a:gd name="connsiteY1" fmla="*/ 143906 h 890120"/>
                  <a:gd name="connsiteX2" fmla="*/ 393620 w 1552362"/>
                  <a:gd name="connsiteY2" fmla="*/ 129398 h 890120"/>
                  <a:gd name="connsiteX3" fmla="*/ 412942 w 1552362"/>
                  <a:gd name="connsiteY3" fmla="*/ 151544 h 890120"/>
                  <a:gd name="connsiteX4" fmla="*/ 568966 w 1552362"/>
                  <a:gd name="connsiteY4" fmla="*/ 85345 h 890120"/>
                  <a:gd name="connsiteX5" fmla="*/ 606980 w 1552362"/>
                  <a:gd name="connsiteY5" fmla="*/ 45578 h 890120"/>
                  <a:gd name="connsiteX6" fmla="*/ 639365 w 1552362"/>
                  <a:gd name="connsiteY6" fmla="*/ 30338 h 890120"/>
                  <a:gd name="connsiteX7" fmla="*/ 680918 w 1552362"/>
                  <a:gd name="connsiteY7" fmla="*/ 44117 h 890120"/>
                  <a:gd name="connsiteX8" fmla="*/ 748071 w 1552362"/>
                  <a:gd name="connsiteY8" fmla="*/ 11430 h 890120"/>
                  <a:gd name="connsiteX9" fmla="*/ 775335 w 1552362"/>
                  <a:gd name="connsiteY9" fmla="*/ 9066 h 890120"/>
                  <a:gd name="connsiteX10" fmla="*/ 789263 w 1552362"/>
                  <a:gd name="connsiteY10" fmla="*/ 0 h 890120"/>
                  <a:gd name="connsiteX11" fmla="*/ 856416 w 1552362"/>
                  <a:gd name="connsiteY11" fmla="*/ 30782 h 890120"/>
                  <a:gd name="connsiteX12" fmla="*/ 899788 w 1552362"/>
                  <a:gd name="connsiteY12" fmla="*/ 20575 h 890120"/>
                  <a:gd name="connsiteX13" fmla="*/ 926272 w 1552362"/>
                  <a:gd name="connsiteY13" fmla="*/ 41054 h 890120"/>
                  <a:gd name="connsiteX14" fmla="*/ 976582 w 1552362"/>
                  <a:gd name="connsiteY14" fmla="*/ 8651 h 890120"/>
                  <a:gd name="connsiteX15" fmla="*/ 1055608 w 1552362"/>
                  <a:gd name="connsiteY15" fmla="*/ 84472 h 890120"/>
                  <a:gd name="connsiteX16" fmla="*/ 1073705 w 1552362"/>
                  <a:gd name="connsiteY16" fmla="*/ 137019 h 890120"/>
                  <a:gd name="connsiteX17" fmla="*/ 1128982 w 1552362"/>
                  <a:gd name="connsiteY17" fmla="*/ 158388 h 890120"/>
                  <a:gd name="connsiteX18" fmla="*/ 1177972 w 1552362"/>
                  <a:gd name="connsiteY18" fmla="*/ 213681 h 890120"/>
                  <a:gd name="connsiteX19" fmla="*/ 1475152 w 1552362"/>
                  <a:gd name="connsiteY19" fmla="*/ 503241 h 890120"/>
                  <a:gd name="connsiteX20" fmla="*/ 1543732 w 1552362"/>
                  <a:gd name="connsiteY20" fmla="*/ 794705 h 890120"/>
                  <a:gd name="connsiteX21" fmla="*/ 1277032 w 1552362"/>
                  <a:gd name="connsiteY21" fmla="*/ 762321 h 890120"/>
                  <a:gd name="connsiteX22" fmla="*/ 1219882 w 1552362"/>
                  <a:gd name="connsiteY22" fmla="*/ 889956 h 890120"/>
                  <a:gd name="connsiteX23" fmla="*/ 1014142 w 1552362"/>
                  <a:gd name="connsiteY23" fmla="*/ 787086 h 890120"/>
                  <a:gd name="connsiteX24" fmla="*/ 787954 w 1552362"/>
                  <a:gd name="connsiteY24" fmla="*/ 592313 h 890120"/>
                  <a:gd name="connsiteX25" fmla="*/ 768905 w 1552362"/>
                  <a:gd name="connsiteY25" fmla="*/ 577074 h 890120"/>
                  <a:gd name="connsiteX26" fmla="*/ 744140 w 1552362"/>
                  <a:gd name="connsiteY26" fmla="*/ 592314 h 890120"/>
                  <a:gd name="connsiteX27" fmla="*/ 723185 w 1552362"/>
                  <a:gd name="connsiteY27" fmla="*/ 582789 h 890120"/>
                  <a:gd name="connsiteX28" fmla="*/ 698420 w 1552362"/>
                  <a:gd name="connsiteY28" fmla="*/ 605649 h 890120"/>
                  <a:gd name="connsiteX29" fmla="*/ 643175 w 1552362"/>
                  <a:gd name="connsiteY29" fmla="*/ 596124 h 890120"/>
                  <a:gd name="connsiteX30" fmla="*/ 572690 w 1552362"/>
                  <a:gd name="connsiteY30" fmla="*/ 634224 h 890120"/>
                  <a:gd name="connsiteX31" fmla="*/ 542210 w 1552362"/>
                  <a:gd name="connsiteY31" fmla="*/ 628509 h 890120"/>
                  <a:gd name="connsiteX32" fmla="*/ 519350 w 1552362"/>
                  <a:gd name="connsiteY32" fmla="*/ 647559 h 890120"/>
                  <a:gd name="connsiteX33" fmla="*/ 484554 w 1552362"/>
                  <a:gd name="connsiteY33" fmla="*/ 653736 h 890120"/>
                  <a:gd name="connsiteX34" fmla="*/ 414575 w 1552362"/>
                  <a:gd name="connsiteY34" fmla="*/ 693279 h 890120"/>
                  <a:gd name="connsiteX35" fmla="*/ 396924 w 1552362"/>
                  <a:gd name="connsiteY35" fmla="*/ 668976 h 890120"/>
                  <a:gd name="connsiteX36" fmla="*/ 351710 w 1552362"/>
                  <a:gd name="connsiteY36" fmla="*/ 641844 h 890120"/>
                  <a:gd name="connsiteX37" fmla="*/ 284529 w 1552362"/>
                  <a:gd name="connsiteY37" fmla="*/ 651831 h 890120"/>
                  <a:gd name="connsiteX38" fmla="*/ 229042 w 1552362"/>
                  <a:gd name="connsiteY38" fmla="*/ 640335 h 890120"/>
                  <a:gd name="connsiteX39" fmla="*/ 160648 w 1552362"/>
                  <a:gd name="connsiteY39" fmla="*/ 664624 h 890120"/>
                  <a:gd name="connsiteX40" fmla="*/ 130611 w 1552362"/>
                  <a:gd name="connsiteY40" fmla="*/ 644892 h 890120"/>
                  <a:gd name="connsiteX41" fmla="*/ 23453 w 1552362"/>
                  <a:gd name="connsiteY41" fmla="*/ 723299 h 890120"/>
                  <a:gd name="connsiteX42" fmla="*/ 0 w 1552362"/>
                  <a:gd name="connsiteY42" fmla="*/ 685658 h 890120"/>
                  <a:gd name="connsiteX43" fmla="*/ 66081 w 1552362"/>
                  <a:gd name="connsiteY43" fmla="*/ 258479 h 890120"/>
                  <a:gd name="connsiteX44" fmla="*/ 94621 w 1552362"/>
                  <a:gd name="connsiteY44" fmla="*/ 175039 h 890120"/>
                  <a:gd name="connsiteX45" fmla="*/ 92902 w 1552362"/>
                  <a:gd name="connsiteY45" fmla="*/ 152655 h 890120"/>
                  <a:gd name="connsiteX46" fmla="*/ 198802 w 1552362"/>
                  <a:gd name="connsiteY46" fmla="*/ 91713 h 890120"/>
                  <a:gd name="connsiteX47" fmla="*/ 359806 w 1552362"/>
                  <a:gd name="connsiteY47"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475152 w 1623515"/>
                  <a:gd name="connsiteY19" fmla="*/ 503241 h 890120"/>
                  <a:gd name="connsiteX20" fmla="*/ 1621836 w 1623515"/>
                  <a:gd name="connsiteY20" fmla="*/ 594680 h 890120"/>
                  <a:gd name="connsiteX21" fmla="*/ 1543732 w 1623515"/>
                  <a:gd name="connsiteY21" fmla="*/ 794705 h 890120"/>
                  <a:gd name="connsiteX22" fmla="*/ 1277032 w 1623515"/>
                  <a:gd name="connsiteY22" fmla="*/ 762321 h 890120"/>
                  <a:gd name="connsiteX23" fmla="*/ 1219882 w 1623515"/>
                  <a:gd name="connsiteY23" fmla="*/ 889956 h 890120"/>
                  <a:gd name="connsiteX24" fmla="*/ 1014142 w 1623515"/>
                  <a:gd name="connsiteY24" fmla="*/ 787086 h 890120"/>
                  <a:gd name="connsiteX25" fmla="*/ 787954 w 1623515"/>
                  <a:gd name="connsiteY25" fmla="*/ 592313 h 890120"/>
                  <a:gd name="connsiteX26" fmla="*/ 768905 w 1623515"/>
                  <a:gd name="connsiteY26" fmla="*/ 577074 h 890120"/>
                  <a:gd name="connsiteX27" fmla="*/ 744140 w 1623515"/>
                  <a:gd name="connsiteY27" fmla="*/ 592314 h 890120"/>
                  <a:gd name="connsiteX28" fmla="*/ 723185 w 1623515"/>
                  <a:gd name="connsiteY28" fmla="*/ 582789 h 890120"/>
                  <a:gd name="connsiteX29" fmla="*/ 698420 w 1623515"/>
                  <a:gd name="connsiteY29" fmla="*/ 605649 h 890120"/>
                  <a:gd name="connsiteX30" fmla="*/ 643175 w 1623515"/>
                  <a:gd name="connsiteY30" fmla="*/ 596124 h 890120"/>
                  <a:gd name="connsiteX31" fmla="*/ 572690 w 1623515"/>
                  <a:gd name="connsiteY31" fmla="*/ 634224 h 890120"/>
                  <a:gd name="connsiteX32" fmla="*/ 542210 w 1623515"/>
                  <a:gd name="connsiteY32" fmla="*/ 628509 h 890120"/>
                  <a:gd name="connsiteX33" fmla="*/ 519350 w 1623515"/>
                  <a:gd name="connsiteY33" fmla="*/ 647559 h 890120"/>
                  <a:gd name="connsiteX34" fmla="*/ 484554 w 1623515"/>
                  <a:gd name="connsiteY34" fmla="*/ 653736 h 890120"/>
                  <a:gd name="connsiteX35" fmla="*/ 414575 w 1623515"/>
                  <a:gd name="connsiteY35" fmla="*/ 693279 h 890120"/>
                  <a:gd name="connsiteX36" fmla="*/ 396924 w 1623515"/>
                  <a:gd name="connsiteY36" fmla="*/ 668976 h 890120"/>
                  <a:gd name="connsiteX37" fmla="*/ 351710 w 1623515"/>
                  <a:gd name="connsiteY37" fmla="*/ 641844 h 890120"/>
                  <a:gd name="connsiteX38" fmla="*/ 284529 w 1623515"/>
                  <a:gd name="connsiteY38" fmla="*/ 651831 h 890120"/>
                  <a:gd name="connsiteX39" fmla="*/ 229042 w 1623515"/>
                  <a:gd name="connsiteY39" fmla="*/ 640335 h 890120"/>
                  <a:gd name="connsiteX40" fmla="*/ 160648 w 1623515"/>
                  <a:gd name="connsiteY40" fmla="*/ 664624 h 890120"/>
                  <a:gd name="connsiteX41" fmla="*/ 130611 w 1623515"/>
                  <a:gd name="connsiteY41" fmla="*/ 644892 h 890120"/>
                  <a:gd name="connsiteX42" fmla="*/ 23453 w 1623515"/>
                  <a:gd name="connsiteY42" fmla="*/ 723299 h 890120"/>
                  <a:gd name="connsiteX43" fmla="*/ 0 w 1623515"/>
                  <a:gd name="connsiteY43" fmla="*/ 685658 h 890120"/>
                  <a:gd name="connsiteX44" fmla="*/ 66081 w 1623515"/>
                  <a:gd name="connsiteY44" fmla="*/ 258479 h 890120"/>
                  <a:gd name="connsiteX45" fmla="*/ 94621 w 1623515"/>
                  <a:gd name="connsiteY45" fmla="*/ 175039 h 890120"/>
                  <a:gd name="connsiteX46" fmla="*/ 92902 w 1623515"/>
                  <a:gd name="connsiteY46" fmla="*/ 152655 h 890120"/>
                  <a:gd name="connsiteX47" fmla="*/ 198802 w 1623515"/>
                  <a:gd name="connsiteY47" fmla="*/ 91713 h 890120"/>
                  <a:gd name="connsiteX48" fmla="*/ 359806 w 1623515"/>
                  <a:gd name="connsiteY48"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498011 w 1623515"/>
                  <a:gd name="connsiteY19" fmla="*/ 387035 h 890120"/>
                  <a:gd name="connsiteX20" fmla="*/ 1475152 w 1623515"/>
                  <a:gd name="connsiteY20" fmla="*/ 503241 h 890120"/>
                  <a:gd name="connsiteX21" fmla="*/ 1621836 w 1623515"/>
                  <a:gd name="connsiteY21" fmla="*/ 594680 h 890120"/>
                  <a:gd name="connsiteX22" fmla="*/ 1543732 w 1623515"/>
                  <a:gd name="connsiteY22" fmla="*/ 794705 h 890120"/>
                  <a:gd name="connsiteX23" fmla="*/ 1277032 w 1623515"/>
                  <a:gd name="connsiteY23" fmla="*/ 762321 h 890120"/>
                  <a:gd name="connsiteX24" fmla="*/ 1219882 w 1623515"/>
                  <a:gd name="connsiteY24" fmla="*/ 889956 h 890120"/>
                  <a:gd name="connsiteX25" fmla="*/ 1014142 w 1623515"/>
                  <a:gd name="connsiteY25" fmla="*/ 787086 h 890120"/>
                  <a:gd name="connsiteX26" fmla="*/ 787954 w 1623515"/>
                  <a:gd name="connsiteY26" fmla="*/ 592313 h 890120"/>
                  <a:gd name="connsiteX27" fmla="*/ 768905 w 1623515"/>
                  <a:gd name="connsiteY27" fmla="*/ 577074 h 890120"/>
                  <a:gd name="connsiteX28" fmla="*/ 744140 w 1623515"/>
                  <a:gd name="connsiteY28" fmla="*/ 592314 h 890120"/>
                  <a:gd name="connsiteX29" fmla="*/ 723185 w 1623515"/>
                  <a:gd name="connsiteY29" fmla="*/ 582789 h 890120"/>
                  <a:gd name="connsiteX30" fmla="*/ 698420 w 1623515"/>
                  <a:gd name="connsiteY30" fmla="*/ 605649 h 890120"/>
                  <a:gd name="connsiteX31" fmla="*/ 643175 w 1623515"/>
                  <a:gd name="connsiteY31" fmla="*/ 596124 h 890120"/>
                  <a:gd name="connsiteX32" fmla="*/ 572690 w 1623515"/>
                  <a:gd name="connsiteY32" fmla="*/ 634224 h 890120"/>
                  <a:gd name="connsiteX33" fmla="*/ 542210 w 1623515"/>
                  <a:gd name="connsiteY33" fmla="*/ 628509 h 890120"/>
                  <a:gd name="connsiteX34" fmla="*/ 519350 w 1623515"/>
                  <a:gd name="connsiteY34" fmla="*/ 647559 h 890120"/>
                  <a:gd name="connsiteX35" fmla="*/ 484554 w 1623515"/>
                  <a:gd name="connsiteY35" fmla="*/ 653736 h 890120"/>
                  <a:gd name="connsiteX36" fmla="*/ 414575 w 1623515"/>
                  <a:gd name="connsiteY36" fmla="*/ 693279 h 890120"/>
                  <a:gd name="connsiteX37" fmla="*/ 396924 w 1623515"/>
                  <a:gd name="connsiteY37" fmla="*/ 668976 h 890120"/>
                  <a:gd name="connsiteX38" fmla="*/ 351710 w 1623515"/>
                  <a:gd name="connsiteY38" fmla="*/ 641844 h 890120"/>
                  <a:gd name="connsiteX39" fmla="*/ 284529 w 1623515"/>
                  <a:gd name="connsiteY39" fmla="*/ 651831 h 890120"/>
                  <a:gd name="connsiteX40" fmla="*/ 229042 w 1623515"/>
                  <a:gd name="connsiteY40" fmla="*/ 640335 h 890120"/>
                  <a:gd name="connsiteX41" fmla="*/ 160648 w 1623515"/>
                  <a:gd name="connsiteY41" fmla="*/ 664624 h 890120"/>
                  <a:gd name="connsiteX42" fmla="*/ 130611 w 1623515"/>
                  <a:gd name="connsiteY42" fmla="*/ 644892 h 890120"/>
                  <a:gd name="connsiteX43" fmla="*/ 23453 w 1623515"/>
                  <a:gd name="connsiteY43" fmla="*/ 723299 h 890120"/>
                  <a:gd name="connsiteX44" fmla="*/ 0 w 1623515"/>
                  <a:gd name="connsiteY44" fmla="*/ 685658 h 890120"/>
                  <a:gd name="connsiteX45" fmla="*/ 66081 w 1623515"/>
                  <a:gd name="connsiteY45" fmla="*/ 258479 h 890120"/>
                  <a:gd name="connsiteX46" fmla="*/ 94621 w 1623515"/>
                  <a:gd name="connsiteY46" fmla="*/ 175039 h 890120"/>
                  <a:gd name="connsiteX47" fmla="*/ 92902 w 1623515"/>
                  <a:gd name="connsiteY47" fmla="*/ 152655 h 890120"/>
                  <a:gd name="connsiteX48" fmla="*/ 198802 w 1623515"/>
                  <a:gd name="connsiteY48" fmla="*/ 91713 h 890120"/>
                  <a:gd name="connsiteX49" fmla="*/ 359806 w 1623515"/>
                  <a:gd name="connsiteY49"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437051 w 1623515"/>
                  <a:gd name="connsiteY19" fmla="*/ 287975 h 890120"/>
                  <a:gd name="connsiteX20" fmla="*/ 1498011 w 1623515"/>
                  <a:gd name="connsiteY20" fmla="*/ 38703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498011 w 1623515"/>
                  <a:gd name="connsiteY20" fmla="*/ 38703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75152 w 1623515"/>
                  <a:gd name="connsiteY21" fmla="*/ 503241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02762 w 1623515"/>
                  <a:gd name="connsiteY21" fmla="*/ 169866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02762 w 1623515"/>
                  <a:gd name="connsiteY21" fmla="*/ 169866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623515"/>
                  <a:gd name="connsiteY0" fmla="*/ 130192 h 890120"/>
                  <a:gd name="connsiteX1" fmla="*/ 372157 w 1623515"/>
                  <a:gd name="connsiteY1" fmla="*/ 143906 h 890120"/>
                  <a:gd name="connsiteX2" fmla="*/ 393620 w 1623515"/>
                  <a:gd name="connsiteY2" fmla="*/ 129398 h 890120"/>
                  <a:gd name="connsiteX3" fmla="*/ 412942 w 1623515"/>
                  <a:gd name="connsiteY3" fmla="*/ 151544 h 890120"/>
                  <a:gd name="connsiteX4" fmla="*/ 568966 w 1623515"/>
                  <a:gd name="connsiteY4" fmla="*/ 85345 h 890120"/>
                  <a:gd name="connsiteX5" fmla="*/ 606980 w 1623515"/>
                  <a:gd name="connsiteY5" fmla="*/ 45578 h 890120"/>
                  <a:gd name="connsiteX6" fmla="*/ 639365 w 1623515"/>
                  <a:gd name="connsiteY6" fmla="*/ 30338 h 890120"/>
                  <a:gd name="connsiteX7" fmla="*/ 680918 w 1623515"/>
                  <a:gd name="connsiteY7" fmla="*/ 44117 h 890120"/>
                  <a:gd name="connsiteX8" fmla="*/ 748071 w 1623515"/>
                  <a:gd name="connsiteY8" fmla="*/ 11430 h 890120"/>
                  <a:gd name="connsiteX9" fmla="*/ 775335 w 1623515"/>
                  <a:gd name="connsiteY9" fmla="*/ 9066 h 890120"/>
                  <a:gd name="connsiteX10" fmla="*/ 789263 w 1623515"/>
                  <a:gd name="connsiteY10" fmla="*/ 0 h 890120"/>
                  <a:gd name="connsiteX11" fmla="*/ 856416 w 1623515"/>
                  <a:gd name="connsiteY11" fmla="*/ 30782 h 890120"/>
                  <a:gd name="connsiteX12" fmla="*/ 899788 w 1623515"/>
                  <a:gd name="connsiteY12" fmla="*/ 20575 h 890120"/>
                  <a:gd name="connsiteX13" fmla="*/ 926272 w 1623515"/>
                  <a:gd name="connsiteY13" fmla="*/ 41054 h 890120"/>
                  <a:gd name="connsiteX14" fmla="*/ 976582 w 1623515"/>
                  <a:gd name="connsiteY14" fmla="*/ 8651 h 890120"/>
                  <a:gd name="connsiteX15" fmla="*/ 1055608 w 1623515"/>
                  <a:gd name="connsiteY15" fmla="*/ 84472 h 890120"/>
                  <a:gd name="connsiteX16" fmla="*/ 1073705 w 1623515"/>
                  <a:gd name="connsiteY16" fmla="*/ 137019 h 890120"/>
                  <a:gd name="connsiteX17" fmla="*/ 1128982 w 1623515"/>
                  <a:gd name="connsiteY17" fmla="*/ 158388 h 890120"/>
                  <a:gd name="connsiteX18" fmla="*/ 1177972 w 1623515"/>
                  <a:gd name="connsiteY18" fmla="*/ 213681 h 890120"/>
                  <a:gd name="connsiteX19" fmla="*/ 1202736 w 1623515"/>
                  <a:gd name="connsiteY19" fmla="*/ 217490 h 890120"/>
                  <a:gd name="connsiteX20" fmla="*/ 1326561 w 1623515"/>
                  <a:gd name="connsiteY20" fmla="*/ 192725 h 890120"/>
                  <a:gd name="connsiteX21" fmla="*/ 1402762 w 1623515"/>
                  <a:gd name="connsiteY21" fmla="*/ 169866 h 890120"/>
                  <a:gd name="connsiteX22" fmla="*/ 1621836 w 1623515"/>
                  <a:gd name="connsiteY22" fmla="*/ 594680 h 890120"/>
                  <a:gd name="connsiteX23" fmla="*/ 1543732 w 1623515"/>
                  <a:gd name="connsiteY23" fmla="*/ 794705 h 890120"/>
                  <a:gd name="connsiteX24" fmla="*/ 1277032 w 1623515"/>
                  <a:gd name="connsiteY24" fmla="*/ 762321 h 890120"/>
                  <a:gd name="connsiteX25" fmla="*/ 1219882 w 1623515"/>
                  <a:gd name="connsiteY25" fmla="*/ 889956 h 890120"/>
                  <a:gd name="connsiteX26" fmla="*/ 1014142 w 1623515"/>
                  <a:gd name="connsiteY26" fmla="*/ 787086 h 890120"/>
                  <a:gd name="connsiteX27" fmla="*/ 787954 w 1623515"/>
                  <a:gd name="connsiteY27" fmla="*/ 592313 h 890120"/>
                  <a:gd name="connsiteX28" fmla="*/ 768905 w 1623515"/>
                  <a:gd name="connsiteY28" fmla="*/ 577074 h 890120"/>
                  <a:gd name="connsiteX29" fmla="*/ 744140 w 1623515"/>
                  <a:gd name="connsiteY29" fmla="*/ 592314 h 890120"/>
                  <a:gd name="connsiteX30" fmla="*/ 723185 w 1623515"/>
                  <a:gd name="connsiteY30" fmla="*/ 582789 h 890120"/>
                  <a:gd name="connsiteX31" fmla="*/ 698420 w 1623515"/>
                  <a:gd name="connsiteY31" fmla="*/ 605649 h 890120"/>
                  <a:gd name="connsiteX32" fmla="*/ 643175 w 1623515"/>
                  <a:gd name="connsiteY32" fmla="*/ 596124 h 890120"/>
                  <a:gd name="connsiteX33" fmla="*/ 572690 w 1623515"/>
                  <a:gd name="connsiteY33" fmla="*/ 634224 h 890120"/>
                  <a:gd name="connsiteX34" fmla="*/ 542210 w 1623515"/>
                  <a:gd name="connsiteY34" fmla="*/ 628509 h 890120"/>
                  <a:gd name="connsiteX35" fmla="*/ 519350 w 1623515"/>
                  <a:gd name="connsiteY35" fmla="*/ 647559 h 890120"/>
                  <a:gd name="connsiteX36" fmla="*/ 484554 w 1623515"/>
                  <a:gd name="connsiteY36" fmla="*/ 653736 h 890120"/>
                  <a:gd name="connsiteX37" fmla="*/ 414575 w 1623515"/>
                  <a:gd name="connsiteY37" fmla="*/ 693279 h 890120"/>
                  <a:gd name="connsiteX38" fmla="*/ 396924 w 1623515"/>
                  <a:gd name="connsiteY38" fmla="*/ 668976 h 890120"/>
                  <a:gd name="connsiteX39" fmla="*/ 351710 w 1623515"/>
                  <a:gd name="connsiteY39" fmla="*/ 641844 h 890120"/>
                  <a:gd name="connsiteX40" fmla="*/ 284529 w 1623515"/>
                  <a:gd name="connsiteY40" fmla="*/ 651831 h 890120"/>
                  <a:gd name="connsiteX41" fmla="*/ 229042 w 1623515"/>
                  <a:gd name="connsiteY41" fmla="*/ 640335 h 890120"/>
                  <a:gd name="connsiteX42" fmla="*/ 160648 w 1623515"/>
                  <a:gd name="connsiteY42" fmla="*/ 664624 h 890120"/>
                  <a:gd name="connsiteX43" fmla="*/ 130611 w 1623515"/>
                  <a:gd name="connsiteY43" fmla="*/ 644892 h 890120"/>
                  <a:gd name="connsiteX44" fmla="*/ 23453 w 1623515"/>
                  <a:gd name="connsiteY44" fmla="*/ 723299 h 890120"/>
                  <a:gd name="connsiteX45" fmla="*/ 0 w 1623515"/>
                  <a:gd name="connsiteY45" fmla="*/ 685658 h 890120"/>
                  <a:gd name="connsiteX46" fmla="*/ 66081 w 1623515"/>
                  <a:gd name="connsiteY46" fmla="*/ 258479 h 890120"/>
                  <a:gd name="connsiteX47" fmla="*/ 94621 w 1623515"/>
                  <a:gd name="connsiteY47" fmla="*/ 175039 h 890120"/>
                  <a:gd name="connsiteX48" fmla="*/ 92902 w 1623515"/>
                  <a:gd name="connsiteY48" fmla="*/ 152655 h 890120"/>
                  <a:gd name="connsiteX49" fmla="*/ 198802 w 1623515"/>
                  <a:gd name="connsiteY49" fmla="*/ 91713 h 890120"/>
                  <a:gd name="connsiteX50" fmla="*/ 359806 w 1623515"/>
                  <a:gd name="connsiteY50" fmla="*/ 130192 h 890120"/>
                  <a:gd name="connsiteX0" fmla="*/ 359806 w 1557301"/>
                  <a:gd name="connsiteY0" fmla="*/ 130192 h 890120"/>
                  <a:gd name="connsiteX1" fmla="*/ 372157 w 1557301"/>
                  <a:gd name="connsiteY1" fmla="*/ 143906 h 890120"/>
                  <a:gd name="connsiteX2" fmla="*/ 393620 w 1557301"/>
                  <a:gd name="connsiteY2" fmla="*/ 129398 h 890120"/>
                  <a:gd name="connsiteX3" fmla="*/ 412942 w 1557301"/>
                  <a:gd name="connsiteY3" fmla="*/ 151544 h 890120"/>
                  <a:gd name="connsiteX4" fmla="*/ 568966 w 1557301"/>
                  <a:gd name="connsiteY4" fmla="*/ 85345 h 890120"/>
                  <a:gd name="connsiteX5" fmla="*/ 606980 w 1557301"/>
                  <a:gd name="connsiteY5" fmla="*/ 45578 h 890120"/>
                  <a:gd name="connsiteX6" fmla="*/ 639365 w 1557301"/>
                  <a:gd name="connsiteY6" fmla="*/ 30338 h 890120"/>
                  <a:gd name="connsiteX7" fmla="*/ 680918 w 1557301"/>
                  <a:gd name="connsiteY7" fmla="*/ 44117 h 890120"/>
                  <a:gd name="connsiteX8" fmla="*/ 748071 w 1557301"/>
                  <a:gd name="connsiteY8" fmla="*/ 11430 h 890120"/>
                  <a:gd name="connsiteX9" fmla="*/ 775335 w 1557301"/>
                  <a:gd name="connsiteY9" fmla="*/ 9066 h 890120"/>
                  <a:gd name="connsiteX10" fmla="*/ 789263 w 1557301"/>
                  <a:gd name="connsiteY10" fmla="*/ 0 h 890120"/>
                  <a:gd name="connsiteX11" fmla="*/ 856416 w 1557301"/>
                  <a:gd name="connsiteY11" fmla="*/ 30782 h 890120"/>
                  <a:gd name="connsiteX12" fmla="*/ 899788 w 1557301"/>
                  <a:gd name="connsiteY12" fmla="*/ 20575 h 890120"/>
                  <a:gd name="connsiteX13" fmla="*/ 926272 w 1557301"/>
                  <a:gd name="connsiteY13" fmla="*/ 41054 h 890120"/>
                  <a:gd name="connsiteX14" fmla="*/ 976582 w 1557301"/>
                  <a:gd name="connsiteY14" fmla="*/ 8651 h 890120"/>
                  <a:gd name="connsiteX15" fmla="*/ 1055608 w 1557301"/>
                  <a:gd name="connsiteY15" fmla="*/ 84472 h 890120"/>
                  <a:gd name="connsiteX16" fmla="*/ 1073705 w 1557301"/>
                  <a:gd name="connsiteY16" fmla="*/ 137019 h 890120"/>
                  <a:gd name="connsiteX17" fmla="*/ 1128982 w 1557301"/>
                  <a:gd name="connsiteY17" fmla="*/ 158388 h 890120"/>
                  <a:gd name="connsiteX18" fmla="*/ 1177972 w 1557301"/>
                  <a:gd name="connsiteY18" fmla="*/ 213681 h 890120"/>
                  <a:gd name="connsiteX19" fmla="*/ 1202736 w 1557301"/>
                  <a:gd name="connsiteY19" fmla="*/ 217490 h 890120"/>
                  <a:gd name="connsiteX20" fmla="*/ 1326561 w 1557301"/>
                  <a:gd name="connsiteY20" fmla="*/ 192725 h 890120"/>
                  <a:gd name="connsiteX21" fmla="*/ 1402762 w 1557301"/>
                  <a:gd name="connsiteY21" fmla="*/ 169866 h 890120"/>
                  <a:gd name="connsiteX22" fmla="*/ 1511346 w 1557301"/>
                  <a:gd name="connsiteY22" fmla="*/ 23180 h 890120"/>
                  <a:gd name="connsiteX23" fmla="*/ 1543732 w 1557301"/>
                  <a:gd name="connsiteY23" fmla="*/ 794705 h 890120"/>
                  <a:gd name="connsiteX24" fmla="*/ 1277032 w 1557301"/>
                  <a:gd name="connsiteY24" fmla="*/ 762321 h 890120"/>
                  <a:gd name="connsiteX25" fmla="*/ 1219882 w 1557301"/>
                  <a:gd name="connsiteY25" fmla="*/ 889956 h 890120"/>
                  <a:gd name="connsiteX26" fmla="*/ 1014142 w 1557301"/>
                  <a:gd name="connsiteY26" fmla="*/ 787086 h 890120"/>
                  <a:gd name="connsiteX27" fmla="*/ 787954 w 1557301"/>
                  <a:gd name="connsiteY27" fmla="*/ 592313 h 890120"/>
                  <a:gd name="connsiteX28" fmla="*/ 768905 w 1557301"/>
                  <a:gd name="connsiteY28" fmla="*/ 577074 h 890120"/>
                  <a:gd name="connsiteX29" fmla="*/ 744140 w 1557301"/>
                  <a:gd name="connsiteY29" fmla="*/ 592314 h 890120"/>
                  <a:gd name="connsiteX30" fmla="*/ 723185 w 1557301"/>
                  <a:gd name="connsiteY30" fmla="*/ 582789 h 890120"/>
                  <a:gd name="connsiteX31" fmla="*/ 698420 w 1557301"/>
                  <a:gd name="connsiteY31" fmla="*/ 605649 h 890120"/>
                  <a:gd name="connsiteX32" fmla="*/ 643175 w 1557301"/>
                  <a:gd name="connsiteY32" fmla="*/ 596124 h 890120"/>
                  <a:gd name="connsiteX33" fmla="*/ 572690 w 1557301"/>
                  <a:gd name="connsiteY33" fmla="*/ 634224 h 890120"/>
                  <a:gd name="connsiteX34" fmla="*/ 542210 w 1557301"/>
                  <a:gd name="connsiteY34" fmla="*/ 628509 h 890120"/>
                  <a:gd name="connsiteX35" fmla="*/ 519350 w 1557301"/>
                  <a:gd name="connsiteY35" fmla="*/ 647559 h 890120"/>
                  <a:gd name="connsiteX36" fmla="*/ 484554 w 1557301"/>
                  <a:gd name="connsiteY36" fmla="*/ 653736 h 890120"/>
                  <a:gd name="connsiteX37" fmla="*/ 414575 w 1557301"/>
                  <a:gd name="connsiteY37" fmla="*/ 693279 h 890120"/>
                  <a:gd name="connsiteX38" fmla="*/ 396924 w 1557301"/>
                  <a:gd name="connsiteY38" fmla="*/ 668976 h 890120"/>
                  <a:gd name="connsiteX39" fmla="*/ 351710 w 1557301"/>
                  <a:gd name="connsiteY39" fmla="*/ 641844 h 890120"/>
                  <a:gd name="connsiteX40" fmla="*/ 284529 w 1557301"/>
                  <a:gd name="connsiteY40" fmla="*/ 651831 h 890120"/>
                  <a:gd name="connsiteX41" fmla="*/ 229042 w 1557301"/>
                  <a:gd name="connsiteY41" fmla="*/ 640335 h 890120"/>
                  <a:gd name="connsiteX42" fmla="*/ 160648 w 1557301"/>
                  <a:gd name="connsiteY42" fmla="*/ 664624 h 890120"/>
                  <a:gd name="connsiteX43" fmla="*/ 130611 w 1557301"/>
                  <a:gd name="connsiteY43" fmla="*/ 644892 h 890120"/>
                  <a:gd name="connsiteX44" fmla="*/ 23453 w 1557301"/>
                  <a:gd name="connsiteY44" fmla="*/ 723299 h 890120"/>
                  <a:gd name="connsiteX45" fmla="*/ 0 w 1557301"/>
                  <a:gd name="connsiteY45" fmla="*/ 685658 h 890120"/>
                  <a:gd name="connsiteX46" fmla="*/ 66081 w 1557301"/>
                  <a:gd name="connsiteY46" fmla="*/ 258479 h 890120"/>
                  <a:gd name="connsiteX47" fmla="*/ 94621 w 1557301"/>
                  <a:gd name="connsiteY47" fmla="*/ 175039 h 890120"/>
                  <a:gd name="connsiteX48" fmla="*/ 92902 w 1557301"/>
                  <a:gd name="connsiteY48" fmla="*/ 152655 h 890120"/>
                  <a:gd name="connsiteX49" fmla="*/ 198802 w 1557301"/>
                  <a:gd name="connsiteY49" fmla="*/ 91713 h 890120"/>
                  <a:gd name="connsiteX50" fmla="*/ 359806 w 1557301"/>
                  <a:gd name="connsiteY50" fmla="*/ 130192 h 890120"/>
                  <a:gd name="connsiteX0" fmla="*/ 359806 w 1557301"/>
                  <a:gd name="connsiteY0" fmla="*/ 130192 h 890120"/>
                  <a:gd name="connsiteX1" fmla="*/ 372157 w 1557301"/>
                  <a:gd name="connsiteY1" fmla="*/ 143906 h 890120"/>
                  <a:gd name="connsiteX2" fmla="*/ 393620 w 1557301"/>
                  <a:gd name="connsiteY2" fmla="*/ 129398 h 890120"/>
                  <a:gd name="connsiteX3" fmla="*/ 412942 w 1557301"/>
                  <a:gd name="connsiteY3" fmla="*/ 151544 h 890120"/>
                  <a:gd name="connsiteX4" fmla="*/ 568966 w 1557301"/>
                  <a:gd name="connsiteY4" fmla="*/ 85345 h 890120"/>
                  <a:gd name="connsiteX5" fmla="*/ 606980 w 1557301"/>
                  <a:gd name="connsiteY5" fmla="*/ 45578 h 890120"/>
                  <a:gd name="connsiteX6" fmla="*/ 639365 w 1557301"/>
                  <a:gd name="connsiteY6" fmla="*/ 30338 h 890120"/>
                  <a:gd name="connsiteX7" fmla="*/ 680918 w 1557301"/>
                  <a:gd name="connsiteY7" fmla="*/ 44117 h 890120"/>
                  <a:gd name="connsiteX8" fmla="*/ 748071 w 1557301"/>
                  <a:gd name="connsiteY8" fmla="*/ 11430 h 890120"/>
                  <a:gd name="connsiteX9" fmla="*/ 775335 w 1557301"/>
                  <a:gd name="connsiteY9" fmla="*/ 9066 h 890120"/>
                  <a:gd name="connsiteX10" fmla="*/ 789263 w 1557301"/>
                  <a:gd name="connsiteY10" fmla="*/ 0 h 890120"/>
                  <a:gd name="connsiteX11" fmla="*/ 856416 w 1557301"/>
                  <a:gd name="connsiteY11" fmla="*/ 30782 h 890120"/>
                  <a:gd name="connsiteX12" fmla="*/ 899788 w 1557301"/>
                  <a:gd name="connsiteY12" fmla="*/ 20575 h 890120"/>
                  <a:gd name="connsiteX13" fmla="*/ 926272 w 1557301"/>
                  <a:gd name="connsiteY13" fmla="*/ 41054 h 890120"/>
                  <a:gd name="connsiteX14" fmla="*/ 976582 w 1557301"/>
                  <a:gd name="connsiteY14" fmla="*/ 8651 h 890120"/>
                  <a:gd name="connsiteX15" fmla="*/ 1055608 w 1557301"/>
                  <a:gd name="connsiteY15" fmla="*/ 84472 h 890120"/>
                  <a:gd name="connsiteX16" fmla="*/ 1073705 w 1557301"/>
                  <a:gd name="connsiteY16" fmla="*/ 137019 h 890120"/>
                  <a:gd name="connsiteX17" fmla="*/ 1128982 w 1557301"/>
                  <a:gd name="connsiteY17" fmla="*/ 158388 h 890120"/>
                  <a:gd name="connsiteX18" fmla="*/ 1177972 w 1557301"/>
                  <a:gd name="connsiteY18" fmla="*/ 213681 h 890120"/>
                  <a:gd name="connsiteX19" fmla="*/ 1202736 w 1557301"/>
                  <a:gd name="connsiteY19" fmla="*/ 217490 h 890120"/>
                  <a:gd name="connsiteX20" fmla="*/ 1326561 w 1557301"/>
                  <a:gd name="connsiteY20" fmla="*/ 192725 h 890120"/>
                  <a:gd name="connsiteX21" fmla="*/ 1402762 w 1557301"/>
                  <a:gd name="connsiteY21" fmla="*/ 169866 h 890120"/>
                  <a:gd name="connsiteX22" fmla="*/ 1511346 w 1557301"/>
                  <a:gd name="connsiteY22" fmla="*/ 23180 h 890120"/>
                  <a:gd name="connsiteX23" fmla="*/ 1543732 w 1557301"/>
                  <a:gd name="connsiteY23" fmla="*/ 794705 h 890120"/>
                  <a:gd name="connsiteX24" fmla="*/ 1277032 w 1557301"/>
                  <a:gd name="connsiteY24" fmla="*/ 762321 h 890120"/>
                  <a:gd name="connsiteX25" fmla="*/ 1219882 w 1557301"/>
                  <a:gd name="connsiteY25" fmla="*/ 889956 h 890120"/>
                  <a:gd name="connsiteX26" fmla="*/ 1014142 w 1557301"/>
                  <a:gd name="connsiteY26" fmla="*/ 787086 h 890120"/>
                  <a:gd name="connsiteX27" fmla="*/ 787954 w 1557301"/>
                  <a:gd name="connsiteY27" fmla="*/ 592313 h 890120"/>
                  <a:gd name="connsiteX28" fmla="*/ 768905 w 1557301"/>
                  <a:gd name="connsiteY28" fmla="*/ 577074 h 890120"/>
                  <a:gd name="connsiteX29" fmla="*/ 744140 w 1557301"/>
                  <a:gd name="connsiteY29" fmla="*/ 592314 h 890120"/>
                  <a:gd name="connsiteX30" fmla="*/ 723185 w 1557301"/>
                  <a:gd name="connsiteY30" fmla="*/ 582789 h 890120"/>
                  <a:gd name="connsiteX31" fmla="*/ 698420 w 1557301"/>
                  <a:gd name="connsiteY31" fmla="*/ 605649 h 890120"/>
                  <a:gd name="connsiteX32" fmla="*/ 643175 w 1557301"/>
                  <a:gd name="connsiteY32" fmla="*/ 596124 h 890120"/>
                  <a:gd name="connsiteX33" fmla="*/ 572690 w 1557301"/>
                  <a:gd name="connsiteY33" fmla="*/ 634224 h 890120"/>
                  <a:gd name="connsiteX34" fmla="*/ 542210 w 1557301"/>
                  <a:gd name="connsiteY34" fmla="*/ 628509 h 890120"/>
                  <a:gd name="connsiteX35" fmla="*/ 519350 w 1557301"/>
                  <a:gd name="connsiteY35" fmla="*/ 647559 h 890120"/>
                  <a:gd name="connsiteX36" fmla="*/ 484554 w 1557301"/>
                  <a:gd name="connsiteY36" fmla="*/ 653736 h 890120"/>
                  <a:gd name="connsiteX37" fmla="*/ 414575 w 1557301"/>
                  <a:gd name="connsiteY37" fmla="*/ 693279 h 890120"/>
                  <a:gd name="connsiteX38" fmla="*/ 396924 w 1557301"/>
                  <a:gd name="connsiteY38" fmla="*/ 668976 h 890120"/>
                  <a:gd name="connsiteX39" fmla="*/ 351710 w 1557301"/>
                  <a:gd name="connsiteY39" fmla="*/ 641844 h 890120"/>
                  <a:gd name="connsiteX40" fmla="*/ 284529 w 1557301"/>
                  <a:gd name="connsiteY40" fmla="*/ 651831 h 890120"/>
                  <a:gd name="connsiteX41" fmla="*/ 229042 w 1557301"/>
                  <a:gd name="connsiteY41" fmla="*/ 640335 h 890120"/>
                  <a:gd name="connsiteX42" fmla="*/ 160648 w 1557301"/>
                  <a:gd name="connsiteY42" fmla="*/ 664624 h 890120"/>
                  <a:gd name="connsiteX43" fmla="*/ 130611 w 1557301"/>
                  <a:gd name="connsiteY43" fmla="*/ 644892 h 890120"/>
                  <a:gd name="connsiteX44" fmla="*/ 23453 w 1557301"/>
                  <a:gd name="connsiteY44" fmla="*/ 723299 h 890120"/>
                  <a:gd name="connsiteX45" fmla="*/ 0 w 1557301"/>
                  <a:gd name="connsiteY45" fmla="*/ 685658 h 890120"/>
                  <a:gd name="connsiteX46" fmla="*/ 66081 w 1557301"/>
                  <a:gd name="connsiteY46" fmla="*/ 258479 h 890120"/>
                  <a:gd name="connsiteX47" fmla="*/ 94621 w 1557301"/>
                  <a:gd name="connsiteY47" fmla="*/ 175039 h 890120"/>
                  <a:gd name="connsiteX48" fmla="*/ 92902 w 1557301"/>
                  <a:gd name="connsiteY48" fmla="*/ 152655 h 890120"/>
                  <a:gd name="connsiteX49" fmla="*/ 198802 w 1557301"/>
                  <a:gd name="connsiteY49" fmla="*/ 91713 h 890120"/>
                  <a:gd name="connsiteX50" fmla="*/ 359806 w 1557301"/>
                  <a:gd name="connsiteY50" fmla="*/ 130192 h 890120"/>
                  <a:gd name="connsiteX0" fmla="*/ 359806 w 1551962"/>
                  <a:gd name="connsiteY0" fmla="*/ 130192 h 890120"/>
                  <a:gd name="connsiteX1" fmla="*/ 372157 w 1551962"/>
                  <a:gd name="connsiteY1" fmla="*/ 143906 h 890120"/>
                  <a:gd name="connsiteX2" fmla="*/ 393620 w 1551962"/>
                  <a:gd name="connsiteY2" fmla="*/ 129398 h 890120"/>
                  <a:gd name="connsiteX3" fmla="*/ 412942 w 1551962"/>
                  <a:gd name="connsiteY3" fmla="*/ 151544 h 890120"/>
                  <a:gd name="connsiteX4" fmla="*/ 568966 w 1551962"/>
                  <a:gd name="connsiteY4" fmla="*/ 85345 h 890120"/>
                  <a:gd name="connsiteX5" fmla="*/ 606980 w 1551962"/>
                  <a:gd name="connsiteY5" fmla="*/ 45578 h 890120"/>
                  <a:gd name="connsiteX6" fmla="*/ 639365 w 1551962"/>
                  <a:gd name="connsiteY6" fmla="*/ 30338 h 890120"/>
                  <a:gd name="connsiteX7" fmla="*/ 680918 w 1551962"/>
                  <a:gd name="connsiteY7" fmla="*/ 44117 h 890120"/>
                  <a:gd name="connsiteX8" fmla="*/ 748071 w 1551962"/>
                  <a:gd name="connsiteY8" fmla="*/ 11430 h 890120"/>
                  <a:gd name="connsiteX9" fmla="*/ 775335 w 1551962"/>
                  <a:gd name="connsiteY9" fmla="*/ 9066 h 890120"/>
                  <a:gd name="connsiteX10" fmla="*/ 789263 w 1551962"/>
                  <a:gd name="connsiteY10" fmla="*/ 0 h 890120"/>
                  <a:gd name="connsiteX11" fmla="*/ 856416 w 1551962"/>
                  <a:gd name="connsiteY11" fmla="*/ 30782 h 890120"/>
                  <a:gd name="connsiteX12" fmla="*/ 899788 w 1551962"/>
                  <a:gd name="connsiteY12" fmla="*/ 20575 h 890120"/>
                  <a:gd name="connsiteX13" fmla="*/ 926272 w 1551962"/>
                  <a:gd name="connsiteY13" fmla="*/ 41054 h 890120"/>
                  <a:gd name="connsiteX14" fmla="*/ 976582 w 1551962"/>
                  <a:gd name="connsiteY14" fmla="*/ 8651 h 890120"/>
                  <a:gd name="connsiteX15" fmla="*/ 1055608 w 1551962"/>
                  <a:gd name="connsiteY15" fmla="*/ 84472 h 890120"/>
                  <a:gd name="connsiteX16" fmla="*/ 1073705 w 1551962"/>
                  <a:gd name="connsiteY16" fmla="*/ 137019 h 890120"/>
                  <a:gd name="connsiteX17" fmla="*/ 1128982 w 1551962"/>
                  <a:gd name="connsiteY17" fmla="*/ 158388 h 890120"/>
                  <a:gd name="connsiteX18" fmla="*/ 1177972 w 1551962"/>
                  <a:gd name="connsiteY18" fmla="*/ 213681 h 890120"/>
                  <a:gd name="connsiteX19" fmla="*/ 1202736 w 1551962"/>
                  <a:gd name="connsiteY19" fmla="*/ 217490 h 890120"/>
                  <a:gd name="connsiteX20" fmla="*/ 1326561 w 1551962"/>
                  <a:gd name="connsiteY20" fmla="*/ 192725 h 890120"/>
                  <a:gd name="connsiteX21" fmla="*/ 1402762 w 1551962"/>
                  <a:gd name="connsiteY21" fmla="*/ 169866 h 890120"/>
                  <a:gd name="connsiteX22" fmla="*/ 1452291 w 1551962"/>
                  <a:gd name="connsiteY22" fmla="*/ 164150 h 890120"/>
                  <a:gd name="connsiteX23" fmla="*/ 1543732 w 1551962"/>
                  <a:gd name="connsiteY23" fmla="*/ 794705 h 890120"/>
                  <a:gd name="connsiteX24" fmla="*/ 1277032 w 1551962"/>
                  <a:gd name="connsiteY24" fmla="*/ 762321 h 890120"/>
                  <a:gd name="connsiteX25" fmla="*/ 1219882 w 1551962"/>
                  <a:gd name="connsiteY25" fmla="*/ 889956 h 890120"/>
                  <a:gd name="connsiteX26" fmla="*/ 1014142 w 1551962"/>
                  <a:gd name="connsiteY26" fmla="*/ 787086 h 890120"/>
                  <a:gd name="connsiteX27" fmla="*/ 787954 w 1551962"/>
                  <a:gd name="connsiteY27" fmla="*/ 592313 h 890120"/>
                  <a:gd name="connsiteX28" fmla="*/ 768905 w 1551962"/>
                  <a:gd name="connsiteY28" fmla="*/ 577074 h 890120"/>
                  <a:gd name="connsiteX29" fmla="*/ 744140 w 1551962"/>
                  <a:gd name="connsiteY29" fmla="*/ 592314 h 890120"/>
                  <a:gd name="connsiteX30" fmla="*/ 723185 w 1551962"/>
                  <a:gd name="connsiteY30" fmla="*/ 582789 h 890120"/>
                  <a:gd name="connsiteX31" fmla="*/ 698420 w 1551962"/>
                  <a:gd name="connsiteY31" fmla="*/ 605649 h 890120"/>
                  <a:gd name="connsiteX32" fmla="*/ 643175 w 1551962"/>
                  <a:gd name="connsiteY32" fmla="*/ 596124 h 890120"/>
                  <a:gd name="connsiteX33" fmla="*/ 572690 w 1551962"/>
                  <a:gd name="connsiteY33" fmla="*/ 634224 h 890120"/>
                  <a:gd name="connsiteX34" fmla="*/ 542210 w 1551962"/>
                  <a:gd name="connsiteY34" fmla="*/ 628509 h 890120"/>
                  <a:gd name="connsiteX35" fmla="*/ 519350 w 1551962"/>
                  <a:gd name="connsiteY35" fmla="*/ 647559 h 890120"/>
                  <a:gd name="connsiteX36" fmla="*/ 484554 w 1551962"/>
                  <a:gd name="connsiteY36" fmla="*/ 653736 h 890120"/>
                  <a:gd name="connsiteX37" fmla="*/ 414575 w 1551962"/>
                  <a:gd name="connsiteY37" fmla="*/ 693279 h 890120"/>
                  <a:gd name="connsiteX38" fmla="*/ 396924 w 1551962"/>
                  <a:gd name="connsiteY38" fmla="*/ 668976 h 890120"/>
                  <a:gd name="connsiteX39" fmla="*/ 351710 w 1551962"/>
                  <a:gd name="connsiteY39" fmla="*/ 641844 h 890120"/>
                  <a:gd name="connsiteX40" fmla="*/ 284529 w 1551962"/>
                  <a:gd name="connsiteY40" fmla="*/ 651831 h 890120"/>
                  <a:gd name="connsiteX41" fmla="*/ 229042 w 1551962"/>
                  <a:gd name="connsiteY41" fmla="*/ 640335 h 890120"/>
                  <a:gd name="connsiteX42" fmla="*/ 160648 w 1551962"/>
                  <a:gd name="connsiteY42" fmla="*/ 664624 h 890120"/>
                  <a:gd name="connsiteX43" fmla="*/ 130611 w 1551962"/>
                  <a:gd name="connsiteY43" fmla="*/ 644892 h 890120"/>
                  <a:gd name="connsiteX44" fmla="*/ 23453 w 1551962"/>
                  <a:gd name="connsiteY44" fmla="*/ 723299 h 890120"/>
                  <a:gd name="connsiteX45" fmla="*/ 0 w 1551962"/>
                  <a:gd name="connsiteY45" fmla="*/ 685658 h 890120"/>
                  <a:gd name="connsiteX46" fmla="*/ 66081 w 1551962"/>
                  <a:gd name="connsiteY46" fmla="*/ 258479 h 890120"/>
                  <a:gd name="connsiteX47" fmla="*/ 94621 w 1551962"/>
                  <a:gd name="connsiteY47" fmla="*/ 175039 h 890120"/>
                  <a:gd name="connsiteX48" fmla="*/ 92902 w 1551962"/>
                  <a:gd name="connsiteY48" fmla="*/ 152655 h 890120"/>
                  <a:gd name="connsiteX49" fmla="*/ 198802 w 1551962"/>
                  <a:gd name="connsiteY49" fmla="*/ 91713 h 890120"/>
                  <a:gd name="connsiteX50" fmla="*/ 359806 w 1551962"/>
                  <a:gd name="connsiteY50" fmla="*/ 130192 h 890120"/>
                  <a:gd name="connsiteX0" fmla="*/ 359806 w 1551962"/>
                  <a:gd name="connsiteY0" fmla="*/ 130192 h 890120"/>
                  <a:gd name="connsiteX1" fmla="*/ 372157 w 1551962"/>
                  <a:gd name="connsiteY1" fmla="*/ 143906 h 890120"/>
                  <a:gd name="connsiteX2" fmla="*/ 393620 w 1551962"/>
                  <a:gd name="connsiteY2" fmla="*/ 129398 h 890120"/>
                  <a:gd name="connsiteX3" fmla="*/ 412942 w 1551962"/>
                  <a:gd name="connsiteY3" fmla="*/ 151544 h 890120"/>
                  <a:gd name="connsiteX4" fmla="*/ 568966 w 1551962"/>
                  <a:gd name="connsiteY4" fmla="*/ 85345 h 890120"/>
                  <a:gd name="connsiteX5" fmla="*/ 606980 w 1551962"/>
                  <a:gd name="connsiteY5" fmla="*/ 45578 h 890120"/>
                  <a:gd name="connsiteX6" fmla="*/ 639365 w 1551962"/>
                  <a:gd name="connsiteY6" fmla="*/ 30338 h 890120"/>
                  <a:gd name="connsiteX7" fmla="*/ 680918 w 1551962"/>
                  <a:gd name="connsiteY7" fmla="*/ 44117 h 890120"/>
                  <a:gd name="connsiteX8" fmla="*/ 748071 w 1551962"/>
                  <a:gd name="connsiteY8" fmla="*/ 11430 h 890120"/>
                  <a:gd name="connsiteX9" fmla="*/ 775335 w 1551962"/>
                  <a:gd name="connsiteY9" fmla="*/ 9066 h 890120"/>
                  <a:gd name="connsiteX10" fmla="*/ 789263 w 1551962"/>
                  <a:gd name="connsiteY10" fmla="*/ 0 h 890120"/>
                  <a:gd name="connsiteX11" fmla="*/ 856416 w 1551962"/>
                  <a:gd name="connsiteY11" fmla="*/ 30782 h 890120"/>
                  <a:gd name="connsiteX12" fmla="*/ 899788 w 1551962"/>
                  <a:gd name="connsiteY12" fmla="*/ 20575 h 890120"/>
                  <a:gd name="connsiteX13" fmla="*/ 926272 w 1551962"/>
                  <a:gd name="connsiteY13" fmla="*/ 41054 h 890120"/>
                  <a:gd name="connsiteX14" fmla="*/ 976582 w 1551962"/>
                  <a:gd name="connsiteY14" fmla="*/ 8651 h 890120"/>
                  <a:gd name="connsiteX15" fmla="*/ 1055608 w 1551962"/>
                  <a:gd name="connsiteY15" fmla="*/ 84472 h 890120"/>
                  <a:gd name="connsiteX16" fmla="*/ 1073705 w 1551962"/>
                  <a:gd name="connsiteY16" fmla="*/ 137019 h 890120"/>
                  <a:gd name="connsiteX17" fmla="*/ 1128982 w 1551962"/>
                  <a:gd name="connsiteY17" fmla="*/ 158388 h 890120"/>
                  <a:gd name="connsiteX18" fmla="*/ 1177972 w 1551962"/>
                  <a:gd name="connsiteY18" fmla="*/ 213681 h 890120"/>
                  <a:gd name="connsiteX19" fmla="*/ 1202736 w 1551962"/>
                  <a:gd name="connsiteY19" fmla="*/ 217490 h 890120"/>
                  <a:gd name="connsiteX20" fmla="*/ 1326561 w 1551962"/>
                  <a:gd name="connsiteY20" fmla="*/ 192725 h 890120"/>
                  <a:gd name="connsiteX21" fmla="*/ 1404667 w 1551962"/>
                  <a:gd name="connsiteY21" fmla="*/ 158436 h 890120"/>
                  <a:gd name="connsiteX22" fmla="*/ 1452291 w 1551962"/>
                  <a:gd name="connsiteY22" fmla="*/ 164150 h 890120"/>
                  <a:gd name="connsiteX23" fmla="*/ 1543732 w 1551962"/>
                  <a:gd name="connsiteY23" fmla="*/ 794705 h 890120"/>
                  <a:gd name="connsiteX24" fmla="*/ 1277032 w 1551962"/>
                  <a:gd name="connsiteY24" fmla="*/ 762321 h 890120"/>
                  <a:gd name="connsiteX25" fmla="*/ 1219882 w 1551962"/>
                  <a:gd name="connsiteY25" fmla="*/ 889956 h 890120"/>
                  <a:gd name="connsiteX26" fmla="*/ 1014142 w 1551962"/>
                  <a:gd name="connsiteY26" fmla="*/ 787086 h 890120"/>
                  <a:gd name="connsiteX27" fmla="*/ 787954 w 1551962"/>
                  <a:gd name="connsiteY27" fmla="*/ 592313 h 890120"/>
                  <a:gd name="connsiteX28" fmla="*/ 768905 w 1551962"/>
                  <a:gd name="connsiteY28" fmla="*/ 577074 h 890120"/>
                  <a:gd name="connsiteX29" fmla="*/ 744140 w 1551962"/>
                  <a:gd name="connsiteY29" fmla="*/ 592314 h 890120"/>
                  <a:gd name="connsiteX30" fmla="*/ 723185 w 1551962"/>
                  <a:gd name="connsiteY30" fmla="*/ 582789 h 890120"/>
                  <a:gd name="connsiteX31" fmla="*/ 698420 w 1551962"/>
                  <a:gd name="connsiteY31" fmla="*/ 605649 h 890120"/>
                  <a:gd name="connsiteX32" fmla="*/ 643175 w 1551962"/>
                  <a:gd name="connsiteY32" fmla="*/ 596124 h 890120"/>
                  <a:gd name="connsiteX33" fmla="*/ 572690 w 1551962"/>
                  <a:gd name="connsiteY33" fmla="*/ 634224 h 890120"/>
                  <a:gd name="connsiteX34" fmla="*/ 542210 w 1551962"/>
                  <a:gd name="connsiteY34" fmla="*/ 628509 h 890120"/>
                  <a:gd name="connsiteX35" fmla="*/ 519350 w 1551962"/>
                  <a:gd name="connsiteY35" fmla="*/ 647559 h 890120"/>
                  <a:gd name="connsiteX36" fmla="*/ 484554 w 1551962"/>
                  <a:gd name="connsiteY36" fmla="*/ 653736 h 890120"/>
                  <a:gd name="connsiteX37" fmla="*/ 414575 w 1551962"/>
                  <a:gd name="connsiteY37" fmla="*/ 693279 h 890120"/>
                  <a:gd name="connsiteX38" fmla="*/ 396924 w 1551962"/>
                  <a:gd name="connsiteY38" fmla="*/ 668976 h 890120"/>
                  <a:gd name="connsiteX39" fmla="*/ 351710 w 1551962"/>
                  <a:gd name="connsiteY39" fmla="*/ 641844 h 890120"/>
                  <a:gd name="connsiteX40" fmla="*/ 284529 w 1551962"/>
                  <a:gd name="connsiteY40" fmla="*/ 651831 h 890120"/>
                  <a:gd name="connsiteX41" fmla="*/ 229042 w 1551962"/>
                  <a:gd name="connsiteY41" fmla="*/ 640335 h 890120"/>
                  <a:gd name="connsiteX42" fmla="*/ 160648 w 1551962"/>
                  <a:gd name="connsiteY42" fmla="*/ 664624 h 890120"/>
                  <a:gd name="connsiteX43" fmla="*/ 130611 w 1551962"/>
                  <a:gd name="connsiteY43" fmla="*/ 644892 h 890120"/>
                  <a:gd name="connsiteX44" fmla="*/ 23453 w 1551962"/>
                  <a:gd name="connsiteY44" fmla="*/ 723299 h 890120"/>
                  <a:gd name="connsiteX45" fmla="*/ 0 w 1551962"/>
                  <a:gd name="connsiteY45" fmla="*/ 685658 h 890120"/>
                  <a:gd name="connsiteX46" fmla="*/ 66081 w 1551962"/>
                  <a:gd name="connsiteY46" fmla="*/ 258479 h 890120"/>
                  <a:gd name="connsiteX47" fmla="*/ 94621 w 1551962"/>
                  <a:gd name="connsiteY47" fmla="*/ 175039 h 890120"/>
                  <a:gd name="connsiteX48" fmla="*/ 92902 w 1551962"/>
                  <a:gd name="connsiteY48" fmla="*/ 152655 h 890120"/>
                  <a:gd name="connsiteX49" fmla="*/ 198802 w 1551962"/>
                  <a:gd name="connsiteY49" fmla="*/ 91713 h 890120"/>
                  <a:gd name="connsiteX50" fmla="*/ 359806 w 1551962"/>
                  <a:gd name="connsiteY50" fmla="*/ 130192 h 890120"/>
                  <a:gd name="connsiteX0" fmla="*/ 359806 w 1551962"/>
                  <a:gd name="connsiteY0" fmla="*/ 130192 h 890120"/>
                  <a:gd name="connsiteX1" fmla="*/ 372157 w 1551962"/>
                  <a:gd name="connsiteY1" fmla="*/ 143906 h 890120"/>
                  <a:gd name="connsiteX2" fmla="*/ 393620 w 1551962"/>
                  <a:gd name="connsiteY2" fmla="*/ 129398 h 890120"/>
                  <a:gd name="connsiteX3" fmla="*/ 412942 w 1551962"/>
                  <a:gd name="connsiteY3" fmla="*/ 151544 h 890120"/>
                  <a:gd name="connsiteX4" fmla="*/ 568966 w 1551962"/>
                  <a:gd name="connsiteY4" fmla="*/ 85345 h 890120"/>
                  <a:gd name="connsiteX5" fmla="*/ 606980 w 1551962"/>
                  <a:gd name="connsiteY5" fmla="*/ 45578 h 890120"/>
                  <a:gd name="connsiteX6" fmla="*/ 639365 w 1551962"/>
                  <a:gd name="connsiteY6" fmla="*/ 30338 h 890120"/>
                  <a:gd name="connsiteX7" fmla="*/ 680918 w 1551962"/>
                  <a:gd name="connsiteY7" fmla="*/ 44117 h 890120"/>
                  <a:gd name="connsiteX8" fmla="*/ 748071 w 1551962"/>
                  <a:gd name="connsiteY8" fmla="*/ 11430 h 890120"/>
                  <a:gd name="connsiteX9" fmla="*/ 775335 w 1551962"/>
                  <a:gd name="connsiteY9" fmla="*/ 9066 h 890120"/>
                  <a:gd name="connsiteX10" fmla="*/ 789263 w 1551962"/>
                  <a:gd name="connsiteY10" fmla="*/ 0 h 890120"/>
                  <a:gd name="connsiteX11" fmla="*/ 856416 w 1551962"/>
                  <a:gd name="connsiteY11" fmla="*/ 30782 h 890120"/>
                  <a:gd name="connsiteX12" fmla="*/ 899788 w 1551962"/>
                  <a:gd name="connsiteY12" fmla="*/ 20575 h 890120"/>
                  <a:gd name="connsiteX13" fmla="*/ 926272 w 1551962"/>
                  <a:gd name="connsiteY13" fmla="*/ 41054 h 890120"/>
                  <a:gd name="connsiteX14" fmla="*/ 976582 w 1551962"/>
                  <a:gd name="connsiteY14" fmla="*/ 8651 h 890120"/>
                  <a:gd name="connsiteX15" fmla="*/ 1055608 w 1551962"/>
                  <a:gd name="connsiteY15" fmla="*/ 84472 h 890120"/>
                  <a:gd name="connsiteX16" fmla="*/ 1073705 w 1551962"/>
                  <a:gd name="connsiteY16" fmla="*/ 137019 h 890120"/>
                  <a:gd name="connsiteX17" fmla="*/ 1128982 w 1551962"/>
                  <a:gd name="connsiteY17" fmla="*/ 158388 h 890120"/>
                  <a:gd name="connsiteX18" fmla="*/ 1177972 w 1551962"/>
                  <a:gd name="connsiteY18" fmla="*/ 213681 h 890120"/>
                  <a:gd name="connsiteX19" fmla="*/ 1202736 w 1551962"/>
                  <a:gd name="connsiteY19" fmla="*/ 217490 h 890120"/>
                  <a:gd name="connsiteX20" fmla="*/ 1326561 w 1551962"/>
                  <a:gd name="connsiteY20" fmla="*/ 192725 h 890120"/>
                  <a:gd name="connsiteX21" fmla="*/ 1404667 w 1551962"/>
                  <a:gd name="connsiteY21" fmla="*/ 158436 h 890120"/>
                  <a:gd name="connsiteX22" fmla="*/ 1452291 w 1551962"/>
                  <a:gd name="connsiteY22" fmla="*/ 164150 h 890120"/>
                  <a:gd name="connsiteX23" fmla="*/ 1543732 w 1551962"/>
                  <a:gd name="connsiteY23" fmla="*/ 794705 h 890120"/>
                  <a:gd name="connsiteX24" fmla="*/ 1277032 w 1551962"/>
                  <a:gd name="connsiteY24" fmla="*/ 762321 h 890120"/>
                  <a:gd name="connsiteX25" fmla="*/ 1219882 w 1551962"/>
                  <a:gd name="connsiteY25" fmla="*/ 889956 h 890120"/>
                  <a:gd name="connsiteX26" fmla="*/ 1014142 w 1551962"/>
                  <a:gd name="connsiteY26" fmla="*/ 787086 h 890120"/>
                  <a:gd name="connsiteX27" fmla="*/ 787954 w 1551962"/>
                  <a:gd name="connsiteY27" fmla="*/ 592313 h 890120"/>
                  <a:gd name="connsiteX28" fmla="*/ 768905 w 1551962"/>
                  <a:gd name="connsiteY28" fmla="*/ 577074 h 890120"/>
                  <a:gd name="connsiteX29" fmla="*/ 744140 w 1551962"/>
                  <a:gd name="connsiteY29" fmla="*/ 592314 h 890120"/>
                  <a:gd name="connsiteX30" fmla="*/ 723185 w 1551962"/>
                  <a:gd name="connsiteY30" fmla="*/ 582789 h 890120"/>
                  <a:gd name="connsiteX31" fmla="*/ 698420 w 1551962"/>
                  <a:gd name="connsiteY31" fmla="*/ 605649 h 890120"/>
                  <a:gd name="connsiteX32" fmla="*/ 643175 w 1551962"/>
                  <a:gd name="connsiteY32" fmla="*/ 596124 h 890120"/>
                  <a:gd name="connsiteX33" fmla="*/ 572690 w 1551962"/>
                  <a:gd name="connsiteY33" fmla="*/ 634224 h 890120"/>
                  <a:gd name="connsiteX34" fmla="*/ 542210 w 1551962"/>
                  <a:gd name="connsiteY34" fmla="*/ 628509 h 890120"/>
                  <a:gd name="connsiteX35" fmla="*/ 519350 w 1551962"/>
                  <a:gd name="connsiteY35" fmla="*/ 647559 h 890120"/>
                  <a:gd name="connsiteX36" fmla="*/ 484554 w 1551962"/>
                  <a:gd name="connsiteY36" fmla="*/ 653736 h 890120"/>
                  <a:gd name="connsiteX37" fmla="*/ 414575 w 1551962"/>
                  <a:gd name="connsiteY37" fmla="*/ 693279 h 890120"/>
                  <a:gd name="connsiteX38" fmla="*/ 396924 w 1551962"/>
                  <a:gd name="connsiteY38" fmla="*/ 668976 h 890120"/>
                  <a:gd name="connsiteX39" fmla="*/ 351710 w 1551962"/>
                  <a:gd name="connsiteY39" fmla="*/ 641844 h 890120"/>
                  <a:gd name="connsiteX40" fmla="*/ 284529 w 1551962"/>
                  <a:gd name="connsiteY40" fmla="*/ 651831 h 890120"/>
                  <a:gd name="connsiteX41" fmla="*/ 229042 w 1551962"/>
                  <a:gd name="connsiteY41" fmla="*/ 640335 h 890120"/>
                  <a:gd name="connsiteX42" fmla="*/ 160648 w 1551962"/>
                  <a:gd name="connsiteY42" fmla="*/ 664624 h 890120"/>
                  <a:gd name="connsiteX43" fmla="*/ 130611 w 1551962"/>
                  <a:gd name="connsiteY43" fmla="*/ 644892 h 890120"/>
                  <a:gd name="connsiteX44" fmla="*/ 23453 w 1551962"/>
                  <a:gd name="connsiteY44" fmla="*/ 723299 h 890120"/>
                  <a:gd name="connsiteX45" fmla="*/ 0 w 1551962"/>
                  <a:gd name="connsiteY45" fmla="*/ 685658 h 890120"/>
                  <a:gd name="connsiteX46" fmla="*/ 66081 w 1551962"/>
                  <a:gd name="connsiteY46" fmla="*/ 258479 h 890120"/>
                  <a:gd name="connsiteX47" fmla="*/ 94621 w 1551962"/>
                  <a:gd name="connsiteY47" fmla="*/ 175039 h 890120"/>
                  <a:gd name="connsiteX48" fmla="*/ 92902 w 1551962"/>
                  <a:gd name="connsiteY48" fmla="*/ 152655 h 890120"/>
                  <a:gd name="connsiteX49" fmla="*/ 198802 w 1551962"/>
                  <a:gd name="connsiteY49" fmla="*/ 91713 h 890120"/>
                  <a:gd name="connsiteX50" fmla="*/ 359806 w 1551962"/>
                  <a:gd name="connsiteY50" fmla="*/ 130192 h 890120"/>
                  <a:gd name="connsiteX0" fmla="*/ 359806 w 1543732"/>
                  <a:gd name="connsiteY0" fmla="*/ 130192 h 890120"/>
                  <a:gd name="connsiteX1" fmla="*/ 372157 w 1543732"/>
                  <a:gd name="connsiteY1" fmla="*/ 143906 h 890120"/>
                  <a:gd name="connsiteX2" fmla="*/ 393620 w 1543732"/>
                  <a:gd name="connsiteY2" fmla="*/ 129398 h 890120"/>
                  <a:gd name="connsiteX3" fmla="*/ 412942 w 1543732"/>
                  <a:gd name="connsiteY3" fmla="*/ 151544 h 890120"/>
                  <a:gd name="connsiteX4" fmla="*/ 568966 w 1543732"/>
                  <a:gd name="connsiteY4" fmla="*/ 85345 h 890120"/>
                  <a:gd name="connsiteX5" fmla="*/ 606980 w 1543732"/>
                  <a:gd name="connsiteY5" fmla="*/ 45578 h 890120"/>
                  <a:gd name="connsiteX6" fmla="*/ 639365 w 1543732"/>
                  <a:gd name="connsiteY6" fmla="*/ 30338 h 890120"/>
                  <a:gd name="connsiteX7" fmla="*/ 680918 w 1543732"/>
                  <a:gd name="connsiteY7" fmla="*/ 44117 h 890120"/>
                  <a:gd name="connsiteX8" fmla="*/ 748071 w 1543732"/>
                  <a:gd name="connsiteY8" fmla="*/ 11430 h 890120"/>
                  <a:gd name="connsiteX9" fmla="*/ 775335 w 1543732"/>
                  <a:gd name="connsiteY9" fmla="*/ 9066 h 890120"/>
                  <a:gd name="connsiteX10" fmla="*/ 789263 w 1543732"/>
                  <a:gd name="connsiteY10" fmla="*/ 0 h 890120"/>
                  <a:gd name="connsiteX11" fmla="*/ 856416 w 1543732"/>
                  <a:gd name="connsiteY11" fmla="*/ 30782 h 890120"/>
                  <a:gd name="connsiteX12" fmla="*/ 899788 w 1543732"/>
                  <a:gd name="connsiteY12" fmla="*/ 20575 h 890120"/>
                  <a:gd name="connsiteX13" fmla="*/ 926272 w 1543732"/>
                  <a:gd name="connsiteY13" fmla="*/ 41054 h 890120"/>
                  <a:gd name="connsiteX14" fmla="*/ 976582 w 1543732"/>
                  <a:gd name="connsiteY14" fmla="*/ 8651 h 890120"/>
                  <a:gd name="connsiteX15" fmla="*/ 1055608 w 1543732"/>
                  <a:gd name="connsiteY15" fmla="*/ 84472 h 890120"/>
                  <a:gd name="connsiteX16" fmla="*/ 1073705 w 1543732"/>
                  <a:gd name="connsiteY16" fmla="*/ 137019 h 890120"/>
                  <a:gd name="connsiteX17" fmla="*/ 1128982 w 1543732"/>
                  <a:gd name="connsiteY17" fmla="*/ 158388 h 890120"/>
                  <a:gd name="connsiteX18" fmla="*/ 1177972 w 1543732"/>
                  <a:gd name="connsiteY18" fmla="*/ 213681 h 890120"/>
                  <a:gd name="connsiteX19" fmla="*/ 1202736 w 1543732"/>
                  <a:gd name="connsiteY19" fmla="*/ 217490 h 890120"/>
                  <a:gd name="connsiteX20" fmla="*/ 1326561 w 1543732"/>
                  <a:gd name="connsiteY20" fmla="*/ 192725 h 890120"/>
                  <a:gd name="connsiteX21" fmla="*/ 1404667 w 1543732"/>
                  <a:gd name="connsiteY21" fmla="*/ 158436 h 890120"/>
                  <a:gd name="connsiteX22" fmla="*/ 1452291 w 1543732"/>
                  <a:gd name="connsiteY22" fmla="*/ 164150 h 890120"/>
                  <a:gd name="connsiteX23" fmla="*/ 1543732 w 1543732"/>
                  <a:gd name="connsiteY23" fmla="*/ 794705 h 890120"/>
                  <a:gd name="connsiteX24" fmla="*/ 1277032 w 1543732"/>
                  <a:gd name="connsiteY24" fmla="*/ 762321 h 890120"/>
                  <a:gd name="connsiteX25" fmla="*/ 1219882 w 1543732"/>
                  <a:gd name="connsiteY25" fmla="*/ 889956 h 890120"/>
                  <a:gd name="connsiteX26" fmla="*/ 1014142 w 1543732"/>
                  <a:gd name="connsiteY26" fmla="*/ 787086 h 890120"/>
                  <a:gd name="connsiteX27" fmla="*/ 787954 w 1543732"/>
                  <a:gd name="connsiteY27" fmla="*/ 592313 h 890120"/>
                  <a:gd name="connsiteX28" fmla="*/ 768905 w 1543732"/>
                  <a:gd name="connsiteY28" fmla="*/ 577074 h 890120"/>
                  <a:gd name="connsiteX29" fmla="*/ 744140 w 1543732"/>
                  <a:gd name="connsiteY29" fmla="*/ 592314 h 890120"/>
                  <a:gd name="connsiteX30" fmla="*/ 723185 w 1543732"/>
                  <a:gd name="connsiteY30" fmla="*/ 582789 h 890120"/>
                  <a:gd name="connsiteX31" fmla="*/ 698420 w 1543732"/>
                  <a:gd name="connsiteY31" fmla="*/ 605649 h 890120"/>
                  <a:gd name="connsiteX32" fmla="*/ 643175 w 1543732"/>
                  <a:gd name="connsiteY32" fmla="*/ 596124 h 890120"/>
                  <a:gd name="connsiteX33" fmla="*/ 572690 w 1543732"/>
                  <a:gd name="connsiteY33" fmla="*/ 634224 h 890120"/>
                  <a:gd name="connsiteX34" fmla="*/ 542210 w 1543732"/>
                  <a:gd name="connsiteY34" fmla="*/ 628509 h 890120"/>
                  <a:gd name="connsiteX35" fmla="*/ 519350 w 1543732"/>
                  <a:gd name="connsiteY35" fmla="*/ 647559 h 890120"/>
                  <a:gd name="connsiteX36" fmla="*/ 484554 w 1543732"/>
                  <a:gd name="connsiteY36" fmla="*/ 653736 h 890120"/>
                  <a:gd name="connsiteX37" fmla="*/ 414575 w 1543732"/>
                  <a:gd name="connsiteY37" fmla="*/ 693279 h 890120"/>
                  <a:gd name="connsiteX38" fmla="*/ 396924 w 1543732"/>
                  <a:gd name="connsiteY38" fmla="*/ 668976 h 890120"/>
                  <a:gd name="connsiteX39" fmla="*/ 351710 w 1543732"/>
                  <a:gd name="connsiteY39" fmla="*/ 641844 h 890120"/>
                  <a:gd name="connsiteX40" fmla="*/ 284529 w 1543732"/>
                  <a:gd name="connsiteY40" fmla="*/ 651831 h 890120"/>
                  <a:gd name="connsiteX41" fmla="*/ 229042 w 1543732"/>
                  <a:gd name="connsiteY41" fmla="*/ 640335 h 890120"/>
                  <a:gd name="connsiteX42" fmla="*/ 160648 w 1543732"/>
                  <a:gd name="connsiteY42" fmla="*/ 664624 h 890120"/>
                  <a:gd name="connsiteX43" fmla="*/ 130611 w 1543732"/>
                  <a:gd name="connsiteY43" fmla="*/ 644892 h 890120"/>
                  <a:gd name="connsiteX44" fmla="*/ 23453 w 1543732"/>
                  <a:gd name="connsiteY44" fmla="*/ 723299 h 890120"/>
                  <a:gd name="connsiteX45" fmla="*/ 0 w 1543732"/>
                  <a:gd name="connsiteY45" fmla="*/ 685658 h 890120"/>
                  <a:gd name="connsiteX46" fmla="*/ 66081 w 1543732"/>
                  <a:gd name="connsiteY46" fmla="*/ 258479 h 890120"/>
                  <a:gd name="connsiteX47" fmla="*/ 94621 w 1543732"/>
                  <a:gd name="connsiteY47" fmla="*/ 175039 h 890120"/>
                  <a:gd name="connsiteX48" fmla="*/ 92902 w 1543732"/>
                  <a:gd name="connsiteY48" fmla="*/ 152655 h 890120"/>
                  <a:gd name="connsiteX49" fmla="*/ 198802 w 1543732"/>
                  <a:gd name="connsiteY49" fmla="*/ 91713 h 890120"/>
                  <a:gd name="connsiteX50" fmla="*/ 359806 w 1543732"/>
                  <a:gd name="connsiteY50" fmla="*/ 130192 h 890120"/>
                  <a:gd name="connsiteX0" fmla="*/ 359806 w 1469437"/>
                  <a:gd name="connsiteY0" fmla="*/ 130192 h 890120"/>
                  <a:gd name="connsiteX1" fmla="*/ 372157 w 1469437"/>
                  <a:gd name="connsiteY1" fmla="*/ 143906 h 890120"/>
                  <a:gd name="connsiteX2" fmla="*/ 393620 w 1469437"/>
                  <a:gd name="connsiteY2" fmla="*/ 129398 h 890120"/>
                  <a:gd name="connsiteX3" fmla="*/ 412942 w 1469437"/>
                  <a:gd name="connsiteY3" fmla="*/ 151544 h 890120"/>
                  <a:gd name="connsiteX4" fmla="*/ 568966 w 1469437"/>
                  <a:gd name="connsiteY4" fmla="*/ 85345 h 890120"/>
                  <a:gd name="connsiteX5" fmla="*/ 606980 w 1469437"/>
                  <a:gd name="connsiteY5" fmla="*/ 45578 h 890120"/>
                  <a:gd name="connsiteX6" fmla="*/ 639365 w 1469437"/>
                  <a:gd name="connsiteY6" fmla="*/ 30338 h 890120"/>
                  <a:gd name="connsiteX7" fmla="*/ 680918 w 1469437"/>
                  <a:gd name="connsiteY7" fmla="*/ 44117 h 890120"/>
                  <a:gd name="connsiteX8" fmla="*/ 748071 w 1469437"/>
                  <a:gd name="connsiteY8" fmla="*/ 11430 h 890120"/>
                  <a:gd name="connsiteX9" fmla="*/ 775335 w 1469437"/>
                  <a:gd name="connsiteY9" fmla="*/ 9066 h 890120"/>
                  <a:gd name="connsiteX10" fmla="*/ 789263 w 1469437"/>
                  <a:gd name="connsiteY10" fmla="*/ 0 h 890120"/>
                  <a:gd name="connsiteX11" fmla="*/ 856416 w 1469437"/>
                  <a:gd name="connsiteY11" fmla="*/ 30782 h 890120"/>
                  <a:gd name="connsiteX12" fmla="*/ 899788 w 1469437"/>
                  <a:gd name="connsiteY12" fmla="*/ 20575 h 890120"/>
                  <a:gd name="connsiteX13" fmla="*/ 926272 w 1469437"/>
                  <a:gd name="connsiteY13" fmla="*/ 41054 h 890120"/>
                  <a:gd name="connsiteX14" fmla="*/ 976582 w 1469437"/>
                  <a:gd name="connsiteY14" fmla="*/ 8651 h 890120"/>
                  <a:gd name="connsiteX15" fmla="*/ 1055608 w 1469437"/>
                  <a:gd name="connsiteY15" fmla="*/ 84472 h 890120"/>
                  <a:gd name="connsiteX16" fmla="*/ 1073705 w 1469437"/>
                  <a:gd name="connsiteY16" fmla="*/ 137019 h 890120"/>
                  <a:gd name="connsiteX17" fmla="*/ 1128982 w 1469437"/>
                  <a:gd name="connsiteY17" fmla="*/ 158388 h 890120"/>
                  <a:gd name="connsiteX18" fmla="*/ 1177972 w 1469437"/>
                  <a:gd name="connsiteY18" fmla="*/ 213681 h 890120"/>
                  <a:gd name="connsiteX19" fmla="*/ 1202736 w 1469437"/>
                  <a:gd name="connsiteY19" fmla="*/ 217490 h 890120"/>
                  <a:gd name="connsiteX20" fmla="*/ 1326561 w 1469437"/>
                  <a:gd name="connsiteY20" fmla="*/ 192725 h 890120"/>
                  <a:gd name="connsiteX21" fmla="*/ 1404667 w 1469437"/>
                  <a:gd name="connsiteY21" fmla="*/ 158436 h 890120"/>
                  <a:gd name="connsiteX22" fmla="*/ 1452291 w 1469437"/>
                  <a:gd name="connsiteY22" fmla="*/ 164150 h 890120"/>
                  <a:gd name="connsiteX23" fmla="*/ 1469437 w 1469437"/>
                  <a:gd name="connsiteY23" fmla="*/ 137480 h 890120"/>
                  <a:gd name="connsiteX24" fmla="*/ 1277032 w 1469437"/>
                  <a:gd name="connsiteY24" fmla="*/ 762321 h 890120"/>
                  <a:gd name="connsiteX25" fmla="*/ 1219882 w 1469437"/>
                  <a:gd name="connsiteY25" fmla="*/ 889956 h 890120"/>
                  <a:gd name="connsiteX26" fmla="*/ 1014142 w 1469437"/>
                  <a:gd name="connsiteY26" fmla="*/ 787086 h 890120"/>
                  <a:gd name="connsiteX27" fmla="*/ 787954 w 1469437"/>
                  <a:gd name="connsiteY27" fmla="*/ 592313 h 890120"/>
                  <a:gd name="connsiteX28" fmla="*/ 768905 w 1469437"/>
                  <a:gd name="connsiteY28" fmla="*/ 577074 h 890120"/>
                  <a:gd name="connsiteX29" fmla="*/ 744140 w 1469437"/>
                  <a:gd name="connsiteY29" fmla="*/ 592314 h 890120"/>
                  <a:gd name="connsiteX30" fmla="*/ 723185 w 1469437"/>
                  <a:gd name="connsiteY30" fmla="*/ 582789 h 890120"/>
                  <a:gd name="connsiteX31" fmla="*/ 698420 w 1469437"/>
                  <a:gd name="connsiteY31" fmla="*/ 605649 h 890120"/>
                  <a:gd name="connsiteX32" fmla="*/ 643175 w 1469437"/>
                  <a:gd name="connsiteY32" fmla="*/ 596124 h 890120"/>
                  <a:gd name="connsiteX33" fmla="*/ 572690 w 1469437"/>
                  <a:gd name="connsiteY33" fmla="*/ 634224 h 890120"/>
                  <a:gd name="connsiteX34" fmla="*/ 542210 w 1469437"/>
                  <a:gd name="connsiteY34" fmla="*/ 628509 h 890120"/>
                  <a:gd name="connsiteX35" fmla="*/ 519350 w 1469437"/>
                  <a:gd name="connsiteY35" fmla="*/ 647559 h 890120"/>
                  <a:gd name="connsiteX36" fmla="*/ 484554 w 1469437"/>
                  <a:gd name="connsiteY36" fmla="*/ 653736 h 890120"/>
                  <a:gd name="connsiteX37" fmla="*/ 414575 w 1469437"/>
                  <a:gd name="connsiteY37" fmla="*/ 693279 h 890120"/>
                  <a:gd name="connsiteX38" fmla="*/ 396924 w 1469437"/>
                  <a:gd name="connsiteY38" fmla="*/ 668976 h 890120"/>
                  <a:gd name="connsiteX39" fmla="*/ 351710 w 1469437"/>
                  <a:gd name="connsiteY39" fmla="*/ 641844 h 890120"/>
                  <a:gd name="connsiteX40" fmla="*/ 284529 w 1469437"/>
                  <a:gd name="connsiteY40" fmla="*/ 651831 h 890120"/>
                  <a:gd name="connsiteX41" fmla="*/ 229042 w 1469437"/>
                  <a:gd name="connsiteY41" fmla="*/ 640335 h 890120"/>
                  <a:gd name="connsiteX42" fmla="*/ 160648 w 1469437"/>
                  <a:gd name="connsiteY42" fmla="*/ 664624 h 890120"/>
                  <a:gd name="connsiteX43" fmla="*/ 130611 w 1469437"/>
                  <a:gd name="connsiteY43" fmla="*/ 644892 h 890120"/>
                  <a:gd name="connsiteX44" fmla="*/ 23453 w 1469437"/>
                  <a:gd name="connsiteY44" fmla="*/ 723299 h 890120"/>
                  <a:gd name="connsiteX45" fmla="*/ 0 w 1469437"/>
                  <a:gd name="connsiteY45" fmla="*/ 685658 h 890120"/>
                  <a:gd name="connsiteX46" fmla="*/ 66081 w 1469437"/>
                  <a:gd name="connsiteY46" fmla="*/ 258479 h 890120"/>
                  <a:gd name="connsiteX47" fmla="*/ 94621 w 1469437"/>
                  <a:gd name="connsiteY47" fmla="*/ 175039 h 890120"/>
                  <a:gd name="connsiteX48" fmla="*/ 92902 w 1469437"/>
                  <a:gd name="connsiteY48" fmla="*/ 152655 h 890120"/>
                  <a:gd name="connsiteX49" fmla="*/ 198802 w 1469437"/>
                  <a:gd name="connsiteY49" fmla="*/ 91713 h 890120"/>
                  <a:gd name="connsiteX50" fmla="*/ 359806 w 1469437"/>
                  <a:gd name="connsiteY50" fmla="*/ 130192 h 890120"/>
                  <a:gd name="connsiteX0" fmla="*/ 359806 w 1845704"/>
                  <a:gd name="connsiteY0" fmla="*/ 130192 h 890120"/>
                  <a:gd name="connsiteX1" fmla="*/ 372157 w 1845704"/>
                  <a:gd name="connsiteY1" fmla="*/ 143906 h 890120"/>
                  <a:gd name="connsiteX2" fmla="*/ 393620 w 1845704"/>
                  <a:gd name="connsiteY2" fmla="*/ 129398 h 890120"/>
                  <a:gd name="connsiteX3" fmla="*/ 412942 w 1845704"/>
                  <a:gd name="connsiteY3" fmla="*/ 151544 h 890120"/>
                  <a:gd name="connsiteX4" fmla="*/ 568966 w 1845704"/>
                  <a:gd name="connsiteY4" fmla="*/ 85345 h 890120"/>
                  <a:gd name="connsiteX5" fmla="*/ 606980 w 1845704"/>
                  <a:gd name="connsiteY5" fmla="*/ 45578 h 890120"/>
                  <a:gd name="connsiteX6" fmla="*/ 639365 w 1845704"/>
                  <a:gd name="connsiteY6" fmla="*/ 30338 h 890120"/>
                  <a:gd name="connsiteX7" fmla="*/ 680918 w 1845704"/>
                  <a:gd name="connsiteY7" fmla="*/ 44117 h 890120"/>
                  <a:gd name="connsiteX8" fmla="*/ 748071 w 1845704"/>
                  <a:gd name="connsiteY8" fmla="*/ 11430 h 890120"/>
                  <a:gd name="connsiteX9" fmla="*/ 775335 w 1845704"/>
                  <a:gd name="connsiteY9" fmla="*/ 9066 h 890120"/>
                  <a:gd name="connsiteX10" fmla="*/ 789263 w 1845704"/>
                  <a:gd name="connsiteY10" fmla="*/ 0 h 890120"/>
                  <a:gd name="connsiteX11" fmla="*/ 856416 w 1845704"/>
                  <a:gd name="connsiteY11" fmla="*/ 30782 h 890120"/>
                  <a:gd name="connsiteX12" fmla="*/ 899788 w 1845704"/>
                  <a:gd name="connsiteY12" fmla="*/ 20575 h 890120"/>
                  <a:gd name="connsiteX13" fmla="*/ 926272 w 1845704"/>
                  <a:gd name="connsiteY13" fmla="*/ 41054 h 890120"/>
                  <a:gd name="connsiteX14" fmla="*/ 976582 w 1845704"/>
                  <a:gd name="connsiteY14" fmla="*/ 8651 h 890120"/>
                  <a:gd name="connsiteX15" fmla="*/ 1055608 w 1845704"/>
                  <a:gd name="connsiteY15" fmla="*/ 84472 h 890120"/>
                  <a:gd name="connsiteX16" fmla="*/ 1073705 w 1845704"/>
                  <a:gd name="connsiteY16" fmla="*/ 137019 h 890120"/>
                  <a:gd name="connsiteX17" fmla="*/ 1128982 w 1845704"/>
                  <a:gd name="connsiteY17" fmla="*/ 158388 h 890120"/>
                  <a:gd name="connsiteX18" fmla="*/ 1177972 w 1845704"/>
                  <a:gd name="connsiteY18" fmla="*/ 213681 h 890120"/>
                  <a:gd name="connsiteX19" fmla="*/ 1202736 w 1845704"/>
                  <a:gd name="connsiteY19" fmla="*/ 217490 h 890120"/>
                  <a:gd name="connsiteX20" fmla="*/ 1326561 w 1845704"/>
                  <a:gd name="connsiteY20" fmla="*/ 192725 h 890120"/>
                  <a:gd name="connsiteX21" fmla="*/ 1404667 w 1845704"/>
                  <a:gd name="connsiteY21" fmla="*/ 158436 h 890120"/>
                  <a:gd name="connsiteX22" fmla="*/ 1452291 w 1845704"/>
                  <a:gd name="connsiteY22" fmla="*/ 164150 h 890120"/>
                  <a:gd name="connsiteX23" fmla="*/ 1469437 w 1845704"/>
                  <a:gd name="connsiteY23" fmla="*/ 137480 h 890120"/>
                  <a:gd name="connsiteX24" fmla="*/ 1844722 w 1845704"/>
                  <a:gd name="connsiteY24" fmla="*/ 493716 h 890120"/>
                  <a:gd name="connsiteX25" fmla="*/ 1219882 w 1845704"/>
                  <a:gd name="connsiteY25" fmla="*/ 889956 h 890120"/>
                  <a:gd name="connsiteX26" fmla="*/ 1014142 w 1845704"/>
                  <a:gd name="connsiteY26" fmla="*/ 787086 h 890120"/>
                  <a:gd name="connsiteX27" fmla="*/ 787954 w 1845704"/>
                  <a:gd name="connsiteY27" fmla="*/ 592313 h 890120"/>
                  <a:gd name="connsiteX28" fmla="*/ 768905 w 1845704"/>
                  <a:gd name="connsiteY28" fmla="*/ 577074 h 890120"/>
                  <a:gd name="connsiteX29" fmla="*/ 744140 w 1845704"/>
                  <a:gd name="connsiteY29" fmla="*/ 592314 h 890120"/>
                  <a:gd name="connsiteX30" fmla="*/ 723185 w 1845704"/>
                  <a:gd name="connsiteY30" fmla="*/ 582789 h 890120"/>
                  <a:gd name="connsiteX31" fmla="*/ 698420 w 1845704"/>
                  <a:gd name="connsiteY31" fmla="*/ 605649 h 890120"/>
                  <a:gd name="connsiteX32" fmla="*/ 643175 w 1845704"/>
                  <a:gd name="connsiteY32" fmla="*/ 596124 h 890120"/>
                  <a:gd name="connsiteX33" fmla="*/ 572690 w 1845704"/>
                  <a:gd name="connsiteY33" fmla="*/ 634224 h 890120"/>
                  <a:gd name="connsiteX34" fmla="*/ 542210 w 1845704"/>
                  <a:gd name="connsiteY34" fmla="*/ 628509 h 890120"/>
                  <a:gd name="connsiteX35" fmla="*/ 519350 w 1845704"/>
                  <a:gd name="connsiteY35" fmla="*/ 647559 h 890120"/>
                  <a:gd name="connsiteX36" fmla="*/ 484554 w 1845704"/>
                  <a:gd name="connsiteY36" fmla="*/ 653736 h 890120"/>
                  <a:gd name="connsiteX37" fmla="*/ 414575 w 1845704"/>
                  <a:gd name="connsiteY37" fmla="*/ 693279 h 890120"/>
                  <a:gd name="connsiteX38" fmla="*/ 396924 w 1845704"/>
                  <a:gd name="connsiteY38" fmla="*/ 668976 h 890120"/>
                  <a:gd name="connsiteX39" fmla="*/ 351710 w 1845704"/>
                  <a:gd name="connsiteY39" fmla="*/ 641844 h 890120"/>
                  <a:gd name="connsiteX40" fmla="*/ 284529 w 1845704"/>
                  <a:gd name="connsiteY40" fmla="*/ 651831 h 890120"/>
                  <a:gd name="connsiteX41" fmla="*/ 229042 w 1845704"/>
                  <a:gd name="connsiteY41" fmla="*/ 640335 h 890120"/>
                  <a:gd name="connsiteX42" fmla="*/ 160648 w 1845704"/>
                  <a:gd name="connsiteY42" fmla="*/ 664624 h 890120"/>
                  <a:gd name="connsiteX43" fmla="*/ 130611 w 1845704"/>
                  <a:gd name="connsiteY43" fmla="*/ 644892 h 890120"/>
                  <a:gd name="connsiteX44" fmla="*/ 23453 w 1845704"/>
                  <a:gd name="connsiteY44" fmla="*/ 723299 h 890120"/>
                  <a:gd name="connsiteX45" fmla="*/ 0 w 1845704"/>
                  <a:gd name="connsiteY45" fmla="*/ 685658 h 890120"/>
                  <a:gd name="connsiteX46" fmla="*/ 66081 w 1845704"/>
                  <a:gd name="connsiteY46" fmla="*/ 258479 h 890120"/>
                  <a:gd name="connsiteX47" fmla="*/ 94621 w 1845704"/>
                  <a:gd name="connsiteY47" fmla="*/ 175039 h 890120"/>
                  <a:gd name="connsiteX48" fmla="*/ 92902 w 1845704"/>
                  <a:gd name="connsiteY48" fmla="*/ 152655 h 890120"/>
                  <a:gd name="connsiteX49" fmla="*/ 198802 w 1845704"/>
                  <a:gd name="connsiteY49" fmla="*/ 91713 h 890120"/>
                  <a:gd name="connsiteX50" fmla="*/ 359806 w 1845704"/>
                  <a:gd name="connsiteY50" fmla="*/ 130192 h 890120"/>
                  <a:gd name="connsiteX0" fmla="*/ 359806 w 1844722"/>
                  <a:gd name="connsiteY0" fmla="*/ 130192 h 890120"/>
                  <a:gd name="connsiteX1" fmla="*/ 372157 w 1844722"/>
                  <a:gd name="connsiteY1" fmla="*/ 143906 h 890120"/>
                  <a:gd name="connsiteX2" fmla="*/ 393620 w 1844722"/>
                  <a:gd name="connsiteY2" fmla="*/ 129398 h 890120"/>
                  <a:gd name="connsiteX3" fmla="*/ 412942 w 1844722"/>
                  <a:gd name="connsiteY3" fmla="*/ 151544 h 890120"/>
                  <a:gd name="connsiteX4" fmla="*/ 568966 w 1844722"/>
                  <a:gd name="connsiteY4" fmla="*/ 85345 h 890120"/>
                  <a:gd name="connsiteX5" fmla="*/ 606980 w 1844722"/>
                  <a:gd name="connsiteY5" fmla="*/ 45578 h 890120"/>
                  <a:gd name="connsiteX6" fmla="*/ 639365 w 1844722"/>
                  <a:gd name="connsiteY6" fmla="*/ 30338 h 890120"/>
                  <a:gd name="connsiteX7" fmla="*/ 680918 w 1844722"/>
                  <a:gd name="connsiteY7" fmla="*/ 44117 h 890120"/>
                  <a:gd name="connsiteX8" fmla="*/ 748071 w 1844722"/>
                  <a:gd name="connsiteY8" fmla="*/ 11430 h 890120"/>
                  <a:gd name="connsiteX9" fmla="*/ 775335 w 1844722"/>
                  <a:gd name="connsiteY9" fmla="*/ 9066 h 890120"/>
                  <a:gd name="connsiteX10" fmla="*/ 789263 w 1844722"/>
                  <a:gd name="connsiteY10" fmla="*/ 0 h 890120"/>
                  <a:gd name="connsiteX11" fmla="*/ 856416 w 1844722"/>
                  <a:gd name="connsiteY11" fmla="*/ 30782 h 890120"/>
                  <a:gd name="connsiteX12" fmla="*/ 899788 w 1844722"/>
                  <a:gd name="connsiteY12" fmla="*/ 20575 h 890120"/>
                  <a:gd name="connsiteX13" fmla="*/ 926272 w 1844722"/>
                  <a:gd name="connsiteY13" fmla="*/ 41054 h 890120"/>
                  <a:gd name="connsiteX14" fmla="*/ 976582 w 1844722"/>
                  <a:gd name="connsiteY14" fmla="*/ 8651 h 890120"/>
                  <a:gd name="connsiteX15" fmla="*/ 1055608 w 1844722"/>
                  <a:gd name="connsiteY15" fmla="*/ 84472 h 890120"/>
                  <a:gd name="connsiteX16" fmla="*/ 1073705 w 1844722"/>
                  <a:gd name="connsiteY16" fmla="*/ 137019 h 890120"/>
                  <a:gd name="connsiteX17" fmla="*/ 1128982 w 1844722"/>
                  <a:gd name="connsiteY17" fmla="*/ 158388 h 890120"/>
                  <a:gd name="connsiteX18" fmla="*/ 1177972 w 1844722"/>
                  <a:gd name="connsiteY18" fmla="*/ 213681 h 890120"/>
                  <a:gd name="connsiteX19" fmla="*/ 1202736 w 1844722"/>
                  <a:gd name="connsiteY19" fmla="*/ 217490 h 890120"/>
                  <a:gd name="connsiteX20" fmla="*/ 1326561 w 1844722"/>
                  <a:gd name="connsiteY20" fmla="*/ 192725 h 890120"/>
                  <a:gd name="connsiteX21" fmla="*/ 1404667 w 1844722"/>
                  <a:gd name="connsiteY21" fmla="*/ 158436 h 890120"/>
                  <a:gd name="connsiteX22" fmla="*/ 1452291 w 1844722"/>
                  <a:gd name="connsiteY22" fmla="*/ 164150 h 890120"/>
                  <a:gd name="connsiteX23" fmla="*/ 1469437 w 1844722"/>
                  <a:gd name="connsiteY23" fmla="*/ 137480 h 890120"/>
                  <a:gd name="connsiteX24" fmla="*/ 1844722 w 1844722"/>
                  <a:gd name="connsiteY24" fmla="*/ 493716 h 890120"/>
                  <a:gd name="connsiteX25" fmla="*/ 1219882 w 1844722"/>
                  <a:gd name="connsiteY25" fmla="*/ 889956 h 890120"/>
                  <a:gd name="connsiteX26" fmla="*/ 1014142 w 1844722"/>
                  <a:gd name="connsiteY26" fmla="*/ 787086 h 890120"/>
                  <a:gd name="connsiteX27" fmla="*/ 787954 w 1844722"/>
                  <a:gd name="connsiteY27" fmla="*/ 592313 h 890120"/>
                  <a:gd name="connsiteX28" fmla="*/ 768905 w 1844722"/>
                  <a:gd name="connsiteY28" fmla="*/ 577074 h 890120"/>
                  <a:gd name="connsiteX29" fmla="*/ 744140 w 1844722"/>
                  <a:gd name="connsiteY29" fmla="*/ 592314 h 890120"/>
                  <a:gd name="connsiteX30" fmla="*/ 723185 w 1844722"/>
                  <a:gd name="connsiteY30" fmla="*/ 582789 h 890120"/>
                  <a:gd name="connsiteX31" fmla="*/ 698420 w 1844722"/>
                  <a:gd name="connsiteY31" fmla="*/ 605649 h 890120"/>
                  <a:gd name="connsiteX32" fmla="*/ 643175 w 1844722"/>
                  <a:gd name="connsiteY32" fmla="*/ 596124 h 890120"/>
                  <a:gd name="connsiteX33" fmla="*/ 572690 w 1844722"/>
                  <a:gd name="connsiteY33" fmla="*/ 634224 h 890120"/>
                  <a:gd name="connsiteX34" fmla="*/ 542210 w 1844722"/>
                  <a:gd name="connsiteY34" fmla="*/ 628509 h 890120"/>
                  <a:gd name="connsiteX35" fmla="*/ 519350 w 1844722"/>
                  <a:gd name="connsiteY35" fmla="*/ 647559 h 890120"/>
                  <a:gd name="connsiteX36" fmla="*/ 484554 w 1844722"/>
                  <a:gd name="connsiteY36" fmla="*/ 653736 h 890120"/>
                  <a:gd name="connsiteX37" fmla="*/ 414575 w 1844722"/>
                  <a:gd name="connsiteY37" fmla="*/ 693279 h 890120"/>
                  <a:gd name="connsiteX38" fmla="*/ 396924 w 1844722"/>
                  <a:gd name="connsiteY38" fmla="*/ 668976 h 890120"/>
                  <a:gd name="connsiteX39" fmla="*/ 351710 w 1844722"/>
                  <a:gd name="connsiteY39" fmla="*/ 641844 h 890120"/>
                  <a:gd name="connsiteX40" fmla="*/ 284529 w 1844722"/>
                  <a:gd name="connsiteY40" fmla="*/ 651831 h 890120"/>
                  <a:gd name="connsiteX41" fmla="*/ 229042 w 1844722"/>
                  <a:gd name="connsiteY41" fmla="*/ 640335 h 890120"/>
                  <a:gd name="connsiteX42" fmla="*/ 160648 w 1844722"/>
                  <a:gd name="connsiteY42" fmla="*/ 664624 h 890120"/>
                  <a:gd name="connsiteX43" fmla="*/ 130611 w 1844722"/>
                  <a:gd name="connsiteY43" fmla="*/ 644892 h 890120"/>
                  <a:gd name="connsiteX44" fmla="*/ 23453 w 1844722"/>
                  <a:gd name="connsiteY44" fmla="*/ 723299 h 890120"/>
                  <a:gd name="connsiteX45" fmla="*/ 0 w 1844722"/>
                  <a:gd name="connsiteY45" fmla="*/ 685658 h 890120"/>
                  <a:gd name="connsiteX46" fmla="*/ 66081 w 1844722"/>
                  <a:gd name="connsiteY46" fmla="*/ 258479 h 890120"/>
                  <a:gd name="connsiteX47" fmla="*/ 94621 w 1844722"/>
                  <a:gd name="connsiteY47" fmla="*/ 175039 h 890120"/>
                  <a:gd name="connsiteX48" fmla="*/ 92902 w 1844722"/>
                  <a:gd name="connsiteY48" fmla="*/ 152655 h 890120"/>
                  <a:gd name="connsiteX49" fmla="*/ 198802 w 1844722"/>
                  <a:gd name="connsiteY49" fmla="*/ 91713 h 890120"/>
                  <a:gd name="connsiteX50" fmla="*/ 359806 w 1844722"/>
                  <a:gd name="connsiteY50" fmla="*/ 130192 h 890120"/>
                  <a:gd name="connsiteX0" fmla="*/ 359806 w 1530397"/>
                  <a:gd name="connsiteY0" fmla="*/ 130192 h 890120"/>
                  <a:gd name="connsiteX1" fmla="*/ 372157 w 1530397"/>
                  <a:gd name="connsiteY1" fmla="*/ 143906 h 890120"/>
                  <a:gd name="connsiteX2" fmla="*/ 393620 w 1530397"/>
                  <a:gd name="connsiteY2" fmla="*/ 129398 h 890120"/>
                  <a:gd name="connsiteX3" fmla="*/ 412942 w 1530397"/>
                  <a:gd name="connsiteY3" fmla="*/ 151544 h 890120"/>
                  <a:gd name="connsiteX4" fmla="*/ 568966 w 1530397"/>
                  <a:gd name="connsiteY4" fmla="*/ 85345 h 890120"/>
                  <a:gd name="connsiteX5" fmla="*/ 606980 w 1530397"/>
                  <a:gd name="connsiteY5" fmla="*/ 45578 h 890120"/>
                  <a:gd name="connsiteX6" fmla="*/ 639365 w 1530397"/>
                  <a:gd name="connsiteY6" fmla="*/ 30338 h 890120"/>
                  <a:gd name="connsiteX7" fmla="*/ 680918 w 1530397"/>
                  <a:gd name="connsiteY7" fmla="*/ 44117 h 890120"/>
                  <a:gd name="connsiteX8" fmla="*/ 748071 w 1530397"/>
                  <a:gd name="connsiteY8" fmla="*/ 11430 h 890120"/>
                  <a:gd name="connsiteX9" fmla="*/ 775335 w 1530397"/>
                  <a:gd name="connsiteY9" fmla="*/ 9066 h 890120"/>
                  <a:gd name="connsiteX10" fmla="*/ 789263 w 1530397"/>
                  <a:gd name="connsiteY10" fmla="*/ 0 h 890120"/>
                  <a:gd name="connsiteX11" fmla="*/ 856416 w 1530397"/>
                  <a:gd name="connsiteY11" fmla="*/ 30782 h 890120"/>
                  <a:gd name="connsiteX12" fmla="*/ 899788 w 1530397"/>
                  <a:gd name="connsiteY12" fmla="*/ 20575 h 890120"/>
                  <a:gd name="connsiteX13" fmla="*/ 926272 w 1530397"/>
                  <a:gd name="connsiteY13" fmla="*/ 41054 h 890120"/>
                  <a:gd name="connsiteX14" fmla="*/ 976582 w 1530397"/>
                  <a:gd name="connsiteY14" fmla="*/ 8651 h 890120"/>
                  <a:gd name="connsiteX15" fmla="*/ 1055608 w 1530397"/>
                  <a:gd name="connsiteY15" fmla="*/ 84472 h 890120"/>
                  <a:gd name="connsiteX16" fmla="*/ 1073705 w 1530397"/>
                  <a:gd name="connsiteY16" fmla="*/ 137019 h 890120"/>
                  <a:gd name="connsiteX17" fmla="*/ 1128982 w 1530397"/>
                  <a:gd name="connsiteY17" fmla="*/ 158388 h 890120"/>
                  <a:gd name="connsiteX18" fmla="*/ 1177972 w 1530397"/>
                  <a:gd name="connsiteY18" fmla="*/ 213681 h 890120"/>
                  <a:gd name="connsiteX19" fmla="*/ 1202736 w 1530397"/>
                  <a:gd name="connsiteY19" fmla="*/ 217490 h 890120"/>
                  <a:gd name="connsiteX20" fmla="*/ 1326561 w 1530397"/>
                  <a:gd name="connsiteY20" fmla="*/ 192725 h 890120"/>
                  <a:gd name="connsiteX21" fmla="*/ 1404667 w 1530397"/>
                  <a:gd name="connsiteY21" fmla="*/ 158436 h 890120"/>
                  <a:gd name="connsiteX22" fmla="*/ 1452291 w 1530397"/>
                  <a:gd name="connsiteY22" fmla="*/ 164150 h 890120"/>
                  <a:gd name="connsiteX23" fmla="*/ 1469437 w 1530397"/>
                  <a:gd name="connsiteY23" fmla="*/ 137480 h 890120"/>
                  <a:gd name="connsiteX24" fmla="*/ 1530397 w 1530397"/>
                  <a:gd name="connsiteY24" fmla="*/ 162246 h 890120"/>
                  <a:gd name="connsiteX25" fmla="*/ 1219882 w 1530397"/>
                  <a:gd name="connsiteY25" fmla="*/ 889956 h 890120"/>
                  <a:gd name="connsiteX26" fmla="*/ 1014142 w 1530397"/>
                  <a:gd name="connsiteY26" fmla="*/ 787086 h 890120"/>
                  <a:gd name="connsiteX27" fmla="*/ 787954 w 1530397"/>
                  <a:gd name="connsiteY27" fmla="*/ 592313 h 890120"/>
                  <a:gd name="connsiteX28" fmla="*/ 768905 w 1530397"/>
                  <a:gd name="connsiteY28" fmla="*/ 577074 h 890120"/>
                  <a:gd name="connsiteX29" fmla="*/ 744140 w 1530397"/>
                  <a:gd name="connsiteY29" fmla="*/ 592314 h 890120"/>
                  <a:gd name="connsiteX30" fmla="*/ 723185 w 1530397"/>
                  <a:gd name="connsiteY30" fmla="*/ 582789 h 890120"/>
                  <a:gd name="connsiteX31" fmla="*/ 698420 w 1530397"/>
                  <a:gd name="connsiteY31" fmla="*/ 605649 h 890120"/>
                  <a:gd name="connsiteX32" fmla="*/ 643175 w 1530397"/>
                  <a:gd name="connsiteY32" fmla="*/ 596124 h 890120"/>
                  <a:gd name="connsiteX33" fmla="*/ 572690 w 1530397"/>
                  <a:gd name="connsiteY33" fmla="*/ 634224 h 890120"/>
                  <a:gd name="connsiteX34" fmla="*/ 542210 w 1530397"/>
                  <a:gd name="connsiteY34" fmla="*/ 628509 h 890120"/>
                  <a:gd name="connsiteX35" fmla="*/ 519350 w 1530397"/>
                  <a:gd name="connsiteY35" fmla="*/ 647559 h 890120"/>
                  <a:gd name="connsiteX36" fmla="*/ 484554 w 1530397"/>
                  <a:gd name="connsiteY36" fmla="*/ 653736 h 890120"/>
                  <a:gd name="connsiteX37" fmla="*/ 414575 w 1530397"/>
                  <a:gd name="connsiteY37" fmla="*/ 693279 h 890120"/>
                  <a:gd name="connsiteX38" fmla="*/ 396924 w 1530397"/>
                  <a:gd name="connsiteY38" fmla="*/ 668976 h 890120"/>
                  <a:gd name="connsiteX39" fmla="*/ 351710 w 1530397"/>
                  <a:gd name="connsiteY39" fmla="*/ 641844 h 890120"/>
                  <a:gd name="connsiteX40" fmla="*/ 284529 w 1530397"/>
                  <a:gd name="connsiteY40" fmla="*/ 651831 h 890120"/>
                  <a:gd name="connsiteX41" fmla="*/ 229042 w 1530397"/>
                  <a:gd name="connsiteY41" fmla="*/ 640335 h 890120"/>
                  <a:gd name="connsiteX42" fmla="*/ 160648 w 1530397"/>
                  <a:gd name="connsiteY42" fmla="*/ 664624 h 890120"/>
                  <a:gd name="connsiteX43" fmla="*/ 130611 w 1530397"/>
                  <a:gd name="connsiteY43" fmla="*/ 644892 h 890120"/>
                  <a:gd name="connsiteX44" fmla="*/ 23453 w 1530397"/>
                  <a:gd name="connsiteY44" fmla="*/ 723299 h 890120"/>
                  <a:gd name="connsiteX45" fmla="*/ 0 w 1530397"/>
                  <a:gd name="connsiteY45" fmla="*/ 685658 h 890120"/>
                  <a:gd name="connsiteX46" fmla="*/ 66081 w 1530397"/>
                  <a:gd name="connsiteY46" fmla="*/ 258479 h 890120"/>
                  <a:gd name="connsiteX47" fmla="*/ 94621 w 1530397"/>
                  <a:gd name="connsiteY47" fmla="*/ 175039 h 890120"/>
                  <a:gd name="connsiteX48" fmla="*/ 92902 w 1530397"/>
                  <a:gd name="connsiteY48" fmla="*/ 152655 h 890120"/>
                  <a:gd name="connsiteX49" fmla="*/ 198802 w 1530397"/>
                  <a:gd name="connsiteY49" fmla="*/ 91713 h 890120"/>
                  <a:gd name="connsiteX50" fmla="*/ 359806 w 1530397"/>
                  <a:gd name="connsiteY50" fmla="*/ 130192 h 890120"/>
                  <a:gd name="connsiteX0" fmla="*/ 359806 w 1530397"/>
                  <a:gd name="connsiteY0" fmla="*/ 130192 h 890120"/>
                  <a:gd name="connsiteX1" fmla="*/ 372157 w 1530397"/>
                  <a:gd name="connsiteY1" fmla="*/ 143906 h 890120"/>
                  <a:gd name="connsiteX2" fmla="*/ 393620 w 1530397"/>
                  <a:gd name="connsiteY2" fmla="*/ 129398 h 890120"/>
                  <a:gd name="connsiteX3" fmla="*/ 412942 w 1530397"/>
                  <a:gd name="connsiteY3" fmla="*/ 151544 h 890120"/>
                  <a:gd name="connsiteX4" fmla="*/ 568966 w 1530397"/>
                  <a:gd name="connsiteY4" fmla="*/ 85345 h 890120"/>
                  <a:gd name="connsiteX5" fmla="*/ 606980 w 1530397"/>
                  <a:gd name="connsiteY5" fmla="*/ 45578 h 890120"/>
                  <a:gd name="connsiteX6" fmla="*/ 639365 w 1530397"/>
                  <a:gd name="connsiteY6" fmla="*/ 30338 h 890120"/>
                  <a:gd name="connsiteX7" fmla="*/ 680918 w 1530397"/>
                  <a:gd name="connsiteY7" fmla="*/ 44117 h 890120"/>
                  <a:gd name="connsiteX8" fmla="*/ 748071 w 1530397"/>
                  <a:gd name="connsiteY8" fmla="*/ 11430 h 890120"/>
                  <a:gd name="connsiteX9" fmla="*/ 775335 w 1530397"/>
                  <a:gd name="connsiteY9" fmla="*/ 9066 h 890120"/>
                  <a:gd name="connsiteX10" fmla="*/ 789263 w 1530397"/>
                  <a:gd name="connsiteY10" fmla="*/ 0 h 890120"/>
                  <a:gd name="connsiteX11" fmla="*/ 856416 w 1530397"/>
                  <a:gd name="connsiteY11" fmla="*/ 30782 h 890120"/>
                  <a:gd name="connsiteX12" fmla="*/ 899788 w 1530397"/>
                  <a:gd name="connsiteY12" fmla="*/ 20575 h 890120"/>
                  <a:gd name="connsiteX13" fmla="*/ 926272 w 1530397"/>
                  <a:gd name="connsiteY13" fmla="*/ 41054 h 890120"/>
                  <a:gd name="connsiteX14" fmla="*/ 976582 w 1530397"/>
                  <a:gd name="connsiteY14" fmla="*/ 8651 h 890120"/>
                  <a:gd name="connsiteX15" fmla="*/ 1055608 w 1530397"/>
                  <a:gd name="connsiteY15" fmla="*/ 84472 h 890120"/>
                  <a:gd name="connsiteX16" fmla="*/ 1073705 w 1530397"/>
                  <a:gd name="connsiteY16" fmla="*/ 137019 h 890120"/>
                  <a:gd name="connsiteX17" fmla="*/ 1128982 w 1530397"/>
                  <a:gd name="connsiteY17" fmla="*/ 158388 h 890120"/>
                  <a:gd name="connsiteX18" fmla="*/ 1177972 w 1530397"/>
                  <a:gd name="connsiteY18" fmla="*/ 213681 h 890120"/>
                  <a:gd name="connsiteX19" fmla="*/ 1202736 w 1530397"/>
                  <a:gd name="connsiteY19" fmla="*/ 217490 h 890120"/>
                  <a:gd name="connsiteX20" fmla="*/ 1326561 w 1530397"/>
                  <a:gd name="connsiteY20" fmla="*/ 192725 h 890120"/>
                  <a:gd name="connsiteX21" fmla="*/ 1404667 w 1530397"/>
                  <a:gd name="connsiteY21" fmla="*/ 158436 h 890120"/>
                  <a:gd name="connsiteX22" fmla="*/ 1452291 w 1530397"/>
                  <a:gd name="connsiteY22" fmla="*/ 164150 h 890120"/>
                  <a:gd name="connsiteX23" fmla="*/ 1465627 w 1530397"/>
                  <a:gd name="connsiteY23" fmla="*/ 143195 h 890120"/>
                  <a:gd name="connsiteX24" fmla="*/ 1530397 w 1530397"/>
                  <a:gd name="connsiteY24" fmla="*/ 162246 h 890120"/>
                  <a:gd name="connsiteX25" fmla="*/ 1219882 w 1530397"/>
                  <a:gd name="connsiteY25" fmla="*/ 889956 h 890120"/>
                  <a:gd name="connsiteX26" fmla="*/ 1014142 w 1530397"/>
                  <a:gd name="connsiteY26" fmla="*/ 787086 h 890120"/>
                  <a:gd name="connsiteX27" fmla="*/ 787954 w 1530397"/>
                  <a:gd name="connsiteY27" fmla="*/ 592313 h 890120"/>
                  <a:gd name="connsiteX28" fmla="*/ 768905 w 1530397"/>
                  <a:gd name="connsiteY28" fmla="*/ 577074 h 890120"/>
                  <a:gd name="connsiteX29" fmla="*/ 744140 w 1530397"/>
                  <a:gd name="connsiteY29" fmla="*/ 592314 h 890120"/>
                  <a:gd name="connsiteX30" fmla="*/ 723185 w 1530397"/>
                  <a:gd name="connsiteY30" fmla="*/ 582789 h 890120"/>
                  <a:gd name="connsiteX31" fmla="*/ 698420 w 1530397"/>
                  <a:gd name="connsiteY31" fmla="*/ 605649 h 890120"/>
                  <a:gd name="connsiteX32" fmla="*/ 643175 w 1530397"/>
                  <a:gd name="connsiteY32" fmla="*/ 596124 h 890120"/>
                  <a:gd name="connsiteX33" fmla="*/ 572690 w 1530397"/>
                  <a:gd name="connsiteY33" fmla="*/ 634224 h 890120"/>
                  <a:gd name="connsiteX34" fmla="*/ 542210 w 1530397"/>
                  <a:gd name="connsiteY34" fmla="*/ 628509 h 890120"/>
                  <a:gd name="connsiteX35" fmla="*/ 519350 w 1530397"/>
                  <a:gd name="connsiteY35" fmla="*/ 647559 h 890120"/>
                  <a:gd name="connsiteX36" fmla="*/ 484554 w 1530397"/>
                  <a:gd name="connsiteY36" fmla="*/ 653736 h 890120"/>
                  <a:gd name="connsiteX37" fmla="*/ 414575 w 1530397"/>
                  <a:gd name="connsiteY37" fmla="*/ 693279 h 890120"/>
                  <a:gd name="connsiteX38" fmla="*/ 396924 w 1530397"/>
                  <a:gd name="connsiteY38" fmla="*/ 668976 h 890120"/>
                  <a:gd name="connsiteX39" fmla="*/ 351710 w 1530397"/>
                  <a:gd name="connsiteY39" fmla="*/ 641844 h 890120"/>
                  <a:gd name="connsiteX40" fmla="*/ 284529 w 1530397"/>
                  <a:gd name="connsiteY40" fmla="*/ 651831 h 890120"/>
                  <a:gd name="connsiteX41" fmla="*/ 229042 w 1530397"/>
                  <a:gd name="connsiteY41" fmla="*/ 640335 h 890120"/>
                  <a:gd name="connsiteX42" fmla="*/ 160648 w 1530397"/>
                  <a:gd name="connsiteY42" fmla="*/ 664624 h 890120"/>
                  <a:gd name="connsiteX43" fmla="*/ 130611 w 1530397"/>
                  <a:gd name="connsiteY43" fmla="*/ 644892 h 890120"/>
                  <a:gd name="connsiteX44" fmla="*/ 23453 w 1530397"/>
                  <a:gd name="connsiteY44" fmla="*/ 723299 h 890120"/>
                  <a:gd name="connsiteX45" fmla="*/ 0 w 1530397"/>
                  <a:gd name="connsiteY45" fmla="*/ 685658 h 890120"/>
                  <a:gd name="connsiteX46" fmla="*/ 66081 w 1530397"/>
                  <a:gd name="connsiteY46" fmla="*/ 258479 h 890120"/>
                  <a:gd name="connsiteX47" fmla="*/ 94621 w 1530397"/>
                  <a:gd name="connsiteY47" fmla="*/ 175039 h 890120"/>
                  <a:gd name="connsiteX48" fmla="*/ 92902 w 1530397"/>
                  <a:gd name="connsiteY48" fmla="*/ 152655 h 890120"/>
                  <a:gd name="connsiteX49" fmla="*/ 198802 w 1530397"/>
                  <a:gd name="connsiteY49" fmla="*/ 91713 h 890120"/>
                  <a:gd name="connsiteX50" fmla="*/ 359806 w 1530397"/>
                  <a:gd name="connsiteY50" fmla="*/ 130192 h 890120"/>
                  <a:gd name="connsiteX0" fmla="*/ 359806 w 1528492"/>
                  <a:gd name="connsiteY0" fmla="*/ 130192 h 890120"/>
                  <a:gd name="connsiteX1" fmla="*/ 372157 w 1528492"/>
                  <a:gd name="connsiteY1" fmla="*/ 143906 h 890120"/>
                  <a:gd name="connsiteX2" fmla="*/ 393620 w 1528492"/>
                  <a:gd name="connsiteY2" fmla="*/ 129398 h 890120"/>
                  <a:gd name="connsiteX3" fmla="*/ 412942 w 1528492"/>
                  <a:gd name="connsiteY3" fmla="*/ 151544 h 890120"/>
                  <a:gd name="connsiteX4" fmla="*/ 568966 w 1528492"/>
                  <a:gd name="connsiteY4" fmla="*/ 85345 h 890120"/>
                  <a:gd name="connsiteX5" fmla="*/ 606980 w 1528492"/>
                  <a:gd name="connsiteY5" fmla="*/ 45578 h 890120"/>
                  <a:gd name="connsiteX6" fmla="*/ 639365 w 1528492"/>
                  <a:gd name="connsiteY6" fmla="*/ 30338 h 890120"/>
                  <a:gd name="connsiteX7" fmla="*/ 680918 w 1528492"/>
                  <a:gd name="connsiteY7" fmla="*/ 44117 h 890120"/>
                  <a:gd name="connsiteX8" fmla="*/ 748071 w 1528492"/>
                  <a:gd name="connsiteY8" fmla="*/ 11430 h 890120"/>
                  <a:gd name="connsiteX9" fmla="*/ 775335 w 1528492"/>
                  <a:gd name="connsiteY9" fmla="*/ 9066 h 890120"/>
                  <a:gd name="connsiteX10" fmla="*/ 789263 w 1528492"/>
                  <a:gd name="connsiteY10" fmla="*/ 0 h 890120"/>
                  <a:gd name="connsiteX11" fmla="*/ 856416 w 1528492"/>
                  <a:gd name="connsiteY11" fmla="*/ 30782 h 890120"/>
                  <a:gd name="connsiteX12" fmla="*/ 899788 w 1528492"/>
                  <a:gd name="connsiteY12" fmla="*/ 20575 h 890120"/>
                  <a:gd name="connsiteX13" fmla="*/ 926272 w 1528492"/>
                  <a:gd name="connsiteY13" fmla="*/ 41054 h 890120"/>
                  <a:gd name="connsiteX14" fmla="*/ 976582 w 1528492"/>
                  <a:gd name="connsiteY14" fmla="*/ 8651 h 890120"/>
                  <a:gd name="connsiteX15" fmla="*/ 1055608 w 1528492"/>
                  <a:gd name="connsiteY15" fmla="*/ 84472 h 890120"/>
                  <a:gd name="connsiteX16" fmla="*/ 1073705 w 1528492"/>
                  <a:gd name="connsiteY16" fmla="*/ 137019 h 890120"/>
                  <a:gd name="connsiteX17" fmla="*/ 1128982 w 1528492"/>
                  <a:gd name="connsiteY17" fmla="*/ 158388 h 890120"/>
                  <a:gd name="connsiteX18" fmla="*/ 1177972 w 1528492"/>
                  <a:gd name="connsiteY18" fmla="*/ 213681 h 890120"/>
                  <a:gd name="connsiteX19" fmla="*/ 1202736 w 1528492"/>
                  <a:gd name="connsiteY19" fmla="*/ 217490 h 890120"/>
                  <a:gd name="connsiteX20" fmla="*/ 1326561 w 1528492"/>
                  <a:gd name="connsiteY20" fmla="*/ 192725 h 890120"/>
                  <a:gd name="connsiteX21" fmla="*/ 1404667 w 1528492"/>
                  <a:gd name="connsiteY21" fmla="*/ 158436 h 890120"/>
                  <a:gd name="connsiteX22" fmla="*/ 1452291 w 1528492"/>
                  <a:gd name="connsiteY22" fmla="*/ 164150 h 890120"/>
                  <a:gd name="connsiteX23" fmla="*/ 1465627 w 1528492"/>
                  <a:gd name="connsiteY23" fmla="*/ 143195 h 890120"/>
                  <a:gd name="connsiteX24" fmla="*/ 1528492 w 1528492"/>
                  <a:gd name="connsiteY24" fmla="*/ 156531 h 890120"/>
                  <a:gd name="connsiteX25" fmla="*/ 1219882 w 1528492"/>
                  <a:gd name="connsiteY25" fmla="*/ 889956 h 890120"/>
                  <a:gd name="connsiteX26" fmla="*/ 1014142 w 1528492"/>
                  <a:gd name="connsiteY26" fmla="*/ 787086 h 890120"/>
                  <a:gd name="connsiteX27" fmla="*/ 787954 w 1528492"/>
                  <a:gd name="connsiteY27" fmla="*/ 592313 h 890120"/>
                  <a:gd name="connsiteX28" fmla="*/ 768905 w 1528492"/>
                  <a:gd name="connsiteY28" fmla="*/ 577074 h 890120"/>
                  <a:gd name="connsiteX29" fmla="*/ 744140 w 1528492"/>
                  <a:gd name="connsiteY29" fmla="*/ 592314 h 890120"/>
                  <a:gd name="connsiteX30" fmla="*/ 723185 w 1528492"/>
                  <a:gd name="connsiteY30" fmla="*/ 582789 h 890120"/>
                  <a:gd name="connsiteX31" fmla="*/ 698420 w 1528492"/>
                  <a:gd name="connsiteY31" fmla="*/ 605649 h 890120"/>
                  <a:gd name="connsiteX32" fmla="*/ 643175 w 1528492"/>
                  <a:gd name="connsiteY32" fmla="*/ 596124 h 890120"/>
                  <a:gd name="connsiteX33" fmla="*/ 572690 w 1528492"/>
                  <a:gd name="connsiteY33" fmla="*/ 634224 h 890120"/>
                  <a:gd name="connsiteX34" fmla="*/ 542210 w 1528492"/>
                  <a:gd name="connsiteY34" fmla="*/ 628509 h 890120"/>
                  <a:gd name="connsiteX35" fmla="*/ 519350 w 1528492"/>
                  <a:gd name="connsiteY35" fmla="*/ 647559 h 890120"/>
                  <a:gd name="connsiteX36" fmla="*/ 484554 w 1528492"/>
                  <a:gd name="connsiteY36" fmla="*/ 653736 h 890120"/>
                  <a:gd name="connsiteX37" fmla="*/ 414575 w 1528492"/>
                  <a:gd name="connsiteY37" fmla="*/ 693279 h 890120"/>
                  <a:gd name="connsiteX38" fmla="*/ 396924 w 1528492"/>
                  <a:gd name="connsiteY38" fmla="*/ 668976 h 890120"/>
                  <a:gd name="connsiteX39" fmla="*/ 351710 w 1528492"/>
                  <a:gd name="connsiteY39" fmla="*/ 641844 h 890120"/>
                  <a:gd name="connsiteX40" fmla="*/ 284529 w 1528492"/>
                  <a:gd name="connsiteY40" fmla="*/ 651831 h 890120"/>
                  <a:gd name="connsiteX41" fmla="*/ 229042 w 1528492"/>
                  <a:gd name="connsiteY41" fmla="*/ 640335 h 890120"/>
                  <a:gd name="connsiteX42" fmla="*/ 160648 w 1528492"/>
                  <a:gd name="connsiteY42" fmla="*/ 664624 h 890120"/>
                  <a:gd name="connsiteX43" fmla="*/ 130611 w 1528492"/>
                  <a:gd name="connsiteY43" fmla="*/ 644892 h 890120"/>
                  <a:gd name="connsiteX44" fmla="*/ 23453 w 1528492"/>
                  <a:gd name="connsiteY44" fmla="*/ 723299 h 890120"/>
                  <a:gd name="connsiteX45" fmla="*/ 0 w 1528492"/>
                  <a:gd name="connsiteY45" fmla="*/ 685658 h 890120"/>
                  <a:gd name="connsiteX46" fmla="*/ 66081 w 1528492"/>
                  <a:gd name="connsiteY46" fmla="*/ 258479 h 890120"/>
                  <a:gd name="connsiteX47" fmla="*/ 94621 w 1528492"/>
                  <a:gd name="connsiteY47" fmla="*/ 175039 h 890120"/>
                  <a:gd name="connsiteX48" fmla="*/ 92902 w 1528492"/>
                  <a:gd name="connsiteY48" fmla="*/ 152655 h 890120"/>
                  <a:gd name="connsiteX49" fmla="*/ 198802 w 1528492"/>
                  <a:gd name="connsiteY49" fmla="*/ 91713 h 890120"/>
                  <a:gd name="connsiteX50" fmla="*/ 359806 w 1528492"/>
                  <a:gd name="connsiteY50" fmla="*/ 130192 h 890120"/>
                  <a:gd name="connsiteX0" fmla="*/ 359806 w 1669401"/>
                  <a:gd name="connsiteY0" fmla="*/ 130192 h 790473"/>
                  <a:gd name="connsiteX1" fmla="*/ 372157 w 1669401"/>
                  <a:gd name="connsiteY1" fmla="*/ 143906 h 790473"/>
                  <a:gd name="connsiteX2" fmla="*/ 393620 w 1669401"/>
                  <a:gd name="connsiteY2" fmla="*/ 129398 h 790473"/>
                  <a:gd name="connsiteX3" fmla="*/ 412942 w 1669401"/>
                  <a:gd name="connsiteY3" fmla="*/ 151544 h 790473"/>
                  <a:gd name="connsiteX4" fmla="*/ 568966 w 1669401"/>
                  <a:gd name="connsiteY4" fmla="*/ 85345 h 790473"/>
                  <a:gd name="connsiteX5" fmla="*/ 606980 w 1669401"/>
                  <a:gd name="connsiteY5" fmla="*/ 45578 h 790473"/>
                  <a:gd name="connsiteX6" fmla="*/ 639365 w 1669401"/>
                  <a:gd name="connsiteY6" fmla="*/ 30338 h 790473"/>
                  <a:gd name="connsiteX7" fmla="*/ 680918 w 1669401"/>
                  <a:gd name="connsiteY7" fmla="*/ 44117 h 790473"/>
                  <a:gd name="connsiteX8" fmla="*/ 748071 w 1669401"/>
                  <a:gd name="connsiteY8" fmla="*/ 11430 h 790473"/>
                  <a:gd name="connsiteX9" fmla="*/ 775335 w 1669401"/>
                  <a:gd name="connsiteY9" fmla="*/ 9066 h 790473"/>
                  <a:gd name="connsiteX10" fmla="*/ 789263 w 1669401"/>
                  <a:gd name="connsiteY10" fmla="*/ 0 h 790473"/>
                  <a:gd name="connsiteX11" fmla="*/ 856416 w 1669401"/>
                  <a:gd name="connsiteY11" fmla="*/ 30782 h 790473"/>
                  <a:gd name="connsiteX12" fmla="*/ 899788 w 1669401"/>
                  <a:gd name="connsiteY12" fmla="*/ 20575 h 790473"/>
                  <a:gd name="connsiteX13" fmla="*/ 926272 w 1669401"/>
                  <a:gd name="connsiteY13" fmla="*/ 41054 h 790473"/>
                  <a:gd name="connsiteX14" fmla="*/ 976582 w 1669401"/>
                  <a:gd name="connsiteY14" fmla="*/ 8651 h 790473"/>
                  <a:gd name="connsiteX15" fmla="*/ 1055608 w 1669401"/>
                  <a:gd name="connsiteY15" fmla="*/ 84472 h 790473"/>
                  <a:gd name="connsiteX16" fmla="*/ 1073705 w 1669401"/>
                  <a:gd name="connsiteY16" fmla="*/ 137019 h 790473"/>
                  <a:gd name="connsiteX17" fmla="*/ 1128982 w 1669401"/>
                  <a:gd name="connsiteY17" fmla="*/ 158388 h 790473"/>
                  <a:gd name="connsiteX18" fmla="*/ 1177972 w 1669401"/>
                  <a:gd name="connsiteY18" fmla="*/ 213681 h 790473"/>
                  <a:gd name="connsiteX19" fmla="*/ 1202736 w 1669401"/>
                  <a:gd name="connsiteY19" fmla="*/ 217490 h 790473"/>
                  <a:gd name="connsiteX20" fmla="*/ 1326561 w 1669401"/>
                  <a:gd name="connsiteY20" fmla="*/ 192725 h 790473"/>
                  <a:gd name="connsiteX21" fmla="*/ 1404667 w 1669401"/>
                  <a:gd name="connsiteY21" fmla="*/ 158436 h 790473"/>
                  <a:gd name="connsiteX22" fmla="*/ 1452291 w 1669401"/>
                  <a:gd name="connsiteY22" fmla="*/ 164150 h 790473"/>
                  <a:gd name="connsiteX23" fmla="*/ 1465627 w 1669401"/>
                  <a:gd name="connsiteY23" fmla="*/ 143195 h 790473"/>
                  <a:gd name="connsiteX24" fmla="*/ 1528492 w 1669401"/>
                  <a:gd name="connsiteY24" fmla="*/ 156531 h 790473"/>
                  <a:gd name="connsiteX25" fmla="*/ 1663747 w 1669401"/>
                  <a:gd name="connsiteY25" fmla="*/ 608016 h 790473"/>
                  <a:gd name="connsiteX26" fmla="*/ 1014142 w 1669401"/>
                  <a:gd name="connsiteY26" fmla="*/ 787086 h 790473"/>
                  <a:gd name="connsiteX27" fmla="*/ 787954 w 1669401"/>
                  <a:gd name="connsiteY27" fmla="*/ 592313 h 790473"/>
                  <a:gd name="connsiteX28" fmla="*/ 768905 w 1669401"/>
                  <a:gd name="connsiteY28" fmla="*/ 577074 h 790473"/>
                  <a:gd name="connsiteX29" fmla="*/ 744140 w 1669401"/>
                  <a:gd name="connsiteY29" fmla="*/ 592314 h 790473"/>
                  <a:gd name="connsiteX30" fmla="*/ 723185 w 1669401"/>
                  <a:gd name="connsiteY30" fmla="*/ 582789 h 790473"/>
                  <a:gd name="connsiteX31" fmla="*/ 698420 w 1669401"/>
                  <a:gd name="connsiteY31" fmla="*/ 605649 h 790473"/>
                  <a:gd name="connsiteX32" fmla="*/ 643175 w 1669401"/>
                  <a:gd name="connsiteY32" fmla="*/ 596124 h 790473"/>
                  <a:gd name="connsiteX33" fmla="*/ 572690 w 1669401"/>
                  <a:gd name="connsiteY33" fmla="*/ 634224 h 790473"/>
                  <a:gd name="connsiteX34" fmla="*/ 542210 w 1669401"/>
                  <a:gd name="connsiteY34" fmla="*/ 628509 h 790473"/>
                  <a:gd name="connsiteX35" fmla="*/ 519350 w 1669401"/>
                  <a:gd name="connsiteY35" fmla="*/ 647559 h 790473"/>
                  <a:gd name="connsiteX36" fmla="*/ 484554 w 1669401"/>
                  <a:gd name="connsiteY36" fmla="*/ 653736 h 790473"/>
                  <a:gd name="connsiteX37" fmla="*/ 414575 w 1669401"/>
                  <a:gd name="connsiteY37" fmla="*/ 693279 h 790473"/>
                  <a:gd name="connsiteX38" fmla="*/ 396924 w 1669401"/>
                  <a:gd name="connsiteY38" fmla="*/ 668976 h 790473"/>
                  <a:gd name="connsiteX39" fmla="*/ 351710 w 1669401"/>
                  <a:gd name="connsiteY39" fmla="*/ 641844 h 790473"/>
                  <a:gd name="connsiteX40" fmla="*/ 284529 w 1669401"/>
                  <a:gd name="connsiteY40" fmla="*/ 651831 h 790473"/>
                  <a:gd name="connsiteX41" fmla="*/ 229042 w 1669401"/>
                  <a:gd name="connsiteY41" fmla="*/ 640335 h 790473"/>
                  <a:gd name="connsiteX42" fmla="*/ 160648 w 1669401"/>
                  <a:gd name="connsiteY42" fmla="*/ 664624 h 790473"/>
                  <a:gd name="connsiteX43" fmla="*/ 130611 w 1669401"/>
                  <a:gd name="connsiteY43" fmla="*/ 644892 h 790473"/>
                  <a:gd name="connsiteX44" fmla="*/ 23453 w 1669401"/>
                  <a:gd name="connsiteY44" fmla="*/ 723299 h 790473"/>
                  <a:gd name="connsiteX45" fmla="*/ 0 w 1669401"/>
                  <a:gd name="connsiteY45" fmla="*/ 685658 h 790473"/>
                  <a:gd name="connsiteX46" fmla="*/ 66081 w 1669401"/>
                  <a:gd name="connsiteY46" fmla="*/ 258479 h 790473"/>
                  <a:gd name="connsiteX47" fmla="*/ 94621 w 1669401"/>
                  <a:gd name="connsiteY47" fmla="*/ 175039 h 790473"/>
                  <a:gd name="connsiteX48" fmla="*/ 92902 w 1669401"/>
                  <a:gd name="connsiteY48" fmla="*/ 152655 h 790473"/>
                  <a:gd name="connsiteX49" fmla="*/ 198802 w 1669401"/>
                  <a:gd name="connsiteY49" fmla="*/ 91713 h 790473"/>
                  <a:gd name="connsiteX50" fmla="*/ 359806 w 1669401"/>
                  <a:gd name="connsiteY50" fmla="*/ 130192 h 790473"/>
                  <a:gd name="connsiteX0" fmla="*/ 359806 w 1714165"/>
                  <a:gd name="connsiteY0" fmla="*/ 130192 h 792254"/>
                  <a:gd name="connsiteX1" fmla="*/ 372157 w 1714165"/>
                  <a:gd name="connsiteY1" fmla="*/ 143906 h 792254"/>
                  <a:gd name="connsiteX2" fmla="*/ 393620 w 1714165"/>
                  <a:gd name="connsiteY2" fmla="*/ 129398 h 792254"/>
                  <a:gd name="connsiteX3" fmla="*/ 412942 w 1714165"/>
                  <a:gd name="connsiteY3" fmla="*/ 151544 h 792254"/>
                  <a:gd name="connsiteX4" fmla="*/ 568966 w 1714165"/>
                  <a:gd name="connsiteY4" fmla="*/ 85345 h 792254"/>
                  <a:gd name="connsiteX5" fmla="*/ 606980 w 1714165"/>
                  <a:gd name="connsiteY5" fmla="*/ 45578 h 792254"/>
                  <a:gd name="connsiteX6" fmla="*/ 639365 w 1714165"/>
                  <a:gd name="connsiteY6" fmla="*/ 30338 h 792254"/>
                  <a:gd name="connsiteX7" fmla="*/ 680918 w 1714165"/>
                  <a:gd name="connsiteY7" fmla="*/ 44117 h 792254"/>
                  <a:gd name="connsiteX8" fmla="*/ 748071 w 1714165"/>
                  <a:gd name="connsiteY8" fmla="*/ 11430 h 792254"/>
                  <a:gd name="connsiteX9" fmla="*/ 775335 w 1714165"/>
                  <a:gd name="connsiteY9" fmla="*/ 9066 h 792254"/>
                  <a:gd name="connsiteX10" fmla="*/ 789263 w 1714165"/>
                  <a:gd name="connsiteY10" fmla="*/ 0 h 792254"/>
                  <a:gd name="connsiteX11" fmla="*/ 856416 w 1714165"/>
                  <a:gd name="connsiteY11" fmla="*/ 30782 h 792254"/>
                  <a:gd name="connsiteX12" fmla="*/ 899788 w 1714165"/>
                  <a:gd name="connsiteY12" fmla="*/ 20575 h 792254"/>
                  <a:gd name="connsiteX13" fmla="*/ 926272 w 1714165"/>
                  <a:gd name="connsiteY13" fmla="*/ 41054 h 792254"/>
                  <a:gd name="connsiteX14" fmla="*/ 976582 w 1714165"/>
                  <a:gd name="connsiteY14" fmla="*/ 8651 h 792254"/>
                  <a:gd name="connsiteX15" fmla="*/ 1055608 w 1714165"/>
                  <a:gd name="connsiteY15" fmla="*/ 84472 h 792254"/>
                  <a:gd name="connsiteX16" fmla="*/ 1073705 w 1714165"/>
                  <a:gd name="connsiteY16" fmla="*/ 137019 h 792254"/>
                  <a:gd name="connsiteX17" fmla="*/ 1128982 w 1714165"/>
                  <a:gd name="connsiteY17" fmla="*/ 158388 h 792254"/>
                  <a:gd name="connsiteX18" fmla="*/ 1177972 w 1714165"/>
                  <a:gd name="connsiteY18" fmla="*/ 213681 h 792254"/>
                  <a:gd name="connsiteX19" fmla="*/ 1202736 w 1714165"/>
                  <a:gd name="connsiteY19" fmla="*/ 217490 h 792254"/>
                  <a:gd name="connsiteX20" fmla="*/ 1326561 w 1714165"/>
                  <a:gd name="connsiteY20" fmla="*/ 192725 h 792254"/>
                  <a:gd name="connsiteX21" fmla="*/ 1404667 w 1714165"/>
                  <a:gd name="connsiteY21" fmla="*/ 158436 h 792254"/>
                  <a:gd name="connsiteX22" fmla="*/ 1452291 w 1714165"/>
                  <a:gd name="connsiteY22" fmla="*/ 164150 h 792254"/>
                  <a:gd name="connsiteX23" fmla="*/ 1465627 w 1714165"/>
                  <a:gd name="connsiteY23" fmla="*/ 143195 h 792254"/>
                  <a:gd name="connsiteX24" fmla="*/ 1528492 w 1714165"/>
                  <a:gd name="connsiteY24" fmla="*/ 156531 h 792254"/>
                  <a:gd name="connsiteX25" fmla="*/ 1678987 w 1714165"/>
                  <a:gd name="connsiteY25" fmla="*/ 268926 h 792254"/>
                  <a:gd name="connsiteX26" fmla="*/ 1663747 w 1714165"/>
                  <a:gd name="connsiteY26" fmla="*/ 608016 h 792254"/>
                  <a:gd name="connsiteX27" fmla="*/ 1014142 w 1714165"/>
                  <a:gd name="connsiteY27" fmla="*/ 787086 h 792254"/>
                  <a:gd name="connsiteX28" fmla="*/ 787954 w 1714165"/>
                  <a:gd name="connsiteY28" fmla="*/ 592313 h 792254"/>
                  <a:gd name="connsiteX29" fmla="*/ 768905 w 1714165"/>
                  <a:gd name="connsiteY29" fmla="*/ 577074 h 792254"/>
                  <a:gd name="connsiteX30" fmla="*/ 744140 w 1714165"/>
                  <a:gd name="connsiteY30" fmla="*/ 592314 h 792254"/>
                  <a:gd name="connsiteX31" fmla="*/ 723185 w 1714165"/>
                  <a:gd name="connsiteY31" fmla="*/ 582789 h 792254"/>
                  <a:gd name="connsiteX32" fmla="*/ 698420 w 1714165"/>
                  <a:gd name="connsiteY32" fmla="*/ 605649 h 792254"/>
                  <a:gd name="connsiteX33" fmla="*/ 643175 w 1714165"/>
                  <a:gd name="connsiteY33" fmla="*/ 596124 h 792254"/>
                  <a:gd name="connsiteX34" fmla="*/ 572690 w 1714165"/>
                  <a:gd name="connsiteY34" fmla="*/ 634224 h 792254"/>
                  <a:gd name="connsiteX35" fmla="*/ 542210 w 1714165"/>
                  <a:gd name="connsiteY35" fmla="*/ 628509 h 792254"/>
                  <a:gd name="connsiteX36" fmla="*/ 519350 w 1714165"/>
                  <a:gd name="connsiteY36" fmla="*/ 647559 h 792254"/>
                  <a:gd name="connsiteX37" fmla="*/ 484554 w 1714165"/>
                  <a:gd name="connsiteY37" fmla="*/ 653736 h 792254"/>
                  <a:gd name="connsiteX38" fmla="*/ 414575 w 1714165"/>
                  <a:gd name="connsiteY38" fmla="*/ 693279 h 792254"/>
                  <a:gd name="connsiteX39" fmla="*/ 396924 w 1714165"/>
                  <a:gd name="connsiteY39" fmla="*/ 668976 h 792254"/>
                  <a:gd name="connsiteX40" fmla="*/ 351710 w 1714165"/>
                  <a:gd name="connsiteY40" fmla="*/ 641844 h 792254"/>
                  <a:gd name="connsiteX41" fmla="*/ 284529 w 1714165"/>
                  <a:gd name="connsiteY41" fmla="*/ 651831 h 792254"/>
                  <a:gd name="connsiteX42" fmla="*/ 229042 w 1714165"/>
                  <a:gd name="connsiteY42" fmla="*/ 640335 h 792254"/>
                  <a:gd name="connsiteX43" fmla="*/ 160648 w 1714165"/>
                  <a:gd name="connsiteY43" fmla="*/ 664624 h 792254"/>
                  <a:gd name="connsiteX44" fmla="*/ 130611 w 1714165"/>
                  <a:gd name="connsiteY44" fmla="*/ 644892 h 792254"/>
                  <a:gd name="connsiteX45" fmla="*/ 23453 w 1714165"/>
                  <a:gd name="connsiteY45" fmla="*/ 723299 h 792254"/>
                  <a:gd name="connsiteX46" fmla="*/ 0 w 1714165"/>
                  <a:gd name="connsiteY46" fmla="*/ 685658 h 792254"/>
                  <a:gd name="connsiteX47" fmla="*/ 66081 w 1714165"/>
                  <a:gd name="connsiteY47" fmla="*/ 258479 h 792254"/>
                  <a:gd name="connsiteX48" fmla="*/ 94621 w 1714165"/>
                  <a:gd name="connsiteY48" fmla="*/ 175039 h 792254"/>
                  <a:gd name="connsiteX49" fmla="*/ 92902 w 1714165"/>
                  <a:gd name="connsiteY49" fmla="*/ 152655 h 792254"/>
                  <a:gd name="connsiteX50" fmla="*/ 198802 w 1714165"/>
                  <a:gd name="connsiteY50" fmla="*/ 91713 h 792254"/>
                  <a:gd name="connsiteX51" fmla="*/ 359806 w 1714165"/>
                  <a:gd name="connsiteY51" fmla="*/ 130192 h 792254"/>
                  <a:gd name="connsiteX0" fmla="*/ 359806 w 1714165"/>
                  <a:gd name="connsiteY0" fmla="*/ 130192 h 792254"/>
                  <a:gd name="connsiteX1" fmla="*/ 372157 w 1714165"/>
                  <a:gd name="connsiteY1" fmla="*/ 143906 h 792254"/>
                  <a:gd name="connsiteX2" fmla="*/ 393620 w 1714165"/>
                  <a:gd name="connsiteY2" fmla="*/ 129398 h 792254"/>
                  <a:gd name="connsiteX3" fmla="*/ 412942 w 1714165"/>
                  <a:gd name="connsiteY3" fmla="*/ 151544 h 792254"/>
                  <a:gd name="connsiteX4" fmla="*/ 568966 w 1714165"/>
                  <a:gd name="connsiteY4" fmla="*/ 85345 h 792254"/>
                  <a:gd name="connsiteX5" fmla="*/ 606980 w 1714165"/>
                  <a:gd name="connsiteY5" fmla="*/ 45578 h 792254"/>
                  <a:gd name="connsiteX6" fmla="*/ 639365 w 1714165"/>
                  <a:gd name="connsiteY6" fmla="*/ 30338 h 792254"/>
                  <a:gd name="connsiteX7" fmla="*/ 680918 w 1714165"/>
                  <a:gd name="connsiteY7" fmla="*/ 44117 h 792254"/>
                  <a:gd name="connsiteX8" fmla="*/ 748071 w 1714165"/>
                  <a:gd name="connsiteY8" fmla="*/ 11430 h 792254"/>
                  <a:gd name="connsiteX9" fmla="*/ 775335 w 1714165"/>
                  <a:gd name="connsiteY9" fmla="*/ 9066 h 792254"/>
                  <a:gd name="connsiteX10" fmla="*/ 789263 w 1714165"/>
                  <a:gd name="connsiteY10" fmla="*/ 0 h 792254"/>
                  <a:gd name="connsiteX11" fmla="*/ 856416 w 1714165"/>
                  <a:gd name="connsiteY11" fmla="*/ 30782 h 792254"/>
                  <a:gd name="connsiteX12" fmla="*/ 899788 w 1714165"/>
                  <a:gd name="connsiteY12" fmla="*/ 20575 h 792254"/>
                  <a:gd name="connsiteX13" fmla="*/ 926272 w 1714165"/>
                  <a:gd name="connsiteY13" fmla="*/ 41054 h 792254"/>
                  <a:gd name="connsiteX14" fmla="*/ 976582 w 1714165"/>
                  <a:gd name="connsiteY14" fmla="*/ 8651 h 792254"/>
                  <a:gd name="connsiteX15" fmla="*/ 1055608 w 1714165"/>
                  <a:gd name="connsiteY15" fmla="*/ 84472 h 792254"/>
                  <a:gd name="connsiteX16" fmla="*/ 1073705 w 1714165"/>
                  <a:gd name="connsiteY16" fmla="*/ 137019 h 792254"/>
                  <a:gd name="connsiteX17" fmla="*/ 1128982 w 1714165"/>
                  <a:gd name="connsiteY17" fmla="*/ 158388 h 792254"/>
                  <a:gd name="connsiteX18" fmla="*/ 1177972 w 1714165"/>
                  <a:gd name="connsiteY18" fmla="*/ 213681 h 792254"/>
                  <a:gd name="connsiteX19" fmla="*/ 1202736 w 1714165"/>
                  <a:gd name="connsiteY19" fmla="*/ 217490 h 792254"/>
                  <a:gd name="connsiteX20" fmla="*/ 1326561 w 1714165"/>
                  <a:gd name="connsiteY20" fmla="*/ 192725 h 792254"/>
                  <a:gd name="connsiteX21" fmla="*/ 1404667 w 1714165"/>
                  <a:gd name="connsiteY21" fmla="*/ 158436 h 792254"/>
                  <a:gd name="connsiteX22" fmla="*/ 1452291 w 1714165"/>
                  <a:gd name="connsiteY22" fmla="*/ 164150 h 792254"/>
                  <a:gd name="connsiteX23" fmla="*/ 1465627 w 1714165"/>
                  <a:gd name="connsiteY23" fmla="*/ 143195 h 792254"/>
                  <a:gd name="connsiteX24" fmla="*/ 1528492 w 1714165"/>
                  <a:gd name="connsiteY24" fmla="*/ 156531 h 792254"/>
                  <a:gd name="connsiteX25" fmla="*/ 1678987 w 1714165"/>
                  <a:gd name="connsiteY25" fmla="*/ 268926 h 792254"/>
                  <a:gd name="connsiteX26" fmla="*/ 1663747 w 1714165"/>
                  <a:gd name="connsiteY26" fmla="*/ 608016 h 792254"/>
                  <a:gd name="connsiteX27" fmla="*/ 1014142 w 1714165"/>
                  <a:gd name="connsiteY27" fmla="*/ 787086 h 792254"/>
                  <a:gd name="connsiteX28" fmla="*/ 787954 w 1714165"/>
                  <a:gd name="connsiteY28" fmla="*/ 592313 h 792254"/>
                  <a:gd name="connsiteX29" fmla="*/ 768905 w 1714165"/>
                  <a:gd name="connsiteY29" fmla="*/ 577074 h 792254"/>
                  <a:gd name="connsiteX30" fmla="*/ 744140 w 1714165"/>
                  <a:gd name="connsiteY30" fmla="*/ 592314 h 792254"/>
                  <a:gd name="connsiteX31" fmla="*/ 723185 w 1714165"/>
                  <a:gd name="connsiteY31" fmla="*/ 582789 h 792254"/>
                  <a:gd name="connsiteX32" fmla="*/ 698420 w 1714165"/>
                  <a:gd name="connsiteY32" fmla="*/ 605649 h 792254"/>
                  <a:gd name="connsiteX33" fmla="*/ 643175 w 1714165"/>
                  <a:gd name="connsiteY33" fmla="*/ 596124 h 792254"/>
                  <a:gd name="connsiteX34" fmla="*/ 572690 w 1714165"/>
                  <a:gd name="connsiteY34" fmla="*/ 634224 h 792254"/>
                  <a:gd name="connsiteX35" fmla="*/ 542210 w 1714165"/>
                  <a:gd name="connsiteY35" fmla="*/ 628509 h 792254"/>
                  <a:gd name="connsiteX36" fmla="*/ 519350 w 1714165"/>
                  <a:gd name="connsiteY36" fmla="*/ 647559 h 792254"/>
                  <a:gd name="connsiteX37" fmla="*/ 484554 w 1714165"/>
                  <a:gd name="connsiteY37" fmla="*/ 653736 h 792254"/>
                  <a:gd name="connsiteX38" fmla="*/ 414575 w 1714165"/>
                  <a:gd name="connsiteY38" fmla="*/ 693279 h 792254"/>
                  <a:gd name="connsiteX39" fmla="*/ 396924 w 1714165"/>
                  <a:gd name="connsiteY39" fmla="*/ 668976 h 792254"/>
                  <a:gd name="connsiteX40" fmla="*/ 351710 w 1714165"/>
                  <a:gd name="connsiteY40" fmla="*/ 641844 h 792254"/>
                  <a:gd name="connsiteX41" fmla="*/ 284529 w 1714165"/>
                  <a:gd name="connsiteY41" fmla="*/ 651831 h 792254"/>
                  <a:gd name="connsiteX42" fmla="*/ 229042 w 1714165"/>
                  <a:gd name="connsiteY42" fmla="*/ 640335 h 792254"/>
                  <a:gd name="connsiteX43" fmla="*/ 160648 w 1714165"/>
                  <a:gd name="connsiteY43" fmla="*/ 664624 h 792254"/>
                  <a:gd name="connsiteX44" fmla="*/ 130611 w 1714165"/>
                  <a:gd name="connsiteY44" fmla="*/ 644892 h 792254"/>
                  <a:gd name="connsiteX45" fmla="*/ 23453 w 1714165"/>
                  <a:gd name="connsiteY45" fmla="*/ 723299 h 792254"/>
                  <a:gd name="connsiteX46" fmla="*/ 0 w 1714165"/>
                  <a:gd name="connsiteY46" fmla="*/ 685658 h 792254"/>
                  <a:gd name="connsiteX47" fmla="*/ 66081 w 1714165"/>
                  <a:gd name="connsiteY47" fmla="*/ 258479 h 792254"/>
                  <a:gd name="connsiteX48" fmla="*/ 94621 w 1714165"/>
                  <a:gd name="connsiteY48" fmla="*/ 175039 h 792254"/>
                  <a:gd name="connsiteX49" fmla="*/ 92902 w 1714165"/>
                  <a:gd name="connsiteY49" fmla="*/ 152655 h 792254"/>
                  <a:gd name="connsiteX50" fmla="*/ 198802 w 1714165"/>
                  <a:gd name="connsiteY50" fmla="*/ 91713 h 792254"/>
                  <a:gd name="connsiteX51" fmla="*/ 359806 w 1714165"/>
                  <a:gd name="connsiteY51" fmla="*/ 130192 h 792254"/>
                  <a:gd name="connsiteX0" fmla="*/ 359806 w 1714165"/>
                  <a:gd name="connsiteY0" fmla="*/ 130192 h 787086"/>
                  <a:gd name="connsiteX1" fmla="*/ 372157 w 1714165"/>
                  <a:gd name="connsiteY1" fmla="*/ 143906 h 787086"/>
                  <a:gd name="connsiteX2" fmla="*/ 393620 w 1714165"/>
                  <a:gd name="connsiteY2" fmla="*/ 129398 h 787086"/>
                  <a:gd name="connsiteX3" fmla="*/ 412942 w 1714165"/>
                  <a:gd name="connsiteY3" fmla="*/ 151544 h 787086"/>
                  <a:gd name="connsiteX4" fmla="*/ 568966 w 1714165"/>
                  <a:gd name="connsiteY4" fmla="*/ 85345 h 787086"/>
                  <a:gd name="connsiteX5" fmla="*/ 606980 w 1714165"/>
                  <a:gd name="connsiteY5" fmla="*/ 45578 h 787086"/>
                  <a:gd name="connsiteX6" fmla="*/ 639365 w 1714165"/>
                  <a:gd name="connsiteY6" fmla="*/ 30338 h 787086"/>
                  <a:gd name="connsiteX7" fmla="*/ 680918 w 1714165"/>
                  <a:gd name="connsiteY7" fmla="*/ 44117 h 787086"/>
                  <a:gd name="connsiteX8" fmla="*/ 748071 w 1714165"/>
                  <a:gd name="connsiteY8" fmla="*/ 11430 h 787086"/>
                  <a:gd name="connsiteX9" fmla="*/ 775335 w 1714165"/>
                  <a:gd name="connsiteY9" fmla="*/ 9066 h 787086"/>
                  <a:gd name="connsiteX10" fmla="*/ 789263 w 1714165"/>
                  <a:gd name="connsiteY10" fmla="*/ 0 h 787086"/>
                  <a:gd name="connsiteX11" fmla="*/ 856416 w 1714165"/>
                  <a:gd name="connsiteY11" fmla="*/ 30782 h 787086"/>
                  <a:gd name="connsiteX12" fmla="*/ 899788 w 1714165"/>
                  <a:gd name="connsiteY12" fmla="*/ 20575 h 787086"/>
                  <a:gd name="connsiteX13" fmla="*/ 926272 w 1714165"/>
                  <a:gd name="connsiteY13" fmla="*/ 41054 h 787086"/>
                  <a:gd name="connsiteX14" fmla="*/ 976582 w 1714165"/>
                  <a:gd name="connsiteY14" fmla="*/ 8651 h 787086"/>
                  <a:gd name="connsiteX15" fmla="*/ 1055608 w 1714165"/>
                  <a:gd name="connsiteY15" fmla="*/ 84472 h 787086"/>
                  <a:gd name="connsiteX16" fmla="*/ 1073705 w 1714165"/>
                  <a:gd name="connsiteY16" fmla="*/ 137019 h 787086"/>
                  <a:gd name="connsiteX17" fmla="*/ 1128982 w 1714165"/>
                  <a:gd name="connsiteY17" fmla="*/ 158388 h 787086"/>
                  <a:gd name="connsiteX18" fmla="*/ 1177972 w 1714165"/>
                  <a:gd name="connsiteY18" fmla="*/ 213681 h 787086"/>
                  <a:gd name="connsiteX19" fmla="*/ 1202736 w 1714165"/>
                  <a:gd name="connsiteY19" fmla="*/ 217490 h 787086"/>
                  <a:gd name="connsiteX20" fmla="*/ 1326561 w 1714165"/>
                  <a:gd name="connsiteY20" fmla="*/ 192725 h 787086"/>
                  <a:gd name="connsiteX21" fmla="*/ 1404667 w 1714165"/>
                  <a:gd name="connsiteY21" fmla="*/ 158436 h 787086"/>
                  <a:gd name="connsiteX22" fmla="*/ 1452291 w 1714165"/>
                  <a:gd name="connsiteY22" fmla="*/ 164150 h 787086"/>
                  <a:gd name="connsiteX23" fmla="*/ 1465627 w 1714165"/>
                  <a:gd name="connsiteY23" fmla="*/ 143195 h 787086"/>
                  <a:gd name="connsiteX24" fmla="*/ 1528492 w 1714165"/>
                  <a:gd name="connsiteY24" fmla="*/ 156531 h 787086"/>
                  <a:gd name="connsiteX25" fmla="*/ 1678987 w 1714165"/>
                  <a:gd name="connsiteY25" fmla="*/ 268926 h 787086"/>
                  <a:gd name="connsiteX26" fmla="*/ 1663747 w 1714165"/>
                  <a:gd name="connsiteY26" fmla="*/ 608016 h 787086"/>
                  <a:gd name="connsiteX27" fmla="*/ 1014142 w 1714165"/>
                  <a:gd name="connsiteY27" fmla="*/ 787086 h 787086"/>
                  <a:gd name="connsiteX28" fmla="*/ 787954 w 1714165"/>
                  <a:gd name="connsiteY28" fmla="*/ 592313 h 787086"/>
                  <a:gd name="connsiteX29" fmla="*/ 768905 w 1714165"/>
                  <a:gd name="connsiteY29" fmla="*/ 577074 h 787086"/>
                  <a:gd name="connsiteX30" fmla="*/ 744140 w 1714165"/>
                  <a:gd name="connsiteY30" fmla="*/ 592314 h 787086"/>
                  <a:gd name="connsiteX31" fmla="*/ 723185 w 1714165"/>
                  <a:gd name="connsiteY31" fmla="*/ 582789 h 787086"/>
                  <a:gd name="connsiteX32" fmla="*/ 698420 w 1714165"/>
                  <a:gd name="connsiteY32" fmla="*/ 605649 h 787086"/>
                  <a:gd name="connsiteX33" fmla="*/ 643175 w 1714165"/>
                  <a:gd name="connsiteY33" fmla="*/ 596124 h 787086"/>
                  <a:gd name="connsiteX34" fmla="*/ 572690 w 1714165"/>
                  <a:gd name="connsiteY34" fmla="*/ 634224 h 787086"/>
                  <a:gd name="connsiteX35" fmla="*/ 542210 w 1714165"/>
                  <a:gd name="connsiteY35" fmla="*/ 628509 h 787086"/>
                  <a:gd name="connsiteX36" fmla="*/ 519350 w 1714165"/>
                  <a:gd name="connsiteY36" fmla="*/ 647559 h 787086"/>
                  <a:gd name="connsiteX37" fmla="*/ 484554 w 1714165"/>
                  <a:gd name="connsiteY37" fmla="*/ 653736 h 787086"/>
                  <a:gd name="connsiteX38" fmla="*/ 414575 w 1714165"/>
                  <a:gd name="connsiteY38" fmla="*/ 693279 h 787086"/>
                  <a:gd name="connsiteX39" fmla="*/ 396924 w 1714165"/>
                  <a:gd name="connsiteY39" fmla="*/ 668976 h 787086"/>
                  <a:gd name="connsiteX40" fmla="*/ 351710 w 1714165"/>
                  <a:gd name="connsiteY40" fmla="*/ 641844 h 787086"/>
                  <a:gd name="connsiteX41" fmla="*/ 284529 w 1714165"/>
                  <a:gd name="connsiteY41" fmla="*/ 651831 h 787086"/>
                  <a:gd name="connsiteX42" fmla="*/ 229042 w 1714165"/>
                  <a:gd name="connsiteY42" fmla="*/ 640335 h 787086"/>
                  <a:gd name="connsiteX43" fmla="*/ 160648 w 1714165"/>
                  <a:gd name="connsiteY43" fmla="*/ 664624 h 787086"/>
                  <a:gd name="connsiteX44" fmla="*/ 130611 w 1714165"/>
                  <a:gd name="connsiteY44" fmla="*/ 644892 h 787086"/>
                  <a:gd name="connsiteX45" fmla="*/ 23453 w 1714165"/>
                  <a:gd name="connsiteY45" fmla="*/ 723299 h 787086"/>
                  <a:gd name="connsiteX46" fmla="*/ 0 w 1714165"/>
                  <a:gd name="connsiteY46" fmla="*/ 685658 h 787086"/>
                  <a:gd name="connsiteX47" fmla="*/ 66081 w 1714165"/>
                  <a:gd name="connsiteY47" fmla="*/ 258479 h 787086"/>
                  <a:gd name="connsiteX48" fmla="*/ 94621 w 1714165"/>
                  <a:gd name="connsiteY48" fmla="*/ 175039 h 787086"/>
                  <a:gd name="connsiteX49" fmla="*/ 92902 w 1714165"/>
                  <a:gd name="connsiteY49" fmla="*/ 152655 h 787086"/>
                  <a:gd name="connsiteX50" fmla="*/ 198802 w 1714165"/>
                  <a:gd name="connsiteY50" fmla="*/ 91713 h 787086"/>
                  <a:gd name="connsiteX51" fmla="*/ 359806 w 1714165"/>
                  <a:gd name="connsiteY51" fmla="*/ 130192 h 787086"/>
                  <a:gd name="connsiteX0" fmla="*/ 359806 w 1678987"/>
                  <a:gd name="connsiteY0" fmla="*/ 130192 h 787086"/>
                  <a:gd name="connsiteX1" fmla="*/ 372157 w 1678987"/>
                  <a:gd name="connsiteY1" fmla="*/ 143906 h 787086"/>
                  <a:gd name="connsiteX2" fmla="*/ 393620 w 1678987"/>
                  <a:gd name="connsiteY2" fmla="*/ 129398 h 787086"/>
                  <a:gd name="connsiteX3" fmla="*/ 412942 w 1678987"/>
                  <a:gd name="connsiteY3" fmla="*/ 151544 h 787086"/>
                  <a:gd name="connsiteX4" fmla="*/ 568966 w 1678987"/>
                  <a:gd name="connsiteY4" fmla="*/ 85345 h 787086"/>
                  <a:gd name="connsiteX5" fmla="*/ 606980 w 1678987"/>
                  <a:gd name="connsiteY5" fmla="*/ 45578 h 787086"/>
                  <a:gd name="connsiteX6" fmla="*/ 639365 w 1678987"/>
                  <a:gd name="connsiteY6" fmla="*/ 30338 h 787086"/>
                  <a:gd name="connsiteX7" fmla="*/ 680918 w 1678987"/>
                  <a:gd name="connsiteY7" fmla="*/ 44117 h 787086"/>
                  <a:gd name="connsiteX8" fmla="*/ 748071 w 1678987"/>
                  <a:gd name="connsiteY8" fmla="*/ 11430 h 787086"/>
                  <a:gd name="connsiteX9" fmla="*/ 775335 w 1678987"/>
                  <a:gd name="connsiteY9" fmla="*/ 9066 h 787086"/>
                  <a:gd name="connsiteX10" fmla="*/ 789263 w 1678987"/>
                  <a:gd name="connsiteY10" fmla="*/ 0 h 787086"/>
                  <a:gd name="connsiteX11" fmla="*/ 856416 w 1678987"/>
                  <a:gd name="connsiteY11" fmla="*/ 30782 h 787086"/>
                  <a:gd name="connsiteX12" fmla="*/ 899788 w 1678987"/>
                  <a:gd name="connsiteY12" fmla="*/ 20575 h 787086"/>
                  <a:gd name="connsiteX13" fmla="*/ 926272 w 1678987"/>
                  <a:gd name="connsiteY13" fmla="*/ 41054 h 787086"/>
                  <a:gd name="connsiteX14" fmla="*/ 976582 w 1678987"/>
                  <a:gd name="connsiteY14" fmla="*/ 8651 h 787086"/>
                  <a:gd name="connsiteX15" fmla="*/ 1055608 w 1678987"/>
                  <a:gd name="connsiteY15" fmla="*/ 84472 h 787086"/>
                  <a:gd name="connsiteX16" fmla="*/ 1073705 w 1678987"/>
                  <a:gd name="connsiteY16" fmla="*/ 137019 h 787086"/>
                  <a:gd name="connsiteX17" fmla="*/ 1128982 w 1678987"/>
                  <a:gd name="connsiteY17" fmla="*/ 158388 h 787086"/>
                  <a:gd name="connsiteX18" fmla="*/ 1177972 w 1678987"/>
                  <a:gd name="connsiteY18" fmla="*/ 213681 h 787086"/>
                  <a:gd name="connsiteX19" fmla="*/ 1202736 w 1678987"/>
                  <a:gd name="connsiteY19" fmla="*/ 217490 h 787086"/>
                  <a:gd name="connsiteX20" fmla="*/ 1326561 w 1678987"/>
                  <a:gd name="connsiteY20" fmla="*/ 192725 h 787086"/>
                  <a:gd name="connsiteX21" fmla="*/ 1404667 w 1678987"/>
                  <a:gd name="connsiteY21" fmla="*/ 158436 h 787086"/>
                  <a:gd name="connsiteX22" fmla="*/ 1452291 w 1678987"/>
                  <a:gd name="connsiteY22" fmla="*/ 164150 h 787086"/>
                  <a:gd name="connsiteX23" fmla="*/ 1465627 w 1678987"/>
                  <a:gd name="connsiteY23" fmla="*/ 143195 h 787086"/>
                  <a:gd name="connsiteX24" fmla="*/ 1528492 w 1678987"/>
                  <a:gd name="connsiteY24" fmla="*/ 156531 h 787086"/>
                  <a:gd name="connsiteX25" fmla="*/ 1678987 w 1678987"/>
                  <a:gd name="connsiteY25" fmla="*/ 268926 h 787086"/>
                  <a:gd name="connsiteX26" fmla="*/ 1663747 w 1678987"/>
                  <a:gd name="connsiteY26" fmla="*/ 608016 h 787086"/>
                  <a:gd name="connsiteX27" fmla="*/ 1014142 w 1678987"/>
                  <a:gd name="connsiteY27" fmla="*/ 787086 h 787086"/>
                  <a:gd name="connsiteX28" fmla="*/ 787954 w 1678987"/>
                  <a:gd name="connsiteY28" fmla="*/ 592313 h 787086"/>
                  <a:gd name="connsiteX29" fmla="*/ 768905 w 1678987"/>
                  <a:gd name="connsiteY29" fmla="*/ 577074 h 787086"/>
                  <a:gd name="connsiteX30" fmla="*/ 744140 w 1678987"/>
                  <a:gd name="connsiteY30" fmla="*/ 592314 h 787086"/>
                  <a:gd name="connsiteX31" fmla="*/ 723185 w 1678987"/>
                  <a:gd name="connsiteY31" fmla="*/ 582789 h 787086"/>
                  <a:gd name="connsiteX32" fmla="*/ 698420 w 1678987"/>
                  <a:gd name="connsiteY32" fmla="*/ 605649 h 787086"/>
                  <a:gd name="connsiteX33" fmla="*/ 643175 w 1678987"/>
                  <a:gd name="connsiteY33" fmla="*/ 596124 h 787086"/>
                  <a:gd name="connsiteX34" fmla="*/ 572690 w 1678987"/>
                  <a:gd name="connsiteY34" fmla="*/ 634224 h 787086"/>
                  <a:gd name="connsiteX35" fmla="*/ 542210 w 1678987"/>
                  <a:gd name="connsiteY35" fmla="*/ 628509 h 787086"/>
                  <a:gd name="connsiteX36" fmla="*/ 519350 w 1678987"/>
                  <a:gd name="connsiteY36" fmla="*/ 647559 h 787086"/>
                  <a:gd name="connsiteX37" fmla="*/ 484554 w 1678987"/>
                  <a:gd name="connsiteY37" fmla="*/ 653736 h 787086"/>
                  <a:gd name="connsiteX38" fmla="*/ 414575 w 1678987"/>
                  <a:gd name="connsiteY38" fmla="*/ 693279 h 787086"/>
                  <a:gd name="connsiteX39" fmla="*/ 396924 w 1678987"/>
                  <a:gd name="connsiteY39" fmla="*/ 668976 h 787086"/>
                  <a:gd name="connsiteX40" fmla="*/ 351710 w 1678987"/>
                  <a:gd name="connsiteY40" fmla="*/ 641844 h 787086"/>
                  <a:gd name="connsiteX41" fmla="*/ 284529 w 1678987"/>
                  <a:gd name="connsiteY41" fmla="*/ 651831 h 787086"/>
                  <a:gd name="connsiteX42" fmla="*/ 229042 w 1678987"/>
                  <a:gd name="connsiteY42" fmla="*/ 640335 h 787086"/>
                  <a:gd name="connsiteX43" fmla="*/ 160648 w 1678987"/>
                  <a:gd name="connsiteY43" fmla="*/ 664624 h 787086"/>
                  <a:gd name="connsiteX44" fmla="*/ 130611 w 1678987"/>
                  <a:gd name="connsiteY44" fmla="*/ 644892 h 787086"/>
                  <a:gd name="connsiteX45" fmla="*/ 23453 w 1678987"/>
                  <a:gd name="connsiteY45" fmla="*/ 723299 h 787086"/>
                  <a:gd name="connsiteX46" fmla="*/ 0 w 1678987"/>
                  <a:gd name="connsiteY46" fmla="*/ 685658 h 787086"/>
                  <a:gd name="connsiteX47" fmla="*/ 66081 w 1678987"/>
                  <a:gd name="connsiteY47" fmla="*/ 258479 h 787086"/>
                  <a:gd name="connsiteX48" fmla="*/ 94621 w 1678987"/>
                  <a:gd name="connsiteY48" fmla="*/ 175039 h 787086"/>
                  <a:gd name="connsiteX49" fmla="*/ 92902 w 1678987"/>
                  <a:gd name="connsiteY49" fmla="*/ 152655 h 787086"/>
                  <a:gd name="connsiteX50" fmla="*/ 198802 w 1678987"/>
                  <a:gd name="connsiteY50" fmla="*/ 91713 h 787086"/>
                  <a:gd name="connsiteX51" fmla="*/ 359806 w 1678987"/>
                  <a:gd name="connsiteY51" fmla="*/ 130192 h 787086"/>
                  <a:gd name="connsiteX0" fmla="*/ 359806 w 1818060"/>
                  <a:gd name="connsiteY0" fmla="*/ 130192 h 787086"/>
                  <a:gd name="connsiteX1" fmla="*/ 372157 w 1818060"/>
                  <a:gd name="connsiteY1" fmla="*/ 143906 h 787086"/>
                  <a:gd name="connsiteX2" fmla="*/ 393620 w 1818060"/>
                  <a:gd name="connsiteY2" fmla="*/ 129398 h 787086"/>
                  <a:gd name="connsiteX3" fmla="*/ 412942 w 1818060"/>
                  <a:gd name="connsiteY3" fmla="*/ 151544 h 787086"/>
                  <a:gd name="connsiteX4" fmla="*/ 568966 w 1818060"/>
                  <a:gd name="connsiteY4" fmla="*/ 85345 h 787086"/>
                  <a:gd name="connsiteX5" fmla="*/ 606980 w 1818060"/>
                  <a:gd name="connsiteY5" fmla="*/ 45578 h 787086"/>
                  <a:gd name="connsiteX6" fmla="*/ 639365 w 1818060"/>
                  <a:gd name="connsiteY6" fmla="*/ 30338 h 787086"/>
                  <a:gd name="connsiteX7" fmla="*/ 680918 w 1818060"/>
                  <a:gd name="connsiteY7" fmla="*/ 44117 h 787086"/>
                  <a:gd name="connsiteX8" fmla="*/ 748071 w 1818060"/>
                  <a:gd name="connsiteY8" fmla="*/ 11430 h 787086"/>
                  <a:gd name="connsiteX9" fmla="*/ 775335 w 1818060"/>
                  <a:gd name="connsiteY9" fmla="*/ 9066 h 787086"/>
                  <a:gd name="connsiteX10" fmla="*/ 789263 w 1818060"/>
                  <a:gd name="connsiteY10" fmla="*/ 0 h 787086"/>
                  <a:gd name="connsiteX11" fmla="*/ 856416 w 1818060"/>
                  <a:gd name="connsiteY11" fmla="*/ 30782 h 787086"/>
                  <a:gd name="connsiteX12" fmla="*/ 899788 w 1818060"/>
                  <a:gd name="connsiteY12" fmla="*/ 20575 h 787086"/>
                  <a:gd name="connsiteX13" fmla="*/ 926272 w 1818060"/>
                  <a:gd name="connsiteY13" fmla="*/ 41054 h 787086"/>
                  <a:gd name="connsiteX14" fmla="*/ 976582 w 1818060"/>
                  <a:gd name="connsiteY14" fmla="*/ 8651 h 787086"/>
                  <a:gd name="connsiteX15" fmla="*/ 1055608 w 1818060"/>
                  <a:gd name="connsiteY15" fmla="*/ 84472 h 787086"/>
                  <a:gd name="connsiteX16" fmla="*/ 1073705 w 1818060"/>
                  <a:gd name="connsiteY16" fmla="*/ 137019 h 787086"/>
                  <a:gd name="connsiteX17" fmla="*/ 1128982 w 1818060"/>
                  <a:gd name="connsiteY17" fmla="*/ 158388 h 787086"/>
                  <a:gd name="connsiteX18" fmla="*/ 1177972 w 1818060"/>
                  <a:gd name="connsiteY18" fmla="*/ 213681 h 787086"/>
                  <a:gd name="connsiteX19" fmla="*/ 1202736 w 1818060"/>
                  <a:gd name="connsiteY19" fmla="*/ 217490 h 787086"/>
                  <a:gd name="connsiteX20" fmla="*/ 1326561 w 1818060"/>
                  <a:gd name="connsiteY20" fmla="*/ 192725 h 787086"/>
                  <a:gd name="connsiteX21" fmla="*/ 1404667 w 1818060"/>
                  <a:gd name="connsiteY21" fmla="*/ 158436 h 787086"/>
                  <a:gd name="connsiteX22" fmla="*/ 1452291 w 1818060"/>
                  <a:gd name="connsiteY22" fmla="*/ 164150 h 787086"/>
                  <a:gd name="connsiteX23" fmla="*/ 1465627 w 1818060"/>
                  <a:gd name="connsiteY23" fmla="*/ 143195 h 787086"/>
                  <a:gd name="connsiteX24" fmla="*/ 1528492 w 1818060"/>
                  <a:gd name="connsiteY24" fmla="*/ 156531 h 787086"/>
                  <a:gd name="connsiteX25" fmla="*/ 1678987 w 1818060"/>
                  <a:gd name="connsiteY25" fmla="*/ 268926 h 787086"/>
                  <a:gd name="connsiteX26" fmla="*/ 1818052 w 1818060"/>
                  <a:gd name="connsiteY26" fmla="*/ 398465 h 787086"/>
                  <a:gd name="connsiteX27" fmla="*/ 1663747 w 1818060"/>
                  <a:gd name="connsiteY27" fmla="*/ 608016 h 787086"/>
                  <a:gd name="connsiteX28" fmla="*/ 1014142 w 1818060"/>
                  <a:gd name="connsiteY28" fmla="*/ 787086 h 787086"/>
                  <a:gd name="connsiteX29" fmla="*/ 787954 w 1818060"/>
                  <a:gd name="connsiteY29" fmla="*/ 592313 h 787086"/>
                  <a:gd name="connsiteX30" fmla="*/ 768905 w 1818060"/>
                  <a:gd name="connsiteY30" fmla="*/ 577074 h 787086"/>
                  <a:gd name="connsiteX31" fmla="*/ 744140 w 1818060"/>
                  <a:gd name="connsiteY31" fmla="*/ 592314 h 787086"/>
                  <a:gd name="connsiteX32" fmla="*/ 723185 w 1818060"/>
                  <a:gd name="connsiteY32" fmla="*/ 582789 h 787086"/>
                  <a:gd name="connsiteX33" fmla="*/ 698420 w 1818060"/>
                  <a:gd name="connsiteY33" fmla="*/ 605649 h 787086"/>
                  <a:gd name="connsiteX34" fmla="*/ 643175 w 1818060"/>
                  <a:gd name="connsiteY34" fmla="*/ 596124 h 787086"/>
                  <a:gd name="connsiteX35" fmla="*/ 572690 w 1818060"/>
                  <a:gd name="connsiteY35" fmla="*/ 634224 h 787086"/>
                  <a:gd name="connsiteX36" fmla="*/ 542210 w 1818060"/>
                  <a:gd name="connsiteY36" fmla="*/ 628509 h 787086"/>
                  <a:gd name="connsiteX37" fmla="*/ 519350 w 1818060"/>
                  <a:gd name="connsiteY37" fmla="*/ 647559 h 787086"/>
                  <a:gd name="connsiteX38" fmla="*/ 484554 w 1818060"/>
                  <a:gd name="connsiteY38" fmla="*/ 653736 h 787086"/>
                  <a:gd name="connsiteX39" fmla="*/ 414575 w 1818060"/>
                  <a:gd name="connsiteY39" fmla="*/ 693279 h 787086"/>
                  <a:gd name="connsiteX40" fmla="*/ 396924 w 1818060"/>
                  <a:gd name="connsiteY40" fmla="*/ 668976 h 787086"/>
                  <a:gd name="connsiteX41" fmla="*/ 351710 w 1818060"/>
                  <a:gd name="connsiteY41" fmla="*/ 641844 h 787086"/>
                  <a:gd name="connsiteX42" fmla="*/ 284529 w 1818060"/>
                  <a:gd name="connsiteY42" fmla="*/ 651831 h 787086"/>
                  <a:gd name="connsiteX43" fmla="*/ 229042 w 1818060"/>
                  <a:gd name="connsiteY43" fmla="*/ 640335 h 787086"/>
                  <a:gd name="connsiteX44" fmla="*/ 160648 w 1818060"/>
                  <a:gd name="connsiteY44" fmla="*/ 664624 h 787086"/>
                  <a:gd name="connsiteX45" fmla="*/ 130611 w 1818060"/>
                  <a:gd name="connsiteY45" fmla="*/ 644892 h 787086"/>
                  <a:gd name="connsiteX46" fmla="*/ 23453 w 1818060"/>
                  <a:gd name="connsiteY46" fmla="*/ 723299 h 787086"/>
                  <a:gd name="connsiteX47" fmla="*/ 0 w 1818060"/>
                  <a:gd name="connsiteY47" fmla="*/ 685658 h 787086"/>
                  <a:gd name="connsiteX48" fmla="*/ 66081 w 1818060"/>
                  <a:gd name="connsiteY48" fmla="*/ 258479 h 787086"/>
                  <a:gd name="connsiteX49" fmla="*/ 94621 w 1818060"/>
                  <a:gd name="connsiteY49" fmla="*/ 175039 h 787086"/>
                  <a:gd name="connsiteX50" fmla="*/ 92902 w 1818060"/>
                  <a:gd name="connsiteY50" fmla="*/ 152655 h 787086"/>
                  <a:gd name="connsiteX51" fmla="*/ 198802 w 1818060"/>
                  <a:gd name="connsiteY51" fmla="*/ 91713 h 787086"/>
                  <a:gd name="connsiteX52" fmla="*/ 359806 w 1818060"/>
                  <a:gd name="connsiteY52" fmla="*/ 130192 h 787086"/>
                  <a:gd name="connsiteX0" fmla="*/ 359806 w 1818052"/>
                  <a:gd name="connsiteY0" fmla="*/ 130192 h 787086"/>
                  <a:gd name="connsiteX1" fmla="*/ 372157 w 1818052"/>
                  <a:gd name="connsiteY1" fmla="*/ 143906 h 787086"/>
                  <a:gd name="connsiteX2" fmla="*/ 393620 w 1818052"/>
                  <a:gd name="connsiteY2" fmla="*/ 129398 h 787086"/>
                  <a:gd name="connsiteX3" fmla="*/ 412942 w 1818052"/>
                  <a:gd name="connsiteY3" fmla="*/ 151544 h 787086"/>
                  <a:gd name="connsiteX4" fmla="*/ 568966 w 1818052"/>
                  <a:gd name="connsiteY4" fmla="*/ 85345 h 787086"/>
                  <a:gd name="connsiteX5" fmla="*/ 606980 w 1818052"/>
                  <a:gd name="connsiteY5" fmla="*/ 45578 h 787086"/>
                  <a:gd name="connsiteX6" fmla="*/ 639365 w 1818052"/>
                  <a:gd name="connsiteY6" fmla="*/ 30338 h 787086"/>
                  <a:gd name="connsiteX7" fmla="*/ 680918 w 1818052"/>
                  <a:gd name="connsiteY7" fmla="*/ 44117 h 787086"/>
                  <a:gd name="connsiteX8" fmla="*/ 748071 w 1818052"/>
                  <a:gd name="connsiteY8" fmla="*/ 11430 h 787086"/>
                  <a:gd name="connsiteX9" fmla="*/ 775335 w 1818052"/>
                  <a:gd name="connsiteY9" fmla="*/ 9066 h 787086"/>
                  <a:gd name="connsiteX10" fmla="*/ 789263 w 1818052"/>
                  <a:gd name="connsiteY10" fmla="*/ 0 h 787086"/>
                  <a:gd name="connsiteX11" fmla="*/ 856416 w 1818052"/>
                  <a:gd name="connsiteY11" fmla="*/ 30782 h 787086"/>
                  <a:gd name="connsiteX12" fmla="*/ 899788 w 1818052"/>
                  <a:gd name="connsiteY12" fmla="*/ 20575 h 787086"/>
                  <a:gd name="connsiteX13" fmla="*/ 926272 w 1818052"/>
                  <a:gd name="connsiteY13" fmla="*/ 41054 h 787086"/>
                  <a:gd name="connsiteX14" fmla="*/ 976582 w 1818052"/>
                  <a:gd name="connsiteY14" fmla="*/ 8651 h 787086"/>
                  <a:gd name="connsiteX15" fmla="*/ 1055608 w 1818052"/>
                  <a:gd name="connsiteY15" fmla="*/ 84472 h 787086"/>
                  <a:gd name="connsiteX16" fmla="*/ 1073705 w 1818052"/>
                  <a:gd name="connsiteY16" fmla="*/ 137019 h 787086"/>
                  <a:gd name="connsiteX17" fmla="*/ 1128982 w 1818052"/>
                  <a:gd name="connsiteY17" fmla="*/ 158388 h 787086"/>
                  <a:gd name="connsiteX18" fmla="*/ 1177972 w 1818052"/>
                  <a:gd name="connsiteY18" fmla="*/ 213681 h 787086"/>
                  <a:gd name="connsiteX19" fmla="*/ 1202736 w 1818052"/>
                  <a:gd name="connsiteY19" fmla="*/ 217490 h 787086"/>
                  <a:gd name="connsiteX20" fmla="*/ 1326561 w 1818052"/>
                  <a:gd name="connsiteY20" fmla="*/ 192725 h 787086"/>
                  <a:gd name="connsiteX21" fmla="*/ 1404667 w 1818052"/>
                  <a:gd name="connsiteY21" fmla="*/ 158436 h 787086"/>
                  <a:gd name="connsiteX22" fmla="*/ 1452291 w 1818052"/>
                  <a:gd name="connsiteY22" fmla="*/ 164150 h 787086"/>
                  <a:gd name="connsiteX23" fmla="*/ 1465627 w 1818052"/>
                  <a:gd name="connsiteY23" fmla="*/ 143195 h 787086"/>
                  <a:gd name="connsiteX24" fmla="*/ 1528492 w 1818052"/>
                  <a:gd name="connsiteY24" fmla="*/ 156531 h 787086"/>
                  <a:gd name="connsiteX25" fmla="*/ 1678987 w 1818052"/>
                  <a:gd name="connsiteY25" fmla="*/ 268926 h 787086"/>
                  <a:gd name="connsiteX26" fmla="*/ 1818052 w 1818052"/>
                  <a:gd name="connsiteY26" fmla="*/ 398465 h 787086"/>
                  <a:gd name="connsiteX27" fmla="*/ 1663747 w 1818052"/>
                  <a:gd name="connsiteY27" fmla="*/ 608016 h 787086"/>
                  <a:gd name="connsiteX28" fmla="*/ 1014142 w 1818052"/>
                  <a:gd name="connsiteY28" fmla="*/ 787086 h 787086"/>
                  <a:gd name="connsiteX29" fmla="*/ 787954 w 1818052"/>
                  <a:gd name="connsiteY29" fmla="*/ 592313 h 787086"/>
                  <a:gd name="connsiteX30" fmla="*/ 768905 w 1818052"/>
                  <a:gd name="connsiteY30" fmla="*/ 577074 h 787086"/>
                  <a:gd name="connsiteX31" fmla="*/ 744140 w 1818052"/>
                  <a:gd name="connsiteY31" fmla="*/ 592314 h 787086"/>
                  <a:gd name="connsiteX32" fmla="*/ 723185 w 1818052"/>
                  <a:gd name="connsiteY32" fmla="*/ 582789 h 787086"/>
                  <a:gd name="connsiteX33" fmla="*/ 698420 w 1818052"/>
                  <a:gd name="connsiteY33" fmla="*/ 605649 h 787086"/>
                  <a:gd name="connsiteX34" fmla="*/ 643175 w 1818052"/>
                  <a:gd name="connsiteY34" fmla="*/ 596124 h 787086"/>
                  <a:gd name="connsiteX35" fmla="*/ 572690 w 1818052"/>
                  <a:gd name="connsiteY35" fmla="*/ 634224 h 787086"/>
                  <a:gd name="connsiteX36" fmla="*/ 542210 w 1818052"/>
                  <a:gd name="connsiteY36" fmla="*/ 628509 h 787086"/>
                  <a:gd name="connsiteX37" fmla="*/ 519350 w 1818052"/>
                  <a:gd name="connsiteY37" fmla="*/ 647559 h 787086"/>
                  <a:gd name="connsiteX38" fmla="*/ 484554 w 1818052"/>
                  <a:gd name="connsiteY38" fmla="*/ 653736 h 787086"/>
                  <a:gd name="connsiteX39" fmla="*/ 414575 w 1818052"/>
                  <a:gd name="connsiteY39" fmla="*/ 693279 h 787086"/>
                  <a:gd name="connsiteX40" fmla="*/ 396924 w 1818052"/>
                  <a:gd name="connsiteY40" fmla="*/ 668976 h 787086"/>
                  <a:gd name="connsiteX41" fmla="*/ 351710 w 1818052"/>
                  <a:gd name="connsiteY41" fmla="*/ 641844 h 787086"/>
                  <a:gd name="connsiteX42" fmla="*/ 284529 w 1818052"/>
                  <a:gd name="connsiteY42" fmla="*/ 651831 h 787086"/>
                  <a:gd name="connsiteX43" fmla="*/ 229042 w 1818052"/>
                  <a:gd name="connsiteY43" fmla="*/ 640335 h 787086"/>
                  <a:gd name="connsiteX44" fmla="*/ 160648 w 1818052"/>
                  <a:gd name="connsiteY44" fmla="*/ 664624 h 787086"/>
                  <a:gd name="connsiteX45" fmla="*/ 130611 w 1818052"/>
                  <a:gd name="connsiteY45" fmla="*/ 644892 h 787086"/>
                  <a:gd name="connsiteX46" fmla="*/ 23453 w 1818052"/>
                  <a:gd name="connsiteY46" fmla="*/ 723299 h 787086"/>
                  <a:gd name="connsiteX47" fmla="*/ 0 w 1818052"/>
                  <a:gd name="connsiteY47" fmla="*/ 685658 h 787086"/>
                  <a:gd name="connsiteX48" fmla="*/ 66081 w 1818052"/>
                  <a:gd name="connsiteY48" fmla="*/ 258479 h 787086"/>
                  <a:gd name="connsiteX49" fmla="*/ 94621 w 1818052"/>
                  <a:gd name="connsiteY49" fmla="*/ 175039 h 787086"/>
                  <a:gd name="connsiteX50" fmla="*/ 92902 w 1818052"/>
                  <a:gd name="connsiteY50" fmla="*/ 152655 h 787086"/>
                  <a:gd name="connsiteX51" fmla="*/ 198802 w 1818052"/>
                  <a:gd name="connsiteY51" fmla="*/ 91713 h 787086"/>
                  <a:gd name="connsiteX52" fmla="*/ 359806 w 1818052"/>
                  <a:gd name="connsiteY52" fmla="*/ 130192 h 787086"/>
                  <a:gd name="connsiteX0" fmla="*/ 359806 w 1818052"/>
                  <a:gd name="connsiteY0" fmla="*/ 130192 h 787086"/>
                  <a:gd name="connsiteX1" fmla="*/ 372157 w 1818052"/>
                  <a:gd name="connsiteY1" fmla="*/ 143906 h 787086"/>
                  <a:gd name="connsiteX2" fmla="*/ 393620 w 1818052"/>
                  <a:gd name="connsiteY2" fmla="*/ 129398 h 787086"/>
                  <a:gd name="connsiteX3" fmla="*/ 412942 w 1818052"/>
                  <a:gd name="connsiteY3" fmla="*/ 151544 h 787086"/>
                  <a:gd name="connsiteX4" fmla="*/ 568966 w 1818052"/>
                  <a:gd name="connsiteY4" fmla="*/ 85345 h 787086"/>
                  <a:gd name="connsiteX5" fmla="*/ 606980 w 1818052"/>
                  <a:gd name="connsiteY5" fmla="*/ 45578 h 787086"/>
                  <a:gd name="connsiteX6" fmla="*/ 639365 w 1818052"/>
                  <a:gd name="connsiteY6" fmla="*/ 30338 h 787086"/>
                  <a:gd name="connsiteX7" fmla="*/ 680918 w 1818052"/>
                  <a:gd name="connsiteY7" fmla="*/ 44117 h 787086"/>
                  <a:gd name="connsiteX8" fmla="*/ 748071 w 1818052"/>
                  <a:gd name="connsiteY8" fmla="*/ 11430 h 787086"/>
                  <a:gd name="connsiteX9" fmla="*/ 775335 w 1818052"/>
                  <a:gd name="connsiteY9" fmla="*/ 9066 h 787086"/>
                  <a:gd name="connsiteX10" fmla="*/ 789263 w 1818052"/>
                  <a:gd name="connsiteY10" fmla="*/ 0 h 787086"/>
                  <a:gd name="connsiteX11" fmla="*/ 856416 w 1818052"/>
                  <a:gd name="connsiteY11" fmla="*/ 30782 h 787086"/>
                  <a:gd name="connsiteX12" fmla="*/ 899788 w 1818052"/>
                  <a:gd name="connsiteY12" fmla="*/ 20575 h 787086"/>
                  <a:gd name="connsiteX13" fmla="*/ 926272 w 1818052"/>
                  <a:gd name="connsiteY13" fmla="*/ 41054 h 787086"/>
                  <a:gd name="connsiteX14" fmla="*/ 976582 w 1818052"/>
                  <a:gd name="connsiteY14" fmla="*/ 8651 h 787086"/>
                  <a:gd name="connsiteX15" fmla="*/ 1055608 w 1818052"/>
                  <a:gd name="connsiteY15" fmla="*/ 84472 h 787086"/>
                  <a:gd name="connsiteX16" fmla="*/ 1073705 w 1818052"/>
                  <a:gd name="connsiteY16" fmla="*/ 137019 h 787086"/>
                  <a:gd name="connsiteX17" fmla="*/ 1128982 w 1818052"/>
                  <a:gd name="connsiteY17" fmla="*/ 158388 h 787086"/>
                  <a:gd name="connsiteX18" fmla="*/ 1177972 w 1818052"/>
                  <a:gd name="connsiteY18" fmla="*/ 213681 h 787086"/>
                  <a:gd name="connsiteX19" fmla="*/ 1202736 w 1818052"/>
                  <a:gd name="connsiteY19" fmla="*/ 217490 h 787086"/>
                  <a:gd name="connsiteX20" fmla="*/ 1326561 w 1818052"/>
                  <a:gd name="connsiteY20" fmla="*/ 192725 h 787086"/>
                  <a:gd name="connsiteX21" fmla="*/ 1404667 w 1818052"/>
                  <a:gd name="connsiteY21" fmla="*/ 158436 h 787086"/>
                  <a:gd name="connsiteX22" fmla="*/ 1452291 w 1818052"/>
                  <a:gd name="connsiteY22" fmla="*/ 164150 h 787086"/>
                  <a:gd name="connsiteX23" fmla="*/ 1465627 w 1818052"/>
                  <a:gd name="connsiteY23" fmla="*/ 143195 h 787086"/>
                  <a:gd name="connsiteX24" fmla="*/ 1528492 w 1818052"/>
                  <a:gd name="connsiteY24" fmla="*/ 156531 h 787086"/>
                  <a:gd name="connsiteX25" fmla="*/ 1574212 w 1818052"/>
                  <a:gd name="connsiteY25" fmla="*/ 129861 h 787086"/>
                  <a:gd name="connsiteX26" fmla="*/ 1818052 w 1818052"/>
                  <a:gd name="connsiteY26" fmla="*/ 398465 h 787086"/>
                  <a:gd name="connsiteX27" fmla="*/ 1663747 w 1818052"/>
                  <a:gd name="connsiteY27" fmla="*/ 608016 h 787086"/>
                  <a:gd name="connsiteX28" fmla="*/ 1014142 w 1818052"/>
                  <a:gd name="connsiteY28" fmla="*/ 787086 h 787086"/>
                  <a:gd name="connsiteX29" fmla="*/ 787954 w 1818052"/>
                  <a:gd name="connsiteY29" fmla="*/ 592313 h 787086"/>
                  <a:gd name="connsiteX30" fmla="*/ 768905 w 1818052"/>
                  <a:gd name="connsiteY30" fmla="*/ 577074 h 787086"/>
                  <a:gd name="connsiteX31" fmla="*/ 744140 w 1818052"/>
                  <a:gd name="connsiteY31" fmla="*/ 592314 h 787086"/>
                  <a:gd name="connsiteX32" fmla="*/ 723185 w 1818052"/>
                  <a:gd name="connsiteY32" fmla="*/ 582789 h 787086"/>
                  <a:gd name="connsiteX33" fmla="*/ 698420 w 1818052"/>
                  <a:gd name="connsiteY33" fmla="*/ 605649 h 787086"/>
                  <a:gd name="connsiteX34" fmla="*/ 643175 w 1818052"/>
                  <a:gd name="connsiteY34" fmla="*/ 596124 h 787086"/>
                  <a:gd name="connsiteX35" fmla="*/ 572690 w 1818052"/>
                  <a:gd name="connsiteY35" fmla="*/ 634224 h 787086"/>
                  <a:gd name="connsiteX36" fmla="*/ 542210 w 1818052"/>
                  <a:gd name="connsiteY36" fmla="*/ 628509 h 787086"/>
                  <a:gd name="connsiteX37" fmla="*/ 519350 w 1818052"/>
                  <a:gd name="connsiteY37" fmla="*/ 647559 h 787086"/>
                  <a:gd name="connsiteX38" fmla="*/ 484554 w 1818052"/>
                  <a:gd name="connsiteY38" fmla="*/ 653736 h 787086"/>
                  <a:gd name="connsiteX39" fmla="*/ 414575 w 1818052"/>
                  <a:gd name="connsiteY39" fmla="*/ 693279 h 787086"/>
                  <a:gd name="connsiteX40" fmla="*/ 396924 w 1818052"/>
                  <a:gd name="connsiteY40" fmla="*/ 668976 h 787086"/>
                  <a:gd name="connsiteX41" fmla="*/ 351710 w 1818052"/>
                  <a:gd name="connsiteY41" fmla="*/ 641844 h 787086"/>
                  <a:gd name="connsiteX42" fmla="*/ 284529 w 1818052"/>
                  <a:gd name="connsiteY42" fmla="*/ 651831 h 787086"/>
                  <a:gd name="connsiteX43" fmla="*/ 229042 w 1818052"/>
                  <a:gd name="connsiteY43" fmla="*/ 640335 h 787086"/>
                  <a:gd name="connsiteX44" fmla="*/ 160648 w 1818052"/>
                  <a:gd name="connsiteY44" fmla="*/ 664624 h 787086"/>
                  <a:gd name="connsiteX45" fmla="*/ 130611 w 1818052"/>
                  <a:gd name="connsiteY45" fmla="*/ 644892 h 787086"/>
                  <a:gd name="connsiteX46" fmla="*/ 23453 w 1818052"/>
                  <a:gd name="connsiteY46" fmla="*/ 723299 h 787086"/>
                  <a:gd name="connsiteX47" fmla="*/ 0 w 1818052"/>
                  <a:gd name="connsiteY47" fmla="*/ 685658 h 787086"/>
                  <a:gd name="connsiteX48" fmla="*/ 66081 w 1818052"/>
                  <a:gd name="connsiteY48" fmla="*/ 258479 h 787086"/>
                  <a:gd name="connsiteX49" fmla="*/ 94621 w 1818052"/>
                  <a:gd name="connsiteY49" fmla="*/ 175039 h 787086"/>
                  <a:gd name="connsiteX50" fmla="*/ 92902 w 1818052"/>
                  <a:gd name="connsiteY50" fmla="*/ 152655 h 787086"/>
                  <a:gd name="connsiteX51" fmla="*/ 198802 w 1818052"/>
                  <a:gd name="connsiteY51" fmla="*/ 91713 h 787086"/>
                  <a:gd name="connsiteX52" fmla="*/ 359806 w 1818052"/>
                  <a:gd name="connsiteY52" fmla="*/ 130192 h 787086"/>
                  <a:gd name="connsiteX0" fmla="*/ 359806 w 1694227"/>
                  <a:gd name="connsiteY0" fmla="*/ 130192 h 787086"/>
                  <a:gd name="connsiteX1" fmla="*/ 372157 w 1694227"/>
                  <a:gd name="connsiteY1" fmla="*/ 143906 h 787086"/>
                  <a:gd name="connsiteX2" fmla="*/ 393620 w 1694227"/>
                  <a:gd name="connsiteY2" fmla="*/ 129398 h 787086"/>
                  <a:gd name="connsiteX3" fmla="*/ 412942 w 1694227"/>
                  <a:gd name="connsiteY3" fmla="*/ 151544 h 787086"/>
                  <a:gd name="connsiteX4" fmla="*/ 568966 w 1694227"/>
                  <a:gd name="connsiteY4" fmla="*/ 85345 h 787086"/>
                  <a:gd name="connsiteX5" fmla="*/ 606980 w 1694227"/>
                  <a:gd name="connsiteY5" fmla="*/ 45578 h 787086"/>
                  <a:gd name="connsiteX6" fmla="*/ 639365 w 1694227"/>
                  <a:gd name="connsiteY6" fmla="*/ 30338 h 787086"/>
                  <a:gd name="connsiteX7" fmla="*/ 680918 w 1694227"/>
                  <a:gd name="connsiteY7" fmla="*/ 44117 h 787086"/>
                  <a:gd name="connsiteX8" fmla="*/ 748071 w 1694227"/>
                  <a:gd name="connsiteY8" fmla="*/ 11430 h 787086"/>
                  <a:gd name="connsiteX9" fmla="*/ 775335 w 1694227"/>
                  <a:gd name="connsiteY9" fmla="*/ 9066 h 787086"/>
                  <a:gd name="connsiteX10" fmla="*/ 789263 w 1694227"/>
                  <a:gd name="connsiteY10" fmla="*/ 0 h 787086"/>
                  <a:gd name="connsiteX11" fmla="*/ 856416 w 1694227"/>
                  <a:gd name="connsiteY11" fmla="*/ 30782 h 787086"/>
                  <a:gd name="connsiteX12" fmla="*/ 899788 w 1694227"/>
                  <a:gd name="connsiteY12" fmla="*/ 20575 h 787086"/>
                  <a:gd name="connsiteX13" fmla="*/ 926272 w 1694227"/>
                  <a:gd name="connsiteY13" fmla="*/ 41054 h 787086"/>
                  <a:gd name="connsiteX14" fmla="*/ 976582 w 1694227"/>
                  <a:gd name="connsiteY14" fmla="*/ 8651 h 787086"/>
                  <a:gd name="connsiteX15" fmla="*/ 1055608 w 1694227"/>
                  <a:gd name="connsiteY15" fmla="*/ 84472 h 787086"/>
                  <a:gd name="connsiteX16" fmla="*/ 1073705 w 1694227"/>
                  <a:gd name="connsiteY16" fmla="*/ 137019 h 787086"/>
                  <a:gd name="connsiteX17" fmla="*/ 1128982 w 1694227"/>
                  <a:gd name="connsiteY17" fmla="*/ 158388 h 787086"/>
                  <a:gd name="connsiteX18" fmla="*/ 1177972 w 1694227"/>
                  <a:gd name="connsiteY18" fmla="*/ 213681 h 787086"/>
                  <a:gd name="connsiteX19" fmla="*/ 1202736 w 1694227"/>
                  <a:gd name="connsiteY19" fmla="*/ 217490 h 787086"/>
                  <a:gd name="connsiteX20" fmla="*/ 1326561 w 1694227"/>
                  <a:gd name="connsiteY20" fmla="*/ 192725 h 787086"/>
                  <a:gd name="connsiteX21" fmla="*/ 1404667 w 1694227"/>
                  <a:gd name="connsiteY21" fmla="*/ 158436 h 787086"/>
                  <a:gd name="connsiteX22" fmla="*/ 1452291 w 1694227"/>
                  <a:gd name="connsiteY22" fmla="*/ 164150 h 787086"/>
                  <a:gd name="connsiteX23" fmla="*/ 1465627 w 1694227"/>
                  <a:gd name="connsiteY23" fmla="*/ 143195 h 787086"/>
                  <a:gd name="connsiteX24" fmla="*/ 1528492 w 1694227"/>
                  <a:gd name="connsiteY24" fmla="*/ 156531 h 787086"/>
                  <a:gd name="connsiteX25" fmla="*/ 1574212 w 1694227"/>
                  <a:gd name="connsiteY25" fmla="*/ 129861 h 787086"/>
                  <a:gd name="connsiteX26" fmla="*/ 1694227 w 1694227"/>
                  <a:gd name="connsiteY26" fmla="*/ 160340 h 787086"/>
                  <a:gd name="connsiteX27" fmla="*/ 1663747 w 1694227"/>
                  <a:gd name="connsiteY27" fmla="*/ 608016 h 787086"/>
                  <a:gd name="connsiteX28" fmla="*/ 1014142 w 1694227"/>
                  <a:gd name="connsiteY28" fmla="*/ 787086 h 787086"/>
                  <a:gd name="connsiteX29" fmla="*/ 787954 w 1694227"/>
                  <a:gd name="connsiteY29" fmla="*/ 592313 h 787086"/>
                  <a:gd name="connsiteX30" fmla="*/ 768905 w 1694227"/>
                  <a:gd name="connsiteY30" fmla="*/ 577074 h 787086"/>
                  <a:gd name="connsiteX31" fmla="*/ 744140 w 1694227"/>
                  <a:gd name="connsiteY31" fmla="*/ 592314 h 787086"/>
                  <a:gd name="connsiteX32" fmla="*/ 723185 w 1694227"/>
                  <a:gd name="connsiteY32" fmla="*/ 582789 h 787086"/>
                  <a:gd name="connsiteX33" fmla="*/ 698420 w 1694227"/>
                  <a:gd name="connsiteY33" fmla="*/ 605649 h 787086"/>
                  <a:gd name="connsiteX34" fmla="*/ 643175 w 1694227"/>
                  <a:gd name="connsiteY34" fmla="*/ 596124 h 787086"/>
                  <a:gd name="connsiteX35" fmla="*/ 572690 w 1694227"/>
                  <a:gd name="connsiteY35" fmla="*/ 634224 h 787086"/>
                  <a:gd name="connsiteX36" fmla="*/ 542210 w 1694227"/>
                  <a:gd name="connsiteY36" fmla="*/ 628509 h 787086"/>
                  <a:gd name="connsiteX37" fmla="*/ 519350 w 1694227"/>
                  <a:gd name="connsiteY37" fmla="*/ 647559 h 787086"/>
                  <a:gd name="connsiteX38" fmla="*/ 484554 w 1694227"/>
                  <a:gd name="connsiteY38" fmla="*/ 653736 h 787086"/>
                  <a:gd name="connsiteX39" fmla="*/ 414575 w 1694227"/>
                  <a:gd name="connsiteY39" fmla="*/ 693279 h 787086"/>
                  <a:gd name="connsiteX40" fmla="*/ 396924 w 1694227"/>
                  <a:gd name="connsiteY40" fmla="*/ 668976 h 787086"/>
                  <a:gd name="connsiteX41" fmla="*/ 351710 w 1694227"/>
                  <a:gd name="connsiteY41" fmla="*/ 641844 h 787086"/>
                  <a:gd name="connsiteX42" fmla="*/ 284529 w 1694227"/>
                  <a:gd name="connsiteY42" fmla="*/ 651831 h 787086"/>
                  <a:gd name="connsiteX43" fmla="*/ 229042 w 1694227"/>
                  <a:gd name="connsiteY43" fmla="*/ 640335 h 787086"/>
                  <a:gd name="connsiteX44" fmla="*/ 160648 w 1694227"/>
                  <a:gd name="connsiteY44" fmla="*/ 664624 h 787086"/>
                  <a:gd name="connsiteX45" fmla="*/ 130611 w 1694227"/>
                  <a:gd name="connsiteY45" fmla="*/ 644892 h 787086"/>
                  <a:gd name="connsiteX46" fmla="*/ 23453 w 1694227"/>
                  <a:gd name="connsiteY46" fmla="*/ 723299 h 787086"/>
                  <a:gd name="connsiteX47" fmla="*/ 0 w 1694227"/>
                  <a:gd name="connsiteY47" fmla="*/ 685658 h 787086"/>
                  <a:gd name="connsiteX48" fmla="*/ 66081 w 1694227"/>
                  <a:gd name="connsiteY48" fmla="*/ 258479 h 787086"/>
                  <a:gd name="connsiteX49" fmla="*/ 94621 w 1694227"/>
                  <a:gd name="connsiteY49" fmla="*/ 175039 h 787086"/>
                  <a:gd name="connsiteX50" fmla="*/ 92902 w 1694227"/>
                  <a:gd name="connsiteY50" fmla="*/ 152655 h 787086"/>
                  <a:gd name="connsiteX51" fmla="*/ 198802 w 1694227"/>
                  <a:gd name="connsiteY51" fmla="*/ 91713 h 787086"/>
                  <a:gd name="connsiteX52" fmla="*/ 359806 w 1694227"/>
                  <a:gd name="connsiteY52" fmla="*/ 130192 h 787086"/>
                  <a:gd name="connsiteX0" fmla="*/ 359806 w 1663747"/>
                  <a:gd name="connsiteY0" fmla="*/ 130192 h 787086"/>
                  <a:gd name="connsiteX1" fmla="*/ 372157 w 1663747"/>
                  <a:gd name="connsiteY1" fmla="*/ 143906 h 787086"/>
                  <a:gd name="connsiteX2" fmla="*/ 393620 w 1663747"/>
                  <a:gd name="connsiteY2" fmla="*/ 129398 h 787086"/>
                  <a:gd name="connsiteX3" fmla="*/ 412942 w 1663747"/>
                  <a:gd name="connsiteY3" fmla="*/ 151544 h 787086"/>
                  <a:gd name="connsiteX4" fmla="*/ 568966 w 1663747"/>
                  <a:gd name="connsiteY4" fmla="*/ 85345 h 787086"/>
                  <a:gd name="connsiteX5" fmla="*/ 606980 w 1663747"/>
                  <a:gd name="connsiteY5" fmla="*/ 45578 h 787086"/>
                  <a:gd name="connsiteX6" fmla="*/ 639365 w 1663747"/>
                  <a:gd name="connsiteY6" fmla="*/ 30338 h 787086"/>
                  <a:gd name="connsiteX7" fmla="*/ 680918 w 1663747"/>
                  <a:gd name="connsiteY7" fmla="*/ 44117 h 787086"/>
                  <a:gd name="connsiteX8" fmla="*/ 748071 w 1663747"/>
                  <a:gd name="connsiteY8" fmla="*/ 11430 h 787086"/>
                  <a:gd name="connsiteX9" fmla="*/ 775335 w 1663747"/>
                  <a:gd name="connsiteY9" fmla="*/ 9066 h 787086"/>
                  <a:gd name="connsiteX10" fmla="*/ 789263 w 1663747"/>
                  <a:gd name="connsiteY10" fmla="*/ 0 h 787086"/>
                  <a:gd name="connsiteX11" fmla="*/ 856416 w 1663747"/>
                  <a:gd name="connsiteY11" fmla="*/ 30782 h 787086"/>
                  <a:gd name="connsiteX12" fmla="*/ 899788 w 1663747"/>
                  <a:gd name="connsiteY12" fmla="*/ 20575 h 787086"/>
                  <a:gd name="connsiteX13" fmla="*/ 926272 w 1663747"/>
                  <a:gd name="connsiteY13" fmla="*/ 41054 h 787086"/>
                  <a:gd name="connsiteX14" fmla="*/ 976582 w 1663747"/>
                  <a:gd name="connsiteY14" fmla="*/ 8651 h 787086"/>
                  <a:gd name="connsiteX15" fmla="*/ 1055608 w 1663747"/>
                  <a:gd name="connsiteY15" fmla="*/ 84472 h 787086"/>
                  <a:gd name="connsiteX16" fmla="*/ 1073705 w 1663747"/>
                  <a:gd name="connsiteY16" fmla="*/ 137019 h 787086"/>
                  <a:gd name="connsiteX17" fmla="*/ 1128982 w 1663747"/>
                  <a:gd name="connsiteY17" fmla="*/ 158388 h 787086"/>
                  <a:gd name="connsiteX18" fmla="*/ 1177972 w 1663747"/>
                  <a:gd name="connsiteY18" fmla="*/ 213681 h 787086"/>
                  <a:gd name="connsiteX19" fmla="*/ 1202736 w 1663747"/>
                  <a:gd name="connsiteY19" fmla="*/ 217490 h 787086"/>
                  <a:gd name="connsiteX20" fmla="*/ 1326561 w 1663747"/>
                  <a:gd name="connsiteY20" fmla="*/ 192725 h 787086"/>
                  <a:gd name="connsiteX21" fmla="*/ 1404667 w 1663747"/>
                  <a:gd name="connsiteY21" fmla="*/ 158436 h 787086"/>
                  <a:gd name="connsiteX22" fmla="*/ 1452291 w 1663747"/>
                  <a:gd name="connsiteY22" fmla="*/ 164150 h 787086"/>
                  <a:gd name="connsiteX23" fmla="*/ 1465627 w 1663747"/>
                  <a:gd name="connsiteY23" fmla="*/ 143195 h 787086"/>
                  <a:gd name="connsiteX24" fmla="*/ 1528492 w 1663747"/>
                  <a:gd name="connsiteY24" fmla="*/ 156531 h 787086"/>
                  <a:gd name="connsiteX25" fmla="*/ 1574212 w 1663747"/>
                  <a:gd name="connsiteY25" fmla="*/ 129861 h 787086"/>
                  <a:gd name="connsiteX26" fmla="*/ 1602787 w 1663747"/>
                  <a:gd name="connsiteY26" fmla="*/ 152720 h 787086"/>
                  <a:gd name="connsiteX27" fmla="*/ 1663747 w 1663747"/>
                  <a:gd name="connsiteY27" fmla="*/ 608016 h 787086"/>
                  <a:gd name="connsiteX28" fmla="*/ 1014142 w 1663747"/>
                  <a:gd name="connsiteY28" fmla="*/ 787086 h 787086"/>
                  <a:gd name="connsiteX29" fmla="*/ 787954 w 1663747"/>
                  <a:gd name="connsiteY29" fmla="*/ 592313 h 787086"/>
                  <a:gd name="connsiteX30" fmla="*/ 768905 w 1663747"/>
                  <a:gd name="connsiteY30" fmla="*/ 577074 h 787086"/>
                  <a:gd name="connsiteX31" fmla="*/ 744140 w 1663747"/>
                  <a:gd name="connsiteY31" fmla="*/ 592314 h 787086"/>
                  <a:gd name="connsiteX32" fmla="*/ 723185 w 1663747"/>
                  <a:gd name="connsiteY32" fmla="*/ 582789 h 787086"/>
                  <a:gd name="connsiteX33" fmla="*/ 698420 w 1663747"/>
                  <a:gd name="connsiteY33" fmla="*/ 605649 h 787086"/>
                  <a:gd name="connsiteX34" fmla="*/ 643175 w 1663747"/>
                  <a:gd name="connsiteY34" fmla="*/ 596124 h 787086"/>
                  <a:gd name="connsiteX35" fmla="*/ 572690 w 1663747"/>
                  <a:gd name="connsiteY35" fmla="*/ 634224 h 787086"/>
                  <a:gd name="connsiteX36" fmla="*/ 542210 w 1663747"/>
                  <a:gd name="connsiteY36" fmla="*/ 628509 h 787086"/>
                  <a:gd name="connsiteX37" fmla="*/ 519350 w 1663747"/>
                  <a:gd name="connsiteY37" fmla="*/ 647559 h 787086"/>
                  <a:gd name="connsiteX38" fmla="*/ 484554 w 1663747"/>
                  <a:gd name="connsiteY38" fmla="*/ 653736 h 787086"/>
                  <a:gd name="connsiteX39" fmla="*/ 414575 w 1663747"/>
                  <a:gd name="connsiteY39" fmla="*/ 693279 h 787086"/>
                  <a:gd name="connsiteX40" fmla="*/ 396924 w 1663747"/>
                  <a:gd name="connsiteY40" fmla="*/ 668976 h 787086"/>
                  <a:gd name="connsiteX41" fmla="*/ 351710 w 1663747"/>
                  <a:gd name="connsiteY41" fmla="*/ 641844 h 787086"/>
                  <a:gd name="connsiteX42" fmla="*/ 284529 w 1663747"/>
                  <a:gd name="connsiteY42" fmla="*/ 651831 h 787086"/>
                  <a:gd name="connsiteX43" fmla="*/ 229042 w 1663747"/>
                  <a:gd name="connsiteY43" fmla="*/ 640335 h 787086"/>
                  <a:gd name="connsiteX44" fmla="*/ 160648 w 1663747"/>
                  <a:gd name="connsiteY44" fmla="*/ 664624 h 787086"/>
                  <a:gd name="connsiteX45" fmla="*/ 130611 w 1663747"/>
                  <a:gd name="connsiteY45" fmla="*/ 644892 h 787086"/>
                  <a:gd name="connsiteX46" fmla="*/ 23453 w 1663747"/>
                  <a:gd name="connsiteY46" fmla="*/ 723299 h 787086"/>
                  <a:gd name="connsiteX47" fmla="*/ 0 w 1663747"/>
                  <a:gd name="connsiteY47" fmla="*/ 685658 h 787086"/>
                  <a:gd name="connsiteX48" fmla="*/ 66081 w 1663747"/>
                  <a:gd name="connsiteY48" fmla="*/ 258479 h 787086"/>
                  <a:gd name="connsiteX49" fmla="*/ 94621 w 1663747"/>
                  <a:gd name="connsiteY49" fmla="*/ 175039 h 787086"/>
                  <a:gd name="connsiteX50" fmla="*/ 92902 w 1663747"/>
                  <a:gd name="connsiteY50" fmla="*/ 152655 h 787086"/>
                  <a:gd name="connsiteX51" fmla="*/ 198802 w 1663747"/>
                  <a:gd name="connsiteY51" fmla="*/ 91713 h 787086"/>
                  <a:gd name="connsiteX52" fmla="*/ 359806 w 1663747"/>
                  <a:gd name="connsiteY52" fmla="*/ 130192 h 787086"/>
                  <a:gd name="connsiteX0" fmla="*/ 359806 w 1694227"/>
                  <a:gd name="connsiteY0" fmla="*/ 130192 h 787086"/>
                  <a:gd name="connsiteX1" fmla="*/ 372157 w 1694227"/>
                  <a:gd name="connsiteY1" fmla="*/ 143906 h 787086"/>
                  <a:gd name="connsiteX2" fmla="*/ 393620 w 1694227"/>
                  <a:gd name="connsiteY2" fmla="*/ 129398 h 787086"/>
                  <a:gd name="connsiteX3" fmla="*/ 412942 w 1694227"/>
                  <a:gd name="connsiteY3" fmla="*/ 151544 h 787086"/>
                  <a:gd name="connsiteX4" fmla="*/ 568966 w 1694227"/>
                  <a:gd name="connsiteY4" fmla="*/ 85345 h 787086"/>
                  <a:gd name="connsiteX5" fmla="*/ 606980 w 1694227"/>
                  <a:gd name="connsiteY5" fmla="*/ 45578 h 787086"/>
                  <a:gd name="connsiteX6" fmla="*/ 639365 w 1694227"/>
                  <a:gd name="connsiteY6" fmla="*/ 30338 h 787086"/>
                  <a:gd name="connsiteX7" fmla="*/ 680918 w 1694227"/>
                  <a:gd name="connsiteY7" fmla="*/ 44117 h 787086"/>
                  <a:gd name="connsiteX8" fmla="*/ 748071 w 1694227"/>
                  <a:gd name="connsiteY8" fmla="*/ 11430 h 787086"/>
                  <a:gd name="connsiteX9" fmla="*/ 775335 w 1694227"/>
                  <a:gd name="connsiteY9" fmla="*/ 9066 h 787086"/>
                  <a:gd name="connsiteX10" fmla="*/ 789263 w 1694227"/>
                  <a:gd name="connsiteY10" fmla="*/ 0 h 787086"/>
                  <a:gd name="connsiteX11" fmla="*/ 856416 w 1694227"/>
                  <a:gd name="connsiteY11" fmla="*/ 30782 h 787086"/>
                  <a:gd name="connsiteX12" fmla="*/ 899788 w 1694227"/>
                  <a:gd name="connsiteY12" fmla="*/ 20575 h 787086"/>
                  <a:gd name="connsiteX13" fmla="*/ 926272 w 1694227"/>
                  <a:gd name="connsiteY13" fmla="*/ 41054 h 787086"/>
                  <a:gd name="connsiteX14" fmla="*/ 976582 w 1694227"/>
                  <a:gd name="connsiteY14" fmla="*/ 8651 h 787086"/>
                  <a:gd name="connsiteX15" fmla="*/ 1055608 w 1694227"/>
                  <a:gd name="connsiteY15" fmla="*/ 84472 h 787086"/>
                  <a:gd name="connsiteX16" fmla="*/ 1073705 w 1694227"/>
                  <a:gd name="connsiteY16" fmla="*/ 137019 h 787086"/>
                  <a:gd name="connsiteX17" fmla="*/ 1128982 w 1694227"/>
                  <a:gd name="connsiteY17" fmla="*/ 158388 h 787086"/>
                  <a:gd name="connsiteX18" fmla="*/ 1177972 w 1694227"/>
                  <a:gd name="connsiteY18" fmla="*/ 213681 h 787086"/>
                  <a:gd name="connsiteX19" fmla="*/ 1202736 w 1694227"/>
                  <a:gd name="connsiteY19" fmla="*/ 217490 h 787086"/>
                  <a:gd name="connsiteX20" fmla="*/ 1326561 w 1694227"/>
                  <a:gd name="connsiteY20" fmla="*/ 192725 h 787086"/>
                  <a:gd name="connsiteX21" fmla="*/ 1404667 w 1694227"/>
                  <a:gd name="connsiteY21" fmla="*/ 158436 h 787086"/>
                  <a:gd name="connsiteX22" fmla="*/ 1452291 w 1694227"/>
                  <a:gd name="connsiteY22" fmla="*/ 164150 h 787086"/>
                  <a:gd name="connsiteX23" fmla="*/ 1465627 w 1694227"/>
                  <a:gd name="connsiteY23" fmla="*/ 143195 h 787086"/>
                  <a:gd name="connsiteX24" fmla="*/ 1528492 w 1694227"/>
                  <a:gd name="connsiteY24" fmla="*/ 156531 h 787086"/>
                  <a:gd name="connsiteX25" fmla="*/ 1574212 w 1694227"/>
                  <a:gd name="connsiteY25" fmla="*/ 129861 h 787086"/>
                  <a:gd name="connsiteX26" fmla="*/ 1602787 w 1694227"/>
                  <a:gd name="connsiteY26" fmla="*/ 152720 h 787086"/>
                  <a:gd name="connsiteX27" fmla="*/ 1694227 w 1694227"/>
                  <a:gd name="connsiteY27" fmla="*/ 156531 h 787086"/>
                  <a:gd name="connsiteX28" fmla="*/ 1014142 w 1694227"/>
                  <a:gd name="connsiteY28" fmla="*/ 787086 h 787086"/>
                  <a:gd name="connsiteX29" fmla="*/ 787954 w 1694227"/>
                  <a:gd name="connsiteY29" fmla="*/ 592313 h 787086"/>
                  <a:gd name="connsiteX30" fmla="*/ 768905 w 1694227"/>
                  <a:gd name="connsiteY30" fmla="*/ 577074 h 787086"/>
                  <a:gd name="connsiteX31" fmla="*/ 744140 w 1694227"/>
                  <a:gd name="connsiteY31" fmla="*/ 592314 h 787086"/>
                  <a:gd name="connsiteX32" fmla="*/ 723185 w 1694227"/>
                  <a:gd name="connsiteY32" fmla="*/ 582789 h 787086"/>
                  <a:gd name="connsiteX33" fmla="*/ 698420 w 1694227"/>
                  <a:gd name="connsiteY33" fmla="*/ 605649 h 787086"/>
                  <a:gd name="connsiteX34" fmla="*/ 643175 w 1694227"/>
                  <a:gd name="connsiteY34" fmla="*/ 596124 h 787086"/>
                  <a:gd name="connsiteX35" fmla="*/ 572690 w 1694227"/>
                  <a:gd name="connsiteY35" fmla="*/ 634224 h 787086"/>
                  <a:gd name="connsiteX36" fmla="*/ 542210 w 1694227"/>
                  <a:gd name="connsiteY36" fmla="*/ 628509 h 787086"/>
                  <a:gd name="connsiteX37" fmla="*/ 519350 w 1694227"/>
                  <a:gd name="connsiteY37" fmla="*/ 647559 h 787086"/>
                  <a:gd name="connsiteX38" fmla="*/ 484554 w 1694227"/>
                  <a:gd name="connsiteY38" fmla="*/ 653736 h 787086"/>
                  <a:gd name="connsiteX39" fmla="*/ 414575 w 1694227"/>
                  <a:gd name="connsiteY39" fmla="*/ 693279 h 787086"/>
                  <a:gd name="connsiteX40" fmla="*/ 396924 w 1694227"/>
                  <a:gd name="connsiteY40" fmla="*/ 668976 h 787086"/>
                  <a:gd name="connsiteX41" fmla="*/ 351710 w 1694227"/>
                  <a:gd name="connsiteY41" fmla="*/ 641844 h 787086"/>
                  <a:gd name="connsiteX42" fmla="*/ 284529 w 1694227"/>
                  <a:gd name="connsiteY42" fmla="*/ 651831 h 787086"/>
                  <a:gd name="connsiteX43" fmla="*/ 229042 w 1694227"/>
                  <a:gd name="connsiteY43" fmla="*/ 640335 h 787086"/>
                  <a:gd name="connsiteX44" fmla="*/ 160648 w 1694227"/>
                  <a:gd name="connsiteY44" fmla="*/ 664624 h 787086"/>
                  <a:gd name="connsiteX45" fmla="*/ 130611 w 1694227"/>
                  <a:gd name="connsiteY45" fmla="*/ 644892 h 787086"/>
                  <a:gd name="connsiteX46" fmla="*/ 23453 w 1694227"/>
                  <a:gd name="connsiteY46" fmla="*/ 723299 h 787086"/>
                  <a:gd name="connsiteX47" fmla="*/ 0 w 1694227"/>
                  <a:gd name="connsiteY47" fmla="*/ 685658 h 787086"/>
                  <a:gd name="connsiteX48" fmla="*/ 66081 w 1694227"/>
                  <a:gd name="connsiteY48" fmla="*/ 258479 h 787086"/>
                  <a:gd name="connsiteX49" fmla="*/ 94621 w 1694227"/>
                  <a:gd name="connsiteY49" fmla="*/ 175039 h 787086"/>
                  <a:gd name="connsiteX50" fmla="*/ 92902 w 1694227"/>
                  <a:gd name="connsiteY50" fmla="*/ 152655 h 787086"/>
                  <a:gd name="connsiteX51" fmla="*/ 198802 w 1694227"/>
                  <a:gd name="connsiteY51" fmla="*/ 91713 h 787086"/>
                  <a:gd name="connsiteX52" fmla="*/ 359806 w 1694227"/>
                  <a:gd name="connsiteY52" fmla="*/ 130192 h 787086"/>
                  <a:gd name="connsiteX0" fmla="*/ 359806 w 1878529"/>
                  <a:gd name="connsiteY0" fmla="*/ 130192 h 787086"/>
                  <a:gd name="connsiteX1" fmla="*/ 372157 w 1878529"/>
                  <a:gd name="connsiteY1" fmla="*/ 143906 h 787086"/>
                  <a:gd name="connsiteX2" fmla="*/ 393620 w 1878529"/>
                  <a:gd name="connsiteY2" fmla="*/ 129398 h 787086"/>
                  <a:gd name="connsiteX3" fmla="*/ 412942 w 1878529"/>
                  <a:gd name="connsiteY3" fmla="*/ 151544 h 787086"/>
                  <a:gd name="connsiteX4" fmla="*/ 568966 w 1878529"/>
                  <a:gd name="connsiteY4" fmla="*/ 85345 h 787086"/>
                  <a:gd name="connsiteX5" fmla="*/ 606980 w 1878529"/>
                  <a:gd name="connsiteY5" fmla="*/ 45578 h 787086"/>
                  <a:gd name="connsiteX6" fmla="*/ 639365 w 1878529"/>
                  <a:gd name="connsiteY6" fmla="*/ 30338 h 787086"/>
                  <a:gd name="connsiteX7" fmla="*/ 680918 w 1878529"/>
                  <a:gd name="connsiteY7" fmla="*/ 44117 h 787086"/>
                  <a:gd name="connsiteX8" fmla="*/ 748071 w 1878529"/>
                  <a:gd name="connsiteY8" fmla="*/ 11430 h 787086"/>
                  <a:gd name="connsiteX9" fmla="*/ 775335 w 1878529"/>
                  <a:gd name="connsiteY9" fmla="*/ 9066 h 787086"/>
                  <a:gd name="connsiteX10" fmla="*/ 789263 w 1878529"/>
                  <a:gd name="connsiteY10" fmla="*/ 0 h 787086"/>
                  <a:gd name="connsiteX11" fmla="*/ 856416 w 1878529"/>
                  <a:gd name="connsiteY11" fmla="*/ 30782 h 787086"/>
                  <a:gd name="connsiteX12" fmla="*/ 899788 w 1878529"/>
                  <a:gd name="connsiteY12" fmla="*/ 20575 h 787086"/>
                  <a:gd name="connsiteX13" fmla="*/ 926272 w 1878529"/>
                  <a:gd name="connsiteY13" fmla="*/ 41054 h 787086"/>
                  <a:gd name="connsiteX14" fmla="*/ 976582 w 1878529"/>
                  <a:gd name="connsiteY14" fmla="*/ 8651 h 787086"/>
                  <a:gd name="connsiteX15" fmla="*/ 1055608 w 1878529"/>
                  <a:gd name="connsiteY15" fmla="*/ 84472 h 787086"/>
                  <a:gd name="connsiteX16" fmla="*/ 1073705 w 1878529"/>
                  <a:gd name="connsiteY16" fmla="*/ 137019 h 787086"/>
                  <a:gd name="connsiteX17" fmla="*/ 1128982 w 1878529"/>
                  <a:gd name="connsiteY17" fmla="*/ 158388 h 787086"/>
                  <a:gd name="connsiteX18" fmla="*/ 1177972 w 1878529"/>
                  <a:gd name="connsiteY18" fmla="*/ 213681 h 787086"/>
                  <a:gd name="connsiteX19" fmla="*/ 1202736 w 1878529"/>
                  <a:gd name="connsiteY19" fmla="*/ 217490 h 787086"/>
                  <a:gd name="connsiteX20" fmla="*/ 1326561 w 1878529"/>
                  <a:gd name="connsiteY20" fmla="*/ 192725 h 787086"/>
                  <a:gd name="connsiteX21" fmla="*/ 1404667 w 1878529"/>
                  <a:gd name="connsiteY21" fmla="*/ 158436 h 787086"/>
                  <a:gd name="connsiteX22" fmla="*/ 1452291 w 1878529"/>
                  <a:gd name="connsiteY22" fmla="*/ 164150 h 787086"/>
                  <a:gd name="connsiteX23" fmla="*/ 1465627 w 1878529"/>
                  <a:gd name="connsiteY23" fmla="*/ 143195 h 787086"/>
                  <a:gd name="connsiteX24" fmla="*/ 1528492 w 1878529"/>
                  <a:gd name="connsiteY24" fmla="*/ 156531 h 787086"/>
                  <a:gd name="connsiteX25" fmla="*/ 1574212 w 1878529"/>
                  <a:gd name="connsiteY25" fmla="*/ 129861 h 787086"/>
                  <a:gd name="connsiteX26" fmla="*/ 1602787 w 1878529"/>
                  <a:gd name="connsiteY26" fmla="*/ 152720 h 787086"/>
                  <a:gd name="connsiteX27" fmla="*/ 1694227 w 1878529"/>
                  <a:gd name="connsiteY27" fmla="*/ 156531 h 787086"/>
                  <a:gd name="connsiteX28" fmla="*/ 1865677 w 1878529"/>
                  <a:gd name="connsiteY28" fmla="*/ 467045 h 787086"/>
                  <a:gd name="connsiteX29" fmla="*/ 1014142 w 1878529"/>
                  <a:gd name="connsiteY29" fmla="*/ 787086 h 787086"/>
                  <a:gd name="connsiteX30" fmla="*/ 787954 w 1878529"/>
                  <a:gd name="connsiteY30" fmla="*/ 592313 h 787086"/>
                  <a:gd name="connsiteX31" fmla="*/ 768905 w 1878529"/>
                  <a:gd name="connsiteY31" fmla="*/ 577074 h 787086"/>
                  <a:gd name="connsiteX32" fmla="*/ 744140 w 1878529"/>
                  <a:gd name="connsiteY32" fmla="*/ 592314 h 787086"/>
                  <a:gd name="connsiteX33" fmla="*/ 723185 w 1878529"/>
                  <a:gd name="connsiteY33" fmla="*/ 582789 h 787086"/>
                  <a:gd name="connsiteX34" fmla="*/ 698420 w 1878529"/>
                  <a:gd name="connsiteY34" fmla="*/ 605649 h 787086"/>
                  <a:gd name="connsiteX35" fmla="*/ 643175 w 1878529"/>
                  <a:gd name="connsiteY35" fmla="*/ 596124 h 787086"/>
                  <a:gd name="connsiteX36" fmla="*/ 572690 w 1878529"/>
                  <a:gd name="connsiteY36" fmla="*/ 634224 h 787086"/>
                  <a:gd name="connsiteX37" fmla="*/ 542210 w 1878529"/>
                  <a:gd name="connsiteY37" fmla="*/ 628509 h 787086"/>
                  <a:gd name="connsiteX38" fmla="*/ 519350 w 1878529"/>
                  <a:gd name="connsiteY38" fmla="*/ 647559 h 787086"/>
                  <a:gd name="connsiteX39" fmla="*/ 484554 w 1878529"/>
                  <a:gd name="connsiteY39" fmla="*/ 653736 h 787086"/>
                  <a:gd name="connsiteX40" fmla="*/ 414575 w 1878529"/>
                  <a:gd name="connsiteY40" fmla="*/ 693279 h 787086"/>
                  <a:gd name="connsiteX41" fmla="*/ 396924 w 1878529"/>
                  <a:gd name="connsiteY41" fmla="*/ 668976 h 787086"/>
                  <a:gd name="connsiteX42" fmla="*/ 351710 w 1878529"/>
                  <a:gd name="connsiteY42" fmla="*/ 641844 h 787086"/>
                  <a:gd name="connsiteX43" fmla="*/ 284529 w 1878529"/>
                  <a:gd name="connsiteY43" fmla="*/ 651831 h 787086"/>
                  <a:gd name="connsiteX44" fmla="*/ 229042 w 1878529"/>
                  <a:gd name="connsiteY44" fmla="*/ 640335 h 787086"/>
                  <a:gd name="connsiteX45" fmla="*/ 160648 w 1878529"/>
                  <a:gd name="connsiteY45" fmla="*/ 664624 h 787086"/>
                  <a:gd name="connsiteX46" fmla="*/ 130611 w 1878529"/>
                  <a:gd name="connsiteY46" fmla="*/ 644892 h 787086"/>
                  <a:gd name="connsiteX47" fmla="*/ 23453 w 1878529"/>
                  <a:gd name="connsiteY47" fmla="*/ 723299 h 787086"/>
                  <a:gd name="connsiteX48" fmla="*/ 0 w 1878529"/>
                  <a:gd name="connsiteY48" fmla="*/ 685658 h 787086"/>
                  <a:gd name="connsiteX49" fmla="*/ 66081 w 1878529"/>
                  <a:gd name="connsiteY49" fmla="*/ 258479 h 787086"/>
                  <a:gd name="connsiteX50" fmla="*/ 94621 w 1878529"/>
                  <a:gd name="connsiteY50" fmla="*/ 175039 h 787086"/>
                  <a:gd name="connsiteX51" fmla="*/ 92902 w 1878529"/>
                  <a:gd name="connsiteY51" fmla="*/ 152655 h 787086"/>
                  <a:gd name="connsiteX52" fmla="*/ 198802 w 1878529"/>
                  <a:gd name="connsiteY52" fmla="*/ 91713 h 787086"/>
                  <a:gd name="connsiteX53" fmla="*/ 359806 w 1878529"/>
                  <a:gd name="connsiteY53" fmla="*/ 130192 h 787086"/>
                  <a:gd name="connsiteX0" fmla="*/ 359806 w 1878529"/>
                  <a:gd name="connsiteY0" fmla="*/ 130192 h 828995"/>
                  <a:gd name="connsiteX1" fmla="*/ 372157 w 1878529"/>
                  <a:gd name="connsiteY1" fmla="*/ 143906 h 828995"/>
                  <a:gd name="connsiteX2" fmla="*/ 393620 w 1878529"/>
                  <a:gd name="connsiteY2" fmla="*/ 129398 h 828995"/>
                  <a:gd name="connsiteX3" fmla="*/ 412942 w 1878529"/>
                  <a:gd name="connsiteY3" fmla="*/ 151544 h 828995"/>
                  <a:gd name="connsiteX4" fmla="*/ 568966 w 1878529"/>
                  <a:gd name="connsiteY4" fmla="*/ 85345 h 828995"/>
                  <a:gd name="connsiteX5" fmla="*/ 606980 w 1878529"/>
                  <a:gd name="connsiteY5" fmla="*/ 45578 h 828995"/>
                  <a:gd name="connsiteX6" fmla="*/ 639365 w 1878529"/>
                  <a:gd name="connsiteY6" fmla="*/ 30338 h 828995"/>
                  <a:gd name="connsiteX7" fmla="*/ 680918 w 1878529"/>
                  <a:gd name="connsiteY7" fmla="*/ 44117 h 828995"/>
                  <a:gd name="connsiteX8" fmla="*/ 748071 w 1878529"/>
                  <a:gd name="connsiteY8" fmla="*/ 11430 h 828995"/>
                  <a:gd name="connsiteX9" fmla="*/ 775335 w 1878529"/>
                  <a:gd name="connsiteY9" fmla="*/ 9066 h 828995"/>
                  <a:gd name="connsiteX10" fmla="*/ 789263 w 1878529"/>
                  <a:gd name="connsiteY10" fmla="*/ 0 h 828995"/>
                  <a:gd name="connsiteX11" fmla="*/ 856416 w 1878529"/>
                  <a:gd name="connsiteY11" fmla="*/ 30782 h 828995"/>
                  <a:gd name="connsiteX12" fmla="*/ 899788 w 1878529"/>
                  <a:gd name="connsiteY12" fmla="*/ 20575 h 828995"/>
                  <a:gd name="connsiteX13" fmla="*/ 926272 w 1878529"/>
                  <a:gd name="connsiteY13" fmla="*/ 41054 h 828995"/>
                  <a:gd name="connsiteX14" fmla="*/ 976582 w 1878529"/>
                  <a:gd name="connsiteY14" fmla="*/ 8651 h 828995"/>
                  <a:gd name="connsiteX15" fmla="*/ 1055608 w 1878529"/>
                  <a:gd name="connsiteY15" fmla="*/ 84472 h 828995"/>
                  <a:gd name="connsiteX16" fmla="*/ 1073705 w 1878529"/>
                  <a:gd name="connsiteY16" fmla="*/ 137019 h 828995"/>
                  <a:gd name="connsiteX17" fmla="*/ 1128982 w 1878529"/>
                  <a:gd name="connsiteY17" fmla="*/ 158388 h 828995"/>
                  <a:gd name="connsiteX18" fmla="*/ 1177972 w 1878529"/>
                  <a:gd name="connsiteY18" fmla="*/ 213681 h 828995"/>
                  <a:gd name="connsiteX19" fmla="*/ 1202736 w 1878529"/>
                  <a:gd name="connsiteY19" fmla="*/ 217490 h 828995"/>
                  <a:gd name="connsiteX20" fmla="*/ 1326561 w 1878529"/>
                  <a:gd name="connsiteY20" fmla="*/ 192725 h 828995"/>
                  <a:gd name="connsiteX21" fmla="*/ 1404667 w 1878529"/>
                  <a:gd name="connsiteY21" fmla="*/ 158436 h 828995"/>
                  <a:gd name="connsiteX22" fmla="*/ 1452291 w 1878529"/>
                  <a:gd name="connsiteY22" fmla="*/ 164150 h 828995"/>
                  <a:gd name="connsiteX23" fmla="*/ 1465627 w 1878529"/>
                  <a:gd name="connsiteY23" fmla="*/ 143195 h 828995"/>
                  <a:gd name="connsiteX24" fmla="*/ 1528492 w 1878529"/>
                  <a:gd name="connsiteY24" fmla="*/ 156531 h 828995"/>
                  <a:gd name="connsiteX25" fmla="*/ 1574212 w 1878529"/>
                  <a:gd name="connsiteY25" fmla="*/ 129861 h 828995"/>
                  <a:gd name="connsiteX26" fmla="*/ 1602787 w 1878529"/>
                  <a:gd name="connsiteY26" fmla="*/ 152720 h 828995"/>
                  <a:gd name="connsiteX27" fmla="*/ 1694227 w 1878529"/>
                  <a:gd name="connsiteY27" fmla="*/ 156531 h 828995"/>
                  <a:gd name="connsiteX28" fmla="*/ 1865677 w 1878529"/>
                  <a:gd name="connsiteY28" fmla="*/ 467045 h 828995"/>
                  <a:gd name="connsiteX29" fmla="*/ 1627552 w 1878529"/>
                  <a:gd name="connsiteY29" fmla="*/ 828995 h 828995"/>
                  <a:gd name="connsiteX30" fmla="*/ 1014142 w 1878529"/>
                  <a:gd name="connsiteY30" fmla="*/ 787086 h 828995"/>
                  <a:gd name="connsiteX31" fmla="*/ 787954 w 1878529"/>
                  <a:gd name="connsiteY31" fmla="*/ 592313 h 828995"/>
                  <a:gd name="connsiteX32" fmla="*/ 768905 w 1878529"/>
                  <a:gd name="connsiteY32" fmla="*/ 577074 h 828995"/>
                  <a:gd name="connsiteX33" fmla="*/ 744140 w 1878529"/>
                  <a:gd name="connsiteY33" fmla="*/ 592314 h 828995"/>
                  <a:gd name="connsiteX34" fmla="*/ 723185 w 1878529"/>
                  <a:gd name="connsiteY34" fmla="*/ 582789 h 828995"/>
                  <a:gd name="connsiteX35" fmla="*/ 698420 w 1878529"/>
                  <a:gd name="connsiteY35" fmla="*/ 605649 h 828995"/>
                  <a:gd name="connsiteX36" fmla="*/ 643175 w 1878529"/>
                  <a:gd name="connsiteY36" fmla="*/ 596124 h 828995"/>
                  <a:gd name="connsiteX37" fmla="*/ 572690 w 1878529"/>
                  <a:gd name="connsiteY37" fmla="*/ 634224 h 828995"/>
                  <a:gd name="connsiteX38" fmla="*/ 542210 w 1878529"/>
                  <a:gd name="connsiteY38" fmla="*/ 628509 h 828995"/>
                  <a:gd name="connsiteX39" fmla="*/ 519350 w 1878529"/>
                  <a:gd name="connsiteY39" fmla="*/ 647559 h 828995"/>
                  <a:gd name="connsiteX40" fmla="*/ 484554 w 1878529"/>
                  <a:gd name="connsiteY40" fmla="*/ 653736 h 828995"/>
                  <a:gd name="connsiteX41" fmla="*/ 414575 w 1878529"/>
                  <a:gd name="connsiteY41" fmla="*/ 693279 h 828995"/>
                  <a:gd name="connsiteX42" fmla="*/ 396924 w 1878529"/>
                  <a:gd name="connsiteY42" fmla="*/ 668976 h 828995"/>
                  <a:gd name="connsiteX43" fmla="*/ 351710 w 1878529"/>
                  <a:gd name="connsiteY43" fmla="*/ 641844 h 828995"/>
                  <a:gd name="connsiteX44" fmla="*/ 284529 w 1878529"/>
                  <a:gd name="connsiteY44" fmla="*/ 651831 h 828995"/>
                  <a:gd name="connsiteX45" fmla="*/ 229042 w 1878529"/>
                  <a:gd name="connsiteY45" fmla="*/ 640335 h 828995"/>
                  <a:gd name="connsiteX46" fmla="*/ 160648 w 1878529"/>
                  <a:gd name="connsiteY46" fmla="*/ 664624 h 828995"/>
                  <a:gd name="connsiteX47" fmla="*/ 130611 w 1878529"/>
                  <a:gd name="connsiteY47" fmla="*/ 644892 h 828995"/>
                  <a:gd name="connsiteX48" fmla="*/ 23453 w 1878529"/>
                  <a:gd name="connsiteY48" fmla="*/ 723299 h 828995"/>
                  <a:gd name="connsiteX49" fmla="*/ 0 w 1878529"/>
                  <a:gd name="connsiteY49" fmla="*/ 685658 h 828995"/>
                  <a:gd name="connsiteX50" fmla="*/ 66081 w 1878529"/>
                  <a:gd name="connsiteY50" fmla="*/ 258479 h 828995"/>
                  <a:gd name="connsiteX51" fmla="*/ 94621 w 1878529"/>
                  <a:gd name="connsiteY51" fmla="*/ 175039 h 828995"/>
                  <a:gd name="connsiteX52" fmla="*/ 92902 w 1878529"/>
                  <a:gd name="connsiteY52" fmla="*/ 152655 h 828995"/>
                  <a:gd name="connsiteX53" fmla="*/ 198802 w 1878529"/>
                  <a:gd name="connsiteY53" fmla="*/ 91713 h 828995"/>
                  <a:gd name="connsiteX54" fmla="*/ 359806 w 1878529"/>
                  <a:gd name="connsiteY54" fmla="*/ 130192 h 828995"/>
                  <a:gd name="connsiteX0" fmla="*/ 359806 w 2226691"/>
                  <a:gd name="connsiteY0" fmla="*/ 130192 h 828995"/>
                  <a:gd name="connsiteX1" fmla="*/ 372157 w 2226691"/>
                  <a:gd name="connsiteY1" fmla="*/ 143906 h 828995"/>
                  <a:gd name="connsiteX2" fmla="*/ 393620 w 2226691"/>
                  <a:gd name="connsiteY2" fmla="*/ 129398 h 828995"/>
                  <a:gd name="connsiteX3" fmla="*/ 412942 w 2226691"/>
                  <a:gd name="connsiteY3" fmla="*/ 151544 h 828995"/>
                  <a:gd name="connsiteX4" fmla="*/ 568966 w 2226691"/>
                  <a:gd name="connsiteY4" fmla="*/ 85345 h 828995"/>
                  <a:gd name="connsiteX5" fmla="*/ 606980 w 2226691"/>
                  <a:gd name="connsiteY5" fmla="*/ 45578 h 828995"/>
                  <a:gd name="connsiteX6" fmla="*/ 639365 w 2226691"/>
                  <a:gd name="connsiteY6" fmla="*/ 30338 h 828995"/>
                  <a:gd name="connsiteX7" fmla="*/ 680918 w 2226691"/>
                  <a:gd name="connsiteY7" fmla="*/ 44117 h 828995"/>
                  <a:gd name="connsiteX8" fmla="*/ 748071 w 2226691"/>
                  <a:gd name="connsiteY8" fmla="*/ 11430 h 828995"/>
                  <a:gd name="connsiteX9" fmla="*/ 775335 w 2226691"/>
                  <a:gd name="connsiteY9" fmla="*/ 9066 h 828995"/>
                  <a:gd name="connsiteX10" fmla="*/ 789263 w 2226691"/>
                  <a:gd name="connsiteY10" fmla="*/ 0 h 828995"/>
                  <a:gd name="connsiteX11" fmla="*/ 856416 w 2226691"/>
                  <a:gd name="connsiteY11" fmla="*/ 30782 h 828995"/>
                  <a:gd name="connsiteX12" fmla="*/ 899788 w 2226691"/>
                  <a:gd name="connsiteY12" fmla="*/ 20575 h 828995"/>
                  <a:gd name="connsiteX13" fmla="*/ 926272 w 2226691"/>
                  <a:gd name="connsiteY13" fmla="*/ 41054 h 828995"/>
                  <a:gd name="connsiteX14" fmla="*/ 976582 w 2226691"/>
                  <a:gd name="connsiteY14" fmla="*/ 8651 h 828995"/>
                  <a:gd name="connsiteX15" fmla="*/ 1055608 w 2226691"/>
                  <a:gd name="connsiteY15" fmla="*/ 84472 h 828995"/>
                  <a:gd name="connsiteX16" fmla="*/ 1073705 w 2226691"/>
                  <a:gd name="connsiteY16" fmla="*/ 137019 h 828995"/>
                  <a:gd name="connsiteX17" fmla="*/ 1128982 w 2226691"/>
                  <a:gd name="connsiteY17" fmla="*/ 158388 h 828995"/>
                  <a:gd name="connsiteX18" fmla="*/ 1177972 w 2226691"/>
                  <a:gd name="connsiteY18" fmla="*/ 213681 h 828995"/>
                  <a:gd name="connsiteX19" fmla="*/ 1202736 w 2226691"/>
                  <a:gd name="connsiteY19" fmla="*/ 217490 h 828995"/>
                  <a:gd name="connsiteX20" fmla="*/ 1326561 w 2226691"/>
                  <a:gd name="connsiteY20" fmla="*/ 192725 h 828995"/>
                  <a:gd name="connsiteX21" fmla="*/ 1404667 w 2226691"/>
                  <a:gd name="connsiteY21" fmla="*/ 158436 h 828995"/>
                  <a:gd name="connsiteX22" fmla="*/ 1452291 w 2226691"/>
                  <a:gd name="connsiteY22" fmla="*/ 164150 h 828995"/>
                  <a:gd name="connsiteX23" fmla="*/ 1465627 w 2226691"/>
                  <a:gd name="connsiteY23" fmla="*/ 143195 h 828995"/>
                  <a:gd name="connsiteX24" fmla="*/ 1528492 w 2226691"/>
                  <a:gd name="connsiteY24" fmla="*/ 156531 h 828995"/>
                  <a:gd name="connsiteX25" fmla="*/ 1574212 w 2226691"/>
                  <a:gd name="connsiteY25" fmla="*/ 129861 h 828995"/>
                  <a:gd name="connsiteX26" fmla="*/ 1602787 w 2226691"/>
                  <a:gd name="connsiteY26" fmla="*/ 152720 h 828995"/>
                  <a:gd name="connsiteX27" fmla="*/ 1694227 w 2226691"/>
                  <a:gd name="connsiteY27" fmla="*/ 156531 h 828995"/>
                  <a:gd name="connsiteX28" fmla="*/ 2220007 w 2226691"/>
                  <a:gd name="connsiteY28" fmla="*/ 442280 h 828995"/>
                  <a:gd name="connsiteX29" fmla="*/ 1627552 w 2226691"/>
                  <a:gd name="connsiteY29" fmla="*/ 828995 h 828995"/>
                  <a:gd name="connsiteX30" fmla="*/ 1014142 w 2226691"/>
                  <a:gd name="connsiteY30" fmla="*/ 787086 h 828995"/>
                  <a:gd name="connsiteX31" fmla="*/ 787954 w 2226691"/>
                  <a:gd name="connsiteY31" fmla="*/ 592313 h 828995"/>
                  <a:gd name="connsiteX32" fmla="*/ 768905 w 2226691"/>
                  <a:gd name="connsiteY32" fmla="*/ 577074 h 828995"/>
                  <a:gd name="connsiteX33" fmla="*/ 744140 w 2226691"/>
                  <a:gd name="connsiteY33" fmla="*/ 592314 h 828995"/>
                  <a:gd name="connsiteX34" fmla="*/ 723185 w 2226691"/>
                  <a:gd name="connsiteY34" fmla="*/ 582789 h 828995"/>
                  <a:gd name="connsiteX35" fmla="*/ 698420 w 2226691"/>
                  <a:gd name="connsiteY35" fmla="*/ 605649 h 828995"/>
                  <a:gd name="connsiteX36" fmla="*/ 643175 w 2226691"/>
                  <a:gd name="connsiteY36" fmla="*/ 596124 h 828995"/>
                  <a:gd name="connsiteX37" fmla="*/ 572690 w 2226691"/>
                  <a:gd name="connsiteY37" fmla="*/ 634224 h 828995"/>
                  <a:gd name="connsiteX38" fmla="*/ 542210 w 2226691"/>
                  <a:gd name="connsiteY38" fmla="*/ 628509 h 828995"/>
                  <a:gd name="connsiteX39" fmla="*/ 519350 w 2226691"/>
                  <a:gd name="connsiteY39" fmla="*/ 647559 h 828995"/>
                  <a:gd name="connsiteX40" fmla="*/ 484554 w 2226691"/>
                  <a:gd name="connsiteY40" fmla="*/ 653736 h 828995"/>
                  <a:gd name="connsiteX41" fmla="*/ 414575 w 2226691"/>
                  <a:gd name="connsiteY41" fmla="*/ 693279 h 828995"/>
                  <a:gd name="connsiteX42" fmla="*/ 396924 w 2226691"/>
                  <a:gd name="connsiteY42" fmla="*/ 668976 h 828995"/>
                  <a:gd name="connsiteX43" fmla="*/ 351710 w 2226691"/>
                  <a:gd name="connsiteY43" fmla="*/ 641844 h 828995"/>
                  <a:gd name="connsiteX44" fmla="*/ 284529 w 2226691"/>
                  <a:gd name="connsiteY44" fmla="*/ 651831 h 828995"/>
                  <a:gd name="connsiteX45" fmla="*/ 229042 w 2226691"/>
                  <a:gd name="connsiteY45" fmla="*/ 640335 h 828995"/>
                  <a:gd name="connsiteX46" fmla="*/ 160648 w 2226691"/>
                  <a:gd name="connsiteY46" fmla="*/ 664624 h 828995"/>
                  <a:gd name="connsiteX47" fmla="*/ 130611 w 2226691"/>
                  <a:gd name="connsiteY47" fmla="*/ 644892 h 828995"/>
                  <a:gd name="connsiteX48" fmla="*/ 23453 w 2226691"/>
                  <a:gd name="connsiteY48" fmla="*/ 723299 h 828995"/>
                  <a:gd name="connsiteX49" fmla="*/ 0 w 2226691"/>
                  <a:gd name="connsiteY49" fmla="*/ 685658 h 828995"/>
                  <a:gd name="connsiteX50" fmla="*/ 66081 w 2226691"/>
                  <a:gd name="connsiteY50" fmla="*/ 258479 h 828995"/>
                  <a:gd name="connsiteX51" fmla="*/ 94621 w 2226691"/>
                  <a:gd name="connsiteY51" fmla="*/ 175039 h 828995"/>
                  <a:gd name="connsiteX52" fmla="*/ 92902 w 2226691"/>
                  <a:gd name="connsiteY52" fmla="*/ 152655 h 828995"/>
                  <a:gd name="connsiteX53" fmla="*/ 198802 w 2226691"/>
                  <a:gd name="connsiteY53" fmla="*/ 91713 h 828995"/>
                  <a:gd name="connsiteX54" fmla="*/ 359806 w 2226691"/>
                  <a:gd name="connsiteY54" fmla="*/ 130192 h 828995"/>
                  <a:gd name="connsiteX0" fmla="*/ 359806 w 2220007"/>
                  <a:gd name="connsiteY0" fmla="*/ 130192 h 828995"/>
                  <a:gd name="connsiteX1" fmla="*/ 372157 w 2220007"/>
                  <a:gd name="connsiteY1" fmla="*/ 143906 h 828995"/>
                  <a:gd name="connsiteX2" fmla="*/ 393620 w 2220007"/>
                  <a:gd name="connsiteY2" fmla="*/ 129398 h 828995"/>
                  <a:gd name="connsiteX3" fmla="*/ 412942 w 2220007"/>
                  <a:gd name="connsiteY3" fmla="*/ 151544 h 828995"/>
                  <a:gd name="connsiteX4" fmla="*/ 568966 w 2220007"/>
                  <a:gd name="connsiteY4" fmla="*/ 85345 h 828995"/>
                  <a:gd name="connsiteX5" fmla="*/ 606980 w 2220007"/>
                  <a:gd name="connsiteY5" fmla="*/ 45578 h 828995"/>
                  <a:gd name="connsiteX6" fmla="*/ 639365 w 2220007"/>
                  <a:gd name="connsiteY6" fmla="*/ 30338 h 828995"/>
                  <a:gd name="connsiteX7" fmla="*/ 680918 w 2220007"/>
                  <a:gd name="connsiteY7" fmla="*/ 44117 h 828995"/>
                  <a:gd name="connsiteX8" fmla="*/ 748071 w 2220007"/>
                  <a:gd name="connsiteY8" fmla="*/ 11430 h 828995"/>
                  <a:gd name="connsiteX9" fmla="*/ 775335 w 2220007"/>
                  <a:gd name="connsiteY9" fmla="*/ 9066 h 828995"/>
                  <a:gd name="connsiteX10" fmla="*/ 789263 w 2220007"/>
                  <a:gd name="connsiteY10" fmla="*/ 0 h 828995"/>
                  <a:gd name="connsiteX11" fmla="*/ 856416 w 2220007"/>
                  <a:gd name="connsiteY11" fmla="*/ 30782 h 828995"/>
                  <a:gd name="connsiteX12" fmla="*/ 899788 w 2220007"/>
                  <a:gd name="connsiteY12" fmla="*/ 20575 h 828995"/>
                  <a:gd name="connsiteX13" fmla="*/ 926272 w 2220007"/>
                  <a:gd name="connsiteY13" fmla="*/ 41054 h 828995"/>
                  <a:gd name="connsiteX14" fmla="*/ 976582 w 2220007"/>
                  <a:gd name="connsiteY14" fmla="*/ 8651 h 828995"/>
                  <a:gd name="connsiteX15" fmla="*/ 1055608 w 2220007"/>
                  <a:gd name="connsiteY15" fmla="*/ 84472 h 828995"/>
                  <a:gd name="connsiteX16" fmla="*/ 1073705 w 2220007"/>
                  <a:gd name="connsiteY16" fmla="*/ 137019 h 828995"/>
                  <a:gd name="connsiteX17" fmla="*/ 1128982 w 2220007"/>
                  <a:gd name="connsiteY17" fmla="*/ 158388 h 828995"/>
                  <a:gd name="connsiteX18" fmla="*/ 1177972 w 2220007"/>
                  <a:gd name="connsiteY18" fmla="*/ 213681 h 828995"/>
                  <a:gd name="connsiteX19" fmla="*/ 1202736 w 2220007"/>
                  <a:gd name="connsiteY19" fmla="*/ 217490 h 828995"/>
                  <a:gd name="connsiteX20" fmla="*/ 1326561 w 2220007"/>
                  <a:gd name="connsiteY20" fmla="*/ 192725 h 828995"/>
                  <a:gd name="connsiteX21" fmla="*/ 1404667 w 2220007"/>
                  <a:gd name="connsiteY21" fmla="*/ 158436 h 828995"/>
                  <a:gd name="connsiteX22" fmla="*/ 1452291 w 2220007"/>
                  <a:gd name="connsiteY22" fmla="*/ 164150 h 828995"/>
                  <a:gd name="connsiteX23" fmla="*/ 1465627 w 2220007"/>
                  <a:gd name="connsiteY23" fmla="*/ 143195 h 828995"/>
                  <a:gd name="connsiteX24" fmla="*/ 1528492 w 2220007"/>
                  <a:gd name="connsiteY24" fmla="*/ 156531 h 828995"/>
                  <a:gd name="connsiteX25" fmla="*/ 1574212 w 2220007"/>
                  <a:gd name="connsiteY25" fmla="*/ 129861 h 828995"/>
                  <a:gd name="connsiteX26" fmla="*/ 1602787 w 2220007"/>
                  <a:gd name="connsiteY26" fmla="*/ 152720 h 828995"/>
                  <a:gd name="connsiteX27" fmla="*/ 1694227 w 2220007"/>
                  <a:gd name="connsiteY27" fmla="*/ 156531 h 828995"/>
                  <a:gd name="connsiteX28" fmla="*/ 2220007 w 2220007"/>
                  <a:gd name="connsiteY28" fmla="*/ 442280 h 828995"/>
                  <a:gd name="connsiteX29" fmla="*/ 1627552 w 2220007"/>
                  <a:gd name="connsiteY29" fmla="*/ 828995 h 828995"/>
                  <a:gd name="connsiteX30" fmla="*/ 1014142 w 2220007"/>
                  <a:gd name="connsiteY30" fmla="*/ 787086 h 828995"/>
                  <a:gd name="connsiteX31" fmla="*/ 787954 w 2220007"/>
                  <a:gd name="connsiteY31" fmla="*/ 592313 h 828995"/>
                  <a:gd name="connsiteX32" fmla="*/ 768905 w 2220007"/>
                  <a:gd name="connsiteY32" fmla="*/ 577074 h 828995"/>
                  <a:gd name="connsiteX33" fmla="*/ 744140 w 2220007"/>
                  <a:gd name="connsiteY33" fmla="*/ 592314 h 828995"/>
                  <a:gd name="connsiteX34" fmla="*/ 723185 w 2220007"/>
                  <a:gd name="connsiteY34" fmla="*/ 582789 h 828995"/>
                  <a:gd name="connsiteX35" fmla="*/ 698420 w 2220007"/>
                  <a:gd name="connsiteY35" fmla="*/ 605649 h 828995"/>
                  <a:gd name="connsiteX36" fmla="*/ 643175 w 2220007"/>
                  <a:gd name="connsiteY36" fmla="*/ 596124 h 828995"/>
                  <a:gd name="connsiteX37" fmla="*/ 572690 w 2220007"/>
                  <a:gd name="connsiteY37" fmla="*/ 634224 h 828995"/>
                  <a:gd name="connsiteX38" fmla="*/ 542210 w 2220007"/>
                  <a:gd name="connsiteY38" fmla="*/ 628509 h 828995"/>
                  <a:gd name="connsiteX39" fmla="*/ 519350 w 2220007"/>
                  <a:gd name="connsiteY39" fmla="*/ 647559 h 828995"/>
                  <a:gd name="connsiteX40" fmla="*/ 484554 w 2220007"/>
                  <a:gd name="connsiteY40" fmla="*/ 653736 h 828995"/>
                  <a:gd name="connsiteX41" fmla="*/ 414575 w 2220007"/>
                  <a:gd name="connsiteY41" fmla="*/ 693279 h 828995"/>
                  <a:gd name="connsiteX42" fmla="*/ 396924 w 2220007"/>
                  <a:gd name="connsiteY42" fmla="*/ 668976 h 828995"/>
                  <a:gd name="connsiteX43" fmla="*/ 351710 w 2220007"/>
                  <a:gd name="connsiteY43" fmla="*/ 641844 h 828995"/>
                  <a:gd name="connsiteX44" fmla="*/ 284529 w 2220007"/>
                  <a:gd name="connsiteY44" fmla="*/ 651831 h 828995"/>
                  <a:gd name="connsiteX45" fmla="*/ 229042 w 2220007"/>
                  <a:gd name="connsiteY45" fmla="*/ 640335 h 828995"/>
                  <a:gd name="connsiteX46" fmla="*/ 160648 w 2220007"/>
                  <a:gd name="connsiteY46" fmla="*/ 664624 h 828995"/>
                  <a:gd name="connsiteX47" fmla="*/ 130611 w 2220007"/>
                  <a:gd name="connsiteY47" fmla="*/ 644892 h 828995"/>
                  <a:gd name="connsiteX48" fmla="*/ 23453 w 2220007"/>
                  <a:gd name="connsiteY48" fmla="*/ 723299 h 828995"/>
                  <a:gd name="connsiteX49" fmla="*/ 0 w 2220007"/>
                  <a:gd name="connsiteY49" fmla="*/ 685658 h 828995"/>
                  <a:gd name="connsiteX50" fmla="*/ 66081 w 2220007"/>
                  <a:gd name="connsiteY50" fmla="*/ 258479 h 828995"/>
                  <a:gd name="connsiteX51" fmla="*/ 94621 w 2220007"/>
                  <a:gd name="connsiteY51" fmla="*/ 175039 h 828995"/>
                  <a:gd name="connsiteX52" fmla="*/ 92902 w 2220007"/>
                  <a:gd name="connsiteY52" fmla="*/ 152655 h 828995"/>
                  <a:gd name="connsiteX53" fmla="*/ 198802 w 2220007"/>
                  <a:gd name="connsiteY53" fmla="*/ 91713 h 828995"/>
                  <a:gd name="connsiteX54" fmla="*/ 359806 w 2220007"/>
                  <a:gd name="connsiteY54" fmla="*/ 130192 h 828995"/>
                  <a:gd name="connsiteX0" fmla="*/ 359806 w 2216197"/>
                  <a:gd name="connsiteY0" fmla="*/ 130192 h 828995"/>
                  <a:gd name="connsiteX1" fmla="*/ 372157 w 2216197"/>
                  <a:gd name="connsiteY1" fmla="*/ 143906 h 828995"/>
                  <a:gd name="connsiteX2" fmla="*/ 393620 w 2216197"/>
                  <a:gd name="connsiteY2" fmla="*/ 129398 h 828995"/>
                  <a:gd name="connsiteX3" fmla="*/ 412942 w 2216197"/>
                  <a:gd name="connsiteY3" fmla="*/ 151544 h 828995"/>
                  <a:gd name="connsiteX4" fmla="*/ 568966 w 2216197"/>
                  <a:gd name="connsiteY4" fmla="*/ 85345 h 828995"/>
                  <a:gd name="connsiteX5" fmla="*/ 606980 w 2216197"/>
                  <a:gd name="connsiteY5" fmla="*/ 45578 h 828995"/>
                  <a:gd name="connsiteX6" fmla="*/ 639365 w 2216197"/>
                  <a:gd name="connsiteY6" fmla="*/ 30338 h 828995"/>
                  <a:gd name="connsiteX7" fmla="*/ 680918 w 2216197"/>
                  <a:gd name="connsiteY7" fmla="*/ 44117 h 828995"/>
                  <a:gd name="connsiteX8" fmla="*/ 748071 w 2216197"/>
                  <a:gd name="connsiteY8" fmla="*/ 11430 h 828995"/>
                  <a:gd name="connsiteX9" fmla="*/ 775335 w 2216197"/>
                  <a:gd name="connsiteY9" fmla="*/ 9066 h 828995"/>
                  <a:gd name="connsiteX10" fmla="*/ 789263 w 2216197"/>
                  <a:gd name="connsiteY10" fmla="*/ 0 h 828995"/>
                  <a:gd name="connsiteX11" fmla="*/ 856416 w 2216197"/>
                  <a:gd name="connsiteY11" fmla="*/ 30782 h 828995"/>
                  <a:gd name="connsiteX12" fmla="*/ 899788 w 2216197"/>
                  <a:gd name="connsiteY12" fmla="*/ 20575 h 828995"/>
                  <a:gd name="connsiteX13" fmla="*/ 926272 w 2216197"/>
                  <a:gd name="connsiteY13" fmla="*/ 41054 h 828995"/>
                  <a:gd name="connsiteX14" fmla="*/ 976582 w 2216197"/>
                  <a:gd name="connsiteY14" fmla="*/ 8651 h 828995"/>
                  <a:gd name="connsiteX15" fmla="*/ 1055608 w 2216197"/>
                  <a:gd name="connsiteY15" fmla="*/ 84472 h 828995"/>
                  <a:gd name="connsiteX16" fmla="*/ 1073705 w 2216197"/>
                  <a:gd name="connsiteY16" fmla="*/ 137019 h 828995"/>
                  <a:gd name="connsiteX17" fmla="*/ 1128982 w 2216197"/>
                  <a:gd name="connsiteY17" fmla="*/ 158388 h 828995"/>
                  <a:gd name="connsiteX18" fmla="*/ 1177972 w 2216197"/>
                  <a:gd name="connsiteY18" fmla="*/ 213681 h 828995"/>
                  <a:gd name="connsiteX19" fmla="*/ 1202736 w 2216197"/>
                  <a:gd name="connsiteY19" fmla="*/ 217490 h 828995"/>
                  <a:gd name="connsiteX20" fmla="*/ 1326561 w 2216197"/>
                  <a:gd name="connsiteY20" fmla="*/ 192725 h 828995"/>
                  <a:gd name="connsiteX21" fmla="*/ 1404667 w 2216197"/>
                  <a:gd name="connsiteY21" fmla="*/ 158436 h 828995"/>
                  <a:gd name="connsiteX22" fmla="*/ 1452291 w 2216197"/>
                  <a:gd name="connsiteY22" fmla="*/ 164150 h 828995"/>
                  <a:gd name="connsiteX23" fmla="*/ 1465627 w 2216197"/>
                  <a:gd name="connsiteY23" fmla="*/ 143195 h 828995"/>
                  <a:gd name="connsiteX24" fmla="*/ 1528492 w 2216197"/>
                  <a:gd name="connsiteY24" fmla="*/ 156531 h 828995"/>
                  <a:gd name="connsiteX25" fmla="*/ 1574212 w 2216197"/>
                  <a:gd name="connsiteY25" fmla="*/ 129861 h 828995"/>
                  <a:gd name="connsiteX26" fmla="*/ 1602787 w 2216197"/>
                  <a:gd name="connsiteY26" fmla="*/ 152720 h 828995"/>
                  <a:gd name="connsiteX27" fmla="*/ 1694227 w 2216197"/>
                  <a:gd name="connsiteY27" fmla="*/ 156531 h 828995"/>
                  <a:gd name="connsiteX28" fmla="*/ 2216197 w 2216197"/>
                  <a:gd name="connsiteY28" fmla="*/ 326075 h 828995"/>
                  <a:gd name="connsiteX29" fmla="*/ 1627552 w 2216197"/>
                  <a:gd name="connsiteY29" fmla="*/ 828995 h 828995"/>
                  <a:gd name="connsiteX30" fmla="*/ 1014142 w 2216197"/>
                  <a:gd name="connsiteY30" fmla="*/ 787086 h 828995"/>
                  <a:gd name="connsiteX31" fmla="*/ 787954 w 2216197"/>
                  <a:gd name="connsiteY31" fmla="*/ 592313 h 828995"/>
                  <a:gd name="connsiteX32" fmla="*/ 768905 w 2216197"/>
                  <a:gd name="connsiteY32" fmla="*/ 577074 h 828995"/>
                  <a:gd name="connsiteX33" fmla="*/ 744140 w 2216197"/>
                  <a:gd name="connsiteY33" fmla="*/ 592314 h 828995"/>
                  <a:gd name="connsiteX34" fmla="*/ 723185 w 2216197"/>
                  <a:gd name="connsiteY34" fmla="*/ 582789 h 828995"/>
                  <a:gd name="connsiteX35" fmla="*/ 698420 w 2216197"/>
                  <a:gd name="connsiteY35" fmla="*/ 605649 h 828995"/>
                  <a:gd name="connsiteX36" fmla="*/ 643175 w 2216197"/>
                  <a:gd name="connsiteY36" fmla="*/ 596124 h 828995"/>
                  <a:gd name="connsiteX37" fmla="*/ 572690 w 2216197"/>
                  <a:gd name="connsiteY37" fmla="*/ 634224 h 828995"/>
                  <a:gd name="connsiteX38" fmla="*/ 542210 w 2216197"/>
                  <a:gd name="connsiteY38" fmla="*/ 628509 h 828995"/>
                  <a:gd name="connsiteX39" fmla="*/ 519350 w 2216197"/>
                  <a:gd name="connsiteY39" fmla="*/ 647559 h 828995"/>
                  <a:gd name="connsiteX40" fmla="*/ 484554 w 2216197"/>
                  <a:gd name="connsiteY40" fmla="*/ 653736 h 828995"/>
                  <a:gd name="connsiteX41" fmla="*/ 414575 w 2216197"/>
                  <a:gd name="connsiteY41" fmla="*/ 693279 h 828995"/>
                  <a:gd name="connsiteX42" fmla="*/ 396924 w 2216197"/>
                  <a:gd name="connsiteY42" fmla="*/ 668976 h 828995"/>
                  <a:gd name="connsiteX43" fmla="*/ 351710 w 2216197"/>
                  <a:gd name="connsiteY43" fmla="*/ 641844 h 828995"/>
                  <a:gd name="connsiteX44" fmla="*/ 284529 w 2216197"/>
                  <a:gd name="connsiteY44" fmla="*/ 651831 h 828995"/>
                  <a:gd name="connsiteX45" fmla="*/ 229042 w 2216197"/>
                  <a:gd name="connsiteY45" fmla="*/ 640335 h 828995"/>
                  <a:gd name="connsiteX46" fmla="*/ 160648 w 2216197"/>
                  <a:gd name="connsiteY46" fmla="*/ 664624 h 828995"/>
                  <a:gd name="connsiteX47" fmla="*/ 130611 w 2216197"/>
                  <a:gd name="connsiteY47" fmla="*/ 644892 h 828995"/>
                  <a:gd name="connsiteX48" fmla="*/ 23453 w 2216197"/>
                  <a:gd name="connsiteY48" fmla="*/ 723299 h 828995"/>
                  <a:gd name="connsiteX49" fmla="*/ 0 w 2216197"/>
                  <a:gd name="connsiteY49" fmla="*/ 685658 h 828995"/>
                  <a:gd name="connsiteX50" fmla="*/ 66081 w 2216197"/>
                  <a:gd name="connsiteY50" fmla="*/ 258479 h 828995"/>
                  <a:gd name="connsiteX51" fmla="*/ 94621 w 2216197"/>
                  <a:gd name="connsiteY51" fmla="*/ 175039 h 828995"/>
                  <a:gd name="connsiteX52" fmla="*/ 92902 w 2216197"/>
                  <a:gd name="connsiteY52" fmla="*/ 152655 h 828995"/>
                  <a:gd name="connsiteX53" fmla="*/ 198802 w 2216197"/>
                  <a:gd name="connsiteY53" fmla="*/ 91713 h 828995"/>
                  <a:gd name="connsiteX54" fmla="*/ 359806 w 2216197"/>
                  <a:gd name="connsiteY54" fmla="*/ 130192 h 828995"/>
                  <a:gd name="connsiteX0" fmla="*/ 359806 w 2216197"/>
                  <a:gd name="connsiteY0" fmla="*/ 130192 h 828995"/>
                  <a:gd name="connsiteX1" fmla="*/ 372157 w 2216197"/>
                  <a:gd name="connsiteY1" fmla="*/ 143906 h 828995"/>
                  <a:gd name="connsiteX2" fmla="*/ 393620 w 2216197"/>
                  <a:gd name="connsiteY2" fmla="*/ 129398 h 828995"/>
                  <a:gd name="connsiteX3" fmla="*/ 412942 w 2216197"/>
                  <a:gd name="connsiteY3" fmla="*/ 151544 h 828995"/>
                  <a:gd name="connsiteX4" fmla="*/ 568966 w 2216197"/>
                  <a:gd name="connsiteY4" fmla="*/ 85345 h 828995"/>
                  <a:gd name="connsiteX5" fmla="*/ 606980 w 2216197"/>
                  <a:gd name="connsiteY5" fmla="*/ 45578 h 828995"/>
                  <a:gd name="connsiteX6" fmla="*/ 639365 w 2216197"/>
                  <a:gd name="connsiteY6" fmla="*/ 30338 h 828995"/>
                  <a:gd name="connsiteX7" fmla="*/ 680918 w 2216197"/>
                  <a:gd name="connsiteY7" fmla="*/ 44117 h 828995"/>
                  <a:gd name="connsiteX8" fmla="*/ 748071 w 2216197"/>
                  <a:gd name="connsiteY8" fmla="*/ 11430 h 828995"/>
                  <a:gd name="connsiteX9" fmla="*/ 775335 w 2216197"/>
                  <a:gd name="connsiteY9" fmla="*/ 9066 h 828995"/>
                  <a:gd name="connsiteX10" fmla="*/ 789263 w 2216197"/>
                  <a:gd name="connsiteY10" fmla="*/ 0 h 828995"/>
                  <a:gd name="connsiteX11" fmla="*/ 856416 w 2216197"/>
                  <a:gd name="connsiteY11" fmla="*/ 30782 h 828995"/>
                  <a:gd name="connsiteX12" fmla="*/ 899788 w 2216197"/>
                  <a:gd name="connsiteY12" fmla="*/ 20575 h 828995"/>
                  <a:gd name="connsiteX13" fmla="*/ 926272 w 2216197"/>
                  <a:gd name="connsiteY13" fmla="*/ 41054 h 828995"/>
                  <a:gd name="connsiteX14" fmla="*/ 976582 w 2216197"/>
                  <a:gd name="connsiteY14" fmla="*/ 8651 h 828995"/>
                  <a:gd name="connsiteX15" fmla="*/ 1055608 w 2216197"/>
                  <a:gd name="connsiteY15" fmla="*/ 84472 h 828995"/>
                  <a:gd name="connsiteX16" fmla="*/ 1073705 w 2216197"/>
                  <a:gd name="connsiteY16" fmla="*/ 137019 h 828995"/>
                  <a:gd name="connsiteX17" fmla="*/ 1128982 w 2216197"/>
                  <a:gd name="connsiteY17" fmla="*/ 158388 h 828995"/>
                  <a:gd name="connsiteX18" fmla="*/ 1177972 w 2216197"/>
                  <a:gd name="connsiteY18" fmla="*/ 213681 h 828995"/>
                  <a:gd name="connsiteX19" fmla="*/ 1202736 w 2216197"/>
                  <a:gd name="connsiteY19" fmla="*/ 217490 h 828995"/>
                  <a:gd name="connsiteX20" fmla="*/ 1326561 w 2216197"/>
                  <a:gd name="connsiteY20" fmla="*/ 192725 h 828995"/>
                  <a:gd name="connsiteX21" fmla="*/ 1404667 w 2216197"/>
                  <a:gd name="connsiteY21" fmla="*/ 158436 h 828995"/>
                  <a:gd name="connsiteX22" fmla="*/ 1452291 w 2216197"/>
                  <a:gd name="connsiteY22" fmla="*/ 164150 h 828995"/>
                  <a:gd name="connsiteX23" fmla="*/ 1465627 w 2216197"/>
                  <a:gd name="connsiteY23" fmla="*/ 143195 h 828995"/>
                  <a:gd name="connsiteX24" fmla="*/ 1528492 w 2216197"/>
                  <a:gd name="connsiteY24" fmla="*/ 156531 h 828995"/>
                  <a:gd name="connsiteX25" fmla="*/ 1574212 w 2216197"/>
                  <a:gd name="connsiteY25" fmla="*/ 129861 h 828995"/>
                  <a:gd name="connsiteX26" fmla="*/ 1602787 w 2216197"/>
                  <a:gd name="connsiteY26" fmla="*/ 152720 h 828995"/>
                  <a:gd name="connsiteX27" fmla="*/ 1694227 w 2216197"/>
                  <a:gd name="connsiteY27" fmla="*/ 156531 h 828995"/>
                  <a:gd name="connsiteX28" fmla="*/ 2216197 w 2216197"/>
                  <a:gd name="connsiteY28" fmla="*/ 326075 h 828995"/>
                  <a:gd name="connsiteX29" fmla="*/ 1627552 w 2216197"/>
                  <a:gd name="connsiteY29" fmla="*/ 828995 h 828995"/>
                  <a:gd name="connsiteX30" fmla="*/ 1014142 w 2216197"/>
                  <a:gd name="connsiteY30" fmla="*/ 787086 h 828995"/>
                  <a:gd name="connsiteX31" fmla="*/ 787954 w 2216197"/>
                  <a:gd name="connsiteY31" fmla="*/ 592313 h 828995"/>
                  <a:gd name="connsiteX32" fmla="*/ 768905 w 2216197"/>
                  <a:gd name="connsiteY32" fmla="*/ 577074 h 828995"/>
                  <a:gd name="connsiteX33" fmla="*/ 744140 w 2216197"/>
                  <a:gd name="connsiteY33" fmla="*/ 592314 h 828995"/>
                  <a:gd name="connsiteX34" fmla="*/ 723185 w 2216197"/>
                  <a:gd name="connsiteY34" fmla="*/ 582789 h 828995"/>
                  <a:gd name="connsiteX35" fmla="*/ 698420 w 2216197"/>
                  <a:gd name="connsiteY35" fmla="*/ 605649 h 828995"/>
                  <a:gd name="connsiteX36" fmla="*/ 643175 w 2216197"/>
                  <a:gd name="connsiteY36" fmla="*/ 596124 h 828995"/>
                  <a:gd name="connsiteX37" fmla="*/ 572690 w 2216197"/>
                  <a:gd name="connsiteY37" fmla="*/ 634224 h 828995"/>
                  <a:gd name="connsiteX38" fmla="*/ 542210 w 2216197"/>
                  <a:gd name="connsiteY38" fmla="*/ 628509 h 828995"/>
                  <a:gd name="connsiteX39" fmla="*/ 519350 w 2216197"/>
                  <a:gd name="connsiteY39" fmla="*/ 647559 h 828995"/>
                  <a:gd name="connsiteX40" fmla="*/ 484554 w 2216197"/>
                  <a:gd name="connsiteY40" fmla="*/ 653736 h 828995"/>
                  <a:gd name="connsiteX41" fmla="*/ 414575 w 2216197"/>
                  <a:gd name="connsiteY41" fmla="*/ 693279 h 828995"/>
                  <a:gd name="connsiteX42" fmla="*/ 396924 w 2216197"/>
                  <a:gd name="connsiteY42" fmla="*/ 668976 h 828995"/>
                  <a:gd name="connsiteX43" fmla="*/ 351710 w 2216197"/>
                  <a:gd name="connsiteY43" fmla="*/ 641844 h 828995"/>
                  <a:gd name="connsiteX44" fmla="*/ 284529 w 2216197"/>
                  <a:gd name="connsiteY44" fmla="*/ 651831 h 828995"/>
                  <a:gd name="connsiteX45" fmla="*/ 229042 w 2216197"/>
                  <a:gd name="connsiteY45" fmla="*/ 640335 h 828995"/>
                  <a:gd name="connsiteX46" fmla="*/ 160648 w 2216197"/>
                  <a:gd name="connsiteY46" fmla="*/ 664624 h 828995"/>
                  <a:gd name="connsiteX47" fmla="*/ 130611 w 2216197"/>
                  <a:gd name="connsiteY47" fmla="*/ 644892 h 828995"/>
                  <a:gd name="connsiteX48" fmla="*/ 23453 w 2216197"/>
                  <a:gd name="connsiteY48" fmla="*/ 723299 h 828995"/>
                  <a:gd name="connsiteX49" fmla="*/ 0 w 2216197"/>
                  <a:gd name="connsiteY49" fmla="*/ 685658 h 828995"/>
                  <a:gd name="connsiteX50" fmla="*/ 66081 w 2216197"/>
                  <a:gd name="connsiteY50" fmla="*/ 258479 h 828995"/>
                  <a:gd name="connsiteX51" fmla="*/ 94621 w 2216197"/>
                  <a:gd name="connsiteY51" fmla="*/ 175039 h 828995"/>
                  <a:gd name="connsiteX52" fmla="*/ 92902 w 2216197"/>
                  <a:gd name="connsiteY52" fmla="*/ 152655 h 828995"/>
                  <a:gd name="connsiteX53" fmla="*/ 198802 w 2216197"/>
                  <a:gd name="connsiteY53" fmla="*/ 91713 h 828995"/>
                  <a:gd name="connsiteX54" fmla="*/ 359806 w 2216197"/>
                  <a:gd name="connsiteY54" fmla="*/ 130192 h 828995"/>
                  <a:gd name="connsiteX0" fmla="*/ 359806 w 1709467"/>
                  <a:gd name="connsiteY0" fmla="*/ 130192 h 828995"/>
                  <a:gd name="connsiteX1" fmla="*/ 372157 w 1709467"/>
                  <a:gd name="connsiteY1" fmla="*/ 143906 h 828995"/>
                  <a:gd name="connsiteX2" fmla="*/ 393620 w 1709467"/>
                  <a:gd name="connsiteY2" fmla="*/ 129398 h 828995"/>
                  <a:gd name="connsiteX3" fmla="*/ 412942 w 1709467"/>
                  <a:gd name="connsiteY3" fmla="*/ 151544 h 828995"/>
                  <a:gd name="connsiteX4" fmla="*/ 568966 w 1709467"/>
                  <a:gd name="connsiteY4" fmla="*/ 85345 h 828995"/>
                  <a:gd name="connsiteX5" fmla="*/ 606980 w 1709467"/>
                  <a:gd name="connsiteY5" fmla="*/ 45578 h 828995"/>
                  <a:gd name="connsiteX6" fmla="*/ 639365 w 1709467"/>
                  <a:gd name="connsiteY6" fmla="*/ 30338 h 828995"/>
                  <a:gd name="connsiteX7" fmla="*/ 680918 w 1709467"/>
                  <a:gd name="connsiteY7" fmla="*/ 44117 h 828995"/>
                  <a:gd name="connsiteX8" fmla="*/ 748071 w 1709467"/>
                  <a:gd name="connsiteY8" fmla="*/ 11430 h 828995"/>
                  <a:gd name="connsiteX9" fmla="*/ 775335 w 1709467"/>
                  <a:gd name="connsiteY9" fmla="*/ 9066 h 828995"/>
                  <a:gd name="connsiteX10" fmla="*/ 789263 w 1709467"/>
                  <a:gd name="connsiteY10" fmla="*/ 0 h 828995"/>
                  <a:gd name="connsiteX11" fmla="*/ 856416 w 1709467"/>
                  <a:gd name="connsiteY11" fmla="*/ 30782 h 828995"/>
                  <a:gd name="connsiteX12" fmla="*/ 899788 w 1709467"/>
                  <a:gd name="connsiteY12" fmla="*/ 20575 h 828995"/>
                  <a:gd name="connsiteX13" fmla="*/ 926272 w 1709467"/>
                  <a:gd name="connsiteY13" fmla="*/ 41054 h 828995"/>
                  <a:gd name="connsiteX14" fmla="*/ 976582 w 1709467"/>
                  <a:gd name="connsiteY14" fmla="*/ 8651 h 828995"/>
                  <a:gd name="connsiteX15" fmla="*/ 1055608 w 1709467"/>
                  <a:gd name="connsiteY15" fmla="*/ 84472 h 828995"/>
                  <a:gd name="connsiteX16" fmla="*/ 1073705 w 1709467"/>
                  <a:gd name="connsiteY16" fmla="*/ 137019 h 828995"/>
                  <a:gd name="connsiteX17" fmla="*/ 1128982 w 1709467"/>
                  <a:gd name="connsiteY17" fmla="*/ 158388 h 828995"/>
                  <a:gd name="connsiteX18" fmla="*/ 1177972 w 1709467"/>
                  <a:gd name="connsiteY18" fmla="*/ 213681 h 828995"/>
                  <a:gd name="connsiteX19" fmla="*/ 1202736 w 1709467"/>
                  <a:gd name="connsiteY19" fmla="*/ 217490 h 828995"/>
                  <a:gd name="connsiteX20" fmla="*/ 1326561 w 1709467"/>
                  <a:gd name="connsiteY20" fmla="*/ 192725 h 828995"/>
                  <a:gd name="connsiteX21" fmla="*/ 1404667 w 1709467"/>
                  <a:gd name="connsiteY21" fmla="*/ 158436 h 828995"/>
                  <a:gd name="connsiteX22" fmla="*/ 1452291 w 1709467"/>
                  <a:gd name="connsiteY22" fmla="*/ 164150 h 828995"/>
                  <a:gd name="connsiteX23" fmla="*/ 1465627 w 1709467"/>
                  <a:gd name="connsiteY23" fmla="*/ 143195 h 828995"/>
                  <a:gd name="connsiteX24" fmla="*/ 1528492 w 1709467"/>
                  <a:gd name="connsiteY24" fmla="*/ 156531 h 828995"/>
                  <a:gd name="connsiteX25" fmla="*/ 1574212 w 1709467"/>
                  <a:gd name="connsiteY25" fmla="*/ 129861 h 828995"/>
                  <a:gd name="connsiteX26" fmla="*/ 1602787 w 1709467"/>
                  <a:gd name="connsiteY26" fmla="*/ 152720 h 828995"/>
                  <a:gd name="connsiteX27" fmla="*/ 1694227 w 1709467"/>
                  <a:gd name="connsiteY27" fmla="*/ 156531 h 828995"/>
                  <a:gd name="connsiteX28" fmla="*/ 1709467 w 1709467"/>
                  <a:gd name="connsiteY28" fmla="*/ 167960 h 828995"/>
                  <a:gd name="connsiteX29" fmla="*/ 1627552 w 1709467"/>
                  <a:gd name="connsiteY29" fmla="*/ 828995 h 828995"/>
                  <a:gd name="connsiteX30" fmla="*/ 1014142 w 1709467"/>
                  <a:gd name="connsiteY30" fmla="*/ 787086 h 828995"/>
                  <a:gd name="connsiteX31" fmla="*/ 787954 w 1709467"/>
                  <a:gd name="connsiteY31" fmla="*/ 592313 h 828995"/>
                  <a:gd name="connsiteX32" fmla="*/ 768905 w 1709467"/>
                  <a:gd name="connsiteY32" fmla="*/ 577074 h 828995"/>
                  <a:gd name="connsiteX33" fmla="*/ 744140 w 1709467"/>
                  <a:gd name="connsiteY33" fmla="*/ 592314 h 828995"/>
                  <a:gd name="connsiteX34" fmla="*/ 723185 w 1709467"/>
                  <a:gd name="connsiteY34" fmla="*/ 582789 h 828995"/>
                  <a:gd name="connsiteX35" fmla="*/ 698420 w 1709467"/>
                  <a:gd name="connsiteY35" fmla="*/ 605649 h 828995"/>
                  <a:gd name="connsiteX36" fmla="*/ 643175 w 1709467"/>
                  <a:gd name="connsiteY36" fmla="*/ 596124 h 828995"/>
                  <a:gd name="connsiteX37" fmla="*/ 572690 w 1709467"/>
                  <a:gd name="connsiteY37" fmla="*/ 634224 h 828995"/>
                  <a:gd name="connsiteX38" fmla="*/ 542210 w 1709467"/>
                  <a:gd name="connsiteY38" fmla="*/ 628509 h 828995"/>
                  <a:gd name="connsiteX39" fmla="*/ 519350 w 1709467"/>
                  <a:gd name="connsiteY39" fmla="*/ 647559 h 828995"/>
                  <a:gd name="connsiteX40" fmla="*/ 484554 w 1709467"/>
                  <a:gd name="connsiteY40" fmla="*/ 653736 h 828995"/>
                  <a:gd name="connsiteX41" fmla="*/ 414575 w 1709467"/>
                  <a:gd name="connsiteY41" fmla="*/ 693279 h 828995"/>
                  <a:gd name="connsiteX42" fmla="*/ 396924 w 1709467"/>
                  <a:gd name="connsiteY42" fmla="*/ 668976 h 828995"/>
                  <a:gd name="connsiteX43" fmla="*/ 351710 w 1709467"/>
                  <a:gd name="connsiteY43" fmla="*/ 641844 h 828995"/>
                  <a:gd name="connsiteX44" fmla="*/ 284529 w 1709467"/>
                  <a:gd name="connsiteY44" fmla="*/ 651831 h 828995"/>
                  <a:gd name="connsiteX45" fmla="*/ 229042 w 1709467"/>
                  <a:gd name="connsiteY45" fmla="*/ 640335 h 828995"/>
                  <a:gd name="connsiteX46" fmla="*/ 160648 w 1709467"/>
                  <a:gd name="connsiteY46" fmla="*/ 664624 h 828995"/>
                  <a:gd name="connsiteX47" fmla="*/ 130611 w 1709467"/>
                  <a:gd name="connsiteY47" fmla="*/ 644892 h 828995"/>
                  <a:gd name="connsiteX48" fmla="*/ 23453 w 1709467"/>
                  <a:gd name="connsiteY48" fmla="*/ 723299 h 828995"/>
                  <a:gd name="connsiteX49" fmla="*/ 0 w 1709467"/>
                  <a:gd name="connsiteY49" fmla="*/ 685658 h 828995"/>
                  <a:gd name="connsiteX50" fmla="*/ 66081 w 1709467"/>
                  <a:gd name="connsiteY50" fmla="*/ 258479 h 828995"/>
                  <a:gd name="connsiteX51" fmla="*/ 94621 w 1709467"/>
                  <a:gd name="connsiteY51" fmla="*/ 175039 h 828995"/>
                  <a:gd name="connsiteX52" fmla="*/ 92902 w 1709467"/>
                  <a:gd name="connsiteY52" fmla="*/ 152655 h 828995"/>
                  <a:gd name="connsiteX53" fmla="*/ 198802 w 1709467"/>
                  <a:gd name="connsiteY53" fmla="*/ 91713 h 828995"/>
                  <a:gd name="connsiteX54" fmla="*/ 359806 w 1709467"/>
                  <a:gd name="connsiteY54" fmla="*/ 130192 h 828995"/>
                  <a:gd name="connsiteX0" fmla="*/ 359806 w 1724707"/>
                  <a:gd name="connsiteY0" fmla="*/ 130192 h 787086"/>
                  <a:gd name="connsiteX1" fmla="*/ 372157 w 1724707"/>
                  <a:gd name="connsiteY1" fmla="*/ 143906 h 787086"/>
                  <a:gd name="connsiteX2" fmla="*/ 393620 w 1724707"/>
                  <a:gd name="connsiteY2" fmla="*/ 129398 h 787086"/>
                  <a:gd name="connsiteX3" fmla="*/ 412942 w 1724707"/>
                  <a:gd name="connsiteY3" fmla="*/ 151544 h 787086"/>
                  <a:gd name="connsiteX4" fmla="*/ 568966 w 1724707"/>
                  <a:gd name="connsiteY4" fmla="*/ 85345 h 787086"/>
                  <a:gd name="connsiteX5" fmla="*/ 606980 w 1724707"/>
                  <a:gd name="connsiteY5" fmla="*/ 45578 h 787086"/>
                  <a:gd name="connsiteX6" fmla="*/ 639365 w 1724707"/>
                  <a:gd name="connsiteY6" fmla="*/ 30338 h 787086"/>
                  <a:gd name="connsiteX7" fmla="*/ 680918 w 1724707"/>
                  <a:gd name="connsiteY7" fmla="*/ 44117 h 787086"/>
                  <a:gd name="connsiteX8" fmla="*/ 748071 w 1724707"/>
                  <a:gd name="connsiteY8" fmla="*/ 11430 h 787086"/>
                  <a:gd name="connsiteX9" fmla="*/ 775335 w 1724707"/>
                  <a:gd name="connsiteY9" fmla="*/ 9066 h 787086"/>
                  <a:gd name="connsiteX10" fmla="*/ 789263 w 1724707"/>
                  <a:gd name="connsiteY10" fmla="*/ 0 h 787086"/>
                  <a:gd name="connsiteX11" fmla="*/ 856416 w 1724707"/>
                  <a:gd name="connsiteY11" fmla="*/ 30782 h 787086"/>
                  <a:gd name="connsiteX12" fmla="*/ 899788 w 1724707"/>
                  <a:gd name="connsiteY12" fmla="*/ 20575 h 787086"/>
                  <a:gd name="connsiteX13" fmla="*/ 926272 w 1724707"/>
                  <a:gd name="connsiteY13" fmla="*/ 41054 h 787086"/>
                  <a:gd name="connsiteX14" fmla="*/ 976582 w 1724707"/>
                  <a:gd name="connsiteY14" fmla="*/ 8651 h 787086"/>
                  <a:gd name="connsiteX15" fmla="*/ 1055608 w 1724707"/>
                  <a:gd name="connsiteY15" fmla="*/ 84472 h 787086"/>
                  <a:gd name="connsiteX16" fmla="*/ 1073705 w 1724707"/>
                  <a:gd name="connsiteY16" fmla="*/ 137019 h 787086"/>
                  <a:gd name="connsiteX17" fmla="*/ 1128982 w 1724707"/>
                  <a:gd name="connsiteY17" fmla="*/ 158388 h 787086"/>
                  <a:gd name="connsiteX18" fmla="*/ 1177972 w 1724707"/>
                  <a:gd name="connsiteY18" fmla="*/ 213681 h 787086"/>
                  <a:gd name="connsiteX19" fmla="*/ 1202736 w 1724707"/>
                  <a:gd name="connsiteY19" fmla="*/ 217490 h 787086"/>
                  <a:gd name="connsiteX20" fmla="*/ 1326561 w 1724707"/>
                  <a:gd name="connsiteY20" fmla="*/ 192725 h 787086"/>
                  <a:gd name="connsiteX21" fmla="*/ 1404667 w 1724707"/>
                  <a:gd name="connsiteY21" fmla="*/ 158436 h 787086"/>
                  <a:gd name="connsiteX22" fmla="*/ 1452291 w 1724707"/>
                  <a:gd name="connsiteY22" fmla="*/ 164150 h 787086"/>
                  <a:gd name="connsiteX23" fmla="*/ 1465627 w 1724707"/>
                  <a:gd name="connsiteY23" fmla="*/ 143195 h 787086"/>
                  <a:gd name="connsiteX24" fmla="*/ 1528492 w 1724707"/>
                  <a:gd name="connsiteY24" fmla="*/ 156531 h 787086"/>
                  <a:gd name="connsiteX25" fmla="*/ 1574212 w 1724707"/>
                  <a:gd name="connsiteY25" fmla="*/ 129861 h 787086"/>
                  <a:gd name="connsiteX26" fmla="*/ 1602787 w 1724707"/>
                  <a:gd name="connsiteY26" fmla="*/ 152720 h 787086"/>
                  <a:gd name="connsiteX27" fmla="*/ 1694227 w 1724707"/>
                  <a:gd name="connsiteY27" fmla="*/ 156531 h 787086"/>
                  <a:gd name="connsiteX28" fmla="*/ 1709467 w 1724707"/>
                  <a:gd name="connsiteY28" fmla="*/ 167960 h 787086"/>
                  <a:gd name="connsiteX29" fmla="*/ 1724707 w 1724707"/>
                  <a:gd name="connsiteY29" fmla="*/ 158435 h 787086"/>
                  <a:gd name="connsiteX30" fmla="*/ 1014142 w 1724707"/>
                  <a:gd name="connsiteY30" fmla="*/ 787086 h 787086"/>
                  <a:gd name="connsiteX31" fmla="*/ 787954 w 1724707"/>
                  <a:gd name="connsiteY31" fmla="*/ 592313 h 787086"/>
                  <a:gd name="connsiteX32" fmla="*/ 768905 w 1724707"/>
                  <a:gd name="connsiteY32" fmla="*/ 577074 h 787086"/>
                  <a:gd name="connsiteX33" fmla="*/ 744140 w 1724707"/>
                  <a:gd name="connsiteY33" fmla="*/ 592314 h 787086"/>
                  <a:gd name="connsiteX34" fmla="*/ 723185 w 1724707"/>
                  <a:gd name="connsiteY34" fmla="*/ 582789 h 787086"/>
                  <a:gd name="connsiteX35" fmla="*/ 698420 w 1724707"/>
                  <a:gd name="connsiteY35" fmla="*/ 605649 h 787086"/>
                  <a:gd name="connsiteX36" fmla="*/ 643175 w 1724707"/>
                  <a:gd name="connsiteY36" fmla="*/ 596124 h 787086"/>
                  <a:gd name="connsiteX37" fmla="*/ 572690 w 1724707"/>
                  <a:gd name="connsiteY37" fmla="*/ 634224 h 787086"/>
                  <a:gd name="connsiteX38" fmla="*/ 542210 w 1724707"/>
                  <a:gd name="connsiteY38" fmla="*/ 628509 h 787086"/>
                  <a:gd name="connsiteX39" fmla="*/ 519350 w 1724707"/>
                  <a:gd name="connsiteY39" fmla="*/ 647559 h 787086"/>
                  <a:gd name="connsiteX40" fmla="*/ 484554 w 1724707"/>
                  <a:gd name="connsiteY40" fmla="*/ 653736 h 787086"/>
                  <a:gd name="connsiteX41" fmla="*/ 414575 w 1724707"/>
                  <a:gd name="connsiteY41" fmla="*/ 693279 h 787086"/>
                  <a:gd name="connsiteX42" fmla="*/ 396924 w 1724707"/>
                  <a:gd name="connsiteY42" fmla="*/ 668976 h 787086"/>
                  <a:gd name="connsiteX43" fmla="*/ 351710 w 1724707"/>
                  <a:gd name="connsiteY43" fmla="*/ 641844 h 787086"/>
                  <a:gd name="connsiteX44" fmla="*/ 284529 w 1724707"/>
                  <a:gd name="connsiteY44" fmla="*/ 651831 h 787086"/>
                  <a:gd name="connsiteX45" fmla="*/ 229042 w 1724707"/>
                  <a:gd name="connsiteY45" fmla="*/ 640335 h 787086"/>
                  <a:gd name="connsiteX46" fmla="*/ 160648 w 1724707"/>
                  <a:gd name="connsiteY46" fmla="*/ 664624 h 787086"/>
                  <a:gd name="connsiteX47" fmla="*/ 130611 w 1724707"/>
                  <a:gd name="connsiteY47" fmla="*/ 644892 h 787086"/>
                  <a:gd name="connsiteX48" fmla="*/ 23453 w 1724707"/>
                  <a:gd name="connsiteY48" fmla="*/ 723299 h 787086"/>
                  <a:gd name="connsiteX49" fmla="*/ 0 w 1724707"/>
                  <a:gd name="connsiteY49" fmla="*/ 685658 h 787086"/>
                  <a:gd name="connsiteX50" fmla="*/ 66081 w 1724707"/>
                  <a:gd name="connsiteY50" fmla="*/ 258479 h 787086"/>
                  <a:gd name="connsiteX51" fmla="*/ 94621 w 1724707"/>
                  <a:gd name="connsiteY51" fmla="*/ 175039 h 787086"/>
                  <a:gd name="connsiteX52" fmla="*/ 92902 w 1724707"/>
                  <a:gd name="connsiteY52" fmla="*/ 152655 h 787086"/>
                  <a:gd name="connsiteX53" fmla="*/ 198802 w 1724707"/>
                  <a:gd name="connsiteY53" fmla="*/ 91713 h 787086"/>
                  <a:gd name="connsiteX54" fmla="*/ 359806 w 1724707"/>
                  <a:gd name="connsiteY54" fmla="*/ 130192 h 787086"/>
                  <a:gd name="connsiteX0" fmla="*/ 359806 w 1980717"/>
                  <a:gd name="connsiteY0" fmla="*/ 130192 h 787086"/>
                  <a:gd name="connsiteX1" fmla="*/ 372157 w 1980717"/>
                  <a:gd name="connsiteY1" fmla="*/ 143906 h 787086"/>
                  <a:gd name="connsiteX2" fmla="*/ 393620 w 1980717"/>
                  <a:gd name="connsiteY2" fmla="*/ 129398 h 787086"/>
                  <a:gd name="connsiteX3" fmla="*/ 412942 w 1980717"/>
                  <a:gd name="connsiteY3" fmla="*/ 151544 h 787086"/>
                  <a:gd name="connsiteX4" fmla="*/ 568966 w 1980717"/>
                  <a:gd name="connsiteY4" fmla="*/ 85345 h 787086"/>
                  <a:gd name="connsiteX5" fmla="*/ 606980 w 1980717"/>
                  <a:gd name="connsiteY5" fmla="*/ 45578 h 787086"/>
                  <a:gd name="connsiteX6" fmla="*/ 639365 w 1980717"/>
                  <a:gd name="connsiteY6" fmla="*/ 30338 h 787086"/>
                  <a:gd name="connsiteX7" fmla="*/ 680918 w 1980717"/>
                  <a:gd name="connsiteY7" fmla="*/ 44117 h 787086"/>
                  <a:gd name="connsiteX8" fmla="*/ 748071 w 1980717"/>
                  <a:gd name="connsiteY8" fmla="*/ 11430 h 787086"/>
                  <a:gd name="connsiteX9" fmla="*/ 775335 w 1980717"/>
                  <a:gd name="connsiteY9" fmla="*/ 9066 h 787086"/>
                  <a:gd name="connsiteX10" fmla="*/ 789263 w 1980717"/>
                  <a:gd name="connsiteY10" fmla="*/ 0 h 787086"/>
                  <a:gd name="connsiteX11" fmla="*/ 856416 w 1980717"/>
                  <a:gd name="connsiteY11" fmla="*/ 30782 h 787086"/>
                  <a:gd name="connsiteX12" fmla="*/ 899788 w 1980717"/>
                  <a:gd name="connsiteY12" fmla="*/ 20575 h 787086"/>
                  <a:gd name="connsiteX13" fmla="*/ 926272 w 1980717"/>
                  <a:gd name="connsiteY13" fmla="*/ 41054 h 787086"/>
                  <a:gd name="connsiteX14" fmla="*/ 976582 w 1980717"/>
                  <a:gd name="connsiteY14" fmla="*/ 8651 h 787086"/>
                  <a:gd name="connsiteX15" fmla="*/ 1055608 w 1980717"/>
                  <a:gd name="connsiteY15" fmla="*/ 84472 h 787086"/>
                  <a:gd name="connsiteX16" fmla="*/ 1073705 w 1980717"/>
                  <a:gd name="connsiteY16" fmla="*/ 137019 h 787086"/>
                  <a:gd name="connsiteX17" fmla="*/ 1128982 w 1980717"/>
                  <a:gd name="connsiteY17" fmla="*/ 158388 h 787086"/>
                  <a:gd name="connsiteX18" fmla="*/ 1177972 w 1980717"/>
                  <a:gd name="connsiteY18" fmla="*/ 213681 h 787086"/>
                  <a:gd name="connsiteX19" fmla="*/ 1202736 w 1980717"/>
                  <a:gd name="connsiteY19" fmla="*/ 217490 h 787086"/>
                  <a:gd name="connsiteX20" fmla="*/ 1326561 w 1980717"/>
                  <a:gd name="connsiteY20" fmla="*/ 192725 h 787086"/>
                  <a:gd name="connsiteX21" fmla="*/ 1404667 w 1980717"/>
                  <a:gd name="connsiteY21" fmla="*/ 158436 h 787086"/>
                  <a:gd name="connsiteX22" fmla="*/ 1452291 w 1980717"/>
                  <a:gd name="connsiteY22" fmla="*/ 164150 h 787086"/>
                  <a:gd name="connsiteX23" fmla="*/ 1465627 w 1980717"/>
                  <a:gd name="connsiteY23" fmla="*/ 143195 h 787086"/>
                  <a:gd name="connsiteX24" fmla="*/ 1528492 w 1980717"/>
                  <a:gd name="connsiteY24" fmla="*/ 156531 h 787086"/>
                  <a:gd name="connsiteX25" fmla="*/ 1574212 w 1980717"/>
                  <a:gd name="connsiteY25" fmla="*/ 129861 h 787086"/>
                  <a:gd name="connsiteX26" fmla="*/ 1602787 w 1980717"/>
                  <a:gd name="connsiteY26" fmla="*/ 152720 h 787086"/>
                  <a:gd name="connsiteX27" fmla="*/ 1694227 w 1980717"/>
                  <a:gd name="connsiteY27" fmla="*/ 156531 h 787086"/>
                  <a:gd name="connsiteX28" fmla="*/ 1709467 w 1980717"/>
                  <a:gd name="connsiteY28" fmla="*/ 167960 h 787086"/>
                  <a:gd name="connsiteX29" fmla="*/ 1724707 w 1980717"/>
                  <a:gd name="connsiteY29" fmla="*/ 158435 h 787086"/>
                  <a:gd name="connsiteX30" fmla="*/ 1966642 w 1980717"/>
                  <a:gd name="connsiteY30" fmla="*/ 758510 h 787086"/>
                  <a:gd name="connsiteX31" fmla="*/ 1014142 w 1980717"/>
                  <a:gd name="connsiteY31" fmla="*/ 787086 h 787086"/>
                  <a:gd name="connsiteX32" fmla="*/ 787954 w 1980717"/>
                  <a:gd name="connsiteY32" fmla="*/ 592313 h 787086"/>
                  <a:gd name="connsiteX33" fmla="*/ 768905 w 1980717"/>
                  <a:gd name="connsiteY33" fmla="*/ 577074 h 787086"/>
                  <a:gd name="connsiteX34" fmla="*/ 744140 w 1980717"/>
                  <a:gd name="connsiteY34" fmla="*/ 592314 h 787086"/>
                  <a:gd name="connsiteX35" fmla="*/ 723185 w 1980717"/>
                  <a:gd name="connsiteY35" fmla="*/ 582789 h 787086"/>
                  <a:gd name="connsiteX36" fmla="*/ 698420 w 1980717"/>
                  <a:gd name="connsiteY36" fmla="*/ 605649 h 787086"/>
                  <a:gd name="connsiteX37" fmla="*/ 643175 w 1980717"/>
                  <a:gd name="connsiteY37" fmla="*/ 596124 h 787086"/>
                  <a:gd name="connsiteX38" fmla="*/ 572690 w 1980717"/>
                  <a:gd name="connsiteY38" fmla="*/ 634224 h 787086"/>
                  <a:gd name="connsiteX39" fmla="*/ 542210 w 1980717"/>
                  <a:gd name="connsiteY39" fmla="*/ 628509 h 787086"/>
                  <a:gd name="connsiteX40" fmla="*/ 519350 w 1980717"/>
                  <a:gd name="connsiteY40" fmla="*/ 647559 h 787086"/>
                  <a:gd name="connsiteX41" fmla="*/ 484554 w 1980717"/>
                  <a:gd name="connsiteY41" fmla="*/ 653736 h 787086"/>
                  <a:gd name="connsiteX42" fmla="*/ 414575 w 1980717"/>
                  <a:gd name="connsiteY42" fmla="*/ 693279 h 787086"/>
                  <a:gd name="connsiteX43" fmla="*/ 396924 w 1980717"/>
                  <a:gd name="connsiteY43" fmla="*/ 668976 h 787086"/>
                  <a:gd name="connsiteX44" fmla="*/ 351710 w 1980717"/>
                  <a:gd name="connsiteY44" fmla="*/ 641844 h 787086"/>
                  <a:gd name="connsiteX45" fmla="*/ 284529 w 1980717"/>
                  <a:gd name="connsiteY45" fmla="*/ 651831 h 787086"/>
                  <a:gd name="connsiteX46" fmla="*/ 229042 w 1980717"/>
                  <a:gd name="connsiteY46" fmla="*/ 640335 h 787086"/>
                  <a:gd name="connsiteX47" fmla="*/ 160648 w 1980717"/>
                  <a:gd name="connsiteY47" fmla="*/ 664624 h 787086"/>
                  <a:gd name="connsiteX48" fmla="*/ 130611 w 1980717"/>
                  <a:gd name="connsiteY48" fmla="*/ 644892 h 787086"/>
                  <a:gd name="connsiteX49" fmla="*/ 23453 w 1980717"/>
                  <a:gd name="connsiteY49" fmla="*/ 723299 h 787086"/>
                  <a:gd name="connsiteX50" fmla="*/ 0 w 1980717"/>
                  <a:gd name="connsiteY50" fmla="*/ 685658 h 787086"/>
                  <a:gd name="connsiteX51" fmla="*/ 66081 w 1980717"/>
                  <a:gd name="connsiteY51" fmla="*/ 258479 h 787086"/>
                  <a:gd name="connsiteX52" fmla="*/ 94621 w 1980717"/>
                  <a:gd name="connsiteY52" fmla="*/ 175039 h 787086"/>
                  <a:gd name="connsiteX53" fmla="*/ 92902 w 1980717"/>
                  <a:gd name="connsiteY53" fmla="*/ 152655 h 787086"/>
                  <a:gd name="connsiteX54" fmla="*/ 198802 w 1980717"/>
                  <a:gd name="connsiteY54" fmla="*/ 91713 h 787086"/>
                  <a:gd name="connsiteX55" fmla="*/ 359806 w 1980717"/>
                  <a:gd name="connsiteY55" fmla="*/ 130192 h 787086"/>
                  <a:gd name="connsiteX0" fmla="*/ 359806 w 2258228"/>
                  <a:gd name="connsiteY0" fmla="*/ 130192 h 787086"/>
                  <a:gd name="connsiteX1" fmla="*/ 372157 w 2258228"/>
                  <a:gd name="connsiteY1" fmla="*/ 143906 h 787086"/>
                  <a:gd name="connsiteX2" fmla="*/ 393620 w 2258228"/>
                  <a:gd name="connsiteY2" fmla="*/ 129398 h 787086"/>
                  <a:gd name="connsiteX3" fmla="*/ 412942 w 2258228"/>
                  <a:gd name="connsiteY3" fmla="*/ 151544 h 787086"/>
                  <a:gd name="connsiteX4" fmla="*/ 568966 w 2258228"/>
                  <a:gd name="connsiteY4" fmla="*/ 85345 h 787086"/>
                  <a:gd name="connsiteX5" fmla="*/ 606980 w 2258228"/>
                  <a:gd name="connsiteY5" fmla="*/ 45578 h 787086"/>
                  <a:gd name="connsiteX6" fmla="*/ 639365 w 2258228"/>
                  <a:gd name="connsiteY6" fmla="*/ 30338 h 787086"/>
                  <a:gd name="connsiteX7" fmla="*/ 680918 w 2258228"/>
                  <a:gd name="connsiteY7" fmla="*/ 44117 h 787086"/>
                  <a:gd name="connsiteX8" fmla="*/ 748071 w 2258228"/>
                  <a:gd name="connsiteY8" fmla="*/ 11430 h 787086"/>
                  <a:gd name="connsiteX9" fmla="*/ 775335 w 2258228"/>
                  <a:gd name="connsiteY9" fmla="*/ 9066 h 787086"/>
                  <a:gd name="connsiteX10" fmla="*/ 789263 w 2258228"/>
                  <a:gd name="connsiteY10" fmla="*/ 0 h 787086"/>
                  <a:gd name="connsiteX11" fmla="*/ 856416 w 2258228"/>
                  <a:gd name="connsiteY11" fmla="*/ 30782 h 787086"/>
                  <a:gd name="connsiteX12" fmla="*/ 899788 w 2258228"/>
                  <a:gd name="connsiteY12" fmla="*/ 20575 h 787086"/>
                  <a:gd name="connsiteX13" fmla="*/ 926272 w 2258228"/>
                  <a:gd name="connsiteY13" fmla="*/ 41054 h 787086"/>
                  <a:gd name="connsiteX14" fmla="*/ 976582 w 2258228"/>
                  <a:gd name="connsiteY14" fmla="*/ 8651 h 787086"/>
                  <a:gd name="connsiteX15" fmla="*/ 1055608 w 2258228"/>
                  <a:gd name="connsiteY15" fmla="*/ 84472 h 787086"/>
                  <a:gd name="connsiteX16" fmla="*/ 1073705 w 2258228"/>
                  <a:gd name="connsiteY16" fmla="*/ 137019 h 787086"/>
                  <a:gd name="connsiteX17" fmla="*/ 1128982 w 2258228"/>
                  <a:gd name="connsiteY17" fmla="*/ 158388 h 787086"/>
                  <a:gd name="connsiteX18" fmla="*/ 1177972 w 2258228"/>
                  <a:gd name="connsiteY18" fmla="*/ 213681 h 787086"/>
                  <a:gd name="connsiteX19" fmla="*/ 1202736 w 2258228"/>
                  <a:gd name="connsiteY19" fmla="*/ 217490 h 787086"/>
                  <a:gd name="connsiteX20" fmla="*/ 1326561 w 2258228"/>
                  <a:gd name="connsiteY20" fmla="*/ 192725 h 787086"/>
                  <a:gd name="connsiteX21" fmla="*/ 1404667 w 2258228"/>
                  <a:gd name="connsiteY21" fmla="*/ 158436 h 787086"/>
                  <a:gd name="connsiteX22" fmla="*/ 1452291 w 2258228"/>
                  <a:gd name="connsiteY22" fmla="*/ 164150 h 787086"/>
                  <a:gd name="connsiteX23" fmla="*/ 1465627 w 2258228"/>
                  <a:gd name="connsiteY23" fmla="*/ 143195 h 787086"/>
                  <a:gd name="connsiteX24" fmla="*/ 1528492 w 2258228"/>
                  <a:gd name="connsiteY24" fmla="*/ 156531 h 787086"/>
                  <a:gd name="connsiteX25" fmla="*/ 1574212 w 2258228"/>
                  <a:gd name="connsiteY25" fmla="*/ 129861 h 787086"/>
                  <a:gd name="connsiteX26" fmla="*/ 1602787 w 2258228"/>
                  <a:gd name="connsiteY26" fmla="*/ 152720 h 787086"/>
                  <a:gd name="connsiteX27" fmla="*/ 1694227 w 2258228"/>
                  <a:gd name="connsiteY27" fmla="*/ 156531 h 787086"/>
                  <a:gd name="connsiteX28" fmla="*/ 1709467 w 2258228"/>
                  <a:gd name="connsiteY28" fmla="*/ 167960 h 787086"/>
                  <a:gd name="connsiteX29" fmla="*/ 1724707 w 2258228"/>
                  <a:gd name="connsiteY29" fmla="*/ 158435 h 787086"/>
                  <a:gd name="connsiteX30" fmla="*/ 2252392 w 2258228"/>
                  <a:gd name="connsiteY30" fmla="*/ 644210 h 787086"/>
                  <a:gd name="connsiteX31" fmla="*/ 1966642 w 2258228"/>
                  <a:gd name="connsiteY31" fmla="*/ 758510 h 787086"/>
                  <a:gd name="connsiteX32" fmla="*/ 1014142 w 2258228"/>
                  <a:gd name="connsiteY32" fmla="*/ 787086 h 787086"/>
                  <a:gd name="connsiteX33" fmla="*/ 787954 w 2258228"/>
                  <a:gd name="connsiteY33" fmla="*/ 592313 h 787086"/>
                  <a:gd name="connsiteX34" fmla="*/ 768905 w 2258228"/>
                  <a:gd name="connsiteY34" fmla="*/ 577074 h 787086"/>
                  <a:gd name="connsiteX35" fmla="*/ 744140 w 2258228"/>
                  <a:gd name="connsiteY35" fmla="*/ 592314 h 787086"/>
                  <a:gd name="connsiteX36" fmla="*/ 723185 w 2258228"/>
                  <a:gd name="connsiteY36" fmla="*/ 582789 h 787086"/>
                  <a:gd name="connsiteX37" fmla="*/ 698420 w 2258228"/>
                  <a:gd name="connsiteY37" fmla="*/ 605649 h 787086"/>
                  <a:gd name="connsiteX38" fmla="*/ 643175 w 2258228"/>
                  <a:gd name="connsiteY38" fmla="*/ 596124 h 787086"/>
                  <a:gd name="connsiteX39" fmla="*/ 572690 w 2258228"/>
                  <a:gd name="connsiteY39" fmla="*/ 634224 h 787086"/>
                  <a:gd name="connsiteX40" fmla="*/ 542210 w 2258228"/>
                  <a:gd name="connsiteY40" fmla="*/ 628509 h 787086"/>
                  <a:gd name="connsiteX41" fmla="*/ 519350 w 2258228"/>
                  <a:gd name="connsiteY41" fmla="*/ 647559 h 787086"/>
                  <a:gd name="connsiteX42" fmla="*/ 484554 w 2258228"/>
                  <a:gd name="connsiteY42" fmla="*/ 653736 h 787086"/>
                  <a:gd name="connsiteX43" fmla="*/ 414575 w 2258228"/>
                  <a:gd name="connsiteY43" fmla="*/ 693279 h 787086"/>
                  <a:gd name="connsiteX44" fmla="*/ 396924 w 2258228"/>
                  <a:gd name="connsiteY44" fmla="*/ 668976 h 787086"/>
                  <a:gd name="connsiteX45" fmla="*/ 351710 w 2258228"/>
                  <a:gd name="connsiteY45" fmla="*/ 641844 h 787086"/>
                  <a:gd name="connsiteX46" fmla="*/ 284529 w 2258228"/>
                  <a:gd name="connsiteY46" fmla="*/ 651831 h 787086"/>
                  <a:gd name="connsiteX47" fmla="*/ 229042 w 2258228"/>
                  <a:gd name="connsiteY47" fmla="*/ 640335 h 787086"/>
                  <a:gd name="connsiteX48" fmla="*/ 160648 w 2258228"/>
                  <a:gd name="connsiteY48" fmla="*/ 664624 h 787086"/>
                  <a:gd name="connsiteX49" fmla="*/ 130611 w 2258228"/>
                  <a:gd name="connsiteY49" fmla="*/ 644892 h 787086"/>
                  <a:gd name="connsiteX50" fmla="*/ 23453 w 2258228"/>
                  <a:gd name="connsiteY50" fmla="*/ 723299 h 787086"/>
                  <a:gd name="connsiteX51" fmla="*/ 0 w 2258228"/>
                  <a:gd name="connsiteY51" fmla="*/ 685658 h 787086"/>
                  <a:gd name="connsiteX52" fmla="*/ 66081 w 2258228"/>
                  <a:gd name="connsiteY52" fmla="*/ 258479 h 787086"/>
                  <a:gd name="connsiteX53" fmla="*/ 94621 w 2258228"/>
                  <a:gd name="connsiteY53" fmla="*/ 175039 h 787086"/>
                  <a:gd name="connsiteX54" fmla="*/ 92902 w 2258228"/>
                  <a:gd name="connsiteY54" fmla="*/ 152655 h 787086"/>
                  <a:gd name="connsiteX55" fmla="*/ 198802 w 2258228"/>
                  <a:gd name="connsiteY55" fmla="*/ 91713 h 787086"/>
                  <a:gd name="connsiteX56" fmla="*/ 359806 w 2258228"/>
                  <a:gd name="connsiteY56" fmla="*/ 130192 h 787086"/>
                  <a:gd name="connsiteX0" fmla="*/ 359806 w 2304957"/>
                  <a:gd name="connsiteY0" fmla="*/ 130192 h 787086"/>
                  <a:gd name="connsiteX1" fmla="*/ 372157 w 2304957"/>
                  <a:gd name="connsiteY1" fmla="*/ 143906 h 787086"/>
                  <a:gd name="connsiteX2" fmla="*/ 393620 w 2304957"/>
                  <a:gd name="connsiteY2" fmla="*/ 129398 h 787086"/>
                  <a:gd name="connsiteX3" fmla="*/ 412942 w 2304957"/>
                  <a:gd name="connsiteY3" fmla="*/ 151544 h 787086"/>
                  <a:gd name="connsiteX4" fmla="*/ 568966 w 2304957"/>
                  <a:gd name="connsiteY4" fmla="*/ 85345 h 787086"/>
                  <a:gd name="connsiteX5" fmla="*/ 606980 w 2304957"/>
                  <a:gd name="connsiteY5" fmla="*/ 45578 h 787086"/>
                  <a:gd name="connsiteX6" fmla="*/ 639365 w 2304957"/>
                  <a:gd name="connsiteY6" fmla="*/ 30338 h 787086"/>
                  <a:gd name="connsiteX7" fmla="*/ 680918 w 2304957"/>
                  <a:gd name="connsiteY7" fmla="*/ 44117 h 787086"/>
                  <a:gd name="connsiteX8" fmla="*/ 748071 w 2304957"/>
                  <a:gd name="connsiteY8" fmla="*/ 11430 h 787086"/>
                  <a:gd name="connsiteX9" fmla="*/ 775335 w 2304957"/>
                  <a:gd name="connsiteY9" fmla="*/ 9066 h 787086"/>
                  <a:gd name="connsiteX10" fmla="*/ 789263 w 2304957"/>
                  <a:gd name="connsiteY10" fmla="*/ 0 h 787086"/>
                  <a:gd name="connsiteX11" fmla="*/ 856416 w 2304957"/>
                  <a:gd name="connsiteY11" fmla="*/ 30782 h 787086"/>
                  <a:gd name="connsiteX12" fmla="*/ 899788 w 2304957"/>
                  <a:gd name="connsiteY12" fmla="*/ 20575 h 787086"/>
                  <a:gd name="connsiteX13" fmla="*/ 926272 w 2304957"/>
                  <a:gd name="connsiteY13" fmla="*/ 41054 h 787086"/>
                  <a:gd name="connsiteX14" fmla="*/ 976582 w 2304957"/>
                  <a:gd name="connsiteY14" fmla="*/ 8651 h 787086"/>
                  <a:gd name="connsiteX15" fmla="*/ 1055608 w 2304957"/>
                  <a:gd name="connsiteY15" fmla="*/ 84472 h 787086"/>
                  <a:gd name="connsiteX16" fmla="*/ 1073705 w 2304957"/>
                  <a:gd name="connsiteY16" fmla="*/ 137019 h 787086"/>
                  <a:gd name="connsiteX17" fmla="*/ 1128982 w 2304957"/>
                  <a:gd name="connsiteY17" fmla="*/ 158388 h 787086"/>
                  <a:gd name="connsiteX18" fmla="*/ 1177972 w 2304957"/>
                  <a:gd name="connsiteY18" fmla="*/ 213681 h 787086"/>
                  <a:gd name="connsiteX19" fmla="*/ 1202736 w 2304957"/>
                  <a:gd name="connsiteY19" fmla="*/ 217490 h 787086"/>
                  <a:gd name="connsiteX20" fmla="*/ 1326561 w 2304957"/>
                  <a:gd name="connsiteY20" fmla="*/ 192725 h 787086"/>
                  <a:gd name="connsiteX21" fmla="*/ 1404667 w 2304957"/>
                  <a:gd name="connsiteY21" fmla="*/ 158436 h 787086"/>
                  <a:gd name="connsiteX22" fmla="*/ 1452291 w 2304957"/>
                  <a:gd name="connsiteY22" fmla="*/ 164150 h 787086"/>
                  <a:gd name="connsiteX23" fmla="*/ 1465627 w 2304957"/>
                  <a:gd name="connsiteY23" fmla="*/ 143195 h 787086"/>
                  <a:gd name="connsiteX24" fmla="*/ 1528492 w 2304957"/>
                  <a:gd name="connsiteY24" fmla="*/ 156531 h 787086"/>
                  <a:gd name="connsiteX25" fmla="*/ 1574212 w 2304957"/>
                  <a:gd name="connsiteY25" fmla="*/ 129861 h 787086"/>
                  <a:gd name="connsiteX26" fmla="*/ 1602787 w 2304957"/>
                  <a:gd name="connsiteY26" fmla="*/ 152720 h 787086"/>
                  <a:gd name="connsiteX27" fmla="*/ 1694227 w 2304957"/>
                  <a:gd name="connsiteY27" fmla="*/ 156531 h 787086"/>
                  <a:gd name="connsiteX28" fmla="*/ 1709467 w 2304957"/>
                  <a:gd name="connsiteY28" fmla="*/ 167960 h 787086"/>
                  <a:gd name="connsiteX29" fmla="*/ 1724707 w 2304957"/>
                  <a:gd name="connsiteY29" fmla="*/ 158435 h 787086"/>
                  <a:gd name="connsiteX30" fmla="*/ 2265726 w 2304957"/>
                  <a:gd name="connsiteY30" fmla="*/ 463235 h 787086"/>
                  <a:gd name="connsiteX31" fmla="*/ 2252392 w 2304957"/>
                  <a:gd name="connsiteY31" fmla="*/ 644210 h 787086"/>
                  <a:gd name="connsiteX32" fmla="*/ 1966642 w 2304957"/>
                  <a:gd name="connsiteY32" fmla="*/ 758510 h 787086"/>
                  <a:gd name="connsiteX33" fmla="*/ 1014142 w 2304957"/>
                  <a:gd name="connsiteY33" fmla="*/ 787086 h 787086"/>
                  <a:gd name="connsiteX34" fmla="*/ 787954 w 2304957"/>
                  <a:gd name="connsiteY34" fmla="*/ 592313 h 787086"/>
                  <a:gd name="connsiteX35" fmla="*/ 768905 w 2304957"/>
                  <a:gd name="connsiteY35" fmla="*/ 577074 h 787086"/>
                  <a:gd name="connsiteX36" fmla="*/ 744140 w 2304957"/>
                  <a:gd name="connsiteY36" fmla="*/ 592314 h 787086"/>
                  <a:gd name="connsiteX37" fmla="*/ 723185 w 2304957"/>
                  <a:gd name="connsiteY37" fmla="*/ 582789 h 787086"/>
                  <a:gd name="connsiteX38" fmla="*/ 698420 w 2304957"/>
                  <a:gd name="connsiteY38" fmla="*/ 605649 h 787086"/>
                  <a:gd name="connsiteX39" fmla="*/ 643175 w 2304957"/>
                  <a:gd name="connsiteY39" fmla="*/ 596124 h 787086"/>
                  <a:gd name="connsiteX40" fmla="*/ 572690 w 2304957"/>
                  <a:gd name="connsiteY40" fmla="*/ 634224 h 787086"/>
                  <a:gd name="connsiteX41" fmla="*/ 542210 w 2304957"/>
                  <a:gd name="connsiteY41" fmla="*/ 628509 h 787086"/>
                  <a:gd name="connsiteX42" fmla="*/ 519350 w 2304957"/>
                  <a:gd name="connsiteY42" fmla="*/ 647559 h 787086"/>
                  <a:gd name="connsiteX43" fmla="*/ 484554 w 2304957"/>
                  <a:gd name="connsiteY43" fmla="*/ 653736 h 787086"/>
                  <a:gd name="connsiteX44" fmla="*/ 414575 w 2304957"/>
                  <a:gd name="connsiteY44" fmla="*/ 693279 h 787086"/>
                  <a:gd name="connsiteX45" fmla="*/ 396924 w 2304957"/>
                  <a:gd name="connsiteY45" fmla="*/ 668976 h 787086"/>
                  <a:gd name="connsiteX46" fmla="*/ 351710 w 2304957"/>
                  <a:gd name="connsiteY46" fmla="*/ 641844 h 787086"/>
                  <a:gd name="connsiteX47" fmla="*/ 284529 w 2304957"/>
                  <a:gd name="connsiteY47" fmla="*/ 651831 h 787086"/>
                  <a:gd name="connsiteX48" fmla="*/ 229042 w 2304957"/>
                  <a:gd name="connsiteY48" fmla="*/ 640335 h 787086"/>
                  <a:gd name="connsiteX49" fmla="*/ 160648 w 2304957"/>
                  <a:gd name="connsiteY49" fmla="*/ 664624 h 787086"/>
                  <a:gd name="connsiteX50" fmla="*/ 130611 w 2304957"/>
                  <a:gd name="connsiteY50" fmla="*/ 644892 h 787086"/>
                  <a:gd name="connsiteX51" fmla="*/ 23453 w 2304957"/>
                  <a:gd name="connsiteY51" fmla="*/ 723299 h 787086"/>
                  <a:gd name="connsiteX52" fmla="*/ 0 w 2304957"/>
                  <a:gd name="connsiteY52" fmla="*/ 685658 h 787086"/>
                  <a:gd name="connsiteX53" fmla="*/ 66081 w 2304957"/>
                  <a:gd name="connsiteY53" fmla="*/ 258479 h 787086"/>
                  <a:gd name="connsiteX54" fmla="*/ 94621 w 2304957"/>
                  <a:gd name="connsiteY54" fmla="*/ 175039 h 787086"/>
                  <a:gd name="connsiteX55" fmla="*/ 92902 w 2304957"/>
                  <a:gd name="connsiteY55" fmla="*/ 152655 h 787086"/>
                  <a:gd name="connsiteX56" fmla="*/ 198802 w 2304957"/>
                  <a:gd name="connsiteY56" fmla="*/ 91713 h 787086"/>
                  <a:gd name="connsiteX57" fmla="*/ 359806 w 2304957"/>
                  <a:gd name="connsiteY57" fmla="*/ 130192 h 787086"/>
                  <a:gd name="connsiteX0" fmla="*/ 359806 w 2324364"/>
                  <a:gd name="connsiteY0" fmla="*/ 130192 h 787086"/>
                  <a:gd name="connsiteX1" fmla="*/ 372157 w 2324364"/>
                  <a:gd name="connsiteY1" fmla="*/ 143906 h 787086"/>
                  <a:gd name="connsiteX2" fmla="*/ 393620 w 2324364"/>
                  <a:gd name="connsiteY2" fmla="*/ 129398 h 787086"/>
                  <a:gd name="connsiteX3" fmla="*/ 412942 w 2324364"/>
                  <a:gd name="connsiteY3" fmla="*/ 151544 h 787086"/>
                  <a:gd name="connsiteX4" fmla="*/ 568966 w 2324364"/>
                  <a:gd name="connsiteY4" fmla="*/ 85345 h 787086"/>
                  <a:gd name="connsiteX5" fmla="*/ 606980 w 2324364"/>
                  <a:gd name="connsiteY5" fmla="*/ 45578 h 787086"/>
                  <a:gd name="connsiteX6" fmla="*/ 639365 w 2324364"/>
                  <a:gd name="connsiteY6" fmla="*/ 30338 h 787086"/>
                  <a:gd name="connsiteX7" fmla="*/ 680918 w 2324364"/>
                  <a:gd name="connsiteY7" fmla="*/ 44117 h 787086"/>
                  <a:gd name="connsiteX8" fmla="*/ 748071 w 2324364"/>
                  <a:gd name="connsiteY8" fmla="*/ 11430 h 787086"/>
                  <a:gd name="connsiteX9" fmla="*/ 775335 w 2324364"/>
                  <a:gd name="connsiteY9" fmla="*/ 9066 h 787086"/>
                  <a:gd name="connsiteX10" fmla="*/ 789263 w 2324364"/>
                  <a:gd name="connsiteY10" fmla="*/ 0 h 787086"/>
                  <a:gd name="connsiteX11" fmla="*/ 856416 w 2324364"/>
                  <a:gd name="connsiteY11" fmla="*/ 30782 h 787086"/>
                  <a:gd name="connsiteX12" fmla="*/ 899788 w 2324364"/>
                  <a:gd name="connsiteY12" fmla="*/ 20575 h 787086"/>
                  <a:gd name="connsiteX13" fmla="*/ 926272 w 2324364"/>
                  <a:gd name="connsiteY13" fmla="*/ 41054 h 787086"/>
                  <a:gd name="connsiteX14" fmla="*/ 976582 w 2324364"/>
                  <a:gd name="connsiteY14" fmla="*/ 8651 h 787086"/>
                  <a:gd name="connsiteX15" fmla="*/ 1055608 w 2324364"/>
                  <a:gd name="connsiteY15" fmla="*/ 84472 h 787086"/>
                  <a:gd name="connsiteX16" fmla="*/ 1073705 w 2324364"/>
                  <a:gd name="connsiteY16" fmla="*/ 137019 h 787086"/>
                  <a:gd name="connsiteX17" fmla="*/ 1128982 w 2324364"/>
                  <a:gd name="connsiteY17" fmla="*/ 158388 h 787086"/>
                  <a:gd name="connsiteX18" fmla="*/ 1177972 w 2324364"/>
                  <a:gd name="connsiteY18" fmla="*/ 213681 h 787086"/>
                  <a:gd name="connsiteX19" fmla="*/ 1202736 w 2324364"/>
                  <a:gd name="connsiteY19" fmla="*/ 217490 h 787086"/>
                  <a:gd name="connsiteX20" fmla="*/ 1326561 w 2324364"/>
                  <a:gd name="connsiteY20" fmla="*/ 192725 h 787086"/>
                  <a:gd name="connsiteX21" fmla="*/ 1404667 w 2324364"/>
                  <a:gd name="connsiteY21" fmla="*/ 158436 h 787086"/>
                  <a:gd name="connsiteX22" fmla="*/ 1452291 w 2324364"/>
                  <a:gd name="connsiteY22" fmla="*/ 164150 h 787086"/>
                  <a:gd name="connsiteX23" fmla="*/ 1465627 w 2324364"/>
                  <a:gd name="connsiteY23" fmla="*/ 143195 h 787086"/>
                  <a:gd name="connsiteX24" fmla="*/ 1528492 w 2324364"/>
                  <a:gd name="connsiteY24" fmla="*/ 156531 h 787086"/>
                  <a:gd name="connsiteX25" fmla="*/ 1574212 w 2324364"/>
                  <a:gd name="connsiteY25" fmla="*/ 129861 h 787086"/>
                  <a:gd name="connsiteX26" fmla="*/ 1602787 w 2324364"/>
                  <a:gd name="connsiteY26" fmla="*/ 152720 h 787086"/>
                  <a:gd name="connsiteX27" fmla="*/ 1694227 w 2324364"/>
                  <a:gd name="connsiteY27" fmla="*/ 156531 h 787086"/>
                  <a:gd name="connsiteX28" fmla="*/ 1709467 w 2324364"/>
                  <a:gd name="connsiteY28" fmla="*/ 167960 h 787086"/>
                  <a:gd name="connsiteX29" fmla="*/ 1724707 w 2324364"/>
                  <a:gd name="connsiteY29" fmla="*/ 158435 h 787086"/>
                  <a:gd name="connsiteX30" fmla="*/ 2294301 w 2324364"/>
                  <a:gd name="connsiteY30" fmla="*/ 333695 h 787086"/>
                  <a:gd name="connsiteX31" fmla="*/ 2265726 w 2324364"/>
                  <a:gd name="connsiteY31" fmla="*/ 463235 h 787086"/>
                  <a:gd name="connsiteX32" fmla="*/ 2252392 w 2324364"/>
                  <a:gd name="connsiteY32" fmla="*/ 644210 h 787086"/>
                  <a:gd name="connsiteX33" fmla="*/ 1966642 w 2324364"/>
                  <a:gd name="connsiteY33" fmla="*/ 758510 h 787086"/>
                  <a:gd name="connsiteX34" fmla="*/ 1014142 w 2324364"/>
                  <a:gd name="connsiteY34" fmla="*/ 787086 h 787086"/>
                  <a:gd name="connsiteX35" fmla="*/ 787954 w 2324364"/>
                  <a:gd name="connsiteY35" fmla="*/ 592313 h 787086"/>
                  <a:gd name="connsiteX36" fmla="*/ 768905 w 2324364"/>
                  <a:gd name="connsiteY36" fmla="*/ 577074 h 787086"/>
                  <a:gd name="connsiteX37" fmla="*/ 744140 w 2324364"/>
                  <a:gd name="connsiteY37" fmla="*/ 592314 h 787086"/>
                  <a:gd name="connsiteX38" fmla="*/ 723185 w 2324364"/>
                  <a:gd name="connsiteY38" fmla="*/ 582789 h 787086"/>
                  <a:gd name="connsiteX39" fmla="*/ 698420 w 2324364"/>
                  <a:gd name="connsiteY39" fmla="*/ 605649 h 787086"/>
                  <a:gd name="connsiteX40" fmla="*/ 643175 w 2324364"/>
                  <a:gd name="connsiteY40" fmla="*/ 596124 h 787086"/>
                  <a:gd name="connsiteX41" fmla="*/ 572690 w 2324364"/>
                  <a:gd name="connsiteY41" fmla="*/ 634224 h 787086"/>
                  <a:gd name="connsiteX42" fmla="*/ 542210 w 2324364"/>
                  <a:gd name="connsiteY42" fmla="*/ 628509 h 787086"/>
                  <a:gd name="connsiteX43" fmla="*/ 519350 w 2324364"/>
                  <a:gd name="connsiteY43" fmla="*/ 647559 h 787086"/>
                  <a:gd name="connsiteX44" fmla="*/ 484554 w 2324364"/>
                  <a:gd name="connsiteY44" fmla="*/ 653736 h 787086"/>
                  <a:gd name="connsiteX45" fmla="*/ 414575 w 2324364"/>
                  <a:gd name="connsiteY45" fmla="*/ 693279 h 787086"/>
                  <a:gd name="connsiteX46" fmla="*/ 396924 w 2324364"/>
                  <a:gd name="connsiteY46" fmla="*/ 668976 h 787086"/>
                  <a:gd name="connsiteX47" fmla="*/ 351710 w 2324364"/>
                  <a:gd name="connsiteY47" fmla="*/ 641844 h 787086"/>
                  <a:gd name="connsiteX48" fmla="*/ 284529 w 2324364"/>
                  <a:gd name="connsiteY48" fmla="*/ 651831 h 787086"/>
                  <a:gd name="connsiteX49" fmla="*/ 229042 w 2324364"/>
                  <a:gd name="connsiteY49" fmla="*/ 640335 h 787086"/>
                  <a:gd name="connsiteX50" fmla="*/ 160648 w 2324364"/>
                  <a:gd name="connsiteY50" fmla="*/ 664624 h 787086"/>
                  <a:gd name="connsiteX51" fmla="*/ 130611 w 2324364"/>
                  <a:gd name="connsiteY51" fmla="*/ 644892 h 787086"/>
                  <a:gd name="connsiteX52" fmla="*/ 23453 w 2324364"/>
                  <a:gd name="connsiteY52" fmla="*/ 723299 h 787086"/>
                  <a:gd name="connsiteX53" fmla="*/ 0 w 2324364"/>
                  <a:gd name="connsiteY53" fmla="*/ 685658 h 787086"/>
                  <a:gd name="connsiteX54" fmla="*/ 66081 w 2324364"/>
                  <a:gd name="connsiteY54" fmla="*/ 258479 h 787086"/>
                  <a:gd name="connsiteX55" fmla="*/ 94621 w 2324364"/>
                  <a:gd name="connsiteY55" fmla="*/ 175039 h 787086"/>
                  <a:gd name="connsiteX56" fmla="*/ 92902 w 2324364"/>
                  <a:gd name="connsiteY56" fmla="*/ 152655 h 787086"/>
                  <a:gd name="connsiteX57" fmla="*/ 198802 w 2324364"/>
                  <a:gd name="connsiteY57" fmla="*/ 91713 h 787086"/>
                  <a:gd name="connsiteX58" fmla="*/ 359806 w 2324364"/>
                  <a:gd name="connsiteY58" fmla="*/ 130192 h 787086"/>
                  <a:gd name="connsiteX0" fmla="*/ 359806 w 2345457"/>
                  <a:gd name="connsiteY0" fmla="*/ 130192 h 787086"/>
                  <a:gd name="connsiteX1" fmla="*/ 372157 w 2345457"/>
                  <a:gd name="connsiteY1" fmla="*/ 143906 h 787086"/>
                  <a:gd name="connsiteX2" fmla="*/ 393620 w 2345457"/>
                  <a:gd name="connsiteY2" fmla="*/ 129398 h 787086"/>
                  <a:gd name="connsiteX3" fmla="*/ 412942 w 2345457"/>
                  <a:gd name="connsiteY3" fmla="*/ 151544 h 787086"/>
                  <a:gd name="connsiteX4" fmla="*/ 568966 w 2345457"/>
                  <a:gd name="connsiteY4" fmla="*/ 85345 h 787086"/>
                  <a:gd name="connsiteX5" fmla="*/ 606980 w 2345457"/>
                  <a:gd name="connsiteY5" fmla="*/ 45578 h 787086"/>
                  <a:gd name="connsiteX6" fmla="*/ 639365 w 2345457"/>
                  <a:gd name="connsiteY6" fmla="*/ 30338 h 787086"/>
                  <a:gd name="connsiteX7" fmla="*/ 680918 w 2345457"/>
                  <a:gd name="connsiteY7" fmla="*/ 44117 h 787086"/>
                  <a:gd name="connsiteX8" fmla="*/ 748071 w 2345457"/>
                  <a:gd name="connsiteY8" fmla="*/ 11430 h 787086"/>
                  <a:gd name="connsiteX9" fmla="*/ 775335 w 2345457"/>
                  <a:gd name="connsiteY9" fmla="*/ 9066 h 787086"/>
                  <a:gd name="connsiteX10" fmla="*/ 789263 w 2345457"/>
                  <a:gd name="connsiteY10" fmla="*/ 0 h 787086"/>
                  <a:gd name="connsiteX11" fmla="*/ 856416 w 2345457"/>
                  <a:gd name="connsiteY11" fmla="*/ 30782 h 787086"/>
                  <a:gd name="connsiteX12" fmla="*/ 899788 w 2345457"/>
                  <a:gd name="connsiteY12" fmla="*/ 20575 h 787086"/>
                  <a:gd name="connsiteX13" fmla="*/ 926272 w 2345457"/>
                  <a:gd name="connsiteY13" fmla="*/ 41054 h 787086"/>
                  <a:gd name="connsiteX14" fmla="*/ 976582 w 2345457"/>
                  <a:gd name="connsiteY14" fmla="*/ 8651 h 787086"/>
                  <a:gd name="connsiteX15" fmla="*/ 1055608 w 2345457"/>
                  <a:gd name="connsiteY15" fmla="*/ 84472 h 787086"/>
                  <a:gd name="connsiteX16" fmla="*/ 1073705 w 2345457"/>
                  <a:gd name="connsiteY16" fmla="*/ 137019 h 787086"/>
                  <a:gd name="connsiteX17" fmla="*/ 1128982 w 2345457"/>
                  <a:gd name="connsiteY17" fmla="*/ 158388 h 787086"/>
                  <a:gd name="connsiteX18" fmla="*/ 1177972 w 2345457"/>
                  <a:gd name="connsiteY18" fmla="*/ 213681 h 787086"/>
                  <a:gd name="connsiteX19" fmla="*/ 1202736 w 2345457"/>
                  <a:gd name="connsiteY19" fmla="*/ 217490 h 787086"/>
                  <a:gd name="connsiteX20" fmla="*/ 1326561 w 2345457"/>
                  <a:gd name="connsiteY20" fmla="*/ 192725 h 787086"/>
                  <a:gd name="connsiteX21" fmla="*/ 1404667 w 2345457"/>
                  <a:gd name="connsiteY21" fmla="*/ 158436 h 787086"/>
                  <a:gd name="connsiteX22" fmla="*/ 1452291 w 2345457"/>
                  <a:gd name="connsiteY22" fmla="*/ 164150 h 787086"/>
                  <a:gd name="connsiteX23" fmla="*/ 1465627 w 2345457"/>
                  <a:gd name="connsiteY23" fmla="*/ 143195 h 787086"/>
                  <a:gd name="connsiteX24" fmla="*/ 1528492 w 2345457"/>
                  <a:gd name="connsiteY24" fmla="*/ 156531 h 787086"/>
                  <a:gd name="connsiteX25" fmla="*/ 1574212 w 2345457"/>
                  <a:gd name="connsiteY25" fmla="*/ 129861 h 787086"/>
                  <a:gd name="connsiteX26" fmla="*/ 1602787 w 2345457"/>
                  <a:gd name="connsiteY26" fmla="*/ 152720 h 787086"/>
                  <a:gd name="connsiteX27" fmla="*/ 1694227 w 2345457"/>
                  <a:gd name="connsiteY27" fmla="*/ 156531 h 787086"/>
                  <a:gd name="connsiteX28" fmla="*/ 1709467 w 2345457"/>
                  <a:gd name="connsiteY28" fmla="*/ 167960 h 787086"/>
                  <a:gd name="connsiteX29" fmla="*/ 1724707 w 2345457"/>
                  <a:gd name="connsiteY29" fmla="*/ 158435 h 787086"/>
                  <a:gd name="connsiteX30" fmla="*/ 2311445 w 2345457"/>
                  <a:gd name="connsiteY30" fmla="*/ 211775 h 787086"/>
                  <a:gd name="connsiteX31" fmla="*/ 2294301 w 2345457"/>
                  <a:gd name="connsiteY31" fmla="*/ 333695 h 787086"/>
                  <a:gd name="connsiteX32" fmla="*/ 2265726 w 2345457"/>
                  <a:gd name="connsiteY32" fmla="*/ 463235 h 787086"/>
                  <a:gd name="connsiteX33" fmla="*/ 2252392 w 2345457"/>
                  <a:gd name="connsiteY33" fmla="*/ 644210 h 787086"/>
                  <a:gd name="connsiteX34" fmla="*/ 1966642 w 2345457"/>
                  <a:gd name="connsiteY34" fmla="*/ 758510 h 787086"/>
                  <a:gd name="connsiteX35" fmla="*/ 1014142 w 2345457"/>
                  <a:gd name="connsiteY35" fmla="*/ 787086 h 787086"/>
                  <a:gd name="connsiteX36" fmla="*/ 787954 w 2345457"/>
                  <a:gd name="connsiteY36" fmla="*/ 592313 h 787086"/>
                  <a:gd name="connsiteX37" fmla="*/ 768905 w 2345457"/>
                  <a:gd name="connsiteY37" fmla="*/ 577074 h 787086"/>
                  <a:gd name="connsiteX38" fmla="*/ 744140 w 2345457"/>
                  <a:gd name="connsiteY38" fmla="*/ 592314 h 787086"/>
                  <a:gd name="connsiteX39" fmla="*/ 723185 w 2345457"/>
                  <a:gd name="connsiteY39" fmla="*/ 582789 h 787086"/>
                  <a:gd name="connsiteX40" fmla="*/ 698420 w 2345457"/>
                  <a:gd name="connsiteY40" fmla="*/ 605649 h 787086"/>
                  <a:gd name="connsiteX41" fmla="*/ 643175 w 2345457"/>
                  <a:gd name="connsiteY41" fmla="*/ 596124 h 787086"/>
                  <a:gd name="connsiteX42" fmla="*/ 572690 w 2345457"/>
                  <a:gd name="connsiteY42" fmla="*/ 634224 h 787086"/>
                  <a:gd name="connsiteX43" fmla="*/ 542210 w 2345457"/>
                  <a:gd name="connsiteY43" fmla="*/ 628509 h 787086"/>
                  <a:gd name="connsiteX44" fmla="*/ 519350 w 2345457"/>
                  <a:gd name="connsiteY44" fmla="*/ 647559 h 787086"/>
                  <a:gd name="connsiteX45" fmla="*/ 484554 w 2345457"/>
                  <a:gd name="connsiteY45" fmla="*/ 653736 h 787086"/>
                  <a:gd name="connsiteX46" fmla="*/ 414575 w 2345457"/>
                  <a:gd name="connsiteY46" fmla="*/ 693279 h 787086"/>
                  <a:gd name="connsiteX47" fmla="*/ 396924 w 2345457"/>
                  <a:gd name="connsiteY47" fmla="*/ 668976 h 787086"/>
                  <a:gd name="connsiteX48" fmla="*/ 351710 w 2345457"/>
                  <a:gd name="connsiteY48" fmla="*/ 641844 h 787086"/>
                  <a:gd name="connsiteX49" fmla="*/ 284529 w 2345457"/>
                  <a:gd name="connsiteY49" fmla="*/ 651831 h 787086"/>
                  <a:gd name="connsiteX50" fmla="*/ 229042 w 2345457"/>
                  <a:gd name="connsiteY50" fmla="*/ 640335 h 787086"/>
                  <a:gd name="connsiteX51" fmla="*/ 160648 w 2345457"/>
                  <a:gd name="connsiteY51" fmla="*/ 664624 h 787086"/>
                  <a:gd name="connsiteX52" fmla="*/ 130611 w 2345457"/>
                  <a:gd name="connsiteY52" fmla="*/ 644892 h 787086"/>
                  <a:gd name="connsiteX53" fmla="*/ 23453 w 2345457"/>
                  <a:gd name="connsiteY53" fmla="*/ 723299 h 787086"/>
                  <a:gd name="connsiteX54" fmla="*/ 0 w 2345457"/>
                  <a:gd name="connsiteY54" fmla="*/ 685658 h 787086"/>
                  <a:gd name="connsiteX55" fmla="*/ 66081 w 2345457"/>
                  <a:gd name="connsiteY55" fmla="*/ 258479 h 787086"/>
                  <a:gd name="connsiteX56" fmla="*/ 94621 w 2345457"/>
                  <a:gd name="connsiteY56" fmla="*/ 175039 h 787086"/>
                  <a:gd name="connsiteX57" fmla="*/ 92902 w 2345457"/>
                  <a:gd name="connsiteY57" fmla="*/ 152655 h 787086"/>
                  <a:gd name="connsiteX58" fmla="*/ 198802 w 2345457"/>
                  <a:gd name="connsiteY58" fmla="*/ 91713 h 787086"/>
                  <a:gd name="connsiteX59" fmla="*/ 359806 w 2345457"/>
                  <a:gd name="connsiteY59" fmla="*/ 130192 h 787086"/>
                  <a:gd name="connsiteX0" fmla="*/ 359806 w 2345457"/>
                  <a:gd name="connsiteY0" fmla="*/ 130192 h 787086"/>
                  <a:gd name="connsiteX1" fmla="*/ 372157 w 2345457"/>
                  <a:gd name="connsiteY1" fmla="*/ 143906 h 787086"/>
                  <a:gd name="connsiteX2" fmla="*/ 393620 w 2345457"/>
                  <a:gd name="connsiteY2" fmla="*/ 129398 h 787086"/>
                  <a:gd name="connsiteX3" fmla="*/ 412942 w 2345457"/>
                  <a:gd name="connsiteY3" fmla="*/ 151544 h 787086"/>
                  <a:gd name="connsiteX4" fmla="*/ 568966 w 2345457"/>
                  <a:gd name="connsiteY4" fmla="*/ 85345 h 787086"/>
                  <a:gd name="connsiteX5" fmla="*/ 606980 w 2345457"/>
                  <a:gd name="connsiteY5" fmla="*/ 45578 h 787086"/>
                  <a:gd name="connsiteX6" fmla="*/ 639365 w 2345457"/>
                  <a:gd name="connsiteY6" fmla="*/ 30338 h 787086"/>
                  <a:gd name="connsiteX7" fmla="*/ 680918 w 2345457"/>
                  <a:gd name="connsiteY7" fmla="*/ 44117 h 787086"/>
                  <a:gd name="connsiteX8" fmla="*/ 748071 w 2345457"/>
                  <a:gd name="connsiteY8" fmla="*/ 11430 h 787086"/>
                  <a:gd name="connsiteX9" fmla="*/ 775335 w 2345457"/>
                  <a:gd name="connsiteY9" fmla="*/ 9066 h 787086"/>
                  <a:gd name="connsiteX10" fmla="*/ 789263 w 2345457"/>
                  <a:gd name="connsiteY10" fmla="*/ 0 h 787086"/>
                  <a:gd name="connsiteX11" fmla="*/ 856416 w 2345457"/>
                  <a:gd name="connsiteY11" fmla="*/ 30782 h 787086"/>
                  <a:gd name="connsiteX12" fmla="*/ 899788 w 2345457"/>
                  <a:gd name="connsiteY12" fmla="*/ 20575 h 787086"/>
                  <a:gd name="connsiteX13" fmla="*/ 926272 w 2345457"/>
                  <a:gd name="connsiteY13" fmla="*/ 41054 h 787086"/>
                  <a:gd name="connsiteX14" fmla="*/ 976582 w 2345457"/>
                  <a:gd name="connsiteY14" fmla="*/ 8651 h 787086"/>
                  <a:gd name="connsiteX15" fmla="*/ 1055608 w 2345457"/>
                  <a:gd name="connsiteY15" fmla="*/ 84472 h 787086"/>
                  <a:gd name="connsiteX16" fmla="*/ 1073705 w 2345457"/>
                  <a:gd name="connsiteY16" fmla="*/ 137019 h 787086"/>
                  <a:gd name="connsiteX17" fmla="*/ 1128982 w 2345457"/>
                  <a:gd name="connsiteY17" fmla="*/ 158388 h 787086"/>
                  <a:gd name="connsiteX18" fmla="*/ 1177972 w 2345457"/>
                  <a:gd name="connsiteY18" fmla="*/ 213681 h 787086"/>
                  <a:gd name="connsiteX19" fmla="*/ 1202736 w 2345457"/>
                  <a:gd name="connsiteY19" fmla="*/ 217490 h 787086"/>
                  <a:gd name="connsiteX20" fmla="*/ 1326561 w 2345457"/>
                  <a:gd name="connsiteY20" fmla="*/ 192725 h 787086"/>
                  <a:gd name="connsiteX21" fmla="*/ 1404667 w 2345457"/>
                  <a:gd name="connsiteY21" fmla="*/ 158436 h 787086"/>
                  <a:gd name="connsiteX22" fmla="*/ 1452291 w 2345457"/>
                  <a:gd name="connsiteY22" fmla="*/ 164150 h 787086"/>
                  <a:gd name="connsiteX23" fmla="*/ 1465627 w 2345457"/>
                  <a:gd name="connsiteY23" fmla="*/ 143195 h 787086"/>
                  <a:gd name="connsiteX24" fmla="*/ 1528492 w 2345457"/>
                  <a:gd name="connsiteY24" fmla="*/ 156531 h 787086"/>
                  <a:gd name="connsiteX25" fmla="*/ 1574212 w 2345457"/>
                  <a:gd name="connsiteY25" fmla="*/ 129861 h 787086"/>
                  <a:gd name="connsiteX26" fmla="*/ 1602787 w 2345457"/>
                  <a:gd name="connsiteY26" fmla="*/ 152720 h 787086"/>
                  <a:gd name="connsiteX27" fmla="*/ 1694227 w 2345457"/>
                  <a:gd name="connsiteY27" fmla="*/ 156531 h 787086"/>
                  <a:gd name="connsiteX28" fmla="*/ 1709467 w 2345457"/>
                  <a:gd name="connsiteY28" fmla="*/ 167960 h 787086"/>
                  <a:gd name="connsiteX29" fmla="*/ 1724707 w 2345457"/>
                  <a:gd name="connsiteY29" fmla="*/ 158435 h 787086"/>
                  <a:gd name="connsiteX30" fmla="*/ 2311445 w 2345457"/>
                  <a:gd name="connsiteY30" fmla="*/ 211775 h 787086"/>
                  <a:gd name="connsiteX31" fmla="*/ 2294301 w 2345457"/>
                  <a:gd name="connsiteY31" fmla="*/ 333695 h 787086"/>
                  <a:gd name="connsiteX32" fmla="*/ 2265726 w 2345457"/>
                  <a:gd name="connsiteY32" fmla="*/ 463235 h 787086"/>
                  <a:gd name="connsiteX33" fmla="*/ 2252392 w 2345457"/>
                  <a:gd name="connsiteY33" fmla="*/ 644210 h 787086"/>
                  <a:gd name="connsiteX34" fmla="*/ 1966642 w 2345457"/>
                  <a:gd name="connsiteY34" fmla="*/ 758510 h 787086"/>
                  <a:gd name="connsiteX35" fmla="*/ 1014142 w 2345457"/>
                  <a:gd name="connsiteY35" fmla="*/ 787086 h 787086"/>
                  <a:gd name="connsiteX36" fmla="*/ 791764 w 2345457"/>
                  <a:gd name="connsiteY36" fmla="*/ 588503 h 787086"/>
                  <a:gd name="connsiteX37" fmla="*/ 768905 w 2345457"/>
                  <a:gd name="connsiteY37" fmla="*/ 577074 h 787086"/>
                  <a:gd name="connsiteX38" fmla="*/ 744140 w 2345457"/>
                  <a:gd name="connsiteY38" fmla="*/ 592314 h 787086"/>
                  <a:gd name="connsiteX39" fmla="*/ 723185 w 2345457"/>
                  <a:gd name="connsiteY39" fmla="*/ 582789 h 787086"/>
                  <a:gd name="connsiteX40" fmla="*/ 698420 w 2345457"/>
                  <a:gd name="connsiteY40" fmla="*/ 605649 h 787086"/>
                  <a:gd name="connsiteX41" fmla="*/ 643175 w 2345457"/>
                  <a:gd name="connsiteY41" fmla="*/ 596124 h 787086"/>
                  <a:gd name="connsiteX42" fmla="*/ 572690 w 2345457"/>
                  <a:gd name="connsiteY42" fmla="*/ 634224 h 787086"/>
                  <a:gd name="connsiteX43" fmla="*/ 542210 w 2345457"/>
                  <a:gd name="connsiteY43" fmla="*/ 628509 h 787086"/>
                  <a:gd name="connsiteX44" fmla="*/ 519350 w 2345457"/>
                  <a:gd name="connsiteY44" fmla="*/ 647559 h 787086"/>
                  <a:gd name="connsiteX45" fmla="*/ 484554 w 2345457"/>
                  <a:gd name="connsiteY45" fmla="*/ 653736 h 787086"/>
                  <a:gd name="connsiteX46" fmla="*/ 414575 w 2345457"/>
                  <a:gd name="connsiteY46" fmla="*/ 693279 h 787086"/>
                  <a:gd name="connsiteX47" fmla="*/ 396924 w 2345457"/>
                  <a:gd name="connsiteY47" fmla="*/ 668976 h 787086"/>
                  <a:gd name="connsiteX48" fmla="*/ 351710 w 2345457"/>
                  <a:gd name="connsiteY48" fmla="*/ 641844 h 787086"/>
                  <a:gd name="connsiteX49" fmla="*/ 284529 w 2345457"/>
                  <a:gd name="connsiteY49" fmla="*/ 651831 h 787086"/>
                  <a:gd name="connsiteX50" fmla="*/ 229042 w 2345457"/>
                  <a:gd name="connsiteY50" fmla="*/ 640335 h 787086"/>
                  <a:gd name="connsiteX51" fmla="*/ 160648 w 2345457"/>
                  <a:gd name="connsiteY51" fmla="*/ 664624 h 787086"/>
                  <a:gd name="connsiteX52" fmla="*/ 130611 w 2345457"/>
                  <a:gd name="connsiteY52" fmla="*/ 644892 h 787086"/>
                  <a:gd name="connsiteX53" fmla="*/ 23453 w 2345457"/>
                  <a:gd name="connsiteY53" fmla="*/ 723299 h 787086"/>
                  <a:gd name="connsiteX54" fmla="*/ 0 w 2345457"/>
                  <a:gd name="connsiteY54" fmla="*/ 685658 h 787086"/>
                  <a:gd name="connsiteX55" fmla="*/ 66081 w 2345457"/>
                  <a:gd name="connsiteY55" fmla="*/ 258479 h 787086"/>
                  <a:gd name="connsiteX56" fmla="*/ 94621 w 2345457"/>
                  <a:gd name="connsiteY56" fmla="*/ 175039 h 787086"/>
                  <a:gd name="connsiteX57" fmla="*/ 92902 w 2345457"/>
                  <a:gd name="connsiteY57" fmla="*/ 152655 h 787086"/>
                  <a:gd name="connsiteX58" fmla="*/ 198802 w 2345457"/>
                  <a:gd name="connsiteY58" fmla="*/ 91713 h 787086"/>
                  <a:gd name="connsiteX59" fmla="*/ 359806 w 2345457"/>
                  <a:gd name="connsiteY59" fmla="*/ 130192 h 787086"/>
                  <a:gd name="connsiteX0" fmla="*/ 359806 w 2345457"/>
                  <a:gd name="connsiteY0" fmla="*/ 130192 h 787086"/>
                  <a:gd name="connsiteX1" fmla="*/ 372157 w 2345457"/>
                  <a:gd name="connsiteY1" fmla="*/ 143906 h 787086"/>
                  <a:gd name="connsiteX2" fmla="*/ 393620 w 2345457"/>
                  <a:gd name="connsiteY2" fmla="*/ 129398 h 787086"/>
                  <a:gd name="connsiteX3" fmla="*/ 412942 w 2345457"/>
                  <a:gd name="connsiteY3" fmla="*/ 151544 h 787086"/>
                  <a:gd name="connsiteX4" fmla="*/ 568966 w 2345457"/>
                  <a:gd name="connsiteY4" fmla="*/ 85345 h 787086"/>
                  <a:gd name="connsiteX5" fmla="*/ 606980 w 2345457"/>
                  <a:gd name="connsiteY5" fmla="*/ 45578 h 787086"/>
                  <a:gd name="connsiteX6" fmla="*/ 639365 w 2345457"/>
                  <a:gd name="connsiteY6" fmla="*/ 30338 h 787086"/>
                  <a:gd name="connsiteX7" fmla="*/ 680918 w 2345457"/>
                  <a:gd name="connsiteY7" fmla="*/ 44117 h 787086"/>
                  <a:gd name="connsiteX8" fmla="*/ 748071 w 2345457"/>
                  <a:gd name="connsiteY8" fmla="*/ 11430 h 787086"/>
                  <a:gd name="connsiteX9" fmla="*/ 775335 w 2345457"/>
                  <a:gd name="connsiteY9" fmla="*/ 9066 h 787086"/>
                  <a:gd name="connsiteX10" fmla="*/ 789263 w 2345457"/>
                  <a:gd name="connsiteY10" fmla="*/ 0 h 787086"/>
                  <a:gd name="connsiteX11" fmla="*/ 856416 w 2345457"/>
                  <a:gd name="connsiteY11" fmla="*/ 30782 h 787086"/>
                  <a:gd name="connsiteX12" fmla="*/ 899788 w 2345457"/>
                  <a:gd name="connsiteY12" fmla="*/ 20575 h 787086"/>
                  <a:gd name="connsiteX13" fmla="*/ 926272 w 2345457"/>
                  <a:gd name="connsiteY13" fmla="*/ 41054 h 787086"/>
                  <a:gd name="connsiteX14" fmla="*/ 976582 w 2345457"/>
                  <a:gd name="connsiteY14" fmla="*/ 8651 h 787086"/>
                  <a:gd name="connsiteX15" fmla="*/ 1055608 w 2345457"/>
                  <a:gd name="connsiteY15" fmla="*/ 84472 h 787086"/>
                  <a:gd name="connsiteX16" fmla="*/ 1073705 w 2345457"/>
                  <a:gd name="connsiteY16" fmla="*/ 137019 h 787086"/>
                  <a:gd name="connsiteX17" fmla="*/ 1128982 w 2345457"/>
                  <a:gd name="connsiteY17" fmla="*/ 158388 h 787086"/>
                  <a:gd name="connsiteX18" fmla="*/ 1177972 w 2345457"/>
                  <a:gd name="connsiteY18" fmla="*/ 213681 h 787086"/>
                  <a:gd name="connsiteX19" fmla="*/ 1202736 w 2345457"/>
                  <a:gd name="connsiteY19" fmla="*/ 217490 h 787086"/>
                  <a:gd name="connsiteX20" fmla="*/ 1326561 w 2345457"/>
                  <a:gd name="connsiteY20" fmla="*/ 192725 h 787086"/>
                  <a:gd name="connsiteX21" fmla="*/ 1404667 w 2345457"/>
                  <a:gd name="connsiteY21" fmla="*/ 158436 h 787086"/>
                  <a:gd name="connsiteX22" fmla="*/ 1452291 w 2345457"/>
                  <a:gd name="connsiteY22" fmla="*/ 164150 h 787086"/>
                  <a:gd name="connsiteX23" fmla="*/ 1465627 w 2345457"/>
                  <a:gd name="connsiteY23" fmla="*/ 143195 h 787086"/>
                  <a:gd name="connsiteX24" fmla="*/ 1528492 w 2345457"/>
                  <a:gd name="connsiteY24" fmla="*/ 156531 h 787086"/>
                  <a:gd name="connsiteX25" fmla="*/ 1574212 w 2345457"/>
                  <a:gd name="connsiteY25" fmla="*/ 129861 h 787086"/>
                  <a:gd name="connsiteX26" fmla="*/ 1602787 w 2345457"/>
                  <a:gd name="connsiteY26" fmla="*/ 152720 h 787086"/>
                  <a:gd name="connsiteX27" fmla="*/ 1694227 w 2345457"/>
                  <a:gd name="connsiteY27" fmla="*/ 156531 h 787086"/>
                  <a:gd name="connsiteX28" fmla="*/ 1709467 w 2345457"/>
                  <a:gd name="connsiteY28" fmla="*/ 167960 h 787086"/>
                  <a:gd name="connsiteX29" fmla="*/ 1724707 w 2345457"/>
                  <a:gd name="connsiteY29" fmla="*/ 158435 h 787086"/>
                  <a:gd name="connsiteX30" fmla="*/ 2311445 w 2345457"/>
                  <a:gd name="connsiteY30" fmla="*/ 211775 h 787086"/>
                  <a:gd name="connsiteX31" fmla="*/ 2294301 w 2345457"/>
                  <a:gd name="connsiteY31" fmla="*/ 333695 h 787086"/>
                  <a:gd name="connsiteX32" fmla="*/ 2265726 w 2345457"/>
                  <a:gd name="connsiteY32" fmla="*/ 463235 h 787086"/>
                  <a:gd name="connsiteX33" fmla="*/ 2252392 w 2345457"/>
                  <a:gd name="connsiteY33" fmla="*/ 644210 h 787086"/>
                  <a:gd name="connsiteX34" fmla="*/ 1966642 w 2345457"/>
                  <a:gd name="connsiteY34" fmla="*/ 758510 h 787086"/>
                  <a:gd name="connsiteX35" fmla="*/ 1014142 w 2345457"/>
                  <a:gd name="connsiteY35" fmla="*/ 787086 h 787086"/>
                  <a:gd name="connsiteX36" fmla="*/ 791764 w 2345457"/>
                  <a:gd name="connsiteY36" fmla="*/ 588503 h 787086"/>
                  <a:gd name="connsiteX37" fmla="*/ 768905 w 2345457"/>
                  <a:gd name="connsiteY37" fmla="*/ 577074 h 787086"/>
                  <a:gd name="connsiteX38" fmla="*/ 744140 w 2345457"/>
                  <a:gd name="connsiteY38" fmla="*/ 592314 h 787086"/>
                  <a:gd name="connsiteX39" fmla="*/ 723185 w 2345457"/>
                  <a:gd name="connsiteY39" fmla="*/ 582789 h 787086"/>
                  <a:gd name="connsiteX40" fmla="*/ 698420 w 2345457"/>
                  <a:gd name="connsiteY40" fmla="*/ 605649 h 787086"/>
                  <a:gd name="connsiteX41" fmla="*/ 643175 w 2345457"/>
                  <a:gd name="connsiteY41" fmla="*/ 596124 h 787086"/>
                  <a:gd name="connsiteX42" fmla="*/ 572690 w 2345457"/>
                  <a:gd name="connsiteY42" fmla="*/ 634224 h 787086"/>
                  <a:gd name="connsiteX43" fmla="*/ 542210 w 2345457"/>
                  <a:gd name="connsiteY43" fmla="*/ 628509 h 787086"/>
                  <a:gd name="connsiteX44" fmla="*/ 519350 w 2345457"/>
                  <a:gd name="connsiteY44" fmla="*/ 647559 h 787086"/>
                  <a:gd name="connsiteX45" fmla="*/ 484554 w 2345457"/>
                  <a:gd name="connsiteY45" fmla="*/ 653736 h 787086"/>
                  <a:gd name="connsiteX46" fmla="*/ 414575 w 2345457"/>
                  <a:gd name="connsiteY46" fmla="*/ 693279 h 787086"/>
                  <a:gd name="connsiteX47" fmla="*/ 396924 w 2345457"/>
                  <a:gd name="connsiteY47" fmla="*/ 668976 h 787086"/>
                  <a:gd name="connsiteX48" fmla="*/ 351710 w 2345457"/>
                  <a:gd name="connsiteY48" fmla="*/ 641844 h 787086"/>
                  <a:gd name="connsiteX49" fmla="*/ 284529 w 2345457"/>
                  <a:gd name="connsiteY49" fmla="*/ 651831 h 787086"/>
                  <a:gd name="connsiteX50" fmla="*/ 229042 w 2345457"/>
                  <a:gd name="connsiteY50" fmla="*/ 640335 h 787086"/>
                  <a:gd name="connsiteX51" fmla="*/ 160648 w 2345457"/>
                  <a:gd name="connsiteY51" fmla="*/ 664624 h 787086"/>
                  <a:gd name="connsiteX52" fmla="*/ 130611 w 2345457"/>
                  <a:gd name="connsiteY52" fmla="*/ 644892 h 787086"/>
                  <a:gd name="connsiteX53" fmla="*/ 23453 w 2345457"/>
                  <a:gd name="connsiteY53" fmla="*/ 723299 h 787086"/>
                  <a:gd name="connsiteX54" fmla="*/ 0 w 2345457"/>
                  <a:gd name="connsiteY54" fmla="*/ 685658 h 787086"/>
                  <a:gd name="connsiteX55" fmla="*/ 66081 w 2345457"/>
                  <a:gd name="connsiteY55" fmla="*/ 258479 h 787086"/>
                  <a:gd name="connsiteX56" fmla="*/ 94621 w 2345457"/>
                  <a:gd name="connsiteY56" fmla="*/ 175039 h 787086"/>
                  <a:gd name="connsiteX57" fmla="*/ 92902 w 2345457"/>
                  <a:gd name="connsiteY57" fmla="*/ 152655 h 787086"/>
                  <a:gd name="connsiteX58" fmla="*/ 198802 w 2345457"/>
                  <a:gd name="connsiteY58" fmla="*/ 91713 h 787086"/>
                  <a:gd name="connsiteX59" fmla="*/ 359806 w 2345457"/>
                  <a:gd name="connsiteY59" fmla="*/ 130192 h 787086"/>
                  <a:gd name="connsiteX0" fmla="*/ 359806 w 2345457"/>
                  <a:gd name="connsiteY0" fmla="*/ 130192 h 758510"/>
                  <a:gd name="connsiteX1" fmla="*/ 372157 w 2345457"/>
                  <a:gd name="connsiteY1" fmla="*/ 143906 h 758510"/>
                  <a:gd name="connsiteX2" fmla="*/ 393620 w 2345457"/>
                  <a:gd name="connsiteY2" fmla="*/ 129398 h 758510"/>
                  <a:gd name="connsiteX3" fmla="*/ 412942 w 2345457"/>
                  <a:gd name="connsiteY3" fmla="*/ 151544 h 758510"/>
                  <a:gd name="connsiteX4" fmla="*/ 568966 w 2345457"/>
                  <a:gd name="connsiteY4" fmla="*/ 85345 h 758510"/>
                  <a:gd name="connsiteX5" fmla="*/ 606980 w 2345457"/>
                  <a:gd name="connsiteY5" fmla="*/ 45578 h 758510"/>
                  <a:gd name="connsiteX6" fmla="*/ 639365 w 2345457"/>
                  <a:gd name="connsiteY6" fmla="*/ 30338 h 758510"/>
                  <a:gd name="connsiteX7" fmla="*/ 680918 w 2345457"/>
                  <a:gd name="connsiteY7" fmla="*/ 44117 h 758510"/>
                  <a:gd name="connsiteX8" fmla="*/ 748071 w 2345457"/>
                  <a:gd name="connsiteY8" fmla="*/ 11430 h 758510"/>
                  <a:gd name="connsiteX9" fmla="*/ 775335 w 2345457"/>
                  <a:gd name="connsiteY9" fmla="*/ 9066 h 758510"/>
                  <a:gd name="connsiteX10" fmla="*/ 789263 w 2345457"/>
                  <a:gd name="connsiteY10" fmla="*/ 0 h 758510"/>
                  <a:gd name="connsiteX11" fmla="*/ 856416 w 2345457"/>
                  <a:gd name="connsiteY11" fmla="*/ 30782 h 758510"/>
                  <a:gd name="connsiteX12" fmla="*/ 899788 w 2345457"/>
                  <a:gd name="connsiteY12" fmla="*/ 20575 h 758510"/>
                  <a:gd name="connsiteX13" fmla="*/ 926272 w 2345457"/>
                  <a:gd name="connsiteY13" fmla="*/ 41054 h 758510"/>
                  <a:gd name="connsiteX14" fmla="*/ 976582 w 2345457"/>
                  <a:gd name="connsiteY14" fmla="*/ 8651 h 758510"/>
                  <a:gd name="connsiteX15" fmla="*/ 1055608 w 2345457"/>
                  <a:gd name="connsiteY15" fmla="*/ 84472 h 758510"/>
                  <a:gd name="connsiteX16" fmla="*/ 1073705 w 2345457"/>
                  <a:gd name="connsiteY16" fmla="*/ 137019 h 758510"/>
                  <a:gd name="connsiteX17" fmla="*/ 1128982 w 2345457"/>
                  <a:gd name="connsiteY17" fmla="*/ 158388 h 758510"/>
                  <a:gd name="connsiteX18" fmla="*/ 1177972 w 2345457"/>
                  <a:gd name="connsiteY18" fmla="*/ 213681 h 758510"/>
                  <a:gd name="connsiteX19" fmla="*/ 1202736 w 2345457"/>
                  <a:gd name="connsiteY19" fmla="*/ 217490 h 758510"/>
                  <a:gd name="connsiteX20" fmla="*/ 1326561 w 2345457"/>
                  <a:gd name="connsiteY20" fmla="*/ 192725 h 758510"/>
                  <a:gd name="connsiteX21" fmla="*/ 1404667 w 2345457"/>
                  <a:gd name="connsiteY21" fmla="*/ 158436 h 758510"/>
                  <a:gd name="connsiteX22" fmla="*/ 1452291 w 2345457"/>
                  <a:gd name="connsiteY22" fmla="*/ 164150 h 758510"/>
                  <a:gd name="connsiteX23" fmla="*/ 1465627 w 2345457"/>
                  <a:gd name="connsiteY23" fmla="*/ 143195 h 758510"/>
                  <a:gd name="connsiteX24" fmla="*/ 1528492 w 2345457"/>
                  <a:gd name="connsiteY24" fmla="*/ 156531 h 758510"/>
                  <a:gd name="connsiteX25" fmla="*/ 1574212 w 2345457"/>
                  <a:gd name="connsiteY25" fmla="*/ 129861 h 758510"/>
                  <a:gd name="connsiteX26" fmla="*/ 1602787 w 2345457"/>
                  <a:gd name="connsiteY26" fmla="*/ 152720 h 758510"/>
                  <a:gd name="connsiteX27" fmla="*/ 1694227 w 2345457"/>
                  <a:gd name="connsiteY27" fmla="*/ 156531 h 758510"/>
                  <a:gd name="connsiteX28" fmla="*/ 1709467 w 2345457"/>
                  <a:gd name="connsiteY28" fmla="*/ 167960 h 758510"/>
                  <a:gd name="connsiteX29" fmla="*/ 1724707 w 2345457"/>
                  <a:gd name="connsiteY29" fmla="*/ 158435 h 758510"/>
                  <a:gd name="connsiteX30" fmla="*/ 2311445 w 2345457"/>
                  <a:gd name="connsiteY30" fmla="*/ 211775 h 758510"/>
                  <a:gd name="connsiteX31" fmla="*/ 2294301 w 2345457"/>
                  <a:gd name="connsiteY31" fmla="*/ 333695 h 758510"/>
                  <a:gd name="connsiteX32" fmla="*/ 2265726 w 2345457"/>
                  <a:gd name="connsiteY32" fmla="*/ 463235 h 758510"/>
                  <a:gd name="connsiteX33" fmla="*/ 2252392 w 2345457"/>
                  <a:gd name="connsiteY33" fmla="*/ 644210 h 758510"/>
                  <a:gd name="connsiteX34" fmla="*/ 1966642 w 2345457"/>
                  <a:gd name="connsiteY34" fmla="*/ 758510 h 758510"/>
                  <a:gd name="connsiteX35" fmla="*/ 867457 w 2345457"/>
                  <a:gd name="connsiteY35" fmla="*/ 625161 h 758510"/>
                  <a:gd name="connsiteX36" fmla="*/ 791764 w 2345457"/>
                  <a:gd name="connsiteY36" fmla="*/ 588503 h 758510"/>
                  <a:gd name="connsiteX37" fmla="*/ 768905 w 2345457"/>
                  <a:gd name="connsiteY37" fmla="*/ 577074 h 758510"/>
                  <a:gd name="connsiteX38" fmla="*/ 744140 w 2345457"/>
                  <a:gd name="connsiteY38" fmla="*/ 592314 h 758510"/>
                  <a:gd name="connsiteX39" fmla="*/ 723185 w 2345457"/>
                  <a:gd name="connsiteY39" fmla="*/ 582789 h 758510"/>
                  <a:gd name="connsiteX40" fmla="*/ 698420 w 2345457"/>
                  <a:gd name="connsiteY40" fmla="*/ 605649 h 758510"/>
                  <a:gd name="connsiteX41" fmla="*/ 643175 w 2345457"/>
                  <a:gd name="connsiteY41" fmla="*/ 596124 h 758510"/>
                  <a:gd name="connsiteX42" fmla="*/ 572690 w 2345457"/>
                  <a:gd name="connsiteY42" fmla="*/ 634224 h 758510"/>
                  <a:gd name="connsiteX43" fmla="*/ 542210 w 2345457"/>
                  <a:gd name="connsiteY43" fmla="*/ 628509 h 758510"/>
                  <a:gd name="connsiteX44" fmla="*/ 519350 w 2345457"/>
                  <a:gd name="connsiteY44" fmla="*/ 647559 h 758510"/>
                  <a:gd name="connsiteX45" fmla="*/ 484554 w 2345457"/>
                  <a:gd name="connsiteY45" fmla="*/ 653736 h 758510"/>
                  <a:gd name="connsiteX46" fmla="*/ 414575 w 2345457"/>
                  <a:gd name="connsiteY46" fmla="*/ 693279 h 758510"/>
                  <a:gd name="connsiteX47" fmla="*/ 396924 w 2345457"/>
                  <a:gd name="connsiteY47" fmla="*/ 668976 h 758510"/>
                  <a:gd name="connsiteX48" fmla="*/ 351710 w 2345457"/>
                  <a:gd name="connsiteY48" fmla="*/ 641844 h 758510"/>
                  <a:gd name="connsiteX49" fmla="*/ 284529 w 2345457"/>
                  <a:gd name="connsiteY49" fmla="*/ 651831 h 758510"/>
                  <a:gd name="connsiteX50" fmla="*/ 229042 w 2345457"/>
                  <a:gd name="connsiteY50" fmla="*/ 640335 h 758510"/>
                  <a:gd name="connsiteX51" fmla="*/ 160648 w 2345457"/>
                  <a:gd name="connsiteY51" fmla="*/ 664624 h 758510"/>
                  <a:gd name="connsiteX52" fmla="*/ 130611 w 2345457"/>
                  <a:gd name="connsiteY52" fmla="*/ 644892 h 758510"/>
                  <a:gd name="connsiteX53" fmla="*/ 23453 w 2345457"/>
                  <a:gd name="connsiteY53" fmla="*/ 723299 h 758510"/>
                  <a:gd name="connsiteX54" fmla="*/ 0 w 2345457"/>
                  <a:gd name="connsiteY54" fmla="*/ 685658 h 758510"/>
                  <a:gd name="connsiteX55" fmla="*/ 66081 w 2345457"/>
                  <a:gd name="connsiteY55" fmla="*/ 258479 h 758510"/>
                  <a:gd name="connsiteX56" fmla="*/ 94621 w 2345457"/>
                  <a:gd name="connsiteY56" fmla="*/ 175039 h 758510"/>
                  <a:gd name="connsiteX57" fmla="*/ 92902 w 2345457"/>
                  <a:gd name="connsiteY57" fmla="*/ 152655 h 758510"/>
                  <a:gd name="connsiteX58" fmla="*/ 198802 w 2345457"/>
                  <a:gd name="connsiteY58" fmla="*/ 91713 h 758510"/>
                  <a:gd name="connsiteX59" fmla="*/ 359806 w 2345457"/>
                  <a:gd name="connsiteY59" fmla="*/ 130192 h 758510"/>
                  <a:gd name="connsiteX0" fmla="*/ 359806 w 2345457"/>
                  <a:gd name="connsiteY0" fmla="*/ 130192 h 758510"/>
                  <a:gd name="connsiteX1" fmla="*/ 372157 w 2345457"/>
                  <a:gd name="connsiteY1" fmla="*/ 143906 h 758510"/>
                  <a:gd name="connsiteX2" fmla="*/ 393620 w 2345457"/>
                  <a:gd name="connsiteY2" fmla="*/ 129398 h 758510"/>
                  <a:gd name="connsiteX3" fmla="*/ 412942 w 2345457"/>
                  <a:gd name="connsiteY3" fmla="*/ 151544 h 758510"/>
                  <a:gd name="connsiteX4" fmla="*/ 568966 w 2345457"/>
                  <a:gd name="connsiteY4" fmla="*/ 85345 h 758510"/>
                  <a:gd name="connsiteX5" fmla="*/ 606980 w 2345457"/>
                  <a:gd name="connsiteY5" fmla="*/ 45578 h 758510"/>
                  <a:gd name="connsiteX6" fmla="*/ 639365 w 2345457"/>
                  <a:gd name="connsiteY6" fmla="*/ 30338 h 758510"/>
                  <a:gd name="connsiteX7" fmla="*/ 680918 w 2345457"/>
                  <a:gd name="connsiteY7" fmla="*/ 44117 h 758510"/>
                  <a:gd name="connsiteX8" fmla="*/ 748071 w 2345457"/>
                  <a:gd name="connsiteY8" fmla="*/ 11430 h 758510"/>
                  <a:gd name="connsiteX9" fmla="*/ 775335 w 2345457"/>
                  <a:gd name="connsiteY9" fmla="*/ 9066 h 758510"/>
                  <a:gd name="connsiteX10" fmla="*/ 789263 w 2345457"/>
                  <a:gd name="connsiteY10" fmla="*/ 0 h 758510"/>
                  <a:gd name="connsiteX11" fmla="*/ 856416 w 2345457"/>
                  <a:gd name="connsiteY11" fmla="*/ 30782 h 758510"/>
                  <a:gd name="connsiteX12" fmla="*/ 899788 w 2345457"/>
                  <a:gd name="connsiteY12" fmla="*/ 20575 h 758510"/>
                  <a:gd name="connsiteX13" fmla="*/ 926272 w 2345457"/>
                  <a:gd name="connsiteY13" fmla="*/ 41054 h 758510"/>
                  <a:gd name="connsiteX14" fmla="*/ 976582 w 2345457"/>
                  <a:gd name="connsiteY14" fmla="*/ 8651 h 758510"/>
                  <a:gd name="connsiteX15" fmla="*/ 1055608 w 2345457"/>
                  <a:gd name="connsiteY15" fmla="*/ 84472 h 758510"/>
                  <a:gd name="connsiteX16" fmla="*/ 1073705 w 2345457"/>
                  <a:gd name="connsiteY16" fmla="*/ 137019 h 758510"/>
                  <a:gd name="connsiteX17" fmla="*/ 1128982 w 2345457"/>
                  <a:gd name="connsiteY17" fmla="*/ 158388 h 758510"/>
                  <a:gd name="connsiteX18" fmla="*/ 1177972 w 2345457"/>
                  <a:gd name="connsiteY18" fmla="*/ 213681 h 758510"/>
                  <a:gd name="connsiteX19" fmla="*/ 1202736 w 2345457"/>
                  <a:gd name="connsiteY19" fmla="*/ 217490 h 758510"/>
                  <a:gd name="connsiteX20" fmla="*/ 1326561 w 2345457"/>
                  <a:gd name="connsiteY20" fmla="*/ 192725 h 758510"/>
                  <a:gd name="connsiteX21" fmla="*/ 1404667 w 2345457"/>
                  <a:gd name="connsiteY21" fmla="*/ 158436 h 758510"/>
                  <a:gd name="connsiteX22" fmla="*/ 1452291 w 2345457"/>
                  <a:gd name="connsiteY22" fmla="*/ 164150 h 758510"/>
                  <a:gd name="connsiteX23" fmla="*/ 1465627 w 2345457"/>
                  <a:gd name="connsiteY23" fmla="*/ 143195 h 758510"/>
                  <a:gd name="connsiteX24" fmla="*/ 1528492 w 2345457"/>
                  <a:gd name="connsiteY24" fmla="*/ 156531 h 758510"/>
                  <a:gd name="connsiteX25" fmla="*/ 1574212 w 2345457"/>
                  <a:gd name="connsiteY25" fmla="*/ 129861 h 758510"/>
                  <a:gd name="connsiteX26" fmla="*/ 1602787 w 2345457"/>
                  <a:gd name="connsiteY26" fmla="*/ 152720 h 758510"/>
                  <a:gd name="connsiteX27" fmla="*/ 1694227 w 2345457"/>
                  <a:gd name="connsiteY27" fmla="*/ 156531 h 758510"/>
                  <a:gd name="connsiteX28" fmla="*/ 1709467 w 2345457"/>
                  <a:gd name="connsiteY28" fmla="*/ 167960 h 758510"/>
                  <a:gd name="connsiteX29" fmla="*/ 1724707 w 2345457"/>
                  <a:gd name="connsiteY29" fmla="*/ 158435 h 758510"/>
                  <a:gd name="connsiteX30" fmla="*/ 2311445 w 2345457"/>
                  <a:gd name="connsiteY30" fmla="*/ 211775 h 758510"/>
                  <a:gd name="connsiteX31" fmla="*/ 2294301 w 2345457"/>
                  <a:gd name="connsiteY31" fmla="*/ 333695 h 758510"/>
                  <a:gd name="connsiteX32" fmla="*/ 2265726 w 2345457"/>
                  <a:gd name="connsiteY32" fmla="*/ 463235 h 758510"/>
                  <a:gd name="connsiteX33" fmla="*/ 2252392 w 2345457"/>
                  <a:gd name="connsiteY33" fmla="*/ 644210 h 758510"/>
                  <a:gd name="connsiteX34" fmla="*/ 1966642 w 2345457"/>
                  <a:gd name="connsiteY34" fmla="*/ 758510 h 758510"/>
                  <a:gd name="connsiteX35" fmla="*/ 876982 w 2345457"/>
                  <a:gd name="connsiteY35" fmla="*/ 627066 h 758510"/>
                  <a:gd name="connsiteX36" fmla="*/ 791764 w 2345457"/>
                  <a:gd name="connsiteY36" fmla="*/ 588503 h 758510"/>
                  <a:gd name="connsiteX37" fmla="*/ 768905 w 2345457"/>
                  <a:gd name="connsiteY37" fmla="*/ 577074 h 758510"/>
                  <a:gd name="connsiteX38" fmla="*/ 744140 w 2345457"/>
                  <a:gd name="connsiteY38" fmla="*/ 592314 h 758510"/>
                  <a:gd name="connsiteX39" fmla="*/ 723185 w 2345457"/>
                  <a:gd name="connsiteY39" fmla="*/ 582789 h 758510"/>
                  <a:gd name="connsiteX40" fmla="*/ 698420 w 2345457"/>
                  <a:gd name="connsiteY40" fmla="*/ 605649 h 758510"/>
                  <a:gd name="connsiteX41" fmla="*/ 643175 w 2345457"/>
                  <a:gd name="connsiteY41" fmla="*/ 596124 h 758510"/>
                  <a:gd name="connsiteX42" fmla="*/ 572690 w 2345457"/>
                  <a:gd name="connsiteY42" fmla="*/ 634224 h 758510"/>
                  <a:gd name="connsiteX43" fmla="*/ 542210 w 2345457"/>
                  <a:gd name="connsiteY43" fmla="*/ 628509 h 758510"/>
                  <a:gd name="connsiteX44" fmla="*/ 519350 w 2345457"/>
                  <a:gd name="connsiteY44" fmla="*/ 647559 h 758510"/>
                  <a:gd name="connsiteX45" fmla="*/ 484554 w 2345457"/>
                  <a:gd name="connsiteY45" fmla="*/ 653736 h 758510"/>
                  <a:gd name="connsiteX46" fmla="*/ 414575 w 2345457"/>
                  <a:gd name="connsiteY46" fmla="*/ 693279 h 758510"/>
                  <a:gd name="connsiteX47" fmla="*/ 396924 w 2345457"/>
                  <a:gd name="connsiteY47" fmla="*/ 668976 h 758510"/>
                  <a:gd name="connsiteX48" fmla="*/ 351710 w 2345457"/>
                  <a:gd name="connsiteY48" fmla="*/ 641844 h 758510"/>
                  <a:gd name="connsiteX49" fmla="*/ 284529 w 2345457"/>
                  <a:gd name="connsiteY49" fmla="*/ 651831 h 758510"/>
                  <a:gd name="connsiteX50" fmla="*/ 229042 w 2345457"/>
                  <a:gd name="connsiteY50" fmla="*/ 640335 h 758510"/>
                  <a:gd name="connsiteX51" fmla="*/ 160648 w 2345457"/>
                  <a:gd name="connsiteY51" fmla="*/ 664624 h 758510"/>
                  <a:gd name="connsiteX52" fmla="*/ 130611 w 2345457"/>
                  <a:gd name="connsiteY52" fmla="*/ 644892 h 758510"/>
                  <a:gd name="connsiteX53" fmla="*/ 23453 w 2345457"/>
                  <a:gd name="connsiteY53" fmla="*/ 723299 h 758510"/>
                  <a:gd name="connsiteX54" fmla="*/ 0 w 2345457"/>
                  <a:gd name="connsiteY54" fmla="*/ 685658 h 758510"/>
                  <a:gd name="connsiteX55" fmla="*/ 66081 w 2345457"/>
                  <a:gd name="connsiteY55" fmla="*/ 258479 h 758510"/>
                  <a:gd name="connsiteX56" fmla="*/ 94621 w 2345457"/>
                  <a:gd name="connsiteY56" fmla="*/ 175039 h 758510"/>
                  <a:gd name="connsiteX57" fmla="*/ 92902 w 2345457"/>
                  <a:gd name="connsiteY57" fmla="*/ 152655 h 758510"/>
                  <a:gd name="connsiteX58" fmla="*/ 198802 w 2345457"/>
                  <a:gd name="connsiteY58" fmla="*/ 91713 h 758510"/>
                  <a:gd name="connsiteX59" fmla="*/ 359806 w 2345457"/>
                  <a:gd name="connsiteY59" fmla="*/ 130192 h 758510"/>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842692 w 2345457"/>
                  <a:gd name="connsiteY34" fmla="*/ 531815 h 723299"/>
                  <a:gd name="connsiteX35" fmla="*/ 876982 w 2345457"/>
                  <a:gd name="connsiteY35" fmla="*/ 627066 h 723299"/>
                  <a:gd name="connsiteX36" fmla="*/ 791764 w 2345457"/>
                  <a:gd name="connsiteY36" fmla="*/ 588503 h 723299"/>
                  <a:gd name="connsiteX37" fmla="*/ 768905 w 2345457"/>
                  <a:gd name="connsiteY37" fmla="*/ 577074 h 723299"/>
                  <a:gd name="connsiteX38" fmla="*/ 744140 w 2345457"/>
                  <a:gd name="connsiteY38" fmla="*/ 592314 h 723299"/>
                  <a:gd name="connsiteX39" fmla="*/ 723185 w 2345457"/>
                  <a:gd name="connsiteY39" fmla="*/ 582789 h 723299"/>
                  <a:gd name="connsiteX40" fmla="*/ 698420 w 2345457"/>
                  <a:gd name="connsiteY40" fmla="*/ 605649 h 723299"/>
                  <a:gd name="connsiteX41" fmla="*/ 643175 w 2345457"/>
                  <a:gd name="connsiteY41" fmla="*/ 596124 h 723299"/>
                  <a:gd name="connsiteX42" fmla="*/ 572690 w 2345457"/>
                  <a:gd name="connsiteY42" fmla="*/ 634224 h 723299"/>
                  <a:gd name="connsiteX43" fmla="*/ 542210 w 2345457"/>
                  <a:gd name="connsiteY43" fmla="*/ 628509 h 723299"/>
                  <a:gd name="connsiteX44" fmla="*/ 519350 w 2345457"/>
                  <a:gd name="connsiteY44" fmla="*/ 647559 h 723299"/>
                  <a:gd name="connsiteX45" fmla="*/ 484554 w 2345457"/>
                  <a:gd name="connsiteY45" fmla="*/ 653736 h 723299"/>
                  <a:gd name="connsiteX46" fmla="*/ 414575 w 2345457"/>
                  <a:gd name="connsiteY46" fmla="*/ 693279 h 723299"/>
                  <a:gd name="connsiteX47" fmla="*/ 396924 w 2345457"/>
                  <a:gd name="connsiteY47" fmla="*/ 668976 h 723299"/>
                  <a:gd name="connsiteX48" fmla="*/ 351710 w 2345457"/>
                  <a:gd name="connsiteY48" fmla="*/ 641844 h 723299"/>
                  <a:gd name="connsiteX49" fmla="*/ 284529 w 2345457"/>
                  <a:gd name="connsiteY49" fmla="*/ 651831 h 723299"/>
                  <a:gd name="connsiteX50" fmla="*/ 229042 w 2345457"/>
                  <a:gd name="connsiteY50" fmla="*/ 640335 h 723299"/>
                  <a:gd name="connsiteX51" fmla="*/ 160648 w 2345457"/>
                  <a:gd name="connsiteY51" fmla="*/ 664624 h 723299"/>
                  <a:gd name="connsiteX52" fmla="*/ 130611 w 2345457"/>
                  <a:gd name="connsiteY52" fmla="*/ 644892 h 723299"/>
                  <a:gd name="connsiteX53" fmla="*/ 23453 w 2345457"/>
                  <a:gd name="connsiteY53" fmla="*/ 723299 h 723299"/>
                  <a:gd name="connsiteX54" fmla="*/ 0 w 2345457"/>
                  <a:gd name="connsiteY54" fmla="*/ 685658 h 723299"/>
                  <a:gd name="connsiteX55" fmla="*/ 66081 w 2345457"/>
                  <a:gd name="connsiteY55" fmla="*/ 258479 h 723299"/>
                  <a:gd name="connsiteX56" fmla="*/ 94621 w 2345457"/>
                  <a:gd name="connsiteY56" fmla="*/ 175039 h 723299"/>
                  <a:gd name="connsiteX57" fmla="*/ 92902 w 2345457"/>
                  <a:gd name="connsiteY57" fmla="*/ 152655 h 723299"/>
                  <a:gd name="connsiteX58" fmla="*/ 198802 w 2345457"/>
                  <a:gd name="connsiteY58" fmla="*/ 91713 h 723299"/>
                  <a:gd name="connsiteX59" fmla="*/ 359806 w 2345457"/>
                  <a:gd name="connsiteY5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842692 w 2345457"/>
                  <a:gd name="connsiteY34" fmla="*/ 531815 h 723299"/>
                  <a:gd name="connsiteX35" fmla="*/ 876982 w 2345457"/>
                  <a:gd name="connsiteY35" fmla="*/ 627066 h 723299"/>
                  <a:gd name="connsiteX36" fmla="*/ 791764 w 2345457"/>
                  <a:gd name="connsiteY36" fmla="*/ 588503 h 723299"/>
                  <a:gd name="connsiteX37" fmla="*/ 768905 w 2345457"/>
                  <a:gd name="connsiteY37" fmla="*/ 577074 h 723299"/>
                  <a:gd name="connsiteX38" fmla="*/ 744140 w 2345457"/>
                  <a:gd name="connsiteY38" fmla="*/ 592314 h 723299"/>
                  <a:gd name="connsiteX39" fmla="*/ 723185 w 2345457"/>
                  <a:gd name="connsiteY39" fmla="*/ 582789 h 723299"/>
                  <a:gd name="connsiteX40" fmla="*/ 698420 w 2345457"/>
                  <a:gd name="connsiteY40" fmla="*/ 605649 h 723299"/>
                  <a:gd name="connsiteX41" fmla="*/ 643175 w 2345457"/>
                  <a:gd name="connsiteY41" fmla="*/ 596124 h 723299"/>
                  <a:gd name="connsiteX42" fmla="*/ 572690 w 2345457"/>
                  <a:gd name="connsiteY42" fmla="*/ 634224 h 723299"/>
                  <a:gd name="connsiteX43" fmla="*/ 542210 w 2345457"/>
                  <a:gd name="connsiteY43" fmla="*/ 628509 h 723299"/>
                  <a:gd name="connsiteX44" fmla="*/ 519350 w 2345457"/>
                  <a:gd name="connsiteY44" fmla="*/ 647559 h 723299"/>
                  <a:gd name="connsiteX45" fmla="*/ 484554 w 2345457"/>
                  <a:gd name="connsiteY45" fmla="*/ 653736 h 723299"/>
                  <a:gd name="connsiteX46" fmla="*/ 414575 w 2345457"/>
                  <a:gd name="connsiteY46" fmla="*/ 693279 h 723299"/>
                  <a:gd name="connsiteX47" fmla="*/ 396924 w 2345457"/>
                  <a:gd name="connsiteY47" fmla="*/ 668976 h 723299"/>
                  <a:gd name="connsiteX48" fmla="*/ 351710 w 2345457"/>
                  <a:gd name="connsiteY48" fmla="*/ 641844 h 723299"/>
                  <a:gd name="connsiteX49" fmla="*/ 284529 w 2345457"/>
                  <a:gd name="connsiteY49" fmla="*/ 651831 h 723299"/>
                  <a:gd name="connsiteX50" fmla="*/ 229042 w 2345457"/>
                  <a:gd name="connsiteY50" fmla="*/ 640335 h 723299"/>
                  <a:gd name="connsiteX51" fmla="*/ 160648 w 2345457"/>
                  <a:gd name="connsiteY51" fmla="*/ 664624 h 723299"/>
                  <a:gd name="connsiteX52" fmla="*/ 130611 w 2345457"/>
                  <a:gd name="connsiteY52" fmla="*/ 644892 h 723299"/>
                  <a:gd name="connsiteX53" fmla="*/ 23453 w 2345457"/>
                  <a:gd name="connsiteY53" fmla="*/ 723299 h 723299"/>
                  <a:gd name="connsiteX54" fmla="*/ 0 w 2345457"/>
                  <a:gd name="connsiteY54" fmla="*/ 685658 h 723299"/>
                  <a:gd name="connsiteX55" fmla="*/ 66081 w 2345457"/>
                  <a:gd name="connsiteY55" fmla="*/ 258479 h 723299"/>
                  <a:gd name="connsiteX56" fmla="*/ 94621 w 2345457"/>
                  <a:gd name="connsiteY56" fmla="*/ 175039 h 723299"/>
                  <a:gd name="connsiteX57" fmla="*/ 92902 w 2345457"/>
                  <a:gd name="connsiteY57" fmla="*/ 152655 h 723299"/>
                  <a:gd name="connsiteX58" fmla="*/ 198802 w 2345457"/>
                  <a:gd name="connsiteY58" fmla="*/ 91713 h 723299"/>
                  <a:gd name="connsiteX59" fmla="*/ 359806 w 2345457"/>
                  <a:gd name="connsiteY5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842692 w 2345457"/>
                  <a:gd name="connsiteY34" fmla="*/ 531815 h 723299"/>
                  <a:gd name="connsiteX35" fmla="*/ 876982 w 2345457"/>
                  <a:gd name="connsiteY35" fmla="*/ 627066 h 723299"/>
                  <a:gd name="connsiteX36" fmla="*/ 791764 w 2345457"/>
                  <a:gd name="connsiteY36" fmla="*/ 588503 h 723299"/>
                  <a:gd name="connsiteX37" fmla="*/ 768905 w 2345457"/>
                  <a:gd name="connsiteY37" fmla="*/ 577074 h 723299"/>
                  <a:gd name="connsiteX38" fmla="*/ 744140 w 2345457"/>
                  <a:gd name="connsiteY38" fmla="*/ 592314 h 723299"/>
                  <a:gd name="connsiteX39" fmla="*/ 723185 w 2345457"/>
                  <a:gd name="connsiteY39" fmla="*/ 582789 h 723299"/>
                  <a:gd name="connsiteX40" fmla="*/ 698420 w 2345457"/>
                  <a:gd name="connsiteY40" fmla="*/ 605649 h 723299"/>
                  <a:gd name="connsiteX41" fmla="*/ 643175 w 2345457"/>
                  <a:gd name="connsiteY41" fmla="*/ 596124 h 723299"/>
                  <a:gd name="connsiteX42" fmla="*/ 572690 w 2345457"/>
                  <a:gd name="connsiteY42" fmla="*/ 634224 h 723299"/>
                  <a:gd name="connsiteX43" fmla="*/ 542210 w 2345457"/>
                  <a:gd name="connsiteY43" fmla="*/ 628509 h 723299"/>
                  <a:gd name="connsiteX44" fmla="*/ 519350 w 2345457"/>
                  <a:gd name="connsiteY44" fmla="*/ 647559 h 723299"/>
                  <a:gd name="connsiteX45" fmla="*/ 484554 w 2345457"/>
                  <a:gd name="connsiteY45" fmla="*/ 653736 h 723299"/>
                  <a:gd name="connsiteX46" fmla="*/ 414575 w 2345457"/>
                  <a:gd name="connsiteY46" fmla="*/ 693279 h 723299"/>
                  <a:gd name="connsiteX47" fmla="*/ 396924 w 2345457"/>
                  <a:gd name="connsiteY47" fmla="*/ 668976 h 723299"/>
                  <a:gd name="connsiteX48" fmla="*/ 351710 w 2345457"/>
                  <a:gd name="connsiteY48" fmla="*/ 641844 h 723299"/>
                  <a:gd name="connsiteX49" fmla="*/ 284529 w 2345457"/>
                  <a:gd name="connsiteY49" fmla="*/ 651831 h 723299"/>
                  <a:gd name="connsiteX50" fmla="*/ 229042 w 2345457"/>
                  <a:gd name="connsiteY50" fmla="*/ 640335 h 723299"/>
                  <a:gd name="connsiteX51" fmla="*/ 160648 w 2345457"/>
                  <a:gd name="connsiteY51" fmla="*/ 664624 h 723299"/>
                  <a:gd name="connsiteX52" fmla="*/ 130611 w 2345457"/>
                  <a:gd name="connsiteY52" fmla="*/ 644892 h 723299"/>
                  <a:gd name="connsiteX53" fmla="*/ 23453 w 2345457"/>
                  <a:gd name="connsiteY53" fmla="*/ 723299 h 723299"/>
                  <a:gd name="connsiteX54" fmla="*/ 0 w 2345457"/>
                  <a:gd name="connsiteY54" fmla="*/ 685658 h 723299"/>
                  <a:gd name="connsiteX55" fmla="*/ 66081 w 2345457"/>
                  <a:gd name="connsiteY55" fmla="*/ 258479 h 723299"/>
                  <a:gd name="connsiteX56" fmla="*/ 94621 w 2345457"/>
                  <a:gd name="connsiteY56" fmla="*/ 175039 h 723299"/>
                  <a:gd name="connsiteX57" fmla="*/ 92902 w 2345457"/>
                  <a:gd name="connsiteY57" fmla="*/ 152655 h 723299"/>
                  <a:gd name="connsiteX58" fmla="*/ 198802 w 2345457"/>
                  <a:gd name="connsiteY58" fmla="*/ 91713 h 723299"/>
                  <a:gd name="connsiteX59" fmla="*/ 359806 w 2345457"/>
                  <a:gd name="connsiteY5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842692 w 2345457"/>
                  <a:gd name="connsiteY34" fmla="*/ 531815 h 723299"/>
                  <a:gd name="connsiteX35" fmla="*/ 876982 w 2345457"/>
                  <a:gd name="connsiteY35" fmla="*/ 627066 h 723299"/>
                  <a:gd name="connsiteX36" fmla="*/ 791764 w 2345457"/>
                  <a:gd name="connsiteY36" fmla="*/ 588503 h 723299"/>
                  <a:gd name="connsiteX37" fmla="*/ 768905 w 2345457"/>
                  <a:gd name="connsiteY37" fmla="*/ 577074 h 723299"/>
                  <a:gd name="connsiteX38" fmla="*/ 744140 w 2345457"/>
                  <a:gd name="connsiteY38" fmla="*/ 592314 h 723299"/>
                  <a:gd name="connsiteX39" fmla="*/ 723185 w 2345457"/>
                  <a:gd name="connsiteY39" fmla="*/ 582789 h 723299"/>
                  <a:gd name="connsiteX40" fmla="*/ 698420 w 2345457"/>
                  <a:gd name="connsiteY40" fmla="*/ 605649 h 723299"/>
                  <a:gd name="connsiteX41" fmla="*/ 643175 w 2345457"/>
                  <a:gd name="connsiteY41" fmla="*/ 596124 h 723299"/>
                  <a:gd name="connsiteX42" fmla="*/ 572690 w 2345457"/>
                  <a:gd name="connsiteY42" fmla="*/ 634224 h 723299"/>
                  <a:gd name="connsiteX43" fmla="*/ 542210 w 2345457"/>
                  <a:gd name="connsiteY43" fmla="*/ 628509 h 723299"/>
                  <a:gd name="connsiteX44" fmla="*/ 519350 w 2345457"/>
                  <a:gd name="connsiteY44" fmla="*/ 647559 h 723299"/>
                  <a:gd name="connsiteX45" fmla="*/ 484554 w 2345457"/>
                  <a:gd name="connsiteY45" fmla="*/ 653736 h 723299"/>
                  <a:gd name="connsiteX46" fmla="*/ 414575 w 2345457"/>
                  <a:gd name="connsiteY46" fmla="*/ 693279 h 723299"/>
                  <a:gd name="connsiteX47" fmla="*/ 396924 w 2345457"/>
                  <a:gd name="connsiteY47" fmla="*/ 668976 h 723299"/>
                  <a:gd name="connsiteX48" fmla="*/ 351710 w 2345457"/>
                  <a:gd name="connsiteY48" fmla="*/ 641844 h 723299"/>
                  <a:gd name="connsiteX49" fmla="*/ 284529 w 2345457"/>
                  <a:gd name="connsiteY49" fmla="*/ 651831 h 723299"/>
                  <a:gd name="connsiteX50" fmla="*/ 229042 w 2345457"/>
                  <a:gd name="connsiteY50" fmla="*/ 640335 h 723299"/>
                  <a:gd name="connsiteX51" fmla="*/ 160648 w 2345457"/>
                  <a:gd name="connsiteY51" fmla="*/ 664624 h 723299"/>
                  <a:gd name="connsiteX52" fmla="*/ 130611 w 2345457"/>
                  <a:gd name="connsiteY52" fmla="*/ 644892 h 723299"/>
                  <a:gd name="connsiteX53" fmla="*/ 23453 w 2345457"/>
                  <a:gd name="connsiteY53" fmla="*/ 723299 h 723299"/>
                  <a:gd name="connsiteX54" fmla="*/ 0 w 2345457"/>
                  <a:gd name="connsiteY54" fmla="*/ 685658 h 723299"/>
                  <a:gd name="connsiteX55" fmla="*/ 66081 w 2345457"/>
                  <a:gd name="connsiteY55" fmla="*/ 258479 h 723299"/>
                  <a:gd name="connsiteX56" fmla="*/ 94621 w 2345457"/>
                  <a:gd name="connsiteY56" fmla="*/ 175039 h 723299"/>
                  <a:gd name="connsiteX57" fmla="*/ 92902 w 2345457"/>
                  <a:gd name="connsiteY57" fmla="*/ 152655 h 723299"/>
                  <a:gd name="connsiteX58" fmla="*/ 198802 w 2345457"/>
                  <a:gd name="connsiteY58" fmla="*/ 91713 h 723299"/>
                  <a:gd name="connsiteX59" fmla="*/ 359806 w 2345457"/>
                  <a:gd name="connsiteY5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842692 w 2345457"/>
                  <a:gd name="connsiteY34" fmla="*/ 531815 h 723299"/>
                  <a:gd name="connsiteX35" fmla="*/ 876982 w 2345457"/>
                  <a:gd name="connsiteY35" fmla="*/ 627066 h 723299"/>
                  <a:gd name="connsiteX36" fmla="*/ 791764 w 2345457"/>
                  <a:gd name="connsiteY36" fmla="*/ 588503 h 723299"/>
                  <a:gd name="connsiteX37" fmla="*/ 768905 w 2345457"/>
                  <a:gd name="connsiteY37" fmla="*/ 577074 h 723299"/>
                  <a:gd name="connsiteX38" fmla="*/ 744140 w 2345457"/>
                  <a:gd name="connsiteY38" fmla="*/ 592314 h 723299"/>
                  <a:gd name="connsiteX39" fmla="*/ 723185 w 2345457"/>
                  <a:gd name="connsiteY39" fmla="*/ 582789 h 723299"/>
                  <a:gd name="connsiteX40" fmla="*/ 698420 w 2345457"/>
                  <a:gd name="connsiteY40" fmla="*/ 605649 h 723299"/>
                  <a:gd name="connsiteX41" fmla="*/ 643175 w 2345457"/>
                  <a:gd name="connsiteY41" fmla="*/ 596124 h 723299"/>
                  <a:gd name="connsiteX42" fmla="*/ 572690 w 2345457"/>
                  <a:gd name="connsiteY42" fmla="*/ 634224 h 723299"/>
                  <a:gd name="connsiteX43" fmla="*/ 542210 w 2345457"/>
                  <a:gd name="connsiteY43" fmla="*/ 628509 h 723299"/>
                  <a:gd name="connsiteX44" fmla="*/ 519350 w 2345457"/>
                  <a:gd name="connsiteY44" fmla="*/ 647559 h 723299"/>
                  <a:gd name="connsiteX45" fmla="*/ 484554 w 2345457"/>
                  <a:gd name="connsiteY45" fmla="*/ 653736 h 723299"/>
                  <a:gd name="connsiteX46" fmla="*/ 414575 w 2345457"/>
                  <a:gd name="connsiteY46" fmla="*/ 693279 h 723299"/>
                  <a:gd name="connsiteX47" fmla="*/ 396924 w 2345457"/>
                  <a:gd name="connsiteY47" fmla="*/ 668976 h 723299"/>
                  <a:gd name="connsiteX48" fmla="*/ 351710 w 2345457"/>
                  <a:gd name="connsiteY48" fmla="*/ 641844 h 723299"/>
                  <a:gd name="connsiteX49" fmla="*/ 284529 w 2345457"/>
                  <a:gd name="connsiteY49" fmla="*/ 651831 h 723299"/>
                  <a:gd name="connsiteX50" fmla="*/ 229042 w 2345457"/>
                  <a:gd name="connsiteY50" fmla="*/ 640335 h 723299"/>
                  <a:gd name="connsiteX51" fmla="*/ 160648 w 2345457"/>
                  <a:gd name="connsiteY51" fmla="*/ 664624 h 723299"/>
                  <a:gd name="connsiteX52" fmla="*/ 130611 w 2345457"/>
                  <a:gd name="connsiteY52" fmla="*/ 644892 h 723299"/>
                  <a:gd name="connsiteX53" fmla="*/ 23453 w 2345457"/>
                  <a:gd name="connsiteY53" fmla="*/ 723299 h 723299"/>
                  <a:gd name="connsiteX54" fmla="*/ 0 w 2345457"/>
                  <a:gd name="connsiteY54" fmla="*/ 685658 h 723299"/>
                  <a:gd name="connsiteX55" fmla="*/ 66081 w 2345457"/>
                  <a:gd name="connsiteY55" fmla="*/ 258479 h 723299"/>
                  <a:gd name="connsiteX56" fmla="*/ 94621 w 2345457"/>
                  <a:gd name="connsiteY56" fmla="*/ 175039 h 723299"/>
                  <a:gd name="connsiteX57" fmla="*/ 92902 w 2345457"/>
                  <a:gd name="connsiteY57" fmla="*/ 152655 h 723299"/>
                  <a:gd name="connsiteX58" fmla="*/ 198802 w 2345457"/>
                  <a:gd name="connsiteY58" fmla="*/ 91713 h 723299"/>
                  <a:gd name="connsiteX59" fmla="*/ 359806 w 2345457"/>
                  <a:gd name="connsiteY59" fmla="*/ 130192 h 723299"/>
                  <a:gd name="connsiteX0" fmla="*/ 359806 w 2364426"/>
                  <a:gd name="connsiteY0" fmla="*/ 130192 h 723299"/>
                  <a:gd name="connsiteX1" fmla="*/ 372157 w 2364426"/>
                  <a:gd name="connsiteY1" fmla="*/ 143906 h 723299"/>
                  <a:gd name="connsiteX2" fmla="*/ 393620 w 2364426"/>
                  <a:gd name="connsiteY2" fmla="*/ 129398 h 723299"/>
                  <a:gd name="connsiteX3" fmla="*/ 412942 w 2364426"/>
                  <a:gd name="connsiteY3" fmla="*/ 151544 h 723299"/>
                  <a:gd name="connsiteX4" fmla="*/ 568966 w 2364426"/>
                  <a:gd name="connsiteY4" fmla="*/ 85345 h 723299"/>
                  <a:gd name="connsiteX5" fmla="*/ 606980 w 2364426"/>
                  <a:gd name="connsiteY5" fmla="*/ 45578 h 723299"/>
                  <a:gd name="connsiteX6" fmla="*/ 639365 w 2364426"/>
                  <a:gd name="connsiteY6" fmla="*/ 30338 h 723299"/>
                  <a:gd name="connsiteX7" fmla="*/ 680918 w 2364426"/>
                  <a:gd name="connsiteY7" fmla="*/ 44117 h 723299"/>
                  <a:gd name="connsiteX8" fmla="*/ 748071 w 2364426"/>
                  <a:gd name="connsiteY8" fmla="*/ 11430 h 723299"/>
                  <a:gd name="connsiteX9" fmla="*/ 775335 w 2364426"/>
                  <a:gd name="connsiteY9" fmla="*/ 9066 h 723299"/>
                  <a:gd name="connsiteX10" fmla="*/ 789263 w 2364426"/>
                  <a:gd name="connsiteY10" fmla="*/ 0 h 723299"/>
                  <a:gd name="connsiteX11" fmla="*/ 856416 w 2364426"/>
                  <a:gd name="connsiteY11" fmla="*/ 30782 h 723299"/>
                  <a:gd name="connsiteX12" fmla="*/ 899788 w 2364426"/>
                  <a:gd name="connsiteY12" fmla="*/ 20575 h 723299"/>
                  <a:gd name="connsiteX13" fmla="*/ 926272 w 2364426"/>
                  <a:gd name="connsiteY13" fmla="*/ 41054 h 723299"/>
                  <a:gd name="connsiteX14" fmla="*/ 976582 w 2364426"/>
                  <a:gd name="connsiteY14" fmla="*/ 8651 h 723299"/>
                  <a:gd name="connsiteX15" fmla="*/ 1055608 w 2364426"/>
                  <a:gd name="connsiteY15" fmla="*/ 84472 h 723299"/>
                  <a:gd name="connsiteX16" fmla="*/ 1073705 w 2364426"/>
                  <a:gd name="connsiteY16" fmla="*/ 137019 h 723299"/>
                  <a:gd name="connsiteX17" fmla="*/ 1128982 w 2364426"/>
                  <a:gd name="connsiteY17" fmla="*/ 158388 h 723299"/>
                  <a:gd name="connsiteX18" fmla="*/ 1177972 w 2364426"/>
                  <a:gd name="connsiteY18" fmla="*/ 213681 h 723299"/>
                  <a:gd name="connsiteX19" fmla="*/ 1202736 w 2364426"/>
                  <a:gd name="connsiteY19" fmla="*/ 217490 h 723299"/>
                  <a:gd name="connsiteX20" fmla="*/ 1326561 w 2364426"/>
                  <a:gd name="connsiteY20" fmla="*/ 192725 h 723299"/>
                  <a:gd name="connsiteX21" fmla="*/ 1404667 w 2364426"/>
                  <a:gd name="connsiteY21" fmla="*/ 158436 h 723299"/>
                  <a:gd name="connsiteX22" fmla="*/ 1452291 w 2364426"/>
                  <a:gd name="connsiteY22" fmla="*/ 164150 h 723299"/>
                  <a:gd name="connsiteX23" fmla="*/ 1465627 w 2364426"/>
                  <a:gd name="connsiteY23" fmla="*/ 143195 h 723299"/>
                  <a:gd name="connsiteX24" fmla="*/ 1528492 w 2364426"/>
                  <a:gd name="connsiteY24" fmla="*/ 156531 h 723299"/>
                  <a:gd name="connsiteX25" fmla="*/ 1574212 w 2364426"/>
                  <a:gd name="connsiteY25" fmla="*/ 129861 h 723299"/>
                  <a:gd name="connsiteX26" fmla="*/ 1602787 w 2364426"/>
                  <a:gd name="connsiteY26" fmla="*/ 152720 h 723299"/>
                  <a:gd name="connsiteX27" fmla="*/ 1694227 w 2364426"/>
                  <a:gd name="connsiteY27" fmla="*/ 156531 h 723299"/>
                  <a:gd name="connsiteX28" fmla="*/ 1709467 w 2364426"/>
                  <a:gd name="connsiteY28" fmla="*/ 167960 h 723299"/>
                  <a:gd name="connsiteX29" fmla="*/ 1724707 w 2364426"/>
                  <a:gd name="connsiteY29" fmla="*/ 158435 h 723299"/>
                  <a:gd name="connsiteX30" fmla="*/ 2311445 w 2364426"/>
                  <a:gd name="connsiteY30" fmla="*/ 211775 h 723299"/>
                  <a:gd name="connsiteX31" fmla="*/ 2294301 w 2364426"/>
                  <a:gd name="connsiteY31" fmla="*/ 333695 h 723299"/>
                  <a:gd name="connsiteX32" fmla="*/ 2265726 w 2364426"/>
                  <a:gd name="connsiteY32" fmla="*/ 463235 h 723299"/>
                  <a:gd name="connsiteX33" fmla="*/ 2252392 w 2364426"/>
                  <a:gd name="connsiteY33" fmla="*/ 644210 h 723299"/>
                  <a:gd name="connsiteX34" fmla="*/ 838880 w 2364426"/>
                  <a:gd name="connsiteY34" fmla="*/ 497526 h 723299"/>
                  <a:gd name="connsiteX35" fmla="*/ 842692 w 2364426"/>
                  <a:gd name="connsiteY35" fmla="*/ 531815 h 723299"/>
                  <a:gd name="connsiteX36" fmla="*/ 876982 w 2364426"/>
                  <a:gd name="connsiteY36" fmla="*/ 627066 h 723299"/>
                  <a:gd name="connsiteX37" fmla="*/ 791764 w 2364426"/>
                  <a:gd name="connsiteY37" fmla="*/ 588503 h 723299"/>
                  <a:gd name="connsiteX38" fmla="*/ 768905 w 2364426"/>
                  <a:gd name="connsiteY38" fmla="*/ 577074 h 723299"/>
                  <a:gd name="connsiteX39" fmla="*/ 744140 w 2364426"/>
                  <a:gd name="connsiteY39" fmla="*/ 592314 h 723299"/>
                  <a:gd name="connsiteX40" fmla="*/ 723185 w 2364426"/>
                  <a:gd name="connsiteY40" fmla="*/ 582789 h 723299"/>
                  <a:gd name="connsiteX41" fmla="*/ 698420 w 2364426"/>
                  <a:gd name="connsiteY41" fmla="*/ 605649 h 723299"/>
                  <a:gd name="connsiteX42" fmla="*/ 643175 w 2364426"/>
                  <a:gd name="connsiteY42" fmla="*/ 596124 h 723299"/>
                  <a:gd name="connsiteX43" fmla="*/ 572690 w 2364426"/>
                  <a:gd name="connsiteY43" fmla="*/ 634224 h 723299"/>
                  <a:gd name="connsiteX44" fmla="*/ 542210 w 2364426"/>
                  <a:gd name="connsiteY44" fmla="*/ 628509 h 723299"/>
                  <a:gd name="connsiteX45" fmla="*/ 519350 w 2364426"/>
                  <a:gd name="connsiteY45" fmla="*/ 647559 h 723299"/>
                  <a:gd name="connsiteX46" fmla="*/ 484554 w 2364426"/>
                  <a:gd name="connsiteY46" fmla="*/ 653736 h 723299"/>
                  <a:gd name="connsiteX47" fmla="*/ 414575 w 2364426"/>
                  <a:gd name="connsiteY47" fmla="*/ 693279 h 723299"/>
                  <a:gd name="connsiteX48" fmla="*/ 396924 w 2364426"/>
                  <a:gd name="connsiteY48" fmla="*/ 668976 h 723299"/>
                  <a:gd name="connsiteX49" fmla="*/ 351710 w 2364426"/>
                  <a:gd name="connsiteY49" fmla="*/ 641844 h 723299"/>
                  <a:gd name="connsiteX50" fmla="*/ 284529 w 2364426"/>
                  <a:gd name="connsiteY50" fmla="*/ 651831 h 723299"/>
                  <a:gd name="connsiteX51" fmla="*/ 229042 w 2364426"/>
                  <a:gd name="connsiteY51" fmla="*/ 640335 h 723299"/>
                  <a:gd name="connsiteX52" fmla="*/ 160648 w 2364426"/>
                  <a:gd name="connsiteY52" fmla="*/ 664624 h 723299"/>
                  <a:gd name="connsiteX53" fmla="*/ 130611 w 2364426"/>
                  <a:gd name="connsiteY53" fmla="*/ 644892 h 723299"/>
                  <a:gd name="connsiteX54" fmla="*/ 23453 w 2364426"/>
                  <a:gd name="connsiteY54" fmla="*/ 723299 h 723299"/>
                  <a:gd name="connsiteX55" fmla="*/ 0 w 2364426"/>
                  <a:gd name="connsiteY55" fmla="*/ 685658 h 723299"/>
                  <a:gd name="connsiteX56" fmla="*/ 66081 w 2364426"/>
                  <a:gd name="connsiteY56" fmla="*/ 258479 h 723299"/>
                  <a:gd name="connsiteX57" fmla="*/ 94621 w 2364426"/>
                  <a:gd name="connsiteY57" fmla="*/ 175039 h 723299"/>
                  <a:gd name="connsiteX58" fmla="*/ 92902 w 2364426"/>
                  <a:gd name="connsiteY58" fmla="*/ 152655 h 723299"/>
                  <a:gd name="connsiteX59" fmla="*/ 198802 w 2364426"/>
                  <a:gd name="connsiteY59" fmla="*/ 91713 h 723299"/>
                  <a:gd name="connsiteX60" fmla="*/ 359806 w 2364426"/>
                  <a:gd name="connsiteY60" fmla="*/ 130192 h 723299"/>
                  <a:gd name="connsiteX0" fmla="*/ 359806 w 2364426"/>
                  <a:gd name="connsiteY0" fmla="*/ 130192 h 723299"/>
                  <a:gd name="connsiteX1" fmla="*/ 372157 w 2364426"/>
                  <a:gd name="connsiteY1" fmla="*/ 143906 h 723299"/>
                  <a:gd name="connsiteX2" fmla="*/ 393620 w 2364426"/>
                  <a:gd name="connsiteY2" fmla="*/ 129398 h 723299"/>
                  <a:gd name="connsiteX3" fmla="*/ 412942 w 2364426"/>
                  <a:gd name="connsiteY3" fmla="*/ 151544 h 723299"/>
                  <a:gd name="connsiteX4" fmla="*/ 568966 w 2364426"/>
                  <a:gd name="connsiteY4" fmla="*/ 85345 h 723299"/>
                  <a:gd name="connsiteX5" fmla="*/ 606980 w 2364426"/>
                  <a:gd name="connsiteY5" fmla="*/ 45578 h 723299"/>
                  <a:gd name="connsiteX6" fmla="*/ 639365 w 2364426"/>
                  <a:gd name="connsiteY6" fmla="*/ 30338 h 723299"/>
                  <a:gd name="connsiteX7" fmla="*/ 680918 w 2364426"/>
                  <a:gd name="connsiteY7" fmla="*/ 44117 h 723299"/>
                  <a:gd name="connsiteX8" fmla="*/ 748071 w 2364426"/>
                  <a:gd name="connsiteY8" fmla="*/ 11430 h 723299"/>
                  <a:gd name="connsiteX9" fmla="*/ 775335 w 2364426"/>
                  <a:gd name="connsiteY9" fmla="*/ 9066 h 723299"/>
                  <a:gd name="connsiteX10" fmla="*/ 789263 w 2364426"/>
                  <a:gd name="connsiteY10" fmla="*/ 0 h 723299"/>
                  <a:gd name="connsiteX11" fmla="*/ 856416 w 2364426"/>
                  <a:gd name="connsiteY11" fmla="*/ 30782 h 723299"/>
                  <a:gd name="connsiteX12" fmla="*/ 899788 w 2364426"/>
                  <a:gd name="connsiteY12" fmla="*/ 20575 h 723299"/>
                  <a:gd name="connsiteX13" fmla="*/ 926272 w 2364426"/>
                  <a:gd name="connsiteY13" fmla="*/ 41054 h 723299"/>
                  <a:gd name="connsiteX14" fmla="*/ 976582 w 2364426"/>
                  <a:gd name="connsiteY14" fmla="*/ 8651 h 723299"/>
                  <a:gd name="connsiteX15" fmla="*/ 1055608 w 2364426"/>
                  <a:gd name="connsiteY15" fmla="*/ 84472 h 723299"/>
                  <a:gd name="connsiteX16" fmla="*/ 1073705 w 2364426"/>
                  <a:gd name="connsiteY16" fmla="*/ 137019 h 723299"/>
                  <a:gd name="connsiteX17" fmla="*/ 1128982 w 2364426"/>
                  <a:gd name="connsiteY17" fmla="*/ 158388 h 723299"/>
                  <a:gd name="connsiteX18" fmla="*/ 1177972 w 2364426"/>
                  <a:gd name="connsiteY18" fmla="*/ 213681 h 723299"/>
                  <a:gd name="connsiteX19" fmla="*/ 1202736 w 2364426"/>
                  <a:gd name="connsiteY19" fmla="*/ 217490 h 723299"/>
                  <a:gd name="connsiteX20" fmla="*/ 1326561 w 2364426"/>
                  <a:gd name="connsiteY20" fmla="*/ 192725 h 723299"/>
                  <a:gd name="connsiteX21" fmla="*/ 1404667 w 2364426"/>
                  <a:gd name="connsiteY21" fmla="*/ 158436 h 723299"/>
                  <a:gd name="connsiteX22" fmla="*/ 1452291 w 2364426"/>
                  <a:gd name="connsiteY22" fmla="*/ 164150 h 723299"/>
                  <a:gd name="connsiteX23" fmla="*/ 1465627 w 2364426"/>
                  <a:gd name="connsiteY23" fmla="*/ 143195 h 723299"/>
                  <a:gd name="connsiteX24" fmla="*/ 1528492 w 2364426"/>
                  <a:gd name="connsiteY24" fmla="*/ 156531 h 723299"/>
                  <a:gd name="connsiteX25" fmla="*/ 1574212 w 2364426"/>
                  <a:gd name="connsiteY25" fmla="*/ 129861 h 723299"/>
                  <a:gd name="connsiteX26" fmla="*/ 1602787 w 2364426"/>
                  <a:gd name="connsiteY26" fmla="*/ 152720 h 723299"/>
                  <a:gd name="connsiteX27" fmla="*/ 1694227 w 2364426"/>
                  <a:gd name="connsiteY27" fmla="*/ 156531 h 723299"/>
                  <a:gd name="connsiteX28" fmla="*/ 1709467 w 2364426"/>
                  <a:gd name="connsiteY28" fmla="*/ 167960 h 723299"/>
                  <a:gd name="connsiteX29" fmla="*/ 1724707 w 2364426"/>
                  <a:gd name="connsiteY29" fmla="*/ 158435 h 723299"/>
                  <a:gd name="connsiteX30" fmla="*/ 2311445 w 2364426"/>
                  <a:gd name="connsiteY30" fmla="*/ 211775 h 723299"/>
                  <a:gd name="connsiteX31" fmla="*/ 2294301 w 2364426"/>
                  <a:gd name="connsiteY31" fmla="*/ 333695 h 723299"/>
                  <a:gd name="connsiteX32" fmla="*/ 2265726 w 2364426"/>
                  <a:gd name="connsiteY32" fmla="*/ 463235 h 723299"/>
                  <a:gd name="connsiteX33" fmla="*/ 2252392 w 2364426"/>
                  <a:gd name="connsiteY33" fmla="*/ 644210 h 723299"/>
                  <a:gd name="connsiteX34" fmla="*/ 838880 w 2364426"/>
                  <a:gd name="connsiteY34" fmla="*/ 497526 h 723299"/>
                  <a:gd name="connsiteX35" fmla="*/ 842692 w 2364426"/>
                  <a:gd name="connsiteY35" fmla="*/ 531815 h 723299"/>
                  <a:gd name="connsiteX36" fmla="*/ 876982 w 2364426"/>
                  <a:gd name="connsiteY36" fmla="*/ 627066 h 723299"/>
                  <a:gd name="connsiteX37" fmla="*/ 791764 w 2364426"/>
                  <a:gd name="connsiteY37" fmla="*/ 588503 h 723299"/>
                  <a:gd name="connsiteX38" fmla="*/ 768905 w 2364426"/>
                  <a:gd name="connsiteY38" fmla="*/ 577074 h 723299"/>
                  <a:gd name="connsiteX39" fmla="*/ 744140 w 2364426"/>
                  <a:gd name="connsiteY39" fmla="*/ 592314 h 723299"/>
                  <a:gd name="connsiteX40" fmla="*/ 723185 w 2364426"/>
                  <a:gd name="connsiteY40" fmla="*/ 582789 h 723299"/>
                  <a:gd name="connsiteX41" fmla="*/ 698420 w 2364426"/>
                  <a:gd name="connsiteY41" fmla="*/ 605649 h 723299"/>
                  <a:gd name="connsiteX42" fmla="*/ 643175 w 2364426"/>
                  <a:gd name="connsiteY42" fmla="*/ 596124 h 723299"/>
                  <a:gd name="connsiteX43" fmla="*/ 572690 w 2364426"/>
                  <a:gd name="connsiteY43" fmla="*/ 634224 h 723299"/>
                  <a:gd name="connsiteX44" fmla="*/ 542210 w 2364426"/>
                  <a:gd name="connsiteY44" fmla="*/ 628509 h 723299"/>
                  <a:gd name="connsiteX45" fmla="*/ 519350 w 2364426"/>
                  <a:gd name="connsiteY45" fmla="*/ 647559 h 723299"/>
                  <a:gd name="connsiteX46" fmla="*/ 484554 w 2364426"/>
                  <a:gd name="connsiteY46" fmla="*/ 653736 h 723299"/>
                  <a:gd name="connsiteX47" fmla="*/ 414575 w 2364426"/>
                  <a:gd name="connsiteY47" fmla="*/ 693279 h 723299"/>
                  <a:gd name="connsiteX48" fmla="*/ 396924 w 2364426"/>
                  <a:gd name="connsiteY48" fmla="*/ 668976 h 723299"/>
                  <a:gd name="connsiteX49" fmla="*/ 351710 w 2364426"/>
                  <a:gd name="connsiteY49" fmla="*/ 641844 h 723299"/>
                  <a:gd name="connsiteX50" fmla="*/ 284529 w 2364426"/>
                  <a:gd name="connsiteY50" fmla="*/ 651831 h 723299"/>
                  <a:gd name="connsiteX51" fmla="*/ 229042 w 2364426"/>
                  <a:gd name="connsiteY51" fmla="*/ 640335 h 723299"/>
                  <a:gd name="connsiteX52" fmla="*/ 160648 w 2364426"/>
                  <a:gd name="connsiteY52" fmla="*/ 664624 h 723299"/>
                  <a:gd name="connsiteX53" fmla="*/ 130611 w 2364426"/>
                  <a:gd name="connsiteY53" fmla="*/ 644892 h 723299"/>
                  <a:gd name="connsiteX54" fmla="*/ 23453 w 2364426"/>
                  <a:gd name="connsiteY54" fmla="*/ 723299 h 723299"/>
                  <a:gd name="connsiteX55" fmla="*/ 0 w 2364426"/>
                  <a:gd name="connsiteY55" fmla="*/ 685658 h 723299"/>
                  <a:gd name="connsiteX56" fmla="*/ 66081 w 2364426"/>
                  <a:gd name="connsiteY56" fmla="*/ 258479 h 723299"/>
                  <a:gd name="connsiteX57" fmla="*/ 94621 w 2364426"/>
                  <a:gd name="connsiteY57" fmla="*/ 175039 h 723299"/>
                  <a:gd name="connsiteX58" fmla="*/ 92902 w 2364426"/>
                  <a:gd name="connsiteY58" fmla="*/ 152655 h 723299"/>
                  <a:gd name="connsiteX59" fmla="*/ 198802 w 2364426"/>
                  <a:gd name="connsiteY59" fmla="*/ 91713 h 723299"/>
                  <a:gd name="connsiteX60" fmla="*/ 359806 w 2364426"/>
                  <a:gd name="connsiteY60" fmla="*/ 130192 h 723299"/>
                  <a:gd name="connsiteX0" fmla="*/ 359806 w 2364426"/>
                  <a:gd name="connsiteY0" fmla="*/ 130192 h 723299"/>
                  <a:gd name="connsiteX1" fmla="*/ 372157 w 2364426"/>
                  <a:gd name="connsiteY1" fmla="*/ 143906 h 723299"/>
                  <a:gd name="connsiteX2" fmla="*/ 393620 w 2364426"/>
                  <a:gd name="connsiteY2" fmla="*/ 129398 h 723299"/>
                  <a:gd name="connsiteX3" fmla="*/ 412942 w 2364426"/>
                  <a:gd name="connsiteY3" fmla="*/ 151544 h 723299"/>
                  <a:gd name="connsiteX4" fmla="*/ 568966 w 2364426"/>
                  <a:gd name="connsiteY4" fmla="*/ 85345 h 723299"/>
                  <a:gd name="connsiteX5" fmla="*/ 606980 w 2364426"/>
                  <a:gd name="connsiteY5" fmla="*/ 45578 h 723299"/>
                  <a:gd name="connsiteX6" fmla="*/ 639365 w 2364426"/>
                  <a:gd name="connsiteY6" fmla="*/ 30338 h 723299"/>
                  <a:gd name="connsiteX7" fmla="*/ 680918 w 2364426"/>
                  <a:gd name="connsiteY7" fmla="*/ 44117 h 723299"/>
                  <a:gd name="connsiteX8" fmla="*/ 748071 w 2364426"/>
                  <a:gd name="connsiteY8" fmla="*/ 11430 h 723299"/>
                  <a:gd name="connsiteX9" fmla="*/ 775335 w 2364426"/>
                  <a:gd name="connsiteY9" fmla="*/ 9066 h 723299"/>
                  <a:gd name="connsiteX10" fmla="*/ 789263 w 2364426"/>
                  <a:gd name="connsiteY10" fmla="*/ 0 h 723299"/>
                  <a:gd name="connsiteX11" fmla="*/ 856416 w 2364426"/>
                  <a:gd name="connsiteY11" fmla="*/ 30782 h 723299"/>
                  <a:gd name="connsiteX12" fmla="*/ 899788 w 2364426"/>
                  <a:gd name="connsiteY12" fmla="*/ 20575 h 723299"/>
                  <a:gd name="connsiteX13" fmla="*/ 926272 w 2364426"/>
                  <a:gd name="connsiteY13" fmla="*/ 41054 h 723299"/>
                  <a:gd name="connsiteX14" fmla="*/ 976582 w 2364426"/>
                  <a:gd name="connsiteY14" fmla="*/ 8651 h 723299"/>
                  <a:gd name="connsiteX15" fmla="*/ 1055608 w 2364426"/>
                  <a:gd name="connsiteY15" fmla="*/ 84472 h 723299"/>
                  <a:gd name="connsiteX16" fmla="*/ 1073705 w 2364426"/>
                  <a:gd name="connsiteY16" fmla="*/ 137019 h 723299"/>
                  <a:gd name="connsiteX17" fmla="*/ 1128982 w 2364426"/>
                  <a:gd name="connsiteY17" fmla="*/ 158388 h 723299"/>
                  <a:gd name="connsiteX18" fmla="*/ 1177972 w 2364426"/>
                  <a:gd name="connsiteY18" fmla="*/ 213681 h 723299"/>
                  <a:gd name="connsiteX19" fmla="*/ 1202736 w 2364426"/>
                  <a:gd name="connsiteY19" fmla="*/ 217490 h 723299"/>
                  <a:gd name="connsiteX20" fmla="*/ 1326561 w 2364426"/>
                  <a:gd name="connsiteY20" fmla="*/ 192725 h 723299"/>
                  <a:gd name="connsiteX21" fmla="*/ 1404667 w 2364426"/>
                  <a:gd name="connsiteY21" fmla="*/ 158436 h 723299"/>
                  <a:gd name="connsiteX22" fmla="*/ 1452291 w 2364426"/>
                  <a:gd name="connsiteY22" fmla="*/ 164150 h 723299"/>
                  <a:gd name="connsiteX23" fmla="*/ 1465627 w 2364426"/>
                  <a:gd name="connsiteY23" fmla="*/ 143195 h 723299"/>
                  <a:gd name="connsiteX24" fmla="*/ 1528492 w 2364426"/>
                  <a:gd name="connsiteY24" fmla="*/ 156531 h 723299"/>
                  <a:gd name="connsiteX25" fmla="*/ 1574212 w 2364426"/>
                  <a:gd name="connsiteY25" fmla="*/ 129861 h 723299"/>
                  <a:gd name="connsiteX26" fmla="*/ 1602787 w 2364426"/>
                  <a:gd name="connsiteY26" fmla="*/ 152720 h 723299"/>
                  <a:gd name="connsiteX27" fmla="*/ 1694227 w 2364426"/>
                  <a:gd name="connsiteY27" fmla="*/ 156531 h 723299"/>
                  <a:gd name="connsiteX28" fmla="*/ 1709467 w 2364426"/>
                  <a:gd name="connsiteY28" fmla="*/ 167960 h 723299"/>
                  <a:gd name="connsiteX29" fmla="*/ 1724707 w 2364426"/>
                  <a:gd name="connsiteY29" fmla="*/ 158435 h 723299"/>
                  <a:gd name="connsiteX30" fmla="*/ 2311445 w 2364426"/>
                  <a:gd name="connsiteY30" fmla="*/ 211775 h 723299"/>
                  <a:gd name="connsiteX31" fmla="*/ 2294301 w 2364426"/>
                  <a:gd name="connsiteY31" fmla="*/ 333695 h 723299"/>
                  <a:gd name="connsiteX32" fmla="*/ 2265726 w 2364426"/>
                  <a:gd name="connsiteY32" fmla="*/ 463235 h 723299"/>
                  <a:gd name="connsiteX33" fmla="*/ 2252392 w 2364426"/>
                  <a:gd name="connsiteY33" fmla="*/ 644210 h 723299"/>
                  <a:gd name="connsiteX34" fmla="*/ 838880 w 2364426"/>
                  <a:gd name="connsiteY34" fmla="*/ 497526 h 723299"/>
                  <a:gd name="connsiteX35" fmla="*/ 840787 w 2364426"/>
                  <a:gd name="connsiteY35" fmla="*/ 529910 h 723299"/>
                  <a:gd name="connsiteX36" fmla="*/ 876982 w 2364426"/>
                  <a:gd name="connsiteY36" fmla="*/ 627066 h 723299"/>
                  <a:gd name="connsiteX37" fmla="*/ 791764 w 2364426"/>
                  <a:gd name="connsiteY37" fmla="*/ 588503 h 723299"/>
                  <a:gd name="connsiteX38" fmla="*/ 768905 w 2364426"/>
                  <a:gd name="connsiteY38" fmla="*/ 577074 h 723299"/>
                  <a:gd name="connsiteX39" fmla="*/ 744140 w 2364426"/>
                  <a:gd name="connsiteY39" fmla="*/ 592314 h 723299"/>
                  <a:gd name="connsiteX40" fmla="*/ 723185 w 2364426"/>
                  <a:gd name="connsiteY40" fmla="*/ 582789 h 723299"/>
                  <a:gd name="connsiteX41" fmla="*/ 698420 w 2364426"/>
                  <a:gd name="connsiteY41" fmla="*/ 605649 h 723299"/>
                  <a:gd name="connsiteX42" fmla="*/ 643175 w 2364426"/>
                  <a:gd name="connsiteY42" fmla="*/ 596124 h 723299"/>
                  <a:gd name="connsiteX43" fmla="*/ 572690 w 2364426"/>
                  <a:gd name="connsiteY43" fmla="*/ 634224 h 723299"/>
                  <a:gd name="connsiteX44" fmla="*/ 542210 w 2364426"/>
                  <a:gd name="connsiteY44" fmla="*/ 628509 h 723299"/>
                  <a:gd name="connsiteX45" fmla="*/ 519350 w 2364426"/>
                  <a:gd name="connsiteY45" fmla="*/ 647559 h 723299"/>
                  <a:gd name="connsiteX46" fmla="*/ 484554 w 2364426"/>
                  <a:gd name="connsiteY46" fmla="*/ 653736 h 723299"/>
                  <a:gd name="connsiteX47" fmla="*/ 414575 w 2364426"/>
                  <a:gd name="connsiteY47" fmla="*/ 693279 h 723299"/>
                  <a:gd name="connsiteX48" fmla="*/ 396924 w 2364426"/>
                  <a:gd name="connsiteY48" fmla="*/ 668976 h 723299"/>
                  <a:gd name="connsiteX49" fmla="*/ 351710 w 2364426"/>
                  <a:gd name="connsiteY49" fmla="*/ 641844 h 723299"/>
                  <a:gd name="connsiteX50" fmla="*/ 284529 w 2364426"/>
                  <a:gd name="connsiteY50" fmla="*/ 651831 h 723299"/>
                  <a:gd name="connsiteX51" fmla="*/ 229042 w 2364426"/>
                  <a:gd name="connsiteY51" fmla="*/ 640335 h 723299"/>
                  <a:gd name="connsiteX52" fmla="*/ 160648 w 2364426"/>
                  <a:gd name="connsiteY52" fmla="*/ 664624 h 723299"/>
                  <a:gd name="connsiteX53" fmla="*/ 130611 w 2364426"/>
                  <a:gd name="connsiteY53" fmla="*/ 644892 h 723299"/>
                  <a:gd name="connsiteX54" fmla="*/ 23453 w 2364426"/>
                  <a:gd name="connsiteY54" fmla="*/ 723299 h 723299"/>
                  <a:gd name="connsiteX55" fmla="*/ 0 w 2364426"/>
                  <a:gd name="connsiteY55" fmla="*/ 685658 h 723299"/>
                  <a:gd name="connsiteX56" fmla="*/ 66081 w 2364426"/>
                  <a:gd name="connsiteY56" fmla="*/ 258479 h 723299"/>
                  <a:gd name="connsiteX57" fmla="*/ 94621 w 2364426"/>
                  <a:gd name="connsiteY57" fmla="*/ 175039 h 723299"/>
                  <a:gd name="connsiteX58" fmla="*/ 92902 w 2364426"/>
                  <a:gd name="connsiteY58" fmla="*/ 152655 h 723299"/>
                  <a:gd name="connsiteX59" fmla="*/ 198802 w 2364426"/>
                  <a:gd name="connsiteY59" fmla="*/ 91713 h 723299"/>
                  <a:gd name="connsiteX60" fmla="*/ 359806 w 2364426"/>
                  <a:gd name="connsiteY60" fmla="*/ 130192 h 723299"/>
                  <a:gd name="connsiteX0" fmla="*/ 359806 w 2366108"/>
                  <a:gd name="connsiteY0" fmla="*/ 130192 h 723299"/>
                  <a:gd name="connsiteX1" fmla="*/ 372157 w 2366108"/>
                  <a:gd name="connsiteY1" fmla="*/ 143906 h 723299"/>
                  <a:gd name="connsiteX2" fmla="*/ 393620 w 2366108"/>
                  <a:gd name="connsiteY2" fmla="*/ 129398 h 723299"/>
                  <a:gd name="connsiteX3" fmla="*/ 412942 w 2366108"/>
                  <a:gd name="connsiteY3" fmla="*/ 151544 h 723299"/>
                  <a:gd name="connsiteX4" fmla="*/ 568966 w 2366108"/>
                  <a:gd name="connsiteY4" fmla="*/ 85345 h 723299"/>
                  <a:gd name="connsiteX5" fmla="*/ 606980 w 2366108"/>
                  <a:gd name="connsiteY5" fmla="*/ 45578 h 723299"/>
                  <a:gd name="connsiteX6" fmla="*/ 639365 w 2366108"/>
                  <a:gd name="connsiteY6" fmla="*/ 30338 h 723299"/>
                  <a:gd name="connsiteX7" fmla="*/ 680918 w 2366108"/>
                  <a:gd name="connsiteY7" fmla="*/ 44117 h 723299"/>
                  <a:gd name="connsiteX8" fmla="*/ 748071 w 2366108"/>
                  <a:gd name="connsiteY8" fmla="*/ 11430 h 723299"/>
                  <a:gd name="connsiteX9" fmla="*/ 775335 w 2366108"/>
                  <a:gd name="connsiteY9" fmla="*/ 9066 h 723299"/>
                  <a:gd name="connsiteX10" fmla="*/ 789263 w 2366108"/>
                  <a:gd name="connsiteY10" fmla="*/ 0 h 723299"/>
                  <a:gd name="connsiteX11" fmla="*/ 856416 w 2366108"/>
                  <a:gd name="connsiteY11" fmla="*/ 30782 h 723299"/>
                  <a:gd name="connsiteX12" fmla="*/ 899788 w 2366108"/>
                  <a:gd name="connsiteY12" fmla="*/ 20575 h 723299"/>
                  <a:gd name="connsiteX13" fmla="*/ 926272 w 2366108"/>
                  <a:gd name="connsiteY13" fmla="*/ 41054 h 723299"/>
                  <a:gd name="connsiteX14" fmla="*/ 976582 w 2366108"/>
                  <a:gd name="connsiteY14" fmla="*/ 8651 h 723299"/>
                  <a:gd name="connsiteX15" fmla="*/ 1055608 w 2366108"/>
                  <a:gd name="connsiteY15" fmla="*/ 84472 h 723299"/>
                  <a:gd name="connsiteX16" fmla="*/ 1073705 w 2366108"/>
                  <a:gd name="connsiteY16" fmla="*/ 137019 h 723299"/>
                  <a:gd name="connsiteX17" fmla="*/ 1128982 w 2366108"/>
                  <a:gd name="connsiteY17" fmla="*/ 158388 h 723299"/>
                  <a:gd name="connsiteX18" fmla="*/ 1177972 w 2366108"/>
                  <a:gd name="connsiteY18" fmla="*/ 213681 h 723299"/>
                  <a:gd name="connsiteX19" fmla="*/ 1202736 w 2366108"/>
                  <a:gd name="connsiteY19" fmla="*/ 217490 h 723299"/>
                  <a:gd name="connsiteX20" fmla="*/ 1326561 w 2366108"/>
                  <a:gd name="connsiteY20" fmla="*/ 192725 h 723299"/>
                  <a:gd name="connsiteX21" fmla="*/ 1404667 w 2366108"/>
                  <a:gd name="connsiteY21" fmla="*/ 158436 h 723299"/>
                  <a:gd name="connsiteX22" fmla="*/ 1452291 w 2366108"/>
                  <a:gd name="connsiteY22" fmla="*/ 164150 h 723299"/>
                  <a:gd name="connsiteX23" fmla="*/ 1465627 w 2366108"/>
                  <a:gd name="connsiteY23" fmla="*/ 143195 h 723299"/>
                  <a:gd name="connsiteX24" fmla="*/ 1528492 w 2366108"/>
                  <a:gd name="connsiteY24" fmla="*/ 156531 h 723299"/>
                  <a:gd name="connsiteX25" fmla="*/ 1574212 w 2366108"/>
                  <a:gd name="connsiteY25" fmla="*/ 129861 h 723299"/>
                  <a:gd name="connsiteX26" fmla="*/ 1602787 w 2366108"/>
                  <a:gd name="connsiteY26" fmla="*/ 152720 h 723299"/>
                  <a:gd name="connsiteX27" fmla="*/ 1694227 w 2366108"/>
                  <a:gd name="connsiteY27" fmla="*/ 156531 h 723299"/>
                  <a:gd name="connsiteX28" fmla="*/ 1709467 w 2366108"/>
                  <a:gd name="connsiteY28" fmla="*/ 167960 h 723299"/>
                  <a:gd name="connsiteX29" fmla="*/ 1724707 w 2366108"/>
                  <a:gd name="connsiteY29" fmla="*/ 158435 h 723299"/>
                  <a:gd name="connsiteX30" fmla="*/ 2311445 w 2366108"/>
                  <a:gd name="connsiteY30" fmla="*/ 211775 h 723299"/>
                  <a:gd name="connsiteX31" fmla="*/ 2294301 w 2366108"/>
                  <a:gd name="connsiteY31" fmla="*/ 333695 h 723299"/>
                  <a:gd name="connsiteX32" fmla="*/ 2265726 w 2366108"/>
                  <a:gd name="connsiteY32" fmla="*/ 463235 h 723299"/>
                  <a:gd name="connsiteX33" fmla="*/ 2252392 w 2366108"/>
                  <a:gd name="connsiteY33" fmla="*/ 644210 h 723299"/>
                  <a:gd name="connsiteX34" fmla="*/ 905554 w 2366108"/>
                  <a:gd name="connsiteY34" fmla="*/ 594681 h 723299"/>
                  <a:gd name="connsiteX35" fmla="*/ 838880 w 2366108"/>
                  <a:gd name="connsiteY35" fmla="*/ 497526 h 723299"/>
                  <a:gd name="connsiteX36" fmla="*/ 840787 w 2366108"/>
                  <a:gd name="connsiteY36" fmla="*/ 529910 h 723299"/>
                  <a:gd name="connsiteX37" fmla="*/ 876982 w 2366108"/>
                  <a:gd name="connsiteY37" fmla="*/ 627066 h 723299"/>
                  <a:gd name="connsiteX38" fmla="*/ 791764 w 2366108"/>
                  <a:gd name="connsiteY38" fmla="*/ 588503 h 723299"/>
                  <a:gd name="connsiteX39" fmla="*/ 768905 w 2366108"/>
                  <a:gd name="connsiteY39" fmla="*/ 577074 h 723299"/>
                  <a:gd name="connsiteX40" fmla="*/ 744140 w 2366108"/>
                  <a:gd name="connsiteY40" fmla="*/ 592314 h 723299"/>
                  <a:gd name="connsiteX41" fmla="*/ 723185 w 2366108"/>
                  <a:gd name="connsiteY41" fmla="*/ 582789 h 723299"/>
                  <a:gd name="connsiteX42" fmla="*/ 698420 w 2366108"/>
                  <a:gd name="connsiteY42" fmla="*/ 605649 h 723299"/>
                  <a:gd name="connsiteX43" fmla="*/ 643175 w 2366108"/>
                  <a:gd name="connsiteY43" fmla="*/ 596124 h 723299"/>
                  <a:gd name="connsiteX44" fmla="*/ 572690 w 2366108"/>
                  <a:gd name="connsiteY44" fmla="*/ 634224 h 723299"/>
                  <a:gd name="connsiteX45" fmla="*/ 542210 w 2366108"/>
                  <a:gd name="connsiteY45" fmla="*/ 628509 h 723299"/>
                  <a:gd name="connsiteX46" fmla="*/ 519350 w 2366108"/>
                  <a:gd name="connsiteY46" fmla="*/ 647559 h 723299"/>
                  <a:gd name="connsiteX47" fmla="*/ 484554 w 2366108"/>
                  <a:gd name="connsiteY47" fmla="*/ 653736 h 723299"/>
                  <a:gd name="connsiteX48" fmla="*/ 414575 w 2366108"/>
                  <a:gd name="connsiteY48" fmla="*/ 693279 h 723299"/>
                  <a:gd name="connsiteX49" fmla="*/ 396924 w 2366108"/>
                  <a:gd name="connsiteY49" fmla="*/ 668976 h 723299"/>
                  <a:gd name="connsiteX50" fmla="*/ 351710 w 2366108"/>
                  <a:gd name="connsiteY50" fmla="*/ 641844 h 723299"/>
                  <a:gd name="connsiteX51" fmla="*/ 284529 w 2366108"/>
                  <a:gd name="connsiteY51" fmla="*/ 651831 h 723299"/>
                  <a:gd name="connsiteX52" fmla="*/ 229042 w 2366108"/>
                  <a:gd name="connsiteY52" fmla="*/ 640335 h 723299"/>
                  <a:gd name="connsiteX53" fmla="*/ 160648 w 2366108"/>
                  <a:gd name="connsiteY53" fmla="*/ 664624 h 723299"/>
                  <a:gd name="connsiteX54" fmla="*/ 130611 w 2366108"/>
                  <a:gd name="connsiteY54" fmla="*/ 644892 h 723299"/>
                  <a:gd name="connsiteX55" fmla="*/ 23453 w 2366108"/>
                  <a:gd name="connsiteY55" fmla="*/ 723299 h 723299"/>
                  <a:gd name="connsiteX56" fmla="*/ 0 w 2366108"/>
                  <a:gd name="connsiteY56" fmla="*/ 685658 h 723299"/>
                  <a:gd name="connsiteX57" fmla="*/ 66081 w 2366108"/>
                  <a:gd name="connsiteY57" fmla="*/ 258479 h 723299"/>
                  <a:gd name="connsiteX58" fmla="*/ 94621 w 2366108"/>
                  <a:gd name="connsiteY58" fmla="*/ 175039 h 723299"/>
                  <a:gd name="connsiteX59" fmla="*/ 92902 w 2366108"/>
                  <a:gd name="connsiteY59" fmla="*/ 152655 h 723299"/>
                  <a:gd name="connsiteX60" fmla="*/ 198802 w 2366108"/>
                  <a:gd name="connsiteY60" fmla="*/ 91713 h 723299"/>
                  <a:gd name="connsiteX61" fmla="*/ 359806 w 2366108"/>
                  <a:gd name="connsiteY61" fmla="*/ 130192 h 723299"/>
                  <a:gd name="connsiteX0" fmla="*/ 359806 w 2366108"/>
                  <a:gd name="connsiteY0" fmla="*/ 130192 h 723299"/>
                  <a:gd name="connsiteX1" fmla="*/ 372157 w 2366108"/>
                  <a:gd name="connsiteY1" fmla="*/ 143906 h 723299"/>
                  <a:gd name="connsiteX2" fmla="*/ 393620 w 2366108"/>
                  <a:gd name="connsiteY2" fmla="*/ 129398 h 723299"/>
                  <a:gd name="connsiteX3" fmla="*/ 412942 w 2366108"/>
                  <a:gd name="connsiteY3" fmla="*/ 151544 h 723299"/>
                  <a:gd name="connsiteX4" fmla="*/ 568966 w 2366108"/>
                  <a:gd name="connsiteY4" fmla="*/ 85345 h 723299"/>
                  <a:gd name="connsiteX5" fmla="*/ 606980 w 2366108"/>
                  <a:gd name="connsiteY5" fmla="*/ 45578 h 723299"/>
                  <a:gd name="connsiteX6" fmla="*/ 639365 w 2366108"/>
                  <a:gd name="connsiteY6" fmla="*/ 30338 h 723299"/>
                  <a:gd name="connsiteX7" fmla="*/ 680918 w 2366108"/>
                  <a:gd name="connsiteY7" fmla="*/ 44117 h 723299"/>
                  <a:gd name="connsiteX8" fmla="*/ 748071 w 2366108"/>
                  <a:gd name="connsiteY8" fmla="*/ 11430 h 723299"/>
                  <a:gd name="connsiteX9" fmla="*/ 775335 w 2366108"/>
                  <a:gd name="connsiteY9" fmla="*/ 9066 h 723299"/>
                  <a:gd name="connsiteX10" fmla="*/ 789263 w 2366108"/>
                  <a:gd name="connsiteY10" fmla="*/ 0 h 723299"/>
                  <a:gd name="connsiteX11" fmla="*/ 856416 w 2366108"/>
                  <a:gd name="connsiteY11" fmla="*/ 30782 h 723299"/>
                  <a:gd name="connsiteX12" fmla="*/ 899788 w 2366108"/>
                  <a:gd name="connsiteY12" fmla="*/ 20575 h 723299"/>
                  <a:gd name="connsiteX13" fmla="*/ 926272 w 2366108"/>
                  <a:gd name="connsiteY13" fmla="*/ 41054 h 723299"/>
                  <a:gd name="connsiteX14" fmla="*/ 976582 w 2366108"/>
                  <a:gd name="connsiteY14" fmla="*/ 8651 h 723299"/>
                  <a:gd name="connsiteX15" fmla="*/ 1055608 w 2366108"/>
                  <a:gd name="connsiteY15" fmla="*/ 84472 h 723299"/>
                  <a:gd name="connsiteX16" fmla="*/ 1073705 w 2366108"/>
                  <a:gd name="connsiteY16" fmla="*/ 137019 h 723299"/>
                  <a:gd name="connsiteX17" fmla="*/ 1128982 w 2366108"/>
                  <a:gd name="connsiteY17" fmla="*/ 158388 h 723299"/>
                  <a:gd name="connsiteX18" fmla="*/ 1177972 w 2366108"/>
                  <a:gd name="connsiteY18" fmla="*/ 213681 h 723299"/>
                  <a:gd name="connsiteX19" fmla="*/ 1202736 w 2366108"/>
                  <a:gd name="connsiteY19" fmla="*/ 217490 h 723299"/>
                  <a:gd name="connsiteX20" fmla="*/ 1326561 w 2366108"/>
                  <a:gd name="connsiteY20" fmla="*/ 192725 h 723299"/>
                  <a:gd name="connsiteX21" fmla="*/ 1404667 w 2366108"/>
                  <a:gd name="connsiteY21" fmla="*/ 158436 h 723299"/>
                  <a:gd name="connsiteX22" fmla="*/ 1452291 w 2366108"/>
                  <a:gd name="connsiteY22" fmla="*/ 164150 h 723299"/>
                  <a:gd name="connsiteX23" fmla="*/ 1465627 w 2366108"/>
                  <a:gd name="connsiteY23" fmla="*/ 143195 h 723299"/>
                  <a:gd name="connsiteX24" fmla="*/ 1528492 w 2366108"/>
                  <a:gd name="connsiteY24" fmla="*/ 156531 h 723299"/>
                  <a:gd name="connsiteX25" fmla="*/ 1574212 w 2366108"/>
                  <a:gd name="connsiteY25" fmla="*/ 129861 h 723299"/>
                  <a:gd name="connsiteX26" fmla="*/ 1602787 w 2366108"/>
                  <a:gd name="connsiteY26" fmla="*/ 152720 h 723299"/>
                  <a:gd name="connsiteX27" fmla="*/ 1694227 w 2366108"/>
                  <a:gd name="connsiteY27" fmla="*/ 156531 h 723299"/>
                  <a:gd name="connsiteX28" fmla="*/ 1709467 w 2366108"/>
                  <a:gd name="connsiteY28" fmla="*/ 167960 h 723299"/>
                  <a:gd name="connsiteX29" fmla="*/ 1724707 w 2366108"/>
                  <a:gd name="connsiteY29" fmla="*/ 158435 h 723299"/>
                  <a:gd name="connsiteX30" fmla="*/ 2311445 w 2366108"/>
                  <a:gd name="connsiteY30" fmla="*/ 211775 h 723299"/>
                  <a:gd name="connsiteX31" fmla="*/ 2294301 w 2366108"/>
                  <a:gd name="connsiteY31" fmla="*/ 333695 h 723299"/>
                  <a:gd name="connsiteX32" fmla="*/ 2265726 w 2366108"/>
                  <a:gd name="connsiteY32" fmla="*/ 463235 h 723299"/>
                  <a:gd name="connsiteX33" fmla="*/ 2252392 w 2366108"/>
                  <a:gd name="connsiteY33" fmla="*/ 644210 h 723299"/>
                  <a:gd name="connsiteX34" fmla="*/ 905554 w 2366108"/>
                  <a:gd name="connsiteY34" fmla="*/ 594681 h 723299"/>
                  <a:gd name="connsiteX35" fmla="*/ 838880 w 2366108"/>
                  <a:gd name="connsiteY35" fmla="*/ 497526 h 723299"/>
                  <a:gd name="connsiteX36" fmla="*/ 840787 w 2366108"/>
                  <a:gd name="connsiteY36" fmla="*/ 529910 h 723299"/>
                  <a:gd name="connsiteX37" fmla="*/ 876982 w 2366108"/>
                  <a:gd name="connsiteY37" fmla="*/ 627066 h 723299"/>
                  <a:gd name="connsiteX38" fmla="*/ 791764 w 2366108"/>
                  <a:gd name="connsiteY38" fmla="*/ 588503 h 723299"/>
                  <a:gd name="connsiteX39" fmla="*/ 768905 w 2366108"/>
                  <a:gd name="connsiteY39" fmla="*/ 577074 h 723299"/>
                  <a:gd name="connsiteX40" fmla="*/ 744140 w 2366108"/>
                  <a:gd name="connsiteY40" fmla="*/ 592314 h 723299"/>
                  <a:gd name="connsiteX41" fmla="*/ 723185 w 2366108"/>
                  <a:gd name="connsiteY41" fmla="*/ 582789 h 723299"/>
                  <a:gd name="connsiteX42" fmla="*/ 698420 w 2366108"/>
                  <a:gd name="connsiteY42" fmla="*/ 605649 h 723299"/>
                  <a:gd name="connsiteX43" fmla="*/ 643175 w 2366108"/>
                  <a:gd name="connsiteY43" fmla="*/ 596124 h 723299"/>
                  <a:gd name="connsiteX44" fmla="*/ 572690 w 2366108"/>
                  <a:gd name="connsiteY44" fmla="*/ 634224 h 723299"/>
                  <a:gd name="connsiteX45" fmla="*/ 542210 w 2366108"/>
                  <a:gd name="connsiteY45" fmla="*/ 628509 h 723299"/>
                  <a:gd name="connsiteX46" fmla="*/ 519350 w 2366108"/>
                  <a:gd name="connsiteY46" fmla="*/ 647559 h 723299"/>
                  <a:gd name="connsiteX47" fmla="*/ 484554 w 2366108"/>
                  <a:gd name="connsiteY47" fmla="*/ 653736 h 723299"/>
                  <a:gd name="connsiteX48" fmla="*/ 414575 w 2366108"/>
                  <a:gd name="connsiteY48" fmla="*/ 693279 h 723299"/>
                  <a:gd name="connsiteX49" fmla="*/ 396924 w 2366108"/>
                  <a:gd name="connsiteY49" fmla="*/ 668976 h 723299"/>
                  <a:gd name="connsiteX50" fmla="*/ 351710 w 2366108"/>
                  <a:gd name="connsiteY50" fmla="*/ 641844 h 723299"/>
                  <a:gd name="connsiteX51" fmla="*/ 284529 w 2366108"/>
                  <a:gd name="connsiteY51" fmla="*/ 651831 h 723299"/>
                  <a:gd name="connsiteX52" fmla="*/ 229042 w 2366108"/>
                  <a:gd name="connsiteY52" fmla="*/ 640335 h 723299"/>
                  <a:gd name="connsiteX53" fmla="*/ 160648 w 2366108"/>
                  <a:gd name="connsiteY53" fmla="*/ 664624 h 723299"/>
                  <a:gd name="connsiteX54" fmla="*/ 130611 w 2366108"/>
                  <a:gd name="connsiteY54" fmla="*/ 644892 h 723299"/>
                  <a:gd name="connsiteX55" fmla="*/ 23453 w 2366108"/>
                  <a:gd name="connsiteY55" fmla="*/ 723299 h 723299"/>
                  <a:gd name="connsiteX56" fmla="*/ 0 w 2366108"/>
                  <a:gd name="connsiteY56" fmla="*/ 685658 h 723299"/>
                  <a:gd name="connsiteX57" fmla="*/ 66081 w 2366108"/>
                  <a:gd name="connsiteY57" fmla="*/ 258479 h 723299"/>
                  <a:gd name="connsiteX58" fmla="*/ 94621 w 2366108"/>
                  <a:gd name="connsiteY58" fmla="*/ 175039 h 723299"/>
                  <a:gd name="connsiteX59" fmla="*/ 92902 w 2366108"/>
                  <a:gd name="connsiteY59" fmla="*/ 152655 h 723299"/>
                  <a:gd name="connsiteX60" fmla="*/ 198802 w 2366108"/>
                  <a:gd name="connsiteY60" fmla="*/ 91713 h 723299"/>
                  <a:gd name="connsiteX61" fmla="*/ 359806 w 2366108"/>
                  <a:gd name="connsiteY61" fmla="*/ 130192 h 723299"/>
                  <a:gd name="connsiteX0" fmla="*/ 359806 w 2366108"/>
                  <a:gd name="connsiteY0" fmla="*/ 130192 h 723299"/>
                  <a:gd name="connsiteX1" fmla="*/ 372157 w 2366108"/>
                  <a:gd name="connsiteY1" fmla="*/ 143906 h 723299"/>
                  <a:gd name="connsiteX2" fmla="*/ 393620 w 2366108"/>
                  <a:gd name="connsiteY2" fmla="*/ 129398 h 723299"/>
                  <a:gd name="connsiteX3" fmla="*/ 412942 w 2366108"/>
                  <a:gd name="connsiteY3" fmla="*/ 151544 h 723299"/>
                  <a:gd name="connsiteX4" fmla="*/ 568966 w 2366108"/>
                  <a:gd name="connsiteY4" fmla="*/ 85345 h 723299"/>
                  <a:gd name="connsiteX5" fmla="*/ 606980 w 2366108"/>
                  <a:gd name="connsiteY5" fmla="*/ 45578 h 723299"/>
                  <a:gd name="connsiteX6" fmla="*/ 639365 w 2366108"/>
                  <a:gd name="connsiteY6" fmla="*/ 30338 h 723299"/>
                  <a:gd name="connsiteX7" fmla="*/ 680918 w 2366108"/>
                  <a:gd name="connsiteY7" fmla="*/ 44117 h 723299"/>
                  <a:gd name="connsiteX8" fmla="*/ 748071 w 2366108"/>
                  <a:gd name="connsiteY8" fmla="*/ 11430 h 723299"/>
                  <a:gd name="connsiteX9" fmla="*/ 775335 w 2366108"/>
                  <a:gd name="connsiteY9" fmla="*/ 9066 h 723299"/>
                  <a:gd name="connsiteX10" fmla="*/ 789263 w 2366108"/>
                  <a:gd name="connsiteY10" fmla="*/ 0 h 723299"/>
                  <a:gd name="connsiteX11" fmla="*/ 856416 w 2366108"/>
                  <a:gd name="connsiteY11" fmla="*/ 30782 h 723299"/>
                  <a:gd name="connsiteX12" fmla="*/ 899788 w 2366108"/>
                  <a:gd name="connsiteY12" fmla="*/ 20575 h 723299"/>
                  <a:gd name="connsiteX13" fmla="*/ 926272 w 2366108"/>
                  <a:gd name="connsiteY13" fmla="*/ 41054 h 723299"/>
                  <a:gd name="connsiteX14" fmla="*/ 976582 w 2366108"/>
                  <a:gd name="connsiteY14" fmla="*/ 8651 h 723299"/>
                  <a:gd name="connsiteX15" fmla="*/ 1055608 w 2366108"/>
                  <a:gd name="connsiteY15" fmla="*/ 84472 h 723299"/>
                  <a:gd name="connsiteX16" fmla="*/ 1073705 w 2366108"/>
                  <a:gd name="connsiteY16" fmla="*/ 137019 h 723299"/>
                  <a:gd name="connsiteX17" fmla="*/ 1128982 w 2366108"/>
                  <a:gd name="connsiteY17" fmla="*/ 158388 h 723299"/>
                  <a:gd name="connsiteX18" fmla="*/ 1177972 w 2366108"/>
                  <a:gd name="connsiteY18" fmla="*/ 213681 h 723299"/>
                  <a:gd name="connsiteX19" fmla="*/ 1202736 w 2366108"/>
                  <a:gd name="connsiteY19" fmla="*/ 217490 h 723299"/>
                  <a:gd name="connsiteX20" fmla="*/ 1326561 w 2366108"/>
                  <a:gd name="connsiteY20" fmla="*/ 192725 h 723299"/>
                  <a:gd name="connsiteX21" fmla="*/ 1404667 w 2366108"/>
                  <a:gd name="connsiteY21" fmla="*/ 158436 h 723299"/>
                  <a:gd name="connsiteX22" fmla="*/ 1452291 w 2366108"/>
                  <a:gd name="connsiteY22" fmla="*/ 164150 h 723299"/>
                  <a:gd name="connsiteX23" fmla="*/ 1465627 w 2366108"/>
                  <a:gd name="connsiteY23" fmla="*/ 143195 h 723299"/>
                  <a:gd name="connsiteX24" fmla="*/ 1528492 w 2366108"/>
                  <a:gd name="connsiteY24" fmla="*/ 156531 h 723299"/>
                  <a:gd name="connsiteX25" fmla="*/ 1574212 w 2366108"/>
                  <a:gd name="connsiteY25" fmla="*/ 129861 h 723299"/>
                  <a:gd name="connsiteX26" fmla="*/ 1602787 w 2366108"/>
                  <a:gd name="connsiteY26" fmla="*/ 152720 h 723299"/>
                  <a:gd name="connsiteX27" fmla="*/ 1694227 w 2366108"/>
                  <a:gd name="connsiteY27" fmla="*/ 156531 h 723299"/>
                  <a:gd name="connsiteX28" fmla="*/ 1709467 w 2366108"/>
                  <a:gd name="connsiteY28" fmla="*/ 167960 h 723299"/>
                  <a:gd name="connsiteX29" fmla="*/ 1724707 w 2366108"/>
                  <a:gd name="connsiteY29" fmla="*/ 158435 h 723299"/>
                  <a:gd name="connsiteX30" fmla="*/ 2311445 w 2366108"/>
                  <a:gd name="connsiteY30" fmla="*/ 211775 h 723299"/>
                  <a:gd name="connsiteX31" fmla="*/ 2294301 w 2366108"/>
                  <a:gd name="connsiteY31" fmla="*/ 333695 h 723299"/>
                  <a:gd name="connsiteX32" fmla="*/ 2265726 w 2366108"/>
                  <a:gd name="connsiteY32" fmla="*/ 463235 h 723299"/>
                  <a:gd name="connsiteX33" fmla="*/ 2252392 w 2366108"/>
                  <a:gd name="connsiteY33" fmla="*/ 644210 h 723299"/>
                  <a:gd name="connsiteX34" fmla="*/ 901744 w 2366108"/>
                  <a:gd name="connsiteY34" fmla="*/ 600396 h 723299"/>
                  <a:gd name="connsiteX35" fmla="*/ 838880 w 2366108"/>
                  <a:gd name="connsiteY35" fmla="*/ 497526 h 723299"/>
                  <a:gd name="connsiteX36" fmla="*/ 840787 w 2366108"/>
                  <a:gd name="connsiteY36" fmla="*/ 529910 h 723299"/>
                  <a:gd name="connsiteX37" fmla="*/ 876982 w 2366108"/>
                  <a:gd name="connsiteY37" fmla="*/ 627066 h 723299"/>
                  <a:gd name="connsiteX38" fmla="*/ 791764 w 2366108"/>
                  <a:gd name="connsiteY38" fmla="*/ 588503 h 723299"/>
                  <a:gd name="connsiteX39" fmla="*/ 768905 w 2366108"/>
                  <a:gd name="connsiteY39" fmla="*/ 577074 h 723299"/>
                  <a:gd name="connsiteX40" fmla="*/ 744140 w 2366108"/>
                  <a:gd name="connsiteY40" fmla="*/ 592314 h 723299"/>
                  <a:gd name="connsiteX41" fmla="*/ 723185 w 2366108"/>
                  <a:gd name="connsiteY41" fmla="*/ 582789 h 723299"/>
                  <a:gd name="connsiteX42" fmla="*/ 698420 w 2366108"/>
                  <a:gd name="connsiteY42" fmla="*/ 605649 h 723299"/>
                  <a:gd name="connsiteX43" fmla="*/ 643175 w 2366108"/>
                  <a:gd name="connsiteY43" fmla="*/ 596124 h 723299"/>
                  <a:gd name="connsiteX44" fmla="*/ 572690 w 2366108"/>
                  <a:gd name="connsiteY44" fmla="*/ 634224 h 723299"/>
                  <a:gd name="connsiteX45" fmla="*/ 542210 w 2366108"/>
                  <a:gd name="connsiteY45" fmla="*/ 628509 h 723299"/>
                  <a:gd name="connsiteX46" fmla="*/ 519350 w 2366108"/>
                  <a:gd name="connsiteY46" fmla="*/ 647559 h 723299"/>
                  <a:gd name="connsiteX47" fmla="*/ 484554 w 2366108"/>
                  <a:gd name="connsiteY47" fmla="*/ 653736 h 723299"/>
                  <a:gd name="connsiteX48" fmla="*/ 414575 w 2366108"/>
                  <a:gd name="connsiteY48" fmla="*/ 693279 h 723299"/>
                  <a:gd name="connsiteX49" fmla="*/ 396924 w 2366108"/>
                  <a:gd name="connsiteY49" fmla="*/ 668976 h 723299"/>
                  <a:gd name="connsiteX50" fmla="*/ 351710 w 2366108"/>
                  <a:gd name="connsiteY50" fmla="*/ 641844 h 723299"/>
                  <a:gd name="connsiteX51" fmla="*/ 284529 w 2366108"/>
                  <a:gd name="connsiteY51" fmla="*/ 651831 h 723299"/>
                  <a:gd name="connsiteX52" fmla="*/ 229042 w 2366108"/>
                  <a:gd name="connsiteY52" fmla="*/ 640335 h 723299"/>
                  <a:gd name="connsiteX53" fmla="*/ 160648 w 2366108"/>
                  <a:gd name="connsiteY53" fmla="*/ 664624 h 723299"/>
                  <a:gd name="connsiteX54" fmla="*/ 130611 w 2366108"/>
                  <a:gd name="connsiteY54" fmla="*/ 644892 h 723299"/>
                  <a:gd name="connsiteX55" fmla="*/ 23453 w 2366108"/>
                  <a:gd name="connsiteY55" fmla="*/ 723299 h 723299"/>
                  <a:gd name="connsiteX56" fmla="*/ 0 w 2366108"/>
                  <a:gd name="connsiteY56" fmla="*/ 685658 h 723299"/>
                  <a:gd name="connsiteX57" fmla="*/ 66081 w 2366108"/>
                  <a:gd name="connsiteY57" fmla="*/ 258479 h 723299"/>
                  <a:gd name="connsiteX58" fmla="*/ 94621 w 2366108"/>
                  <a:gd name="connsiteY58" fmla="*/ 175039 h 723299"/>
                  <a:gd name="connsiteX59" fmla="*/ 92902 w 2366108"/>
                  <a:gd name="connsiteY59" fmla="*/ 152655 h 723299"/>
                  <a:gd name="connsiteX60" fmla="*/ 198802 w 2366108"/>
                  <a:gd name="connsiteY60" fmla="*/ 91713 h 723299"/>
                  <a:gd name="connsiteX61" fmla="*/ 359806 w 2366108"/>
                  <a:gd name="connsiteY61"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996994 w 2345457"/>
                  <a:gd name="connsiteY34" fmla="*/ 548961 h 723299"/>
                  <a:gd name="connsiteX35" fmla="*/ 901744 w 2345457"/>
                  <a:gd name="connsiteY35" fmla="*/ 600396 h 723299"/>
                  <a:gd name="connsiteX36" fmla="*/ 838880 w 2345457"/>
                  <a:gd name="connsiteY36" fmla="*/ 497526 h 723299"/>
                  <a:gd name="connsiteX37" fmla="*/ 840787 w 2345457"/>
                  <a:gd name="connsiteY37" fmla="*/ 529910 h 723299"/>
                  <a:gd name="connsiteX38" fmla="*/ 876982 w 2345457"/>
                  <a:gd name="connsiteY38" fmla="*/ 627066 h 723299"/>
                  <a:gd name="connsiteX39" fmla="*/ 791764 w 2345457"/>
                  <a:gd name="connsiteY39" fmla="*/ 588503 h 723299"/>
                  <a:gd name="connsiteX40" fmla="*/ 768905 w 2345457"/>
                  <a:gd name="connsiteY40" fmla="*/ 577074 h 723299"/>
                  <a:gd name="connsiteX41" fmla="*/ 744140 w 2345457"/>
                  <a:gd name="connsiteY41" fmla="*/ 592314 h 723299"/>
                  <a:gd name="connsiteX42" fmla="*/ 723185 w 2345457"/>
                  <a:gd name="connsiteY42" fmla="*/ 582789 h 723299"/>
                  <a:gd name="connsiteX43" fmla="*/ 698420 w 2345457"/>
                  <a:gd name="connsiteY43" fmla="*/ 605649 h 723299"/>
                  <a:gd name="connsiteX44" fmla="*/ 643175 w 2345457"/>
                  <a:gd name="connsiteY44" fmla="*/ 596124 h 723299"/>
                  <a:gd name="connsiteX45" fmla="*/ 572690 w 2345457"/>
                  <a:gd name="connsiteY45" fmla="*/ 634224 h 723299"/>
                  <a:gd name="connsiteX46" fmla="*/ 542210 w 2345457"/>
                  <a:gd name="connsiteY46" fmla="*/ 628509 h 723299"/>
                  <a:gd name="connsiteX47" fmla="*/ 519350 w 2345457"/>
                  <a:gd name="connsiteY47" fmla="*/ 647559 h 723299"/>
                  <a:gd name="connsiteX48" fmla="*/ 484554 w 2345457"/>
                  <a:gd name="connsiteY48" fmla="*/ 653736 h 723299"/>
                  <a:gd name="connsiteX49" fmla="*/ 414575 w 2345457"/>
                  <a:gd name="connsiteY49" fmla="*/ 693279 h 723299"/>
                  <a:gd name="connsiteX50" fmla="*/ 396924 w 2345457"/>
                  <a:gd name="connsiteY50" fmla="*/ 668976 h 723299"/>
                  <a:gd name="connsiteX51" fmla="*/ 351710 w 2345457"/>
                  <a:gd name="connsiteY51" fmla="*/ 641844 h 723299"/>
                  <a:gd name="connsiteX52" fmla="*/ 284529 w 2345457"/>
                  <a:gd name="connsiteY52" fmla="*/ 651831 h 723299"/>
                  <a:gd name="connsiteX53" fmla="*/ 229042 w 2345457"/>
                  <a:gd name="connsiteY53" fmla="*/ 640335 h 723299"/>
                  <a:gd name="connsiteX54" fmla="*/ 160648 w 2345457"/>
                  <a:gd name="connsiteY54" fmla="*/ 664624 h 723299"/>
                  <a:gd name="connsiteX55" fmla="*/ 130611 w 2345457"/>
                  <a:gd name="connsiteY55" fmla="*/ 644892 h 723299"/>
                  <a:gd name="connsiteX56" fmla="*/ 23453 w 2345457"/>
                  <a:gd name="connsiteY56" fmla="*/ 723299 h 723299"/>
                  <a:gd name="connsiteX57" fmla="*/ 0 w 2345457"/>
                  <a:gd name="connsiteY57" fmla="*/ 685658 h 723299"/>
                  <a:gd name="connsiteX58" fmla="*/ 66081 w 2345457"/>
                  <a:gd name="connsiteY58" fmla="*/ 258479 h 723299"/>
                  <a:gd name="connsiteX59" fmla="*/ 94621 w 2345457"/>
                  <a:gd name="connsiteY59" fmla="*/ 175039 h 723299"/>
                  <a:gd name="connsiteX60" fmla="*/ 92902 w 2345457"/>
                  <a:gd name="connsiteY60" fmla="*/ 152655 h 723299"/>
                  <a:gd name="connsiteX61" fmla="*/ 198802 w 2345457"/>
                  <a:gd name="connsiteY61" fmla="*/ 91713 h 723299"/>
                  <a:gd name="connsiteX62" fmla="*/ 359806 w 2345457"/>
                  <a:gd name="connsiteY62"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996994 w 2345457"/>
                  <a:gd name="connsiteY34" fmla="*/ 548961 h 723299"/>
                  <a:gd name="connsiteX35" fmla="*/ 901744 w 2345457"/>
                  <a:gd name="connsiteY35" fmla="*/ 600396 h 723299"/>
                  <a:gd name="connsiteX36" fmla="*/ 838880 w 2345457"/>
                  <a:gd name="connsiteY36" fmla="*/ 497526 h 723299"/>
                  <a:gd name="connsiteX37" fmla="*/ 840787 w 2345457"/>
                  <a:gd name="connsiteY37" fmla="*/ 529910 h 723299"/>
                  <a:gd name="connsiteX38" fmla="*/ 876982 w 2345457"/>
                  <a:gd name="connsiteY38" fmla="*/ 627066 h 723299"/>
                  <a:gd name="connsiteX39" fmla="*/ 791764 w 2345457"/>
                  <a:gd name="connsiteY39" fmla="*/ 588503 h 723299"/>
                  <a:gd name="connsiteX40" fmla="*/ 768905 w 2345457"/>
                  <a:gd name="connsiteY40" fmla="*/ 577074 h 723299"/>
                  <a:gd name="connsiteX41" fmla="*/ 744140 w 2345457"/>
                  <a:gd name="connsiteY41" fmla="*/ 592314 h 723299"/>
                  <a:gd name="connsiteX42" fmla="*/ 723185 w 2345457"/>
                  <a:gd name="connsiteY42" fmla="*/ 582789 h 723299"/>
                  <a:gd name="connsiteX43" fmla="*/ 698420 w 2345457"/>
                  <a:gd name="connsiteY43" fmla="*/ 605649 h 723299"/>
                  <a:gd name="connsiteX44" fmla="*/ 643175 w 2345457"/>
                  <a:gd name="connsiteY44" fmla="*/ 596124 h 723299"/>
                  <a:gd name="connsiteX45" fmla="*/ 572690 w 2345457"/>
                  <a:gd name="connsiteY45" fmla="*/ 634224 h 723299"/>
                  <a:gd name="connsiteX46" fmla="*/ 542210 w 2345457"/>
                  <a:gd name="connsiteY46" fmla="*/ 628509 h 723299"/>
                  <a:gd name="connsiteX47" fmla="*/ 519350 w 2345457"/>
                  <a:gd name="connsiteY47" fmla="*/ 647559 h 723299"/>
                  <a:gd name="connsiteX48" fmla="*/ 484554 w 2345457"/>
                  <a:gd name="connsiteY48" fmla="*/ 653736 h 723299"/>
                  <a:gd name="connsiteX49" fmla="*/ 414575 w 2345457"/>
                  <a:gd name="connsiteY49" fmla="*/ 693279 h 723299"/>
                  <a:gd name="connsiteX50" fmla="*/ 396924 w 2345457"/>
                  <a:gd name="connsiteY50" fmla="*/ 668976 h 723299"/>
                  <a:gd name="connsiteX51" fmla="*/ 351710 w 2345457"/>
                  <a:gd name="connsiteY51" fmla="*/ 641844 h 723299"/>
                  <a:gd name="connsiteX52" fmla="*/ 284529 w 2345457"/>
                  <a:gd name="connsiteY52" fmla="*/ 651831 h 723299"/>
                  <a:gd name="connsiteX53" fmla="*/ 229042 w 2345457"/>
                  <a:gd name="connsiteY53" fmla="*/ 640335 h 723299"/>
                  <a:gd name="connsiteX54" fmla="*/ 160648 w 2345457"/>
                  <a:gd name="connsiteY54" fmla="*/ 664624 h 723299"/>
                  <a:gd name="connsiteX55" fmla="*/ 130611 w 2345457"/>
                  <a:gd name="connsiteY55" fmla="*/ 644892 h 723299"/>
                  <a:gd name="connsiteX56" fmla="*/ 23453 w 2345457"/>
                  <a:gd name="connsiteY56" fmla="*/ 723299 h 723299"/>
                  <a:gd name="connsiteX57" fmla="*/ 0 w 2345457"/>
                  <a:gd name="connsiteY57" fmla="*/ 685658 h 723299"/>
                  <a:gd name="connsiteX58" fmla="*/ 66081 w 2345457"/>
                  <a:gd name="connsiteY58" fmla="*/ 258479 h 723299"/>
                  <a:gd name="connsiteX59" fmla="*/ 94621 w 2345457"/>
                  <a:gd name="connsiteY59" fmla="*/ 175039 h 723299"/>
                  <a:gd name="connsiteX60" fmla="*/ 92902 w 2345457"/>
                  <a:gd name="connsiteY60" fmla="*/ 152655 h 723299"/>
                  <a:gd name="connsiteX61" fmla="*/ 198802 w 2345457"/>
                  <a:gd name="connsiteY61" fmla="*/ 91713 h 723299"/>
                  <a:gd name="connsiteX62" fmla="*/ 359806 w 2345457"/>
                  <a:gd name="connsiteY62"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974134 w 2345457"/>
                  <a:gd name="connsiteY34" fmla="*/ 545151 h 723299"/>
                  <a:gd name="connsiteX35" fmla="*/ 901744 w 2345457"/>
                  <a:gd name="connsiteY35" fmla="*/ 600396 h 723299"/>
                  <a:gd name="connsiteX36" fmla="*/ 838880 w 2345457"/>
                  <a:gd name="connsiteY36" fmla="*/ 497526 h 723299"/>
                  <a:gd name="connsiteX37" fmla="*/ 840787 w 2345457"/>
                  <a:gd name="connsiteY37" fmla="*/ 529910 h 723299"/>
                  <a:gd name="connsiteX38" fmla="*/ 876982 w 2345457"/>
                  <a:gd name="connsiteY38" fmla="*/ 627066 h 723299"/>
                  <a:gd name="connsiteX39" fmla="*/ 791764 w 2345457"/>
                  <a:gd name="connsiteY39" fmla="*/ 588503 h 723299"/>
                  <a:gd name="connsiteX40" fmla="*/ 768905 w 2345457"/>
                  <a:gd name="connsiteY40" fmla="*/ 577074 h 723299"/>
                  <a:gd name="connsiteX41" fmla="*/ 744140 w 2345457"/>
                  <a:gd name="connsiteY41" fmla="*/ 592314 h 723299"/>
                  <a:gd name="connsiteX42" fmla="*/ 723185 w 2345457"/>
                  <a:gd name="connsiteY42" fmla="*/ 582789 h 723299"/>
                  <a:gd name="connsiteX43" fmla="*/ 698420 w 2345457"/>
                  <a:gd name="connsiteY43" fmla="*/ 605649 h 723299"/>
                  <a:gd name="connsiteX44" fmla="*/ 643175 w 2345457"/>
                  <a:gd name="connsiteY44" fmla="*/ 596124 h 723299"/>
                  <a:gd name="connsiteX45" fmla="*/ 572690 w 2345457"/>
                  <a:gd name="connsiteY45" fmla="*/ 634224 h 723299"/>
                  <a:gd name="connsiteX46" fmla="*/ 542210 w 2345457"/>
                  <a:gd name="connsiteY46" fmla="*/ 628509 h 723299"/>
                  <a:gd name="connsiteX47" fmla="*/ 519350 w 2345457"/>
                  <a:gd name="connsiteY47" fmla="*/ 647559 h 723299"/>
                  <a:gd name="connsiteX48" fmla="*/ 484554 w 2345457"/>
                  <a:gd name="connsiteY48" fmla="*/ 653736 h 723299"/>
                  <a:gd name="connsiteX49" fmla="*/ 414575 w 2345457"/>
                  <a:gd name="connsiteY49" fmla="*/ 693279 h 723299"/>
                  <a:gd name="connsiteX50" fmla="*/ 396924 w 2345457"/>
                  <a:gd name="connsiteY50" fmla="*/ 668976 h 723299"/>
                  <a:gd name="connsiteX51" fmla="*/ 351710 w 2345457"/>
                  <a:gd name="connsiteY51" fmla="*/ 641844 h 723299"/>
                  <a:gd name="connsiteX52" fmla="*/ 284529 w 2345457"/>
                  <a:gd name="connsiteY52" fmla="*/ 651831 h 723299"/>
                  <a:gd name="connsiteX53" fmla="*/ 229042 w 2345457"/>
                  <a:gd name="connsiteY53" fmla="*/ 640335 h 723299"/>
                  <a:gd name="connsiteX54" fmla="*/ 160648 w 2345457"/>
                  <a:gd name="connsiteY54" fmla="*/ 664624 h 723299"/>
                  <a:gd name="connsiteX55" fmla="*/ 130611 w 2345457"/>
                  <a:gd name="connsiteY55" fmla="*/ 644892 h 723299"/>
                  <a:gd name="connsiteX56" fmla="*/ 23453 w 2345457"/>
                  <a:gd name="connsiteY56" fmla="*/ 723299 h 723299"/>
                  <a:gd name="connsiteX57" fmla="*/ 0 w 2345457"/>
                  <a:gd name="connsiteY57" fmla="*/ 685658 h 723299"/>
                  <a:gd name="connsiteX58" fmla="*/ 66081 w 2345457"/>
                  <a:gd name="connsiteY58" fmla="*/ 258479 h 723299"/>
                  <a:gd name="connsiteX59" fmla="*/ 94621 w 2345457"/>
                  <a:gd name="connsiteY59" fmla="*/ 175039 h 723299"/>
                  <a:gd name="connsiteX60" fmla="*/ 92902 w 2345457"/>
                  <a:gd name="connsiteY60" fmla="*/ 152655 h 723299"/>
                  <a:gd name="connsiteX61" fmla="*/ 198802 w 2345457"/>
                  <a:gd name="connsiteY61" fmla="*/ 91713 h 723299"/>
                  <a:gd name="connsiteX62" fmla="*/ 359806 w 2345457"/>
                  <a:gd name="connsiteY62"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30345 w 2345457"/>
                  <a:gd name="connsiteY34" fmla="*/ 461331 h 723299"/>
                  <a:gd name="connsiteX35" fmla="*/ 974134 w 2345457"/>
                  <a:gd name="connsiteY35" fmla="*/ 545151 h 723299"/>
                  <a:gd name="connsiteX36" fmla="*/ 901744 w 2345457"/>
                  <a:gd name="connsiteY36" fmla="*/ 600396 h 723299"/>
                  <a:gd name="connsiteX37" fmla="*/ 838880 w 2345457"/>
                  <a:gd name="connsiteY37" fmla="*/ 497526 h 723299"/>
                  <a:gd name="connsiteX38" fmla="*/ 840787 w 2345457"/>
                  <a:gd name="connsiteY38" fmla="*/ 529910 h 723299"/>
                  <a:gd name="connsiteX39" fmla="*/ 876982 w 2345457"/>
                  <a:gd name="connsiteY39" fmla="*/ 627066 h 723299"/>
                  <a:gd name="connsiteX40" fmla="*/ 791764 w 2345457"/>
                  <a:gd name="connsiteY40" fmla="*/ 588503 h 723299"/>
                  <a:gd name="connsiteX41" fmla="*/ 768905 w 2345457"/>
                  <a:gd name="connsiteY41" fmla="*/ 577074 h 723299"/>
                  <a:gd name="connsiteX42" fmla="*/ 744140 w 2345457"/>
                  <a:gd name="connsiteY42" fmla="*/ 592314 h 723299"/>
                  <a:gd name="connsiteX43" fmla="*/ 723185 w 2345457"/>
                  <a:gd name="connsiteY43" fmla="*/ 582789 h 723299"/>
                  <a:gd name="connsiteX44" fmla="*/ 698420 w 2345457"/>
                  <a:gd name="connsiteY44" fmla="*/ 605649 h 723299"/>
                  <a:gd name="connsiteX45" fmla="*/ 643175 w 2345457"/>
                  <a:gd name="connsiteY45" fmla="*/ 596124 h 723299"/>
                  <a:gd name="connsiteX46" fmla="*/ 572690 w 2345457"/>
                  <a:gd name="connsiteY46" fmla="*/ 634224 h 723299"/>
                  <a:gd name="connsiteX47" fmla="*/ 542210 w 2345457"/>
                  <a:gd name="connsiteY47" fmla="*/ 628509 h 723299"/>
                  <a:gd name="connsiteX48" fmla="*/ 519350 w 2345457"/>
                  <a:gd name="connsiteY48" fmla="*/ 647559 h 723299"/>
                  <a:gd name="connsiteX49" fmla="*/ 484554 w 2345457"/>
                  <a:gd name="connsiteY49" fmla="*/ 653736 h 723299"/>
                  <a:gd name="connsiteX50" fmla="*/ 414575 w 2345457"/>
                  <a:gd name="connsiteY50" fmla="*/ 693279 h 723299"/>
                  <a:gd name="connsiteX51" fmla="*/ 396924 w 2345457"/>
                  <a:gd name="connsiteY51" fmla="*/ 668976 h 723299"/>
                  <a:gd name="connsiteX52" fmla="*/ 351710 w 2345457"/>
                  <a:gd name="connsiteY52" fmla="*/ 641844 h 723299"/>
                  <a:gd name="connsiteX53" fmla="*/ 284529 w 2345457"/>
                  <a:gd name="connsiteY53" fmla="*/ 651831 h 723299"/>
                  <a:gd name="connsiteX54" fmla="*/ 229042 w 2345457"/>
                  <a:gd name="connsiteY54" fmla="*/ 640335 h 723299"/>
                  <a:gd name="connsiteX55" fmla="*/ 160648 w 2345457"/>
                  <a:gd name="connsiteY55" fmla="*/ 664624 h 723299"/>
                  <a:gd name="connsiteX56" fmla="*/ 130611 w 2345457"/>
                  <a:gd name="connsiteY56" fmla="*/ 644892 h 723299"/>
                  <a:gd name="connsiteX57" fmla="*/ 23453 w 2345457"/>
                  <a:gd name="connsiteY57" fmla="*/ 723299 h 723299"/>
                  <a:gd name="connsiteX58" fmla="*/ 0 w 2345457"/>
                  <a:gd name="connsiteY58" fmla="*/ 685658 h 723299"/>
                  <a:gd name="connsiteX59" fmla="*/ 66081 w 2345457"/>
                  <a:gd name="connsiteY59" fmla="*/ 258479 h 723299"/>
                  <a:gd name="connsiteX60" fmla="*/ 94621 w 2345457"/>
                  <a:gd name="connsiteY60" fmla="*/ 175039 h 723299"/>
                  <a:gd name="connsiteX61" fmla="*/ 92902 w 2345457"/>
                  <a:gd name="connsiteY61" fmla="*/ 152655 h 723299"/>
                  <a:gd name="connsiteX62" fmla="*/ 198802 w 2345457"/>
                  <a:gd name="connsiteY62" fmla="*/ 91713 h 723299"/>
                  <a:gd name="connsiteX63" fmla="*/ 359806 w 2345457"/>
                  <a:gd name="connsiteY6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30345 w 2345457"/>
                  <a:gd name="connsiteY34" fmla="*/ 461331 h 723299"/>
                  <a:gd name="connsiteX35" fmla="*/ 974134 w 2345457"/>
                  <a:gd name="connsiteY35" fmla="*/ 545151 h 723299"/>
                  <a:gd name="connsiteX36" fmla="*/ 901744 w 2345457"/>
                  <a:gd name="connsiteY36" fmla="*/ 600396 h 723299"/>
                  <a:gd name="connsiteX37" fmla="*/ 838880 w 2345457"/>
                  <a:gd name="connsiteY37" fmla="*/ 497526 h 723299"/>
                  <a:gd name="connsiteX38" fmla="*/ 840787 w 2345457"/>
                  <a:gd name="connsiteY38" fmla="*/ 529910 h 723299"/>
                  <a:gd name="connsiteX39" fmla="*/ 876982 w 2345457"/>
                  <a:gd name="connsiteY39" fmla="*/ 627066 h 723299"/>
                  <a:gd name="connsiteX40" fmla="*/ 791764 w 2345457"/>
                  <a:gd name="connsiteY40" fmla="*/ 588503 h 723299"/>
                  <a:gd name="connsiteX41" fmla="*/ 768905 w 2345457"/>
                  <a:gd name="connsiteY41" fmla="*/ 577074 h 723299"/>
                  <a:gd name="connsiteX42" fmla="*/ 744140 w 2345457"/>
                  <a:gd name="connsiteY42" fmla="*/ 592314 h 723299"/>
                  <a:gd name="connsiteX43" fmla="*/ 723185 w 2345457"/>
                  <a:gd name="connsiteY43" fmla="*/ 582789 h 723299"/>
                  <a:gd name="connsiteX44" fmla="*/ 698420 w 2345457"/>
                  <a:gd name="connsiteY44" fmla="*/ 605649 h 723299"/>
                  <a:gd name="connsiteX45" fmla="*/ 643175 w 2345457"/>
                  <a:gd name="connsiteY45" fmla="*/ 596124 h 723299"/>
                  <a:gd name="connsiteX46" fmla="*/ 572690 w 2345457"/>
                  <a:gd name="connsiteY46" fmla="*/ 634224 h 723299"/>
                  <a:gd name="connsiteX47" fmla="*/ 542210 w 2345457"/>
                  <a:gd name="connsiteY47" fmla="*/ 628509 h 723299"/>
                  <a:gd name="connsiteX48" fmla="*/ 519350 w 2345457"/>
                  <a:gd name="connsiteY48" fmla="*/ 647559 h 723299"/>
                  <a:gd name="connsiteX49" fmla="*/ 484554 w 2345457"/>
                  <a:gd name="connsiteY49" fmla="*/ 653736 h 723299"/>
                  <a:gd name="connsiteX50" fmla="*/ 414575 w 2345457"/>
                  <a:gd name="connsiteY50" fmla="*/ 693279 h 723299"/>
                  <a:gd name="connsiteX51" fmla="*/ 396924 w 2345457"/>
                  <a:gd name="connsiteY51" fmla="*/ 668976 h 723299"/>
                  <a:gd name="connsiteX52" fmla="*/ 351710 w 2345457"/>
                  <a:gd name="connsiteY52" fmla="*/ 641844 h 723299"/>
                  <a:gd name="connsiteX53" fmla="*/ 284529 w 2345457"/>
                  <a:gd name="connsiteY53" fmla="*/ 651831 h 723299"/>
                  <a:gd name="connsiteX54" fmla="*/ 229042 w 2345457"/>
                  <a:gd name="connsiteY54" fmla="*/ 640335 h 723299"/>
                  <a:gd name="connsiteX55" fmla="*/ 160648 w 2345457"/>
                  <a:gd name="connsiteY55" fmla="*/ 664624 h 723299"/>
                  <a:gd name="connsiteX56" fmla="*/ 130611 w 2345457"/>
                  <a:gd name="connsiteY56" fmla="*/ 644892 h 723299"/>
                  <a:gd name="connsiteX57" fmla="*/ 23453 w 2345457"/>
                  <a:gd name="connsiteY57" fmla="*/ 723299 h 723299"/>
                  <a:gd name="connsiteX58" fmla="*/ 0 w 2345457"/>
                  <a:gd name="connsiteY58" fmla="*/ 685658 h 723299"/>
                  <a:gd name="connsiteX59" fmla="*/ 66081 w 2345457"/>
                  <a:gd name="connsiteY59" fmla="*/ 258479 h 723299"/>
                  <a:gd name="connsiteX60" fmla="*/ 94621 w 2345457"/>
                  <a:gd name="connsiteY60" fmla="*/ 175039 h 723299"/>
                  <a:gd name="connsiteX61" fmla="*/ 92902 w 2345457"/>
                  <a:gd name="connsiteY61" fmla="*/ 152655 h 723299"/>
                  <a:gd name="connsiteX62" fmla="*/ 198802 w 2345457"/>
                  <a:gd name="connsiteY62" fmla="*/ 91713 h 723299"/>
                  <a:gd name="connsiteX63" fmla="*/ 359806 w 2345457"/>
                  <a:gd name="connsiteY6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000805 w 2345457"/>
                  <a:gd name="connsiteY34" fmla="*/ 547056 h 723299"/>
                  <a:gd name="connsiteX35" fmla="*/ 974134 w 2345457"/>
                  <a:gd name="connsiteY35" fmla="*/ 545151 h 723299"/>
                  <a:gd name="connsiteX36" fmla="*/ 901744 w 2345457"/>
                  <a:gd name="connsiteY36" fmla="*/ 600396 h 723299"/>
                  <a:gd name="connsiteX37" fmla="*/ 838880 w 2345457"/>
                  <a:gd name="connsiteY37" fmla="*/ 497526 h 723299"/>
                  <a:gd name="connsiteX38" fmla="*/ 840787 w 2345457"/>
                  <a:gd name="connsiteY38" fmla="*/ 529910 h 723299"/>
                  <a:gd name="connsiteX39" fmla="*/ 876982 w 2345457"/>
                  <a:gd name="connsiteY39" fmla="*/ 627066 h 723299"/>
                  <a:gd name="connsiteX40" fmla="*/ 791764 w 2345457"/>
                  <a:gd name="connsiteY40" fmla="*/ 588503 h 723299"/>
                  <a:gd name="connsiteX41" fmla="*/ 768905 w 2345457"/>
                  <a:gd name="connsiteY41" fmla="*/ 577074 h 723299"/>
                  <a:gd name="connsiteX42" fmla="*/ 744140 w 2345457"/>
                  <a:gd name="connsiteY42" fmla="*/ 592314 h 723299"/>
                  <a:gd name="connsiteX43" fmla="*/ 723185 w 2345457"/>
                  <a:gd name="connsiteY43" fmla="*/ 582789 h 723299"/>
                  <a:gd name="connsiteX44" fmla="*/ 698420 w 2345457"/>
                  <a:gd name="connsiteY44" fmla="*/ 605649 h 723299"/>
                  <a:gd name="connsiteX45" fmla="*/ 643175 w 2345457"/>
                  <a:gd name="connsiteY45" fmla="*/ 596124 h 723299"/>
                  <a:gd name="connsiteX46" fmla="*/ 572690 w 2345457"/>
                  <a:gd name="connsiteY46" fmla="*/ 634224 h 723299"/>
                  <a:gd name="connsiteX47" fmla="*/ 542210 w 2345457"/>
                  <a:gd name="connsiteY47" fmla="*/ 628509 h 723299"/>
                  <a:gd name="connsiteX48" fmla="*/ 519350 w 2345457"/>
                  <a:gd name="connsiteY48" fmla="*/ 647559 h 723299"/>
                  <a:gd name="connsiteX49" fmla="*/ 484554 w 2345457"/>
                  <a:gd name="connsiteY49" fmla="*/ 653736 h 723299"/>
                  <a:gd name="connsiteX50" fmla="*/ 414575 w 2345457"/>
                  <a:gd name="connsiteY50" fmla="*/ 693279 h 723299"/>
                  <a:gd name="connsiteX51" fmla="*/ 396924 w 2345457"/>
                  <a:gd name="connsiteY51" fmla="*/ 668976 h 723299"/>
                  <a:gd name="connsiteX52" fmla="*/ 351710 w 2345457"/>
                  <a:gd name="connsiteY52" fmla="*/ 641844 h 723299"/>
                  <a:gd name="connsiteX53" fmla="*/ 284529 w 2345457"/>
                  <a:gd name="connsiteY53" fmla="*/ 651831 h 723299"/>
                  <a:gd name="connsiteX54" fmla="*/ 229042 w 2345457"/>
                  <a:gd name="connsiteY54" fmla="*/ 640335 h 723299"/>
                  <a:gd name="connsiteX55" fmla="*/ 160648 w 2345457"/>
                  <a:gd name="connsiteY55" fmla="*/ 664624 h 723299"/>
                  <a:gd name="connsiteX56" fmla="*/ 130611 w 2345457"/>
                  <a:gd name="connsiteY56" fmla="*/ 644892 h 723299"/>
                  <a:gd name="connsiteX57" fmla="*/ 23453 w 2345457"/>
                  <a:gd name="connsiteY57" fmla="*/ 723299 h 723299"/>
                  <a:gd name="connsiteX58" fmla="*/ 0 w 2345457"/>
                  <a:gd name="connsiteY58" fmla="*/ 685658 h 723299"/>
                  <a:gd name="connsiteX59" fmla="*/ 66081 w 2345457"/>
                  <a:gd name="connsiteY59" fmla="*/ 258479 h 723299"/>
                  <a:gd name="connsiteX60" fmla="*/ 94621 w 2345457"/>
                  <a:gd name="connsiteY60" fmla="*/ 175039 h 723299"/>
                  <a:gd name="connsiteX61" fmla="*/ 92902 w 2345457"/>
                  <a:gd name="connsiteY61" fmla="*/ 152655 h 723299"/>
                  <a:gd name="connsiteX62" fmla="*/ 198802 w 2345457"/>
                  <a:gd name="connsiteY62" fmla="*/ 91713 h 723299"/>
                  <a:gd name="connsiteX63" fmla="*/ 359806 w 2345457"/>
                  <a:gd name="connsiteY6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027475 w 2345457"/>
                  <a:gd name="connsiteY34" fmla="*/ 638496 h 723299"/>
                  <a:gd name="connsiteX35" fmla="*/ 1000805 w 2345457"/>
                  <a:gd name="connsiteY35" fmla="*/ 547056 h 723299"/>
                  <a:gd name="connsiteX36" fmla="*/ 974134 w 2345457"/>
                  <a:gd name="connsiteY36" fmla="*/ 545151 h 723299"/>
                  <a:gd name="connsiteX37" fmla="*/ 901744 w 2345457"/>
                  <a:gd name="connsiteY37" fmla="*/ 600396 h 723299"/>
                  <a:gd name="connsiteX38" fmla="*/ 838880 w 2345457"/>
                  <a:gd name="connsiteY38" fmla="*/ 497526 h 723299"/>
                  <a:gd name="connsiteX39" fmla="*/ 840787 w 2345457"/>
                  <a:gd name="connsiteY39" fmla="*/ 529910 h 723299"/>
                  <a:gd name="connsiteX40" fmla="*/ 876982 w 2345457"/>
                  <a:gd name="connsiteY40" fmla="*/ 627066 h 723299"/>
                  <a:gd name="connsiteX41" fmla="*/ 791764 w 2345457"/>
                  <a:gd name="connsiteY41" fmla="*/ 588503 h 723299"/>
                  <a:gd name="connsiteX42" fmla="*/ 768905 w 2345457"/>
                  <a:gd name="connsiteY42" fmla="*/ 577074 h 723299"/>
                  <a:gd name="connsiteX43" fmla="*/ 744140 w 2345457"/>
                  <a:gd name="connsiteY43" fmla="*/ 592314 h 723299"/>
                  <a:gd name="connsiteX44" fmla="*/ 723185 w 2345457"/>
                  <a:gd name="connsiteY44" fmla="*/ 582789 h 723299"/>
                  <a:gd name="connsiteX45" fmla="*/ 698420 w 2345457"/>
                  <a:gd name="connsiteY45" fmla="*/ 605649 h 723299"/>
                  <a:gd name="connsiteX46" fmla="*/ 643175 w 2345457"/>
                  <a:gd name="connsiteY46" fmla="*/ 596124 h 723299"/>
                  <a:gd name="connsiteX47" fmla="*/ 572690 w 2345457"/>
                  <a:gd name="connsiteY47" fmla="*/ 634224 h 723299"/>
                  <a:gd name="connsiteX48" fmla="*/ 542210 w 2345457"/>
                  <a:gd name="connsiteY48" fmla="*/ 628509 h 723299"/>
                  <a:gd name="connsiteX49" fmla="*/ 519350 w 2345457"/>
                  <a:gd name="connsiteY49" fmla="*/ 647559 h 723299"/>
                  <a:gd name="connsiteX50" fmla="*/ 484554 w 2345457"/>
                  <a:gd name="connsiteY50" fmla="*/ 653736 h 723299"/>
                  <a:gd name="connsiteX51" fmla="*/ 414575 w 2345457"/>
                  <a:gd name="connsiteY51" fmla="*/ 693279 h 723299"/>
                  <a:gd name="connsiteX52" fmla="*/ 396924 w 2345457"/>
                  <a:gd name="connsiteY52" fmla="*/ 668976 h 723299"/>
                  <a:gd name="connsiteX53" fmla="*/ 351710 w 2345457"/>
                  <a:gd name="connsiteY53" fmla="*/ 641844 h 723299"/>
                  <a:gd name="connsiteX54" fmla="*/ 284529 w 2345457"/>
                  <a:gd name="connsiteY54" fmla="*/ 651831 h 723299"/>
                  <a:gd name="connsiteX55" fmla="*/ 229042 w 2345457"/>
                  <a:gd name="connsiteY55" fmla="*/ 640335 h 723299"/>
                  <a:gd name="connsiteX56" fmla="*/ 160648 w 2345457"/>
                  <a:gd name="connsiteY56" fmla="*/ 664624 h 723299"/>
                  <a:gd name="connsiteX57" fmla="*/ 130611 w 2345457"/>
                  <a:gd name="connsiteY57" fmla="*/ 644892 h 723299"/>
                  <a:gd name="connsiteX58" fmla="*/ 23453 w 2345457"/>
                  <a:gd name="connsiteY58" fmla="*/ 723299 h 723299"/>
                  <a:gd name="connsiteX59" fmla="*/ 0 w 2345457"/>
                  <a:gd name="connsiteY59" fmla="*/ 685658 h 723299"/>
                  <a:gd name="connsiteX60" fmla="*/ 66081 w 2345457"/>
                  <a:gd name="connsiteY60" fmla="*/ 258479 h 723299"/>
                  <a:gd name="connsiteX61" fmla="*/ 94621 w 2345457"/>
                  <a:gd name="connsiteY61" fmla="*/ 175039 h 723299"/>
                  <a:gd name="connsiteX62" fmla="*/ 92902 w 2345457"/>
                  <a:gd name="connsiteY62" fmla="*/ 152655 h 723299"/>
                  <a:gd name="connsiteX63" fmla="*/ 198802 w 2345457"/>
                  <a:gd name="connsiteY63" fmla="*/ 91713 h 723299"/>
                  <a:gd name="connsiteX64" fmla="*/ 359806 w 2345457"/>
                  <a:gd name="connsiteY64"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027475 w 2345457"/>
                  <a:gd name="connsiteY34" fmla="*/ 638496 h 723299"/>
                  <a:gd name="connsiteX35" fmla="*/ 1000805 w 2345457"/>
                  <a:gd name="connsiteY35" fmla="*/ 547056 h 723299"/>
                  <a:gd name="connsiteX36" fmla="*/ 974134 w 2345457"/>
                  <a:gd name="connsiteY36" fmla="*/ 545151 h 723299"/>
                  <a:gd name="connsiteX37" fmla="*/ 901744 w 2345457"/>
                  <a:gd name="connsiteY37" fmla="*/ 600396 h 723299"/>
                  <a:gd name="connsiteX38" fmla="*/ 838880 w 2345457"/>
                  <a:gd name="connsiteY38" fmla="*/ 497526 h 723299"/>
                  <a:gd name="connsiteX39" fmla="*/ 840787 w 2345457"/>
                  <a:gd name="connsiteY39" fmla="*/ 529910 h 723299"/>
                  <a:gd name="connsiteX40" fmla="*/ 876982 w 2345457"/>
                  <a:gd name="connsiteY40" fmla="*/ 627066 h 723299"/>
                  <a:gd name="connsiteX41" fmla="*/ 791764 w 2345457"/>
                  <a:gd name="connsiteY41" fmla="*/ 588503 h 723299"/>
                  <a:gd name="connsiteX42" fmla="*/ 768905 w 2345457"/>
                  <a:gd name="connsiteY42" fmla="*/ 577074 h 723299"/>
                  <a:gd name="connsiteX43" fmla="*/ 744140 w 2345457"/>
                  <a:gd name="connsiteY43" fmla="*/ 592314 h 723299"/>
                  <a:gd name="connsiteX44" fmla="*/ 723185 w 2345457"/>
                  <a:gd name="connsiteY44" fmla="*/ 582789 h 723299"/>
                  <a:gd name="connsiteX45" fmla="*/ 698420 w 2345457"/>
                  <a:gd name="connsiteY45" fmla="*/ 605649 h 723299"/>
                  <a:gd name="connsiteX46" fmla="*/ 643175 w 2345457"/>
                  <a:gd name="connsiteY46" fmla="*/ 596124 h 723299"/>
                  <a:gd name="connsiteX47" fmla="*/ 572690 w 2345457"/>
                  <a:gd name="connsiteY47" fmla="*/ 634224 h 723299"/>
                  <a:gd name="connsiteX48" fmla="*/ 542210 w 2345457"/>
                  <a:gd name="connsiteY48" fmla="*/ 628509 h 723299"/>
                  <a:gd name="connsiteX49" fmla="*/ 519350 w 2345457"/>
                  <a:gd name="connsiteY49" fmla="*/ 647559 h 723299"/>
                  <a:gd name="connsiteX50" fmla="*/ 484554 w 2345457"/>
                  <a:gd name="connsiteY50" fmla="*/ 653736 h 723299"/>
                  <a:gd name="connsiteX51" fmla="*/ 414575 w 2345457"/>
                  <a:gd name="connsiteY51" fmla="*/ 693279 h 723299"/>
                  <a:gd name="connsiteX52" fmla="*/ 396924 w 2345457"/>
                  <a:gd name="connsiteY52" fmla="*/ 668976 h 723299"/>
                  <a:gd name="connsiteX53" fmla="*/ 351710 w 2345457"/>
                  <a:gd name="connsiteY53" fmla="*/ 641844 h 723299"/>
                  <a:gd name="connsiteX54" fmla="*/ 284529 w 2345457"/>
                  <a:gd name="connsiteY54" fmla="*/ 651831 h 723299"/>
                  <a:gd name="connsiteX55" fmla="*/ 229042 w 2345457"/>
                  <a:gd name="connsiteY55" fmla="*/ 640335 h 723299"/>
                  <a:gd name="connsiteX56" fmla="*/ 160648 w 2345457"/>
                  <a:gd name="connsiteY56" fmla="*/ 664624 h 723299"/>
                  <a:gd name="connsiteX57" fmla="*/ 130611 w 2345457"/>
                  <a:gd name="connsiteY57" fmla="*/ 644892 h 723299"/>
                  <a:gd name="connsiteX58" fmla="*/ 23453 w 2345457"/>
                  <a:gd name="connsiteY58" fmla="*/ 723299 h 723299"/>
                  <a:gd name="connsiteX59" fmla="*/ 0 w 2345457"/>
                  <a:gd name="connsiteY59" fmla="*/ 685658 h 723299"/>
                  <a:gd name="connsiteX60" fmla="*/ 66081 w 2345457"/>
                  <a:gd name="connsiteY60" fmla="*/ 258479 h 723299"/>
                  <a:gd name="connsiteX61" fmla="*/ 94621 w 2345457"/>
                  <a:gd name="connsiteY61" fmla="*/ 175039 h 723299"/>
                  <a:gd name="connsiteX62" fmla="*/ 92902 w 2345457"/>
                  <a:gd name="connsiteY62" fmla="*/ 152655 h 723299"/>
                  <a:gd name="connsiteX63" fmla="*/ 198802 w 2345457"/>
                  <a:gd name="connsiteY63" fmla="*/ 91713 h 723299"/>
                  <a:gd name="connsiteX64" fmla="*/ 359806 w 2345457"/>
                  <a:gd name="connsiteY64" fmla="*/ 130192 h 723299"/>
                  <a:gd name="connsiteX0" fmla="*/ 359806 w 2349874"/>
                  <a:gd name="connsiteY0" fmla="*/ 130192 h 723299"/>
                  <a:gd name="connsiteX1" fmla="*/ 372157 w 2349874"/>
                  <a:gd name="connsiteY1" fmla="*/ 143906 h 723299"/>
                  <a:gd name="connsiteX2" fmla="*/ 393620 w 2349874"/>
                  <a:gd name="connsiteY2" fmla="*/ 129398 h 723299"/>
                  <a:gd name="connsiteX3" fmla="*/ 412942 w 2349874"/>
                  <a:gd name="connsiteY3" fmla="*/ 151544 h 723299"/>
                  <a:gd name="connsiteX4" fmla="*/ 568966 w 2349874"/>
                  <a:gd name="connsiteY4" fmla="*/ 85345 h 723299"/>
                  <a:gd name="connsiteX5" fmla="*/ 606980 w 2349874"/>
                  <a:gd name="connsiteY5" fmla="*/ 45578 h 723299"/>
                  <a:gd name="connsiteX6" fmla="*/ 639365 w 2349874"/>
                  <a:gd name="connsiteY6" fmla="*/ 30338 h 723299"/>
                  <a:gd name="connsiteX7" fmla="*/ 680918 w 2349874"/>
                  <a:gd name="connsiteY7" fmla="*/ 44117 h 723299"/>
                  <a:gd name="connsiteX8" fmla="*/ 748071 w 2349874"/>
                  <a:gd name="connsiteY8" fmla="*/ 11430 h 723299"/>
                  <a:gd name="connsiteX9" fmla="*/ 775335 w 2349874"/>
                  <a:gd name="connsiteY9" fmla="*/ 9066 h 723299"/>
                  <a:gd name="connsiteX10" fmla="*/ 789263 w 2349874"/>
                  <a:gd name="connsiteY10" fmla="*/ 0 h 723299"/>
                  <a:gd name="connsiteX11" fmla="*/ 856416 w 2349874"/>
                  <a:gd name="connsiteY11" fmla="*/ 30782 h 723299"/>
                  <a:gd name="connsiteX12" fmla="*/ 899788 w 2349874"/>
                  <a:gd name="connsiteY12" fmla="*/ 20575 h 723299"/>
                  <a:gd name="connsiteX13" fmla="*/ 926272 w 2349874"/>
                  <a:gd name="connsiteY13" fmla="*/ 41054 h 723299"/>
                  <a:gd name="connsiteX14" fmla="*/ 976582 w 2349874"/>
                  <a:gd name="connsiteY14" fmla="*/ 8651 h 723299"/>
                  <a:gd name="connsiteX15" fmla="*/ 1055608 w 2349874"/>
                  <a:gd name="connsiteY15" fmla="*/ 84472 h 723299"/>
                  <a:gd name="connsiteX16" fmla="*/ 1073705 w 2349874"/>
                  <a:gd name="connsiteY16" fmla="*/ 137019 h 723299"/>
                  <a:gd name="connsiteX17" fmla="*/ 1128982 w 2349874"/>
                  <a:gd name="connsiteY17" fmla="*/ 158388 h 723299"/>
                  <a:gd name="connsiteX18" fmla="*/ 1177972 w 2349874"/>
                  <a:gd name="connsiteY18" fmla="*/ 213681 h 723299"/>
                  <a:gd name="connsiteX19" fmla="*/ 1202736 w 2349874"/>
                  <a:gd name="connsiteY19" fmla="*/ 217490 h 723299"/>
                  <a:gd name="connsiteX20" fmla="*/ 1326561 w 2349874"/>
                  <a:gd name="connsiteY20" fmla="*/ 192725 h 723299"/>
                  <a:gd name="connsiteX21" fmla="*/ 1404667 w 2349874"/>
                  <a:gd name="connsiteY21" fmla="*/ 158436 h 723299"/>
                  <a:gd name="connsiteX22" fmla="*/ 1452291 w 2349874"/>
                  <a:gd name="connsiteY22" fmla="*/ 164150 h 723299"/>
                  <a:gd name="connsiteX23" fmla="*/ 1465627 w 2349874"/>
                  <a:gd name="connsiteY23" fmla="*/ 143195 h 723299"/>
                  <a:gd name="connsiteX24" fmla="*/ 1528492 w 2349874"/>
                  <a:gd name="connsiteY24" fmla="*/ 156531 h 723299"/>
                  <a:gd name="connsiteX25" fmla="*/ 1574212 w 2349874"/>
                  <a:gd name="connsiteY25" fmla="*/ 129861 h 723299"/>
                  <a:gd name="connsiteX26" fmla="*/ 1602787 w 2349874"/>
                  <a:gd name="connsiteY26" fmla="*/ 152720 h 723299"/>
                  <a:gd name="connsiteX27" fmla="*/ 1694227 w 2349874"/>
                  <a:gd name="connsiteY27" fmla="*/ 156531 h 723299"/>
                  <a:gd name="connsiteX28" fmla="*/ 1709467 w 2349874"/>
                  <a:gd name="connsiteY28" fmla="*/ 167960 h 723299"/>
                  <a:gd name="connsiteX29" fmla="*/ 1724707 w 2349874"/>
                  <a:gd name="connsiteY29" fmla="*/ 158435 h 723299"/>
                  <a:gd name="connsiteX30" fmla="*/ 2311445 w 2349874"/>
                  <a:gd name="connsiteY30" fmla="*/ 211775 h 723299"/>
                  <a:gd name="connsiteX31" fmla="*/ 2294301 w 2349874"/>
                  <a:gd name="connsiteY31" fmla="*/ 333695 h 723299"/>
                  <a:gd name="connsiteX32" fmla="*/ 2265726 w 2349874"/>
                  <a:gd name="connsiteY32" fmla="*/ 463235 h 723299"/>
                  <a:gd name="connsiteX33" fmla="*/ 2252392 w 2349874"/>
                  <a:gd name="connsiteY33" fmla="*/ 644210 h 723299"/>
                  <a:gd name="connsiteX34" fmla="*/ 1048430 w 2349874"/>
                  <a:gd name="connsiteY34" fmla="*/ 628971 h 723299"/>
                  <a:gd name="connsiteX35" fmla="*/ 1027475 w 2349874"/>
                  <a:gd name="connsiteY35" fmla="*/ 638496 h 723299"/>
                  <a:gd name="connsiteX36" fmla="*/ 1000805 w 2349874"/>
                  <a:gd name="connsiteY36" fmla="*/ 547056 h 723299"/>
                  <a:gd name="connsiteX37" fmla="*/ 974134 w 2349874"/>
                  <a:gd name="connsiteY37" fmla="*/ 545151 h 723299"/>
                  <a:gd name="connsiteX38" fmla="*/ 901744 w 2349874"/>
                  <a:gd name="connsiteY38" fmla="*/ 600396 h 723299"/>
                  <a:gd name="connsiteX39" fmla="*/ 838880 w 2349874"/>
                  <a:gd name="connsiteY39" fmla="*/ 497526 h 723299"/>
                  <a:gd name="connsiteX40" fmla="*/ 840787 w 2349874"/>
                  <a:gd name="connsiteY40" fmla="*/ 529910 h 723299"/>
                  <a:gd name="connsiteX41" fmla="*/ 876982 w 2349874"/>
                  <a:gd name="connsiteY41" fmla="*/ 627066 h 723299"/>
                  <a:gd name="connsiteX42" fmla="*/ 791764 w 2349874"/>
                  <a:gd name="connsiteY42" fmla="*/ 588503 h 723299"/>
                  <a:gd name="connsiteX43" fmla="*/ 768905 w 2349874"/>
                  <a:gd name="connsiteY43" fmla="*/ 577074 h 723299"/>
                  <a:gd name="connsiteX44" fmla="*/ 744140 w 2349874"/>
                  <a:gd name="connsiteY44" fmla="*/ 592314 h 723299"/>
                  <a:gd name="connsiteX45" fmla="*/ 723185 w 2349874"/>
                  <a:gd name="connsiteY45" fmla="*/ 582789 h 723299"/>
                  <a:gd name="connsiteX46" fmla="*/ 698420 w 2349874"/>
                  <a:gd name="connsiteY46" fmla="*/ 605649 h 723299"/>
                  <a:gd name="connsiteX47" fmla="*/ 643175 w 2349874"/>
                  <a:gd name="connsiteY47" fmla="*/ 596124 h 723299"/>
                  <a:gd name="connsiteX48" fmla="*/ 572690 w 2349874"/>
                  <a:gd name="connsiteY48" fmla="*/ 634224 h 723299"/>
                  <a:gd name="connsiteX49" fmla="*/ 542210 w 2349874"/>
                  <a:gd name="connsiteY49" fmla="*/ 628509 h 723299"/>
                  <a:gd name="connsiteX50" fmla="*/ 519350 w 2349874"/>
                  <a:gd name="connsiteY50" fmla="*/ 647559 h 723299"/>
                  <a:gd name="connsiteX51" fmla="*/ 484554 w 2349874"/>
                  <a:gd name="connsiteY51" fmla="*/ 653736 h 723299"/>
                  <a:gd name="connsiteX52" fmla="*/ 414575 w 2349874"/>
                  <a:gd name="connsiteY52" fmla="*/ 693279 h 723299"/>
                  <a:gd name="connsiteX53" fmla="*/ 396924 w 2349874"/>
                  <a:gd name="connsiteY53" fmla="*/ 668976 h 723299"/>
                  <a:gd name="connsiteX54" fmla="*/ 351710 w 2349874"/>
                  <a:gd name="connsiteY54" fmla="*/ 641844 h 723299"/>
                  <a:gd name="connsiteX55" fmla="*/ 284529 w 2349874"/>
                  <a:gd name="connsiteY55" fmla="*/ 651831 h 723299"/>
                  <a:gd name="connsiteX56" fmla="*/ 229042 w 2349874"/>
                  <a:gd name="connsiteY56" fmla="*/ 640335 h 723299"/>
                  <a:gd name="connsiteX57" fmla="*/ 160648 w 2349874"/>
                  <a:gd name="connsiteY57" fmla="*/ 664624 h 723299"/>
                  <a:gd name="connsiteX58" fmla="*/ 130611 w 2349874"/>
                  <a:gd name="connsiteY58" fmla="*/ 644892 h 723299"/>
                  <a:gd name="connsiteX59" fmla="*/ 23453 w 2349874"/>
                  <a:gd name="connsiteY59" fmla="*/ 723299 h 723299"/>
                  <a:gd name="connsiteX60" fmla="*/ 0 w 2349874"/>
                  <a:gd name="connsiteY60" fmla="*/ 685658 h 723299"/>
                  <a:gd name="connsiteX61" fmla="*/ 66081 w 2349874"/>
                  <a:gd name="connsiteY61" fmla="*/ 258479 h 723299"/>
                  <a:gd name="connsiteX62" fmla="*/ 94621 w 2349874"/>
                  <a:gd name="connsiteY62" fmla="*/ 175039 h 723299"/>
                  <a:gd name="connsiteX63" fmla="*/ 92902 w 2349874"/>
                  <a:gd name="connsiteY63" fmla="*/ 152655 h 723299"/>
                  <a:gd name="connsiteX64" fmla="*/ 198802 w 2349874"/>
                  <a:gd name="connsiteY64" fmla="*/ 91713 h 723299"/>
                  <a:gd name="connsiteX65" fmla="*/ 359806 w 2349874"/>
                  <a:gd name="connsiteY65" fmla="*/ 130192 h 723299"/>
                  <a:gd name="connsiteX0" fmla="*/ 359806 w 2349874"/>
                  <a:gd name="connsiteY0" fmla="*/ 130192 h 723299"/>
                  <a:gd name="connsiteX1" fmla="*/ 372157 w 2349874"/>
                  <a:gd name="connsiteY1" fmla="*/ 143906 h 723299"/>
                  <a:gd name="connsiteX2" fmla="*/ 393620 w 2349874"/>
                  <a:gd name="connsiteY2" fmla="*/ 129398 h 723299"/>
                  <a:gd name="connsiteX3" fmla="*/ 412942 w 2349874"/>
                  <a:gd name="connsiteY3" fmla="*/ 151544 h 723299"/>
                  <a:gd name="connsiteX4" fmla="*/ 568966 w 2349874"/>
                  <a:gd name="connsiteY4" fmla="*/ 85345 h 723299"/>
                  <a:gd name="connsiteX5" fmla="*/ 606980 w 2349874"/>
                  <a:gd name="connsiteY5" fmla="*/ 45578 h 723299"/>
                  <a:gd name="connsiteX6" fmla="*/ 639365 w 2349874"/>
                  <a:gd name="connsiteY6" fmla="*/ 30338 h 723299"/>
                  <a:gd name="connsiteX7" fmla="*/ 680918 w 2349874"/>
                  <a:gd name="connsiteY7" fmla="*/ 44117 h 723299"/>
                  <a:gd name="connsiteX8" fmla="*/ 748071 w 2349874"/>
                  <a:gd name="connsiteY8" fmla="*/ 11430 h 723299"/>
                  <a:gd name="connsiteX9" fmla="*/ 775335 w 2349874"/>
                  <a:gd name="connsiteY9" fmla="*/ 9066 h 723299"/>
                  <a:gd name="connsiteX10" fmla="*/ 789263 w 2349874"/>
                  <a:gd name="connsiteY10" fmla="*/ 0 h 723299"/>
                  <a:gd name="connsiteX11" fmla="*/ 856416 w 2349874"/>
                  <a:gd name="connsiteY11" fmla="*/ 30782 h 723299"/>
                  <a:gd name="connsiteX12" fmla="*/ 899788 w 2349874"/>
                  <a:gd name="connsiteY12" fmla="*/ 20575 h 723299"/>
                  <a:gd name="connsiteX13" fmla="*/ 926272 w 2349874"/>
                  <a:gd name="connsiteY13" fmla="*/ 41054 h 723299"/>
                  <a:gd name="connsiteX14" fmla="*/ 976582 w 2349874"/>
                  <a:gd name="connsiteY14" fmla="*/ 8651 h 723299"/>
                  <a:gd name="connsiteX15" fmla="*/ 1055608 w 2349874"/>
                  <a:gd name="connsiteY15" fmla="*/ 84472 h 723299"/>
                  <a:gd name="connsiteX16" fmla="*/ 1073705 w 2349874"/>
                  <a:gd name="connsiteY16" fmla="*/ 137019 h 723299"/>
                  <a:gd name="connsiteX17" fmla="*/ 1128982 w 2349874"/>
                  <a:gd name="connsiteY17" fmla="*/ 158388 h 723299"/>
                  <a:gd name="connsiteX18" fmla="*/ 1177972 w 2349874"/>
                  <a:gd name="connsiteY18" fmla="*/ 213681 h 723299"/>
                  <a:gd name="connsiteX19" fmla="*/ 1202736 w 2349874"/>
                  <a:gd name="connsiteY19" fmla="*/ 217490 h 723299"/>
                  <a:gd name="connsiteX20" fmla="*/ 1326561 w 2349874"/>
                  <a:gd name="connsiteY20" fmla="*/ 192725 h 723299"/>
                  <a:gd name="connsiteX21" fmla="*/ 1404667 w 2349874"/>
                  <a:gd name="connsiteY21" fmla="*/ 158436 h 723299"/>
                  <a:gd name="connsiteX22" fmla="*/ 1452291 w 2349874"/>
                  <a:gd name="connsiteY22" fmla="*/ 164150 h 723299"/>
                  <a:gd name="connsiteX23" fmla="*/ 1465627 w 2349874"/>
                  <a:gd name="connsiteY23" fmla="*/ 143195 h 723299"/>
                  <a:gd name="connsiteX24" fmla="*/ 1528492 w 2349874"/>
                  <a:gd name="connsiteY24" fmla="*/ 156531 h 723299"/>
                  <a:gd name="connsiteX25" fmla="*/ 1574212 w 2349874"/>
                  <a:gd name="connsiteY25" fmla="*/ 129861 h 723299"/>
                  <a:gd name="connsiteX26" fmla="*/ 1602787 w 2349874"/>
                  <a:gd name="connsiteY26" fmla="*/ 152720 h 723299"/>
                  <a:gd name="connsiteX27" fmla="*/ 1694227 w 2349874"/>
                  <a:gd name="connsiteY27" fmla="*/ 156531 h 723299"/>
                  <a:gd name="connsiteX28" fmla="*/ 1709467 w 2349874"/>
                  <a:gd name="connsiteY28" fmla="*/ 167960 h 723299"/>
                  <a:gd name="connsiteX29" fmla="*/ 1724707 w 2349874"/>
                  <a:gd name="connsiteY29" fmla="*/ 158435 h 723299"/>
                  <a:gd name="connsiteX30" fmla="*/ 2311445 w 2349874"/>
                  <a:gd name="connsiteY30" fmla="*/ 211775 h 723299"/>
                  <a:gd name="connsiteX31" fmla="*/ 2294301 w 2349874"/>
                  <a:gd name="connsiteY31" fmla="*/ 333695 h 723299"/>
                  <a:gd name="connsiteX32" fmla="*/ 2265726 w 2349874"/>
                  <a:gd name="connsiteY32" fmla="*/ 463235 h 723299"/>
                  <a:gd name="connsiteX33" fmla="*/ 2252392 w 2349874"/>
                  <a:gd name="connsiteY33" fmla="*/ 644210 h 723299"/>
                  <a:gd name="connsiteX34" fmla="*/ 1048430 w 2349874"/>
                  <a:gd name="connsiteY34" fmla="*/ 628971 h 723299"/>
                  <a:gd name="connsiteX35" fmla="*/ 1027475 w 2349874"/>
                  <a:gd name="connsiteY35" fmla="*/ 638496 h 723299"/>
                  <a:gd name="connsiteX36" fmla="*/ 1000805 w 2349874"/>
                  <a:gd name="connsiteY36" fmla="*/ 547056 h 723299"/>
                  <a:gd name="connsiteX37" fmla="*/ 974134 w 2349874"/>
                  <a:gd name="connsiteY37" fmla="*/ 545151 h 723299"/>
                  <a:gd name="connsiteX38" fmla="*/ 901744 w 2349874"/>
                  <a:gd name="connsiteY38" fmla="*/ 600396 h 723299"/>
                  <a:gd name="connsiteX39" fmla="*/ 838880 w 2349874"/>
                  <a:gd name="connsiteY39" fmla="*/ 497526 h 723299"/>
                  <a:gd name="connsiteX40" fmla="*/ 840787 w 2349874"/>
                  <a:gd name="connsiteY40" fmla="*/ 529910 h 723299"/>
                  <a:gd name="connsiteX41" fmla="*/ 876982 w 2349874"/>
                  <a:gd name="connsiteY41" fmla="*/ 627066 h 723299"/>
                  <a:gd name="connsiteX42" fmla="*/ 791764 w 2349874"/>
                  <a:gd name="connsiteY42" fmla="*/ 588503 h 723299"/>
                  <a:gd name="connsiteX43" fmla="*/ 768905 w 2349874"/>
                  <a:gd name="connsiteY43" fmla="*/ 577074 h 723299"/>
                  <a:gd name="connsiteX44" fmla="*/ 744140 w 2349874"/>
                  <a:gd name="connsiteY44" fmla="*/ 592314 h 723299"/>
                  <a:gd name="connsiteX45" fmla="*/ 723185 w 2349874"/>
                  <a:gd name="connsiteY45" fmla="*/ 582789 h 723299"/>
                  <a:gd name="connsiteX46" fmla="*/ 698420 w 2349874"/>
                  <a:gd name="connsiteY46" fmla="*/ 605649 h 723299"/>
                  <a:gd name="connsiteX47" fmla="*/ 643175 w 2349874"/>
                  <a:gd name="connsiteY47" fmla="*/ 596124 h 723299"/>
                  <a:gd name="connsiteX48" fmla="*/ 572690 w 2349874"/>
                  <a:gd name="connsiteY48" fmla="*/ 634224 h 723299"/>
                  <a:gd name="connsiteX49" fmla="*/ 542210 w 2349874"/>
                  <a:gd name="connsiteY49" fmla="*/ 628509 h 723299"/>
                  <a:gd name="connsiteX50" fmla="*/ 519350 w 2349874"/>
                  <a:gd name="connsiteY50" fmla="*/ 647559 h 723299"/>
                  <a:gd name="connsiteX51" fmla="*/ 484554 w 2349874"/>
                  <a:gd name="connsiteY51" fmla="*/ 653736 h 723299"/>
                  <a:gd name="connsiteX52" fmla="*/ 414575 w 2349874"/>
                  <a:gd name="connsiteY52" fmla="*/ 693279 h 723299"/>
                  <a:gd name="connsiteX53" fmla="*/ 396924 w 2349874"/>
                  <a:gd name="connsiteY53" fmla="*/ 668976 h 723299"/>
                  <a:gd name="connsiteX54" fmla="*/ 351710 w 2349874"/>
                  <a:gd name="connsiteY54" fmla="*/ 641844 h 723299"/>
                  <a:gd name="connsiteX55" fmla="*/ 284529 w 2349874"/>
                  <a:gd name="connsiteY55" fmla="*/ 651831 h 723299"/>
                  <a:gd name="connsiteX56" fmla="*/ 229042 w 2349874"/>
                  <a:gd name="connsiteY56" fmla="*/ 640335 h 723299"/>
                  <a:gd name="connsiteX57" fmla="*/ 160648 w 2349874"/>
                  <a:gd name="connsiteY57" fmla="*/ 664624 h 723299"/>
                  <a:gd name="connsiteX58" fmla="*/ 130611 w 2349874"/>
                  <a:gd name="connsiteY58" fmla="*/ 644892 h 723299"/>
                  <a:gd name="connsiteX59" fmla="*/ 23453 w 2349874"/>
                  <a:gd name="connsiteY59" fmla="*/ 723299 h 723299"/>
                  <a:gd name="connsiteX60" fmla="*/ 0 w 2349874"/>
                  <a:gd name="connsiteY60" fmla="*/ 685658 h 723299"/>
                  <a:gd name="connsiteX61" fmla="*/ 66081 w 2349874"/>
                  <a:gd name="connsiteY61" fmla="*/ 258479 h 723299"/>
                  <a:gd name="connsiteX62" fmla="*/ 94621 w 2349874"/>
                  <a:gd name="connsiteY62" fmla="*/ 175039 h 723299"/>
                  <a:gd name="connsiteX63" fmla="*/ 92902 w 2349874"/>
                  <a:gd name="connsiteY63" fmla="*/ 152655 h 723299"/>
                  <a:gd name="connsiteX64" fmla="*/ 198802 w 2349874"/>
                  <a:gd name="connsiteY64" fmla="*/ 91713 h 723299"/>
                  <a:gd name="connsiteX65" fmla="*/ 359806 w 2349874"/>
                  <a:gd name="connsiteY65" fmla="*/ 130192 h 723299"/>
                  <a:gd name="connsiteX0" fmla="*/ 359806 w 2349874"/>
                  <a:gd name="connsiteY0" fmla="*/ 130192 h 723299"/>
                  <a:gd name="connsiteX1" fmla="*/ 372157 w 2349874"/>
                  <a:gd name="connsiteY1" fmla="*/ 143906 h 723299"/>
                  <a:gd name="connsiteX2" fmla="*/ 393620 w 2349874"/>
                  <a:gd name="connsiteY2" fmla="*/ 129398 h 723299"/>
                  <a:gd name="connsiteX3" fmla="*/ 412942 w 2349874"/>
                  <a:gd name="connsiteY3" fmla="*/ 151544 h 723299"/>
                  <a:gd name="connsiteX4" fmla="*/ 568966 w 2349874"/>
                  <a:gd name="connsiteY4" fmla="*/ 85345 h 723299"/>
                  <a:gd name="connsiteX5" fmla="*/ 606980 w 2349874"/>
                  <a:gd name="connsiteY5" fmla="*/ 45578 h 723299"/>
                  <a:gd name="connsiteX6" fmla="*/ 639365 w 2349874"/>
                  <a:gd name="connsiteY6" fmla="*/ 30338 h 723299"/>
                  <a:gd name="connsiteX7" fmla="*/ 680918 w 2349874"/>
                  <a:gd name="connsiteY7" fmla="*/ 44117 h 723299"/>
                  <a:gd name="connsiteX8" fmla="*/ 748071 w 2349874"/>
                  <a:gd name="connsiteY8" fmla="*/ 11430 h 723299"/>
                  <a:gd name="connsiteX9" fmla="*/ 775335 w 2349874"/>
                  <a:gd name="connsiteY9" fmla="*/ 9066 h 723299"/>
                  <a:gd name="connsiteX10" fmla="*/ 789263 w 2349874"/>
                  <a:gd name="connsiteY10" fmla="*/ 0 h 723299"/>
                  <a:gd name="connsiteX11" fmla="*/ 856416 w 2349874"/>
                  <a:gd name="connsiteY11" fmla="*/ 30782 h 723299"/>
                  <a:gd name="connsiteX12" fmla="*/ 899788 w 2349874"/>
                  <a:gd name="connsiteY12" fmla="*/ 20575 h 723299"/>
                  <a:gd name="connsiteX13" fmla="*/ 926272 w 2349874"/>
                  <a:gd name="connsiteY13" fmla="*/ 41054 h 723299"/>
                  <a:gd name="connsiteX14" fmla="*/ 976582 w 2349874"/>
                  <a:gd name="connsiteY14" fmla="*/ 8651 h 723299"/>
                  <a:gd name="connsiteX15" fmla="*/ 1055608 w 2349874"/>
                  <a:gd name="connsiteY15" fmla="*/ 84472 h 723299"/>
                  <a:gd name="connsiteX16" fmla="*/ 1073705 w 2349874"/>
                  <a:gd name="connsiteY16" fmla="*/ 137019 h 723299"/>
                  <a:gd name="connsiteX17" fmla="*/ 1128982 w 2349874"/>
                  <a:gd name="connsiteY17" fmla="*/ 158388 h 723299"/>
                  <a:gd name="connsiteX18" fmla="*/ 1177972 w 2349874"/>
                  <a:gd name="connsiteY18" fmla="*/ 213681 h 723299"/>
                  <a:gd name="connsiteX19" fmla="*/ 1202736 w 2349874"/>
                  <a:gd name="connsiteY19" fmla="*/ 217490 h 723299"/>
                  <a:gd name="connsiteX20" fmla="*/ 1326561 w 2349874"/>
                  <a:gd name="connsiteY20" fmla="*/ 192725 h 723299"/>
                  <a:gd name="connsiteX21" fmla="*/ 1404667 w 2349874"/>
                  <a:gd name="connsiteY21" fmla="*/ 158436 h 723299"/>
                  <a:gd name="connsiteX22" fmla="*/ 1452291 w 2349874"/>
                  <a:gd name="connsiteY22" fmla="*/ 164150 h 723299"/>
                  <a:gd name="connsiteX23" fmla="*/ 1465627 w 2349874"/>
                  <a:gd name="connsiteY23" fmla="*/ 143195 h 723299"/>
                  <a:gd name="connsiteX24" fmla="*/ 1528492 w 2349874"/>
                  <a:gd name="connsiteY24" fmla="*/ 156531 h 723299"/>
                  <a:gd name="connsiteX25" fmla="*/ 1574212 w 2349874"/>
                  <a:gd name="connsiteY25" fmla="*/ 129861 h 723299"/>
                  <a:gd name="connsiteX26" fmla="*/ 1602787 w 2349874"/>
                  <a:gd name="connsiteY26" fmla="*/ 152720 h 723299"/>
                  <a:gd name="connsiteX27" fmla="*/ 1694227 w 2349874"/>
                  <a:gd name="connsiteY27" fmla="*/ 156531 h 723299"/>
                  <a:gd name="connsiteX28" fmla="*/ 1709467 w 2349874"/>
                  <a:gd name="connsiteY28" fmla="*/ 167960 h 723299"/>
                  <a:gd name="connsiteX29" fmla="*/ 1724707 w 2349874"/>
                  <a:gd name="connsiteY29" fmla="*/ 158435 h 723299"/>
                  <a:gd name="connsiteX30" fmla="*/ 2311445 w 2349874"/>
                  <a:gd name="connsiteY30" fmla="*/ 211775 h 723299"/>
                  <a:gd name="connsiteX31" fmla="*/ 2294301 w 2349874"/>
                  <a:gd name="connsiteY31" fmla="*/ 333695 h 723299"/>
                  <a:gd name="connsiteX32" fmla="*/ 2265726 w 2349874"/>
                  <a:gd name="connsiteY32" fmla="*/ 463235 h 723299"/>
                  <a:gd name="connsiteX33" fmla="*/ 2252392 w 2349874"/>
                  <a:gd name="connsiteY33" fmla="*/ 644210 h 723299"/>
                  <a:gd name="connsiteX34" fmla="*/ 1052240 w 2349874"/>
                  <a:gd name="connsiteY34" fmla="*/ 630876 h 723299"/>
                  <a:gd name="connsiteX35" fmla="*/ 1027475 w 2349874"/>
                  <a:gd name="connsiteY35" fmla="*/ 638496 h 723299"/>
                  <a:gd name="connsiteX36" fmla="*/ 1000805 w 2349874"/>
                  <a:gd name="connsiteY36" fmla="*/ 547056 h 723299"/>
                  <a:gd name="connsiteX37" fmla="*/ 974134 w 2349874"/>
                  <a:gd name="connsiteY37" fmla="*/ 545151 h 723299"/>
                  <a:gd name="connsiteX38" fmla="*/ 901744 w 2349874"/>
                  <a:gd name="connsiteY38" fmla="*/ 600396 h 723299"/>
                  <a:gd name="connsiteX39" fmla="*/ 838880 w 2349874"/>
                  <a:gd name="connsiteY39" fmla="*/ 497526 h 723299"/>
                  <a:gd name="connsiteX40" fmla="*/ 840787 w 2349874"/>
                  <a:gd name="connsiteY40" fmla="*/ 529910 h 723299"/>
                  <a:gd name="connsiteX41" fmla="*/ 876982 w 2349874"/>
                  <a:gd name="connsiteY41" fmla="*/ 627066 h 723299"/>
                  <a:gd name="connsiteX42" fmla="*/ 791764 w 2349874"/>
                  <a:gd name="connsiteY42" fmla="*/ 588503 h 723299"/>
                  <a:gd name="connsiteX43" fmla="*/ 768905 w 2349874"/>
                  <a:gd name="connsiteY43" fmla="*/ 577074 h 723299"/>
                  <a:gd name="connsiteX44" fmla="*/ 744140 w 2349874"/>
                  <a:gd name="connsiteY44" fmla="*/ 592314 h 723299"/>
                  <a:gd name="connsiteX45" fmla="*/ 723185 w 2349874"/>
                  <a:gd name="connsiteY45" fmla="*/ 582789 h 723299"/>
                  <a:gd name="connsiteX46" fmla="*/ 698420 w 2349874"/>
                  <a:gd name="connsiteY46" fmla="*/ 605649 h 723299"/>
                  <a:gd name="connsiteX47" fmla="*/ 643175 w 2349874"/>
                  <a:gd name="connsiteY47" fmla="*/ 596124 h 723299"/>
                  <a:gd name="connsiteX48" fmla="*/ 572690 w 2349874"/>
                  <a:gd name="connsiteY48" fmla="*/ 634224 h 723299"/>
                  <a:gd name="connsiteX49" fmla="*/ 542210 w 2349874"/>
                  <a:gd name="connsiteY49" fmla="*/ 628509 h 723299"/>
                  <a:gd name="connsiteX50" fmla="*/ 519350 w 2349874"/>
                  <a:gd name="connsiteY50" fmla="*/ 647559 h 723299"/>
                  <a:gd name="connsiteX51" fmla="*/ 484554 w 2349874"/>
                  <a:gd name="connsiteY51" fmla="*/ 653736 h 723299"/>
                  <a:gd name="connsiteX52" fmla="*/ 414575 w 2349874"/>
                  <a:gd name="connsiteY52" fmla="*/ 693279 h 723299"/>
                  <a:gd name="connsiteX53" fmla="*/ 396924 w 2349874"/>
                  <a:gd name="connsiteY53" fmla="*/ 668976 h 723299"/>
                  <a:gd name="connsiteX54" fmla="*/ 351710 w 2349874"/>
                  <a:gd name="connsiteY54" fmla="*/ 641844 h 723299"/>
                  <a:gd name="connsiteX55" fmla="*/ 284529 w 2349874"/>
                  <a:gd name="connsiteY55" fmla="*/ 651831 h 723299"/>
                  <a:gd name="connsiteX56" fmla="*/ 229042 w 2349874"/>
                  <a:gd name="connsiteY56" fmla="*/ 640335 h 723299"/>
                  <a:gd name="connsiteX57" fmla="*/ 160648 w 2349874"/>
                  <a:gd name="connsiteY57" fmla="*/ 664624 h 723299"/>
                  <a:gd name="connsiteX58" fmla="*/ 130611 w 2349874"/>
                  <a:gd name="connsiteY58" fmla="*/ 644892 h 723299"/>
                  <a:gd name="connsiteX59" fmla="*/ 23453 w 2349874"/>
                  <a:gd name="connsiteY59" fmla="*/ 723299 h 723299"/>
                  <a:gd name="connsiteX60" fmla="*/ 0 w 2349874"/>
                  <a:gd name="connsiteY60" fmla="*/ 685658 h 723299"/>
                  <a:gd name="connsiteX61" fmla="*/ 66081 w 2349874"/>
                  <a:gd name="connsiteY61" fmla="*/ 258479 h 723299"/>
                  <a:gd name="connsiteX62" fmla="*/ 94621 w 2349874"/>
                  <a:gd name="connsiteY62" fmla="*/ 175039 h 723299"/>
                  <a:gd name="connsiteX63" fmla="*/ 92902 w 2349874"/>
                  <a:gd name="connsiteY63" fmla="*/ 152655 h 723299"/>
                  <a:gd name="connsiteX64" fmla="*/ 198802 w 2349874"/>
                  <a:gd name="connsiteY64" fmla="*/ 91713 h 723299"/>
                  <a:gd name="connsiteX65" fmla="*/ 359806 w 2349874"/>
                  <a:gd name="connsiteY65" fmla="*/ 130192 h 723299"/>
                  <a:gd name="connsiteX0" fmla="*/ 359806 w 2349874"/>
                  <a:gd name="connsiteY0" fmla="*/ 130192 h 723299"/>
                  <a:gd name="connsiteX1" fmla="*/ 372157 w 2349874"/>
                  <a:gd name="connsiteY1" fmla="*/ 143906 h 723299"/>
                  <a:gd name="connsiteX2" fmla="*/ 393620 w 2349874"/>
                  <a:gd name="connsiteY2" fmla="*/ 129398 h 723299"/>
                  <a:gd name="connsiteX3" fmla="*/ 412942 w 2349874"/>
                  <a:gd name="connsiteY3" fmla="*/ 151544 h 723299"/>
                  <a:gd name="connsiteX4" fmla="*/ 568966 w 2349874"/>
                  <a:gd name="connsiteY4" fmla="*/ 85345 h 723299"/>
                  <a:gd name="connsiteX5" fmla="*/ 606980 w 2349874"/>
                  <a:gd name="connsiteY5" fmla="*/ 45578 h 723299"/>
                  <a:gd name="connsiteX6" fmla="*/ 639365 w 2349874"/>
                  <a:gd name="connsiteY6" fmla="*/ 30338 h 723299"/>
                  <a:gd name="connsiteX7" fmla="*/ 680918 w 2349874"/>
                  <a:gd name="connsiteY7" fmla="*/ 44117 h 723299"/>
                  <a:gd name="connsiteX8" fmla="*/ 748071 w 2349874"/>
                  <a:gd name="connsiteY8" fmla="*/ 11430 h 723299"/>
                  <a:gd name="connsiteX9" fmla="*/ 775335 w 2349874"/>
                  <a:gd name="connsiteY9" fmla="*/ 9066 h 723299"/>
                  <a:gd name="connsiteX10" fmla="*/ 789263 w 2349874"/>
                  <a:gd name="connsiteY10" fmla="*/ 0 h 723299"/>
                  <a:gd name="connsiteX11" fmla="*/ 856416 w 2349874"/>
                  <a:gd name="connsiteY11" fmla="*/ 30782 h 723299"/>
                  <a:gd name="connsiteX12" fmla="*/ 899788 w 2349874"/>
                  <a:gd name="connsiteY12" fmla="*/ 20575 h 723299"/>
                  <a:gd name="connsiteX13" fmla="*/ 926272 w 2349874"/>
                  <a:gd name="connsiteY13" fmla="*/ 41054 h 723299"/>
                  <a:gd name="connsiteX14" fmla="*/ 976582 w 2349874"/>
                  <a:gd name="connsiteY14" fmla="*/ 8651 h 723299"/>
                  <a:gd name="connsiteX15" fmla="*/ 1055608 w 2349874"/>
                  <a:gd name="connsiteY15" fmla="*/ 84472 h 723299"/>
                  <a:gd name="connsiteX16" fmla="*/ 1073705 w 2349874"/>
                  <a:gd name="connsiteY16" fmla="*/ 137019 h 723299"/>
                  <a:gd name="connsiteX17" fmla="*/ 1128982 w 2349874"/>
                  <a:gd name="connsiteY17" fmla="*/ 158388 h 723299"/>
                  <a:gd name="connsiteX18" fmla="*/ 1177972 w 2349874"/>
                  <a:gd name="connsiteY18" fmla="*/ 213681 h 723299"/>
                  <a:gd name="connsiteX19" fmla="*/ 1202736 w 2349874"/>
                  <a:gd name="connsiteY19" fmla="*/ 217490 h 723299"/>
                  <a:gd name="connsiteX20" fmla="*/ 1326561 w 2349874"/>
                  <a:gd name="connsiteY20" fmla="*/ 192725 h 723299"/>
                  <a:gd name="connsiteX21" fmla="*/ 1404667 w 2349874"/>
                  <a:gd name="connsiteY21" fmla="*/ 158436 h 723299"/>
                  <a:gd name="connsiteX22" fmla="*/ 1452291 w 2349874"/>
                  <a:gd name="connsiteY22" fmla="*/ 164150 h 723299"/>
                  <a:gd name="connsiteX23" fmla="*/ 1465627 w 2349874"/>
                  <a:gd name="connsiteY23" fmla="*/ 143195 h 723299"/>
                  <a:gd name="connsiteX24" fmla="*/ 1528492 w 2349874"/>
                  <a:gd name="connsiteY24" fmla="*/ 156531 h 723299"/>
                  <a:gd name="connsiteX25" fmla="*/ 1574212 w 2349874"/>
                  <a:gd name="connsiteY25" fmla="*/ 129861 h 723299"/>
                  <a:gd name="connsiteX26" fmla="*/ 1602787 w 2349874"/>
                  <a:gd name="connsiteY26" fmla="*/ 152720 h 723299"/>
                  <a:gd name="connsiteX27" fmla="*/ 1694227 w 2349874"/>
                  <a:gd name="connsiteY27" fmla="*/ 156531 h 723299"/>
                  <a:gd name="connsiteX28" fmla="*/ 1709467 w 2349874"/>
                  <a:gd name="connsiteY28" fmla="*/ 167960 h 723299"/>
                  <a:gd name="connsiteX29" fmla="*/ 1724707 w 2349874"/>
                  <a:gd name="connsiteY29" fmla="*/ 158435 h 723299"/>
                  <a:gd name="connsiteX30" fmla="*/ 2311445 w 2349874"/>
                  <a:gd name="connsiteY30" fmla="*/ 211775 h 723299"/>
                  <a:gd name="connsiteX31" fmla="*/ 2294301 w 2349874"/>
                  <a:gd name="connsiteY31" fmla="*/ 333695 h 723299"/>
                  <a:gd name="connsiteX32" fmla="*/ 2265726 w 2349874"/>
                  <a:gd name="connsiteY32" fmla="*/ 463235 h 723299"/>
                  <a:gd name="connsiteX33" fmla="*/ 2252392 w 2349874"/>
                  <a:gd name="connsiteY33" fmla="*/ 644210 h 723299"/>
                  <a:gd name="connsiteX34" fmla="*/ 1052240 w 2349874"/>
                  <a:gd name="connsiteY34" fmla="*/ 630876 h 723299"/>
                  <a:gd name="connsiteX35" fmla="*/ 1027475 w 2349874"/>
                  <a:gd name="connsiteY35" fmla="*/ 646116 h 723299"/>
                  <a:gd name="connsiteX36" fmla="*/ 1000805 w 2349874"/>
                  <a:gd name="connsiteY36" fmla="*/ 547056 h 723299"/>
                  <a:gd name="connsiteX37" fmla="*/ 974134 w 2349874"/>
                  <a:gd name="connsiteY37" fmla="*/ 545151 h 723299"/>
                  <a:gd name="connsiteX38" fmla="*/ 901744 w 2349874"/>
                  <a:gd name="connsiteY38" fmla="*/ 600396 h 723299"/>
                  <a:gd name="connsiteX39" fmla="*/ 838880 w 2349874"/>
                  <a:gd name="connsiteY39" fmla="*/ 497526 h 723299"/>
                  <a:gd name="connsiteX40" fmla="*/ 840787 w 2349874"/>
                  <a:gd name="connsiteY40" fmla="*/ 529910 h 723299"/>
                  <a:gd name="connsiteX41" fmla="*/ 876982 w 2349874"/>
                  <a:gd name="connsiteY41" fmla="*/ 627066 h 723299"/>
                  <a:gd name="connsiteX42" fmla="*/ 791764 w 2349874"/>
                  <a:gd name="connsiteY42" fmla="*/ 588503 h 723299"/>
                  <a:gd name="connsiteX43" fmla="*/ 768905 w 2349874"/>
                  <a:gd name="connsiteY43" fmla="*/ 577074 h 723299"/>
                  <a:gd name="connsiteX44" fmla="*/ 744140 w 2349874"/>
                  <a:gd name="connsiteY44" fmla="*/ 592314 h 723299"/>
                  <a:gd name="connsiteX45" fmla="*/ 723185 w 2349874"/>
                  <a:gd name="connsiteY45" fmla="*/ 582789 h 723299"/>
                  <a:gd name="connsiteX46" fmla="*/ 698420 w 2349874"/>
                  <a:gd name="connsiteY46" fmla="*/ 605649 h 723299"/>
                  <a:gd name="connsiteX47" fmla="*/ 643175 w 2349874"/>
                  <a:gd name="connsiteY47" fmla="*/ 596124 h 723299"/>
                  <a:gd name="connsiteX48" fmla="*/ 572690 w 2349874"/>
                  <a:gd name="connsiteY48" fmla="*/ 634224 h 723299"/>
                  <a:gd name="connsiteX49" fmla="*/ 542210 w 2349874"/>
                  <a:gd name="connsiteY49" fmla="*/ 628509 h 723299"/>
                  <a:gd name="connsiteX50" fmla="*/ 519350 w 2349874"/>
                  <a:gd name="connsiteY50" fmla="*/ 647559 h 723299"/>
                  <a:gd name="connsiteX51" fmla="*/ 484554 w 2349874"/>
                  <a:gd name="connsiteY51" fmla="*/ 653736 h 723299"/>
                  <a:gd name="connsiteX52" fmla="*/ 414575 w 2349874"/>
                  <a:gd name="connsiteY52" fmla="*/ 693279 h 723299"/>
                  <a:gd name="connsiteX53" fmla="*/ 396924 w 2349874"/>
                  <a:gd name="connsiteY53" fmla="*/ 668976 h 723299"/>
                  <a:gd name="connsiteX54" fmla="*/ 351710 w 2349874"/>
                  <a:gd name="connsiteY54" fmla="*/ 641844 h 723299"/>
                  <a:gd name="connsiteX55" fmla="*/ 284529 w 2349874"/>
                  <a:gd name="connsiteY55" fmla="*/ 651831 h 723299"/>
                  <a:gd name="connsiteX56" fmla="*/ 229042 w 2349874"/>
                  <a:gd name="connsiteY56" fmla="*/ 640335 h 723299"/>
                  <a:gd name="connsiteX57" fmla="*/ 160648 w 2349874"/>
                  <a:gd name="connsiteY57" fmla="*/ 664624 h 723299"/>
                  <a:gd name="connsiteX58" fmla="*/ 130611 w 2349874"/>
                  <a:gd name="connsiteY58" fmla="*/ 644892 h 723299"/>
                  <a:gd name="connsiteX59" fmla="*/ 23453 w 2349874"/>
                  <a:gd name="connsiteY59" fmla="*/ 723299 h 723299"/>
                  <a:gd name="connsiteX60" fmla="*/ 0 w 2349874"/>
                  <a:gd name="connsiteY60" fmla="*/ 685658 h 723299"/>
                  <a:gd name="connsiteX61" fmla="*/ 66081 w 2349874"/>
                  <a:gd name="connsiteY61" fmla="*/ 258479 h 723299"/>
                  <a:gd name="connsiteX62" fmla="*/ 94621 w 2349874"/>
                  <a:gd name="connsiteY62" fmla="*/ 175039 h 723299"/>
                  <a:gd name="connsiteX63" fmla="*/ 92902 w 2349874"/>
                  <a:gd name="connsiteY63" fmla="*/ 152655 h 723299"/>
                  <a:gd name="connsiteX64" fmla="*/ 198802 w 2349874"/>
                  <a:gd name="connsiteY64" fmla="*/ 91713 h 723299"/>
                  <a:gd name="connsiteX65" fmla="*/ 359806 w 2349874"/>
                  <a:gd name="connsiteY65" fmla="*/ 130192 h 723299"/>
                  <a:gd name="connsiteX0" fmla="*/ 359806 w 2348896"/>
                  <a:gd name="connsiteY0" fmla="*/ 130192 h 723299"/>
                  <a:gd name="connsiteX1" fmla="*/ 372157 w 2348896"/>
                  <a:gd name="connsiteY1" fmla="*/ 143906 h 723299"/>
                  <a:gd name="connsiteX2" fmla="*/ 393620 w 2348896"/>
                  <a:gd name="connsiteY2" fmla="*/ 129398 h 723299"/>
                  <a:gd name="connsiteX3" fmla="*/ 412942 w 2348896"/>
                  <a:gd name="connsiteY3" fmla="*/ 151544 h 723299"/>
                  <a:gd name="connsiteX4" fmla="*/ 568966 w 2348896"/>
                  <a:gd name="connsiteY4" fmla="*/ 85345 h 723299"/>
                  <a:gd name="connsiteX5" fmla="*/ 606980 w 2348896"/>
                  <a:gd name="connsiteY5" fmla="*/ 45578 h 723299"/>
                  <a:gd name="connsiteX6" fmla="*/ 639365 w 2348896"/>
                  <a:gd name="connsiteY6" fmla="*/ 30338 h 723299"/>
                  <a:gd name="connsiteX7" fmla="*/ 680918 w 2348896"/>
                  <a:gd name="connsiteY7" fmla="*/ 44117 h 723299"/>
                  <a:gd name="connsiteX8" fmla="*/ 748071 w 2348896"/>
                  <a:gd name="connsiteY8" fmla="*/ 11430 h 723299"/>
                  <a:gd name="connsiteX9" fmla="*/ 775335 w 2348896"/>
                  <a:gd name="connsiteY9" fmla="*/ 9066 h 723299"/>
                  <a:gd name="connsiteX10" fmla="*/ 789263 w 2348896"/>
                  <a:gd name="connsiteY10" fmla="*/ 0 h 723299"/>
                  <a:gd name="connsiteX11" fmla="*/ 856416 w 2348896"/>
                  <a:gd name="connsiteY11" fmla="*/ 30782 h 723299"/>
                  <a:gd name="connsiteX12" fmla="*/ 899788 w 2348896"/>
                  <a:gd name="connsiteY12" fmla="*/ 20575 h 723299"/>
                  <a:gd name="connsiteX13" fmla="*/ 926272 w 2348896"/>
                  <a:gd name="connsiteY13" fmla="*/ 41054 h 723299"/>
                  <a:gd name="connsiteX14" fmla="*/ 976582 w 2348896"/>
                  <a:gd name="connsiteY14" fmla="*/ 8651 h 723299"/>
                  <a:gd name="connsiteX15" fmla="*/ 1055608 w 2348896"/>
                  <a:gd name="connsiteY15" fmla="*/ 84472 h 723299"/>
                  <a:gd name="connsiteX16" fmla="*/ 1073705 w 2348896"/>
                  <a:gd name="connsiteY16" fmla="*/ 137019 h 723299"/>
                  <a:gd name="connsiteX17" fmla="*/ 1128982 w 2348896"/>
                  <a:gd name="connsiteY17" fmla="*/ 158388 h 723299"/>
                  <a:gd name="connsiteX18" fmla="*/ 1177972 w 2348896"/>
                  <a:gd name="connsiteY18" fmla="*/ 213681 h 723299"/>
                  <a:gd name="connsiteX19" fmla="*/ 1202736 w 2348896"/>
                  <a:gd name="connsiteY19" fmla="*/ 217490 h 723299"/>
                  <a:gd name="connsiteX20" fmla="*/ 1326561 w 2348896"/>
                  <a:gd name="connsiteY20" fmla="*/ 192725 h 723299"/>
                  <a:gd name="connsiteX21" fmla="*/ 1404667 w 2348896"/>
                  <a:gd name="connsiteY21" fmla="*/ 158436 h 723299"/>
                  <a:gd name="connsiteX22" fmla="*/ 1452291 w 2348896"/>
                  <a:gd name="connsiteY22" fmla="*/ 164150 h 723299"/>
                  <a:gd name="connsiteX23" fmla="*/ 1465627 w 2348896"/>
                  <a:gd name="connsiteY23" fmla="*/ 143195 h 723299"/>
                  <a:gd name="connsiteX24" fmla="*/ 1528492 w 2348896"/>
                  <a:gd name="connsiteY24" fmla="*/ 156531 h 723299"/>
                  <a:gd name="connsiteX25" fmla="*/ 1574212 w 2348896"/>
                  <a:gd name="connsiteY25" fmla="*/ 129861 h 723299"/>
                  <a:gd name="connsiteX26" fmla="*/ 1602787 w 2348896"/>
                  <a:gd name="connsiteY26" fmla="*/ 152720 h 723299"/>
                  <a:gd name="connsiteX27" fmla="*/ 1694227 w 2348896"/>
                  <a:gd name="connsiteY27" fmla="*/ 156531 h 723299"/>
                  <a:gd name="connsiteX28" fmla="*/ 1709467 w 2348896"/>
                  <a:gd name="connsiteY28" fmla="*/ 167960 h 723299"/>
                  <a:gd name="connsiteX29" fmla="*/ 1724707 w 2348896"/>
                  <a:gd name="connsiteY29" fmla="*/ 158435 h 723299"/>
                  <a:gd name="connsiteX30" fmla="*/ 2311445 w 2348896"/>
                  <a:gd name="connsiteY30" fmla="*/ 211775 h 723299"/>
                  <a:gd name="connsiteX31" fmla="*/ 2294301 w 2348896"/>
                  <a:gd name="connsiteY31" fmla="*/ 333695 h 723299"/>
                  <a:gd name="connsiteX32" fmla="*/ 2265726 w 2348896"/>
                  <a:gd name="connsiteY32" fmla="*/ 463235 h 723299"/>
                  <a:gd name="connsiteX33" fmla="*/ 2252392 w 2348896"/>
                  <a:gd name="connsiteY33" fmla="*/ 644210 h 723299"/>
                  <a:gd name="connsiteX34" fmla="*/ 1145584 w 2348896"/>
                  <a:gd name="connsiteY34" fmla="*/ 554676 h 723299"/>
                  <a:gd name="connsiteX35" fmla="*/ 1052240 w 2348896"/>
                  <a:gd name="connsiteY35" fmla="*/ 630876 h 723299"/>
                  <a:gd name="connsiteX36" fmla="*/ 1027475 w 2348896"/>
                  <a:gd name="connsiteY36" fmla="*/ 646116 h 723299"/>
                  <a:gd name="connsiteX37" fmla="*/ 1000805 w 2348896"/>
                  <a:gd name="connsiteY37" fmla="*/ 547056 h 723299"/>
                  <a:gd name="connsiteX38" fmla="*/ 974134 w 2348896"/>
                  <a:gd name="connsiteY38" fmla="*/ 545151 h 723299"/>
                  <a:gd name="connsiteX39" fmla="*/ 901744 w 2348896"/>
                  <a:gd name="connsiteY39" fmla="*/ 600396 h 723299"/>
                  <a:gd name="connsiteX40" fmla="*/ 838880 w 2348896"/>
                  <a:gd name="connsiteY40" fmla="*/ 497526 h 723299"/>
                  <a:gd name="connsiteX41" fmla="*/ 840787 w 2348896"/>
                  <a:gd name="connsiteY41" fmla="*/ 529910 h 723299"/>
                  <a:gd name="connsiteX42" fmla="*/ 876982 w 2348896"/>
                  <a:gd name="connsiteY42" fmla="*/ 627066 h 723299"/>
                  <a:gd name="connsiteX43" fmla="*/ 791764 w 2348896"/>
                  <a:gd name="connsiteY43" fmla="*/ 588503 h 723299"/>
                  <a:gd name="connsiteX44" fmla="*/ 768905 w 2348896"/>
                  <a:gd name="connsiteY44" fmla="*/ 577074 h 723299"/>
                  <a:gd name="connsiteX45" fmla="*/ 744140 w 2348896"/>
                  <a:gd name="connsiteY45" fmla="*/ 592314 h 723299"/>
                  <a:gd name="connsiteX46" fmla="*/ 723185 w 2348896"/>
                  <a:gd name="connsiteY46" fmla="*/ 582789 h 723299"/>
                  <a:gd name="connsiteX47" fmla="*/ 698420 w 2348896"/>
                  <a:gd name="connsiteY47" fmla="*/ 605649 h 723299"/>
                  <a:gd name="connsiteX48" fmla="*/ 643175 w 2348896"/>
                  <a:gd name="connsiteY48" fmla="*/ 596124 h 723299"/>
                  <a:gd name="connsiteX49" fmla="*/ 572690 w 2348896"/>
                  <a:gd name="connsiteY49" fmla="*/ 634224 h 723299"/>
                  <a:gd name="connsiteX50" fmla="*/ 542210 w 2348896"/>
                  <a:gd name="connsiteY50" fmla="*/ 628509 h 723299"/>
                  <a:gd name="connsiteX51" fmla="*/ 519350 w 2348896"/>
                  <a:gd name="connsiteY51" fmla="*/ 647559 h 723299"/>
                  <a:gd name="connsiteX52" fmla="*/ 484554 w 2348896"/>
                  <a:gd name="connsiteY52" fmla="*/ 653736 h 723299"/>
                  <a:gd name="connsiteX53" fmla="*/ 414575 w 2348896"/>
                  <a:gd name="connsiteY53" fmla="*/ 693279 h 723299"/>
                  <a:gd name="connsiteX54" fmla="*/ 396924 w 2348896"/>
                  <a:gd name="connsiteY54" fmla="*/ 668976 h 723299"/>
                  <a:gd name="connsiteX55" fmla="*/ 351710 w 2348896"/>
                  <a:gd name="connsiteY55" fmla="*/ 641844 h 723299"/>
                  <a:gd name="connsiteX56" fmla="*/ 284529 w 2348896"/>
                  <a:gd name="connsiteY56" fmla="*/ 651831 h 723299"/>
                  <a:gd name="connsiteX57" fmla="*/ 229042 w 2348896"/>
                  <a:gd name="connsiteY57" fmla="*/ 640335 h 723299"/>
                  <a:gd name="connsiteX58" fmla="*/ 160648 w 2348896"/>
                  <a:gd name="connsiteY58" fmla="*/ 664624 h 723299"/>
                  <a:gd name="connsiteX59" fmla="*/ 130611 w 2348896"/>
                  <a:gd name="connsiteY59" fmla="*/ 644892 h 723299"/>
                  <a:gd name="connsiteX60" fmla="*/ 23453 w 2348896"/>
                  <a:gd name="connsiteY60" fmla="*/ 723299 h 723299"/>
                  <a:gd name="connsiteX61" fmla="*/ 0 w 2348896"/>
                  <a:gd name="connsiteY61" fmla="*/ 685658 h 723299"/>
                  <a:gd name="connsiteX62" fmla="*/ 66081 w 2348896"/>
                  <a:gd name="connsiteY62" fmla="*/ 258479 h 723299"/>
                  <a:gd name="connsiteX63" fmla="*/ 94621 w 2348896"/>
                  <a:gd name="connsiteY63" fmla="*/ 175039 h 723299"/>
                  <a:gd name="connsiteX64" fmla="*/ 92902 w 2348896"/>
                  <a:gd name="connsiteY64" fmla="*/ 152655 h 723299"/>
                  <a:gd name="connsiteX65" fmla="*/ 198802 w 2348896"/>
                  <a:gd name="connsiteY65" fmla="*/ 91713 h 723299"/>
                  <a:gd name="connsiteX66" fmla="*/ 359806 w 2348896"/>
                  <a:gd name="connsiteY66"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81779 w 2345457"/>
                  <a:gd name="connsiteY34" fmla="*/ 569916 h 723299"/>
                  <a:gd name="connsiteX35" fmla="*/ 1145584 w 2345457"/>
                  <a:gd name="connsiteY35" fmla="*/ 554676 h 723299"/>
                  <a:gd name="connsiteX36" fmla="*/ 1052240 w 2345457"/>
                  <a:gd name="connsiteY36" fmla="*/ 630876 h 723299"/>
                  <a:gd name="connsiteX37" fmla="*/ 1027475 w 2345457"/>
                  <a:gd name="connsiteY37" fmla="*/ 646116 h 723299"/>
                  <a:gd name="connsiteX38" fmla="*/ 1000805 w 2345457"/>
                  <a:gd name="connsiteY38" fmla="*/ 547056 h 723299"/>
                  <a:gd name="connsiteX39" fmla="*/ 974134 w 2345457"/>
                  <a:gd name="connsiteY39" fmla="*/ 545151 h 723299"/>
                  <a:gd name="connsiteX40" fmla="*/ 901744 w 2345457"/>
                  <a:gd name="connsiteY40" fmla="*/ 600396 h 723299"/>
                  <a:gd name="connsiteX41" fmla="*/ 838880 w 2345457"/>
                  <a:gd name="connsiteY41" fmla="*/ 497526 h 723299"/>
                  <a:gd name="connsiteX42" fmla="*/ 840787 w 2345457"/>
                  <a:gd name="connsiteY42" fmla="*/ 529910 h 723299"/>
                  <a:gd name="connsiteX43" fmla="*/ 876982 w 2345457"/>
                  <a:gd name="connsiteY43" fmla="*/ 627066 h 723299"/>
                  <a:gd name="connsiteX44" fmla="*/ 791764 w 2345457"/>
                  <a:gd name="connsiteY44" fmla="*/ 588503 h 723299"/>
                  <a:gd name="connsiteX45" fmla="*/ 768905 w 2345457"/>
                  <a:gd name="connsiteY45" fmla="*/ 577074 h 723299"/>
                  <a:gd name="connsiteX46" fmla="*/ 744140 w 2345457"/>
                  <a:gd name="connsiteY46" fmla="*/ 592314 h 723299"/>
                  <a:gd name="connsiteX47" fmla="*/ 723185 w 2345457"/>
                  <a:gd name="connsiteY47" fmla="*/ 582789 h 723299"/>
                  <a:gd name="connsiteX48" fmla="*/ 698420 w 2345457"/>
                  <a:gd name="connsiteY48" fmla="*/ 605649 h 723299"/>
                  <a:gd name="connsiteX49" fmla="*/ 643175 w 2345457"/>
                  <a:gd name="connsiteY49" fmla="*/ 596124 h 723299"/>
                  <a:gd name="connsiteX50" fmla="*/ 572690 w 2345457"/>
                  <a:gd name="connsiteY50" fmla="*/ 634224 h 723299"/>
                  <a:gd name="connsiteX51" fmla="*/ 542210 w 2345457"/>
                  <a:gd name="connsiteY51" fmla="*/ 628509 h 723299"/>
                  <a:gd name="connsiteX52" fmla="*/ 519350 w 2345457"/>
                  <a:gd name="connsiteY52" fmla="*/ 647559 h 723299"/>
                  <a:gd name="connsiteX53" fmla="*/ 484554 w 2345457"/>
                  <a:gd name="connsiteY53" fmla="*/ 653736 h 723299"/>
                  <a:gd name="connsiteX54" fmla="*/ 414575 w 2345457"/>
                  <a:gd name="connsiteY54" fmla="*/ 693279 h 723299"/>
                  <a:gd name="connsiteX55" fmla="*/ 396924 w 2345457"/>
                  <a:gd name="connsiteY55" fmla="*/ 668976 h 723299"/>
                  <a:gd name="connsiteX56" fmla="*/ 351710 w 2345457"/>
                  <a:gd name="connsiteY56" fmla="*/ 641844 h 723299"/>
                  <a:gd name="connsiteX57" fmla="*/ 284529 w 2345457"/>
                  <a:gd name="connsiteY57" fmla="*/ 651831 h 723299"/>
                  <a:gd name="connsiteX58" fmla="*/ 229042 w 2345457"/>
                  <a:gd name="connsiteY58" fmla="*/ 640335 h 723299"/>
                  <a:gd name="connsiteX59" fmla="*/ 160648 w 2345457"/>
                  <a:gd name="connsiteY59" fmla="*/ 664624 h 723299"/>
                  <a:gd name="connsiteX60" fmla="*/ 130611 w 2345457"/>
                  <a:gd name="connsiteY60" fmla="*/ 644892 h 723299"/>
                  <a:gd name="connsiteX61" fmla="*/ 23453 w 2345457"/>
                  <a:gd name="connsiteY61" fmla="*/ 723299 h 723299"/>
                  <a:gd name="connsiteX62" fmla="*/ 0 w 2345457"/>
                  <a:gd name="connsiteY62" fmla="*/ 685658 h 723299"/>
                  <a:gd name="connsiteX63" fmla="*/ 66081 w 2345457"/>
                  <a:gd name="connsiteY63" fmla="*/ 258479 h 723299"/>
                  <a:gd name="connsiteX64" fmla="*/ 94621 w 2345457"/>
                  <a:gd name="connsiteY64" fmla="*/ 175039 h 723299"/>
                  <a:gd name="connsiteX65" fmla="*/ 92902 w 2345457"/>
                  <a:gd name="connsiteY65" fmla="*/ 152655 h 723299"/>
                  <a:gd name="connsiteX66" fmla="*/ 198802 w 2345457"/>
                  <a:gd name="connsiteY66" fmla="*/ 91713 h 723299"/>
                  <a:gd name="connsiteX67" fmla="*/ 359806 w 2345457"/>
                  <a:gd name="connsiteY67"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81779 w 2345457"/>
                  <a:gd name="connsiteY34" fmla="*/ 569916 h 723299"/>
                  <a:gd name="connsiteX35" fmla="*/ 1145584 w 2345457"/>
                  <a:gd name="connsiteY35" fmla="*/ 554676 h 723299"/>
                  <a:gd name="connsiteX36" fmla="*/ 1052240 w 2345457"/>
                  <a:gd name="connsiteY36" fmla="*/ 630876 h 723299"/>
                  <a:gd name="connsiteX37" fmla="*/ 1027475 w 2345457"/>
                  <a:gd name="connsiteY37" fmla="*/ 646116 h 723299"/>
                  <a:gd name="connsiteX38" fmla="*/ 1000805 w 2345457"/>
                  <a:gd name="connsiteY38" fmla="*/ 547056 h 723299"/>
                  <a:gd name="connsiteX39" fmla="*/ 974134 w 2345457"/>
                  <a:gd name="connsiteY39" fmla="*/ 545151 h 723299"/>
                  <a:gd name="connsiteX40" fmla="*/ 901744 w 2345457"/>
                  <a:gd name="connsiteY40" fmla="*/ 600396 h 723299"/>
                  <a:gd name="connsiteX41" fmla="*/ 838880 w 2345457"/>
                  <a:gd name="connsiteY41" fmla="*/ 497526 h 723299"/>
                  <a:gd name="connsiteX42" fmla="*/ 840787 w 2345457"/>
                  <a:gd name="connsiteY42" fmla="*/ 529910 h 723299"/>
                  <a:gd name="connsiteX43" fmla="*/ 876982 w 2345457"/>
                  <a:gd name="connsiteY43" fmla="*/ 627066 h 723299"/>
                  <a:gd name="connsiteX44" fmla="*/ 791764 w 2345457"/>
                  <a:gd name="connsiteY44" fmla="*/ 588503 h 723299"/>
                  <a:gd name="connsiteX45" fmla="*/ 768905 w 2345457"/>
                  <a:gd name="connsiteY45" fmla="*/ 577074 h 723299"/>
                  <a:gd name="connsiteX46" fmla="*/ 744140 w 2345457"/>
                  <a:gd name="connsiteY46" fmla="*/ 592314 h 723299"/>
                  <a:gd name="connsiteX47" fmla="*/ 723185 w 2345457"/>
                  <a:gd name="connsiteY47" fmla="*/ 582789 h 723299"/>
                  <a:gd name="connsiteX48" fmla="*/ 698420 w 2345457"/>
                  <a:gd name="connsiteY48" fmla="*/ 605649 h 723299"/>
                  <a:gd name="connsiteX49" fmla="*/ 643175 w 2345457"/>
                  <a:gd name="connsiteY49" fmla="*/ 596124 h 723299"/>
                  <a:gd name="connsiteX50" fmla="*/ 572690 w 2345457"/>
                  <a:gd name="connsiteY50" fmla="*/ 634224 h 723299"/>
                  <a:gd name="connsiteX51" fmla="*/ 542210 w 2345457"/>
                  <a:gd name="connsiteY51" fmla="*/ 628509 h 723299"/>
                  <a:gd name="connsiteX52" fmla="*/ 519350 w 2345457"/>
                  <a:gd name="connsiteY52" fmla="*/ 647559 h 723299"/>
                  <a:gd name="connsiteX53" fmla="*/ 484554 w 2345457"/>
                  <a:gd name="connsiteY53" fmla="*/ 653736 h 723299"/>
                  <a:gd name="connsiteX54" fmla="*/ 414575 w 2345457"/>
                  <a:gd name="connsiteY54" fmla="*/ 693279 h 723299"/>
                  <a:gd name="connsiteX55" fmla="*/ 396924 w 2345457"/>
                  <a:gd name="connsiteY55" fmla="*/ 668976 h 723299"/>
                  <a:gd name="connsiteX56" fmla="*/ 351710 w 2345457"/>
                  <a:gd name="connsiteY56" fmla="*/ 641844 h 723299"/>
                  <a:gd name="connsiteX57" fmla="*/ 284529 w 2345457"/>
                  <a:gd name="connsiteY57" fmla="*/ 651831 h 723299"/>
                  <a:gd name="connsiteX58" fmla="*/ 229042 w 2345457"/>
                  <a:gd name="connsiteY58" fmla="*/ 640335 h 723299"/>
                  <a:gd name="connsiteX59" fmla="*/ 160648 w 2345457"/>
                  <a:gd name="connsiteY59" fmla="*/ 664624 h 723299"/>
                  <a:gd name="connsiteX60" fmla="*/ 130611 w 2345457"/>
                  <a:gd name="connsiteY60" fmla="*/ 644892 h 723299"/>
                  <a:gd name="connsiteX61" fmla="*/ 23453 w 2345457"/>
                  <a:gd name="connsiteY61" fmla="*/ 723299 h 723299"/>
                  <a:gd name="connsiteX62" fmla="*/ 0 w 2345457"/>
                  <a:gd name="connsiteY62" fmla="*/ 685658 h 723299"/>
                  <a:gd name="connsiteX63" fmla="*/ 66081 w 2345457"/>
                  <a:gd name="connsiteY63" fmla="*/ 258479 h 723299"/>
                  <a:gd name="connsiteX64" fmla="*/ 94621 w 2345457"/>
                  <a:gd name="connsiteY64" fmla="*/ 175039 h 723299"/>
                  <a:gd name="connsiteX65" fmla="*/ 92902 w 2345457"/>
                  <a:gd name="connsiteY65" fmla="*/ 152655 h 723299"/>
                  <a:gd name="connsiteX66" fmla="*/ 198802 w 2345457"/>
                  <a:gd name="connsiteY66" fmla="*/ 91713 h 723299"/>
                  <a:gd name="connsiteX67" fmla="*/ 359806 w 2345457"/>
                  <a:gd name="connsiteY67"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81779 w 2345457"/>
                  <a:gd name="connsiteY34" fmla="*/ 569916 h 723299"/>
                  <a:gd name="connsiteX35" fmla="*/ 1145584 w 2345457"/>
                  <a:gd name="connsiteY35" fmla="*/ 554676 h 723299"/>
                  <a:gd name="connsiteX36" fmla="*/ 1052240 w 2345457"/>
                  <a:gd name="connsiteY36" fmla="*/ 630876 h 723299"/>
                  <a:gd name="connsiteX37" fmla="*/ 1027475 w 2345457"/>
                  <a:gd name="connsiteY37" fmla="*/ 646116 h 723299"/>
                  <a:gd name="connsiteX38" fmla="*/ 1000805 w 2345457"/>
                  <a:gd name="connsiteY38" fmla="*/ 547056 h 723299"/>
                  <a:gd name="connsiteX39" fmla="*/ 974134 w 2345457"/>
                  <a:gd name="connsiteY39" fmla="*/ 545151 h 723299"/>
                  <a:gd name="connsiteX40" fmla="*/ 901744 w 2345457"/>
                  <a:gd name="connsiteY40" fmla="*/ 600396 h 723299"/>
                  <a:gd name="connsiteX41" fmla="*/ 838880 w 2345457"/>
                  <a:gd name="connsiteY41" fmla="*/ 497526 h 723299"/>
                  <a:gd name="connsiteX42" fmla="*/ 840787 w 2345457"/>
                  <a:gd name="connsiteY42" fmla="*/ 529910 h 723299"/>
                  <a:gd name="connsiteX43" fmla="*/ 876982 w 2345457"/>
                  <a:gd name="connsiteY43" fmla="*/ 627066 h 723299"/>
                  <a:gd name="connsiteX44" fmla="*/ 791764 w 2345457"/>
                  <a:gd name="connsiteY44" fmla="*/ 588503 h 723299"/>
                  <a:gd name="connsiteX45" fmla="*/ 768905 w 2345457"/>
                  <a:gd name="connsiteY45" fmla="*/ 577074 h 723299"/>
                  <a:gd name="connsiteX46" fmla="*/ 744140 w 2345457"/>
                  <a:gd name="connsiteY46" fmla="*/ 592314 h 723299"/>
                  <a:gd name="connsiteX47" fmla="*/ 723185 w 2345457"/>
                  <a:gd name="connsiteY47" fmla="*/ 582789 h 723299"/>
                  <a:gd name="connsiteX48" fmla="*/ 698420 w 2345457"/>
                  <a:gd name="connsiteY48" fmla="*/ 605649 h 723299"/>
                  <a:gd name="connsiteX49" fmla="*/ 643175 w 2345457"/>
                  <a:gd name="connsiteY49" fmla="*/ 596124 h 723299"/>
                  <a:gd name="connsiteX50" fmla="*/ 572690 w 2345457"/>
                  <a:gd name="connsiteY50" fmla="*/ 634224 h 723299"/>
                  <a:gd name="connsiteX51" fmla="*/ 542210 w 2345457"/>
                  <a:gd name="connsiteY51" fmla="*/ 628509 h 723299"/>
                  <a:gd name="connsiteX52" fmla="*/ 519350 w 2345457"/>
                  <a:gd name="connsiteY52" fmla="*/ 647559 h 723299"/>
                  <a:gd name="connsiteX53" fmla="*/ 484554 w 2345457"/>
                  <a:gd name="connsiteY53" fmla="*/ 653736 h 723299"/>
                  <a:gd name="connsiteX54" fmla="*/ 414575 w 2345457"/>
                  <a:gd name="connsiteY54" fmla="*/ 693279 h 723299"/>
                  <a:gd name="connsiteX55" fmla="*/ 396924 w 2345457"/>
                  <a:gd name="connsiteY55" fmla="*/ 668976 h 723299"/>
                  <a:gd name="connsiteX56" fmla="*/ 351710 w 2345457"/>
                  <a:gd name="connsiteY56" fmla="*/ 641844 h 723299"/>
                  <a:gd name="connsiteX57" fmla="*/ 284529 w 2345457"/>
                  <a:gd name="connsiteY57" fmla="*/ 651831 h 723299"/>
                  <a:gd name="connsiteX58" fmla="*/ 229042 w 2345457"/>
                  <a:gd name="connsiteY58" fmla="*/ 640335 h 723299"/>
                  <a:gd name="connsiteX59" fmla="*/ 160648 w 2345457"/>
                  <a:gd name="connsiteY59" fmla="*/ 664624 h 723299"/>
                  <a:gd name="connsiteX60" fmla="*/ 130611 w 2345457"/>
                  <a:gd name="connsiteY60" fmla="*/ 644892 h 723299"/>
                  <a:gd name="connsiteX61" fmla="*/ 23453 w 2345457"/>
                  <a:gd name="connsiteY61" fmla="*/ 723299 h 723299"/>
                  <a:gd name="connsiteX62" fmla="*/ 0 w 2345457"/>
                  <a:gd name="connsiteY62" fmla="*/ 685658 h 723299"/>
                  <a:gd name="connsiteX63" fmla="*/ 66081 w 2345457"/>
                  <a:gd name="connsiteY63" fmla="*/ 258479 h 723299"/>
                  <a:gd name="connsiteX64" fmla="*/ 94621 w 2345457"/>
                  <a:gd name="connsiteY64" fmla="*/ 175039 h 723299"/>
                  <a:gd name="connsiteX65" fmla="*/ 92902 w 2345457"/>
                  <a:gd name="connsiteY65" fmla="*/ 152655 h 723299"/>
                  <a:gd name="connsiteX66" fmla="*/ 198802 w 2345457"/>
                  <a:gd name="connsiteY66" fmla="*/ 91713 h 723299"/>
                  <a:gd name="connsiteX67" fmla="*/ 359806 w 2345457"/>
                  <a:gd name="connsiteY67"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81779 w 2345457"/>
                  <a:gd name="connsiteY34" fmla="*/ 569916 h 723299"/>
                  <a:gd name="connsiteX35" fmla="*/ 1145584 w 2345457"/>
                  <a:gd name="connsiteY35" fmla="*/ 554676 h 723299"/>
                  <a:gd name="connsiteX36" fmla="*/ 1052240 w 2345457"/>
                  <a:gd name="connsiteY36" fmla="*/ 630876 h 723299"/>
                  <a:gd name="connsiteX37" fmla="*/ 1027475 w 2345457"/>
                  <a:gd name="connsiteY37" fmla="*/ 646116 h 723299"/>
                  <a:gd name="connsiteX38" fmla="*/ 1000805 w 2345457"/>
                  <a:gd name="connsiteY38" fmla="*/ 547056 h 723299"/>
                  <a:gd name="connsiteX39" fmla="*/ 974134 w 2345457"/>
                  <a:gd name="connsiteY39" fmla="*/ 545151 h 723299"/>
                  <a:gd name="connsiteX40" fmla="*/ 901744 w 2345457"/>
                  <a:gd name="connsiteY40" fmla="*/ 600396 h 723299"/>
                  <a:gd name="connsiteX41" fmla="*/ 838880 w 2345457"/>
                  <a:gd name="connsiteY41" fmla="*/ 497526 h 723299"/>
                  <a:gd name="connsiteX42" fmla="*/ 840787 w 2345457"/>
                  <a:gd name="connsiteY42" fmla="*/ 529910 h 723299"/>
                  <a:gd name="connsiteX43" fmla="*/ 876982 w 2345457"/>
                  <a:gd name="connsiteY43" fmla="*/ 627066 h 723299"/>
                  <a:gd name="connsiteX44" fmla="*/ 791764 w 2345457"/>
                  <a:gd name="connsiteY44" fmla="*/ 588503 h 723299"/>
                  <a:gd name="connsiteX45" fmla="*/ 768905 w 2345457"/>
                  <a:gd name="connsiteY45" fmla="*/ 577074 h 723299"/>
                  <a:gd name="connsiteX46" fmla="*/ 744140 w 2345457"/>
                  <a:gd name="connsiteY46" fmla="*/ 592314 h 723299"/>
                  <a:gd name="connsiteX47" fmla="*/ 723185 w 2345457"/>
                  <a:gd name="connsiteY47" fmla="*/ 582789 h 723299"/>
                  <a:gd name="connsiteX48" fmla="*/ 698420 w 2345457"/>
                  <a:gd name="connsiteY48" fmla="*/ 605649 h 723299"/>
                  <a:gd name="connsiteX49" fmla="*/ 643175 w 2345457"/>
                  <a:gd name="connsiteY49" fmla="*/ 596124 h 723299"/>
                  <a:gd name="connsiteX50" fmla="*/ 572690 w 2345457"/>
                  <a:gd name="connsiteY50" fmla="*/ 634224 h 723299"/>
                  <a:gd name="connsiteX51" fmla="*/ 542210 w 2345457"/>
                  <a:gd name="connsiteY51" fmla="*/ 628509 h 723299"/>
                  <a:gd name="connsiteX52" fmla="*/ 519350 w 2345457"/>
                  <a:gd name="connsiteY52" fmla="*/ 647559 h 723299"/>
                  <a:gd name="connsiteX53" fmla="*/ 484554 w 2345457"/>
                  <a:gd name="connsiteY53" fmla="*/ 653736 h 723299"/>
                  <a:gd name="connsiteX54" fmla="*/ 414575 w 2345457"/>
                  <a:gd name="connsiteY54" fmla="*/ 693279 h 723299"/>
                  <a:gd name="connsiteX55" fmla="*/ 396924 w 2345457"/>
                  <a:gd name="connsiteY55" fmla="*/ 668976 h 723299"/>
                  <a:gd name="connsiteX56" fmla="*/ 351710 w 2345457"/>
                  <a:gd name="connsiteY56" fmla="*/ 641844 h 723299"/>
                  <a:gd name="connsiteX57" fmla="*/ 284529 w 2345457"/>
                  <a:gd name="connsiteY57" fmla="*/ 651831 h 723299"/>
                  <a:gd name="connsiteX58" fmla="*/ 229042 w 2345457"/>
                  <a:gd name="connsiteY58" fmla="*/ 640335 h 723299"/>
                  <a:gd name="connsiteX59" fmla="*/ 160648 w 2345457"/>
                  <a:gd name="connsiteY59" fmla="*/ 664624 h 723299"/>
                  <a:gd name="connsiteX60" fmla="*/ 130611 w 2345457"/>
                  <a:gd name="connsiteY60" fmla="*/ 644892 h 723299"/>
                  <a:gd name="connsiteX61" fmla="*/ 23453 w 2345457"/>
                  <a:gd name="connsiteY61" fmla="*/ 723299 h 723299"/>
                  <a:gd name="connsiteX62" fmla="*/ 0 w 2345457"/>
                  <a:gd name="connsiteY62" fmla="*/ 685658 h 723299"/>
                  <a:gd name="connsiteX63" fmla="*/ 66081 w 2345457"/>
                  <a:gd name="connsiteY63" fmla="*/ 258479 h 723299"/>
                  <a:gd name="connsiteX64" fmla="*/ 94621 w 2345457"/>
                  <a:gd name="connsiteY64" fmla="*/ 175039 h 723299"/>
                  <a:gd name="connsiteX65" fmla="*/ 92902 w 2345457"/>
                  <a:gd name="connsiteY65" fmla="*/ 152655 h 723299"/>
                  <a:gd name="connsiteX66" fmla="*/ 198802 w 2345457"/>
                  <a:gd name="connsiteY66" fmla="*/ 91713 h 723299"/>
                  <a:gd name="connsiteX67" fmla="*/ 359806 w 2345457"/>
                  <a:gd name="connsiteY67"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181779 w 2345457"/>
                  <a:gd name="connsiteY34" fmla="*/ 569916 h 723299"/>
                  <a:gd name="connsiteX35" fmla="*/ 1145584 w 2345457"/>
                  <a:gd name="connsiteY35" fmla="*/ 554676 h 723299"/>
                  <a:gd name="connsiteX36" fmla="*/ 1052240 w 2345457"/>
                  <a:gd name="connsiteY36" fmla="*/ 630876 h 723299"/>
                  <a:gd name="connsiteX37" fmla="*/ 1027475 w 2345457"/>
                  <a:gd name="connsiteY37" fmla="*/ 646116 h 723299"/>
                  <a:gd name="connsiteX38" fmla="*/ 1000805 w 2345457"/>
                  <a:gd name="connsiteY38" fmla="*/ 547056 h 723299"/>
                  <a:gd name="connsiteX39" fmla="*/ 974134 w 2345457"/>
                  <a:gd name="connsiteY39" fmla="*/ 545151 h 723299"/>
                  <a:gd name="connsiteX40" fmla="*/ 901744 w 2345457"/>
                  <a:gd name="connsiteY40" fmla="*/ 600396 h 723299"/>
                  <a:gd name="connsiteX41" fmla="*/ 838880 w 2345457"/>
                  <a:gd name="connsiteY41" fmla="*/ 497526 h 723299"/>
                  <a:gd name="connsiteX42" fmla="*/ 840787 w 2345457"/>
                  <a:gd name="connsiteY42" fmla="*/ 529910 h 723299"/>
                  <a:gd name="connsiteX43" fmla="*/ 876982 w 2345457"/>
                  <a:gd name="connsiteY43" fmla="*/ 627066 h 723299"/>
                  <a:gd name="connsiteX44" fmla="*/ 791764 w 2345457"/>
                  <a:gd name="connsiteY44" fmla="*/ 588503 h 723299"/>
                  <a:gd name="connsiteX45" fmla="*/ 768905 w 2345457"/>
                  <a:gd name="connsiteY45" fmla="*/ 577074 h 723299"/>
                  <a:gd name="connsiteX46" fmla="*/ 744140 w 2345457"/>
                  <a:gd name="connsiteY46" fmla="*/ 592314 h 723299"/>
                  <a:gd name="connsiteX47" fmla="*/ 723185 w 2345457"/>
                  <a:gd name="connsiteY47" fmla="*/ 582789 h 723299"/>
                  <a:gd name="connsiteX48" fmla="*/ 698420 w 2345457"/>
                  <a:gd name="connsiteY48" fmla="*/ 605649 h 723299"/>
                  <a:gd name="connsiteX49" fmla="*/ 643175 w 2345457"/>
                  <a:gd name="connsiteY49" fmla="*/ 596124 h 723299"/>
                  <a:gd name="connsiteX50" fmla="*/ 572690 w 2345457"/>
                  <a:gd name="connsiteY50" fmla="*/ 634224 h 723299"/>
                  <a:gd name="connsiteX51" fmla="*/ 542210 w 2345457"/>
                  <a:gd name="connsiteY51" fmla="*/ 628509 h 723299"/>
                  <a:gd name="connsiteX52" fmla="*/ 519350 w 2345457"/>
                  <a:gd name="connsiteY52" fmla="*/ 647559 h 723299"/>
                  <a:gd name="connsiteX53" fmla="*/ 484554 w 2345457"/>
                  <a:gd name="connsiteY53" fmla="*/ 653736 h 723299"/>
                  <a:gd name="connsiteX54" fmla="*/ 414575 w 2345457"/>
                  <a:gd name="connsiteY54" fmla="*/ 693279 h 723299"/>
                  <a:gd name="connsiteX55" fmla="*/ 396924 w 2345457"/>
                  <a:gd name="connsiteY55" fmla="*/ 668976 h 723299"/>
                  <a:gd name="connsiteX56" fmla="*/ 351710 w 2345457"/>
                  <a:gd name="connsiteY56" fmla="*/ 641844 h 723299"/>
                  <a:gd name="connsiteX57" fmla="*/ 284529 w 2345457"/>
                  <a:gd name="connsiteY57" fmla="*/ 651831 h 723299"/>
                  <a:gd name="connsiteX58" fmla="*/ 229042 w 2345457"/>
                  <a:gd name="connsiteY58" fmla="*/ 640335 h 723299"/>
                  <a:gd name="connsiteX59" fmla="*/ 160648 w 2345457"/>
                  <a:gd name="connsiteY59" fmla="*/ 664624 h 723299"/>
                  <a:gd name="connsiteX60" fmla="*/ 130611 w 2345457"/>
                  <a:gd name="connsiteY60" fmla="*/ 644892 h 723299"/>
                  <a:gd name="connsiteX61" fmla="*/ 23453 w 2345457"/>
                  <a:gd name="connsiteY61" fmla="*/ 723299 h 723299"/>
                  <a:gd name="connsiteX62" fmla="*/ 0 w 2345457"/>
                  <a:gd name="connsiteY62" fmla="*/ 685658 h 723299"/>
                  <a:gd name="connsiteX63" fmla="*/ 66081 w 2345457"/>
                  <a:gd name="connsiteY63" fmla="*/ 258479 h 723299"/>
                  <a:gd name="connsiteX64" fmla="*/ 94621 w 2345457"/>
                  <a:gd name="connsiteY64" fmla="*/ 175039 h 723299"/>
                  <a:gd name="connsiteX65" fmla="*/ 92902 w 2345457"/>
                  <a:gd name="connsiteY65" fmla="*/ 152655 h 723299"/>
                  <a:gd name="connsiteX66" fmla="*/ 198802 w 2345457"/>
                  <a:gd name="connsiteY66" fmla="*/ 91713 h 723299"/>
                  <a:gd name="connsiteX67" fmla="*/ 359806 w 2345457"/>
                  <a:gd name="connsiteY67"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99915 w 2345457"/>
                  <a:gd name="connsiteY34" fmla="*/ 535626 h 723299"/>
                  <a:gd name="connsiteX35" fmla="*/ 1181779 w 2345457"/>
                  <a:gd name="connsiteY35" fmla="*/ 569916 h 723299"/>
                  <a:gd name="connsiteX36" fmla="*/ 1145584 w 2345457"/>
                  <a:gd name="connsiteY36" fmla="*/ 554676 h 723299"/>
                  <a:gd name="connsiteX37" fmla="*/ 1052240 w 2345457"/>
                  <a:gd name="connsiteY37" fmla="*/ 630876 h 723299"/>
                  <a:gd name="connsiteX38" fmla="*/ 1027475 w 2345457"/>
                  <a:gd name="connsiteY38" fmla="*/ 646116 h 723299"/>
                  <a:gd name="connsiteX39" fmla="*/ 1000805 w 2345457"/>
                  <a:gd name="connsiteY39" fmla="*/ 547056 h 723299"/>
                  <a:gd name="connsiteX40" fmla="*/ 974134 w 2345457"/>
                  <a:gd name="connsiteY40" fmla="*/ 545151 h 723299"/>
                  <a:gd name="connsiteX41" fmla="*/ 901744 w 2345457"/>
                  <a:gd name="connsiteY41" fmla="*/ 600396 h 723299"/>
                  <a:gd name="connsiteX42" fmla="*/ 838880 w 2345457"/>
                  <a:gd name="connsiteY42" fmla="*/ 497526 h 723299"/>
                  <a:gd name="connsiteX43" fmla="*/ 840787 w 2345457"/>
                  <a:gd name="connsiteY43" fmla="*/ 529910 h 723299"/>
                  <a:gd name="connsiteX44" fmla="*/ 876982 w 2345457"/>
                  <a:gd name="connsiteY44" fmla="*/ 627066 h 723299"/>
                  <a:gd name="connsiteX45" fmla="*/ 791764 w 2345457"/>
                  <a:gd name="connsiteY45" fmla="*/ 588503 h 723299"/>
                  <a:gd name="connsiteX46" fmla="*/ 768905 w 2345457"/>
                  <a:gd name="connsiteY46" fmla="*/ 577074 h 723299"/>
                  <a:gd name="connsiteX47" fmla="*/ 744140 w 2345457"/>
                  <a:gd name="connsiteY47" fmla="*/ 592314 h 723299"/>
                  <a:gd name="connsiteX48" fmla="*/ 723185 w 2345457"/>
                  <a:gd name="connsiteY48" fmla="*/ 582789 h 723299"/>
                  <a:gd name="connsiteX49" fmla="*/ 698420 w 2345457"/>
                  <a:gd name="connsiteY49" fmla="*/ 605649 h 723299"/>
                  <a:gd name="connsiteX50" fmla="*/ 643175 w 2345457"/>
                  <a:gd name="connsiteY50" fmla="*/ 596124 h 723299"/>
                  <a:gd name="connsiteX51" fmla="*/ 572690 w 2345457"/>
                  <a:gd name="connsiteY51" fmla="*/ 634224 h 723299"/>
                  <a:gd name="connsiteX52" fmla="*/ 542210 w 2345457"/>
                  <a:gd name="connsiteY52" fmla="*/ 628509 h 723299"/>
                  <a:gd name="connsiteX53" fmla="*/ 519350 w 2345457"/>
                  <a:gd name="connsiteY53" fmla="*/ 647559 h 723299"/>
                  <a:gd name="connsiteX54" fmla="*/ 484554 w 2345457"/>
                  <a:gd name="connsiteY54" fmla="*/ 653736 h 723299"/>
                  <a:gd name="connsiteX55" fmla="*/ 414575 w 2345457"/>
                  <a:gd name="connsiteY55" fmla="*/ 693279 h 723299"/>
                  <a:gd name="connsiteX56" fmla="*/ 396924 w 2345457"/>
                  <a:gd name="connsiteY56" fmla="*/ 668976 h 723299"/>
                  <a:gd name="connsiteX57" fmla="*/ 351710 w 2345457"/>
                  <a:gd name="connsiteY57" fmla="*/ 641844 h 723299"/>
                  <a:gd name="connsiteX58" fmla="*/ 284529 w 2345457"/>
                  <a:gd name="connsiteY58" fmla="*/ 651831 h 723299"/>
                  <a:gd name="connsiteX59" fmla="*/ 229042 w 2345457"/>
                  <a:gd name="connsiteY59" fmla="*/ 640335 h 723299"/>
                  <a:gd name="connsiteX60" fmla="*/ 160648 w 2345457"/>
                  <a:gd name="connsiteY60" fmla="*/ 664624 h 723299"/>
                  <a:gd name="connsiteX61" fmla="*/ 130611 w 2345457"/>
                  <a:gd name="connsiteY61" fmla="*/ 644892 h 723299"/>
                  <a:gd name="connsiteX62" fmla="*/ 23453 w 2345457"/>
                  <a:gd name="connsiteY62" fmla="*/ 723299 h 723299"/>
                  <a:gd name="connsiteX63" fmla="*/ 0 w 2345457"/>
                  <a:gd name="connsiteY63" fmla="*/ 685658 h 723299"/>
                  <a:gd name="connsiteX64" fmla="*/ 66081 w 2345457"/>
                  <a:gd name="connsiteY64" fmla="*/ 258479 h 723299"/>
                  <a:gd name="connsiteX65" fmla="*/ 94621 w 2345457"/>
                  <a:gd name="connsiteY65" fmla="*/ 175039 h 723299"/>
                  <a:gd name="connsiteX66" fmla="*/ 92902 w 2345457"/>
                  <a:gd name="connsiteY66" fmla="*/ 152655 h 723299"/>
                  <a:gd name="connsiteX67" fmla="*/ 198802 w 2345457"/>
                  <a:gd name="connsiteY67" fmla="*/ 91713 h 723299"/>
                  <a:gd name="connsiteX68" fmla="*/ 359806 w 2345457"/>
                  <a:gd name="connsiteY68"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99915 w 2345457"/>
                  <a:gd name="connsiteY34" fmla="*/ 535626 h 723299"/>
                  <a:gd name="connsiteX35" fmla="*/ 1181779 w 2345457"/>
                  <a:gd name="connsiteY35" fmla="*/ 569916 h 723299"/>
                  <a:gd name="connsiteX36" fmla="*/ 1145584 w 2345457"/>
                  <a:gd name="connsiteY36" fmla="*/ 554676 h 723299"/>
                  <a:gd name="connsiteX37" fmla="*/ 1052240 w 2345457"/>
                  <a:gd name="connsiteY37" fmla="*/ 630876 h 723299"/>
                  <a:gd name="connsiteX38" fmla="*/ 1027475 w 2345457"/>
                  <a:gd name="connsiteY38" fmla="*/ 646116 h 723299"/>
                  <a:gd name="connsiteX39" fmla="*/ 1000805 w 2345457"/>
                  <a:gd name="connsiteY39" fmla="*/ 547056 h 723299"/>
                  <a:gd name="connsiteX40" fmla="*/ 974134 w 2345457"/>
                  <a:gd name="connsiteY40" fmla="*/ 545151 h 723299"/>
                  <a:gd name="connsiteX41" fmla="*/ 901744 w 2345457"/>
                  <a:gd name="connsiteY41" fmla="*/ 600396 h 723299"/>
                  <a:gd name="connsiteX42" fmla="*/ 838880 w 2345457"/>
                  <a:gd name="connsiteY42" fmla="*/ 497526 h 723299"/>
                  <a:gd name="connsiteX43" fmla="*/ 840787 w 2345457"/>
                  <a:gd name="connsiteY43" fmla="*/ 529910 h 723299"/>
                  <a:gd name="connsiteX44" fmla="*/ 876982 w 2345457"/>
                  <a:gd name="connsiteY44" fmla="*/ 627066 h 723299"/>
                  <a:gd name="connsiteX45" fmla="*/ 791764 w 2345457"/>
                  <a:gd name="connsiteY45" fmla="*/ 588503 h 723299"/>
                  <a:gd name="connsiteX46" fmla="*/ 768905 w 2345457"/>
                  <a:gd name="connsiteY46" fmla="*/ 577074 h 723299"/>
                  <a:gd name="connsiteX47" fmla="*/ 744140 w 2345457"/>
                  <a:gd name="connsiteY47" fmla="*/ 592314 h 723299"/>
                  <a:gd name="connsiteX48" fmla="*/ 723185 w 2345457"/>
                  <a:gd name="connsiteY48" fmla="*/ 582789 h 723299"/>
                  <a:gd name="connsiteX49" fmla="*/ 698420 w 2345457"/>
                  <a:gd name="connsiteY49" fmla="*/ 605649 h 723299"/>
                  <a:gd name="connsiteX50" fmla="*/ 643175 w 2345457"/>
                  <a:gd name="connsiteY50" fmla="*/ 596124 h 723299"/>
                  <a:gd name="connsiteX51" fmla="*/ 572690 w 2345457"/>
                  <a:gd name="connsiteY51" fmla="*/ 634224 h 723299"/>
                  <a:gd name="connsiteX52" fmla="*/ 542210 w 2345457"/>
                  <a:gd name="connsiteY52" fmla="*/ 628509 h 723299"/>
                  <a:gd name="connsiteX53" fmla="*/ 519350 w 2345457"/>
                  <a:gd name="connsiteY53" fmla="*/ 647559 h 723299"/>
                  <a:gd name="connsiteX54" fmla="*/ 484554 w 2345457"/>
                  <a:gd name="connsiteY54" fmla="*/ 653736 h 723299"/>
                  <a:gd name="connsiteX55" fmla="*/ 414575 w 2345457"/>
                  <a:gd name="connsiteY55" fmla="*/ 693279 h 723299"/>
                  <a:gd name="connsiteX56" fmla="*/ 396924 w 2345457"/>
                  <a:gd name="connsiteY56" fmla="*/ 668976 h 723299"/>
                  <a:gd name="connsiteX57" fmla="*/ 351710 w 2345457"/>
                  <a:gd name="connsiteY57" fmla="*/ 641844 h 723299"/>
                  <a:gd name="connsiteX58" fmla="*/ 284529 w 2345457"/>
                  <a:gd name="connsiteY58" fmla="*/ 651831 h 723299"/>
                  <a:gd name="connsiteX59" fmla="*/ 229042 w 2345457"/>
                  <a:gd name="connsiteY59" fmla="*/ 640335 h 723299"/>
                  <a:gd name="connsiteX60" fmla="*/ 160648 w 2345457"/>
                  <a:gd name="connsiteY60" fmla="*/ 664624 h 723299"/>
                  <a:gd name="connsiteX61" fmla="*/ 130611 w 2345457"/>
                  <a:gd name="connsiteY61" fmla="*/ 644892 h 723299"/>
                  <a:gd name="connsiteX62" fmla="*/ 23453 w 2345457"/>
                  <a:gd name="connsiteY62" fmla="*/ 723299 h 723299"/>
                  <a:gd name="connsiteX63" fmla="*/ 0 w 2345457"/>
                  <a:gd name="connsiteY63" fmla="*/ 685658 h 723299"/>
                  <a:gd name="connsiteX64" fmla="*/ 66081 w 2345457"/>
                  <a:gd name="connsiteY64" fmla="*/ 258479 h 723299"/>
                  <a:gd name="connsiteX65" fmla="*/ 94621 w 2345457"/>
                  <a:gd name="connsiteY65" fmla="*/ 175039 h 723299"/>
                  <a:gd name="connsiteX66" fmla="*/ 92902 w 2345457"/>
                  <a:gd name="connsiteY66" fmla="*/ 152655 h 723299"/>
                  <a:gd name="connsiteX67" fmla="*/ 198802 w 2345457"/>
                  <a:gd name="connsiteY67" fmla="*/ 91713 h 723299"/>
                  <a:gd name="connsiteX68" fmla="*/ 359806 w 2345457"/>
                  <a:gd name="connsiteY68"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200830 w 2345457"/>
                  <a:gd name="connsiteY34" fmla="*/ 543246 h 723299"/>
                  <a:gd name="connsiteX35" fmla="*/ 1181779 w 2345457"/>
                  <a:gd name="connsiteY35" fmla="*/ 569916 h 723299"/>
                  <a:gd name="connsiteX36" fmla="*/ 1145584 w 2345457"/>
                  <a:gd name="connsiteY36" fmla="*/ 554676 h 723299"/>
                  <a:gd name="connsiteX37" fmla="*/ 1052240 w 2345457"/>
                  <a:gd name="connsiteY37" fmla="*/ 630876 h 723299"/>
                  <a:gd name="connsiteX38" fmla="*/ 1027475 w 2345457"/>
                  <a:gd name="connsiteY38" fmla="*/ 646116 h 723299"/>
                  <a:gd name="connsiteX39" fmla="*/ 1000805 w 2345457"/>
                  <a:gd name="connsiteY39" fmla="*/ 547056 h 723299"/>
                  <a:gd name="connsiteX40" fmla="*/ 974134 w 2345457"/>
                  <a:gd name="connsiteY40" fmla="*/ 545151 h 723299"/>
                  <a:gd name="connsiteX41" fmla="*/ 901744 w 2345457"/>
                  <a:gd name="connsiteY41" fmla="*/ 600396 h 723299"/>
                  <a:gd name="connsiteX42" fmla="*/ 838880 w 2345457"/>
                  <a:gd name="connsiteY42" fmla="*/ 497526 h 723299"/>
                  <a:gd name="connsiteX43" fmla="*/ 840787 w 2345457"/>
                  <a:gd name="connsiteY43" fmla="*/ 529910 h 723299"/>
                  <a:gd name="connsiteX44" fmla="*/ 876982 w 2345457"/>
                  <a:gd name="connsiteY44" fmla="*/ 627066 h 723299"/>
                  <a:gd name="connsiteX45" fmla="*/ 791764 w 2345457"/>
                  <a:gd name="connsiteY45" fmla="*/ 588503 h 723299"/>
                  <a:gd name="connsiteX46" fmla="*/ 768905 w 2345457"/>
                  <a:gd name="connsiteY46" fmla="*/ 577074 h 723299"/>
                  <a:gd name="connsiteX47" fmla="*/ 744140 w 2345457"/>
                  <a:gd name="connsiteY47" fmla="*/ 592314 h 723299"/>
                  <a:gd name="connsiteX48" fmla="*/ 723185 w 2345457"/>
                  <a:gd name="connsiteY48" fmla="*/ 582789 h 723299"/>
                  <a:gd name="connsiteX49" fmla="*/ 698420 w 2345457"/>
                  <a:gd name="connsiteY49" fmla="*/ 605649 h 723299"/>
                  <a:gd name="connsiteX50" fmla="*/ 643175 w 2345457"/>
                  <a:gd name="connsiteY50" fmla="*/ 596124 h 723299"/>
                  <a:gd name="connsiteX51" fmla="*/ 572690 w 2345457"/>
                  <a:gd name="connsiteY51" fmla="*/ 634224 h 723299"/>
                  <a:gd name="connsiteX52" fmla="*/ 542210 w 2345457"/>
                  <a:gd name="connsiteY52" fmla="*/ 628509 h 723299"/>
                  <a:gd name="connsiteX53" fmla="*/ 519350 w 2345457"/>
                  <a:gd name="connsiteY53" fmla="*/ 647559 h 723299"/>
                  <a:gd name="connsiteX54" fmla="*/ 484554 w 2345457"/>
                  <a:gd name="connsiteY54" fmla="*/ 653736 h 723299"/>
                  <a:gd name="connsiteX55" fmla="*/ 414575 w 2345457"/>
                  <a:gd name="connsiteY55" fmla="*/ 693279 h 723299"/>
                  <a:gd name="connsiteX56" fmla="*/ 396924 w 2345457"/>
                  <a:gd name="connsiteY56" fmla="*/ 668976 h 723299"/>
                  <a:gd name="connsiteX57" fmla="*/ 351710 w 2345457"/>
                  <a:gd name="connsiteY57" fmla="*/ 641844 h 723299"/>
                  <a:gd name="connsiteX58" fmla="*/ 284529 w 2345457"/>
                  <a:gd name="connsiteY58" fmla="*/ 651831 h 723299"/>
                  <a:gd name="connsiteX59" fmla="*/ 229042 w 2345457"/>
                  <a:gd name="connsiteY59" fmla="*/ 640335 h 723299"/>
                  <a:gd name="connsiteX60" fmla="*/ 160648 w 2345457"/>
                  <a:gd name="connsiteY60" fmla="*/ 664624 h 723299"/>
                  <a:gd name="connsiteX61" fmla="*/ 130611 w 2345457"/>
                  <a:gd name="connsiteY61" fmla="*/ 644892 h 723299"/>
                  <a:gd name="connsiteX62" fmla="*/ 23453 w 2345457"/>
                  <a:gd name="connsiteY62" fmla="*/ 723299 h 723299"/>
                  <a:gd name="connsiteX63" fmla="*/ 0 w 2345457"/>
                  <a:gd name="connsiteY63" fmla="*/ 685658 h 723299"/>
                  <a:gd name="connsiteX64" fmla="*/ 66081 w 2345457"/>
                  <a:gd name="connsiteY64" fmla="*/ 258479 h 723299"/>
                  <a:gd name="connsiteX65" fmla="*/ 94621 w 2345457"/>
                  <a:gd name="connsiteY65" fmla="*/ 175039 h 723299"/>
                  <a:gd name="connsiteX66" fmla="*/ 92902 w 2345457"/>
                  <a:gd name="connsiteY66" fmla="*/ 152655 h 723299"/>
                  <a:gd name="connsiteX67" fmla="*/ 198802 w 2345457"/>
                  <a:gd name="connsiteY67" fmla="*/ 91713 h 723299"/>
                  <a:gd name="connsiteX68" fmla="*/ 359806 w 2345457"/>
                  <a:gd name="connsiteY68"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33240 w 2345457"/>
                  <a:gd name="connsiteY34" fmla="*/ 474666 h 723299"/>
                  <a:gd name="connsiteX35" fmla="*/ 1200830 w 2345457"/>
                  <a:gd name="connsiteY35" fmla="*/ 543246 h 723299"/>
                  <a:gd name="connsiteX36" fmla="*/ 1181779 w 2345457"/>
                  <a:gd name="connsiteY36" fmla="*/ 569916 h 723299"/>
                  <a:gd name="connsiteX37" fmla="*/ 1145584 w 2345457"/>
                  <a:gd name="connsiteY37" fmla="*/ 554676 h 723299"/>
                  <a:gd name="connsiteX38" fmla="*/ 1052240 w 2345457"/>
                  <a:gd name="connsiteY38" fmla="*/ 630876 h 723299"/>
                  <a:gd name="connsiteX39" fmla="*/ 1027475 w 2345457"/>
                  <a:gd name="connsiteY39" fmla="*/ 646116 h 723299"/>
                  <a:gd name="connsiteX40" fmla="*/ 1000805 w 2345457"/>
                  <a:gd name="connsiteY40" fmla="*/ 547056 h 723299"/>
                  <a:gd name="connsiteX41" fmla="*/ 974134 w 2345457"/>
                  <a:gd name="connsiteY41" fmla="*/ 545151 h 723299"/>
                  <a:gd name="connsiteX42" fmla="*/ 901744 w 2345457"/>
                  <a:gd name="connsiteY42" fmla="*/ 600396 h 723299"/>
                  <a:gd name="connsiteX43" fmla="*/ 838880 w 2345457"/>
                  <a:gd name="connsiteY43" fmla="*/ 497526 h 723299"/>
                  <a:gd name="connsiteX44" fmla="*/ 840787 w 2345457"/>
                  <a:gd name="connsiteY44" fmla="*/ 529910 h 723299"/>
                  <a:gd name="connsiteX45" fmla="*/ 876982 w 2345457"/>
                  <a:gd name="connsiteY45" fmla="*/ 627066 h 723299"/>
                  <a:gd name="connsiteX46" fmla="*/ 791764 w 2345457"/>
                  <a:gd name="connsiteY46" fmla="*/ 588503 h 723299"/>
                  <a:gd name="connsiteX47" fmla="*/ 768905 w 2345457"/>
                  <a:gd name="connsiteY47" fmla="*/ 577074 h 723299"/>
                  <a:gd name="connsiteX48" fmla="*/ 744140 w 2345457"/>
                  <a:gd name="connsiteY48" fmla="*/ 592314 h 723299"/>
                  <a:gd name="connsiteX49" fmla="*/ 723185 w 2345457"/>
                  <a:gd name="connsiteY49" fmla="*/ 582789 h 723299"/>
                  <a:gd name="connsiteX50" fmla="*/ 698420 w 2345457"/>
                  <a:gd name="connsiteY50" fmla="*/ 605649 h 723299"/>
                  <a:gd name="connsiteX51" fmla="*/ 643175 w 2345457"/>
                  <a:gd name="connsiteY51" fmla="*/ 596124 h 723299"/>
                  <a:gd name="connsiteX52" fmla="*/ 572690 w 2345457"/>
                  <a:gd name="connsiteY52" fmla="*/ 634224 h 723299"/>
                  <a:gd name="connsiteX53" fmla="*/ 542210 w 2345457"/>
                  <a:gd name="connsiteY53" fmla="*/ 628509 h 723299"/>
                  <a:gd name="connsiteX54" fmla="*/ 519350 w 2345457"/>
                  <a:gd name="connsiteY54" fmla="*/ 647559 h 723299"/>
                  <a:gd name="connsiteX55" fmla="*/ 484554 w 2345457"/>
                  <a:gd name="connsiteY55" fmla="*/ 653736 h 723299"/>
                  <a:gd name="connsiteX56" fmla="*/ 414575 w 2345457"/>
                  <a:gd name="connsiteY56" fmla="*/ 693279 h 723299"/>
                  <a:gd name="connsiteX57" fmla="*/ 396924 w 2345457"/>
                  <a:gd name="connsiteY57" fmla="*/ 668976 h 723299"/>
                  <a:gd name="connsiteX58" fmla="*/ 351710 w 2345457"/>
                  <a:gd name="connsiteY58" fmla="*/ 641844 h 723299"/>
                  <a:gd name="connsiteX59" fmla="*/ 284529 w 2345457"/>
                  <a:gd name="connsiteY59" fmla="*/ 651831 h 723299"/>
                  <a:gd name="connsiteX60" fmla="*/ 229042 w 2345457"/>
                  <a:gd name="connsiteY60" fmla="*/ 640335 h 723299"/>
                  <a:gd name="connsiteX61" fmla="*/ 160648 w 2345457"/>
                  <a:gd name="connsiteY61" fmla="*/ 664624 h 723299"/>
                  <a:gd name="connsiteX62" fmla="*/ 130611 w 2345457"/>
                  <a:gd name="connsiteY62" fmla="*/ 644892 h 723299"/>
                  <a:gd name="connsiteX63" fmla="*/ 23453 w 2345457"/>
                  <a:gd name="connsiteY63" fmla="*/ 723299 h 723299"/>
                  <a:gd name="connsiteX64" fmla="*/ 0 w 2345457"/>
                  <a:gd name="connsiteY64" fmla="*/ 685658 h 723299"/>
                  <a:gd name="connsiteX65" fmla="*/ 66081 w 2345457"/>
                  <a:gd name="connsiteY65" fmla="*/ 258479 h 723299"/>
                  <a:gd name="connsiteX66" fmla="*/ 94621 w 2345457"/>
                  <a:gd name="connsiteY66" fmla="*/ 175039 h 723299"/>
                  <a:gd name="connsiteX67" fmla="*/ 92902 w 2345457"/>
                  <a:gd name="connsiteY67" fmla="*/ 152655 h 723299"/>
                  <a:gd name="connsiteX68" fmla="*/ 198802 w 2345457"/>
                  <a:gd name="connsiteY68" fmla="*/ 91713 h 723299"/>
                  <a:gd name="connsiteX69" fmla="*/ 359806 w 2345457"/>
                  <a:gd name="connsiteY6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33240 w 2345457"/>
                  <a:gd name="connsiteY34" fmla="*/ 474666 h 723299"/>
                  <a:gd name="connsiteX35" fmla="*/ 1200830 w 2345457"/>
                  <a:gd name="connsiteY35" fmla="*/ 543246 h 723299"/>
                  <a:gd name="connsiteX36" fmla="*/ 1181779 w 2345457"/>
                  <a:gd name="connsiteY36" fmla="*/ 569916 h 723299"/>
                  <a:gd name="connsiteX37" fmla="*/ 1145584 w 2345457"/>
                  <a:gd name="connsiteY37" fmla="*/ 554676 h 723299"/>
                  <a:gd name="connsiteX38" fmla="*/ 1052240 w 2345457"/>
                  <a:gd name="connsiteY38" fmla="*/ 630876 h 723299"/>
                  <a:gd name="connsiteX39" fmla="*/ 1027475 w 2345457"/>
                  <a:gd name="connsiteY39" fmla="*/ 646116 h 723299"/>
                  <a:gd name="connsiteX40" fmla="*/ 1000805 w 2345457"/>
                  <a:gd name="connsiteY40" fmla="*/ 547056 h 723299"/>
                  <a:gd name="connsiteX41" fmla="*/ 974134 w 2345457"/>
                  <a:gd name="connsiteY41" fmla="*/ 545151 h 723299"/>
                  <a:gd name="connsiteX42" fmla="*/ 901744 w 2345457"/>
                  <a:gd name="connsiteY42" fmla="*/ 600396 h 723299"/>
                  <a:gd name="connsiteX43" fmla="*/ 838880 w 2345457"/>
                  <a:gd name="connsiteY43" fmla="*/ 497526 h 723299"/>
                  <a:gd name="connsiteX44" fmla="*/ 840787 w 2345457"/>
                  <a:gd name="connsiteY44" fmla="*/ 529910 h 723299"/>
                  <a:gd name="connsiteX45" fmla="*/ 876982 w 2345457"/>
                  <a:gd name="connsiteY45" fmla="*/ 627066 h 723299"/>
                  <a:gd name="connsiteX46" fmla="*/ 791764 w 2345457"/>
                  <a:gd name="connsiteY46" fmla="*/ 588503 h 723299"/>
                  <a:gd name="connsiteX47" fmla="*/ 768905 w 2345457"/>
                  <a:gd name="connsiteY47" fmla="*/ 577074 h 723299"/>
                  <a:gd name="connsiteX48" fmla="*/ 744140 w 2345457"/>
                  <a:gd name="connsiteY48" fmla="*/ 592314 h 723299"/>
                  <a:gd name="connsiteX49" fmla="*/ 723185 w 2345457"/>
                  <a:gd name="connsiteY49" fmla="*/ 582789 h 723299"/>
                  <a:gd name="connsiteX50" fmla="*/ 698420 w 2345457"/>
                  <a:gd name="connsiteY50" fmla="*/ 605649 h 723299"/>
                  <a:gd name="connsiteX51" fmla="*/ 643175 w 2345457"/>
                  <a:gd name="connsiteY51" fmla="*/ 596124 h 723299"/>
                  <a:gd name="connsiteX52" fmla="*/ 572690 w 2345457"/>
                  <a:gd name="connsiteY52" fmla="*/ 634224 h 723299"/>
                  <a:gd name="connsiteX53" fmla="*/ 542210 w 2345457"/>
                  <a:gd name="connsiteY53" fmla="*/ 628509 h 723299"/>
                  <a:gd name="connsiteX54" fmla="*/ 519350 w 2345457"/>
                  <a:gd name="connsiteY54" fmla="*/ 647559 h 723299"/>
                  <a:gd name="connsiteX55" fmla="*/ 484554 w 2345457"/>
                  <a:gd name="connsiteY55" fmla="*/ 653736 h 723299"/>
                  <a:gd name="connsiteX56" fmla="*/ 414575 w 2345457"/>
                  <a:gd name="connsiteY56" fmla="*/ 693279 h 723299"/>
                  <a:gd name="connsiteX57" fmla="*/ 396924 w 2345457"/>
                  <a:gd name="connsiteY57" fmla="*/ 668976 h 723299"/>
                  <a:gd name="connsiteX58" fmla="*/ 351710 w 2345457"/>
                  <a:gd name="connsiteY58" fmla="*/ 641844 h 723299"/>
                  <a:gd name="connsiteX59" fmla="*/ 284529 w 2345457"/>
                  <a:gd name="connsiteY59" fmla="*/ 651831 h 723299"/>
                  <a:gd name="connsiteX60" fmla="*/ 229042 w 2345457"/>
                  <a:gd name="connsiteY60" fmla="*/ 640335 h 723299"/>
                  <a:gd name="connsiteX61" fmla="*/ 160648 w 2345457"/>
                  <a:gd name="connsiteY61" fmla="*/ 664624 h 723299"/>
                  <a:gd name="connsiteX62" fmla="*/ 130611 w 2345457"/>
                  <a:gd name="connsiteY62" fmla="*/ 644892 h 723299"/>
                  <a:gd name="connsiteX63" fmla="*/ 23453 w 2345457"/>
                  <a:gd name="connsiteY63" fmla="*/ 723299 h 723299"/>
                  <a:gd name="connsiteX64" fmla="*/ 0 w 2345457"/>
                  <a:gd name="connsiteY64" fmla="*/ 685658 h 723299"/>
                  <a:gd name="connsiteX65" fmla="*/ 66081 w 2345457"/>
                  <a:gd name="connsiteY65" fmla="*/ 258479 h 723299"/>
                  <a:gd name="connsiteX66" fmla="*/ 94621 w 2345457"/>
                  <a:gd name="connsiteY66" fmla="*/ 175039 h 723299"/>
                  <a:gd name="connsiteX67" fmla="*/ 92902 w 2345457"/>
                  <a:gd name="connsiteY67" fmla="*/ 152655 h 723299"/>
                  <a:gd name="connsiteX68" fmla="*/ 198802 w 2345457"/>
                  <a:gd name="connsiteY68" fmla="*/ 91713 h 723299"/>
                  <a:gd name="connsiteX69" fmla="*/ 359806 w 2345457"/>
                  <a:gd name="connsiteY69"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98010 w 2345457"/>
                  <a:gd name="connsiteY34" fmla="*/ 470856 h 723299"/>
                  <a:gd name="connsiteX35" fmla="*/ 1433240 w 2345457"/>
                  <a:gd name="connsiteY35" fmla="*/ 474666 h 723299"/>
                  <a:gd name="connsiteX36" fmla="*/ 1200830 w 2345457"/>
                  <a:gd name="connsiteY36" fmla="*/ 543246 h 723299"/>
                  <a:gd name="connsiteX37" fmla="*/ 1181779 w 2345457"/>
                  <a:gd name="connsiteY37" fmla="*/ 569916 h 723299"/>
                  <a:gd name="connsiteX38" fmla="*/ 1145584 w 2345457"/>
                  <a:gd name="connsiteY38" fmla="*/ 554676 h 723299"/>
                  <a:gd name="connsiteX39" fmla="*/ 1052240 w 2345457"/>
                  <a:gd name="connsiteY39" fmla="*/ 630876 h 723299"/>
                  <a:gd name="connsiteX40" fmla="*/ 1027475 w 2345457"/>
                  <a:gd name="connsiteY40" fmla="*/ 646116 h 723299"/>
                  <a:gd name="connsiteX41" fmla="*/ 1000805 w 2345457"/>
                  <a:gd name="connsiteY41" fmla="*/ 547056 h 723299"/>
                  <a:gd name="connsiteX42" fmla="*/ 974134 w 2345457"/>
                  <a:gd name="connsiteY42" fmla="*/ 545151 h 723299"/>
                  <a:gd name="connsiteX43" fmla="*/ 901744 w 2345457"/>
                  <a:gd name="connsiteY43" fmla="*/ 600396 h 723299"/>
                  <a:gd name="connsiteX44" fmla="*/ 838880 w 2345457"/>
                  <a:gd name="connsiteY44" fmla="*/ 497526 h 723299"/>
                  <a:gd name="connsiteX45" fmla="*/ 840787 w 2345457"/>
                  <a:gd name="connsiteY45" fmla="*/ 529910 h 723299"/>
                  <a:gd name="connsiteX46" fmla="*/ 876982 w 2345457"/>
                  <a:gd name="connsiteY46" fmla="*/ 627066 h 723299"/>
                  <a:gd name="connsiteX47" fmla="*/ 791764 w 2345457"/>
                  <a:gd name="connsiteY47" fmla="*/ 588503 h 723299"/>
                  <a:gd name="connsiteX48" fmla="*/ 768905 w 2345457"/>
                  <a:gd name="connsiteY48" fmla="*/ 577074 h 723299"/>
                  <a:gd name="connsiteX49" fmla="*/ 744140 w 2345457"/>
                  <a:gd name="connsiteY49" fmla="*/ 592314 h 723299"/>
                  <a:gd name="connsiteX50" fmla="*/ 723185 w 2345457"/>
                  <a:gd name="connsiteY50" fmla="*/ 582789 h 723299"/>
                  <a:gd name="connsiteX51" fmla="*/ 698420 w 2345457"/>
                  <a:gd name="connsiteY51" fmla="*/ 605649 h 723299"/>
                  <a:gd name="connsiteX52" fmla="*/ 643175 w 2345457"/>
                  <a:gd name="connsiteY52" fmla="*/ 596124 h 723299"/>
                  <a:gd name="connsiteX53" fmla="*/ 572690 w 2345457"/>
                  <a:gd name="connsiteY53" fmla="*/ 634224 h 723299"/>
                  <a:gd name="connsiteX54" fmla="*/ 542210 w 2345457"/>
                  <a:gd name="connsiteY54" fmla="*/ 628509 h 723299"/>
                  <a:gd name="connsiteX55" fmla="*/ 519350 w 2345457"/>
                  <a:gd name="connsiteY55" fmla="*/ 647559 h 723299"/>
                  <a:gd name="connsiteX56" fmla="*/ 484554 w 2345457"/>
                  <a:gd name="connsiteY56" fmla="*/ 653736 h 723299"/>
                  <a:gd name="connsiteX57" fmla="*/ 414575 w 2345457"/>
                  <a:gd name="connsiteY57" fmla="*/ 693279 h 723299"/>
                  <a:gd name="connsiteX58" fmla="*/ 396924 w 2345457"/>
                  <a:gd name="connsiteY58" fmla="*/ 668976 h 723299"/>
                  <a:gd name="connsiteX59" fmla="*/ 351710 w 2345457"/>
                  <a:gd name="connsiteY59" fmla="*/ 641844 h 723299"/>
                  <a:gd name="connsiteX60" fmla="*/ 284529 w 2345457"/>
                  <a:gd name="connsiteY60" fmla="*/ 651831 h 723299"/>
                  <a:gd name="connsiteX61" fmla="*/ 229042 w 2345457"/>
                  <a:gd name="connsiteY61" fmla="*/ 640335 h 723299"/>
                  <a:gd name="connsiteX62" fmla="*/ 160648 w 2345457"/>
                  <a:gd name="connsiteY62" fmla="*/ 664624 h 723299"/>
                  <a:gd name="connsiteX63" fmla="*/ 130611 w 2345457"/>
                  <a:gd name="connsiteY63" fmla="*/ 644892 h 723299"/>
                  <a:gd name="connsiteX64" fmla="*/ 23453 w 2345457"/>
                  <a:gd name="connsiteY64" fmla="*/ 723299 h 723299"/>
                  <a:gd name="connsiteX65" fmla="*/ 0 w 2345457"/>
                  <a:gd name="connsiteY65" fmla="*/ 685658 h 723299"/>
                  <a:gd name="connsiteX66" fmla="*/ 66081 w 2345457"/>
                  <a:gd name="connsiteY66" fmla="*/ 258479 h 723299"/>
                  <a:gd name="connsiteX67" fmla="*/ 94621 w 2345457"/>
                  <a:gd name="connsiteY67" fmla="*/ 175039 h 723299"/>
                  <a:gd name="connsiteX68" fmla="*/ 92902 w 2345457"/>
                  <a:gd name="connsiteY68" fmla="*/ 152655 h 723299"/>
                  <a:gd name="connsiteX69" fmla="*/ 198802 w 2345457"/>
                  <a:gd name="connsiteY69" fmla="*/ 91713 h 723299"/>
                  <a:gd name="connsiteX70" fmla="*/ 359806 w 2345457"/>
                  <a:gd name="connsiteY70"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498010 w 2345457"/>
                  <a:gd name="connsiteY34" fmla="*/ 470856 h 723299"/>
                  <a:gd name="connsiteX35" fmla="*/ 1433240 w 2345457"/>
                  <a:gd name="connsiteY35" fmla="*/ 474666 h 723299"/>
                  <a:gd name="connsiteX36" fmla="*/ 1200830 w 2345457"/>
                  <a:gd name="connsiteY36" fmla="*/ 543246 h 723299"/>
                  <a:gd name="connsiteX37" fmla="*/ 1181779 w 2345457"/>
                  <a:gd name="connsiteY37" fmla="*/ 569916 h 723299"/>
                  <a:gd name="connsiteX38" fmla="*/ 1145584 w 2345457"/>
                  <a:gd name="connsiteY38" fmla="*/ 554676 h 723299"/>
                  <a:gd name="connsiteX39" fmla="*/ 1052240 w 2345457"/>
                  <a:gd name="connsiteY39" fmla="*/ 630876 h 723299"/>
                  <a:gd name="connsiteX40" fmla="*/ 1027475 w 2345457"/>
                  <a:gd name="connsiteY40" fmla="*/ 646116 h 723299"/>
                  <a:gd name="connsiteX41" fmla="*/ 1000805 w 2345457"/>
                  <a:gd name="connsiteY41" fmla="*/ 547056 h 723299"/>
                  <a:gd name="connsiteX42" fmla="*/ 974134 w 2345457"/>
                  <a:gd name="connsiteY42" fmla="*/ 545151 h 723299"/>
                  <a:gd name="connsiteX43" fmla="*/ 901744 w 2345457"/>
                  <a:gd name="connsiteY43" fmla="*/ 600396 h 723299"/>
                  <a:gd name="connsiteX44" fmla="*/ 838880 w 2345457"/>
                  <a:gd name="connsiteY44" fmla="*/ 497526 h 723299"/>
                  <a:gd name="connsiteX45" fmla="*/ 840787 w 2345457"/>
                  <a:gd name="connsiteY45" fmla="*/ 529910 h 723299"/>
                  <a:gd name="connsiteX46" fmla="*/ 876982 w 2345457"/>
                  <a:gd name="connsiteY46" fmla="*/ 627066 h 723299"/>
                  <a:gd name="connsiteX47" fmla="*/ 791764 w 2345457"/>
                  <a:gd name="connsiteY47" fmla="*/ 588503 h 723299"/>
                  <a:gd name="connsiteX48" fmla="*/ 768905 w 2345457"/>
                  <a:gd name="connsiteY48" fmla="*/ 577074 h 723299"/>
                  <a:gd name="connsiteX49" fmla="*/ 744140 w 2345457"/>
                  <a:gd name="connsiteY49" fmla="*/ 592314 h 723299"/>
                  <a:gd name="connsiteX50" fmla="*/ 723185 w 2345457"/>
                  <a:gd name="connsiteY50" fmla="*/ 582789 h 723299"/>
                  <a:gd name="connsiteX51" fmla="*/ 698420 w 2345457"/>
                  <a:gd name="connsiteY51" fmla="*/ 605649 h 723299"/>
                  <a:gd name="connsiteX52" fmla="*/ 643175 w 2345457"/>
                  <a:gd name="connsiteY52" fmla="*/ 596124 h 723299"/>
                  <a:gd name="connsiteX53" fmla="*/ 572690 w 2345457"/>
                  <a:gd name="connsiteY53" fmla="*/ 634224 h 723299"/>
                  <a:gd name="connsiteX54" fmla="*/ 542210 w 2345457"/>
                  <a:gd name="connsiteY54" fmla="*/ 628509 h 723299"/>
                  <a:gd name="connsiteX55" fmla="*/ 519350 w 2345457"/>
                  <a:gd name="connsiteY55" fmla="*/ 647559 h 723299"/>
                  <a:gd name="connsiteX56" fmla="*/ 484554 w 2345457"/>
                  <a:gd name="connsiteY56" fmla="*/ 653736 h 723299"/>
                  <a:gd name="connsiteX57" fmla="*/ 414575 w 2345457"/>
                  <a:gd name="connsiteY57" fmla="*/ 693279 h 723299"/>
                  <a:gd name="connsiteX58" fmla="*/ 396924 w 2345457"/>
                  <a:gd name="connsiteY58" fmla="*/ 668976 h 723299"/>
                  <a:gd name="connsiteX59" fmla="*/ 351710 w 2345457"/>
                  <a:gd name="connsiteY59" fmla="*/ 641844 h 723299"/>
                  <a:gd name="connsiteX60" fmla="*/ 284529 w 2345457"/>
                  <a:gd name="connsiteY60" fmla="*/ 651831 h 723299"/>
                  <a:gd name="connsiteX61" fmla="*/ 229042 w 2345457"/>
                  <a:gd name="connsiteY61" fmla="*/ 640335 h 723299"/>
                  <a:gd name="connsiteX62" fmla="*/ 160648 w 2345457"/>
                  <a:gd name="connsiteY62" fmla="*/ 664624 h 723299"/>
                  <a:gd name="connsiteX63" fmla="*/ 130611 w 2345457"/>
                  <a:gd name="connsiteY63" fmla="*/ 644892 h 723299"/>
                  <a:gd name="connsiteX64" fmla="*/ 23453 w 2345457"/>
                  <a:gd name="connsiteY64" fmla="*/ 723299 h 723299"/>
                  <a:gd name="connsiteX65" fmla="*/ 0 w 2345457"/>
                  <a:gd name="connsiteY65" fmla="*/ 685658 h 723299"/>
                  <a:gd name="connsiteX66" fmla="*/ 66081 w 2345457"/>
                  <a:gd name="connsiteY66" fmla="*/ 258479 h 723299"/>
                  <a:gd name="connsiteX67" fmla="*/ 94621 w 2345457"/>
                  <a:gd name="connsiteY67" fmla="*/ 175039 h 723299"/>
                  <a:gd name="connsiteX68" fmla="*/ 92902 w 2345457"/>
                  <a:gd name="connsiteY68" fmla="*/ 152655 h 723299"/>
                  <a:gd name="connsiteX69" fmla="*/ 198802 w 2345457"/>
                  <a:gd name="connsiteY69" fmla="*/ 91713 h 723299"/>
                  <a:gd name="connsiteX70" fmla="*/ 359806 w 2345457"/>
                  <a:gd name="connsiteY70"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680890 w 2345457"/>
                  <a:gd name="connsiteY34" fmla="*/ 413706 h 723299"/>
                  <a:gd name="connsiteX35" fmla="*/ 1498010 w 2345457"/>
                  <a:gd name="connsiteY35" fmla="*/ 470856 h 723299"/>
                  <a:gd name="connsiteX36" fmla="*/ 1433240 w 2345457"/>
                  <a:gd name="connsiteY36" fmla="*/ 474666 h 723299"/>
                  <a:gd name="connsiteX37" fmla="*/ 1200830 w 2345457"/>
                  <a:gd name="connsiteY37" fmla="*/ 543246 h 723299"/>
                  <a:gd name="connsiteX38" fmla="*/ 1181779 w 2345457"/>
                  <a:gd name="connsiteY38" fmla="*/ 569916 h 723299"/>
                  <a:gd name="connsiteX39" fmla="*/ 1145584 w 2345457"/>
                  <a:gd name="connsiteY39" fmla="*/ 554676 h 723299"/>
                  <a:gd name="connsiteX40" fmla="*/ 1052240 w 2345457"/>
                  <a:gd name="connsiteY40" fmla="*/ 630876 h 723299"/>
                  <a:gd name="connsiteX41" fmla="*/ 1027475 w 2345457"/>
                  <a:gd name="connsiteY41" fmla="*/ 646116 h 723299"/>
                  <a:gd name="connsiteX42" fmla="*/ 1000805 w 2345457"/>
                  <a:gd name="connsiteY42" fmla="*/ 547056 h 723299"/>
                  <a:gd name="connsiteX43" fmla="*/ 974134 w 2345457"/>
                  <a:gd name="connsiteY43" fmla="*/ 545151 h 723299"/>
                  <a:gd name="connsiteX44" fmla="*/ 901744 w 2345457"/>
                  <a:gd name="connsiteY44" fmla="*/ 600396 h 723299"/>
                  <a:gd name="connsiteX45" fmla="*/ 838880 w 2345457"/>
                  <a:gd name="connsiteY45" fmla="*/ 497526 h 723299"/>
                  <a:gd name="connsiteX46" fmla="*/ 840787 w 2345457"/>
                  <a:gd name="connsiteY46" fmla="*/ 529910 h 723299"/>
                  <a:gd name="connsiteX47" fmla="*/ 876982 w 2345457"/>
                  <a:gd name="connsiteY47" fmla="*/ 627066 h 723299"/>
                  <a:gd name="connsiteX48" fmla="*/ 791764 w 2345457"/>
                  <a:gd name="connsiteY48" fmla="*/ 588503 h 723299"/>
                  <a:gd name="connsiteX49" fmla="*/ 768905 w 2345457"/>
                  <a:gd name="connsiteY49" fmla="*/ 577074 h 723299"/>
                  <a:gd name="connsiteX50" fmla="*/ 744140 w 2345457"/>
                  <a:gd name="connsiteY50" fmla="*/ 592314 h 723299"/>
                  <a:gd name="connsiteX51" fmla="*/ 723185 w 2345457"/>
                  <a:gd name="connsiteY51" fmla="*/ 582789 h 723299"/>
                  <a:gd name="connsiteX52" fmla="*/ 698420 w 2345457"/>
                  <a:gd name="connsiteY52" fmla="*/ 605649 h 723299"/>
                  <a:gd name="connsiteX53" fmla="*/ 643175 w 2345457"/>
                  <a:gd name="connsiteY53" fmla="*/ 596124 h 723299"/>
                  <a:gd name="connsiteX54" fmla="*/ 572690 w 2345457"/>
                  <a:gd name="connsiteY54" fmla="*/ 634224 h 723299"/>
                  <a:gd name="connsiteX55" fmla="*/ 542210 w 2345457"/>
                  <a:gd name="connsiteY55" fmla="*/ 628509 h 723299"/>
                  <a:gd name="connsiteX56" fmla="*/ 519350 w 2345457"/>
                  <a:gd name="connsiteY56" fmla="*/ 647559 h 723299"/>
                  <a:gd name="connsiteX57" fmla="*/ 484554 w 2345457"/>
                  <a:gd name="connsiteY57" fmla="*/ 653736 h 723299"/>
                  <a:gd name="connsiteX58" fmla="*/ 414575 w 2345457"/>
                  <a:gd name="connsiteY58" fmla="*/ 693279 h 723299"/>
                  <a:gd name="connsiteX59" fmla="*/ 396924 w 2345457"/>
                  <a:gd name="connsiteY59" fmla="*/ 668976 h 723299"/>
                  <a:gd name="connsiteX60" fmla="*/ 351710 w 2345457"/>
                  <a:gd name="connsiteY60" fmla="*/ 641844 h 723299"/>
                  <a:gd name="connsiteX61" fmla="*/ 284529 w 2345457"/>
                  <a:gd name="connsiteY61" fmla="*/ 651831 h 723299"/>
                  <a:gd name="connsiteX62" fmla="*/ 229042 w 2345457"/>
                  <a:gd name="connsiteY62" fmla="*/ 640335 h 723299"/>
                  <a:gd name="connsiteX63" fmla="*/ 160648 w 2345457"/>
                  <a:gd name="connsiteY63" fmla="*/ 664624 h 723299"/>
                  <a:gd name="connsiteX64" fmla="*/ 130611 w 2345457"/>
                  <a:gd name="connsiteY64" fmla="*/ 644892 h 723299"/>
                  <a:gd name="connsiteX65" fmla="*/ 23453 w 2345457"/>
                  <a:gd name="connsiteY65" fmla="*/ 723299 h 723299"/>
                  <a:gd name="connsiteX66" fmla="*/ 0 w 2345457"/>
                  <a:gd name="connsiteY66" fmla="*/ 685658 h 723299"/>
                  <a:gd name="connsiteX67" fmla="*/ 66081 w 2345457"/>
                  <a:gd name="connsiteY67" fmla="*/ 258479 h 723299"/>
                  <a:gd name="connsiteX68" fmla="*/ 94621 w 2345457"/>
                  <a:gd name="connsiteY68" fmla="*/ 175039 h 723299"/>
                  <a:gd name="connsiteX69" fmla="*/ 92902 w 2345457"/>
                  <a:gd name="connsiteY69" fmla="*/ 152655 h 723299"/>
                  <a:gd name="connsiteX70" fmla="*/ 198802 w 2345457"/>
                  <a:gd name="connsiteY70" fmla="*/ 91713 h 723299"/>
                  <a:gd name="connsiteX71" fmla="*/ 359806 w 2345457"/>
                  <a:gd name="connsiteY71"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680890 w 2345457"/>
                  <a:gd name="connsiteY34" fmla="*/ 413706 h 723299"/>
                  <a:gd name="connsiteX35" fmla="*/ 1498010 w 2345457"/>
                  <a:gd name="connsiteY35" fmla="*/ 470856 h 723299"/>
                  <a:gd name="connsiteX36" fmla="*/ 1433240 w 2345457"/>
                  <a:gd name="connsiteY36" fmla="*/ 474666 h 723299"/>
                  <a:gd name="connsiteX37" fmla="*/ 1200830 w 2345457"/>
                  <a:gd name="connsiteY37" fmla="*/ 543246 h 723299"/>
                  <a:gd name="connsiteX38" fmla="*/ 1181779 w 2345457"/>
                  <a:gd name="connsiteY38" fmla="*/ 569916 h 723299"/>
                  <a:gd name="connsiteX39" fmla="*/ 1145584 w 2345457"/>
                  <a:gd name="connsiteY39" fmla="*/ 554676 h 723299"/>
                  <a:gd name="connsiteX40" fmla="*/ 1052240 w 2345457"/>
                  <a:gd name="connsiteY40" fmla="*/ 630876 h 723299"/>
                  <a:gd name="connsiteX41" fmla="*/ 1027475 w 2345457"/>
                  <a:gd name="connsiteY41" fmla="*/ 646116 h 723299"/>
                  <a:gd name="connsiteX42" fmla="*/ 1000805 w 2345457"/>
                  <a:gd name="connsiteY42" fmla="*/ 547056 h 723299"/>
                  <a:gd name="connsiteX43" fmla="*/ 974134 w 2345457"/>
                  <a:gd name="connsiteY43" fmla="*/ 545151 h 723299"/>
                  <a:gd name="connsiteX44" fmla="*/ 901744 w 2345457"/>
                  <a:gd name="connsiteY44" fmla="*/ 600396 h 723299"/>
                  <a:gd name="connsiteX45" fmla="*/ 838880 w 2345457"/>
                  <a:gd name="connsiteY45" fmla="*/ 497526 h 723299"/>
                  <a:gd name="connsiteX46" fmla="*/ 840787 w 2345457"/>
                  <a:gd name="connsiteY46" fmla="*/ 529910 h 723299"/>
                  <a:gd name="connsiteX47" fmla="*/ 876982 w 2345457"/>
                  <a:gd name="connsiteY47" fmla="*/ 627066 h 723299"/>
                  <a:gd name="connsiteX48" fmla="*/ 791764 w 2345457"/>
                  <a:gd name="connsiteY48" fmla="*/ 588503 h 723299"/>
                  <a:gd name="connsiteX49" fmla="*/ 768905 w 2345457"/>
                  <a:gd name="connsiteY49" fmla="*/ 577074 h 723299"/>
                  <a:gd name="connsiteX50" fmla="*/ 744140 w 2345457"/>
                  <a:gd name="connsiteY50" fmla="*/ 592314 h 723299"/>
                  <a:gd name="connsiteX51" fmla="*/ 723185 w 2345457"/>
                  <a:gd name="connsiteY51" fmla="*/ 582789 h 723299"/>
                  <a:gd name="connsiteX52" fmla="*/ 698420 w 2345457"/>
                  <a:gd name="connsiteY52" fmla="*/ 605649 h 723299"/>
                  <a:gd name="connsiteX53" fmla="*/ 643175 w 2345457"/>
                  <a:gd name="connsiteY53" fmla="*/ 596124 h 723299"/>
                  <a:gd name="connsiteX54" fmla="*/ 572690 w 2345457"/>
                  <a:gd name="connsiteY54" fmla="*/ 634224 h 723299"/>
                  <a:gd name="connsiteX55" fmla="*/ 542210 w 2345457"/>
                  <a:gd name="connsiteY55" fmla="*/ 628509 h 723299"/>
                  <a:gd name="connsiteX56" fmla="*/ 519350 w 2345457"/>
                  <a:gd name="connsiteY56" fmla="*/ 647559 h 723299"/>
                  <a:gd name="connsiteX57" fmla="*/ 484554 w 2345457"/>
                  <a:gd name="connsiteY57" fmla="*/ 653736 h 723299"/>
                  <a:gd name="connsiteX58" fmla="*/ 414575 w 2345457"/>
                  <a:gd name="connsiteY58" fmla="*/ 693279 h 723299"/>
                  <a:gd name="connsiteX59" fmla="*/ 396924 w 2345457"/>
                  <a:gd name="connsiteY59" fmla="*/ 668976 h 723299"/>
                  <a:gd name="connsiteX60" fmla="*/ 351710 w 2345457"/>
                  <a:gd name="connsiteY60" fmla="*/ 641844 h 723299"/>
                  <a:gd name="connsiteX61" fmla="*/ 284529 w 2345457"/>
                  <a:gd name="connsiteY61" fmla="*/ 651831 h 723299"/>
                  <a:gd name="connsiteX62" fmla="*/ 229042 w 2345457"/>
                  <a:gd name="connsiteY62" fmla="*/ 640335 h 723299"/>
                  <a:gd name="connsiteX63" fmla="*/ 160648 w 2345457"/>
                  <a:gd name="connsiteY63" fmla="*/ 664624 h 723299"/>
                  <a:gd name="connsiteX64" fmla="*/ 130611 w 2345457"/>
                  <a:gd name="connsiteY64" fmla="*/ 644892 h 723299"/>
                  <a:gd name="connsiteX65" fmla="*/ 23453 w 2345457"/>
                  <a:gd name="connsiteY65" fmla="*/ 723299 h 723299"/>
                  <a:gd name="connsiteX66" fmla="*/ 0 w 2345457"/>
                  <a:gd name="connsiteY66" fmla="*/ 685658 h 723299"/>
                  <a:gd name="connsiteX67" fmla="*/ 66081 w 2345457"/>
                  <a:gd name="connsiteY67" fmla="*/ 258479 h 723299"/>
                  <a:gd name="connsiteX68" fmla="*/ 94621 w 2345457"/>
                  <a:gd name="connsiteY68" fmla="*/ 175039 h 723299"/>
                  <a:gd name="connsiteX69" fmla="*/ 92902 w 2345457"/>
                  <a:gd name="connsiteY69" fmla="*/ 152655 h 723299"/>
                  <a:gd name="connsiteX70" fmla="*/ 198802 w 2345457"/>
                  <a:gd name="connsiteY70" fmla="*/ 91713 h 723299"/>
                  <a:gd name="connsiteX71" fmla="*/ 359806 w 2345457"/>
                  <a:gd name="connsiteY71"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680890 w 2345457"/>
                  <a:gd name="connsiteY34" fmla="*/ 413706 h 723299"/>
                  <a:gd name="connsiteX35" fmla="*/ 1498010 w 2345457"/>
                  <a:gd name="connsiteY35" fmla="*/ 470856 h 723299"/>
                  <a:gd name="connsiteX36" fmla="*/ 1433240 w 2345457"/>
                  <a:gd name="connsiteY36" fmla="*/ 474666 h 723299"/>
                  <a:gd name="connsiteX37" fmla="*/ 1200830 w 2345457"/>
                  <a:gd name="connsiteY37" fmla="*/ 543246 h 723299"/>
                  <a:gd name="connsiteX38" fmla="*/ 1181779 w 2345457"/>
                  <a:gd name="connsiteY38" fmla="*/ 569916 h 723299"/>
                  <a:gd name="connsiteX39" fmla="*/ 1145584 w 2345457"/>
                  <a:gd name="connsiteY39" fmla="*/ 554676 h 723299"/>
                  <a:gd name="connsiteX40" fmla="*/ 1052240 w 2345457"/>
                  <a:gd name="connsiteY40" fmla="*/ 630876 h 723299"/>
                  <a:gd name="connsiteX41" fmla="*/ 1027475 w 2345457"/>
                  <a:gd name="connsiteY41" fmla="*/ 646116 h 723299"/>
                  <a:gd name="connsiteX42" fmla="*/ 1000805 w 2345457"/>
                  <a:gd name="connsiteY42" fmla="*/ 547056 h 723299"/>
                  <a:gd name="connsiteX43" fmla="*/ 974134 w 2345457"/>
                  <a:gd name="connsiteY43" fmla="*/ 545151 h 723299"/>
                  <a:gd name="connsiteX44" fmla="*/ 901744 w 2345457"/>
                  <a:gd name="connsiteY44" fmla="*/ 600396 h 723299"/>
                  <a:gd name="connsiteX45" fmla="*/ 838880 w 2345457"/>
                  <a:gd name="connsiteY45" fmla="*/ 497526 h 723299"/>
                  <a:gd name="connsiteX46" fmla="*/ 840787 w 2345457"/>
                  <a:gd name="connsiteY46" fmla="*/ 529910 h 723299"/>
                  <a:gd name="connsiteX47" fmla="*/ 876982 w 2345457"/>
                  <a:gd name="connsiteY47" fmla="*/ 627066 h 723299"/>
                  <a:gd name="connsiteX48" fmla="*/ 791764 w 2345457"/>
                  <a:gd name="connsiteY48" fmla="*/ 588503 h 723299"/>
                  <a:gd name="connsiteX49" fmla="*/ 768905 w 2345457"/>
                  <a:gd name="connsiteY49" fmla="*/ 577074 h 723299"/>
                  <a:gd name="connsiteX50" fmla="*/ 744140 w 2345457"/>
                  <a:gd name="connsiteY50" fmla="*/ 592314 h 723299"/>
                  <a:gd name="connsiteX51" fmla="*/ 723185 w 2345457"/>
                  <a:gd name="connsiteY51" fmla="*/ 582789 h 723299"/>
                  <a:gd name="connsiteX52" fmla="*/ 698420 w 2345457"/>
                  <a:gd name="connsiteY52" fmla="*/ 605649 h 723299"/>
                  <a:gd name="connsiteX53" fmla="*/ 643175 w 2345457"/>
                  <a:gd name="connsiteY53" fmla="*/ 596124 h 723299"/>
                  <a:gd name="connsiteX54" fmla="*/ 572690 w 2345457"/>
                  <a:gd name="connsiteY54" fmla="*/ 634224 h 723299"/>
                  <a:gd name="connsiteX55" fmla="*/ 542210 w 2345457"/>
                  <a:gd name="connsiteY55" fmla="*/ 628509 h 723299"/>
                  <a:gd name="connsiteX56" fmla="*/ 519350 w 2345457"/>
                  <a:gd name="connsiteY56" fmla="*/ 647559 h 723299"/>
                  <a:gd name="connsiteX57" fmla="*/ 484554 w 2345457"/>
                  <a:gd name="connsiteY57" fmla="*/ 653736 h 723299"/>
                  <a:gd name="connsiteX58" fmla="*/ 414575 w 2345457"/>
                  <a:gd name="connsiteY58" fmla="*/ 693279 h 723299"/>
                  <a:gd name="connsiteX59" fmla="*/ 396924 w 2345457"/>
                  <a:gd name="connsiteY59" fmla="*/ 668976 h 723299"/>
                  <a:gd name="connsiteX60" fmla="*/ 351710 w 2345457"/>
                  <a:gd name="connsiteY60" fmla="*/ 641844 h 723299"/>
                  <a:gd name="connsiteX61" fmla="*/ 284529 w 2345457"/>
                  <a:gd name="connsiteY61" fmla="*/ 651831 h 723299"/>
                  <a:gd name="connsiteX62" fmla="*/ 229042 w 2345457"/>
                  <a:gd name="connsiteY62" fmla="*/ 640335 h 723299"/>
                  <a:gd name="connsiteX63" fmla="*/ 160648 w 2345457"/>
                  <a:gd name="connsiteY63" fmla="*/ 664624 h 723299"/>
                  <a:gd name="connsiteX64" fmla="*/ 130611 w 2345457"/>
                  <a:gd name="connsiteY64" fmla="*/ 644892 h 723299"/>
                  <a:gd name="connsiteX65" fmla="*/ 23453 w 2345457"/>
                  <a:gd name="connsiteY65" fmla="*/ 723299 h 723299"/>
                  <a:gd name="connsiteX66" fmla="*/ 0 w 2345457"/>
                  <a:gd name="connsiteY66" fmla="*/ 685658 h 723299"/>
                  <a:gd name="connsiteX67" fmla="*/ 66081 w 2345457"/>
                  <a:gd name="connsiteY67" fmla="*/ 258479 h 723299"/>
                  <a:gd name="connsiteX68" fmla="*/ 94621 w 2345457"/>
                  <a:gd name="connsiteY68" fmla="*/ 175039 h 723299"/>
                  <a:gd name="connsiteX69" fmla="*/ 92902 w 2345457"/>
                  <a:gd name="connsiteY69" fmla="*/ 152655 h 723299"/>
                  <a:gd name="connsiteX70" fmla="*/ 198802 w 2345457"/>
                  <a:gd name="connsiteY70" fmla="*/ 91713 h 723299"/>
                  <a:gd name="connsiteX71" fmla="*/ 359806 w 2345457"/>
                  <a:gd name="connsiteY71"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755185 w 2345457"/>
                  <a:gd name="connsiteY34" fmla="*/ 350841 h 723299"/>
                  <a:gd name="connsiteX35" fmla="*/ 1680890 w 2345457"/>
                  <a:gd name="connsiteY35" fmla="*/ 413706 h 723299"/>
                  <a:gd name="connsiteX36" fmla="*/ 1498010 w 2345457"/>
                  <a:gd name="connsiteY36" fmla="*/ 470856 h 723299"/>
                  <a:gd name="connsiteX37" fmla="*/ 1433240 w 2345457"/>
                  <a:gd name="connsiteY37" fmla="*/ 474666 h 723299"/>
                  <a:gd name="connsiteX38" fmla="*/ 1200830 w 2345457"/>
                  <a:gd name="connsiteY38" fmla="*/ 543246 h 723299"/>
                  <a:gd name="connsiteX39" fmla="*/ 1181779 w 2345457"/>
                  <a:gd name="connsiteY39" fmla="*/ 569916 h 723299"/>
                  <a:gd name="connsiteX40" fmla="*/ 1145584 w 2345457"/>
                  <a:gd name="connsiteY40" fmla="*/ 554676 h 723299"/>
                  <a:gd name="connsiteX41" fmla="*/ 1052240 w 2345457"/>
                  <a:gd name="connsiteY41" fmla="*/ 630876 h 723299"/>
                  <a:gd name="connsiteX42" fmla="*/ 1027475 w 2345457"/>
                  <a:gd name="connsiteY42" fmla="*/ 646116 h 723299"/>
                  <a:gd name="connsiteX43" fmla="*/ 1000805 w 2345457"/>
                  <a:gd name="connsiteY43" fmla="*/ 547056 h 723299"/>
                  <a:gd name="connsiteX44" fmla="*/ 974134 w 2345457"/>
                  <a:gd name="connsiteY44" fmla="*/ 545151 h 723299"/>
                  <a:gd name="connsiteX45" fmla="*/ 901744 w 2345457"/>
                  <a:gd name="connsiteY45" fmla="*/ 600396 h 723299"/>
                  <a:gd name="connsiteX46" fmla="*/ 838880 w 2345457"/>
                  <a:gd name="connsiteY46" fmla="*/ 497526 h 723299"/>
                  <a:gd name="connsiteX47" fmla="*/ 840787 w 2345457"/>
                  <a:gd name="connsiteY47" fmla="*/ 529910 h 723299"/>
                  <a:gd name="connsiteX48" fmla="*/ 876982 w 2345457"/>
                  <a:gd name="connsiteY48" fmla="*/ 627066 h 723299"/>
                  <a:gd name="connsiteX49" fmla="*/ 791764 w 2345457"/>
                  <a:gd name="connsiteY49" fmla="*/ 588503 h 723299"/>
                  <a:gd name="connsiteX50" fmla="*/ 768905 w 2345457"/>
                  <a:gd name="connsiteY50" fmla="*/ 577074 h 723299"/>
                  <a:gd name="connsiteX51" fmla="*/ 744140 w 2345457"/>
                  <a:gd name="connsiteY51" fmla="*/ 592314 h 723299"/>
                  <a:gd name="connsiteX52" fmla="*/ 723185 w 2345457"/>
                  <a:gd name="connsiteY52" fmla="*/ 582789 h 723299"/>
                  <a:gd name="connsiteX53" fmla="*/ 698420 w 2345457"/>
                  <a:gd name="connsiteY53" fmla="*/ 605649 h 723299"/>
                  <a:gd name="connsiteX54" fmla="*/ 643175 w 2345457"/>
                  <a:gd name="connsiteY54" fmla="*/ 596124 h 723299"/>
                  <a:gd name="connsiteX55" fmla="*/ 572690 w 2345457"/>
                  <a:gd name="connsiteY55" fmla="*/ 634224 h 723299"/>
                  <a:gd name="connsiteX56" fmla="*/ 542210 w 2345457"/>
                  <a:gd name="connsiteY56" fmla="*/ 628509 h 723299"/>
                  <a:gd name="connsiteX57" fmla="*/ 519350 w 2345457"/>
                  <a:gd name="connsiteY57" fmla="*/ 647559 h 723299"/>
                  <a:gd name="connsiteX58" fmla="*/ 484554 w 2345457"/>
                  <a:gd name="connsiteY58" fmla="*/ 653736 h 723299"/>
                  <a:gd name="connsiteX59" fmla="*/ 414575 w 2345457"/>
                  <a:gd name="connsiteY59" fmla="*/ 693279 h 723299"/>
                  <a:gd name="connsiteX60" fmla="*/ 396924 w 2345457"/>
                  <a:gd name="connsiteY60" fmla="*/ 668976 h 723299"/>
                  <a:gd name="connsiteX61" fmla="*/ 351710 w 2345457"/>
                  <a:gd name="connsiteY61" fmla="*/ 641844 h 723299"/>
                  <a:gd name="connsiteX62" fmla="*/ 284529 w 2345457"/>
                  <a:gd name="connsiteY62" fmla="*/ 651831 h 723299"/>
                  <a:gd name="connsiteX63" fmla="*/ 229042 w 2345457"/>
                  <a:gd name="connsiteY63" fmla="*/ 640335 h 723299"/>
                  <a:gd name="connsiteX64" fmla="*/ 160648 w 2345457"/>
                  <a:gd name="connsiteY64" fmla="*/ 664624 h 723299"/>
                  <a:gd name="connsiteX65" fmla="*/ 130611 w 2345457"/>
                  <a:gd name="connsiteY65" fmla="*/ 644892 h 723299"/>
                  <a:gd name="connsiteX66" fmla="*/ 23453 w 2345457"/>
                  <a:gd name="connsiteY66" fmla="*/ 723299 h 723299"/>
                  <a:gd name="connsiteX67" fmla="*/ 0 w 2345457"/>
                  <a:gd name="connsiteY67" fmla="*/ 685658 h 723299"/>
                  <a:gd name="connsiteX68" fmla="*/ 66081 w 2345457"/>
                  <a:gd name="connsiteY68" fmla="*/ 258479 h 723299"/>
                  <a:gd name="connsiteX69" fmla="*/ 94621 w 2345457"/>
                  <a:gd name="connsiteY69" fmla="*/ 175039 h 723299"/>
                  <a:gd name="connsiteX70" fmla="*/ 92902 w 2345457"/>
                  <a:gd name="connsiteY70" fmla="*/ 152655 h 723299"/>
                  <a:gd name="connsiteX71" fmla="*/ 198802 w 2345457"/>
                  <a:gd name="connsiteY71" fmla="*/ 91713 h 723299"/>
                  <a:gd name="connsiteX72" fmla="*/ 359806 w 2345457"/>
                  <a:gd name="connsiteY72"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755185 w 2345457"/>
                  <a:gd name="connsiteY34" fmla="*/ 350841 h 723299"/>
                  <a:gd name="connsiteX35" fmla="*/ 1680890 w 2345457"/>
                  <a:gd name="connsiteY35" fmla="*/ 413706 h 723299"/>
                  <a:gd name="connsiteX36" fmla="*/ 1498010 w 2345457"/>
                  <a:gd name="connsiteY36" fmla="*/ 470856 h 723299"/>
                  <a:gd name="connsiteX37" fmla="*/ 1433240 w 2345457"/>
                  <a:gd name="connsiteY37" fmla="*/ 474666 h 723299"/>
                  <a:gd name="connsiteX38" fmla="*/ 1200830 w 2345457"/>
                  <a:gd name="connsiteY38" fmla="*/ 543246 h 723299"/>
                  <a:gd name="connsiteX39" fmla="*/ 1181779 w 2345457"/>
                  <a:gd name="connsiteY39" fmla="*/ 569916 h 723299"/>
                  <a:gd name="connsiteX40" fmla="*/ 1145584 w 2345457"/>
                  <a:gd name="connsiteY40" fmla="*/ 554676 h 723299"/>
                  <a:gd name="connsiteX41" fmla="*/ 1052240 w 2345457"/>
                  <a:gd name="connsiteY41" fmla="*/ 630876 h 723299"/>
                  <a:gd name="connsiteX42" fmla="*/ 1027475 w 2345457"/>
                  <a:gd name="connsiteY42" fmla="*/ 646116 h 723299"/>
                  <a:gd name="connsiteX43" fmla="*/ 1000805 w 2345457"/>
                  <a:gd name="connsiteY43" fmla="*/ 547056 h 723299"/>
                  <a:gd name="connsiteX44" fmla="*/ 974134 w 2345457"/>
                  <a:gd name="connsiteY44" fmla="*/ 545151 h 723299"/>
                  <a:gd name="connsiteX45" fmla="*/ 901744 w 2345457"/>
                  <a:gd name="connsiteY45" fmla="*/ 600396 h 723299"/>
                  <a:gd name="connsiteX46" fmla="*/ 838880 w 2345457"/>
                  <a:gd name="connsiteY46" fmla="*/ 497526 h 723299"/>
                  <a:gd name="connsiteX47" fmla="*/ 840787 w 2345457"/>
                  <a:gd name="connsiteY47" fmla="*/ 529910 h 723299"/>
                  <a:gd name="connsiteX48" fmla="*/ 876982 w 2345457"/>
                  <a:gd name="connsiteY48" fmla="*/ 627066 h 723299"/>
                  <a:gd name="connsiteX49" fmla="*/ 791764 w 2345457"/>
                  <a:gd name="connsiteY49" fmla="*/ 588503 h 723299"/>
                  <a:gd name="connsiteX50" fmla="*/ 768905 w 2345457"/>
                  <a:gd name="connsiteY50" fmla="*/ 577074 h 723299"/>
                  <a:gd name="connsiteX51" fmla="*/ 744140 w 2345457"/>
                  <a:gd name="connsiteY51" fmla="*/ 592314 h 723299"/>
                  <a:gd name="connsiteX52" fmla="*/ 723185 w 2345457"/>
                  <a:gd name="connsiteY52" fmla="*/ 582789 h 723299"/>
                  <a:gd name="connsiteX53" fmla="*/ 698420 w 2345457"/>
                  <a:gd name="connsiteY53" fmla="*/ 605649 h 723299"/>
                  <a:gd name="connsiteX54" fmla="*/ 643175 w 2345457"/>
                  <a:gd name="connsiteY54" fmla="*/ 596124 h 723299"/>
                  <a:gd name="connsiteX55" fmla="*/ 572690 w 2345457"/>
                  <a:gd name="connsiteY55" fmla="*/ 634224 h 723299"/>
                  <a:gd name="connsiteX56" fmla="*/ 542210 w 2345457"/>
                  <a:gd name="connsiteY56" fmla="*/ 628509 h 723299"/>
                  <a:gd name="connsiteX57" fmla="*/ 519350 w 2345457"/>
                  <a:gd name="connsiteY57" fmla="*/ 647559 h 723299"/>
                  <a:gd name="connsiteX58" fmla="*/ 484554 w 2345457"/>
                  <a:gd name="connsiteY58" fmla="*/ 653736 h 723299"/>
                  <a:gd name="connsiteX59" fmla="*/ 414575 w 2345457"/>
                  <a:gd name="connsiteY59" fmla="*/ 693279 h 723299"/>
                  <a:gd name="connsiteX60" fmla="*/ 396924 w 2345457"/>
                  <a:gd name="connsiteY60" fmla="*/ 668976 h 723299"/>
                  <a:gd name="connsiteX61" fmla="*/ 351710 w 2345457"/>
                  <a:gd name="connsiteY61" fmla="*/ 641844 h 723299"/>
                  <a:gd name="connsiteX62" fmla="*/ 284529 w 2345457"/>
                  <a:gd name="connsiteY62" fmla="*/ 651831 h 723299"/>
                  <a:gd name="connsiteX63" fmla="*/ 229042 w 2345457"/>
                  <a:gd name="connsiteY63" fmla="*/ 640335 h 723299"/>
                  <a:gd name="connsiteX64" fmla="*/ 160648 w 2345457"/>
                  <a:gd name="connsiteY64" fmla="*/ 664624 h 723299"/>
                  <a:gd name="connsiteX65" fmla="*/ 130611 w 2345457"/>
                  <a:gd name="connsiteY65" fmla="*/ 644892 h 723299"/>
                  <a:gd name="connsiteX66" fmla="*/ 23453 w 2345457"/>
                  <a:gd name="connsiteY66" fmla="*/ 723299 h 723299"/>
                  <a:gd name="connsiteX67" fmla="*/ 0 w 2345457"/>
                  <a:gd name="connsiteY67" fmla="*/ 685658 h 723299"/>
                  <a:gd name="connsiteX68" fmla="*/ 66081 w 2345457"/>
                  <a:gd name="connsiteY68" fmla="*/ 258479 h 723299"/>
                  <a:gd name="connsiteX69" fmla="*/ 94621 w 2345457"/>
                  <a:gd name="connsiteY69" fmla="*/ 175039 h 723299"/>
                  <a:gd name="connsiteX70" fmla="*/ 92902 w 2345457"/>
                  <a:gd name="connsiteY70" fmla="*/ 152655 h 723299"/>
                  <a:gd name="connsiteX71" fmla="*/ 198802 w 2345457"/>
                  <a:gd name="connsiteY71" fmla="*/ 91713 h 723299"/>
                  <a:gd name="connsiteX72" fmla="*/ 359806 w 2345457"/>
                  <a:gd name="connsiteY72"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2252392 w 2345457"/>
                  <a:gd name="connsiteY33" fmla="*/ 644210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1806622 w 2345457"/>
                  <a:gd name="connsiteY33" fmla="*/ 329885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2265726 w 2345457"/>
                  <a:gd name="connsiteY32" fmla="*/ 463235 h 723299"/>
                  <a:gd name="connsiteX33" fmla="*/ 1806622 w 2345457"/>
                  <a:gd name="connsiteY33" fmla="*/ 329885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1865676 w 2345457"/>
                  <a:gd name="connsiteY32" fmla="*/ 345125 h 723299"/>
                  <a:gd name="connsiteX33" fmla="*/ 1806622 w 2345457"/>
                  <a:gd name="connsiteY33" fmla="*/ 329885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1863771 w 2345457"/>
                  <a:gd name="connsiteY32" fmla="*/ 341315 h 723299"/>
                  <a:gd name="connsiteX33" fmla="*/ 1806622 w 2345457"/>
                  <a:gd name="connsiteY33" fmla="*/ 329885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45457"/>
                  <a:gd name="connsiteY0" fmla="*/ 130192 h 723299"/>
                  <a:gd name="connsiteX1" fmla="*/ 372157 w 2345457"/>
                  <a:gd name="connsiteY1" fmla="*/ 143906 h 723299"/>
                  <a:gd name="connsiteX2" fmla="*/ 393620 w 2345457"/>
                  <a:gd name="connsiteY2" fmla="*/ 129398 h 723299"/>
                  <a:gd name="connsiteX3" fmla="*/ 412942 w 2345457"/>
                  <a:gd name="connsiteY3" fmla="*/ 151544 h 723299"/>
                  <a:gd name="connsiteX4" fmla="*/ 568966 w 2345457"/>
                  <a:gd name="connsiteY4" fmla="*/ 85345 h 723299"/>
                  <a:gd name="connsiteX5" fmla="*/ 606980 w 2345457"/>
                  <a:gd name="connsiteY5" fmla="*/ 45578 h 723299"/>
                  <a:gd name="connsiteX6" fmla="*/ 639365 w 2345457"/>
                  <a:gd name="connsiteY6" fmla="*/ 30338 h 723299"/>
                  <a:gd name="connsiteX7" fmla="*/ 680918 w 2345457"/>
                  <a:gd name="connsiteY7" fmla="*/ 44117 h 723299"/>
                  <a:gd name="connsiteX8" fmla="*/ 748071 w 2345457"/>
                  <a:gd name="connsiteY8" fmla="*/ 11430 h 723299"/>
                  <a:gd name="connsiteX9" fmla="*/ 775335 w 2345457"/>
                  <a:gd name="connsiteY9" fmla="*/ 9066 h 723299"/>
                  <a:gd name="connsiteX10" fmla="*/ 789263 w 2345457"/>
                  <a:gd name="connsiteY10" fmla="*/ 0 h 723299"/>
                  <a:gd name="connsiteX11" fmla="*/ 856416 w 2345457"/>
                  <a:gd name="connsiteY11" fmla="*/ 30782 h 723299"/>
                  <a:gd name="connsiteX12" fmla="*/ 899788 w 2345457"/>
                  <a:gd name="connsiteY12" fmla="*/ 20575 h 723299"/>
                  <a:gd name="connsiteX13" fmla="*/ 926272 w 2345457"/>
                  <a:gd name="connsiteY13" fmla="*/ 41054 h 723299"/>
                  <a:gd name="connsiteX14" fmla="*/ 976582 w 2345457"/>
                  <a:gd name="connsiteY14" fmla="*/ 8651 h 723299"/>
                  <a:gd name="connsiteX15" fmla="*/ 1055608 w 2345457"/>
                  <a:gd name="connsiteY15" fmla="*/ 84472 h 723299"/>
                  <a:gd name="connsiteX16" fmla="*/ 1073705 w 2345457"/>
                  <a:gd name="connsiteY16" fmla="*/ 137019 h 723299"/>
                  <a:gd name="connsiteX17" fmla="*/ 1128982 w 2345457"/>
                  <a:gd name="connsiteY17" fmla="*/ 158388 h 723299"/>
                  <a:gd name="connsiteX18" fmla="*/ 1177972 w 2345457"/>
                  <a:gd name="connsiteY18" fmla="*/ 213681 h 723299"/>
                  <a:gd name="connsiteX19" fmla="*/ 1202736 w 2345457"/>
                  <a:gd name="connsiteY19" fmla="*/ 217490 h 723299"/>
                  <a:gd name="connsiteX20" fmla="*/ 1326561 w 2345457"/>
                  <a:gd name="connsiteY20" fmla="*/ 192725 h 723299"/>
                  <a:gd name="connsiteX21" fmla="*/ 1404667 w 2345457"/>
                  <a:gd name="connsiteY21" fmla="*/ 158436 h 723299"/>
                  <a:gd name="connsiteX22" fmla="*/ 1452291 w 2345457"/>
                  <a:gd name="connsiteY22" fmla="*/ 164150 h 723299"/>
                  <a:gd name="connsiteX23" fmla="*/ 1465627 w 2345457"/>
                  <a:gd name="connsiteY23" fmla="*/ 143195 h 723299"/>
                  <a:gd name="connsiteX24" fmla="*/ 1528492 w 2345457"/>
                  <a:gd name="connsiteY24" fmla="*/ 156531 h 723299"/>
                  <a:gd name="connsiteX25" fmla="*/ 1574212 w 2345457"/>
                  <a:gd name="connsiteY25" fmla="*/ 129861 h 723299"/>
                  <a:gd name="connsiteX26" fmla="*/ 1602787 w 2345457"/>
                  <a:gd name="connsiteY26" fmla="*/ 152720 h 723299"/>
                  <a:gd name="connsiteX27" fmla="*/ 1694227 w 2345457"/>
                  <a:gd name="connsiteY27" fmla="*/ 156531 h 723299"/>
                  <a:gd name="connsiteX28" fmla="*/ 1709467 w 2345457"/>
                  <a:gd name="connsiteY28" fmla="*/ 167960 h 723299"/>
                  <a:gd name="connsiteX29" fmla="*/ 1724707 w 2345457"/>
                  <a:gd name="connsiteY29" fmla="*/ 158435 h 723299"/>
                  <a:gd name="connsiteX30" fmla="*/ 2311445 w 2345457"/>
                  <a:gd name="connsiteY30" fmla="*/ 211775 h 723299"/>
                  <a:gd name="connsiteX31" fmla="*/ 2294301 w 2345457"/>
                  <a:gd name="connsiteY31" fmla="*/ 333695 h 723299"/>
                  <a:gd name="connsiteX32" fmla="*/ 1863771 w 2345457"/>
                  <a:gd name="connsiteY32" fmla="*/ 341315 h 723299"/>
                  <a:gd name="connsiteX33" fmla="*/ 1806622 w 2345457"/>
                  <a:gd name="connsiteY33" fmla="*/ 329885 h 723299"/>
                  <a:gd name="connsiteX34" fmla="*/ 1787570 w 2345457"/>
                  <a:gd name="connsiteY34" fmla="*/ 352746 h 723299"/>
                  <a:gd name="connsiteX35" fmla="*/ 1755185 w 2345457"/>
                  <a:gd name="connsiteY35" fmla="*/ 350841 h 723299"/>
                  <a:gd name="connsiteX36" fmla="*/ 1680890 w 2345457"/>
                  <a:gd name="connsiteY36" fmla="*/ 413706 h 723299"/>
                  <a:gd name="connsiteX37" fmla="*/ 1498010 w 2345457"/>
                  <a:gd name="connsiteY37" fmla="*/ 470856 h 723299"/>
                  <a:gd name="connsiteX38" fmla="*/ 1433240 w 2345457"/>
                  <a:gd name="connsiteY38" fmla="*/ 474666 h 723299"/>
                  <a:gd name="connsiteX39" fmla="*/ 1200830 w 2345457"/>
                  <a:gd name="connsiteY39" fmla="*/ 543246 h 723299"/>
                  <a:gd name="connsiteX40" fmla="*/ 1181779 w 2345457"/>
                  <a:gd name="connsiteY40" fmla="*/ 569916 h 723299"/>
                  <a:gd name="connsiteX41" fmla="*/ 1145584 w 2345457"/>
                  <a:gd name="connsiteY41" fmla="*/ 554676 h 723299"/>
                  <a:gd name="connsiteX42" fmla="*/ 1052240 w 2345457"/>
                  <a:gd name="connsiteY42" fmla="*/ 630876 h 723299"/>
                  <a:gd name="connsiteX43" fmla="*/ 1027475 w 2345457"/>
                  <a:gd name="connsiteY43" fmla="*/ 646116 h 723299"/>
                  <a:gd name="connsiteX44" fmla="*/ 1000805 w 2345457"/>
                  <a:gd name="connsiteY44" fmla="*/ 547056 h 723299"/>
                  <a:gd name="connsiteX45" fmla="*/ 974134 w 2345457"/>
                  <a:gd name="connsiteY45" fmla="*/ 545151 h 723299"/>
                  <a:gd name="connsiteX46" fmla="*/ 901744 w 2345457"/>
                  <a:gd name="connsiteY46" fmla="*/ 600396 h 723299"/>
                  <a:gd name="connsiteX47" fmla="*/ 838880 w 2345457"/>
                  <a:gd name="connsiteY47" fmla="*/ 497526 h 723299"/>
                  <a:gd name="connsiteX48" fmla="*/ 840787 w 2345457"/>
                  <a:gd name="connsiteY48" fmla="*/ 529910 h 723299"/>
                  <a:gd name="connsiteX49" fmla="*/ 876982 w 2345457"/>
                  <a:gd name="connsiteY49" fmla="*/ 627066 h 723299"/>
                  <a:gd name="connsiteX50" fmla="*/ 791764 w 2345457"/>
                  <a:gd name="connsiteY50" fmla="*/ 588503 h 723299"/>
                  <a:gd name="connsiteX51" fmla="*/ 768905 w 2345457"/>
                  <a:gd name="connsiteY51" fmla="*/ 577074 h 723299"/>
                  <a:gd name="connsiteX52" fmla="*/ 744140 w 2345457"/>
                  <a:gd name="connsiteY52" fmla="*/ 592314 h 723299"/>
                  <a:gd name="connsiteX53" fmla="*/ 723185 w 2345457"/>
                  <a:gd name="connsiteY53" fmla="*/ 582789 h 723299"/>
                  <a:gd name="connsiteX54" fmla="*/ 698420 w 2345457"/>
                  <a:gd name="connsiteY54" fmla="*/ 605649 h 723299"/>
                  <a:gd name="connsiteX55" fmla="*/ 643175 w 2345457"/>
                  <a:gd name="connsiteY55" fmla="*/ 596124 h 723299"/>
                  <a:gd name="connsiteX56" fmla="*/ 572690 w 2345457"/>
                  <a:gd name="connsiteY56" fmla="*/ 634224 h 723299"/>
                  <a:gd name="connsiteX57" fmla="*/ 542210 w 2345457"/>
                  <a:gd name="connsiteY57" fmla="*/ 628509 h 723299"/>
                  <a:gd name="connsiteX58" fmla="*/ 519350 w 2345457"/>
                  <a:gd name="connsiteY58" fmla="*/ 647559 h 723299"/>
                  <a:gd name="connsiteX59" fmla="*/ 484554 w 2345457"/>
                  <a:gd name="connsiteY59" fmla="*/ 653736 h 723299"/>
                  <a:gd name="connsiteX60" fmla="*/ 414575 w 2345457"/>
                  <a:gd name="connsiteY60" fmla="*/ 693279 h 723299"/>
                  <a:gd name="connsiteX61" fmla="*/ 396924 w 2345457"/>
                  <a:gd name="connsiteY61" fmla="*/ 668976 h 723299"/>
                  <a:gd name="connsiteX62" fmla="*/ 351710 w 2345457"/>
                  <a:gd name="connsiteY62" fmla="*/ 641844 h 723299"/>
                  <a:gd name="connsiteX63" fmla="*/ 284529 w 2345457"/>
                  <a:gd name="connsiteY63" fmla="*/ 651831 h 723299"/>
                  <a:gd name="connsiteX64" fmla="*/ 229042 w 2345457"/>
                  <a:gd name="connsiteY64" fmla="*/ 640335 h 723299"/>
                  <a:gd name="connsiteX65" fmla="*/ 160648 w 2345457"/>
                  <a:gd name="connsiteY65" fmla="*/ 664624 h 723299"/>
                  <a:gd name="connsiteX66" fmla="*/ 130611 w 2345457"/>
                  <a:gd name="connsiteY66" fmla="*/ 644892 h 723299"/>
                  <a:gd name="connsiteX67" fmla="*/ 23453 w 2345457"/>
                  <a:gd name="connsiteY67" fmla="*/ 723299 h 723299"/>
                  <a:gd name="connsiteX68" fmla="*/ 0 w 2345457"/>
                  <a:gd name="connsiteY68" fmla="*/ 685658 h 723299"/>
                  <a:gd name="connsiteX69" fmla="*/ 66081 w 2345457"/>
                  <a:gd name="connsiteY69" fmla="*/ 258479 h 723299"/>
                  <a:gd name="connsiteX70" fmla="*/ 94621 w 2345457"/>
                  <a:gd name="connsiteY70" fmla="*/ 175039 h 723299"/>
                  <a:gd name="connsiteX71" fmla="*/ 92902 w 2345457"/>
                  <a:gd name="connsiteY71" fmla="*/ 152655 h 723299"/>
                  <a:gd name="connsiteX72" fmla="*/ 198802 w 2345457"/>
                  <a:gd name="connsiteY72" fmla="*/ 91713 h 723299"/>
                  <a:gd name="connsiteX73" fmla="*/ 359806 w 2345457"/>
                  <a:gd name="connsiteY73" fmla="*/ 130192 h 723299"/>
                  <a:gd name="connsiteX0" fmla="*/ 359806 w 2322107"/>
                  <a:gd name="connsiteY0" fmla="*/ 130192 h 723299"/>
                  <a:gd name="connsiteX1" fmla="*/ 372157 w 2322107"/>
                  <a:gd name="connsiteY1" fmla="*/ 143906 h 723299"/>
                  <a:gd name="connsiteX2" fmla="*/ 393620 w 2322107"/>
                  <a:gd name="connsiteY2" fmla="*/ 129398 h 723299"/>
                  <a:gd name="connsiteX3" fmla="*/ 412942 w 2322107"/>
                  <a:gd name="connsiteY3" fmla="*/ 151544 h 723299"/>
                  <a:gd name="connsiteX4" fmla="*/ 568966 w 2322107"/>
                  <a:gd name="connsiteY4" fmla="*/ 85345 h 723299"/>
                  <a:gd name="connsiteX5" fmla="*/ 606980 w 2322107"/>
                  <a:gd name="connsiteY5" fmla="*/ 45578 h 723299"/>
                  <a:gd name="connsiteX6" fmla="*/ 639365 w 2322107"/>
                  <a:gd name="connsiteY6" fmla="*/ 30338 h 723299"/>
                  <a:gd name="connsiteX7" fmla="*/ 680918 w 2322107"/>
                  <a:gd name="connsiteY7" fmla="*/ 44117 h 723299"/>
                  <a:gd name="connsiteX8" fmla="*/ 748071 w 2322107"/>
                  <a:gd name="connsiteY8" fmla="*/ 11430 h 723299"/>
                  <a:gd name="connsiteX9" fmla="*/ 775335 w 2322107"/>
                  <a:gd name="connsiteY9" fmla="*/ 9066 h 723299"/>
                  <a:gd name="connsiteX10" fmla="*/ 789263 w 2322107"/>
                  <a:gd name="connsiteY10" fmla="*/ 0 h 723299"/>
                  <a:gd name="connsiteX11" fmla="*/ 856416 w 2322107"/>
                  <a:gd name="connsiteY11" fmla="*/ 30782 h 723299"/>
                  <a:gd name="connsiteX12" fmla="*/ 899788 w 2322107"/>
                  <a:gd name="connsiteY12" fmla="*/ 20575 h 723299"/>
                  <a:gd name="connsiteX13" fmla="*/ 926272 w 2322107"/>
                  <a:gd name="connsiteY13" fmla="*/ 41054 h 723299"/>
                  <a:gd name="connsiteX14" fmla="*/ 976582 w 2322107"/>
                  <a:gd name="connsiteY14" fmla="*/ 8651 h 723299"/>
                  <a:gd name="connsiteX15" fmla="*/ 1055608 w 2322107"/>
                  <a:gd name="connsiteY15" fmla="*/ 84472 h 723299"/>
                  <a:gd name="connsiteX16" fmla="*/ 1073705 w 2322107"/>
                  <a:gd name="connsiteY16" fmla="*/ 137019 h 723299"/>
                  <a:gd name="connsiteX17" fmla="*/ 1128982 w 2322107"/>
                  <a:gd name="connsiteY17" fmla="*/ 158388 h 723299"/>
                  <a:gd name="connsiteX18" fmla="*/ 1177972 w 2322107"/>
                  <a:gd name="connsiteY18" fmla="*/ 213681 h 723299"/>
                  <a:gd name="connsiteX19" fmla="*/ 1202736 w 2322107"/>
                  <a:gd name="connsiteY19" fmla="*/ 217490 h 723299"/>
                  <a:gd name="connsiteX20" fmla="*/ 1326561 w 2322107"/>
                  <a:gd name="connsiteY20" fmla="*/ 192725 h 723299"/>
                  <a:gd name="connsiteX21" fmla="*/ 1404667 w 2322107"/>
                  <a:gd name="connsiteY21" fmla="*/ 158436 h 723299"/>
                  <a:gd name="connsiteX22" fmla="*/ 1452291 w 2322107"/>
                  <a:gd name="connsiteY22" fmla="*/ 164150 h 723299"/>
                  <a:gd name="connsiteX23" fmla="*/ 1465627 w 2322107"/>
                  <a:gd name="connsiteY23" fmla="*/ 143195 h 723299"/>
                  <a:gd name="connsiteX24" fmla="*/ 1528492 w 2322107"/>
                  <a:gd name="connsiteY24" fmla="*/ 156531 h 723299"/>
                  <a:gd name="connsiteX25" fmla="*/ 1574212 w 2322107"/>
                  <a:gd name="connsiteY25" fmla="*/ 129861 h 723299"/>
                  <a:gd name="connsiteX26" fmla="*/ 1602787 w 2322107"/>
                  <a:gd name="connsiteY26" fmla="*/ 152720 h 723299"/>
                  <a:gd name="connsiteX27" fmla="*/ 1694227 w 2322107"/>
                  <a:gd name="connsiteY27" fmla="*/ 156531 h 723299"/>
                  <a:gd name="connsiteX28" fmla="*/ 1709467 w 2322107"/>
                  <a:gd name="connsiteY28" fmla="*/ 167960 h 723299"/>
                  <a:gd name="connsiteX29" fmla="*/ 1724707 w 2322107"/>
                  <a:gd name="connsiteY29" fmla="*/ 158435 h 723299"/>
                  <a:gd name="connsiteX30" fmla="*/ 2311445 w 2322107"/>
                  <a:gd name="connsiteY30" fmla="*/ 211775 h 723299"/>
                  <a:gd name="connsiteX31" fmla="*/ 1859961 w 2322107"/>
                  <a:gd name="connsiteY31" fmla="*/ 318455 h 723299"/>
                  <a:gd name="connsiteX32" fmla="*/ 1863771 w 2322107"/>
                  <a:gd name="connsiteY32" fmla="*/ 341315 h 723299"/>
                  <a:gd name="connsiteX33" fmla="*/ 1806622 w 2322107"/>
                  <a:gd name="connsiteY33" fmla="*/ 329885 h 723299"/>
                  <a:gd name="connsiteX34" fmla="*/ 1787570 w 2322107"/>
                  <a:gd name="connsiteY34" fmla="*/ 352746 h 723299"/>
                  <a:gd name="connsiteX35" fmla="*/ 1755185 w 2322107"/>
                  <a:gd name="connsiteY35" fmla="*/ 350841 h 723299"/>
                  <a:gd name="connsiteX36" fmla="*/ 1680890 w 2322107"/>
                  <a:gd name="connsiteY36" fmla="*/ 413706 h 723299"/>
                  <a:gd name="connsiteX37" fmla="*/ 1498010 w 2322107"/>
                  <a:gd name="connsiteY37" fmla="*/ 470856 h 723299"/>
                  <a:gd name="connsiteX38" fmla="*/ 1433240 w 2322107"/>
                  <a:gd name="connsiteY38" fmla="*/ 474666 h 723299"/>
                  <a:gd name="connsiteX39" fmla="*/ 1200830 w 2322107"/>
                  <a:gd name="connsiteY39" fmla="*/ 543246 h 723299"/>
                  <a:gd name="connsiteX40" fmla="*/ 1181779 w 2322107"/>
                  <a:gd name="connsiteY40" fmla="*/ 569916 h 723299"/>
                  <a:gd name="connsiteX41" fmla="*/ 1145584 w 2322107"/>
                  <a:gd name="connsiteY41" fmla="*/ 554676 h 723299"/>
                  <a:gd name="connsiteX42" fmla="*/ 1052240 w 2322107"/>
                  <a:gd name="connsiteY42" fmla="*/ 630876 h 723299"/>
                  <a:gd name="connsiteX43" fmla="*/ 1027475 w 2322107"/>
                  <a:gd name="connsiteY43" fmla="*/ 646116 h 723299"/>
                  <a:gd name="connsiteX44" fmla="*/ 1000805 w 2322107"/>
                  <a:gd name="connsiteY44" fmla="*/ 547056 h 723299"/>
                  <a:gd name="connsiteX45" fmla="*/ 974134 w 2322107"/>
                  <a:gd name="connsiteY45" fmla="*/ 545151 h 723299"/>
                  <a:gd name="connsiteX46" fmla="*/ 901744 w 2322107"/>
                  <a:gd name="connsiteY46" fmla="*/ 600396 h 723299"/>
                  <a:gd name="connsiteX47" fmla="*/ 838880 w 2322107"/>
                  <a:gd name="connsiteY47" fmla="*/ 497526 h 723299"/>
                  <a:gd name="connsiteX48" fmla="*/ 840787 w 2322107"/>
                  <a:gd name="connsiteY48" fmla="*/ 529910 h 723299"/>
                  <a:gd name="connsiteX49" fmla="*/ 876982 w 2322107"/>
                  <a:gd name="connsiteY49" fmla="*/ 627066 h 723299"/>
                  <a:gd name="connsiteX50" fmla="*/ 791764 w 2322107"/>
                  <a:gd name="connsiteY50" fmla="*/ 588503 h 723299"/>
                  <a:gd name="connsiteX51" fmla="*/ 768905 w 2322107"/>
                  <a:gd name="connsiteY51" fmla="*/ 577074 h 723299"/>
                  <a:gd name="connsiteX52" fmla="*/ 744140 w 2322107"/>
                  <a:gd name="connsiteY52" fmla="*/ 592314 h 723299"/>
                  <a:gd name="connsiteX53" fmla="*/ 723185 w 2322107"/>
                  <a:gd name="connsiteY53" fmla="*/ 582789 h 723299"/>
                  <a:gd name="connsiteX54" fmla="*/ 698420 w 2322107"/>
                  <a:gd name="connsiteY54" fmla="*/ 605649 h 723299"/>
                  <a:gd name="connsiteX55" fmla="*/ 643175 w 2322107"/>
                  <a:gd name="connsiteY55" fmla="*/ 596124 h 723299"/>
                  <a:gd name="connsiteX56" fmla="*/ 572690 w 2322107"/>
                  <a:gd name="connsiteY56" fmla="*/ 634224 h 723299"/>
                  <a:gd name="connsiteX57" fmla="*/ 542210 w 2322107"/>
                  <a:gd name="connsiteY57" fmla="*/ 628509 h 723299"/>
                  <a:gd name="connsiteX58" fmla="*/ 519350 w 2322107"/>
                  <a:gd name="connsiteY58" fmla="*/ 647559 h 723299"/>
                  <a:gd name="connsiteX59" fmla="*/ 484554 w 2322107"/>
                  <a:gd name="connsiteY59" fmla="*/ 653736 h 723299"/>
                  <a:gd name="connsiteX60" fmla="*/ 414575 w 2322107"/>
                  <a:gd name="connsiteY60" fmla="*/ 693279 h 723299"/>
                  <a:gd name="connsiteX61" fmla="*/ 396924 w 2322107"/>
                  <a:gd name="connsiteY61" fmla="*/ 668976 h 723299"/>
                  <a:gd name="connsiteX62" fmla="*/ 351710 w 2322107"/>
                  <a:gd name="connsiteY62" fmla="*/ 641844 h 723299"/>
                  <a:gd name="connsiteX63" fmla="*/ 284529 w 2322107"/>
                  <a:gd name="connsiteY63" fmla="*/ 651831 h 723299"/>
                  <a:gd name="connsiteX64" fmla="*/ 229042 w 2322107"/>
                  <a:gd name="connsiteY64" fmla="*/ 640335 h 723299"/>
                  <a:gd name="connsiteX65" fmla="*/ 160648 w 2322107"/>
                  <a:gd name="connsiteY65" fmla="*/ 664624 h 723299"/>
                  <a:gd name="connsiteX66" fmla="*/ 130611 w 2322107"/>
                  <a:gd name="connsiteY66" fmla="*/ 644892 h 723299"/>
                  <a:gd name="connsiteX67" fmla="*/ 23453 w 2322107"/>
                  <a:gd name="connsiteY67" fmla="*/ 723299 h 723299"/>
                  <a:gd name="connsiteX68" fmla="*/ 0 w 2322107"/>
                  <a:gd name="connsiteY68" fmla="*/ 685658 h 723299"/>
                  <a:gd name="connsiteX69" fmla="*/ 66081 w 2322107"/>
                  <a:gd name="connsiteY69" fmla="*/ 258479 h 723299"/>
                  <a:gd name="connsiteX70" fmla="*/ 94621 w 2322107"/>
                  <a:gd name="connsiteY70" fmla="*/ 175039 h 723299"/>
                  <a:gd name="connsiteX71" fmla="*/ 92902 w 2322107"/>
                  <a:gd name="connsiteY71" fmla="*/ 152655 h 723299"/>
                  <a:gd name="connsiteX72" fmla="*/ 198802 w 2322107"/>
                  <a:gd name="connsiteY72" fmla="*/ 91713 h 723299"/>
                  <a:gd name="connsiteX73" fmla="*/ 359806 w 2322107"/>
                  <a:gd name="connsiteY73" fmla="*/ 130192 h 723299"/>
                  <a:gd name="connsiteX0" fmla="*/ 359806 w 2391742"/>
                  <a:gd name="connsiteY0" fmla="*/ 130192 h 723299"/>
                  <a:gd name="connsiteX1" fmla="*/ 372157 w 2391742"/>
                  <a:gd name="connsiteY1" fmla="*/ 143906 h 723299"/>
                  <a:gd name="connsiteX2" fmla="*/ 393620 w 2391742"/>
                  <a:gd name="connsiteY2" fmla="*/ 129398 h 723299"/>
                  <a:gd name="connsiteX3" fmla="*/ 412942 w 2391742"/>
                  <a:gd name="connsiteY3" fmla="*/ 151544 h 723299"/>
                  <a:gd name="connsiteX4" fmla="*/ 568966 w 2391742"/>
                  <a:gd name="connsiteY4" fmla="*/ 85345 h 723299"/>
                  <a:gd name="connsiteX5" fmla="*/ 606980 w 2391742"/>
                  <a:gd name="connsiteY5" fmla="*/ 45578 h 723299"/>
                  <a:gd name="connsiteX6" fmla="*/ 639365 w 2391742"/>
                  <a:gd name="connsiteY6" fmla="*/ 30338 h 723299"/>
                  <a:gd name="connsiteX7" fmla="*/ 680918 w 2391742"/>
                  <a:gd name="connsiteY7" fmla="*/ 44117 h 723299"/>
                  <a:gd name="connsiteX8" fmla="*/ 748071 w 2391742"/>
                  <a:gd name="connsiteY8" fmla="*/ 11430 h 723299"/>
                  <a:gd name="connsiteX9" fmla="*/ 775335 w 2391742"/>
                  <a:gd name="connsiteY9" fmla="*/ 9066 h 723299"/>
                  <a:gd name="connsiteX10" fmla="*/ 789263 w 2391742"/>
                  <a:gd name="connsiteY10" fmla="*/ 0 h 723299"/>
                  <a:gd name="connsiteX11" fmla="*/ 856416 w 2391742"/>
                  <a:gd name="connsiteY11" fmla="*/ 30782 h 723299"/>
                  <a:gd name="connsiteX12" fmla="*/ 899788 w 2391742"/>
                  <a:gd name="connsiteY12" fmla="*/ 20575 h 723299"/>
                  <a:gd name="connsiteX13" fmla="*/ 926272 w 2391742"/>
                  <a:gd name="connsiteY13" fmla="*/ 41054 h 723299"/>
                  <a:gd name="connsiteX14" fmla="*/ 976582 w 2391742"/>
                  <a:gd name="connsiteY14" fmla="*/ 8651 h 723299"/>
                  <a:gd name="connsiteX15" fmla="*/ 1055608 w 2391742"/>
                  <a:gd name="connsiteY15" fmla="*/ 84472 h 723299"/>
                  <a:gd name="connsiteX16" fmla="*/ 1073705 w 2391742"/>
                  <a:gd name="connsiteY16" fmla="*/ 137019 h 723299"/>
                  <a:gd name="connsiteX17" fmla="*/ 1128982 w 2391742"/>
                  <a:gd name="connsiteY17" fmla="*/ 158388 h 723299"/>
                  <a:gd name="connsiteX18" fmla="*/ 1177972 w 2391742"/>
                  <a:gd name="connsiteY18" fmla="*/ 213681 h 723299"/>
                  <a:gd name="connsiteX19" fmla="*/ 1202736 w 2391742"/>
                  <a:gd name="connsiteY19" fmla="*/ 217490 h 723299"/>
                  <a:gd name="connsiteX20" fmla="*/ 1326561 w 2391742"/>
                  <a:gd name="connsiteY20" fmla="*/ 192725 h 723299"/>
                  <a:gd name="connsiteX21" fmla="*/ 1404667 w 2391742"/>
                  <a:gd name="connsiteY21" fmla="*/ 158436 h 723299"/>
                  <a:gd name="connsiteX22" fmla="*/ 1452291 w 2391742"/>
                  <a:gd name="connsiteY22" fmla="*/ 164150 h 723299"/>
                  <a:gd name="connsiteX23" fmla="*/ 1465627 w 2391742"/>
                  <a:gd name="connsiteY23" fmla="*/ 143195 h 723299"/>
                  <a:gd name="connsiteX24" fmla="*/ 1528492 w 2391742"/>
                  <a:gd name="connsiteY24" fmla="*/ 156531 h 723299"/>
                  <a:gd name="connsiteX25" fmla="*/ 1574212 w 2391742"/>
                  <a:gd name="connsiteY25" fmla="*/ 129861 h 723299"/>
                  <a:gd name="connsiteX26" fmla="*/ 1602787 w 2391742"/>
                  <a:gd name="connsiteY26" fmla="*/ 152720 h 723299"/>
                  <a:gd name="connsiteX27" fmla="*/ 1694227 w 2391742"/>
                  <a:gd name="connsiteY27" fmla="*/ 156531 h 723299"/>
                  <a:gd name="connsiteX28" fmla="*/ 1709467 w 2391742"/>
                  <a:gd name="connsiteY28" fmla="*/ 167960 h 723299"/>
                  <a:gd name="connsiteX29" fmla="*/ 1724707 w 2391742"/>
                  <a:gd name="connsiteY29" fmla="*/ 158435 h 723299"/>
                  <a:gd name="connsiteX30" fmla="*/ 2311445 w 2391742"/>
                  <a:gd name="connsiteY30" fmla="*/ 211775 h 723299"/>
                  <a:gd name="connsiteX31" fmla="*/ 2357165 w 2391742"/>
                  <a:gd name="connsiteY31" fmla="*/ 518481 h 723299"/>
                  <a:gd name="connsiteX32" fmla="*/ 1859961 w 2391742"/>
                  <a:gd name="connsiteY32" fmla="*/ 318455 h 723299"/>
                  <a:gd name="connsiteX33" fmla="*/ 1863771 w 2391742"/>
                  <a:gd name="connsiteY33" fmla="*/ 341315 h 723299"/>
                  <a:gd name="connsiteX34" fmla="*/ 1806622 w 2391742"/>
                  <a:gd name="connsiteY34" fmla="*/ 329885 h 723299"/>
                  <a:gd name="connsiteX35" fmla="*/ 1787570 w 2391742"/>
                  <a:gd name="connsiteY35" fmla="*/ 352746 h 723299"/>
                  <a:gd name="connsiteX36" fmla="*/ 1755185 w 2391742"/>
                  <a:gd name="connsiteY36" fmla="*/ 350841 h 723299"/>
                  <a:gd name="connsiteX37" fmla="*/ 1680890 w 2391742"/>
                  <a:gd name="connsiteY37" fmla="*/ 413706 h 723299"/>
                  <a:gd name="connsiteX38" fmla="*/ 1498010 w 2391742"/>
                  <a:gd name="connsiteY38" fmla="*/ 470856 h 723299"/>
                  <a:gd name="connsiteX39" fmla="*/ 1433240 w 2391742"/>
                  <a:gd name="connsiteY39" fmla="*/ 474666 h 723299"/>
                  <a:gd name="connsiteX40" fmla="*/ 1200830 w 2391742"/>
                  <a:gd name="connsiteY40" fmla="*/ 543246 h 723299"/>
                  <a:gd name="connsiteX41" fmla="*/ 1181779 w 2391742"/>
                  <a:gd name="connsiteY41" fmla="*/ 569916 h 723299"/>
                  <a:gd name="connsiteX42" fmla="*/ 1145584 w 2391742"/>
                  <a:gd name="connsiteY42" fmla="*/ 554676 h 723299"/>
                  <a:gd name="connsiteX43" fmla="*/ 1052240 w 2391742"/>
                  <a:gd name="connsiteY43" fmla="*/ 630876 h 723299"/>
                  <a:gd name="connsiteX44" fmla="*/ 1027475 w 2391742"/>
                  <a:gd name="connsiteY44" fmla="*/ 646116 h 723299"/>
                  <a:gd name="connsiteX45" fmla="*/ 1000805 w 2391742"/>
                  <a:gd name="connsiteY45" fmla="*/ 547056 h 723299"/>
                  <a:gd name="connsiteX46" fmla="*/ 974134 w 2391742"/>
                  <a:gd name="connsiteY46" fmla="*/ 545151 h 723299"/>
                  <a:gd name="connsiteX47" fmla="*/ 901744 w 2391742"/>
                  <a:gd name="connsiteY47" fmla="*/ 600396 h 723299"/>
                  <a:gd name="connsiteX48" fmla="*/ 838880 w 2391742"/>
                  <a:gd name="connsiteY48" fmla="*/ 497526 h 723299"/>
                  <a:gd name="connsiteX49" fmla="*/ 840787 w 2391742"/>
                  <a:gd name="connsiteY49" fmla="*/ 529910 h 723299"/>
                  <a:gd name="connsiteX50" fmla="*/ 876982 w 2391742"/>
                  <a:gd name="connsiteY50" fmla="*/ 627066 h 723299"/>
                  <a:gd name="connsiteX51" fmla="*/ 791764 w 2391742"/>
                  <a:gd name="connsiteY51" fmla="*/ 588503 h 723299"/>
                  <a:gd name="connsiteX52" fmla="*/ 768905 w 2391742"/>
                  <a:gd name="connsiteY52" fmla="*/ 577074 h 723299"/>
                  <a:gd name="connsiteX53" fmla="*/ 744140 w 2391742"/>
                  <a:gd name="connsiteY53" fmla="*/ 592314 h 723299"/>
                  <a:gd name="connsiteX54" fmla="*/ 723185 w 2391742"/>
                  <a:gd name="connsiteY54" fmla="*/ 582789 h 723299"/>
                  <a:gd name="connsiteX55" fmla="*/ 698420 w 2391742"/>
                  <a:gd name="connsiteY55" fmla="*/ 605649 h 723299"/>
                  <a:gd name="connsiteX56" fmla="*/ 643175 w 2391742"/>
                  <a:gd name="connsiteY56" fmla="*/ 596124 h 723299"/>
                  <a:gd name="connsiteX57" fmla="*/ 572690 w 2391742"/>
                  <a:gd name="connsiteY57" fmla="*/ 634224 h 723299"/>
                  <a:gd name="connsiteX58" fmla="*/ 542210 w 2391742"/>
                  <a:gd name="connsiteY58" fmla="*/ 628509 h 723299"/>
                  <a:gd name="connsiteX59" fmla="*/ 519350 w 2391742"/>
                  <a:gd name="connsiteY59" fmla="*/ 647559 h 723299"/>
                  <a:gd name="connsiteX60" fmla="*/ 484554 w 2391742"/>
                  <a:gd name="connsiteY60" fmla="*/ 653736 h 723299"/>
                  <a:gd name="connsiteX61" fmla="*/ 414575 w 2391742"/>
                  <a:gd name="connsiteY61" fmla="*/ 693279 h 723299"/>
                  <a:gd name="connsiteX62" fmla="*/ 396924 w 2391742"/>
                  <a:gd name="connsiteY62" fmla="*/ 668976 h 723299"/>
                  <a:gd name="connsiteX63" fmla="*/ 351710 w 2391742"/>
                  <a:gd name="connsiteY63" fmla="*/ 641844 h 723299"/>
                  <a:gd name="connsiteX64" fmla="*/ 284529 w 2391742"/>
                  <a:gd name="connsiteY64" fmla="*/ 651831 h 723299"/>
                  <a:gd name="connsiteX65" fmla="*/ 229042 w 2391742"/>
                  <a:gd name="connsiteY65" fmla="*/ 640335 h 723299"/>
                  <a:gd name="connsiteX66" fmla="*/ 160648 w 2391742"/>
                  <a:gd name="connsiteY66" fmla="*/ 664624 h 723299"/>
                  <a:gd name="connsiteX67" fmla="*/ 130611 w 2391742"/>
                  <a:gd name="connsiteY67" fmla="*/ 644892 h 723299"/>
                  <a:gd name="connsiteX68" fmla="*/ 23453 w 2391742"/>
                  <a:gd name="connsiteY68" fmla="*/ 723299 h 723299"/>
                  <a:gd name="connsiteX69" fmla="*/ 0 w 2391742"/>
                  <a:gd name="connsiteY69" fmla="*/ 685658 h 723299"/>
                  <a:gd name="connsiteX70" fmla="*/ 66081 w 2391742"/>
                  <a:gd name="connsiteY70" fmla="*/ 258479 h 723299"/>
                  <a:gd name="connsiteX71" fmla="*/ 94621 w 2391742"/>
                  <a:gd name="connsiteY71" fmla="*/ 175039 h 723299"/>
                  <a:gd name="connsiteX72" fmla="*/ 92902 w 2391742"/>
                  <a:gd name="connsiteY72" fmla="*/ 152655 h 723299"/>
                  <a:gd name="connsiteX73" fmla="*/ 198802 w 2391742"/>
                  <a:gd name="connsiteY73" fmla="*/ 91713 h 723299"/>
                  <a:gd name="connsiteX74" fmla="*/ 359806 w 2391742"/>
                  <a:gd name="connsiteY74" fmla="*/ 130192 h 723299"/>
                  <a:gd name="connsiteX0" fmla="*/ 359806 w 2538544"/>
                  <a:gd name="connsiteY0" fmla="*/ 130192 h 723299"/>
                  <a:gd name="connsiteX1" fmla="*/ 372157 w 2538544"/>
                  <a:gd name="connsiteY1" fmla="*/ 143906 h 723299"/>
                  <a:gd name="connsiteX2" fmla="*/ 393620 w 2538544"/>
                  <a:gd name="connsiteY2" fmla="*/ 129398 h 723299"/>
                  <a:gd name="connsiteX3" fmla="*/ 412942 w 2538544"/>
                  <a:gd name="connsiteY3" fmla="*/ 151544 h 723299"/>
                  <a:gd name="connsiteX4" fmla="*/ 568966 w 2538544"/>
                  <a:gd name="connsiteY4" fmla="*/ 85345 h 723299"/>
                  <a:gd name="connsiteX5" fmla="*/ 606980 w 2538544"/>
                  <a:gd name="connsiteY5" fmla="*/ 45578 h 723299"/>
                  <a:gd name="connsiteX6" fmla="*/ 639365 w 2538544"/>
                  <a:gd name="connsiteY6" fmla="*/ 30338 h 723299"/>
                  <a:gd name="connsiteX7" fmla="*/ 680918 w 2538544"/>
                  <a:gd name="connsiteY7" fmla="*/ 44117 h 723299"/>
                  <a:gd name="connsiteX8" fmla="*/ 748071 w 2538544"/>
                  <a:gd name="connsiteY8" fmla="*/ 11430 h 723299"/>
                  <a:gd name="connsiteX9" fmla="*/ 775335 w 2538544"/>
                  <a:gd name="connsiteY9" fmla="*/ 9066 h 723299"/>
                  <a:gd name="connsiteX10" fmla="*/ 789263 w 2538544"/>
                  <a:gd name="connsiteY10" fmla="*/ 0 h 723299"/>
                  <a:gd name="connsiteX11" fmla="*/ 856416 w 2538544"/>
                  <a:gd name="connsiteY11" fmla="*/ 30782 h 723299"/>
                  <a:gd name="connsiteX12" fmla="*/ 899788 w 2538544"/>
                  <a:gd name="connsiteY12" fmla="*/ 20575 h 723299"/>
                  <a:gd name="connsiteX13" fmla="*/ 926272 w 2538544"/>
                  <a:gd name="connsiteY13" fmla="*/ 41054 h 723299"/>
                  <a:gd name="connsiteX14" fmla="*/ 976582 w 2538544"/>
                  <a:gd name="connsiteY14" fmla="*/ 8651 h 723299"/>
                  <a:gd name="connsiteX15" fmla="*/ 1055608 w 2538544"/>
                  <a:gd name="connsiteY15" fmla="*/ 84472 h 723299"/>
                  <a:gd name="connsiteX16" fmla="*/ 1073705 w 2538544"/>
                  <a:gd name="connsiteY16" fmla="*/ 137019 h 723299"/>
                  <a:gd name="connsiteX17" fmla="*/ 1128982 w 2538544"/>
                  <a:gd name="connsiteY17" fmla="*/ 158388 h 723299"/>
                  <a:gd name="connsiteX18" fmla="*/ 1177972 w 2538544"/>
                  <a:gd name="connsiteY18" fmla="*/ 213681 h 723299"/>
                  <a:gd name="connsiteX19" fmla="*/ 1202736 w 2538544"/>
                  <a:gd name="connsiteY19" fmla="*/ 217490 h 723299"/>
                  <a:gd name="connsiteX20" fmla="*/ 1326561 w 2538544"/>
                  <a:gd name="connsiteY20" fmla="*/ 192725 h 723299"/>
                  <a:gd name="connsiteX21" fmla="*/ 1404667 w 2538544"/>
                  <a:gd name="connsiteY21" fmla="*/ 158436 h 723299"/>
                  <a:gd name="connsiteX22" fmla="*/ 1452291 w 2538544"/>
                  <a:gd name="connsiteY22" fmla="*/ 164150 h 723299"/>
                  <a:gd name="connsiteX23" fmla="*/ 1465627 w 2538544"/>
                  <a:gd name="connsiteY23" fmla="*/ 143195 h 723299"/>
                  <a:gd name="connsiteX24" fmla="*/ 1528492 w 2538544"/>
                  <a:gd name="connsiteY24" fmla="*/ 156531 h 723299"/>
                  <a:gd name="connsiteX25" fmla="*/ 1574212 w 2538544"/>
                  <a:gd name="connsiteY25" fmla="*/ 129861 h 723299"/>
                  <a:gd name="connsiteX26" fmla="*/ 1602787 w 2538544"/>
                  <a:gd name="connsiteY26" fmla="*/ 152720 h 723299"/>
                  <a:gd name="connsiteX27" fmla="*/ 1694227 w 2538544"/>
                  <a:gd name="connsiteY27" fmla="*/ 156531 h 723299"/>
                  <a:gd name="connsiteX28" fmla="*/ 1709467 w 2538544"/>
                  <a:gd name="connsiteY28" fmla="*/ 167960 h 723299"/>
                  <a:gd name="connsiteX29" fmla="*/ 1724707 w 2538544"/>
                  <a:gd name="connsiteY29" fmla="*/ 158435 h 723299"/>
                  <a:gd name="connsiteX30" fmla="*/ 2311445 w 2538544"/>
                  <a:gd name="connsiteY30" fmla="*/ 211775 h 723299"/>
                  <a:gd name="connsiteX31" fmla="*/ 2538139 w 2538544"/>
                  <a:gd name="connsiteY31" fmla="*/ 324171 h 723299"/>
                  <a:gd name="connsiteX32" fmla="*/ 2357165 w 2538544"/>
                  <a:gd name="connsiteY32" fmla="*/ 518481 h 723299"/>
                  <a:gd name="connsiteX33" fmla="*/ 1859961 w 2538544"/>
                  <a:gd name="connsiteY33" fmla="*/ 318455 h 723299"/>
                  <a:gd name="connsiteX34" fmla="*/ 1863771 w 2538544"/>
                  <a:gd name="connsiteY34" fmla="*/ 341315 h 723299"/>
                  <a:gd name="connsiteX35" fmla="*/ 1806622 w 2538544"/>
                  <a:gd name="connsiteY35" fmla="*/ 329885 h 723299"/>
                  <a:gd name="connsiteX36" fmla="*/ 1787570 w 2538544"/>
                  <a:gd name="connsiteY36" fmla="*/ 352746 h 723299"/>
                  <a:gd name="connsiteX37" fmla="*/ 1755185 w 2538544"/>
                  <a:gd name="connsiteY37" fmla="*/ 350841 h 723299"/>
                  <a:gd name="connsiteX38" fmla="*/ 1680890 w 2538544"/>
                  <a:gd name="connsiteY38" fmla="*/ 413706 h 723299"/>
                  <a:gd name="connsiteX39" fmla="*/ 1498010 w 2538544"/>
                  <a:gd name="connsiteY39" fmla="*/ 470856 h 723299"/>
                  <a:gd name="connsiteX40" fmla="*/ 1433240 w 2538544"/>
                  <a:gd name="connsiteY40" fmla="*/ 474666 h 723299"/>
                  <a:gd name="connsiteX41" fmla="*/ 1200830 w 2538544"/>
                  <a:gd name="connsiteY41" fmla="*/ 543246 h 723299"/>
                  <a:gd name="connsiteX42" fmla="*/ 1181779 w 2538544"/>
                  <a:gd name="connsiteY42" fmla="*/ 569916 h 723299"/>
                  <a:gd name="connsiteX43" fmla="*/ 1145584 w 2538544"/>
                  <a:gd name="connsiteY43" fmla="*/ 554676 h 723299"/>
                  <a:gd name="connsiteX44" fmla="*/ 1052240 w 2538544"/>
                  <a:gd name="connsiteY44" fmla="*/ 630876 h 723299"/>
                  <a:gd name="connsiteX45" fmla="*/ 1027475 w 2538544"/>
                  <a:gd name="connsiteY45" fmla="*/ 646116 h 723299"/>
                  <a:gd name="connsiteX46" fmla="*/ 1000805 w 2538544"/>
                  <a:gd name="connsiteY46" fmla="*/ 547056 h 723299"/>
                  <a:gd name="connsiteX47" fmla="*/ 974134 w 2538544"/>
                  <a:gd name="connsiteY47" fmla="*/ 545151 h 723299"/>
                  <a:gd name="connsiteX48" fmla="*/ 901744 w 2538544"/>
                  <a:gd name="connsiteY48" fmla="*/ 600396 h 723299"/>
                  <a:gd name="connsiteX49" fmla="*/ 838880 w 2538544"/>
                  <a:gd name="connsiteY49" fmla="*/ 497526 h 723299"/>
                  <a:gd name="connsiteX50" fmla="*/ 840787 w 2538544"/>
                  <a:gd name="connsiteY50" fmla="*/ 529910 h 723299"/>
                  <a:gd name="connsiteX51" fmla="*/ 876982 w 2538544"/>
                  <a:gd name="connsiteY51" fmla="*/ 627066 h 723299"/>
                  <a:gd name="connsiteX52" fmla="*/ 791764 w 2538544"/>
                  <a:gd name="connsiteY52" fmla="*/ 588503 h 723299"/>
                  <a:gd name="connsiteX53" fmla="*/ 768905 w 2538544"/>
                  <a:gd name="connsiteY53" fmla="*/ 577074 h 723299"/>
                  <a:gd name="connsiteX54" fmla="*/ 744140 w 2538544"/>
                  <a:gd name="connsiteY54" fmla="*/ 592314 h 723299"/>
                  <a:gd name="connsiteX55" fmla="*/ 723185 w 2538544"/>
                  <a:gd name="connsiteY55" fmla="*/ 582789 h 723299"/>
                  <a:gd name="connsiteX56" fmla="*/ 698420 w 2538544"/>
                  <a:gd name="connsiteY56" fmla="*/ 605649 h 723299"/>
                  <a:gd name="connsiteX57" fmla="*/ 643175 w 2538544"/>
                  <a:gd name="connsiteY57" fmla="*/ 596124 h 723299"/>
                  <a:gd name="connsiteX58" fmla="*/ 572690 w 2538544"/>
                  <a:gd name="connsiteY58" fmla="*/ 634224 h 723299"/>
                  <a:gd name="connsiteX59" fmla="*/ 542210 w 2538544"/>
                  <a:gd name="connsiteY59" fmla="*/ 628509 h 723299"/>
                  <a:gd name="connsiteX60" fmla="*/ 519350 w 2538544"/>
                  <a:gd name="connsiteY60" fmla="*/ 647559 h 723299"/>
                  <a:gd name="connsiteX61" fmla="*/ 484554 w 2538544"/>
                  <a:gd name="connsiteY61" fmla="*/ 653736 h 723299"/>
                  <a:gd name="connsiteX62" fmla="*/ 414575 w 2538544"/>
                  <a:gd name="connsiteY62" fmla="*/ 693279 h 723299"/>
                  <a:gd name="connsiteX63" fmla="*/ 396924 w 2538544"/>
                  <a:gd name="connsiteY63" fmla="*/ 668976 h 723299"/>
                  <a:gd name="connsiteX64" fmla="*/ 351710 w 2538544"/>
                  <a:gd name="connsiteY64" fmla="*/ 641844 h 723299"/>
                  <a:gd name="connsiteX65" fmla="*/ 284529 w 2538544"/>
                  <a:gd name="connsiteY65" fmla="*/ 651831 h 723299"/>
                  <a:gd name="connsiteX66" fmla="*/ 229042 w 2538544"/>
                  <a:gd name="connsiteY66" fmla="*/ 640335 h 723299"/>
                  <a:gd name="connsiteX67" fmla="*/ 160648 w 2538544"/>
                  <a:gd name="connsiteY67" fmla="*/ 664624 h 723299"/>
                  <a:gd name="connsiteX68" fmla="*/ 130611 w 2538544"/>
                  <a:gd name="connsiteY68" fmla="*/ 644892 h 723299"/>
                  <a:gd name="connsiteX69" fmla="*/ 23453 w 2538544"/>
                  <a:gd name="connsiteY69" fmla="*/ 723299 h 723299"/>
                  <a:gd name="connsiteX70" fmla="*/ 0 w 2538544"/>
                  <a:gd name="connsiteY70" fmla="*/ 685658 h 723299"/>
                  <a:gd name="connsiteX71" fmla="*/ 66081 w 2538544"/>
                  <a:gd name="connsiteY71" fmla="*/ 258479 h 723299"/>
                  <a:gd name="connsiteX72" fmla="*/ 94621 w 2538544"/>
                  <a:gd name="connsiteY72" fmla="*/ 175039 h 723299"/>
                  <a:gd name="connsiteX73" fmla="*/ 92902 w 2538544"/>
                  <a:gd name="connsiteY73" fmla="*/ 152655 h 723299"/>
                  <a:gd name="connsiteX74" fmla="*/ 198802 w 2538544"/>
                  <a:gd name="connsiteY74" fmla="*/ 91713 h 723299"/>
                  <a:gd name="connsiteX75" fmla="*/ 359806 w 2538544"/>
                  <a:gd name="connsiteY75" fmla="*/ 130192 h 723299"/>
                  <a:gd name="connsiteX0" fmla="*/ 359806 w 2538544"/>
                  <a:gd name="connsiteY0" fmla="*/ 130192 h 723299"/>
                  <a:gd name="connsiteX1" fmla="*/ 372157 w 2538544"/>
                  <a:gd name="connsiteY1" fmla="*/ 143906 h 723299"/>
                  <a:gd name="connsiteX2" fmla="*/ 393620 w 2538544"/>
                  <a:gd name="connsiteY2" fmla="*/ 129398 h 723299"/>
                  <a:gd name="connsiteX3" fmla="*/ 412942 w 2538544"/>
                  <a:gd name="connsiteY3" fmla="*/ 151544 h 723299"/>
                  <a:gd name="connsiteX4" fmla="*/ 568966 w 2538544"/>
                  <a:gd name="connsiteY4" fmla="*/ 85345 h 723299"/>
                  <a:gd name="connsiteX5" fmla="*/ 606980 w 2538544"/>
                  <a:gd name="connsiteY5" fmla="*/ 45578 h 723299"/>
                  <a:gd name="connsiteX6" fmla="*/ 639365 w 2538544"/>
                  <a:gd name="connsiteY6" fmla="*/ 30338 h 723299"/>
                  <a:gd name="connsiteX7" fmla="*/ 680918 w 2538544"/>
                  <a:gd name="connsiteY7" fmla="*/ 44117 h 723299"/>
                  <a:gd name="connsiteX8" fmla="*/ 748071 w 2538544"/>
                  <a:gd name="connsiteY8" fmla="*/ 11430 h 723299"/>
                  <a:gd name="connsiteX9" fmla="*/ 775335 w 2538544"/>
                  <a:gd name="connsiteY9" fmla="*/ 9066 h 723299"/>
                  <a:gd name="connsiteX10" fmla="*/ 789263 w 2538544"/>
                  <a:gd name="connsiteY10" fmla="*/ 0 h 723299"/>
                  <a:gd name="connsiteX11" fmla="*/ 856416 w 2538544"/>
                  <a:gd name="connsiteY11" fmla="*/ 30782 h 723299"/>
                  <a:gd name="connsiteX12" fmla="*/ 899788 w 2538544"/>
                  <a:gd name="connsiteY12" fmla="*/ 20575 h 723299"/>
                  <a:gd name="connsiteX13" fmla="*/ 926272 w 2538544"/>
                  <a:gd name="connsiteY13" fmla="*/ 41054 h 723299"/>
                  <a:gd name="connsiteX14" fmla="*/ 976582 w 2538544"/>
                  <a:gd name="connsiteY14" fmla="*/ 8651 h 723299"/>
                  <a:gd name="connsiteX15" fmla="*/ 1055608 w 2538544"/>
                  <a:gd name="connsiteY15" fmla="*/ 84472 h 723299"/>
                  <a:gd name="connsiteX16" fmla="*/ 1073705 w 2538544"/>
                  <a:gd name="connsiteY16" fmla="*/ 137019 h 723299"/>
                  <a:gd name="connsiteX17" fmla="*/ 1128982 w 2538544"/>
                  <a:gd name="connsiteY17" fmla="*/ 158388 h 723299"/>
                  <a:gd name="connsiteX18" fmla="*/ 1177972 w 2538544"/>
                  <a:gd name="connsiteY18" fmla="*/ 213681 h 723299"/>
                  <a:gd name="connsiteX19" fmla="*/ 1202736 w 2538544"/>
                  <a:gd name="connsiteY19" fmla="*/ 217490 h 723299"/>
                  <a:gd name="connsiteX20" fmla="*/ 1326561 w 2538544"/>
                  <a:gd name="connsiteY20" fmla="*/ 192725 h 723299"/>
                  <a:gd name="connsiteX21" fmla="*/ 1404667 w 2538544"/>
                  <a:gd name="connsiteY21" fmla="*/ 158436 h 723299"/>
                  <a:gd name="connsiteX22" fmla="*/ 1452291 w 2538544"/>
                  <a:gd name="connsiteY22" fmla="*/ 164150 h 723299"/>
                  <a:gd name="connsiteX23" fmla="*/ 1465627 w 2538544"/>
                  <a:gd name="connsiteY23" fmla="*/ 143195 h 723299"/>
                  <a:gd name="connsiteX24" fmla="*/ 1528492 w 2538544"/>
                  <a:gd name="connsiteY24" fmla="*/ 156531 h 723299"/>
                  <a:gd name="connsiteX25" fmla="*/ 1574212 w 2538544"/>
                  <a:gd name="connsiteY25" fmla="*/ 129861 h 723299"/>
                  <a:gd name="connsiteX26" fmla="*/ 1602787 w 2538544"/>
                  <a:gd name="connsiteY26" fmla="*/ 152720 h 723299"/>
                  <a:gd name="connsiteX27" fmla="*/ 1694227 w 2538544"/>
                  <a:gd name="connsiteY27" fmla="*/ 156531 h 723299"/>
                  <a:gd name="connsiteX28" fmla="*/ 1709467 w 2538544"/>
                  <a:gd name="connsiteY28" fmla="*/ 167960 h 723299"/>
                  <a:gd name="connsiteX29" fmla="*/ 1724707 w 2538544"/>
                  <a:gd name="connsiteY29" fmla="*/ 158435 h 723299"/>
                  <a:gd name="connsiteX30" fmla="*/ 2239054 w 2538544"/>
                  <a:gd name="connsiteY30" fmla="*/ 86046 h 723299"/>
                  <a:gd name="connsiteX31" fmla="*/ 2311445 w 2538544"/>
                  <a:gd name="connsiteY31" fmla="*/ 211775 h 723299"/>
                  <a:gd name="connsiteX32" fmla="*/ 2538139 w 2538544"/>
                  <a:gd name="connsiteY32" fmla="*/ 324171 h 723299"/>
                  <a:gd name="connsiteX33" fmla="*/ 2357165 w 2538544"/>
                  <a:gd name="connsiteY33" fmla="*/ 518481 h 723299"/>
                  <a:gd name="connsiteX34" fmla="*/ 1859961 w 2538544"/>
                  <a:gd name="connsiteY34" fmla="*/ 318455 h 723299"/>
                  <a:gd name="connsiteX35" fmla="*/ 1863771 w 2538544"/>
                  <a:gd name="connsiteY35" fmla="*/ 341315 h 723299"/>
                  <a:gd name="connsiteX36" fmla="*/ 1806622 w 2538544"/>
                  <a:gd name="connsiteY36" fmla="*/ 329885 h 723299"/>
                  <a:gd name="connsiteX37" fmla="*/ 1787570 w 2538544"/>
                  <a:gd name="connsiteY37" fmla="*/ 352746 h 723299"/>
                  <a:gd name="connsiteX38" fmla="*/ 1755185 w 2538544"/>
                  <a:gd name="connsiteY38" fmla="*/ 350841 h 723299"/>
                  <a:gd name="connsiteX39" fmla="*/ 1680890 w 2538544"/>
                  <a:gd name="connsiteY39" fmla="*/ 413706 h 723299"/>
                  <a:gd name="connsiteX40" fmla="*/ 1498010 w 2538544"/>
                  <a:gd name="connsiteY40" fmla="*/ 470856 h 723299"/>
                  <a:gd name="connsiteX41" fmla="*/ 1433240 w 2538544"/>
                  <a:gd name="connsiteY41" fmla="*/ 474666 h 723299"/>
                  <a:gd name="connsiteX42" fmla="*/ 1200830 w 2538544"/>
                  <a:gd name="connsiteY42" fmla="*/ 543246 h 723299"/>
                  <a:gd name="connsiteX43" fmla="*/ 1181779 w 2538544"/>
                  <a:gd name="connsiteY43" fmla="*/ 569916 h 723299"/>
                  <a:gd name="connsiteX44" fmla="*/ 1145584 w 2538544"/>
                  <a:gd name="connsiteY44" fmla="*/ 554676 h 723299"/>
                  <a:gd name="connsiteX45" fmla="*/ 1052240 w 2538544"/>
                  <a:gd name="connsiteY45" fmla="*/ 630876 h 723299"/>
                  <a:gd name="connsiteX46" fmla="*/ 1027475 w 2538544"/>
                  <a:gd name="connsiteY46" fmla="*/ 646116 h 723299"/>
                  <a:gd name="connsiteX47" fmla="*/ 1000805 w 2538544"/>
                  <a:gd name="connsiteY47" fmla="*/ 547056 h 723299"/>
                  <a:gd name="connsiteX48" fmla="*/ 974134 w 2538544"/>
                  <a:gd name="connsiteY48" fmla="*/ 545151 h 723299"/>
                  <a:gd name="connsiteX49" fmla="*/ 901744 w 2538544"/>
                  <a:gd name="connsiteY49" fmla="*/ 600396 h 723299"/>
                  <a:gd name="connsiteX50" fmla="*/ 838880 w 2538544"/>
                  <a:gd name="connsiteY50" fmla="*/ 497526 h 723299"/>
                  <a:gd name="connsiteX51" fmla="*/ 840787 w 2538544"/>
                  <a:gd name="connsiteY51" fmla="*/ 529910 h 723299"/>
                  <a:gd name="connsiteX52" fmla="*/ 876982 w 2538544"/>
                  <a:gd name="connsiteY52" fmla="*/ 627066 h 723299"/>
                  <a:gd name="connsiteX53" fmla="*/ 791764 w 2538544"/>
                  <a:gd name="connsiteY53" fmla="*/ 588503 h 723299"/>
                  <a:gd name="connsiteX54" fmla="*/ 768905 w 2538544"/>
                  <a:gd name="connsiteY54" fmla="*/ 577074 h 723299"/>
                  <a:gd name="connsiteX55" fmla="*/ 744140 w 2538544"/>
                  <a:gd name="connsiteY55" fmla="*/ 592314 h 723299"/>
                  <a:gd name="connsiteX56" fmla="*/ 723185 w 2538544"/>
                  <a:gd name="connsiteY56" fmla="*/ 582789 h 723299"/>
                  <a:gd name="connsiteX57" fmla="*/ 698420 w 2538544"/>
                  <a:gd name="connsiteY57" fmla="*/ 605649 h 723299"/>
                  <a:gd name="connsiteX58" fmla="*/ 643175 w 2538544"/>
                  <a:gd name="connsiteY58" fmla="*/ 596124 h 723299"/>
                  <a:gd name="connsiteX59" fmla="*/ 572690 w 2538544"/>
                  <a:gd name="connsiteY59" fmla="*/ 634224 h 723299"/>
                  <a:gd name="connsiteX60" fmla="*/ 542210 w 2538544"/>
                  <a:gd name="connsiteY60" fmla="*/ 628509 h 723299"/>
                  <a:gd name="connsiteX61" fmla="*/ 519350 w 2538544"/>
                  <a:gd name="connsiteY61" fmla="*/ 647559 h 723299"/>
                  <a:gd name="connsiteX62" fmla="*/ 484554 w 2538544"/>
                  <a:gd name="connsiteY62" fmla="*/ 653736 h 723299"/>
                  <a:gd name="connsiteX63" fmla="*/ 414575 w 2538544"/>
                  <a:gd name="connsiteY63" fmla="*/ 693279 h 723299"/>
                  <a:gd name="connsiteX64" fmla="*/ 396924 w 2538544"/>
                  <a:gd name="connsiteY64" fmla="*/ 668976 h 723299"/>
                  <a:gd name="connsiteX65" fmla="*/ 351710 w 2538544"/>
                  <a:gd name="connsiteY65" fmla="*/ 641844 h 723299"/>
                  <a:gd name="connsiteX66" fmla="*/ 284529 w 2538544"/>
                  <a:gd name="connsiteY66" fmla="*/ 651831 h 723299"/>
                  <a:gd name="connsiteX67" fmla="*/ 229042 w 2538544"/>
                  <a:gd name="connsiteY67" fmla="*/ 640335 h 723299"/>
                  <a:gd name="connsiteX68" fmla="*/ 160648 w 2538544"/>
                  <a:gd name="connsiteY68" fmla="*/ 664624 h 723299"/>
                  <a:gd name="connsiteX69" fmla="*/ 130611 w 2538544"/>
                  <a:gd name="connsiteY69" fmla="*/ 644892 h 723299"/>
                  <a:gd name="connsiteX70" fmla="*/ 23453 w 2538544"/>
                  <a:gd name="connsiteY70" fmla="*/ 723299 h 723299"/>
                  <a:gd name="connsiteX71" fmla="*/ 0 w 2538544"/>
                  <a:gd name="connsiteY71" fmla="*/ 685658 h 723299"/>
                  <a:gd name="connsiteX72" fmla="*/ 66081 w 2538544"/>
                  <a:gd name="connsiteY72" fmla="*/ 258479 h 723299"/>
                  <a:gd name="connsiteX73" fmla="*/ 94621 w 2538544"/>
                  <a:gd name="connsiteY73" fmla="*/ 175039 h 723299"/>
                  <a:gd name="connsiteX74" fmla="*/ 92902 w 2538544"/>
                  <a:gd name="connsiteY74" fmla="*/ 152655 h 723299"/>
                  <a:gd name="connsiteX75" fmla="*/ 198802 w 2538544"/>
                  <a:gd name="connsiteY75" fmla="*/ 91713 h 723299"/>
                  <a:gd name="connsiteX76" fmla="*/ 359806 w 2538544"/>
                  <a:gd name="connsiteY76" fmla="*/ 130192 h 723299"/>
                  <a:gd name="connsiteX0" fmla="*/ 359806 w 2538218"/>
                  <a:gd name="connsiteY0" fmla="*/ 130192 h 723299"/>
                  <a:gd name="connsiteX1" fmla="*/ 372157 w 2538218"/>
                  <a:gd name="connsiteY1" fmla="*/ 143906 h 723299"/>
                  <a:gd name="connsiteX2" fmla="*/ 393620 w 2538218"/>
                  <a:gd name="connsiteY2" fmla="*/ 129398 h 723299"/>
                  <a:gd name="connsiteX3" fmla="*/ 412942 w 2538218"/>
                  <a:gd name="connsiteY3" fmla="*/ 151544 h 723299"/>
                  <a:gd name="connsiteX4" fmla="*/ 568966 w 2538218"/>
                  <a:gd name="connsiteY4" fmla="*/ 85345 h 723299"/>
                  <a:gd name="connsiteX5" fmla="*/ 606980 w 2538218"/>
                  <a:gd name="connsiteY5" fmla="*/ 45578 h 723299"/>
                  <a:gd name="connsiteX6" fmla="*/ 639365 w 2538218"/>
                  <a:gd name="connsiteY6" fmla="*/ 30338 h 723299"/>
                  <a:gd name="connsiteX7" fmla="*/ 680918 w 2538218"/>
                  <a:gd name="connsiteY7" fmla="*/ 44117 h 723299"/>
                  <a:gd name="connsiteX8" fmla="*/ 748071 w 2538218"/>
                  <a:gd name="connsiteY8" fmla="*/ 11430 h 723299"/>
                  <a:gd name="connsiteX9" fmla="*/ 775335 w 2538218"/>
                  <a:gd name="connsiteY9" fmla="*/ 9066 h 723299"/>
                  <a:gd name="connsiteX10" fmla="*/ 789263 w 2538218"/>
                  <a:gd name="connsiteY10" fmla="*/ 0 h 723299"/>
                  <a:gd name="connsiteX11" fmla="*/ 856416 w 2538218"/>
                  <a:gd name="connsiteY11" fmla="*/ 30782 h 723299"/>
                  <a:gd name="connsiteX12" fmla="*/ 899788 w 2538218"/>
                  <a:gd name="connsiteY12" fmla="*/ 20575 h 723299"/>
                  <a:gd name="connsiteX13" fmla="*/ 926272 w 2538218"/>
                  <a:gd name="connsiteY13" fmla="*/ 41054 h 723299"/>
                  <a:gd name="connsiteX14" fmla="*/ 976582 w 2538218"/>
                  <a:gd name="connsiteY14" fmla="*/ 8651 h 723299"/>
                  <a:gd name="connsiteX15" fmla="*/ 1055608 w 2538218"/>
                  <a:gd name="connsiteY15" fmla="*/ 84472 h 723299"/>
                  <a:gd name="connsiteX16" fmla="*/ 1073705 w 2538218"/>
                  <a:gd name="connsiteY16" fmla="*/ 137019 h 723299"/>
                  <a:gd name="connsiteX17" fmla="*/ 1128982 w 2538218"/>
                  <a:gd name="connsiteY17" fmla="*/ 158388 h 723299"/>
                  <a:gd name="connsiteX18" fmla="*/ 1177972 w 2538218"/>
                  <a:gd name="connsiteY18" fmla="*/ 213681 h 723299"/>
                  <a:gd name="connsiteX19" fmla="*/ 1202736 w 2538218"/>
                  <a:gd name="connsiteY19" fmla="*/ 217490 h 723299"/>
                  <a:gd name="connsiteX20" fmla="*/ 1326561 w 2538218"/>
                  <a:gd name="connsiteY20" fmla="*/ 192725 h 723299"/>
                  <a:gd name="connsiteX21" fmla="*/ 1404667 w 2538218"/>
                  <a:gd name="connsiteY21" fmla="*/ 158436 h 723299"/>
                  <a:gd name="connsiteX22" fmla="*/ 1452291 w 2538218"/>
                  <a:gd name="connsiteY22" fmla="*/ 164150 h 723299"/>
                  <a:gd name="connsiteX23" fmla="*/ 1465627 w 2538218"/>
                  <a:gd name="connsiteY23" fmla="*/ 143195 h 723299"/>
                  <a:gd name="connsiteX24" fmla="*/ 1528492 w 2538218"/>
                  <a:gd name="connsiteY24" fmla="*/ 156531 h 723299"/>
                  <a:gd name="connsiteX25" fmla="*/ 1574212 w 2538218"/>
                  <a:gd name="connsiteY25" fmla="*/ 129861 h 723299"/>
                  <a:gd name="connsiteX26" fmla="*/ 1602787 w 2538218"/>
                  <a:gd name="connsiteY26" fmla="*/ 152720 h 723299"/>
                  <a:gd name="connsiteX27" fmla="*/ 1694227 w 2538218"/>
                  <a:gd name="connsiteY27" fmla="*/ 156531 h 723299"/>
                  <a:gd name="connsiteX28" fmla="*/ 1709467 w 2538218"/>
                  <a:gd name="connsiteY28" fmla="*/ 167960 h 723299"/>
                  <a:gd name="connsiteX29" fmla="*/ 1724707 w 2538218"/>
                  <a:gd name="connsiteY29" fmla="*/ 158435 h 723299"/>
                  <a:gd name="connsiteX30" fmla="*/ 2239054 w 2538218"/>
                  <a:gd name="connsiteY30" fmla="*/ 86046 h 723299"/>
                  <a:gd name="connsiteX31" fmla="*/ 2311445 w 2538218"/>
                  <a:gd name="connsiteY31" fmla="*/ 211775 h 723299"/>
                  <a:gd name="connsiteX32" fmla="*/ 2538139 w 2538218"/>
                  <a:gd name="connsiteY32" fmla="*/ 324171 h 723299"/>
                  <a:gd name="connsiteX33" fmla="*/ 1917110 w 2538218"/>
                  <a:gd name="connsiteY33" fmla="*/ 253686 h 723299"/>
                  <a:gd name="connsiteX34" fmla="*/ 1859961 w 2538218"/>
                  <a:gd name="connsiteY34" fmla="*/ 318455 h 723299"/>
                  <a:gd name="connsiteX35" fmla="*/ 1863771 w 2538218"/>
                  <a:gd name="connsiteY35" fmla="*/ 341315 h 723299"/>
                  <a:gd name="connsiteX36" fmla="*/ 1806622 w 2538218"/>
                  <a:gd name="connsiteY36" fmla="*/ 329885 h 723299"/>
                  <a:gd name="connsiteX37" fmla="*/ 1787570 w 2538218"/>
                  <a:gd name="connsiteY37" fmla="*/ 352746 h 723299"/>
                  <a:gd name="connsiteX38" fmla="*/ 1755185 w 2538218"/>
                  <a:gd name="connsiteY38" fmla="*/ 350841 h 723299"/>
                  <a:gd name="connsiteX39" fmla="*/ 1680890 w 2538218"/>
                  <a:gd name="connsiteY39" fmla="*/ 413706 h 723299"/>
                  <a:gd name="connsiteX40" fmla="*/ 1498010 w 2538218"/>
                  <a:gd name="connsiteY40" fmla="*/ 470856 h 723299"/>
                  <a:gd name="connsiteX41" fmla="*/ 1433240 w 2538218"/>
                  <a:gd name="connsiteY41" fmla="*/ 474666 h 723299"/>
                  <a:gd name="connsiteX42" fmla="*/ 1200830 w 2538218"/>
                  <a:gd name="connsiteY42" fmla="*/ 543246 h 723299"/>
                  <a:gd name="connsiteX43" fmla="*/ 1181779 w 2538218"/>
                  <a:gd name="connsiteY43" fmla="*/ 569916 h 723299"/>
                  <a:gd name="connsiteX44" fmla="*/ 1145584 w 2538218"/>
                  <a:gd name="connsiteY44" fmla="*/ 554676 h 723299"/>
                  <a:gd name="connsiteX45" fmla="*/ 1052240 w 2538218"/>
                  <a:gd name="connsiteY45" fmla="*/ 630876 h 723299"/>
                  <a:gd name="connsiteX46" fmla="*/ 1027475 w 2538218"/>
                  <a:gd name="connsiteY46" fmla="*/ 646116 h 723299"/>
                  <a:gd name="connsiteX47" fmla="*/ 1000805 w 2538218"/>
                  <a:gd name="connsiteY47" fmla="*/ 547056 h 723299"/>
                  <a:gd name="connsiteX48" fmla="*/ 974134 w 2538218"/>
                  <a:gd name="connsiteY48" fmla="*/ 545151 h 723299"/>
                  <a:gd name="connsiteX49" fmla="*/ 901744 w 2538218"/>
                  <a:gd name="connsiteY49" fmla="*/ 600396 h 723299"/>
                  <a:gd name="connsiteX50" fmla="*/ 838880 w 2538218"/>
                  <a:gd name="connsiteY50" fmla="*/ 497526 h 723299"/>
                  <a:gd name="connsiteX51" fmla="*/ 840787 w 2538218"/>
                  <a:gd name="connsiteY51" fmla="*/ 529910 h 723299"/>
                  <a:gd name="connsiteX52" fmla="*/ 876982 w 2538218"/>
                  <a:gd name="connsiteY52" fmla="*/ 627066 h 723299"/>
                  <a:gd name="connsiteX53" fmla="*/ 791764 w 2538218"/>
                  <a:gd name="connsiteY53" fmla="*/ 588503 h 723299"/>
                  <a:gd name="connsiteX54" fmla="*/ 768905 w 2538218"/>
                  <a:gd name="connsiteY54" fmla="*/ 577074 h 723299"/>
                  <a:gd name="connsiteX55" fmla="*/ 744140 w 2538218"/>
                  <a:gd name="connsiteY55" fmla="*/ 592314 h 723299"/>
                  <a:gd name="connsiteX56" fmla="*/ 723185 w 2538218"/>
                  <a:gd name="connsiteY56" fmla="*/ 582789 h 723299"/>
                  <a:gd name="connsiteX57" fmla="*/ 698420 w 2538218"/>
                  <a:gd name="connsiteY57" fmla="*/ 605649 h 723299"/>
                  <a:gd name="connsiteX58" fmla="*/ 643175 w 2538218"/>
                  <a:gd name="connsiteY58" fmla="*/ 596124 h 723299"/>
                  <a:gd name="connsiteX59" fmla="*/ 572690 w 2538218"/>
                  <a:gd name="connsiteY59" fmla="*/ 634224 h 723299"/>
                  <a:gd name="connsiteX60" fmla="*/ 542210 w 2538218"/>
                  <a:gd name="connsiteY60" fmla="*/ 628509 h 723299"/>
                  <a:gd name="connsiteX61" fmla="*/ 519350 w 2538218"/>
                  <a:gd name="connsiteY61" fmla="*/ 647559 h 723299"/>
                  <a:gd name="connsiteX62" fmla="*/ 484554 w 2538218"/>
                  <a:gd name="connsiteY62" fmla="*/ 653736 h 723299"/>
                  <a:gd name="connsiteX63" fmla="*/ 414575 w 2538218"/>
                  <a:gd name="connsiteY63" fmla="*/ 693279 h 723299"/>
                  <a:gd name="connsiteX64" fmla="*/ 396924 w 2538218"/>
                  <a:gd name="connsiteY64" fmla="*/ 668976 h 723299"/>
                  <a:gd name="connsiteX65" fmla="*/ 351710 w 2538218"/>
                  <a:gd name="connsiteY65" fmla="*/ 641844 h 723299"/>
                  <a:gd name="connsiteX66" fmla="*/ 284529 w 2538218"/>
                  <a:gd name="connsiteY66" fmla="*/ 651831 h 723299"/>
                  <a:gd name="connsiteX67" fmla="*/ 229042 w 2538218"/>
                  <a:gd name="connsiteY67" fmla="*/ 640335 h 723299"/>
                  <a:gd name="connsiteX68" fmla="*/ 160648 w 2538218"/>
                  <a:gd name="connsiteY68" fmla="*/ 664624 h 723299"/>
                  <a:gd name="connsiteX69" fmla="*/ 130611 w 2538218"/>
                  <a:gd name="connsiteY69" fmla="*/ 644892 h 723299"/>
                  <a:gd name="connsiteX70" fmla="*/ 23453 w 2538218"/>
                  <a:gd name="connsiteY70" fmla="*/ 723299 h 723299"/>
                  <a:gd name="connsiteX71" fmla="*/ 0 w 2538218"/>
                  <a:gd name="connsiteY71" fmla="*/ 685658 h 723299"/>
                  <a:gd name="connsiteX72" fmla="*/ 66081 w 2538218"/>
                  <a:gd name="connsiteY72" fmla="*/ 258479 h 723299"/>
                  <a:gd name="connsiteX73" fmla="*/ 94621 w 2538218"/>
                  <a:gd name="connsiteY73" fmla="*/ 175039 h 723299"/>
                  <a:gd name="connsiteX74" fmla="*/ 92902 w 2538218"/>
                  <a:gd name="connsiteY74" fmla="*/ 152655 h 723299"/>
                  <a:gd name="connsiteX75" fmla="*/ 198802 w 2538218"/>
                  <a:gd name="connsiteY75" fmla="*/ 91713 h 723299"/>
                  <a:gd name="connsiteX76" fmla="*/ 359806 w 2538218"/>
                  <a:gd name="connsiteY76" fmla="*/ 130192 h 723299"/>
                  <a:gd name="connsiteX0" fmla="*/ 359806 w 2538218"/>
                  <a:gd name="connsiteY0" fmla="*/ 130192 h 723299"/>
                  <a:gd name="connsiteX1" fmla="*/ 372157 w 2538218"/>
                  <a:gd name="connsiteY1" fmla="*/ 143906 h 723299"/>
                  <a:gd name="connsiteX2" fmla="*/ 393620 w 2538218"/>
                  <a:gd name="connsiteY2" fmla="*/ 129398 h 723299"/>
                  <a:gd name="connsiteX3" fmla="*/ 412942 w 2538218"/>
                  <a:gd name="connsiteY3" fmla="*/ 151544 h 723299"/>
                  <a:gd name="connsiteX4" fmla="*/ 568966 w 2538218"/>
                  <a:gd name="connsiteY4" fmla="*/ 85345 h 723299"/>
                  <a:gd name="connsiteX5" fmla="*/ 606980 w 2538218"/>
                  <a:gd name="connsiteY5" fmla="*/ 45578 h 723299"/>
                  <a:gd name="connsiteX6" fmla="*/ 639365 w 2538218"/>
                  <a:gd name="connsiteY6" fmla="*/ 30338 h 723299"/>
                  <a:gd name="connsiteX7" fmla="*/ 680918 w 2538218"/>
                  <a:gd name="connsiteY7" fmla="*/ 44117 h 723299"/>
                  <a:gd name="connsiteX8" fmla="*/ 748071 w 2538218"/>
                  <a:gd name="connsiteY8" fmla="*/ 11430 h 723299"/>
                  <a:gd name="connsiteX9" fmla="*/ 775335 w 2538218"/>
                  <a:gd name="connsiteY9" fmla="*/ 9066 h 723299"/>
                  <a:gd name="connsiteX10" fmla="*/ 789263 w 2538218"/>
                  <a:gd name="connsiteY10" fmla="*/ 0 h 723299"/>
                  <a:gd name="connsiteX11" fmla="*/ 856416 w 2538218"/>
                  <a:gd name="connsiteY11" fmla="*/ 30782 h 723299"/>
                  <a:gd name="connsiteX12" fmla="*/ 899788 w 2538218"/>
                  <a:gd name="connsiteY12" fmla="*/ 20575 h 723299"/>
                  <a:gd name="connsiteX13" fmla="*/ 926272 w 2538218"/>
                  <a:gd name="connsiteY13" fmla="*/ 41054 h 723299"/>
                  <a:gd name="connsiteX14" fmla="*/ 976582 w 2538218"/>
                  <a:gd name="connsiteY14" fmla="*/ 8651 h 723299"/>
                  <a:gd name="connsiteX15" fmla="*/ 1055608 w 2538218"/>
                  <a:gd name="connsiteY15" fmla="*/ 84472 h 723299"/>
                  <a:gd name="connsiteX16" fmla="*/ 1073705 w 2538218"/>
                  <a:gd name="connsiteY16" fmla="*/ 137019 h 723299"/>
                  <a:gd name="connsiteX17" fmla="*/ 1128982 w 2538218"/>
                  <a:gd name="connsiteY17" fmla="*/ 158388 h 723299"/>
                  <a:gd name="connsiteX18" fmla="*/ 1177972 w 2538218"/>
                  <a:gd name="connsiteY18" fmla="*/ 213681 h 723299"/>
                  <a:gd name="connsiteX19" fmla="*/ 1202736 w 2538218"/>
                  <a:gd name="connsiteY19" fmla="*/ 217490 h 723299"/>
                  <a:gd name="connsiteX20" fmla="*/ 1326561 w 2538218"/>
                  <a:gd name="connsiteY20" fmla="*/ 192725 h 723299"/>
                  <a:gd name="connsiteX21" fmla="*/ 1404667 w 2538218"/>
                  <a:gd name="connsiteY21" fmla="*/ 158436 h 723299"/>
                  <a:gd name="connsiteX22" fmla="*/ 1452291 w 2538218"/>
                  <a:gd name="connsiteY22" fmla="*/ 164150 h 723299"/>
                  <a:gd name="connsiteX23" fmla="*/ 1465627 w 2538218"/>
                  <a:gd name="connsiteY23" fmla="*/ 143195 h 723299"/>
                  <a:gd name="connsiteX24" fmla="*/ 1528492 w 2538218"/>
                  <a:gd name="connsiteY24" fmla="*/ 156531 h 723299"/>
                  <a:gd name="connsiteX25" fmla="*/ 1574212 w 2538218"/>
                  <a:gd name="connsiteY25" fmla="*/ 129861 h 723299"/>
                  <a:gd name="connsiteX26" fmla="*/ 1602787 w 2538218"/>
                  <a:gd name="connsiteY26" fmla="*/ 152720 h 723299"/>
                  <a:gd name="connsiteX27" fmla="*/ 1694227 w 2538218"/>
                  <a:gd name="connsiteY27" fmla="*/ 156531 h 723299"/>
                  <a:gd name="connsiteX28" fmla="*/ 1709467 w 2538218"/>
                  <a:gd name="connsiteY28" fmla="*/ 167960 h 723299"/>
                  <a:gd name="connsiteX29" fmla="*/ 1724707 w 2538218"/>
                  <a:gd name="connsiteY29" fmla="*/ 158435 h 723299"/>
                  <a:gd name="connsiteX30" fmla="*/ 2239054 w 2538218"/>
                  <a:gd name="connsiteY30" fmla="*/ 86046 h 723299"/>
                  <a:gd name="connsiteX31" fmla="*/ 2311445 w 2538218"/>
                  <a:gd name="connsiteY31" fmla="*/ 211775 h 723299"/>
                  <a:gd name="connsiteX32" fmla="*/ 2538139 w 2538218"/>
                  <a:gd name="connsiteY32" fmla="*/ 324171 h 723299"/>
                  <a:gd name="connsiteX33" fmla="*/ 1917110 w 2538218"/>
                  <a:gd name="connsiteY33" fmla="*/ 253686 h 723299"/>
                  <a:gd name="connsiteX34" fmla="*/ 1859961 w 2538218"/>
                  <a:gd name="connsiteY34" fmla="*/ 318455 h 723299"/>
                  <a:gd name="connsiteX35" fmla="*/ 1863771 w 2538218"/>
                  <a:gd name="connsiteY35" fmla="*/ 341315 h 723299"/>
                  <a:gd name="connsiteX36" fmla="*/ 1806622 w 2538218"/>
                  <a:gd name="connsiteY36" fmla="*/ 329885 h 723299"/>
                  <a:gd name="connsiteX37" fmla="*/ 1787570 w 2538218"/>
                  <a:gd name="connsiteY37" fmla="*/ 352746 h 723299"/>
                  <a:gd name="connsiteX38" fmla="*/ 1755185 w 2538218"/>
                  <a:gd name="connsiteY38" fmla="*/ 350841 h 723299"/>
                  <a:gd name="connsiteX39" fmla="*/ 1680890 w 2538218"/>
                  <a:gd name="connsiteY39" fmla="*/ 413706 h 723299"/>
                  <a:gd name="connsiteX40" fmla="*/ 1498010 w 2538218"/>
                  <a:gd name="connsiteY40" fmla="*/ 470856 h 723299"/>
                  <a:gd name="connsiteX41" fmla="*/ 1433240 w 2538218"/>
                  <a:gd name="connsiteY41" fmla="*/ 474666 h 723299"/>
                  <a:gd name="connsiteX42" fmla="*/ 1200830 w 2538218"/>
                  <a:gd name="connsiteY42" fmla="*/ 543246 h 723299"/>
                  <a:gd name="connsiteX43" fmla="*/ 1181779 w 2538218"/>
                  <a:gd name="connsiteY43" fmla="*/ 569916 h 723299"/>
                  <a:gd name="connsiteX44" fmla="*/ 1145584 w 2538218"/>
                  <a:gd name="connsiteY44" fmla="*/ 554676 h 723299"/>
                  <a:gd name="connsiteX45" fmla="*/ 1052240 w 2538218"/>
                  <a:gd name="connsiteY45" fmla="*/ 630876 h 723299"/>
                  <a:gd name="connsiteX46" fmla="*/ 1027475 w 2538218"/>
                  <a:gd name="connsiteY46" fmla="*/ 646116 h 723299"/>
                  <a:gd name="connsiteX47" fmla="*/ 1000805 w 2538218"/>
                  <a:gd name="connsiteY47" fmla="*/ 547056 h 723299"/>
                  <a:gd name="connsiteX48" fmla="*/ 974134 w 2538218"/>
                  <a:gd name="connsiteY48" fmla="*/ 545151 h 723299"/>
                  <a:gd name="connsiteX49" fmla="*/ 901744 w 2538218"/>
                  <a:gd name="connsiteY49" fmla="*/ 600396 h 723299"/>
                  <a:gd name="connsiteX50" fmla="*/ 838880 w 2538218"/>
                  <a:gd name="connsiteY50" fmla="*/ 497526 h 723299"/>
                  <a:gd name="connsiteX51" fmla="*/ 840787 w 2538218"/>
                  <a:gd name="connsiteY51" fmla="*/ 529910 h 723299"/>
                  <a:gd name="connsiteX52" fmla="*/ 876982 w 2538218"/>
                  <a:gd name="connsiteY52" fmla="*/ 627066 h 723299"/>
                  <a:gd name="connsiteX53" fmla="*/ 791764 w 2538218"/>
                  <a:gd name="connsiteY53" fmla="*/ 588503 h 723299"/>
                  <a:gd name="connsiteX54" fmla="*/ 768905 w 2538218"/>
                  <a:gd name="connsiteY54" fmla="*/ 577074 h 723299"/>
                  <a:gd name="connsiteX55" fmla="*/ 744140 w 2538218"/>
                  <a:gd name="connsiteY55" fmla="*/ 592314 h 723299"/>
                  <a:gd name="connsiteX56" fmla="*/ 723185 w 2538218"/>
                  <a:gd name="connsiteY56" fmla="*/ 582789 h 723299"/>
                  <a:gd name="connsiteX57" fmla="*/ 698420 w 2538218"/>
                  <a:gd name="connsiteY57" fmla="*/ 605649 h 723299"/>
                  <a:gd name="connsiteX58" fmla="*/ 643175 w 2538218"/>
                  <a:gd name="connsiteY58" fmla="*/ 596124 h 723299"/>
                  <a:gd name="connsiteX59" fmla="*/ 572690 w 2538218"/>
                  <a:gd name="connsiteY59" fmla="*/ 634224 h 723299"/>
                  <a:gd name="connsiteX60" fmla="*/ 542210 w 2538218"/>
                  <a:gd name="connsiteY60" fmla="*/ 628509 h 723299"/>
                  <a:gd name="connsiteX61" fmla="*/ 519350 w 2538218"/>
                  <a:gd name="connsiteY61" fmla="*/ 647559 h 723299"/>
                  <a:gd name="connsiteX62" fmla="*/ 484554 w 2538218"/>
                  <a:gd name="connsiteY62" fmla="*/ 653736 h 723299"/>
                  <a:gd name="connsiteX63" fmla="*/ 414575 w 2538218"/>
                  <a:gd name="connsiteY63" fmla="*/ 693279 h 723299"/>
                  <a:gd name="connsiteX64" fmla="*/ 396924 w 2538218"/>
                  <a:gd name="connsiteY64" fmla="*/ 668976 h 723299"/>
                  <a:gd name="connsiteX65" fmla="*/ 351710 w 2538218"/>
                  <a:gd name="connsiteY65" fmla="*/ 641844 h 723299"/>
                  <a:gd name="connsiteX66" fmla="*/ 284529 w 2538218"/>
                  <a:gd name="connsiteY66" fmla="*/ 651831 h 723299"/>
                  <a:gd name="connsiteX67" fmla="*/ 229042 w 2538218"/>
                  <a:gd name="connsiteY67" fmla="*/ 640335 h 723299"/>
                  <a:gd name="connsiteX68" fmla="*/ 160648 w 2538218"/>
                  <a:gd name="connsiteY68" fmla="*/ 664624 h 723299"/>
                  <a:gd name="connsiteX69" fmla="*/ 130611 w 2538218"/>
                  <a:gd name="connsiteY69" fmla="*/ 644892 h 723299"/>
                  <a:gd name="connsiteX70" fmla="*/ 23453 w 2538218"/>
                  <a:gd name="connsiteY70" fmla="*/ 723299 h 723299"/>
                  <a:gd name="connsiteX71" fmla="*/ 0 w 2538218"/>
                  <a:gd name="connsiteY71" fmla="*/ 685658 h 723299"/>
                  <a:gd name="connsiteX72" fmla="*/ 66081 w 2538218"/>
                  <a:gd name="connsiteY72" fmla="*/ 258479 h 723299"/>
                  <a:gd name="connsiteX73" fmla="*/ 94621 w 2538218"/>
                  <a:gd name="connsiteY73" fmla="*/ 175039 h 723299"/>
                  <a:gd name="connsiteX74" fmla="*/ 92902 w 2538218"/>
                  <a:gd name="connsiteY74" fmla="*/ 152655 h 723299"/>
                  <a:gd name="connsiteX75" fmla="*/ 198802 w 2538218"/>
                  <a:gd name="connsiteY75" fmla="*/ 91713 h 723299"/>
                  <a:gd name="connsiteX76" fmla="*/ 359806 w 2538218"/>
                  <a:gd name="connsiteY76" fmla="*/ 130192 h 723299"/>
                  <a:gd name="connsiteX0" fmla="*/ 359806 w 2538217"/>
                  <a:gd name="connsiteY0" fmla="*/ 130192 h 723299"/>
                  <a:gd name="connsiteX1" fmla="*/ 372157 w 2538217"/>
                  <a:gd name="connsiteY1" fmla="*/ 143906 h 723299"/>
                  <a:gd name="connsiteX2" fmla="*/ 393620 w 2538217"/>
                  <a:gd name="connsiteY2" fmla="*/ 129398 h 723299"/>
                  <a:gd name="connsiteX3" fmla="*/ 412942 w 2538217"/>
                  <a:gd name="connsiteY3" fmla="*/ 151544 h 723299"/>
                  <a:gd name="connsiteX4" fmla="*/ 568966 w 2538217"/>
                  <a:gd name="connsiteY4" fmla="*/ 85345 h 723299"/>
                  <a:gd name="connsiteX5" fmla="*/ 606980 w 2538217"/>
                  <a:gd name="connsiteY5" fmla="*/ 45578 h 723299"/>
                  <a:gd name="connsiteX6" fmla="*/ 639365 w 2538217"/>
                  <a:gd name="connsiteY6" fmla="*/ 30338 h 723299"/>
                  <a:gd name="connsiteX7" fmla="*/ 680918 w 2538217"/>
                  <a:gd name="connsiteY7" fmla="*/ 44117 h 723299"/>
                  <a:gd name="connsiteX8" fmla="*/ 748071 w 2538217"/>
                  <a:gd name="connsiteY8" fmla="*/ 11430 h 723299"/>
                  <a:gd name="connsiteX9" fmla="*/ 775335 w 2538217"/>
                  <a:gd name="connsiteY9" fmla="*/ 9066 h 723299"/>
                  <a:gd name="connsiteX10" fmla="*/ 789263 w 2538217"/>
                  <a:gd name="connsiteY10" fmla="*/ 0 h 723299"/>
                  <a:gd name="connsiteX11" fmla="*/ 856416 w 2538217"/>
                  <a:gd name="connsiteY11" fmla="*/ 30782 h 723299"/>
                  <a:gd name="connsiteX12" fmla="*/ 899788 w 2538217"/>
                  <a:gd name="connsiteY12" fmla="*/ 20575 h 723299"/>
                  <a:gd name="connsiteX13" fmla="*/ 926272 w 2538217"/>
                  <a:gd name="connsiteY13" fmla="*/ 41054 h 723299"/>
                  <a:gd name="connsiteX14" fmla="*/ 976582 w 2538217"/>
                  <a:gd name="connsiteY14" fmla="*/ 8651 h 723299"/>
                  <a:gd name="connsiteX15" fmla="*/ 1055608 w 2538217"/>
                  <a:gd name="connsiteY15" fmla="*/ 84472 h 723299"/>
                  <a:gd name="connsiteX16" fmla="*/ 1073705 w 2538217"/>
                  <a:gd name="connsiteY16" fmla="*/ 137019 h 723299"/>
                  <a:gd name="connsiteX17" fmla="*/ 1128982 w 2538217"/>
                  <a:gd name="connsiteY17" fmla="*/ 158388 h 723299"/>
                  <a:gd name="connsiteX18" fmla="*/ 1177972 w 2538217"/>
                  <a:gd name="connsiteY18" fmla="*/ 213681 h 723299"/>
                  <a:gd name="connsiteX19" fmla="*/ 1202736 w 2538217"/>
                  <a:gd name="connsiteY19" fmla="*/ 217490 h 723299"/>
                  <a:gd name="connsiteX20" fmla="*/ 1326561 w 2538217"/>
                  <a:gd name="connsiteY20" fmla="*/ 192725 h 723299"/>
                  <a:gd name="connsiteX21" fmla="*/ 1404667 w 2538217"/>
                  <a:gd name="connsiteY21" fmla="*/ 158436 h 723299"/>
                  <a:gd name="connsiteX22" fmla="*/ 1452291 w 2538217"/>
                  <a:gd name="connsiteY22" fmla="*/ 164150 h 723299"/>
                  <a:gd name="connsiteX23" fmla="*/ 1465627 w 2538217"/>
                  <a:gd name="connsiteY23" fmla="*/ 143195 h 723299"/>
                  <a:gd name="connsiteX24" fmla="*/ 1528492 w 2538217"/>
                  <a:gd name="connsiteY24" fmla="*/ 156531 h 723299"/>
                  <a:gd name="connsiteX25" fmla="*/ 1574212 w 2538217"/>
                  <a:gd name="connsiteY25" fmla="*/ 129861 h 723299"/>
                  <a:gd name="connsiteX26" fmla="*/ 1602787 w 2538217"/>
                  <a:gd name="connsiteY26" fmla="*/ 152720 h 723299"/>
                  <a:gd name="connsiteX27" fmla="*/ 1694227 w 2538217"/>
                  <a:gd name="connsiteY27" fmla="*/ 156531 h 723299"/>
                  <a:gd name="connsiteX28" fmla="*/ 1709467 w 2538217"/>
                  <a:gd name="connsiteY28" fmla="*/ 167960 h 723299"/>
                  <a:gd name="connsiteX29" fmla="*/ 1724707 w 2538217"/>
                  <a:gd name="connsiteY29" fmla="*/ 158435 h 723299"/>
                  <a:gd name="connsiteX30" fmla="*/ 2239054 w 2538217"/>
                  <a:gd name="connsiteY30" fmla="*/ 86046 h 723299"/>
                  <a:gd name="connsiteX31" fmla="*/ 2311445 w 2538217"/>
                  <a:gd name="connsiteY31" fmla="*/ 211775 h 723299"/>
                  <a:gd name="connsiteX32" fmla="*/ 2538139 w 2538217"/>
                  <a:gd name="connsiteY32" fmla="*/ 324171 h 723299"/>
                  <a:gd name="connsiteX33" fmla="*/ 1909490 w 2538217"/>
                  <a:gd name="connsiteY33" fmla="*/ 253686 h 723299"/>
                  <a:gd name="connsiteX34" fmla="*/ 1859961 w 2538217"/>
                  <a:gd name="connsiteY34" fmla="*/ 318455 h 723299"/>
                  <a:gd name="connsiteX35" fmla="*/ 1863771 w 2538217"/>
                  <a:gd name="connsiteY35" fmla="*/ 341315 h 723299"/>
                  <a:gd name="connsiteX36" fmla="*/ 1806622 w 2538217"/>
                  <a:gd name="connsiteY36" fmla="*/ 329885 h 723299"/>
                  <a:gd name="connsiteX37" fmla="*/ 1787570 w 2538217"/>
                  <a:gd name="connsiteY37" fmla="*/ 352746 h 723299"/>
                  <a:gd name="connsiteX38" fmla="*/ 1755185 w 2538217"/>
                  <a:gd name="connsiteY38" fmla="*/ 350841 h 723299"/>
                  <a:gd name="connsiteX39" fmla="*/ 1680890 w 2538217"/>
                  <a:gd name="connsiteY39" fmla="*/ 413706 h 723299"/>
                  <a:gd name="connsiteX40" fmla="*/ 1498010 w 2538217"/>
                  <a:gd name="connsiteY40" fmla="*/ 470856 h 723299"/>
                  <a:gd name="connsiteX41" fmla="*/ 1433240 w 2538217"/>
                  <a:gd name="connsiteY41" fmla="*/ 474666 h 723299"/>
                  <a:gd name="connsiteX42" fmla="*/ 1200830 w 2538217"/>
                  <a:gd name="connsiteY42" fmla="*/ 543246 h 723299"/>
                  <a:gd name="connsiteX43" fmla="*/ 1181779 w 2538217"/>
                  <a:gd name="connsiteY43" fmla="*/ 569916 h 723299"/>
                  <a:gd name="connsiteX44" fmla="*/ 1145584 w 2538217"/>
                  <a:gd name="connsiteY44" fmla="*/ 554676 h 723299"/>
                  <a:gd name="connsiteX45" fmla="*/ 1052240 w 2538217"/>
                  <a:gd name="connsiteY45" fmla="*/ 630876 h 723299"/>
                  <a:gd name="connsiteX46" fmla="*/ 1027475 w 2538217"/>
                  <a:gd name="connsiteY46" fmla="*/ 646116 h 723299"/>
                  <a:gd name="connsiteX47" fmla="*/ 1000805 w 2538217"/>
                  <a:gd name="connsiteY47" fmla="*/ 547056 h 723299"/>
                  <a:gd name="connsiteX48" fmla="*/ 974134 w 2538217"/>
                  <a:gd name="connsiteY48" fmla="*/ 545151 h 723299"/>
                  <a:gd name="connsiteX49" fmla="*/ 901744 w 2538217"/>
                  <a:gd name="connsiteY49" fmla="*/ 600396 h 723299"/>
                  <a:gd name="connsiteX50" fmla="*/ 838880 w 2538217"/>
                  <a:gd name="connsiteY50" fmla="*/ 497526 h 723299"/>
                  <a:gd name="connsiteX51" fmla="*/ 840787 w 2538217"/>
                  <a:gd name="connsiteY51" fmla="*/ 529910 h 723299"/>
                  <a:gd name="connsiteX52" fmla="*/ 876982 w 2538217"/>
                  <a:gd name="connsiteY52" fmla="*/ 627066 h 723299"/>
                  <a:gd name="connsiteX53" fmla="*/ 791764 w 2538217"/>
                  <a:gd name="connsiteY53" fmla="*/ 588503 h 723299"/>
                  <a:gd name="connsiteX54" fmla="*/ 768905 w 2538217"/>
                  <a:gd name="connsiteY54" fmla="*/ 577074 h 723299"/>
                  <a:gd name="connsiteX55" fmla="*/ 744140 w 2538217"/>
                  <a:gd name="connsiteY55" fmla="*/ 592314 h 723299"/>
                  <a:gd name="connsiteX56" fmla="*/ 723185 w 2538217"/>
                  <a:gd name="connsiteY56" fmla="*/ 582789 h 723299"/>
                  <a:gd name="connsiteX57" fmla="*/ 698420 w 2538217"/>
                  <a:gd name="connsiteY57" fmla="*/ 605649 h 723299"/>
                  <a:gd name="connsiteX58" fmla="*/ 643175 w 2538217"/>
                  <a:gd name="connsiteY58" fmla="*/ 596124 h 723299"/>
                  <a:gd name="connsiteX59" fmla="*/ 572690 w 2538217"/>
                  <a:gd name="connsiteY59" fmla="*/ 634224 h 723299"/>
                  <a:gd name="connsiteX60" fmla="*/ 542210 w 2538217"/>
                  <a:gd name="connsiteY60" fmla="*/ 628509 h 723299"/>
                  <a:gd name="connsiteX61" fmla="*/ 519350 w 2538217"/>
                  <a:gd name="connsiteY61" fmla="*/ 647559 h 723299"/>
                  <a:gd name="connsiteX62" fmla="*/ 484554 w 2538217"/>
                  <a:gd name="connsiteY62" fmla="*/ 653736 h 723299"/>
                  <a:gd name="connsiteX63" fmla="*/ 414575 w 2538217"/>
                  <a:gd name="connsiteY63" fmla="*/ 693279 h 723299"/>
                  <a:gd name="connsiteX64" fmla="*/ 396924 w 2538217"/>
                  <a:gd name="connsiteY64" fmla="*/ 668976 h 723299"/>
                  <a:gd name="connsiteX65" fmla="*/ 351710 w 2538217"/>
                  <a:gd name="connsiteY65" fmla="*/ 641844 h 723299"/>
                  <a:gd name="connsiteX66" fmla="*/ 284529 w 2538217"/>
                  <a:gd name="connsiteY66" fmla="*/ 651831 h 723299"/>
                  <a:gd name="connsiteX67" fmla="*/ 229042 w 2538217"/>
                  <a:gd name="connsiteY67" fmla="*/ 640335 h 723299"/>
                  <a:gd name="connsiteX68" fmla="*/ 160648 w 2538217"/>
                  <a:gd name="connsiteY68" fmla="*/ 664624 h 723299"/>
                  <a:gd name="connsiteX69" fmla="*/ 130611 w 2538217"/>
                  <a:gd name="connsiteY69" fmla="*/ 644892 h 723299"/>
                  <a:gd name="connsiteX70" fmla="*/ 23453 w 2538217"/>
                  <a:gd name="connsiteY70" fmla="*/ 723299 h 723299"/>
                  <a:gd name="connsiteX71" fmla="*/ 0 w 2538217"/>
                  <a:gd name="connsiteY71" fmla="*/ 685658 h 723299"/>
                  <a:gd name="connsiteX72" fmla="*/ 66081 w 2538217"/>
                  <a:gd name="connsiteY72" fmla="*/ 258479 h 723299"/>
                  <a:gd name="connsiteX73" fmla="*/ 94621 w 2538217"/>
                  <a:gd name="connsiteY73" fmla="*/ 175039 h 723299"/>
                  <a:gd name="connsiteX74" fmla="*/ 92902 w 2538217"/>
                  <a:gd name="connsiteY74" fmla="*/ 152655 h 723299"/>
                  <a:gd name="connsiteX75" fmla="*/ 198802 w 2538217"/>
                  <a:gd name="connsiteY75" fmla="*/ 91713 h 723299"/>
                  <a:gd name="connsiteX76" fmla="*/ 359806 w 2538217"/>
                  <a:gd name="connsiteY76" fmla="*/ 130192 h 723299"/>
                  <a:gd name="connsiteX0" fmla="*/ 359806 w 2332342"/>
                  <a:gd name="connsiteY0" fmla="*/ 130192 h 723299"/>
                  <a:gd name="connsiteX1" fmla="*/ 372157 w 2332342"/>
                  <a:gd name="connsiteY1" fmla="*/ 143906 h 723299"/>
                  <a:gd name="connsiteX2" fmla="*/ 393620 w 2332342"/>
                  <a:gd name="connsiteY2" fmla="*/ 129398 h 723299"/>
                  <a:gd name="connsiteX3" fmla="*/ 412942 w 2332342"/>
                  <a:gd name="connsiteY3" fmla="*/ 151544 h 723299"/>
                  <a:gd name="connsiteX4" fmla="*/ 568966 w 2332342"/>
                  <a:gd name="connsiteY4" fmla="*/ 85345 h 723299"/>
                  <a:gd name="connsiteX5" fmla="*/ 606980 w 2332342"/>
                  <a:gd name="connsiteY5" fmla="*/ 45578 h 723299"/>
                  <a:gd name="connsiteX6" fmla="*/ 639365 w 2332342"/>
                  <a:gd name="connsiteY6" fmla="*/ 30338 h 723299"/>
                  <a:gd name="connsiteX7" fmla="*/ 680918 w 2332342"/>
                  <a:gd name="connsiteY7" fmla="*/ 44117 h 723299"/>
                  <a:gd name="connsiteX8" fmla="*/ 748071 w 2332342"/>
                  <a:gd name="connsiteY8" fmla="*/ 11430 h 723299"/>
                  <a:gd name="connsiteX9" fmla="*/ 775335 w 2332342"/>
                  <a:gd name="connsiteY9" fmla="*/ 9066 h 723299"/>
                  <a:gd name="connsiteX10" fmla="*/ 789263 w 2332342"/>
                  <a:gd name="connsiteY10" fmla="*/ 0 h 723299"/>
                  <a:gd name="connsiteX11" fmla="*/ 856416 w 2332342"/>
                  <a:gd name="connsiteY11" fmla="*/ 30782 h 723299"/>
                  <a:gd name="connsiteX12" fmla="*/ 899788 w 2332342"/>
                  <a:gd name="connsiteY12" fmla="*/ 20575 h 723299"/>
                  <a:gd name="connsiteX13" fmla="*/ 926272 w 2332342"/>
                  <a:gd name="connsiteY13" fmla="*/ 41054 h 723299"/>
                  <a:gd name="connsiteX14" fmla="*/ 976582 w 2332342"/>
                  <a:gd name="connsiteY14" fmla="*/ 8651 h 723299"/>
                  <a:gd name="connsiteX15" fmla="*/ 1055608 w 2332342"/>
                  <a:gd name="connsiteY15" fmla="*/ 84472 h 723299"/>
                  <a:gd name="connsiteX16" fmla="*/ 1073705 w 2332342"/>
                  <a:gd name="connsiteY16" fmla="*/ 137019 h 723299"/>
                  <a:gd name="connsiteX17" fmla="*/ 1128982 w 2332342"/>
                  <a:gd name="connsiteY17" fmla="*/ 158388 h 723299"/>
                  <a:gd name="connsiteX18" fmla="*/ 1177972 w 2332342"/>
                  <a:gd name="connsiteY18" fmla="*/ 213681 h 723299"/>
                  <a:gd name="connsiteX19" fmla="*/ 1202736 w 2332342"/>
                  <a:gd name="connsiteY19" fmla="*/ 217490 h 723299"/>
                  <a:gd name="connsiteX20" fmla="*/ 1326561 w 2332342"/>
                  <a:gd name="connsiteY20" fmla="*/ 192725 h 723299"/>
                  <a:gd name="connsiteX21" fmla="*/ 1404667 w 2332342"/>
                  <a:gd name="connsiteY21" fmla="*/ 158436 h 723299"/>
                  <a:gd name="connsiteX22" fmla="*/ 1452291 w 2332342"/>
                  <a:gd name="connsiteY22" fmla="*/ 164150 h 723299"/>
                  <a:gd name="connsiteX23" fmla="*/ 1465627 w 2332342"/>
                  <a:gd name="connsiteY23" fmla="*/ 143195 h 723299"/>
                  <a:gd name="connsiteX24" fmla="*/ 1528492 w 2332342"/>
                  <a:gd name="connsiteY24" fmla="*/ 156531 h 723299"/>
                  <a:gd name="connsiteX25" fmla="*/ 1574212 w 2332342"/>
                  <a:gd name="connsiteY25" fmla="*/ 129861 h 723299"/>
                  <a:gd name="connsiteX26" fmla="*/ 1602787 w 2332342"/>
                  <a:gd name="connsiteY26" fmla="*/ 152720 h 723299"/>
                  <a:gd name="connsiteX27" fmla="*/ 1694227 w 2332342"/>
                  <a:gd name="connsiteY27" fmla="*/ 156531 h 723299"/>
                  <a:gd name="connsiteX28" fmla="*/ 1709467 w 2332342"/>
                  <a:gd name="connsiteY28" fmla="*/ 167960 h 723299"/>
                  <a:gd name="connsiteX29" fmla="*/ 1724707 w 2332342"/>
                  <a:gd name="connsiteY29" fmla="*/ 158435 h 723299"/>
                  <a:gd name="connsiteX30" fmla="*/ 2239054 w 2332342"/>
                  <a:gd name="connsiteY30" fmla="*/ 86046 h 723299"/>
                  <a:gd name="connsiteX31" fmla="*/ 2311445 w 2332342"/>
                  <a:gd name="connsiteY31" fmla="*/ 211775 h 723299"/>
                  <a:gd name="connsiteX32" fmla="*/ 2069509 w 2332342"/>
                  <a:gd name="connsiteY32" fmla="*/ 255591 h 723299"/>
                  <a:gd name="connsiteX33" fmla="*/ 1909490 w 2332342"/>
                  <a:gd name="connsiteY33" fmla="*/ 253686 h 723299"/>
                  <a:gd name="connsiteX34" fmla="*/ 1859961 w 2332342"/>
                  <a:gd name="connsiteY34" fmla="*/ 318455 h 723299"/>
                  <a:gd name="connsiteX35" fmla="*/ 1863771 w 2332342"/>
                  <a:gd name="connsiteY35" fmla="*/ 341315 h 723299"/>
                  <a:gd name="connsiteX36" fmla="*/ 1806622 w 2332342"/>
                  <a:gd name="connsiteY36" fmla="*/ 329885 h 723299"/>
                  <a:gd name="connsiteX37" fmla="*/ 1787570 w 2332342"/>
                  <a:gd name="connsiteY37" fmla="*/ 352746 h 723299"/>
                  <a:gd name="connsiteX38" fmla="*/ 1755185 w 2332342"/>
                  <a:gd name="connsiteY38" fmla="*/ 350841 h 723299"/>
                  <a:gd name="connsiteX39" fmla="*/ 1680890 w 2332342"/>
                  <a:gd name="connsiteY39" fmla="*/ 413706 h 723299"/>
                  <a:gd name="connsiteX40" fmla="*/ 1498010 w 2332342"/>
                  <a:gd name="connsiteY40" fmla="*/ 470856 h 723299"/>
                  <a:gd name="connsiteX41" fmla="*/ 1433240 w 2332342"/>
                  <a:gd name="connsiteY41" fmla="*/ 474666 h 723299"/>
                  <a:gd name="connsiteX42" fmla="*/ 1200830 w 2332342"/>
                  <a:gd name="connsiteY42" fmla="*/ 543246 h 723299"/>
                  <a:gd name="connsiteX43" fmla="*/ 1181779 w 2332342"/>
                  <a:gd name="connsiteY43" fmla="*/ 569916 h 723299"/>
                  <a:gd name="connsiteX44" fmla="*/ 1145584 w 2332342"/>
                  <a:gd name="connsiteY44" fmla="*/ 554676 h 723299"/>
                  <a:gd name="connsiteX45" fmla="*/ 1052240 w 2332342"/>
                  <a:gd name="connsiteY45" fmla="*/ 630876 h 723299"/>
                  <a:gd name="connsiteX46" fmla="*/ 1027475 w 2332342"/>
                  <a:gd name="connsiteY46" fmla="*/ 646116 h 723299"/>
                  <a:gd name="connsiteX47" fmla="*/ 1000805 w 2332342"/>
                  <a:gd name="connsiteY47" fmla="*/ 547056 h 723299"/>
                  <a:gd name="connsiteX48" fmla="*/ 974134 w 2332342"/>
                  <a:gd name="connsiteY48" fmla="*/ 545151 h 723299"/>
                  <a:gd name="connsiteX49" fmla="*/ 901744 w 2332342"/>
                  <a:gd name="connsiteY49" fmla="*/ 600396 h 723299"/>
                  <a:gd name="connsiteX50" fmla="*/ 838880 w 2332342"/>
                  <a:gd name="connsiteY50" fmla="*/ 497526 h 723299"/>
                  <a:gd name="connsiteX51" fmla="*/ 840787 w 2332342"/>
                  <a:gd name="connsiteY51" fmla="*/ 529910 h 723299"/>
                  <a:gd name="connsiteX52" fmla="*/ 876982 w 2332342"/>
                  <a:gd name="connsiteY52" fmla="*/ 627066 h 723299"/>
                  <a:gd name="connsiteX53" fmla="*/ 791764 w 2332342"/>
                  <a:gd name="connsiteY53" fmla="*/ 588503 h 723299"/>
                  <a:gd name="connsiteX54" fmla="*/ 768905 w 2332342"/>
                  <a:gd name="connsiteY54" fmla="*/ 577074 h 723299"/>
                  <a:gd name="connsiteX55" fmla="*/ 744140 w 2332342"/>
                  <a:gd name="connsiteY55" fmla="*/ 592314 h 723299"/>
                  <a:gd name="connsiteX56" fmla="*/ 723185 w 2332342"/>
                  <a:gd name="connsiteY56" fmla="*/ 582789 h 723299"/>
                  <a:gd name="connsiteX57" fmla="*/ 698420 w 2332342"/>
                  <a:gd name="connsiteY57" fmla="*/ 605649 h 723299"/>
                  <a:gd name="connsiteX58" fmla="*/ 643175 w 2332342"/>
                  <a:gd name="connsiteY58" fmla="*/ 596124 h 723299"/>
                  <a:gd name="connsiteX59" fmla="*/ 572690 w 2332342"/>
                  <a:gd name="connsiteY59" fmla="*/ 634224 h 723299"/>
                  <a:gd name="connsiteX60" fmla="*/ 542210 w 2332342"/>
                  <a:gd name="connsiteY60" fmla="*/ 628509 h 723299"/>
                  <a:gd name="connsiteX61" fmla="*/ 519350 w 2332342"/>
                  <a:gd name="connsiteY61" fmla="*/ 647559 h 723299"/>
                  <a:gd name="connsiteX62" fmla="*/ 484554 w 2332342"/>
                  <a:gd name="connsiteY62" fmla="*/ 653736 h 723299"/>
                  <a:gd name="connsiteX63" fmla="*/ 414575 w 2332342"/>
                  <a:gd name="connsiteY63" fmla="*/ 693279 h 723299"/>
                  <a:gd name="connsiteX64" fmla="*/ 396924 w 2332342"/>
                  <a:gd name="connsiteY64" fmla="*/ 668976 h 723299"/>
                  <a:gd name="connsiteX65" fmla="*/ 351710 w 2332342"/>
                  <a:gd name="connsiteY65" fmla="*/ 641844 h 723299"/>
                  <a:gd name="connsiteX66" fmla="*/ 284529 w 2332342"/>
                  <a:gd name="connsiteY66" fmla="*/ 651831 h 723299"/>
                  <a:gd name="connsiteX67" fmla="*/ 229042 w 2332342"/>
                  <a:gd name="connsiteY67" fmla="*/ 640335 h 723299"/>
                  <a:gd name="connsiteX68" fmla="*/ 160648 w 2332342"/>
                  <a:gd name="connsiteY68" fmla="*/ 664624 h 723299"/>
                  <a:gd name="connsiteX69" fmla="*/ 130611 w 2332342"/>
                  <a:gd name="connsiteY69" fmla="*/ 644892 h 723299"/>
                  <a:gd name="connsiteX70" fmla="*/ 23453 w 2332342"/>
                  <a:gd name="connsiteY70" fmla="*/ 723299 h 723299"/>
                  <a:gd name="connsiteX71" fmla="*/ 0 w 2332342"/>
                  <a:gd name="connsiteY71" fmla="*/ 685658 h 723299"/>
                  <a:gd name="connsiteX72" fmla="*/ 66081 w 2332342"/>
                  <a:gd name="connsiteY72" fmla="*/ 258479 h 723299"/>
                  <a:gd name="connsiteX73" fmla="*/ 94621 w 2332342"/>
                  <a:gd name="connsiteY73" fmla="*/ 175039 h 723299"/>
                  <a:gd name="connsiteX74" fmla="*/ 92902 w 2332342"/>
                  <a:gd name="connsiteY74" fmla="*/ 152655 h 723299"/>
                  <a:gd name="connsiteX75" fmla="*/ 198802 w 2332342"/>
                  <a:gd name="connsiteY75" fmla="*/ 91713 h 723299"/>
                  <a:gd name="connsiteX76" fmla="*/ 359806 w 2332342"/>
                  <a:gd name="connsiteY76" fmla="*/ 130192 h 723299"/>
                  <a:gd name="connsiteX0" fmla="*/ 359806 w 2332342"/>
                  <a:gd name="connsiteY0" fmla="*/ 130192 h 723299"/>
                  <a:gd name="connsiteX1" fmla="*/ 372157 w 2332342"/>
                  <a:gd name="connsiteY1" fmla="*/ 143906 h 723299"/>
                  <a:gd name="connsiteX2" fmla="*/ 393620 w 2332342"/>
                  <a:gd name="connsiteY2" fmla="*/ 129398 h 723299"/>
                  <a:gd name="connsiteX3" fmla="*/ 412942 w 2332342"/>
                  <a:gd name="connsiteY3" fmla="*/ 151544 h 723299"/>
                  <a:gd name="connsiteX4" fmla="*/ 568966 w 2332342"/>
                  <a:gd name="connsiteY4" fmla="*/ 85345 h 723299"/>
                  <a:gd name="connsiteX5" fmla="*/ 606980 w 2332342"/>
                  <a:gd name="connsiteY5" fmla="*/ 45578 h 723299"/>
                  <a:gd name="connsiteX6" fmla="*/ 639365 w 2332342"/>
                  <a:gd name="connsiteY6" fmla="*/ 30338 h 723299"/>
                  <a:gd name="connsiteX7" fmla="*/ 680918 w 2332342"/>
                  <a:gd name="connsiteY7" fmla="*/ 44117 h 723299"/>
                  <a:gd name="connsiteX8" fmla="*/ 748071 w 2332342"/>
                  <a:gd name="connsiteY8" fmla="*/ 11430 h 723299"/>
                  <a:gd name="connsiteX9" fmla="*/ 775335 w 2332342"/>
                  <a:gd name="connsiteY9" fmla="*/ 9066 h 723299"/>
                  <a:gd name="connsiteX10" fmla="*/ 789263 w 2332342"/>
                  <a:gd name="connsiteY10" fmla="*/ 0 h 723299"/>
                  <a:gd name="connsiteX11" fmla="*/ 856416 w 2332342"/>
                  <a:gd name="connsiteY11" fmla="*/ 30782 h 723299"/>
                  <a:gd name="connsiteX12" fmla="*/ 899788 w 2332342"/>
                  <a:gd name="connsiteY12" fmla="*/ 20575 h 723299"/>
                  <a:gd name="connsiteX13" fmla="*/ 926272 w 2332342"/>
                  <a:gd name="connsiteY13" fmla="*/ 41054 h 723299"/>
                  <a:gd name="connsiteX14" fmla="*/ 976582 w 2332342"/>
                  <a:gd name="connsiteY14" fmla="*/ 8651 h 723299"/>
                  <a:gd name="connsiteX15" fmla="*/ 1055608 w 2332342"/>
                  <a:gd name="connsiteY15" fmla="*/ 84472 h 723299"/>
                  <a:gd name="connsiteX16" fmla="*/ 1073705 w 2332342"/>
                  <a:gd name="connsiteY16" fmla="*/ 137019 h 723299"/>
                  <a:gd name="connsiteX17" fmla="*/ 1128982 w 2332342"/>
                  <a:gd name="connsiteY17" fmla="*/ 158388 h 723299"/>
                  <a:gd name="connsiteX18" fmla="*/ 1177972 w 2332342"/>
                  <a:gd name="connsiteY18" fmla="*/ 213681 h 723299"/>
                  <a:gd name="connsiteX19" fmla="*/ 1202736 w 2332342"/>
                  <a:gd name="connsiteY19" fmla="*/ 217490 h 723299"/>
                  <a:gd name="connsiteX20" fmla="*/ 1326561 w 2332342"/>
                  <a:gd name="connsiteY20" fmla="*/ 192725 h 723299"/>
                  <a:gd name="connsiteX21" fmla="*/ 1404667 w 2332342"/>
                  <a:gd name="connsiteY21" fmla="*/ 158436 h 723299"/>
                  <a:gd name="connsiteX22" fmla="*/ 1452291 w 2332342"/>
                  <a:gd name="connsiteY22" fmla="*/ 164150 h 723299"/>
                  <a:gd name="connsiteX23" fmla="*/ 1465627 w 2332342"/>
                  <a:gd name="connsiteY23" fmla="*/ 143195 h 723299"/>
                  <a:gd name="connsiteX24" fmla="*/ 1528492 w 2332342"/>
                  <a:gd name="connsiteY24" fmla="*/ 156531 h 723299"/>
                  <a:gd name="connsiteX25" fmla="*/ 1574212 w 2332342"/>
                  <a:gd name="connsiteY25" fmla="*/ 129861 h 723299"/>
                  <a:gd name="connsiteX26" fmla="*/ 1602787 w 2332342"/>
                  <a:gd name="connsiteY26" fmla="*/ 152720 h 723299"/>
                  <a:gd name="connsiteX27" fmla="*/ 1694227 w 2332342"/>
                  <a:gd name="connsiteY27" fmla="*/ 156531 h 723299"/>
                  <a:gd name="connsiteX28" fmla="*/ 1709467 w 2332342"/>
                  <a:gd name="connsiteY28" fmla="*/ 167960 h 723299"/>
                  <a:gd name="connsiteX29" fmla="*/ 1724707 w 2332342"/>
                  <a:gd name="connsiteY29" fmla="*/ 158435 h 723299"/>
                  <a:gd name="connsiteX30" fmla="*/ 2239054 w 2332342"/>
                  <a:gd name="connsiteY30" fmla="*/ 86046 h 723299"/>
                  <a:gd name="connsiteX31" fmla="*/ 2311445 w 2332342"/>
                  <a:gd name="connsiteY31" fmla="*/ 211775 h 723299"/>
                  <a:gd name="connsiteX32" fmla="*/ 2069509 w 2332342"/>
                  <a:gd name="connsiteY32" fmla="*/ 255591 h 723299"/>
                  <a:gd name="connsiteX33" fmla="*/ 1909490 w 2332342"/>
                  <a:gd name="connsiteY33" fmla="*/ 253686 h 723299"/>
                  <a:gd name="connsiteX34" fmla="*/ 1859961 w 2332342"/>
                  <a:gd name="connsiteY34" fmla="*/ 318455 h 723299"/>
                  <a:gd name="connsiteX35" fmla="*/ 1863771 w 2332342"/>
                  <a:gd name="connsiteY35" fmla="*/ 341315 h 723299"/>
                  <a:gd name="connsiteX36" fmla="*/ 1806622 w 2332342"/>
                  <a:gd name="connsiteY36" fmla="*/ 329885 h 723299"/>
                  <a:gd name="connsiteX37" fmla="*/ 1787570 w 2332342"/>
                  <a:gd name="connsiteY37" fmla="*/ 352746 h 723299"/>
                  <a:gd name="connsiteX38" fmla="*/ 1755185 w 2332342"/>
                  <a:gd name="connsiteY38" fmla="*/ 350841 h 723299"/>
                  <a:gd name="connsiteX39" fmla="*/ 1680890 w 2332342"/>
                  <a:gd name="connsiteY39" fmla="*/ 413706 h 723299"/>
                  <a:gd name="connsiteX40" fmla="*/ 1498010 w 2332342"/>
                  <a:gd name="connsiteY40" fmla="*/ 470856 h 723299"/>
                  <a:gd name="connsiteX41" fmla="*/ 1433240 w 2332342"/>
                  <a:gd name="connsiteY41" fmla="*/ 474666 h 723299"/>
                  <a:gd name="connsiteX42" fmla="*/ 1200830 w 2332342"/>
                  <a:gd name="connsiteY42" fmla="*/ 543246 h 723299"/>
                  <a:gd name="connsiteX43" fmla="*/ 1181779 w 2332342"/>
                  <a:gd name="connsiteY43" fmla="*/ 569916 h 723299"/>
                  <a:gd name="connsiteX44" fmla="*/ 1145584 w 2332342"/>
                  <a:gd name="connsiteY44" fmla="*/ 554676 h 723299"/>
                  <a:gd name="connsiteX45" fmla="*/ 1052240 w 2332342"/>
                  <a:gd name="connsiteY45" fmla="*/ 630876 h 723299"/>
                  <a:gd name="connsiteX46" fmla="*/ 1027475 w 2332342"/>
                  <a:gd name="connsiteY46" fmla="*/ 646116 h 723299"/>
                  <a:gd name="connsiteX47" fmla="*/ 1000805 w 2332342"/>
                  <a:gd name="connsiteY47" fmla="*/ 547056 h 723299"/>
                  <a:gd name="connsiteX48" fmla="*/ 974134 w 2332342"/>
                  <a:gd name="connsiteY48" fmla="*/ 545151 h 723299"/>
                  <a:gd name="connsiteX49" fmla="*/ 901744 w 2332342"/>
                  <a:gd name="connsiteY49" fmla="*/ 600396 h 723299"/>
                  <a:gd name="connsiteX50" fmla="*/ 838880 w 2332342"/>
                  <a:gd name="connsiteY50" fmla="*/ 497526 h 723299"/>
                  <a:gd name="connsiteX51" fmla="*/ 840787 w 2332342"/>
                  <a:gd name="connsiteY51" fmla="*/ 529910 h 723299"/>
                  <a:gd name="connsiteX52" fmla="*/ 876982 w 2332342"/>
                  <a:gd name="connsiteY52" fmla="*/ 627066 h 723299"/>
                  <a:gd name="connsiteX53" fmla="*/ 791764 w 2332342"/>
                  <a:gd name="connsiteY53" fmla="*/ 588503 h 723299"/>
                  <a:gd name="connsiteX54" fmla="*/ 768905 w 2332342"/>
                  <a:gd name="connsiteY54" fmla="*/ 577074 h 723299"/>
                  <a:gd name="connsiteX55" fmla="*/ 744140 w 2332342"/>
                  <a:gd name="connsiteY55" fmla="*/ 592314 h 723299"/>
                  <a:gd name="connsiteX56" fmla="*/ 723185 w 2332342"/>
                  <a:gd name="connsiteY56" fmla="*/ 582789 h 723299"/>
                  <a:gd name="connsiteX57" fmla="*/ 698420 w 2332342"/>
                  <a:gd name="connsiteY57" fmla="*/ 605649 h 723299"/>
                  <a:gd name="connsiteX58" fmla="*/ 643175 w 2332342"/>
                  <a:gd name="connsiteY58" fmla="*/ 596124 h 723299"/>
                  <a:gd name="connsiteX59" fmla="*/ 572690 w 2332342"/>
                  <a:gd name="connsiteY59" fmla="*/ 634224 h 723299"/>
                  <a:gd name="connsiteX60" fmla="*/ 542210 w 2332342"/>
                  <a:gd name="connsiteY60" fmla="*/ 628509 h 723299"/>
                  <a:gd name="connsiteX61" fmla="*/ 519350 w 2332342"/>
                  <a:gd name="connsiteY61" fmla="*/ 647559 h 723299"/>
                  <a:gd name="connsiteX62" fmla="*/ 484554 w 2332342"/>
                  <a:gd name="connsiteY62" fmla="*/ 653736 h 723299"/>
                  <a:gd name="connsiteX63" fmla="*/ 414575 w 2332342"/>
                  <a:gd name="connsiteY63" fmla="*/ 693279 h 723299"/>
                  <a:gd name="connsiteX64" fmla="*/ 396924 w 2332342"/>
                  <a:gd name="connsiteY64" fmla="*/ 668976 h 723299"/>
                  <a:gd name="connsiteX65" fmla="*/ 351710 w 2332342"/>
                  <a:gd name="connsiteY65" fmla="*/ 641844 h 723299"/>
                  <a:gd name="connsiteX66" fmla="*/ 284529 w 2332342"/>
                  <a:gd name="connsiteY66" fmla="*/ 651831 h 723299"/>
                  <a:gd name="connsiteX67" fmla="*/ 229042 w 2332342"/>
                  <a:gd name="connsiteY67" fmla="*/ 640335 h 723299"/>
                  <a:gd name="connsiteX68" fmla="*/ 160648 w 2332342"/>
                  <a:gd name="connsiteY68" fmla="*/ 664624 h 723299"/>
                  <a:gd name="connsiteX69" fmla="*/ 130611 w 2332342"/>
                  <a:gd name="connsiteY69" fmla="*/ 644892 h 723299"/>
                  <a:gd name="connsiteX70" fmla="*/ 23453 w 2332342"/>
                  <a:gd name="connsiteY70" fmla="*/ 723299 h 723299"/>
                  <a:gd name="connsiteX71" fmla="*/ 0 w 2332342"/>
                  <a:gd name="connsiteY71" fmla="*/ 685658 h 723299"/>
                  <a:gd name="connsiteX72" fmla="*/ 66081 w 2332342"/>
                  <a:gd name="connsiteY72" fmla="*/ 258479 h 723299"/>
                  <a:gd name="connsiteX73" fmla="*/ 94621 w 2332342"/>
                  <a:gd name="connsiteY73" fmla="*/ 175039 h 723299"/>
                  <a:gd name="connsiteX74" fmla="*/ 92902 w 2332342"/>
                  <a:gd name="connsiteY74" fmla="*/ 152655 h 723299"/>
                  <a:gd name="connsiteX75" fmla="*/ 198802 w 2332342"/>
                  <a:gd name="connsiteY75" fmla="*/ 91713 h 723299"/>
                  <a:gd name="connsiteX76" fmla="*/ 359806 w 2332342"/>
                  <a:gd name="connsiteY76" fmla="*/ 130192 h 723299"/>
                  <a:gd name="connsiteX0" fmla="*/ 359806 w 2261993"/>
                  <a:gd name="connsiteY0" fmla="*/ 130192 h 723299"/>
                  <a:gd name="connsiteX1" fmla="*/ 372157 w 2261993"/>
                  <a:gd name="connsiteY1" fmla="*/ 143906 h 723299"/>
                  <a:gd name="connsiteX2" fmla="*/ 393620 w 2261993"/>
                  <a:gd name="connsiteY2" fmla="*/ 129398 h 723299"/>
                  <a:gd name="connsiteX3" fmla="*/ 412942 w 2261993"/>
                  <a:gd name="connsiteY3" fmla="*/ 151544 h 723299"/>
                  <a:gd name="connsiteX4" fmla="*/ 568966 w 2261993"/>
                  <a:gd name="connsiteY4" fmla="*/ 85345 h 723299"/>
                  <a:gd name="connsiteX5" fmla="*/ 606980 w 2261993"/>
                  <a:gd name="connsiteY5" fmla="*/ 45578 h 723299"/>
                  <a:gd name="connsiteX6" fmla="*/ 639365 w 2261993"/>
                  <a:gd name="connsiteY6" fmla="*/ 30338 h 723299"/>
                  <a:gd name="connsiteX7" fmla="*/ 680918 w 2261993"/>
                  <a:gd name="connsiteY7" fmla="*/ 44117 h 723299"/>
                  <a:gd name="connsiteX8" fmla="*/ 748071 w 2261993"/>
                  <a:gd name="connsiteY8" fmla="*/ 11430 h 723299"/>
                  <a:gd name="connsiteX9" fmla="*/ 775335 w 2261993"/>
                  <a:gd name="connsiteY9" fmla="*/ 9066 h 723299"/>
                  <a:gd name="connsiteX10" fmla="*/ 789263 w 2261993"/>
                  <a:gd name="connsiteY10" fmla="*/ 0 h 723299"/>
                  <a:gd name="connsiteX11" fmla="*/ 856416 w 2261993"/>
                  <a:gd name="connsiteY11" fmla="*/ 30782 h 723299"/>
                  <a:gd name="connsiteX12" fmla="*/ 899788 w 2261993"/>
                  <a:gd name="connsiteY12" fmla="*/ 20575 h 723299"/>
                  <a:gd name="connsiteX13" fmla="*/ 926272 w 2261993"/>
                  <a:gd name="connsiteY13" fmla="*/ 41054 h 723299"/>
                  <a:gd name="connsiteX14" fmla="*/ 976582 w 2261993"/>
                  <a:gd name="connsiteY14" fmla="*/ 8651 h 723299"/>
                  <a:gd name="connsiteX15" fmla="*/ 1055608 w 2261993"/>
                  <a:gd name="connsiteY15" fmla="*/ 84472 h 723299"/>
                  <a:gd name="connsiteX16" fmla="*/ 1073705 w 2261993"/>
                  <a:gd name="connsiteY16" fmla="*/ 137019 h 723299"/>
                  <a:gd name="connsiteX17" fmla="*/ 1128982 w 2261993"/>
                  <a:gd name="connsiteY17" fmla="*/ 158388 h 723299"/>
                  <a:gd name="connsiteX18" fmla="*/ 1177972 w 2261993"/>
                  <a:gd name="connsiteY18" fmla="*/ 213681 h 723299"/>
                  <a:gd name="connsiteX19" fmla="*/ 1202736 w 2261993"/>
                  <a:gd name="connsiteY19" fmla="*/ 217490 h 723299"/>
                  <a:gd name="connsiteX20" fmla="*/ 1326561 w 2261993"/>
                  <a:gd name="connsiteY20" fmla="*/ 192725 h 723299"/>
                  <a:gd name="connsiteX21" fmla="*/ 1404667 w 2261993"/>
                  <a:gd name="connsiteY21" fmla="*/ 158436 h 723299"/>
                  <a:gd name="connsiteX22" fmla="*/ 1452291 w 2261993"/>
                  <a:gd name="connsiteY22" fmla="*/ 164150 h 723299"/>
                  <a:gd name="connsiteX23" fmla="*/ 1465627 w 2261993"/>
                  <a:gd name="connsiteY23" fmla="*/ 143195 h 723299"/>
                  <a:gd name="connsiteX24" fmla="*/ 1528492 w 2261993"/>
                  <a:gd name="connsiteY24" fmla="*/ 156531 h 723299"/>
                  <a:gd name="connsiteX25" fmla="*/ 1574212 w 2261993"/>
                  <a:gd name="connsiteY25" fmla="*/ 129861 h 723299"/>
                  <a:gd name="connsiteX26" fmla="*/ 1602787 w 2261993"/>
                  <a:gd name="connsiteY26" fmla="*/ 152720 h 723299"/>
                  <a:gd name="connsiteX27" fmla="*/ 1694227 w 2261993"/>
                  <a:gd name="connsiteY27" fmla="*/ 156531 h 723299"/>
                  <a:gd name="connsiteX28" fmla="*/ 1709467 w 2261993"/>
                  <a:gd name="connsiteY28" fmla="*/ 167960 h 723299"/>
                  <a:gd name="connsiteX29" fmla="*/ 1724707 w 2261993"/>
                  <a:gd name="connsiteY29" fmla="*/ 158435 h 723299"/>
                  <a:gd name="connsiteX30" fmla="*/ 2239054 w 2261993"/>
                  <a:gd name="connsiteY30" fmla="*/ 86046 h 723299"/>
                  <a:gd name="connsiteX31" fmla="*/ 2136185 w 2261993"/>
                  <a:gd name="connsiteY31" fmla="*/ 187010 h 723299"/>
                  <a:gd name="connsiteX32" fmla="*/ 2069509 w 2261993"/>
                  <a:gd name="connsiteY32" fmla="*/ 255591 h 723299"/>
                  <a:gd name="connsiteX33" fmla="*/ 1909490 w 2261993"/>
                  <a:gd name="connsiteY33" fmla="*/ 253686 h 723299"/>
                  <a:gd name="connsiteX34" fmla="*/ 1859961 w 2261993"/>
                  <a:gd name="connsiteY34" fmla="*/ 318455 h 723299"/>
                  <a:gd name="connsiteX35" fmla="*/ 1863771 w 2261993"/>
                  <a:gd name="connsiteY35" fmla="*/ 341315 h 723299"/>
                  <a:gd name="connsiteX36" fmla="*/ 1806622 w 2261993"/>
                  <a:gd name="connsiteY36" fmla="*/ 329885 h 723299"/>
                  <a:gd name="connsiteX37" fmla="*/ 1787570 w 2261993"/>
                  <a:gd name="connsiteY37" fmla="*/ 352746 h 723299"/>
                  <a:gd name="connsiteX38" fmla="*/ 1755185 w 2261993"/>
                  <a:gd name="connsiteY38" fmla="*/ 350841 h 723299"/>
                  <a:gd name="connsiteX39" fmla="*/ 1680890 w 2261993"/>
                  <a:gd name="connsiteY39" fmla="*/ 413706 h 723299"/>
                  <a:gd name="connsiteX40" fmla="*/ 1498010 w 2261993"/>
                  <a:gd name="connsiteY40" fmla="*/ 470856 h 723299"/>
                  <a:gd name="connsiteX41" fmla="*/ 1433240 w 2261993"/>
                  <a:gd name="connsiteY41" fmla="*/ 474666 h 723299"/>
                  <a:gd name="connsiteX42" fmla="*/ 1200830 w 2261993"/>
                  <a:gd name="connsiteY42" fmla="*/ 543246 h 723299"/>
                  <a:gd name="connsiteX43" fmla="*/ 1181779 w 2261993"/>
                  <a:gd name="connsiteY43" fmla="*/ 569916 h 723299"/>
                  <a:gd name="connsiteX44" fmla="*/ 1145584 w 2261993"/>
                  <a:gd name="connsiteY44" fmla="*/ 554676 h 723299"/>
                  <a:gd name="connsiteX45" fmla="*/ 1052240 w 2261993"/>
                  <a:gd name="connsiteY45" fmla="*/ 630876 h 723299"/>
                  <a:gd name="connsiteX46" fmla="*/ 1027475 w 2261993"/>
                  <a:gd name="connsiteY46" fmla="*/ 646116 h 723299"/>
                  <a:gd name="connsiteX47" fmla="*/ 1000805 w 2261993"/>
                  <a:gd name="connsiteY47" fmla="*/ 547056 h 723299"/>
                  <a:gd name="connsiteX48" fmla="*/ 974134 w 2261993"/>
                  <a:gd name="connsiteY48" fmla="*/ 545151 h 723299"/>
                  <a:gd name="connsiteX49" fmla="*/ 901744 w 2261993"/>
                  <a:gd name="connsiteY49" fmla="*/ 600396 h 723299"/>
                  <a:gd name="connsiteX50" fmla="*/ 838880 w 2261993"/>
                  <a:gd name="connsiteY50" fmla="*/ 497526 h 723299"/>
                  <a:gd name="connsiteX51" fmla="*/ 840787 w 2261993"/>
                  <a:gd name="connsiteY51" fmla="*/ 529910 h 723299"/>
                  <a:gd name="connsiteX52" fmla="*/ 876982 w 2261993"/>
                  <a:gd name="connsiteY52" fmla="*/ 627066 h 723299"/>
                  <a:gd name="connsiteX53" fmla="*/ 791764 w 2261993"/>
                  <a:gd name="connsiteY53" fmla="*/ 588503 h 723299"/>
                  <a:gd name="connsiteX54" fmla="*/ 768905 w 2261993"/>
                  <a:gd name="connsiteY54" fmla="*/ 577074 h 723299"/>
                  <a:gd name="connsiteX55" fmla="*/ 744140 w 2261993"/>
                  <a:gd name="connsiteY55" fmla="*/ 592314 h 723299"/>
                  <a:gd name="connsiteX56" fmla="*/ 723185 w 2261993"/>
                  <a:gd name="connsiteY56" fmla="*/ 582789 h 723299"/>
                  <a:gd name="connsiteX57" fmla="*/ 698420 w 2261993"/>
                  <a:gd name="connsiteY57" fmla="*/ 605649 h 723299"/>
                  <a:gd name="connsiteX58" fmla="*/ 643175 w 2261993"/>
                  <a:gd name="connsiteY58" fmla="*/ 596124 h 723299"/>
                  <a:gd name="connsiteX59" fmla="*/ 572690 w 2261993"/>
                  <a:gd name="connsiteY59" fmla="*/ 634224 h 723299"/>
                  <a:gd name="connsiteX60" fmla="*/ 542210 w 2261993"/>
                  <a:gd name="connsiteY60" fmla="*/ 628509 h 723299"/>
                  <a:gd name="connsiteX61" fmla="*/ 519350 w 2261993"/>
                  <a:gd name="connsiteY61" fmla="*/ 647559 h 723299"/>
                  <a:gd name="connsiteX62" fmla="*/ 484554 w 2261993"/>
                  <a:gd name="connsiteY62" fmla="*/ 653736 h 723299"/>
                  <a:gd name="connsiteX63" fmla="*/ 414575 w 2261993"/>
                  <a:gd name="connsiteY63" fmla="*/ 693279 h 723299"/>
                  <a:gd name="connsiteX64" fmla="*/ 396924 w 2261993"/>
                  <a:gd name="connsiteY64" fmla="*/ 668976 h 723299"/>
                  <a:gd name="connsiteX65" fmla="*/ 351710 w 2261993"/>
                  <a:gd name="connsiteY65" fmla="*/ 641844 h 723299"/>
                  <a:gd name="connsiteX66" fmla="*/ 284529 w 2261993"/>
                  <a:gd name="connsiteY66" fmla="*/ 651831 h 723299"/>
                  <a:gd name="connsiteX67" fmla="*/ 229042 w 2261993"/>
                  <a:gd name="connsiteY67" fmla="*/ 640335 h 723299"/>
                  <a:gd name="connsiteX68" fmla="*/ 160648 w 2261993"/>
                  <a:gd name="connsiteY68" fmla="*/ 664624 h 723299"/>
                  <a:gd name="connsiteX69" fmla="*/ 130611 w 2261993"/>
                  <a:gd name="connsiteY69" fmla="*/ 644892 h 723299"/>
                  <a:gd name="connsiteX70" fmla="*/ 23453 w 2261993"/>
                  <a:gd name="connsiteY70" fmla="*/ 723299 h 723299"/>
                  <a:gd name="connsiteX71" fmla="*/ 0 w 2261993"/>
                  <a:gd name="connsiteY71" fmla="*/ 685658 h 723299"/>
                  <a:gd name="connsiteX72" fmla="*/ 66081 w 2261993"/>
                  <a:gd name="connsiteY72" fmla="*/ 258479 h 723299"/>
                  <a:gd name="connsiteX73" fmla="*/ 94621 w 2261993"/>
                  <a:gd name="connsiteY73" fmla="*/ 175039 h 723299"/>
                  <a:gd name="connsiteX74" fmla="*/ 92902 w 2261993"/>
                  <a:gd name="connsiteY74" fmla="*/ 152655 h 723299"/>
                  <a:gd name="connsiteX75" fmla="*/ 198802 w 2261993"/>
                  <a:gd name="connsiteY75" fmla="*/ 91713 h 723299"/>
                  <a:gd name="connsiteX76" fmla="*/ 359806 w 2261993"/>
                  <a:gd name="connsiteY76" fmla="*/ 130192 h 723299"/>
                  <a:gd name="connsiteX0" fmla="*/ 359806 w 2261993"/>
                  <a:gd name="connsiteY0" fmla="*/ 130192 h 723299"/>
                  <a:gd name="connsiteX1" fmla="*/ 372157 w 2261993"/>
                  <a:gd name="connsiteY1" fmla="*/ 143906 h 723299"/>
                  <a:gd name="connsiteX2" fmla="*/ 393620 w 2261993"/>
                  <a:gd name="connsiteY2" fmla="*/ 129398 h 723299"/>
                  <a:gd name="connsiteX3" fmla="*/ 412942 w 2261993"/>
                  <a:gd name="connsiteY3" fmla="*/ 151544 h 723299"/>
                  <a:gd name="connsiteX4" fmla="*/ 568966 w 2261993"/>
                  <a:gd name="connsiteY4" fmla="*/ 85345 h 723299"/>
                  <a:gd name="connsiteX5" fmla="*/ 606980 w 2261993"/>
                  <a:gd name="connsiteY5" fmla="*/ 45578 h 723299"/>
                  <a:gd name="connsiteX6" fmla="*/ 639365 w 2261993"/>
                  <a:gd name="connsiteY6" fmla="*/ 30338 h 723299"/>
                  <a:gd name="connsiteX7" fmla="*/ 680918 w 2261993"/>
                  <a:gd name="connsiteY7" fmla="*/ 44117 h 723299"/>
                  <a:gd name="connsiteX8" fmla="*/ 748071 w 2261993"/>
                  <a:gd name="connsiteY8" fmla="*/ 11430 h 723299"/>
                  <a:gd name="connsiteX9" fmla="*/ 775335 w 2261993"/>
                  <a:gd name="connsiteY9" fmla="*/ 9066 h 723299"/>
                  <a:gd name="connsiteX10" fmla="*/ 789263 w 2261993"/>
                  <a:gd name="connsiteY10" fmla="*/ 0 h 723299"/>
                  <a:gd name="connsiteX11" fmla="*/ 856416 w 2261993"/>
                  <a:gd name="connsiteY11" fmla="*/ 30782 h 723299"/>
                  <a:gd name="connsiteX12" fmla="*/ 899788 w 2261993"/>
                  <a:gd name="connsiteY12" fmla="*/ 20575 h 723299"/>
                  <a:gd name="connsiteX13" fmla="*/ 926272 w 2261993"/>
                  <a:gd name="connsiteY13" fmla="*/ 41054 h 723299"/>
                  <a:gd name="connsiteX14" fmla="*/ 976582 w 2261993"/>
                  <a:gd name="connsiteY14" fmla="*/ 8651 h 723299"/>
                  <a:gd name="connsiteX15" fmla="*/ 1055608 w 2261993"/>
                  <a:gd name="connsiteY15" fmla="*/ 84472 h 723299"/>
                  <a:gd name="connsiteX16" fmla="*/ 1073705 w 2261993"/>
                  <a:gd name="connsiteY16" fmla="*/ 137019 h 723299"/>
                  <a:gd name="connsiteX17" fmla="*/ 1128982 w 2261993"/>
                  <a:gd name="connsiteY17" fmla="*/ 158388 h 723299"/>
                  <a:gd name="connsiteX18" fmla="*/ 1177972 w 2261993"/>
                  <a:gd name="connsiteY18" fmla="*/ 213681 h 723299"/>
                  <a:gd name="connsiteX19" fmla="*/ 1202736 w 2261993"/>
                  <a:gd name="connsiteY19" fmla="*/ 217490 h 723299"/>
                  <a:gd name="connsiteX20" fmla="*/ 1326561 w 2261993"/>
                  <a:gd name="connsiteY20" fmla="*/ 192725 h 723299"/>
                  <a:gd name="connsiteX21" fmla="*/ 1404667 w 2261993"/>
                  <a:gd name="connsiteY21" fmla="*/ 158436 h 723299"/>
                  <a:gd name="connsiteX22" fmla="*/ 1452291 w 2261993"/>
                  <a:gd name="connsiteY22" fmla="*/ 164150 h 723299"/>
                  <a:gd name="connsiteX23" fmla="*/ 1465627 w 2261993"/>
                  <a:gd name="connsiteY23" fmla="*/ 143195 h 723299"/>
                  <a:gd name="connsiteX24" fmla="*/ 1528492 w 2261993"/>
                  <a:gd name="connsiteY24" fmla="*/ 156531 h 723299"/>
                  <a:gd name="connsiteX25" fmla="*/ 1574212 w 2261993"/>
                  <a:gd name="connsiteY25" fmla="*/ 129861 h 723299"/>
                  <a:gd name="connsiteX26" fmla="*/ 1602787 w 2261993"/>
                  <a:gd name="connsiteY26" fmla="*/ 152720 h 723299"/>
                  <a:gd name="connsiteX27" fmla="*/ 1694227 w 2261993"/>
                  <a:gd name="connsiteY27" fmla="*/ 156531 h 723299"/>
                  <a:gd name="connsiteX28" fmla="*/ 1709467 w 2261993"/>
                  <a:gd name="connsiteY28" fmla="*/ 167960 h 723299"/>
                  <a:gd name="connsiteX29" fmla="*/ 1724707 w 2261993"/>
                  <a:gd name="connsiteY29" fmla="*/ 158435 h 723299"/>
                  <a:gd name="connsiteX30" fmla="*/ 2239054 w 2261993"/>
                  <a:gd name="connsiteY30" fmla="*/ 86046 h 723299"/>
                  <a:gd name="connsiteX31" fmla="*/ 2136185 w 2261993"/>
                  <a:gd name="connsiteY31" fmla="*/ 187010 h 723299"/>
                  <a:gd name="connsiteX32" fmla="*/ 2069509 w 2261993"/>
                  <a:gd name="connsiteY32" fmla="*/ 255591 h 723299"/>
                  <a:gd name="connsiteX33" fmla="*/ 1909490 w 2261993"/>
                  <a:gd name="connsiteY33" fmla="*/ 253686 h 723299"/>
                  <a:gd name="connsiteX34" fmla="*/ 1859961 w 2261993"/>
                  <a:gd name="connsiteY34" fmla="*/ 318455 h 723299"/>
                  <a:gd name="connsiteX35" fmla="*/ 1863771 w 2261993"/>
                  <a:gd name="connsiteY35" fmla="*/ 341315 h 723299"/>
                  <a:gd name="connsiteX36" fmla="*/ 1806622 w 2261993"/>
                  <a:gd name="connsiteY36" fmla="*/ 329885 h 723299"/>
                  <a:gd name="connsiteX37" fmla="*/ 1787570 w 2261993"/>
                  <a:gd name="connsiteY37" fmla="*/ 352746 h 723299"/>
                  <a:gd name="connsiteX38" fmla="*/ 1755185 w 2261993"/>
                  <a:gd name="connsiteY38" fmla="*/ 350841 h 723299"/>
                  <a:gd name="connsiteX39" fmla="*/ 1680890 w 2261993"/>
                  <a:gd name="connsiteY39" fmla="*/ 413706 h 723299"/>
                  <a:gd name="connsiteX40" fmla="*/ 1498010 w 2261993"/>
                  <a:gd name="connsiteY40" fmla="*/ 470856 h 723299"/>
                  <a:gd name="connsiteX41" fmla="*/ 1433240 w 2261993"/>
                  <a:gd name="connsiteY41" fmla="*/ 474666 h 723299"/>
                  <a:gd name="connsiteX42" fmla="*/ 1200830 w 2261993"/>
                  <a:gd name="connsiteY42" fmla="*/ 543246 h 723299"/>
                  <a:gd name="connsiteX43" fmla="*/ 1181779 w 2261993"/>
                  <a:gd name="connsiteY43" fmla="*/ 569916 h 723299"/>
                  <a:gd name="connsiteX44" fmla="*/ 1145584 w 2261993"/>
                  <a:gd name="connsiteY44" fmla="*/ 554676 h 723299"/>
                  <a:gd name="connsiteX45" fmla="*/ 1052240 w 2261993"/>
                  <a:gd name="connsiteY45" fmla="*/ 630876 h 723299"/>
                  <a:gd name="connsiteX46" fmla="*/ 1027475 w 2261993"/>
                  <a:gd name="connsiteY46" fmla="*/ 646116 h 723299"/>
                  <a:gd name="connsiteX47" fmla="*/ 1000805 w 2261993"/>
                  <a:gd name="connsiteY47" fmla="*/ 547056 h 723299"/>
                  <a:gd name="connsiteX48" fmla="*/ 974134 w 2261993"/>
                  <a:gd name="connsiteY48" fmla="*/ 545151 h 723299"/>
                  <a:gd name="connsiteX49" fmla="*/ 901744 w 2261993"/>
                  <a:gd name="connsiteY49" fmla="*/ 600396 h 723299"/>
                  <a:gd name="connsiteX50" fmla="*/ 838880 w 2261993"/>
                  <a:gd name="connsiteY50" fmla="*/ 497526 h 723299"/>
                  <a:gd name="connsiteX51" fmla="*/ 840787 w 2261993"/>
                  <a:gd name="connsiteY51" fmla="*/ 529910 h 723299"/>
                  <a:gd name="connsiteX52" fmla="*/ 876982 w 2261993"/>
                  <a:gd name="connsiteY52" fmla="*/ 627066 h 723299"/>
                  <a:gd name="connsiteX53" fmla="*/ 791764 w 2261993"/>
                  <a:gd name="connsiteY53" fmla="*/ 588503 h 723299"/>
                  <a:gd name="connsiteX54" fmla="*/ 768905 w 2261993"/>
                  <a:gd name="connsiteY54" fmla="*/ 577074 h 723299"/>
                  <a:gd name="connsiteX55" fmla="*/ 744140 w 2261993"/>
                  <a:gd name="connsiteY55" fmla="*/ 592314 h 723299"/>
                  <a:gd name="connsiteX56" fmla="*/ 723185 w 2261993"/>
                  <a:gd name="connsiteY56" fmla="*/ 582789 h 723299"/>
                  <a:gd name="connsiteX57" fmla="*/ 698420 w 2261993"/>
                  <a:gd name="connsiteY57" fmla="*/ 605649 h 723299"/>
                  <a:gd name="connsiteX58" fmla="*/ 643175 w 2261993"/>
                  <a:gd name="connsiteY58" fmla="*/ 596124 h 723299"/>
                  <a:gd name="connsiteX59" fmla="*/ 572690 w 2261993"/>
                  <a:gd name="connsiteY59" fmla="*/ 634224 h 723299"/>
                  <a:gd name="connsiteX60" fmla="*/ 542210 w 2261993"/>
                  <a:gd name="connsiteY60" fmla="*/ 628509 h 723299"/>
                  <a:gd name="connsiteX61" fmla="*/ 519350 w 2261993"/>
                  <a:gd name="connsiteY61" fmla="*/ 647559 h 723299"/>
                  <a:gd name="connsiteX62" fmla="*/ 484554 w 2261993"/>
                  <a:gd name="connsiteY62" fmla="*/ 653736 h 723299"/>
                  <a:gd name="connsiteX63" fmla="*/ 414575 w 2261993"/>
                  <a:gd name="connsiteY63" fmla="*/ 693279 h 723299"/>
                  <a:gd name="connsiteX64" fmla="*/ 396924 w 2261993"/>
                  <a:gd name="connsiteY64" fmla="*/ 668976 h 723299"/>
                  <a:gd name="connsiteX65" fmla="*/ 351710 w 2261993"/>
                  <a:gd name="connsiteY65" fmla="*/ 641844 h 723299"/>
                  <a:gd name="connsiteX66" fmla="*/ 284529 w 2261993"/>
                  <a:gd name="connsiteY66" fmla="*/ 651831 h 723299"/>
                  <a:gd name="connsiteX67" fmla="*/ 229042 w 2261993"/>
                  <a:gd name="connsiteY67" fmla="*/ 640335 h 723299"/>
                  <a:gd name="connsiteX68" fmla="*/ 160648 w 2261993"/>
                  <a:gd name="connsiteY68" fmla="*/ 664624 h 723299"/>
                  <a:gd name="connsiteX69" fmla="*/ 130611 w 2261993"/>
                  <a:gd name="connsiteY69" fmla="*/ 644892 h 723299"/>
                  <a:gd name="connsiteX70" fmla="*/ 23453 w 2261993"/>
                  <a:gd name="connsiteY70" fmla="*/ 723299 h 723299"/>
                  <a:gd name="connsiteX71" fmla="*/ 0 w 2261993"/>
                  <a:gd name="connsiteY71" fmla="*/ 685658 h 723299"/>
                  <a:gd name="connsiteX72" fmla="*/ 66081 w 2261993"/>
                  <a:gd name="connsiteY72" fmla="*/ 258479 h 723299"/>
                  <a:gd name="connsiteX73" fmla="*/ 94621 w 2261993"/>
                  <a:gd name="connsiteY73" fmla="*/ 175039 h 723299"/>
                  <a:gd name="connsiteX74" fmla="*/ 92902 w 2261993"/>
                  <a:gd name="connsiteY74" fmla="*/ 152655 h 723299"/>
                  <a:gd name="connsiteX75" fmla="*/ 198802 w 2261993"/>
                  <a:gd name="connsiteY75" fmla="*/ 91713 h 723299"/>
                  <a:gd name="connsiteX76" fmla="*/ 359806 w 2261993"/>
                  <a:gd name="connsiteY76" fmla="*/ 130192 h 723299"/>
                  <a:gd name="connsiteX0" fmla="*/ 359806 w 2261993"/>
                  <a:gd name="connsiteY0" fmla="*/ 130192 h 723299"/>
                  <a:gd name="connsiteX1" fmla="*/ 372157 w 2261993"/>
                  <a:gd name="connsiteY1" fmla="*/ 143906 h 723299"/>
                  <a:gd name="connsiteX2" fmla="*/ 393620 w 2261993"/>
                  <a:gd name="connsiteY2" fmla="*/ 129398 h 723299"/>
                  <a:gd name="connsiteX3" fmla="*/ 412942 w 2261993"/>
                  <a:gd name="connsiteY3" fmla="*/ 151544 h 723299"/>
                  <a:gd name="connsiteX4" fmla="*/ 568966 w 2261993"/>
                  <a:gd name="connsiteY4" fmla="*/ 85345 h 723299"/>
                  <a:gd name="connsiteX5" fmla="*/ 606980 w 2261993"/>
                  <a:gd name="connsiteY5" fmla="*/ 45578 h 723299"/>
                  <a:gd name="connsiteX6" fmla="*/ 639365 w 2261993"/>
                  <a:gd name="connsiteY6" fmla="*/ 30338 h 723299"/>
                  <a:gd name="connsiteX7" fmla="*/ 680918 w 2261993"/>
                  <a:gd name="connsiteY7" fmla="*/ 44117 h 723299"/>
                  <a:gd name="connsiteX8" fmla="*/ 748071 w 2261993"/>
                  <a:gd name="connsiteY8" fmla="*/ 11430 h 723299"/>
                  <a:gd name="connsiteX9" fmla="*/ 775335 w 2261993"/>
                  <a:gd name="connsiteY9" fmla="*/ 9066 h 723299"/>
                  <a:gd name="connsiteX10" fmla="*/ 789263 w 2261993"/>
                  <a:gd name="connsiteY10" fmla="*/ 0 h 723299"/>
                  <a:gd name="connsiteX11" fmla="*/ 856416 w 2261993"/>
                  <a:gd name="connsiteY11" fmla="*/ 30782 h 723299"/>
                  <a:gd name="connsiteX12" fmla="*/ 899788 w 2261993"/>
                  <a:gd name="connsiteY12" fmla="*/ 20575 h 723299"/>
                  <a:gd name="connsiteX13" fmla="*/ 926272 w 2261993"/>
                  <a:gd name="connsiteY13" fmla="*/ 41054 h 723299"/>
                  <a:gd name="connsiteX14" fmla="*/ 976582 w 2261993"/>
                  <a:gd name="connsiteY14" fmla="*/ 8651 h 723299"/>
                  <a:gd name="connsiteX15" fmla="*/ 1055608 w 2261993"/>
                  <a:gd name="connsiteY15" fmla="*/ 84472 h 723299"/>
                  <a:gd name="connsiteX16" fmla="*/ 1073705 w 2261993"/>
                  <a:gd name="connsiteY16" fmla="*/ 137019 h 723299"/>
                  <a:gd name="connsiteX17" fmla="*/ 1128982 w 2261993"/>
                  <a:gd name="connsiteY17" fmla="*/ 158388 h 723299"/>
                  <a:gd name="connsiteX18" fmla="*/ 1177972 w 2261993"/>
                  <a:gd name="connsiteY18" fmla="*/ 213681 h 723299"/>
                  <a:gd name="connsiteX19" fmla="*/ 1202736 w 2261993"/>
                  <a:gd name="connsiteY19" fmla="*/ 217490 h 723299"/>
                  <a:gd name="connsiteX20" fmla="*/ 1326561 w 2261993"/>
                  <a:gd name="connsiteY20" fmla="*/ 192725 h 723299"/>
                  <a:gd name="connsiteX21" fmla="*/ 1404667 w 2261993"/>
                  <a:gd name="connsiteY21" fmla="*/ 158436 h 723299"/>
                  <a:gd name="connsiteX22" fmla="*/ 1452291 w 2261993"/>
                  <a:gd name="connsiteY22" fmla="*/ 164150 h 723299"/>
                  <a:gd name="connsiteX23" fmla="*/ 1465627 w 2261993"/>
                  <a:gd name="connsiteY23" fmla="*/ 143195 h 723299"/>
                  <a:gd name="connsiteX24" fmla="*/ 1528492 w 2261993"/>
                  <a:gd name="connsiteY24" fmla="*/ 156531 h 723299"/>
                  <a:gd name="connsiteX25" fmla="*/ 1574212 w 2261993"/>
                  <a:gd name="connsiteY25" fmla="*/ 129861 h 723299"/>
                  <a:gd name="connsiteX26" fmla="*/ 1602787 w 2261993"/>
                  <a:gd name="connsiteY26" fmla="*/ 152720 h 723299"/>
                  <a:gd name="connsiteX27" fmla="*/ 1694227 w 2261993"/>
                  <a:gd name="connsiteY27" fmla="*/ 156531 h 723299"/>
                  <a:gd name="connsiteX28" fmla="*/ 1709467 w 2261993"/>
                  <a:gd name="connsiteY28" fmla="*/ 167960 h 723299"/>
                  <a:gd name="connsiteX29" fmla="*/ 1724707 w 2261993"/>
                  <a:gd name="connsiteY29" fmla="*/ 158435 h 723299"/>
                  <a:gd name="connsiteX30" fmla="*/ 2239054 w 2261993"/>
                  <a:gd name="connsiteY30" fmla="*/ 86046 h 723299"/>
                  <a:gd name="connsiteX31" fmla="*/ 2136185 w 2261993"/>
                  <a:gd name="connsiteY31" fmla="*/ 187010 h 723299"/>
                  <a:gd name="connsiteX32" fmla="*/ 2069509 w 2261993"/>
                  <a:gd name="connsiteY32" fmla="*/ 255591 h 723299"/>
                  <a:gd name="connsiteX33" fmla="*/ 1909490 w 2261993"/>
                  <a:gd name="connsiteY33" fmla="*/ 253686 h 723299"/>
                  <a:gd name="connsiteX34" fmla="*/ 1859961 w 2261993"/>
                  <a:gd name="connsiteY34" fmla="*/ 318455 h 723299"/>
                  <a:gd name="connsiteX35" fmla="*/ 1863771 w 2261993"/>
                  <a:gd name="connsiteY35" fmla="*/ 341315 h 723299"/>
                  <a:gd name="connsiteX36" fmla="*/ 1806622 w 2261993"/>
                  <a:gd name="connsiteY36" fmla="*/ 329885 h 723299"/>
                  <a:gd name="connsiteX37" fmla="*/ 1787570 w 2261993"/>
                  <a:gd name="connsiteY37" fmla="*/ 352746 h 723299"/>
                  <a:gd name="connsiteX38" fmla="*/ 1755185 w 2261993"/>
                  <a:gd name="connsiteY38" fmla="*/ 350841 h 723299"/>
                  <a:gd name="connsiteX39" fmla="*/ 1680890 w 2261993"/>
                  <a:gd name="connsiteY39" fmla="*/ 413706 h 723299"/>
                  <a:gd name="connsiteX40" fmla="*/ 1498010 w 2261993"/>
                  <a:gd name="connsiteY40" fmla="*/ 470856 h 723299"/>
                  <a:gd name="connsiteX41" fmla="*/ 1433240 w 2261993"/>
                  <a:gd name="connsiteY41" fmla="*/ 474666 h 723299"/>
                  <a:gd name="connsiteX42" fmla="*/ 1200830 w 2261993"/>
                  <a:gd name="connsiteY42" fmla="*/ 543246 h 723299"/>
                  <a:gd name="connsiteX43" fmla="*/ 1181779 w 2261993"/>
                  <a:gd name="connsiteY43" fmla="*/ 569916 h 723299"/>
                  <a:gd name="connsiteX44" fmla="*/ 1145584 w 2261993"/>
                  <a:gd name="connsiteY44" fmla="*/ 554676 h 723299"/>
                  <a:gd name="connsiteX45" fmla="*/ 1052240 w 2261993"/>
                  <a:gd name="connsiteY45" fmla="*/ 630876 h 723299"/>
                  <a:gd name="connsiteX46" fmla="*/ 1027475 w 2261993"/>
                  <a:gd name="connsiteY46" fmla="*/ 646116 h 723299"/>
                  <a:gd name="connsiteX47" fmla="*/ 1000805 w 2261993"/>
                  <a:gd name="connsiteY47" fmla="*/ 547056 h 723299"/>
                  <a:gd name="connsiteX48" fmla="*/ 974134 w 2261993"/>
                  <a:gd name="connsiteY48" fmla="*/ 545151 h 723299"/>
                  <a:gd name="connsiteX49" fmla="*/ 901744 w 2261993"/>
                  <a:gd name="connsiteY49" fmla="*/ 600396 h 723299"/>
                  <a:gd name="connsiteX50" fmla="*/ 838880 w 2261993"/>
                  <a:gd name="connsiteY50" fmla="*/ 497526 h 723299"/>
                  <a:gd name="connsiteX51" fmla="*/ 840787 w 2261993"/>
                  <a:gd name="connsiteY51" fmla="*/ 529910 h 723299"/>
                  <a:gd name="connsiteX52" fmla="*/ 876982 w 2261993"/>
                  <a:gd name="connsiteY52" fmla="*/ 627066 h 723299"/>
                  <a:gd name="connsiteX53" fmla="*/ 791764 w 2261993"/>
                  <a:gd name="connsiteY53" fmla="*/ 588503 h 723299"/>
                  <a:gd name="connsiteX54" fmla="*/ 768905 w 2261993"/>
                  <a:gd name="connsiteY54" fmla="*/ 577074 h 723299"/>
                  <a:gd name="connsiteX55" fmla="*/ 744140 w 2261993"/>
                  <a:gd name="connsiteY55" fmla="*/ 592314 h 723299"/>
                  <a:gd name="connsiteX56" fmla="*/ 723185 w 2261993"/>
                  <a:gd name="connsiteY56" fmla="*/ 582789 h 723299"/>
                  <a:gd name="connsiteX57" fmla="*/ 698420 w 2261993"/>
                  <a:gd name="connsiteY57" fmla="*/ 605649 h 723299"/>
                  <a:gd name="connsiteX58" fmla="*/ 643175 w 2261993"/>
                  <a:gd name="connsiteY58" fmla="*/ 596124 h 723299"/>
                  <a:gd name="connsiteX59" fmla="*/ 572690 w 2261993"/>
                  <a:gd name="connsiteY59" fmla="*/ 634224 h 723299"/>
                  <a:gd name="connsiteX60" fmla="*/ 542210 w 2261993"/>
                  <a:gd name="connsiteY60" fmla="*/ 628509 h 723299"/>
                  <a:gd name="connsiteX61" fmla="*/ 519350 w 2261993"/>
                  <a:gd name="connsiteY61" fmla="*/ 647559 h 723299"/>
                  <a:gd name="connsiteX62" fmla="*/ 484554 w 2261993"/>
                  <a:gd name="connsiteY62" fmla="*/ 653736 h 723299"/>
                  <a:gd name="connsiteX63" fmla="*/ 414575 w 2261993"/>
                  <a:gd name="connsiteY63" fmla="*/ 693279 h 723299"/>
                  <a:gd name="connsiteX64" fmla="*/ 396924 w 2261993"/>
                  <a:gd name="connsiteY64" fmla="*/ 668976 h 723299"/>
                  <a:gd name="connsiteX65" fmla="*/ 351710 w 2261993"/>
                  <a:gd name="connsiteY65" fmla="*/ 641844 h 723299"/>
                  <a:gd name="connsiteX66" fmla="*/ 284529 w 2261993"/>
                  <a:gd name="connsiteY66" fmla="*/ 651831 h 723299"/>
                  <a:gd name="connsiteX67" fmla="*/ 229042 w 2261993"/>
                  <a:gd name="connsiteY67" fmla="*/ 640335 h 723299"/>
                  <a:gd name="connsiteX68" fmla="*/ 160648 w 2261993"/>
                  <a:gd name="connsiteY68" fmla="*/ 664624 h 723299"/>
                  <a:gd name="connsiteX69" fmla="*/ 130611 w 2261993"/>
                  <a:gd name="connsiteY69" fmla="*/ 644892 h 723299"/>
                  <a:gd name="connsiteX70" fmla="*/ 23453 w 2261993"/>
                  <a:gd name="connsiteY70" fmla="*/ 723299 h 723299"/>
                  <a:gd name="connsiteX71" fmla="*/ 0 w 2261993"/>
                  <a:gd name="connsiteY71" fmla="*/ 685658 h 723299"/>
                  <a:gd name="connsiteX72" fmla="*/ 66081 w 2261993"/>
                  <a:gd name="connsiteY72" fmla="*/ 258479 h 723299"/>
                  <a:gd name="connsiteX73" fmla="*/ 94621 w 2261993"/>
                  <a:gd name="connsiteY73" fmla="*/ 175039 h 723299"/>
                  <a:gd name="connsiteX74" fmla="*/ 92902 w 2261993"/>
                  <a:gd name="connsiteY74" fmla="*/ 152655 h 723299"/>
                  <a:gd name="connsiteX75" fmla="*/ 198802 w 2261993"/>
                  <a:gd name="connsiteY75" fmla="*/ 91713 h 723299"/>
                  <a:gd name="connsiteX76" fmla="*/ 359806 w 2261993"/>
                  <a:gd name="connsiteY76" fmla="*/ 130192 h 723299"/>
                  <a:gd name="connsiteX0" fmla="*/ 359806 w 2260192"/>
                  <a:gd name="connsiteY0" fmla="*/ 159374 h 752481"/>
                  <a:gd name="connsiteX1" fmla="*/ 372157 w 2260192"/>
                  <a:gd name="connsiteY1" fmla="*/ 173088 h 752481"/>
                  <a:gd name="connsiteX2" fmla="*/ 393620 w 2260192"/>
                  <a:gd name="connsiteY2" fmla="*/ 158580 h 752481"/>
                  <a:gd name="connsiteX3" fmla="*/ 412942 w 2260192"/>
                  <a:gd name="connsiteY3" fmla="*/ 180726 h 752481"/>
                  <a:gd name="connsiteX4" fmla="*/ 568966 w 2260192"/>
                  <a:gd name="connsiteY4" fmla="*/ 114527 h 752481"/>
                  <a:gd name="connsiteX5" fmla="*/ 606980 w 2260192"/>
                  <a:gd name="connsiteY5" fmla="*/ 74760 h 752481"/>
                  <a:gd name="connsiteX6" fmla="*/ 639365 w 2260192"/>
                  <a:gd name="connsiteY6" fmla="*/ 59520 h 752481"/>
                  <a:gd name="connsiteX7" fmla="*/ 680918 w 2260192"/>
                  <a:gd name="connsiteY7" fmla="*/ 73299 h 752481"/>
                  <a:gd name="connsiteX8" fmla="*/ 748071 w 2260192"/>
                  <a:gd name="connsiteY8" fmla="*/ 40612 h 752481"/>
                  <a:gd name="connsiteX9" fmla="*/ 775335 w 2260192"/>
                  <a:gd name="connsiteY9" fmla="*/ 38248 h 752481"/>
                  <a:gd name="connsiteX10" fmla="*/ 789263 w 2260192"/>
                  <a:gd name="connsiteY10" fmla="*/ 29182 h 752481"/>
                  <a:gd name="connsiteX11" fmla="*/ 856416 w 2260192"/>
                  <a:gd name="connsiteY11" fmla="*/ 59964 h 752481"/>
                  <a:gd name="connsiteX12" fmla="*/ 899788 w 2260192"/>
                  <a:gd name="connsiteY12" fmla="*/ 49757 h 752481"/>
                  <a:gd name="connsiteX13" fmla="*/ 926272 w 2260192"/>
                  <a:gd name="connsiteY13" fmla="*/ 70236 h 752481"/>
                  <a:gd name="connsiteX14" fmla="*/ 976582 w 2260192"/>
                  <a:gd name="connsiteY14" fmla="*/ 37833 h 752481"/>
                  <a:gd name="connsiteX15" fmla="*/ 1055608 w 2260192"/>
                  <a:gd name="connsiteY15" fmla="*/ 113654 h 752481"/>
                  <a:gd name="connsiteX16" fmla="*/ 1073705 w 2260192"/>
                  <a:gd name="connsiteY16" fmla="*/ 166201 h 752481"/>
                  <a:gd name="connsiteX17" fmla="*/ 1128982 w 2260192"/>
                  <a:gd name="connsiteY17" fmla="*/ 187570 h 752481"/>
                  <a:gd name="connsiteX18" fmla="*/ 1177972 w 2260192"/>
                  <a:gd name="connsiteY18" fmla="*/ 242863 h 752481"/>
                  <a:gd name="connsiteX19" fmla="*/ 1202736 w 2260192"/>
                  <a:gd name="connsiteY19" fmla="*/ 246672 h 752481"/>
                  <a:gd name="connsiteX20" fmla="*/ 1326561 w 2260192"/>
                  <a:gd name="connsiteY20" fmla="*/ 221907 h 752481"/>
                  <a:gd name="connsiteX21" fmla="*/ 1404667 w 2260192"/>
                  <a:gd name="connsiteY21" fmla="*/ 187618 h 752481"/>
                  <a:gd name="connsiteX22" fmla="*/ 1452291 w 2260192"/>
                  <a:gd name="connsiteY22" fmla="*/ 193332 h 752481"/>
                  <a:gd name="connsiteX23" fmla="*/ 1465627 w 2260192"/>
                  <a:gd name="connsiteY23" fmla="*/ 172377 h 752481"/>
                  <a:gd name="connsiteX24" fmla="*/ 1528492 w 2260192"/>
                  <a:gd name="connsiteY24" fmla="*/ 185713 h 752481"/>
                  <a:gd name="connsiteX25" fmla="*/ 1574212 w 2260192"/>
                  <a:gd name="connsiteY25" fmla="*/ 159043 h 752481"/>
                  <a:gd name="connsiteX26" fmla="*/ 1602787 w 2260192"/>
                  <a:gd name="connsiteY26" fmla="*/ 181902 h 752481"/>
                  <a:gd name="connsiteX27" fmla="*/ 1694227 w 2260192"/>
                  <a:gd name="connsiteY27" fmla="*/ 185713 h 752481"/>
                  <a:gd name="connsiteX28" fmla="*/ 1709467 w 2260192"/>
                  <a:gd name="connsiteY28" fmla="*/ 197142 h 752481"/>
                  <a:gd name="connsiteX29" fmla="*/ 1724707 w 2260192"/>
                  <a:gd name="connsiteY29" fmla="*/ 187617 h 752481"/>
                  <a:gd name="connsiteX30" fmla="*/ 2208576 w 2260192"/>
                  <a:gd name="connsiteY30" fmla="*/ 928 h 752481"/>
                  <a:gd name="connsiteX31" fmla="*/ 2239054 w 2260192"/>
                  <a:gd name="connsiteY31" fmla="*/ 115228 h 752481"/>
                  <a:gd name="connsiteX32" fmla="*/ 2136185 w 2260192"/>
                  <a:gd name="connsiteY32" fmla="*/ 216192 h 752481"/>
                  <a:gd name="connsiteX33" fmla="*/ 2069509 w 2260192"/>
                  <a:gd name="connsiteY33" fmla="*/ 284773 h 752481"/>
                  <a:gd name="connsiteX34" fmla="*/ 1909490 w 2260192"/>
                  <a:gd name="connsiteY34" fmla="*/ 282868 h 752481"/>
                  <a:gd name="connsiteX35" fmla="*/ 1859961 w 2260192"/>
                  <a:gd name="connsiteY35" fmla="*/ 347637 h 752481"/>
                  <a:gd name="connsiteX36" fmla="*/ 1863771 w 2260192"/>
                  <a:gd name="connsiteY36" fmla="*/ 370497 h 752481"/>
                  <a:gd name="connsiteX37" fmla="*/ 1806622 w 2260192"/>
                  <a:gd name="connsiteY37" fmla="*/ 359067 h 752481"/>
                  <a:gd name="connsiteX38" fmla="*/ 1787570 w 2260192"/>
                  <a:gd name="connsiteY38" fmla="*/ 381928 h 752481"/>
                  <a:gd name="connsiteX39" fmla="*/ 1755185 w 2260192"/>
                  <a:gd name="connsiteY39" fmla="*/ 380023 h 752481"/>
                  <a:gd name="connsiteX40" fmla="*/ 1680890 w 2260192"/>
                  <a:gd name="connsiteY40" fmla="*/ 442888 h 752481"/>
                  <a:gd name="connsiteX41" fmla="*/ 1498010 w 2260192"/>
                  <a:gd name="connsiteY41" fmla="*/ 500038 h 752481"/>
                  <a:gd name="connsiteX42" fmla="*/ 1433240 w 2260192"/>
                  <a:gd name="connsiteY42" fmla="*/ 503848 h 752481"/>
                  <a:gd name="connsiteX43" fmla="*/ 1200830 w 2260192"/>
                  <a:gd name="connsiteY43" fmla="*/ 572428 h 752481"/>
                  <a:gd name="connsiteX44" fmla="*/ 1181779 w 2260192"/>
                  <a:gd name="connsiteY44" fmla="*/ 599098 h 752481"/>
                  <a:gd name="connsiteX45" fmla="*/ 1145584 w 2260192"/>
                  <a:gd name="connsiteY45" fmla="*/ 583858 h 752481"/>
                  <a:gd name="connsiteX46" fmla="*/ 1052240 w 2260192"/>
                  <a:gd name="connsiteY46" fmla="*/ 660058 h 752481"/>
                  <a:gd name="connsiteX47" fmla="*/ 1027475 w 2260192"/>
                  <a:gd name="connsiteY47" fmla="*/ 675298 h 752481"/>
                  <a:gd name="connsiteX48" fmla="*/ 1000805 w 2260192"/>
                  <a:gd name="connsiteY48" fmla="*/ 576238 h 752481"/>
                  <a:gd name="connsiteX49" fmla="*/ 974134 w 2260192"/>
                  <a:gd name="connsiteY49" fmla="*/ 574333 h 752481"/>
                  <a:gd name="connsiteX50" fmla="*/ 901744 w 2260192"/>
                  <a:gd name="connsiteY50" fmla="*/ 629578 h 752481"/>
                  <a:gd name="connsiteX51" fmla="*/ 838880 w 2260192"/>
                  <a:gd name="connsiteY51" fmla="*/ 526708 h 752481"/>
                  <a:gd name="connsiteX52" fmla="*/ 840787 w 2260192"/>
                  <a:gd name="connsiteY52" fmla="*/ 559092 h 752481"/>
                  <a:gd name="connsiteX53" fmla="*/ 876982 w 2260192"/>
                  <a:gd name="connsiteY53" fmla="*/ 656248 h 752481"/>
                  <a:gd name="connsiteX54" fmla="*/ 791764 w 2260192"/>
                  <a:gd name="connsiteY54" fmla="*/ 617685 h 752481"/>
                  <a:gd name="connsiteX55" fmla="*/ 768905 w 2260192"/>
                  <a:gd name="connsiteY55" fmla="*/ 606256 h 752481"/>
                  <a:gd name="connsiteX56" fmla="*/ 744140 w 2260192"/>
                  <a:gd name="connsiteY56" fmla="*/ 621496 h 752481"/>
                  <a:gd name="connsiteX57" fmla="*/ 723185 w 2260192"/>
                  <a:gd name="connsiteY57" fmla="*/ 611971 h 752481"/>
                  <a:gd name="connsiteX58" fmla="*/ 698420 w 2260192"/>
                  <a:gd name="connsiteY58" fmla="*/ 634831 h 752481"/>
                  <a:gd name="connsiteX59" fmla="*/ 643175 w 2260192"/>
                  <a:gd name="connsiteY59" fmla="*/ 625306 h 752481"/>
                  <a:gd name="connsiteX60" fmla="*/ 572690 w 2260192"/>
                  <a:gd name="connsiteY60" fmla="*/ 663406 h 752481"/>
                  <a:gd name="connsiteX61" fmla="*/ 542210 w 2260192"/>
                  <a:gd name="connsiteY61" fmla="*/ 657691 h 752481"/>
                  <a:gd name="connsiteX62" fmla="*/ 519350 w 2260192"/>
                  <a:gd name="connsiteY62" fmla="*/ 676741 h 752481"/>
                  <a:gd name="connsiteX63" fmla="*/ 484554 w 2260192"/>
                  <a:gd name="connsiteY63" fmla="*/ 682918 h 752481"/>
                  <a:gd name="connsiteX64" fmla="*/ 414575 w 2260192"/>
                  <a:gd name="connsiteY64" fmla="*/ 722461 h 752481"/>
                  <a:gd name="connsiteX65" fmla="*/ 396924 w 2260192"/>
                  <a:gd name="connsiteY65" fmla="*/ 698158 h 752481"/>
                  <a:gd name="connsiteX66" fmla="*/ 351710 w 2260192"/>
                  <a:gd name="connsiteY66" fmla="*/ 671026 h 752481"/>
                  <a:gd name="connsiteX67" fmla="*/ 284529 w 2260192"/>
                  <a:gd name="connsiteY67" fmla="*/ 681013 h 752481"/>
                  <a:gd name="connsiteX68" fmla="*/ 229042 w 2260192"/>
                  <a:gd name="connsiteY68" fmla="*/ 669517 h 752481"/>
                  <a:gd name="connsiteX69" fmla="*/ 160648 w 2260192"/>
                  <a:gd name="connsiteY69" fmla="*/ 693806 h 752481"/>
                  <a:gd name="connsiteX70" fmla="*/ 130611 w 2260192"/>
                  <a:gd name="connsiteY70" fmla="*/ 674074 h 752481"/>
                  <a:gd name="connsiteX71" fmla="*/ 23453 w 2260192"/>
                  <a:gd name="connsiteY71" fmla="*/ 752481 h 752481"/>
                  <a:gd name="connsiteX72" fmla="*/ 0 w 2260192"/>
                  <a:gd name="connsiteY72" fmla="*/ 714840 h 752481"/>
                  <a:gd name="connsiteX73" fmla="*/ 66081 w 2260192"/>
                  <a:gd name="connsiteY73" fmla="*/ 287661 h 752481"/>
                  <a:gd name="connsiteX74" fmla="*/ 94621 w 2260192"/>
                  <a:gd name="connsiteY74" fmla="*/ 204221 h 752481"/>
                  <a:gd name="connsiteX75" fmla="*/ 92902 w 2260192"/>
                  <a:gd name="connsiteY75" fmla="*/ 181837 h 752481"/>
                  <a:gd name="connsiteX76" fmla="*/ 198802 w 2260192"/>
                  <a:gd name="connsiteY76" fmla="*/ 120895 h 752481"/>
                  <a:gd name="connsiteX77" fmla="*/ 359806 w 2260192"/>
                  <a:gd name="connsiteY77" fmla="*/ 159374 h 752481"/>
                  <a:gd name="connsiteX0" fmla="*/ 359806 w 2243731"/>
                  <a:gd name="connsiteY0" fmla="*/ 193682 h 786789"/>
                  <a:gd name="connsiteX1" fmla="*/ 372157 w 2243731"/>
                  <a:gd name="connsiteY1" fmla="*/ 207396 h 786789"/>
                  <a:gd name="connsiteX2" fmla="*/ 393620 w 2243731"/>
                  <a:gd name="connsiteY2" fmla="*/ 192888 h 786789"/>
                  <a:gd name="connsiteX3" fmla="*/ 412942 w 2243731"/>
                  <a:gd name="connsiteY3" fmla="*/ 215034 h 786789"/>
                  <a:gd name="connsiteX4" fmla="*/ 568966 w 2243731"/>
                  <a:gd name="connsiteY4" fmla="*/ 148835 h 786789"/>
                  <a:gd name="connsiteX5" fmla="*/ 606980 w 2243731"/>
                  <a:gd name="connsiteY5" fmla="*/ 109068 h 786789"/>
                  <a:gd name="connsiteX6" fmla="*/ 639365 w 2243731"/>
                  <a:gd name="connsiteY6" fmla="*/ 93828 h 786789"/>
                  <a:gd name="connsiteX7" fmla="*/ 680918 w 2243731"/>
                  <a:gd name="connsiteY7" fmla="*/ 107607 h 786789"/>
                  <a:gd name="connsiteX8" fmla="*/ 748071 w 2243731"/>
                  <a:gd name="connsiteY8" fmla="*/ 74920 h 786789"/>
                  <a:gd name="connsiteX9" fmla="*/ 775335 w 2243731"/>
                  <a:gd name="connsiteY9" fmla="*/ 72556 h 786789"/>
                  <a:gd name="connsiteX10" fmla="*/ 789263 w 2243731"/>
                  <a:gd name="connsiteY10" fmla="*/ 63490 h 786789"/>
                  <a:gd name="connsiteX11" fmla="*/ 856416 w 2243731"/>
                  <a:gd name="connsiteY11" fmla="*/ 94272 h 786789"/>
                  <a:gd name="connsiteX12" fmla="*/ 899788 w 2243731"/>
                  <a:gd name="connsiteY12" fmla="*/ 84065 h 786789"/>
                  <a:gd name="connsiteX13" fmla="*/ 926272 w 2243731"/>
                  <a:gd name="connsiteY13" fmla="*/ 104544 h 786789"/>
                  <a:gd name="connsiteX14" fmla="*/ 976582 w 2243731"/>
                  <a:gd name="connsiteY14" fmla="*/ 72141 h 786789"/>
                  <a:gd name="connsiteX15" fmla="*/ 1055608 w 2243731"/>
                  <a:gd name="connsiteY15" fmla="*/ 147962 h 786789"/>
                  <a:gd name="connsiteX16" fmla="*/ 1073705 w 2243731"/>
                  <a:gd name="connsiteY16" fmla="*/ 200509 h 786789"/>
                  <a:gd name="connsiteX17" fmla="*/ 1128982 w 2243731"/>
                  <a:gd name="connsiteY17" fmla="*/ 221878 h 786789"/>
                  <a:gd name="connsiteX18" fmla="*/ 1177972 w 2243731"/>
                  <a:gd name="connsiteY18" fmla="*/ 277171 h 786789"/>
                  <a:gd name="connsiteX19" fmla="*/ 1202736 w 2243731"/>
                  <a:gd name="connsiteY19" fmla="*/ 280980 h 786789"/>
                  <a:gd name="connsiteX20" fmla="*/ 1326561 w 2243731"/>
                  <a:gd name="connsiteY20" fmla="*/ 256215 h 786789"/>
                  <a:gd name="connsiteX21" fmla="*/ 1404667 w 2243731"/>
                  <a:gd name="connsiteY21" fmla="*/ 221926 h 786789"/>
                  <a:gd name="connsiteX22" fmla="*/ 1452291 w 2243731"/>
                  <a:gd name="connsiteY22" fmla="*/ 227640 h 786789"/>
                  <a:gd name="connsiteX23" fmla="*/ 1465627 w 2243731"/>
                  <a:gd name="connsiteY23" fmla="*/ 206685 h 786789"/>
                  <a:gd name="connsiteX24" fmla="*/ 1528492 w 2243731"/>
                  <a:gd name="connsiteY24" fmla="*/ 220021 h 786789"/>
                  <a:gd name="connsiteX25" fmla="*/ 1574212 w 2243731"/>
                  <a:gd name="connsiteY25" fmla="*/ 193351 h 786789"/>
                  <a:gd name="connsiteX26" fmla="*/ 1602787 w 2243731"/>
                  <a:gd name="connsiteY26" fmla="*/ 216210 h 786789"/>
                  <a:gd name="connsiteX27" fmla="*/ 1694227 w 2243731"/>
                  <a:gd name="connsiteY27" fmla="*/ 220021 h 786789"/>
                  <a:gd name="connsiteX28" fmla="*/ 1709467 w 2243731"/>
                  <a:gd name="connsiteY28" fmla="*/ 231450 h 786789"/>
                  <a:gd name="connsiteX29" fmla="*/ 1724707 w 2243731"/>
                  <a:gd name="connsiteY29" fmla="*/ 221925 h 786789"/>
                  <a:gd name="connsiteX30" fmla="*/ 1995216 w 2243731"/>
                  <a:gd name="connsiteY30" fmla="*/ 10471 h 786789"/>
                  <a:gd name="connsiteX31" fmla="*/ 2208576 w 2243731"/>
                  <a:gd name="connsiteY31" fmla="*/ 35236 h 786789"/>
                  <a:gd name="connsiteX32" fmla="*/ 2239054 w 2243731"/>
                  <a:gd name="connsiteY32" fmla="*/ 149536 h 786789"/>
                  <a:gd name="connsiteX33" fmla="*/ 2136185 w 2243731"/>
                  <a:gd name="connsiteY33" fmla="*/ 250500 h 786789"/>
                  <a:gd name="connsiteX34" fmla="*/ 2069509 w 2243731"/>
                  <a:gd name="connsiteY34" fmla="*/ 319081 h 786789"/>
                  <a:gd name="connsiteX35" fmla="*/ 1909490 w 2243731"/>
                  <a:gd name="connsiteY35" fmla="*/ 317176 h 786789"/>
                  <a:gd name="connsiteX36" fmla="*/ 1859961 w 2243731"/>
                  <a:gd name="connsiteY36" fmla="*/ 381945 h 786789"/>
                  <a:gd name="connsiteX37" fmla="*/ 1863771 w 2243731"/>
                  <a:gd name="connsiteY37" fmla="*/ 404805 h 786789"/>
                  <a:gd name="connsiteX38" fmla="*/ 1806622 w 2243731"/>
                  <a:gd name="connsiteY38" fmla="*/ 393375 h 786789"/>
                  <a:gd name="connsiteX39" fmla="*/ 1787570 w 2243731"/>
                  <a:gd name="connsiteY39" fmla="*/ 416236 h 786789"/>
                  <a:gd name="connsiteX40" fmla="*/ 1755185 w 2243731"/>
                  <a:gd name="connsiteY40" fmla="*/ 414331 h 786789"/>
                  <a:gd name="connsiteX41" fmla="*/ 1680890 w 2243731"/>
                  <a:gd name="connsiteY41" fmla="*/ 477196 h 786789"/>
                  <a:gd name="connsiteX42" fmla="*/ 1498010 w 2243731"/>
                  <a:gd name="connsiteY42" fmla="*/ 534346 h 786789"/>
                  <a:gd name="connsiteX43" fmla="*/ 1433240 w 2243731"/>
                  <a:gd name="connsiteY43" fmla="*/ 538156 h 786789"/>
                  <a:gd name="connsiteX44" fmla="*/ 1200830 w 2243731"/>
                  <a:gd name="connsiteY44" fmla="*/ 606736 h 786789"/>
                  <a:gd name="connsiteX45" fmla="*/ 1181779 w 2243731"/>
                  <a:gd name="connsiteY45" fmla="*/ 633406 h 786789"/>
                  <a:gd name="connsiteX46" fmla="*/ 1145584 w 2243731"/>
                  <a:gd name="connsiteY46" fmla="*/ 618166 h 786789"/>
                  <a:gd name="connsiteX47" fmla="*/ 1052240 w 2243731"/>
                  <a:gd name="connsiteY47" fmla="*/ 694366 h 786789"/>
                  <a:gd name="connsiteX48" fmla="*/ 1027475 w 2243731"/>
                  <a:gd name="connsiteY48" fmla="*/ 709606 h 786789"/>
                  <a:gd name="connsiteX49" fmla="*/ 1000805 w 2243731"/>
                  <a:gd name="connsiteY49" fmla="*/ 610546 h 786789"/>
                  <a:gd name="connsiteX50" fmla="*/ 974134 w 2243731"/>
                  <a:gd name="connsiteY50" fmla="*/ 608641 h 786789"/>
                  <a:gd name="connsiteX51" fmla="*/ 901744 w 2243731"/>
                  <a:gd name="connsiteY51" fmla="*/ 663886 h 786789"/>
                  <a:gd name="connsiteX52" fmla="*/ 838880 w 2243731"/>
                  <a:gd name="connsiteY52" fmla="*/ 561016 h 786789"/>
                  <a:gd name="connsiteX53" fmla="*/ 840787 w 2243731"/>
                  <a:gd name="connsiteY53" fmla="*/ 593400 h 786789"/>
                  <a:gd name="connsiteX54" fmla="*/ 876982 w 2243731"/>
                  <a:gd name="connsiteY54" fmla="*/ 690556 h 786789"/>
                  <a:gd name="connsiteX55" fmla="*/ 791764 w 2243731"/>
                  <a:gd name="connsiteY55" fmla="*/ 651993 h 786789"/>
                  <a:gd name="connsiteX56" fmla="*/ 768905 w 2243731"/>
                  <a:gd name="connsiteY56" fmla="*/ 640564 h 786789"/>
                  <a:gd name="connsiteX57" fmla="*/ 744140 w 2243731"/>
                  <a:gd name="connsiteY57" fmla="*/ 655804 h 786789"/>
                  <a:gd name="connsiteX58" fmla="*/ 723185 w 2243731"/>
                  <a:gd name="connsiteY58" fmla="*/ 646279 h 786789"/>
                  <a:gd name="connsiteX59" fmla="*/ 698420 w 2243731"/>
                  <a:gd name="connsiteY59" fmla="*/ 669139 h 786789"/>
                  <a:gd name="connsiteX60" fmla="*/ 643175 w 2243731"/>
                  <a:gd name="connsiteY60" fmla="*/ 659614 h 786789"/>
                  <a:gd name="connsiteX61" fmla="*/ 572690 w 2243731"/>
                  <a:gd name="connsiteY61" fmla="*/ 697714 h 786789"/>
                  <a:gd name="connsiteX62" fmla="*/ 542210 w 2243731"/>
                  <a:gd name="connsiteY62" fmla="*/ 691999 h 786789"/>
                  <a:gd name="connsiteX63" fmla="*/ 519350 w 2243731"/>
                  <a:gd name="connsiteY63" fmla="*/ 711049 h 786789"/>
                  <a:gd name="connsiteX64" fmla="*/ 484554 w 2243731"/>
                  <a:gd name="connsiteY64" fmla="*/ 717226 h 786789"/>
                  <a:gd name="connsiteX65" fmla="*/ 414575 w 2243731"/>
                  <a:gd name="connsiteY65" fmla="*/ 756769 h 786789"/>
                  <a:gd name="connsiteX66" fmla="*/ 396924 w 2243731"/>
                  <a:gd name="connsiteY66" fmla="*/ 732466 h 786789"/>
                  <a:gd name="connsiteX67" fmla="*/ 351710 w 2243731"/>
                  <a:gd name="connsiteY67" fmla="*/ 705334 h 786789"/>
                  <a:gd name="connsiteX68" fmla="*/ 284529 w 2243731"/>
                  <a:gd name="connsiteY68" fmla="*/ 715321 h 786789"/>
                  <a:gd name="connsiteX69" fmla="*/ 229042 w 2243731"/>
                  <a:gd name="connsiteY69" fmla="*/ 703825 h 786789"/>
                  <a:gd name="connsiteX70" fmla="*/ 160648 w 2243731"/>
                  <a:gd name="connsiteY70" fmla="*/ 728114 h 786789"/>
                  <a:gd name="connsiteX71" fmla="*/ 130611 w 2243731"/>
                  <a:gd name="connsiteY71" fmla="*/ 708382 h 786789"/>
                  <a:gd name="connsiteX72" fmla="*/ 23453 w 2243731"/>
                  <a:gd name="connsiteY72" fmla="*/ 786789 h 786789"/>
                  <a:gd name="connsiteX73" fmla="*/ 0 w 2243731"/>
                  <a:gd name="connsiteY73" fmla="*/ 749148 h 786789"/>
                  <a:gd name="connsiteX74" fmla="*/ 66081 w 2243731"/>
                  <a:gd name="connsiteY74" fmla="*/ 321969 h 786789"/>
                  <a:gd name="connsiteX75" fmla="*/ 94621 w 2243731"/>
                  <a:gd name="connsiteY75" fmla="*/ 238529 h 786789"/>
                  <a:gd name="connsiteX76" fmla="*/ 92902 w 2243731"/>
                  <a:gd name="connsiteY76" fmla="*/ 216145 h 786789"/>
                  <a:gd name="connsiteX77" fmla="*/ 198802 w 2243731"/>
                  <a:gd name="connsiteY77" fmla="*/ 155203 h 786789"/>
                  <a:gd name="connsiteX78" fmla="*/ 359806 w 2243731"/>
                  <a:gd name="connsiteY78" fmla="*/ 193682 h 786789"/>
                  <a:gd name="connsiteX0" fmla="*/ 359806 w 2406818"/>
                  <a:gd name="connsiteY0" fmla="*/ 194493 h 787600"/>
                  <a:gd name="connsiteX1" fmla="*/ 372157 w 2406818"/>
                  <a:gd name="connsiteY1" fmla="*/ 208207 h 787600"/>
                  <a:gd name="connsiteX2" fmla="*/ 393620 w 2406818"/>
                  <a:gd name="connsiteY2" fmla="*/ 193699 h 787600"/>
                  <a:gd name="connsiteX3" fmla="*/ 412942 w 2406818"/>
                  <a:gd name="connsiteY3" fmla="*/ 215845 h 787600"/>
                  <a:gd name="connsiteX4" fmla="*/ 568966 w 2406818"/>
                  <a:gd name="connsiteY4" fmla="*/ 149646 h 787600"/>
                  <a:gd name="connsiteX5" fmla="*/ 606980 w 2406818"/>
                  <a:gd name="connsiteY5" fmla="*/ 109879 h 787600"/>
                  <a:gd name="connsiteX6" fmla="*/ 639365 w 2406818"/>
                  <a:gd name="connsiteY6" fmla="*/ 94639 h 787600"/>
                  <a:gd name="connsiteX7" fmla="*/ 680918 w 2406818"/>
                  <a:gd name="connsiteY7" fmla="*/ 108418 h 787600"/>
                  <a:gd name="connsiteX8" fmla="*/ 748071 w 2406818"/>
                  <a:gd name="connsiteY8" fmla="*/ 75731 h 787600"/>
                  <a:gd name="connsiteX9" fmla="*/ 775335 w 2406818"/>
                  <a:gd name="connsiteY9" fmla="*/ 73367 h 787600"/>
                  <a:gd name="connsiteX10" fmla="*/ 789263 w 2406818"/>
                  <a:gd name="connsiteY10" fmla="*/ 64301 h 787600"/>
                  <a:gd name="connsiteX11" fmla="*/ 856416 w 2406818"/>
                  <a:gd name="connsiteY11" fmla="*/ 95083 h 787600"/>
                  <a:gd name="connsiteX12" fmla="*/ 899788 w 2406818"/>
                  <a:gd name="connsiteY12" fmla="*/ 84876 h 787600"/>
                  <a:gd name="connsiteX13" fmla="*/ 926272 w 2406818"/>
                  <a:gd name="connsiteY13" fmla="*/ 105355 h 787600"/>
                  <a:gd name="connsiteX14" fmla="*/ 976582 w 2406818"/>
                  <a:gd name="connsiteY14" fmla="*/ 72952 h 787600"/>
                  <a:gd name="connsiteX15" fmla="*/ 1055608 w 2406818"/>
                  <a:gd name="connsiteY15" fmla="*/ 148773 h 787600"/>
                  <a:gd name="connsiteX16" fmla="*/ 1073705 w 2406818"/>
                  <a:gd name="connsiteY16" fmla="*/ 201320 h 787600"/>
                  <a:gd name="connsiteX17" fmla="*/ 1128982 w 2406818"/>
                  <a:gd name="connsiteY17" fmla="*/ 222689 h 787600"/>
                  <a:gd name="connsiteX18" fmla="*/ 1177972 w 2406818"/>
                  <a:gd name="connsiteY18" fmla="*/ 277982 h 787600"/>
                  <a:gd name="connsiteX19" fmla="*/ 1202736 w 2406818"/>
                  <a:gd name="connsiteY19" fmla="*/ 281791 h 787600"/>
                  <a:gd name="connsiteX20" fmla="*/ 1326561 w 2406818"/>
                  <a:gd name="connsiteY20" fmla="*/ 257026 h 787600"/>
                  <a:gd name="connsiteX21" fmla="*/ 1404667 w 2406818"/>
                  <a:gd name="connsiteY21" fmla="*/ 222737 h 787600"/>
                  <a:gd name="connsiteX22" fmla="*/ 1452291 w 2406818"/>
                  <a:gd name="connsiteY22" fmla="*/ 228451 h 787600"/>
                  <a:gd name="connsiteX23" fmla="*/ 1465627 w 2406818"/>
                  <a:gd name="connsiteY23" fmla="*/ 207496 h 787600"/>
                  <a:gd name="connsiteX24" fmla="*/ 1528492 w 2406818"/>
                  <a:gd name="connsiteY24" fmla="*/ 220832 h 787600"/>
                  <a:gd name="connsiteX25" fmla="*/ 1574212 w 2406818"/>
                  <a:gd name="connsiteY25" fmla="*/ 194162 h 787600"/>
                  <a:gd name="connsiteX26" fmla="*/ 1602787 w 2406818"/>
                  <a:gd name="connsiteY26" fmla="*/ 217021 h 787600"/>
                  <a:gd name="connsiteX27" fmla="*/ 1694227 w 2406818"/>
                  <a:gd name="connsiteY27" fmla="*/ 220832 h 787600"/>
                  <a:gd name="connsiteX28" fmla="*/ 1709467 w 2406818"/>
                  <a:gd name="connsiteY28" fmla="*/ 232261 h 787600"/>
                  <a:gd name="connsiteX29" fmla="*/ 1724707 w 2406818"/>
                  <a:gd name="connsiteY29" fmla="*/ 222736 h 787600"/>
                  <a:gd name="connsiteX30" fmla="*/ 1995216 w 2406818"/>
                  <a:gd name="connsiteY30" fmla="*/ 11282 h 787600"/>
                  <a:gd name="connsiteX31" fmla="*/ 2208576 w 2406818"/>
                  <a:gd name="connsiteY31" fmla="*/ 36047 h 787600"/>
                  <a:gd name="connsiteX32" fmla="*/ 2406697 w 2406818"/>
                  <a:gd name="connsiteY32" fmla="*/ 95102 h 787600"/>
                  <a:gd name="connsiteX33" fmla="*/ 2239054 w 2406818"/>
                  <a:gd name="connsiteY33" fmla="*/ 150347 h 787600"/>
                  <a:gd name="connsiteX34" fmla="*/ 2136185 w 2406818"/>
                  <a:gd name="connsiteY34" fmla="*/ 251311 h 787600"/>
                  <a:gd name="connsiteX35" fmla="*/ 2069509 w 2406818"/>
                  <a:gd name="connsiteY35" fmla="*/ 319892 h 787600"/>
                  <a:gd name="connsiteX36" fmla="*/ 1909490 w 2406818"/>
                  <a:gd name="connsiteY36" fmla="*/ 317987 h 787600"/>
                  <a:gd name="connsiteX37" fmla="*/ 1859961 w 2406818"/>
                  <a:gd name="connsiteY37" fmla="*/ 382756 h 787600"/>
                  <a:gd name="connsiteX38" fmla="*/ 1863771 w 2406818"/>
                  <a:gd name="connsiteY38" fmla="*/ 405616 h 787600"/>
                  <a:gd name="connsiteX39" fmla="*/ 1806622 w 2406818"/>
                  <a:gd name="connsiteY39" fmla="*/ 394186 h 787600"/>
                  <a:gd name="connsiteX40" fmla="*/ 1787570 w 2406818"/>
                  <a:gd name="connsiteY40" fmla="*/ 417047 h 787600"/>
                  <a:gd name="connsiteX41" fmla="*/ 1755185 w 2406818"/>
                  <a:gd name="connsiteY41" fmla="*/ 415142 h 787600"/>
                  <a:gd name="connsiteX42" fmla="*/ 1680890 w 2406818"/>
                  <a:gd name="connsiteY42" fmla="*/ 478007 h 787600"/>
                  <a:gd name="connsiteX43" fmla="*/ 1498010 w 2406818"/>
                  <a:gd name="connsiteY43" fmla="*/ 535157 h 787600"/>
                  <a:gd name="connsiteX44" fmla="*/ 1433240 w 2406818"/>
                  <a:gd name="connsiteY44" fmla="*/ 538967 h 787600"/>
                  <a:gd name="connsiteX45" fmla="*/ 1200830 w 2406818"/>
                  <a:gd name="connsiteY45" fmla="*/ 607547 h 787600"/>
                  <a:gd name="connsiteX46" fmla="*/ 1181779 w 2406818"/>
                  <a:gd name="connsiteY46" fmla="*/ 634217 h 787600"/>
                  <a:gd name="connsiteX47" fmla="*/ 1145584 w 2406818"/>
                  <a:gd name="connsiteY47" fmla="*/ 618977 h 787600"/>
                  <a:gd name="connsiteX48" fmla="*/ 1052240 w 2406818"/>
                  <a:gd name="connsiteY48" fmla="*/ 695177 h 787600"/>
                  <a:gd name="connsiteX49" fmla="*/ 1027475 w 2406818"/>
                  <a:gd name="connsiteY49" fmla="*/ 710417 h 787600"/>
                  <a:gd name="connsiteX50" fmla="*/ 1000805 w 2406818"/>
                  <a:gd name="connsiteY50" fmla="*/ 611357 h 787600"/>
                  <a:gd name="connsiteX51" fmla="*/ 974134 w 2406818"/>
                  <a:gd name="connsiteY51" fmla="*/ 609452 h 787600"/>
                  <a:gd name="connsiteX52" fmla="*/ 901744 w 2406818"/>
                  <a:gd name="connsiteY52" fmla="*/ 664697 h 787600"/>
                  <a:gd name="connsiteX53" fmla="*/ 838880 w 2406818"/>
                  <a:gd name="connsiteY53" fmla="*/ 561827 h 787600"/>
                  <a:gd name="connsiteX54" fmla="*/ 840787 w 2406818"/>
                  <a:gd name="connsiteY54" fmla="*/ 594211 h 787600"/>
                  <a:gd name="connsiteX55" fmla="*/ 876982 w 2406818"/>
                  <a:gd name="connsiteY55" fmla="*/ 691367 h 787600"/>
                  <a:gd name="connsiteX56" fmla="*/ 791764 w 2406818"/>
                  <a:gd name="connsiteY56" fmla="*/ 652804 h 787600"/>
                  <a:gd name="connsiteX57" fmla="*/ 768905 w 2406818"/>
                  <a:gd name="connsiteY57" fmla="*/ 641375 h 787600"/>
                  <a:gd name="connsiteX58" fmla="*/ 744140 w 2406818"/>
                  <a:gd name="connsiteY58" fmla="*/ 656615 h 787600"/>
                  <a:gd name="connsiteX59" fmla="*/ 723185 w 2406818"/>
                  <a:gd name="connsiteY59" fmla="*/ 647090 h 787600"/>
                  <a:gd name="connsiteX60" fmla="*/ 698420 w 2406818"/>
                  <a:gd name="connsiteY60" fmla="*/ 669950 h 787600"/>
                  <a:gd name="connsiteX61" fmla="*/ 643175 w 2406818"/>
                  <a:gd name="connsiteY61" fmla="*/ 660425 h 787600"/>
                  <a:gd name="connsiteX62" fmla="*/ 572690 w 2406818"/>
                  <a:gd name="connsiteY62" fmla="*/ 698525 h 787600"/>
                  <a:gd name="connsiteX63" fmla="*/ 542210 w 2406818"/>
                  <a:gd name="connsiteY63" fmla="*/ 692810 h 787600"/>
                  <a:gd name="connsiteX64" fmla="*/ 519350 w 2406818"/>
                  <a:gd name="connsiteY64" fmla="*/ 711860 h 787600"/>
                  <a:gd name="connsiteX65" fmla="*/ 484554 w 2406818"/>
                  <a:gd name="connsiteY65" fmla="*/ 718037 h 787600"/>
                  <a:gd name="connsiteX66" fmla="*/ 414575 w 2406818"/>
                  <a:gd name="connsiteY66" fmla="*/ 757580 h 787600"/>
                  <a:gd name="connsiteX67" fmla="*/ 396924 w 2406818"/>
                  <a:gd name="connsiteY67" fmla="*/ 733277 h 787600"/>
                  <a:gd name="connsiteX68" fmla="*/ 351710 w 2406818"/>
                  <a:gd name="connsiteY68" fmla="*/ 706145 h 787600"/>
                  <a:gd name="connsiteX69" fmla="*/ 284529 w 2406818"/>
                  <a:gd name="connsiteY69" fmla="*/ 716132 h 787600"/>
                  <a:gd name="connsiteX70" fmla="*/ 229042 w 2406818"/>
                  <a:gd name="connsiteY70" fmla="*/ 704636 h 787600"/>
                  <a:gd name="connsiteX71" fmla="*/ 160648 w 2406818"/>
                  <a:gd name="connsiteY71" fmla="*/ 728925 h 787600"/>
                  <a:gd name="connsiteX72" fmla="*/ 130611 w 2406818"/>
                  <a:gd name="connsiteY72" fmla="*/ 709193 h 787600"/>
                  <a:gd name="connsiteX73" fmla="*/ 23453 w 2406818"/>
                  <a:gd name="connsiteY73" fmla="*/ 787600 h 787600"/>
                  <a:gd name="connsiteX74" fmla="*/ 0 w 2406818"/>
                  <a:gd name="connsiteY74" fmla="*/ 749959 h 787600"/>
                  <a:gd name="connsiteX75" fmla="*/ 66081 w 2406818"/>
                  <a:gd name="connsiteY75" fmla="*/ 322780 h 787600"/>
                  <a:gd name="connsiteX76" fmla="*/ 94621 w 2406818"/>
                  <a:gd name="connsiteY76" fmla="*/ 239340 h 787600"/>
                  <a:gd name="connsiteX77" fmla="*/ 92902 w 2406818"/>
                  <a:gd name="connsiteY77" fmla="*/ 216956 h 787600"/>
                  <a:gd name="connsiteX78" fmla="*/ 198802 w 2406818"/>
                  <a:gd name="connsiteY78" fmla="*/ 156014 h 787600"/>
                  <a:gd name="connsiteX79" fmla="*/ 359806 w 2406818"/>
                  <a:gd name="connsiteY79" fmla="*/ 194493 h 787600"/>
                  <a:gd name="connsiteX0" fmla="*/ 359806 w 2406830"/>
                  <a:gd name="connsiteY0" fmla="*/ 194493 h 787600"/>
                  <a:gd name="connsiteX1" fmla="*/ 372157 w 2406830"/>
                  <a:gd name="connsiteY1" fmla="*/ 208207 h 787600"/>
                  <a:gd name="connsiteX2" fmla="*/ 393620 w 2406830"/>
                  <a:gd name="connsiteY2" fmla="*/ 193699 h 787600"/>
                  <a:gd name="connsiteX3" fmla="*/ 412942 w 2406830"/>
                  <a:gd name="connsiteY3" fmla="*/ 215845 h 787600"/>
                  <a:gd name="connsiteX4" fmla="*/ 568966 w 2406830"/>
                  <a:gd name="connsiteY4" fmla="*/ 149646 h 787600"/>
                  <a:gd name="connsiteX5" fmla="*/ 606980 w 2406830"/>
                  <a:gd name="connsiteY5" fmla="*/ 109879 h 787600"/>
                  <a:gd name="connsiteX6" fmla="*/ 639365 w 2406830"/>
                  <a:gd name="connsiteY6" fmla="*/ 94639 h 787600"/>
                  <a:gd name="connsiteX7" fmla="*/ 680918 w 2406830"/>
                  <a:gd name="connsiteY7" fmla="*/ 108418 h 787600"/>
                  <a:gd name="connsiteX8" fmla="*/ 748071 w 2406830"/>
                  <a:gd name="connsiteY8" fmla="*/ 75731 h 787600"/>
                  <a:gd name="connsiteX9" fmla="*/ 775335 w 2406830"/>
                  <a:gd name="connsiteY9" fmla="*/ 73367 h 787600"/>
                  <a:gd name="connsiteX10" fmla="*/ 789263 w 2406830"/>
                  <a:gd name="connsiteY10" fmla="*/ 64301 h 787600"/>
                  <a:gd name="connsiteX11" fmla="*/ 856416 w 2406830"/>
                  <a:gd name="connsiteY11" fmla="*/ 95083 h 787600"/>
                  <a:gd name="connsiteX12" fmla="*/ 899788 w 2406830"/>
                  <a:gd name="connsiteY12" fmla="*/ 84876 h 787600"/>
                  <a:gd name="connsiteX13" fmla="*/ 926272 w 2406830"/>
                  <a:gd name="connsiteY13" fmla="*/ 105355 h 787600"/>
                  <a:gd name="connsiteX14" fmla="*/ 976582 w 2406830"/>
                  <a:gd name="connsiteY14" fmla="*/ 72952 h 787600"/>
                  <a:gd name="connsiteX15" fmla="*/ 1055608 w 2406830"/>
                  <a:gd name="connsiteY15" fmla="*/ 148773 h 787600"/>
                  <a:gd name="connsiteX16" fmla="*/ 1073705 w 2406830"/>
                  <a:gd name="connsiteY16" fmla="*/ 201320 h 787600"/>
                  <a:gd name="connsiteX17" fmla="*/ 1128982 w 2406830"/>
                  <a:gd name="connsiteY17" fmla="*/ 222689 h 787600"/>
                  <a:gd name="connsiteX18" fmla="*/ 1177972 w 2406830"/>
                  <a:gd name="connsiteY18" fmla="*/ 277982 h 787600"/>
                  <a:gd name="connsiteX19" fmla="*/ 1202736 w 2406830"/>
                  <a:gd name="connsiteY19" fmla="*/ 281791 h 787600"/>
                  <a:gd name="connsiteX20" fmla="*/ 1326561 w 2406830"/>
                  <a:gd name="connsiteY20" fmla="*/ 257026 h 787600"/>
                  <a:gd name="connsiteX21" fmla="*/ 1404667 w 2406830"/>
                  <a:gd name="connsiteY21" fmla="*/ 222737 h 787600"/>
                  <a:gd name="connsiteX22" fmla="*/ 1452291 w 2406830"/>
                  <a:gd name="connsiteY22" fmla="*/ 228451 h 787600"/>
                  <a:gd name="connsiteX23" fmla="*/ 1465627 w 2406830"/>
                  <a:gd name="connsiteY23" fmla="*/ 207496 h 787600"/>
                  <a:gd name="connsiteX24" fmla="*/ 1528492 w 2406830"/>
                  <a:gd name="connsiteY24" fmla="*/ 220832 h 787600"/>
                  <a:gd name="connsiteX25" fmla="*/ 1574212 w 2406830"/>
                  <a:gd name="connsiteY25" fmla="*/ 194162 h 787600"/>
                  <a:gd name="connsiteX26" fmla="*/ 1602787 w 2406830"/>
                  <a:gd name="connsiteY26" fmla="*/ 217021 h 787600"/>
                  <a:gd name="connsiteX27" fmla="*/ 1694227 w 2406830"/>
                  <a:gd name="connsiteY27" fmla="*/ 220832 h 787600"/>
                  <a:gd name="connsiteX28" fmla="*/ 1709467 w 2406830"/>
                  <a:gd name="connsiteY28" fmla="*/ 232261 h 787600"/>
                  <a:gd name="connsiteX29" fmla="*/ 1724707 w 2406830"/>
                  <a:gd name="connsiteY29" fmla="*/ 222736 h 787600"/>
                  <a:gd name="connsiteX30" fmla="*/ 1995216 w 2406830"/>
                  <a:gd name="connsiteY30" fmla="*/ 11282 h 787600"/>
                  <a:gd name="connsiteX31" fmla="*/ 2208576 w 2406830"/>
                  <a:gd name="connsiteY31" fmla="*/ 36047 h 787600"/>
                  <a:gd name="connsiteX32" fmla="*/ 2406697 w 2406830"/>
                  <a:gd name="connsiteY32" fmla="*/ 95102 h 787600"/>
                  <a:gd name="connsiteX33" fmla="*/ 2239054 w 2406830"/>
                  <a:gd name="connsiteY33" fmla="*/ 150347 h 787600"/>
                  <a:gd name="connsiteX34" fmla="*/ 2305731 w 2406830"/>
                  <a:gd name="connsiteY34" fmla="*/ 241787 h 787600"/>
                  <a:gd name="connsiteX35" fmla="*/ 2136185 w 2406830"/>
                  <a:gd name="connsiteY35" fmla="*/ 251311 h 787600"/>
                  <a:gd name="connsiteX36" fmla="*/ 2069509 w 2406830"/>
                  <a:gd name="connsiteY36" fmla="*/ 319892 h 787600"/>
                  <a:gd name="connsiteX37" fmla="*/ 1909490 w 2406830"/>
                  <a:gd name="connsiteY37" fmla="*/ 317987 h 787600"/>
                  <a:gd name="connsiteX38" fmla="*/ 1859961 w 2406830"/>
                  <a:gd name="connsiteY38" fmla="*/ 382756 h 787600"/>
                  <a:gd name="connsiteX39" fmla="*/ 1863771 w 2406830"/>
                  <a:gd name="connsiteY39" fmla="*/ 405616 h 787600"/>
                  <a:gd name="connsiteX40" fmla="*/ 1806622 w 2406830"/>
                  <a:gd name="connsiteY40" fmla="*/ 394186 h 787600"/>
                  <a:gd name="connsiteX41" fmla="*/ 1787570 w 2406830"/>
                  <a:gd name="connsiteY41" fmla="*/ 417047 h 787600"/>
                  <a:gd name="connsiteX42" fmla="*/ 1755185 w 2406830"/>
                  <a:gd name="connsiteY42" fmla="*/ 415142 h 787600"/>
                  <a:gd name="connsiteX43" fmla="*/ 1680890 w 2406830"/>
                  <a:gd name="connsiteY43" fmla="*/ 478007 h 787600"/>
                  <a:gd name="connsiteX44" fmla="*/ 1498010 w 2406830"/>
                  <a:gd name="connsiteY44" fmla="*/ 535157 h 787600"/>
                  <a:gd name="connsiteX45" fmla="*/ 1433240 w 2406830"/>
                  <a:gd name="connsiteY45" fmla="*/ 538967 h 787600"/>
                  <a:gd name="connsiteX46" fmla="*/ 1200830 w 2406830"/>
                  <a:gd name="connsiteY46" fmla="*/ 607547 h 787600"/>
                  <a:gd name="connsiteX47" fmla="*/ 1181779 w 2406830"/>
                  <a:gd name="connsiteY47" fmla="*/ 634217 h 787600"/>
                  <a:gd name="connsiteX48" fmla="*/ 1145584 w 2406830"/>
                  <a:gd name="connsiteY48" fmla="*/ 618977 h 787600"/>
                  <a:gd name="connsiteX49" fmla="*/ 1052240 w 2406830"/>
                  <a:gd name="connsiteY49" fmla="*/ 695177 h 787600"/>
                  <a:gd name="connsiteX50" fmla="*/ 1027475 w 2406830"/>
                  <a:gd name="connsiteY50" fmla="*/ 710417 h 787600"/>
                  <a:gd name="connsiteX51" fmla="*/ 1000805 w 2406830"/>
                  <a:gd name="connsiteY51" fmla="*/ 611357 h 787600"/>
                  <a:gd name="connsiteX52" fmla="*/ 974134 w 2406830"/>
                  <a:gd name="connsiteY52" fmla="*/ 609452 h 787600"/>
                  <a:gd name="connsiteX53" fmla="*/ 901744 w 2406830"/>
                  <a:gd name="connsiteY53" fmla="*/ 664697 h 787600"/>
                  <a:gd name="connsiteX54" fmla="*/ 838880 w 2406830"/>
                  <a:gd name="connsiteY54" fmla="*/ 561827 h 787600"/>
                  <a:gd name="connsiteX55" fmla="*/ 840787 w 2406830"/>
                  <a:gd name="connsiteY55" fmla="*/ 594211 h 787600"/>
                  <a:gd name="connsiteX56" fmla="*/ 876982 w 2406830"/>
                  <a:gd name="connsiteY56" fmla="*/ 691367 h 787600"/>
                  <a:gd name="connsiteX57" fmla="*/ 791764 w 2406830"/>
                  <a:gd name="connsiteY57" fmla="*/ 652804 h 787600"/>
                  <a:gd name="connsiteX58" fmla="*/ 768905 w 2406830"/>
                  <a:gd name="connsiteY58" fmla="*/ 641375 h 787600"/>
                  <a:gd name="connsiteX59" fmla="*/ 744140 w 2406830"/>
                  <a:gd name="connsiteY59" fmla="*/ 656615 h 787600"/>
                  <a:gd name="connsiteX60" fmla="*/ 723185 w 2406830"/>
                  <a:gd name="connsiteY60" fmla="*/ 647090 h 787600"/>
                  <a:gd name="connsiteX61" fmla="*/ 698420 w 2406830"/>
                  <a:gd name="connsiteY61" fmla="*/ 669950 h 787600"/>
                  <a:gd name="connsiteX62" fmla="*/ 643175 w 2406830"/>
                  <a:gd name="connsiteY62" fmla="*/ 660425 h 787600"/>
                  <a:gd name="connsiteX63" fmla="*/ 572690 w 2406830"/>
                  <a:gd name="connsiteY63" fmla="*/ 698525 h 787600"/>
                  <a:gd name="connsiteX64" fmla="*/ 542210 w 2406830"/>
                  <a:gd name="connsiteY64" fmla="*/ 692810 h 787600"/>
                  <a:gd name="connsiteX65" fmla="*/ 519350 w 2406830"/>
                  <a:gd name="connsiteY65" fmla="*/ 711860 h 787600"/>
                  <a:gd name="connsiteX66" fmla="*/ 484554 w 2406830"/>
                  <a:gd name="connsiteY66" fmla="*/ 718037 h 787600"/>
                  <a:gd name="connsiteX67" fmla="*/ 414575 w 2406830"/>
                  <a:gd name="connsiteY67" fmla="*/ 757580 h 787600"/>
                  <a:gd name="connsiteX68" fmla="*/ 396924 w 2406830"/>
                  <a:gd name="connsiteY68" fmla="*/ 733277 h 787600"/>
                  <a:gd name="connsiteX69" fmla="*/ 351710 w 2406830"/>
                  <a:gd name="connsiteY69" fmla="*/ 706145 h 787600"/>
                  <a:gd name="connsiteX70" fmla="*/ 284529 w 2406830"/>
                  <a:gd name="connsiteY70" fmla="*/ 716132 h 787600"/>
                  <a:gd name="connsiteX71" fmla="*/ 229042 w 2406830"/>
                  <a:gd name="connsiteY71" fmla="*/ 704636 h 787600"/>
                  <a:gd name="connsiteX72" fmla="*/ 160648 w 2406830"/>
                  <a:gd name="connsiteY72" fmla="*/ 728925 h 787600"/>
                  <a:gd name="connsiteX73" fmla="*/ 130611 w 2406830"/>
                  <a:gd name="connsiteY73" fmla="*/ 709193 h 787600"/>
                  <a:gd name="connsiteX74" fmla="*/ 23453 w 2406830"/>
                  <a:gd name="connsiteY74" fmla="*/ 787600 h 787600"/>
                  <a:gd name="connsiteX75" fmla="*/ 0 w 2406830"/>
                  <a:gd name="connsiteY75" fmla="*/ 749959 h 787600"/>
                  <a:gd name="connsiteX76" fmla="*/ 66081 w 2406830"/>
                  <a:gd name="connsiteY76" fmla="*/ 322780 h 787600"/>
                  <a:gd name="connsiteX77" fmla="*/ 94621 w 2406830"/>
                  <a:gd name="connsiteY77" fmla="*/ 239340 h 787600"/>
                  <a:gd name="connsiteX78" fmla="*/ 92902 w 2406830"/>
                  <a:gd name="connsiteY78" fmla="*/ 216956 h 787600"/>
                  <a:gd name="connsiteX79" fmla="*/ 198802 w 2406830"/>
                  <a:gd name="connsiteY79" fmla="*/ 156014 h 787600"/>
                  <a:gd name="connsiteX80" fmla="*/ 359806 w 2406830"/>
                  <a:gd name="connsiteY80" fmla="*/ 194493 h 787600"/>
                  <a:gd name="connsiteX0" fmla="*/ 359806 w 2406830"/>
                  <a:gd name="connsiteY0" fmla="*/ 159355 h 752462"/>
                  <a:gd name="connsiteX1" fmla="*/ 372157 w 2406830"/>
                  <a:gd name="connsiteY1" fmla="*/ 173069 h 752462"/>
                  <a:gd name="connsiteX2" fmla="*/ 393620 w 2406830"/>
                  <a:gd name="connsiteY2" fmla="*/ 158561 h 752462"/>
                  <a:gd name="connsiteX3" fmla="*/ 412942 w 2406830"/>
                  <a:gd name="connsiteY3" fmla="*/ 180707 h 752462"/>
                  <a:gd name="connsiteX4" fmla="*/ 568966 w 2406830"/>
                  <a:gd name="connsiteY4" fmla="*/ 114508 h 752462"/>
                  <a:gd name="connsiteX5" fmla="*/ 606980 w 2406830"/>
                  <a:gd name="connsiteY5" fmla="*/ 74741 h 752462"/>
                  <a:gd name="connsiteX6" fmla="*/ 639365 w 2406830"/>
                  <a:gd name="connsiteY6" fmla="*/ 59501 h 752462"/>
                  <a:gd name="connsiteX7" fmla="*/ 680918 w 2406830"/>
                  <a:gd name="connsiteY7" fmla="*/ 73280 h 752462"/>
                  <a:gd name="connsiteX8" fmla="*/ 748071 w 2406830"/>
                  <a:gd name="connsiteY8" fmla="*/ 40593 h 752462"/>
                  <a:gd name="connsiteX9" fmla="*/ 775335 w 2406830"/>
                  <a:gd name="connsiteY9" fmla="*/ 38229 h 752462"/>
                  <a:gd name="connsiteX10" fmla="*/ 789263 w 2406830"/>
                  <a:gd name="connsiteY10" fmla="*/ 29163 h 752462"/>
                  <a:gd name="connsiteX11" fmla="*/ 856416 w 2406830"/>
                  <a:gd name="connsiteY11" fmla="*/ 59945 h 752462"/>
                  <a:gd name="connsiteX12" fmla="*/ 899788 w 2406830"/>
                  <a:gd name="connsiteY12" fmla="*/ 49738 h 752462"/>
                  <a:gd name="connsiteX13" fmla="*/ 926272 w 2406830"/>
                  <a:gd name="connsiteY13" fmla="*/ 70217 h 752462"/>
                  <a:gd name="connsiteX14" fmla="*/ 976582 w 2406830"/>
                  <a:gd name="connsiteY14" fmla="*/ 37814 h 752462"/>
                  <a:gd name="connsiteX15" fmla="*/ 1055608 w 2406830"/>
                  <a:gd name="connsiteY15" fmla="*/ 113635 h 752462"/>
                  <a:gd name="connsiteX16" fmla="*/ 1073705 w 2406830"/>
                  <a:gd name="connsiteY16" fmla="*/ 166182 h 752462"/>
                  <a:gd name="connsiteX17" fmla="*/ 1128982 w 2406830"/>
                  <a:gd name="connsiteY17" fmla="*/ 187551 h 752462"/>
                  <a:gd name="connsiteX18" fmla="*/ 1177972 w 2406830"/>
                  <a:gd name="connsiteY18" fmla="*/ 242844 h 752462"/>
                  <a:gd name="connsiteX19" fmla="*/ 1202736 w 2406830"/>
                  <a:gd name="connsiteY19" fmla="*/ 246653 h 752462"/>
                  <a:gd name="connsiteX20" fmla="*/ 1326561 w 2406830"/>
                  <a:gd name="connsiteY20" fmla="*/ 221888 h 752462"/>
                  <a:gd name="connsiteX21" fmla="*/ 1404667 w 2406830"/>
                  <a:gd name="connsiteY21" fmla="*/ 187599 h 752462"/>
                  <a:gd name="connsiteX22" fmla="*/ 1452291 w 2406830"/>
                  <a:gd name="connsiteY22" fmla="*/ 193313 h 752462"/>
                  <a:gd name="connsiteX23" fmla="*/ 1465627 w 2406830"/>
                  <a:gd name="connsiteY23" fmla="*/ 172358 h 752462"/>
                  <a:gd name="connsiteX24" fmla="*/ 1528492 w 2406830"/>
                  <a:gd name="connsiteY24" fmla="*/ 185694 h 752462"/>
                  <a:gd name="connsiteX25" fmla="*/ 1574212 w 2406830"/>
                  <a:gd name="connsiteY25" fmla="*/ 159024 h 752462"/>
                  <a:gd name="connsiteX26" fmla="*/ 1602787 w 2406830"/>
                  <a:gd name="connsiteY26" fmla="*/ 181883 h 752462"/>
                  <a:gd name="connsiteX27" fmla="*/ 1694227 w 2406830"/>
                  <a:gd name="connsiteY27" fmla="*/ 185694 h 752462"/>
                  <a:gd name="connsiteX28" fmla="*/ 1709467 w 2406830"/>
                  <a:gd name="connsiteY28" fmla="*/ 197123 h 752462"/>
                  <a:gd name="connsiteX29" fmla="*/ 1724707 w 2406830"/>
                  <a:gd name="connsiteY29" fmla="*/ 187598 h 752462"/>
                  <a:gd name="connsiteX30" fmla="*/ 1804716 w 2406830"/>
                  <a:gd name="connsiteY30" fmla="*/ 176169 h 752462"/>
                  <a:gd name="connsiteX31" fmla="*/ 2208576 w 2406830"/>
                  <a:gd name="connsiteY31" fmla="*/ 909 h 752462"/>
                  <a:gd name="connsiteX32" fmla="*/ 2406697 w 2406830"/>
                  <a:gd name="connsiteY32" fmla="*/ 59964 h 752462"/>
                  <a:gd name="connsiteX33" fmla="*/ 2239054 w 2406830"/>
                  <a:gd name="connsiteY33" fmla="*/ 115209 h 752462"/>
                  <a:gd name="connsiteX34" fmla="*/ 2305731 w 2406830"/>
                  <a:gd name="connsiteY34" fmla="*/ 206649 h 752462"/>
                  <a:gd name="connsiteX35" fmla="*/ 2136185 w 2406830"/>
                  <a:gd name="connsiteY35" fmla="*/ 216173 h 752462"/>
                  <a:gd name="connsiteX36" fmla="*/ 2069509 w 2406830"/>
                  <a:gd name="connsiteY36" fmla="*/ 284754 h 752462"/>
                  <a:gd name="connsiteX37" fmla="*/ 1909490 w 2406830"/>
                  <a:gd name="connsiteY37" fmla="*/ 282849 h 752462"/>
                  <a:gd name="connsiteX38" fmla="*/ 1859961 w 2406830"/>
                  <a:gd name="connsiteY38" fmla="*/ 347618 h 752462"/>
                  <a:gd name="connsiteX39" fmla="*/ 1863771 w 2406830"/>
                  <a:gd name="connsiteY39" fmla="*/ 370478 h 752462"/>
                  <a:gd name="connsiteX40" fmla="*/ 1806622 w 2406830"/>
                  <a:gd name="connsiteY40" fmla="*/ 359048 h 752462"/>
                  <a:gd name="connsiteX41" fmla="*/ 1787570 w 2406830"/>
                  <a:gd name="connsiteY41" fmla="*/ 381909 h 752462"/>
                  <a:gd name="connsiteX42" fmla="*/ 1755185 w 2406830"/>
                  <a:gd name="connsiteY42" fmla="*/ 380004 h 752462"/>
                  <a:gd name="connsiteX43" fmla="*/ 1680890 w 2406830"/>
                  <a:gd name="connsiteY43" fmla="*/ 442869 h 752462"/>
                  <a:gd name="connsiteX44" fmla="*/ 1498010 w 2406830"/>
                  <a:gd name="connsiteY44" fmla="*/ 500019 h 752462"/>
                  <a:gd name="connsiteX45" fmla="*/ 1433240 w 2406830"/>
                  <a:gd name="connsiteY45" fmla="*/ 503829 h 752462"/>
                  <a:gd name="connsiteX46" fmla="*/ 1200830 w 2406830"/>
                  <a:gd name="connsiteY46" fmla="*/ 572409 h 752462"/>
                  <a:gd name="connsiteX47" fmla="*/ 1181779 w 2406830"/>
                  <a:gd name="connsiteY47" fmla="*/ 599079 h 752462"/>
                  <a:gd name="connsiteX48" fmla="*/ 1145584 w 2406830"/>
                  <a:gd name="connsiteY48" fmla="*/ 583839 h 752462"/>
                  <a:gd name="connsiteX49" fmla="*/ 1052240 w 2406830"/>
                  <a:gd name="connsiteY49" fmla="*/ 660039 h 752462"/>
                  <a:gd name="connsiteX50" fmla="*/ 1027475 w 2406830"/>
                  <a:gd name="connsiteY50" fmla="*/ 675279 h 752462"/>
                  <a:gd name="connsiteX51" fmla="*/ 1000805 w 2406830"/>
                  <a:gd name="connsiteY51" fmla="*/ 576219 h 752462"/>
                  <a:gd name="connsiteX52" fmla="*/ 974134 w 2406830"/>
                  <a:gd name="connsiteY52" fmla="*/ 574314 h 752462"/>
                  <a:gd name="connsiteX53" fmla="*/ 901744 w 2406830"/>
                  <a:gd name="connsiteY53" fmla="*/ 629559 h 752462"/>
                  <a:gd name="connsiteX54" fmla="*/ 838880 w 2406830"/>
                  <a:gd name="connsiteY54" fmla="*/ 526689 h 752462"/>
                  <a:gd name="connsiteX55" fmla="*/ 840787 w 2406830"/>
                  <a:gd name="connsiteY55" fmla="*/ 559073 h 752462"/>
                  <a:gd name="connsiteX56" fmla="*/ 876982 w 2406830"/>
                  <a:gd name="connsiteY56" fmla="*/ 656229 h 752462"/>
                  <a:gd name="connsiteX57" fmla="*/ 791764 w 2406830"/>
                  <a:gd name="connsiteY57" fmla="*/ 617666 h 752462"/>
                  <a:gd name="connsiteX58" fmla="*/ 768905 w 2406830"/>
                  <a:gd name="connsiteY58" fmla="*/ 606237 h 752462"/>
                  <a:gd name="connsiteX59" fmla="*/ 744140 w 2406830"/>
                  <a:gd name="connsiteY59" fmla="*/ 621477 h 752462"/>
                  <a:gd name="connsiteX60" fmla="*/ 723185 w 2406830"/>
                  <a:gd name="connsiteY60" fmla="*/ 611952 h 752462"/>
                  <a:gd name="connsiteX61" fmla="*/ 698420 w 2406830"/>
                  <a:gd name="connsiteY61" fmla="*/ 634812 h 752462"/>
                  <a:gd name="connsiteX62" fmla="*/ 643175 w 2406830"/>
                  <a:gd name="connsiteY62" fmla="*/ 625287 h 752462"/>
                  <a:gd name="connsiteX63" fmla="*/ 572690 w 2406830"/>
                  <a:gd name="connsiteY63" fmla="*/ 663387 h 752462"/>
                  <a:gd name="connsiteX64" fmla="*/ 542210 w 2406830"/>
                  <a:gd name="connsiteY64" fmla="*/ 657672 h 752462"/>
                  <a:gd name="connsiteX65" fmla="*/ 519350 w 2406830"/>
                  <a:gd name="connsiteY65" fmla="*/ 676722 h 752462"/>
                  <a:gd name="connsiteX66" fmla="*/ 484554 w 2406830"/>
                  <a:gd name="connsiteY66" fmla="*/ 682899 h 752462"/>
                  <a:gd name="connsiteX67" fmla="*/ 414575 w 2406830"/>
                  <a:gd name="connsiteY67" fmla="*/ 722442 h 752462"/>
                  <a:gd name="connsiteX68" fmla="*/ 396924 w 2406830"/>
                  <a:gd name="connsiteY68" fmla="*/ 698139 h 752462"/>
                  <a:gd name="connsiteX69" fmla="*/ 351710 w 2406830"/>
                  <a:gd name="connsiteY69" fmla="*/ 671007 h 752462"/>
                  <a:gd name="connsiteX70" fmla="*/ 284529 w 2406830"/>
                  <a:gd name="connsiteY70" fmla="*/ 680994 h 752462"/>
                  <a:gd name="connsiteX71" fmla="*/ 229042 w 2406830"/>
                  <a:gd name="connsiteY71" fmla="*/ 669498 h 752462"/>
                  <a:gd name="connsiteX72" fmla="*/ 160648 w 2406830"/>
                  <a:gd name="connsiteY72" fmla="*/ 693787 h 752462"/>
                  <a:gd name="connsiteX73" fmla="*/ 130611 w 2406830"/>
                  <a:gd name="connsiteY73" fmla="*/ 674055 h 752462"/>
                  <a:gd name="connsiteX74" fmla="*/ 23453 w 2406830"/>
                  <a:gd name="connsiteY74" fmla="*/ 752462 h 752462"/>
                  <a:gd name="connsiteX75" fmla="*/ 0 w 2406830"/>
                  <a:gd name="connsiteY75" fmla="*/ 714821 h 752462"/>
                  <a:gd name="connsiteX76" fmla="*/ 66081 w 2406830"/>
                  <a:gd name="connsiteY76" fmla="*/ 287642 h 752462"/>
                  <a:gd name="connsiteX77" fmla="*/ 94621 w 2406830"/>
                  <a:gd name="connsiteY77" fmla="*/ 204202 h 752462"/>
                  <a:gd name="connsiteX78" fmla="*/ 92902 w 2406830"/>
                  <a:gd name="connsiteY78" fmla="*/ 181818 h 752462"/>
                  <a:gd name="connsiteX79" fmla="*/ 198802 w 2406830"/>
                  <a:gd name="connsiteY79" fmla="*/ 120876 h 752462"/>
                  <a:gd name="connsiteX80" fmla="*/ 359806 w 2406830"/>
                  <a:gd name="connsiteY80" fmla="*/ 159355 h 752462"/>
                  <a:gd name="connsiteX0" fmla="*/ 359806 w 2406830"/>
                  <a:gd name="connsiteY0" fmla="*/ 159355 h 752462"/>
                  <a:gd name="connsiteX1" fmla="*/ 372157 w 2406830"/>
                  <a:gd name="connsiteY1" fmla="*/ 173069 h 752462"/>
                  <a:gd name="connsiteX2" fmla="*/ 393620 w 2406830"/>
                  <a:gd name="connsiteY2" fmla="*/ 158561 h 752462"/>
                  <a:gd name="connsiteX3" fmla="*/ 412942 w 2406830"/>
                  <a:gd name="connsiteY3" fmla="*/ 180707 h 752462"/>
                  <a:gd name="connsiteX4" fmla="*/ 568966 w 2406830"/>
                  <a:gd name="connsiteY4" fmla="*/ 114508 h 752462"/>
                  <a:gd name="connsiteX5" fmla="*/ 606980 w 2406830"/>
                  <a:gd name="connsiteY5" fmla="*/ 74741 h 752462"/>
                  <a:gd name="connsiteX6" fmla="*/ 639365 w 2406830"/>
                  <a:gd name="connsiteY6" fmla="*/ 59501 h 752462"/>
                  <a:gd name="connsiteX7" fmla="*/ 680918 w 2406830"/>
                  <a:gd name="connsiteY7" fmla="*/ 73280 h 752462"/>
                  <a:gd name="connsiteX8" fmla="*/ 748071 w 2406830"/>
                  <a:gd name="connsiteY8" fmla="*/ 40593 h 752462"/>
                  <a:gd name="connsiteX9" fmla="*/ 775335 w 2406830"/>
                  <a:gd name="connsiteY9" fmla="*/ 38229 h 752462"/>
                  <a:gd name="connsiteX10" fmla="*/ 789263 w 2406830"/>
                  <a:gd name="connsiteY10" fmla="*/ 29163 h 752462"/>
                  <a:gd name="connsiteX11" fmla="*/ 856416 w 2406830"/>
                  <a:gd name="connsiteY11" fmla="*/ 59945 h 752462"/>
                  <a:gd name="connsiteX12" fmla="*/ 899788 w 2406830"/>
                  <a:gd name="connsiteY12" fmla="*/ 49738 h 752462"/>
                  <a:gd name="connsiteX13" fmla="*/ 926272 w 2406830"/>
                  <a:gd name="connsiteY13" fmla="*/ 70217 h 752462"/>
                  <a:gd name="connsiteX14" fmla="*/ 976582 w 2406830"/>
                  <a:gd name="connsiteY14" fmla="*/ 37814 h 752462"/>
                  <a:gd name="connsiteX15" fmla="*/ 1055608 w 2406830"/>
                  <a:gd name="connsiteY15" fmla="*/ 113635 h 752462"/>
                  <a:gd name="connsiteX16" fmla="*/ 1073705 w 2406830"/>
                  <a:gd name="connsiteY16" fmla="*/ 166182 h 752462"/>
                  <a:gd name="connsiteX17" fmla="*/ 1128982 w 2406830"/>
                  <a:gd name="connsiteY17" fmla="*/ 187551 h 752462"/>
                  <a:gd name="connsiteX18" fmla="*/ 1177972 w 2406830"/>
                  <a:gd name="connsiteY18" fmla="*/ 242844 h 752462"/>
                  <a:gd name="connsiteX19" fmla="*/ 1202736 w 2406830"/>
                  <a:gd name="connsiteY19" fmla="*/ 246653 h 752462"/>
                  <a:gd name="connsiteX20" fmla="*/ 1326561 w 2406830"/>
                  <a:gd name="connsiteY20" fmla="*/ 221888 h 752462"/>
                  <a:gd name="connsiteX21" fmla="*/ 1404667 w 2406830"/>
                  <a:gd name="connsiteY21" fmla="*/ 187599 h 752462"/>
                  <a:gd name="connsiteX22" fmla="*/ 1452291 w 2406830"/>
                  <a:gd name="connsiteY22" fmla="*/ 193313 h 752462"/>
                  <a:gd name="connsiteX23" fmla="*/ 1465627 w 2406830"/>
                  <a:gd name="connsiteY23" fmla="*/ 172358 h 752462"/>
                  <a:gd name="connsiteX24" fmla="*/ 1528492 w 2406830"/>
                  <a:gd name="connsiteY24" fmla="*/ 185694 h 752462"/>
                  <a:gd name="connsiteX25" fmla="*/ 1574212 w 2406830"/>
                  <a:gd name="connsiteY25" fmla="*/ 159024 h 752462"/>
                  <a:gd name="connsiteX26" fmla="*/ 1602787 w 2406830"/>
                  <a:gd name="connsiteY26" fmla="*/ 181883 h 752462"/>
                  <a:gd name="connsiteX27" fmla="*/ 1694227 w 2406830"/>
                  <a:gd name="connsiteY27" fmla="*/ 185694 h 752462"/>
                  <a:gd name="connsiteX28" fmla="*/ 1709467 w 2406830"/>
                  <a:gd name="connsiteY28" fmla="*/ 197123 h 752462"/>
                  <a:gd name="connsiteX29" fmla="*/ 1724707 w 2406830"/>
                  <a:gd name="connsiteY29" fmla="*/ 187598 h 752462"/>
                  <a:gd name="connsiteX30" fmla="*/ 1804716 w 2406830"/>
                  <a:gd name="connsiteY30" fmla="*/ 176169 h 752462"/>
                  <a:gd name="connsiteX31" fmla="*/ 2208576 w 2406830"/>
                  <a:gd name="connsiteY31" fmla="*/ 909 h 752462"/>
                  <a:gd name="connsiteX32" fmla="*/ 2406697 w 2406830"/>
                  <a:gd name="connsiteY32" fmla="*/ 59964 h 752462"/>
                  <a:gd name="connsiteX33" fmla="*/ 2239054 w 2406830"/>
                  <a:gd name="connsiteY33" fmla="*/ 115209 h 752462"/>
                  <a:gd name="connsiteX34" fmla="*/ 2305731 w 2406830"/>
                  <a:gd name="connsiteY34" fmla="*/ 206649 h 752462"/>
                  <a:gd name="connsiteX35" fmla="*/ 2136185 w 2406830"/>
                  <a:gd name="connsiteY35" fmla="*/ 216173 h 752462"/>
                  <a:gd name="connsiteX36" fmla="*/ 2069509 w 2406830"/>
                  <a:gd name="connsiteY36" fmla="*/ 284754 h 752462"/>
                  <a:gd name="connsiteX37" fmla="*/ 1909490 w 2406830"/>
                  <a:gd name="connsiteY37" fmla="*/ 282849 h 752462"/>
                  <a:gd name="connsiteX38" fmla="*/ 1859961 w 2406830"/>
                  <a:gd name="connsiteY38" fmla="*/ 347618 h 752462"/>
                  <a:gd name="connsiteX39" fmla="*/ 1863771 w 2406830"/>
                  <a:gd name="connsiteY39" fmla="*/ 370478 h 752462"/>
                  <a:gd name="connsiteX40" fmla="*/ 1806622 w 2406830"/>
                  <a:gd name="connsiteY40" fmla="*/ 359048 h 752462"/>
                  <a:gd name="connsiteX41" fmla="*/ 1787570 w 2406830"/>
                  <a:gd name="connsiteY41" fmla="*/ 381909 h 752462"/>
                  <a:gd name="connsiteX42" fmla="*/ 1755185 w 2406830"/>
                  <a:gd name="connsiteY42" fmla="*/ 380004 h 752462"/>
                  <a:gd name="connsiteX43" fmla="*/ 1680890 w 2406830"/>
                  <a:gd name="connsiteY43" fmla="*/ 442869 h 752462"/>
                  <a:gd name="connsiteX44" fmla="*/ 1498010 w 2406830"/>
                  <a:gd name="connsiteY44" fmla="*/ 500019 h 752462"/>
                  <a:gd name="connsiteX45" fmla="*/ 1433240 w 2406830"/>
                  <a:gd name="connsiteY45" fmla="*/ 503829 h 752462"/>
                  <a:gd name="connsiteX46" fmla="*/ 1200830 w 2406830"/>
                  <a:gd name="connsiteY46" fmla="*/ 572409 h 752462"/>
                  <a:gd name="connsiteX47" fmla="*/ 1181779 w 2406830"/>
                  <a:gd name="connsiteY47" fmla="*/ 599079 h 752462"/>
                  <a:gd name="connsiteX48" fmla="*/ 1145584 w 2406830"/>
                  <a:gd name="connsiteY48" fmla="*/ 583839 h 752462"/>
                  <a:gd name="connsiteX49" fmla="*/ 1052240 w 2406830"/>
                  <a:gd name="connsiteY49" fmla="*/ 660039 h 752462"/>
                  <a:gd name="connsiteX50" fmla="*/ 1027475 w 2406830"/>
                  <a:gd name="connsiteY50" fmla="*/ 675279 h 752462"/>
                  <a:gd name="connsiteX51" fmla="*/ 1000805 w 2406830"/>
                  <a:gd name="connsiteY51" fmla="*/ 576219 h 752462"/>
                  <a:gd name="connsiteX52" fmla="*/ 974134 w 2406830"/>
                  <a:gd name="connsiteY52" fmla="*/ 574314 h 752462"/>
                  <a:gd name="connsiteX53" fmla="*/ 901744 w 2406830"/>
                  <a:gd name="connsiteY53" fmla="*/ 629559 h 752462"/>
                  <a:gd name="connsiteX54" fmla="*/ 838880 w 2406830"/>
                  <a:gd name="connsiteY54" fmla="*/ 526689 h 752462"/>
                  <a:gd name="connsiteX55" fmla="*/ 840787 w 2406830"/>
                  <a:gd name="connsiteY55" fmla="*/ 559073 h 752462"/>
                  <a:gd name="connsiteX56" fmla="*/ 876982 w 2406830"/>
                  <a:gd name="connsiteY56" fmla="*/ 656229 h 752462"/>
                  <a:gd name="connsiteX57" fmla="*/ 791764 w 2406830"/>
                  <a:gd name="connsiteY57" fmla="*/ 617666 h 752462"/>
                  <a:gd name="connsiteX58" fmla="*/ 768905 w 2406830"/>
                  <a:gd name="connsiteY58" fmla="*/ 606237 h 752462"/>
                  <a:gd name="connsiteX59" fmla="*/ 744140 w 2406830"/>
                  <a:gd name="connsiteY59" fmla="*/ 621477 h 752462"/>
                  <a:gd name="connsiteX60" fmla="*/ 723185 w 2406830"/>
                  <a:gd name="connsiteY60" fmla="*/ 611952 h 752462"/>
                  <a:gd name="connsiteX61" fmla="*/ 698420 w 2406830"/>
                  <a:gd name="connsiteY61" fmla="*/ 634812 h 752462"/>
                  <a:gd name="connsiteX62" fmla="*/ 643175 w 2406830"/>
                  <a:gd name="connsiteY62" fmla="*/ 625287 h 752462"/>
                  <a:gd name="connsiteX63" fmla="*/ 572690 w 2406830"/>
                  <a:gd name="connsiteY63" fmla="*/ 663387 h 752462"/>
                  <a:gd name="connsiteX64" fmla="*/ 542210 w 2406830"/>
                  <a:gd name="connsiteY64" fmla="*/ 657672 h 752462"/>
                  <a:gd name="connsiteX65" fmla="*/ 519350 w 2406830"/>
                  <a:gd name="connsiteY65" fmla="*/ 676722 h 752462"/>
                  <a:gd name="connsiteX66" fmla="*/ 484554 w 2406830"/>
                  <a:gd name="connsiteY66" fmla="*/ 682899 h 752462"/>
                  <a:gd name="connsiteX67" fmla="*/ 414575 w 2406830"/>
                  <a:gd name="connsiteY67" fmla="*/ 722442 h 752462"/>
                  <a:gd name="connsiteX68" fmla="*/ 396924 w 2406830"/>
                  <a:gd name="connsiteY68" fmla="*/ 698139 h 752462"/>
                  <a:gd name="connsiteX69" fmla="*/ 351710 w 2406830"/>
                  <a:gd name="connsiteY69" fmla="*/ 671007 h 752462"/>
                  <a:gd name="connsiteX70" fmla="*/ 284529 w 2406830"/>
                  <a:gd name="connsiteY70" fmla="*/ 680994 h 752462"/>
                  <a:gd name="connsiteX71" fmla="*/ 229042 w 2406830"/>
                  <a:gd name="connsiteY71" fmla="*/ 669498 h 752462"/>
                  <a:gd name="connsiteX72" fmla="*/ 160648 w 2406830"/>
                  <a:gd name="connsiteY72" fmla="*/ 693787 h 752462"/>
                  <a:gd name="connsiteX73" fmla="*/ 130611 w 2406830"/>
                  <a:gd name="connsiteY73" fmla="*/ 674055 h 752462"/>
                  <a:gd name="connsiteX74" fmla="*/ 23453 w 2406830"/>
                  <a:gd name="connsiteY74" fmla="*/ 752462 h 752462"/>
                  <a:gd name="connsiteX75" fmla="*/ 0 w 2406830"/>
                  <a:gd name="connsiteY75" fmla="*/ 714821 h 752462"/>
                  <a:gd name="connsiteX76" fmla="*/ 66081 w 2406830"/>
                  <a:gd name="connsiteY76" fmla="*/ 287642 h 752462"/>
                  <a:gd name="connsiteX77" fmla="*/ 94621 w 2406830"/>
                  <a:gd name="connsiteY77" fmla="*/ 204202 h 752462"/>
                  <a:gd name="connsiteX78" fmla="*/ 92902 w 2406830"/>
                  <a:gd name="connsiteY78" fmla="*/ 181818 h 752462"/>
                  <a:gd name="connsiteX79" fmla="*/ 198802 w 2406830"/>
                  <a:gd name="connsiteY79" fmla="*/ 120876 h 752462"/>
                  <a:gd name="connsiteX80" fmla="*/ 359806 w 2406830"/>
                  <a:gd name="connsiteY80" fmla="*/ 159355 h 752462"/>
                  <a:gd name="connsiteX0" fmla="*/ 359806 w 2406830"/>
                  <a:gd name="connsiteY0" fmla="*/ 159355 h 752462"/>
                  <a:gd name="connsiteX1" fmla="*/ 372157 w 2406830"/>
                  <a:gd name="connsiteY1" fmla="*/ 173069 h 752462"/>
                  <a:gd name="connsiteX2" fmla="*/ 393620 w 2406830"/>
                  <a:gd name="connsiteY2" fmla="*/ 158561 h 752462"/>
                  <a:gd name="connsiteX3" fmla="*/ 412942 w 2406830"/>
                  <a:gd name="connsiteY3" fmla="*/ 180707 h 752462"/>
                  <a:gd name="connsiteX4" fmla="*/ 568966 w 2406830"/>
                  <a:gd name="connsiteY4" fmla="*/ 114508 h 752462"/>
                  <a:gd name="connsiteX5" fmla="*/ 606980 w 2406830"/>
                  <a:gd name="connsiteY5" fmla="*/ 74741 h 752462"/>
                  <a:gd name="connsiteX6" fmla="*/ 639365 w 2406830"/>
                  <a:gd name="connsiteY6" fmla="*/ 59501 h 752462"/>
                  <a:gd name="connsiteX7" fmla="*/ 680918 w 2406830"/>
                  <a:gd name="connsiteY7" fmla="*/ 73280 h 752462"/>
                  <a:gd name="connsiteX8" fmla="*/ 748071 w 2406830"/>
                  <a:gd name="connsiteY8" fmla="*/ 40593 h 752462"/>
                  <a:gd name="connsiteX9" fmla="*/ 775335 w 2406830"/>
                  <a:gd name="connsiteY9" fmla="*/ 38229 h 752462"/>
                  <a:gd name="connsiteX10" fmla="*/ 789263 w 2406830"/>
                  <a:gd name="connsiteY10" fmla="*/ 29163 h 752462"/>
                  <a:gd name="connsiteX11" fmla="*/ 856416 w 2406830"/>
                  <a:gd name="connsiteY11" fmla="*/ 59945 h 752462"/>
                  <a:gd name="connsiteX12" fmla="*/ 899788 w 2406830"/>
                  <a:gd name="connsiteY12" fmla="*/ 49738 h 752462"/>
                  <a:gd name="connsiteX13" fmla="*/ 926272 w 2406830"/>
                  <a:gd name="connsiteY13" fmla="*/ 70217 h 752462"/>
                  <a:gd name="connsiteX14" fmla="*/ 976582 w 2406830"/>
                  <a:gd name="connsiteY14" fmla="*/ 37814 h 752462"/>
                  <a:gd name="connsiteX15" fmla="*/ 1055608 w 2406830"/>
                  <a:gd name="connsiteY15" fmla="*/ 113635 h 752462"/>
                  <a:gd name="connsiteX16" fmla="*/ 1073705 w 2406830"/>
                  <a:gd name="connsiteY16" fmla="*/ 166182 h 752462"/>
                  <a:gd name="connsiteX17" fmla="*/ 1128982 w 2406830"/>
                  <a:gd name="connsiteY17" fmla="*/ 187551 h 752462"/>
                  <a:gd name="connsiteX18" fmla="*/ 1177972 w 2406830"/>
                  <a:gd name="connsiteY18" fmla="*/ 242844 h 752462"/>
                  <a:gd name="connsiteX19" fmla="*/ 1202736 w 2406830"/>
                  <a:gd name="connsiteY19" fmla="*/ 246653 h 752462"/>
                  <a:gd name="connsiteX20" fmla="*/ 1326561 w 2406830"/>
                  <a:gd name="connsiteY20" fmla="*/ 221888 h 752462"/>
                  <a:gd name="connsiteX21" fmla="*/ 1404667 w 2406830"/>
                  <a:gd name="connsiteY21" fmla="*/ 187599 h 752462"/>
                  <a:gd name="connsiteX22" fmla="*/ 1452291 w 2406830"/>
                  <a:gd name="connsiteY22" fmla="*/ 193313 h 752462"/>
                  <a:gd name="connsiteX23" fmla="*/ 1465627 w 2406830"/>
                  <a:gd name="connsiteY23" fmla="*/ 172358 h 752462"/>
                  <a:gd name="connsiteX24" fmla="*/ 1528492 w 2406830"/>
                  <a:gd name="connsiteY24" fmla="*/ 185694 h 752462"/>
                  <a:gd name="connsiteX25" fmla="*/ 1574212 w 2406830"/>
                  <a:gd name="connsiteY25" fmla="*/ 159024 h 752462"/>
                  <a:gd name="connsiteX26" fmla="*/ 1602787 w 2406830"/>
                  <a:gd name="connsiteY26" fmla="*/ 181883 h 752462"/>
                  <a:gd name="connsiteX27" fmla="*/ 1694227 w 2406830"/>
                  <a:gd name="connsiteY27" fmla="*/ 185694 h 752462"/>
                  <a:gd name="connsiteX28" fmla="*/ 1709467 w 2406830"/>
                  <a:gd name="connsiteY28" fmla="*/ 197123 h 752462"/>
                  <a:gd name="connsiteX29" fmla="*/ 1724707 w 2406830"/>
                  <a:gd name="connsiteY29" fmla="*/ 187598 h 752462"/>
                  <a:gd name="connsiteX30" fmla="*/ 1804716 w 2406830"/>
                  <a:gd name="connsiteY30" fmla="*/ 176169 h 752462"/>
                  <a:gd name="connsiteX31" fmla="*/ 2208576 w 2406830"/>
                  <a:gd name="connsiteY31" fmla="*/ 909 h 752462"/>
                  <a:gd name="connsiteX32" fmla="*/ 2406697 w 2406830"/>
                  <a:gd name="connsiteY32" fmla="*/ 59964 h 752462"/>
                  <a:gd name="connsiteX33" fmla="*/ 2239054 w 2406830"/>
                  <a:gd name="connsiteY33" fmla="*/ 115209 h 752462"/>
                  <a:gd name="connsiteX34" fmla="*/ 2305731 w 2406830"/>
                  <a:gd name="connsiteY34" fmla="*/ 206649 h 752462"/>
                  <a:gd name="connsiteX35" fmla="*/ 2136185 w 2406830"/>
                  <a:gd name="connsiteY35" fmla="*/ 216173 h 752462"/>
                  <a:gd name="connsiteX36" fmla="*/ 2069509 w 2406830"/>
                  <a:gd name="connsiteY36" fmla="*/ 284754 h 752462"/>
                  <a:gd name="connsiteX37" fmla="*/ 1909490 w 2406830"/>
                  <a:gd name="connsiteY37" fmla="*/ 282849 h 752462"/>
                  <a:gd name="connsiteX38" fmla="*/ 1859961 w 2406830"/>
                  <a:gd name="connsiteY38" fmla="*/ 347618 h 752462"/>
                  <a:gd name="connsiteX39" fmla="*/ 1863771 w 2406830"/>
                  <a:gd name="connsiteY39" fmla="*/ 370478 h 752462"/>
                  <a:gd name="connsiteX40" fmla="*/ 1806622 w 2406830"/>
                  <a:gd name="connsiteY40" fmla="*/ 359048 h 752462"/>
                  <a:gd name="connsiteX41" fmla="*/ 1787570 w 2406830"/>
                  <a:gd name="connsiteY41" fmla="*/ 381909 h 752462"/>
                  <a:gd name="connsiteX42" fmla="*/ 1755185 w 2406830"/>
                  <a:gd name="connsiteY42" fmla="*/ 380004 h 752462"/>
                  <a:gd name="connsiteX43" fmla="*/ 1680890 w 2406830"/>
                  <a:gd name="connsiteY43" fmla="*/ 442869 h 752462"/>
                  <a:gd name="connsiteX44" fmla="*/ 1498010 w 2406830"/>
                  <a:gd name="connsiteY44" fmla="*/ 500019 h 752462"/>
                  <a:gd name="connsiteX45" fmla="*/ 1433240 w 2406830"/>
                  <a:gd name="connsiteY45" fmla="*/ 503829 h 752462"/>
                  <a:gd name="connsiteX46" fmla="*/ 1200830 w 2406830"/>
                  <a:gd name="connsiteY46" fmla="*/ 572409 h 752462"/>
                  <a:gd name="connsiteX47" fmla="*/ 1181779 w 2406830"/>
                  <a:gd name="connsiteY47" fmla="*/ 599079 h 752462"/>
                  <a:gd name="connsiteX48" fmla="*/ 1145584 w 2406830"/>
                  <a:gd name="connsiteY48" fmla="*/ 583839 h 752462"/>
                  <a:gd name="connsiteX49" fmla="*/ 1052240 w 2406830"/>
                  <a:gd name="connsiteY49" fmla="*/ 660039 h 752462"/>
                  <a:gd name="connsiteX50" fmla="*/ 1027475 w 2406830"/>
                  <a:gd name="connsiteY50" fmla="*/ 675279 h 752462"/>
                  <a:gd name="connsiteX51" fmla="*/ 1000805 w 2406830"/>
                  <a:gd name="connsiteY51" fmla="*/ 576219 h 752462"/>
                  <a:gd name="connsiteX52" fmla="*/ 974134 w 2406830"/>
                  <a:gd name="connsiteY52" fmla="*/ 574314 h 752462"/>
                  <a:gd name="connsiteX53" fmla="*/ 901744 w 2406830"/>
                  <a:gd name="connsiteY53" fmla="*/ 629559 h 752462"/>
                  <a:gd name="connsiteX54" fmla="*/ 838880 w 2406830"/>
                  <a:gd name="connsiteY54" fmla="*/ 526689 h 752462"/>
                  <a:gd name="connsiteX55" fmla="*/ 840787 w 2406830"/>
                  <a:gd name="connsiteY55" fmla="*/ 559073 h 752462"/>
                  <a:gd name="connsiteX56" fmla="*/ 876982 w 2406830"/>
                  <a:gd name="connsiteY56" fmla="*/ 656229 h 752462"/>
                  <a:gd name="connsiteX57" fmla="*/ 791764 w 2406830"/>
                  <a:gd name="connsiteY57" fmla="*/ 617666 h 752462"/>
                  <a:gd name="connsiteX58" fmla="*/ 768905 w 2406830"/>
                  <a:gd name="connsiteY58" fmla="*/ 606237 h 752462"/>
                  <a:gd name="connsiteX59" fmla="*/ 744140 w 2406830"/>
                  <a:gd name="connsiteY59" fmla="*/ 621477 h 752462"/>
                  <a:gd name="connsiteX60" fmla="*/ 723185 w 2406830"/>
                  <a:gd name="connsiteY60" fmla="*/ 611952 h 752462"/>
                  <a:gd name="connsiteX61" fmla="*/ 698420 w 2406830"/>
                  <a:gd name="connsiteY61" fmla="*/ 634812 h 752462"/>
                  <a:gd name="connsiteX62" fmla="*/ 643175 w 2406830"/>
                  <a:gd name="connsiteY62" fmla="*/ 625287 h 752462"/>
                  <a:gd name="connsiteX63" fmla="*/ 572690 w 2406830"/>
                  <a:gd name="connsiteY63" fmla="*/ 663387 h 752462"/>
                  <a:gd name="connsiteX64" fmla="*/ 542210 w 2406830"/>
                  <a:gd name="connsiteY64" fmla="*/ 657672 h 752462"/>
                  <a:gd name="connsiteX65" fmla="*/ 519350 w 2406830"/>
                  <a:gd name="connsiteY65" fmla="*/ 676722 h 752462"/>
                  <a:gd name="connsiteX66" fmla="*/ 484554 w 2406830"/>
                  <a:gd name="connsiteY66" fmla="*/ 682899 h 752462"/>
                  <a:gd name="connsiteX67" fmla="*/ 414575 w 2406830"/>
                  <a:gd name="connsiteY67" fmla="*/ 722442 h 752462"/>
                  <a:gd name="connsiteX68" fmla="*/ 396924 w 2406830"/>
                  <a:gd name="connsiteY68" fmla="*/ 698139 h 752462"/>
                  <a:gd name="connsiteX69" fmla="*/ 351710 w 2406830"/>
                  <a:gd name="connsiteY69" fmla="*/ 671007 h 752462"/>
                  <a:gd name="connsiteX70" fmla="*/ 284529 w 2406830"/>
                  <a:gd name="connsiteY70" fmla="*/ 680994 h 752462"/>
                  <a:gd name="connsiteX71" fmla="*/ 229042 w 2406830"/>
                  <a:gd name="connsiteY71" fmla="*/ 669498 h 752462"/>
                  <a:gd name="connsiteX72" fmla="*/ 160648 w 2406830"/>
                  <a:gd name="connsiteY72" fmla="*/ 693787 h 752462"/>
                  <a:gd name="connsiteX73" fmla="*/ 130611 w 2406830"/>
                  <a:gd name="connsiteY73" fmla="*/ 674055 h 752462"/>
                  <a:gd name="connsiteX74" fmla="*/ 23453 w 2406830"/>
                  <a:gd name="connsiteY74" fmla="*/ 752462 h 752462"/>
                  <a:gd name="connsiteX75" fmla="*/ 0 w 2406830"/>
                  <a:gd name="connsiteY75" fmla="*/ 714821 h 752462"/>
                  <a:gd name="connsiteX76" fmla="*/ 66081 w 2406830"/>
                  <a:gd name="connsiteY76" fmla="*/ 287642 h 752462"/>
                  <a:gd name="connsiteX77" fmla="*/ 94621 w 2406830"/>
                  <a:gd name="connsiteY77" fmla="*/ 204202 h 752462"/>
                  <a:gd name="connsiteX78" fmla="*/ 92902 w 2406830"/>
                  <a:gd name="connsiteY78" fmla="*/ 181818 h 752462"/>
                  <a:gd name="connsiteX79" fmla="*/ 198802 w 2406830"/>
                  <a:gd name="connsiteY79" fmla="*/ 120876 h 752462"/>
                  <a:gd name="connsiteX80" fmla="*/ 359806 w 2406830"/>
                  <a:gd name="connsiteY80" fmla="*/ 159355 h 752462"/>
                  <a:gd name="connsiteX0" fmla="*/ 359806 w 2406830"/>
                  <a:gd name="connsiteY0" fmla="*/ 158446 h 751553"/>
                  <a:gd name="connsiteX1" fmla="*/ 372157 w 2406830"/>
                  <a:gd name="connsiteY1" fmla="*/ 172160 h 751553"/>
                  <a:gd name="connsiteX2" fmla="*/ 393620 w 2406830"/>
                  <a:gd name="connsiteY2" fmla="*/ 157652 h 751553"/>
                  <a:gd name="connsiteX3" fmla="*/ 412942 w 2406830"/>
                  <a:gd name="connsiteY3" fmla="*/ 179798 h 751553"/>
                  <a:gd name="connsiteX4" fmla="*/ 568966 w 2406830"/>
                  <a:gd name="connsiteY4" fmla="*/ 113599 h 751553"/>
                  <a:gd name="connsiteX5" fmla="*/ 606980 w 2406830"/>
                  <a:gd name="connsiteY5" fmla="*/ 73832 h 751553"/>
                  <a:gd name="connsiteX6" fmla="*/ 639365 w 2406830"/>
                  <a:gd name="connsiteY6" fmla="*/ 58592 h 751553"/>
                  <a:gd name="connsiteX7" fmla="*/ 680918 w 2406830"/>
                  <a:gd name="connsiteY7" fmla="*/ 72371 h 751553"/>
                  <a:gd name="connsiteX8" fmla="*/ 748071 w 2406830"/>
                  <a:gd name="connsiteY8" fmla="*/ 39684 h 751553"/>
                  <a:gd name="connsiteX9" fmla="*/ 775335 w 2406830"/>
                  <a:gd name="connsiteY9" fmla="*/ 37320 h 751553"/>
                  <a:gd name="connsiteX10" fmla="*/ 789263 w 2406830"/>
                  <a:gd name="connsiteY10" fmla="*/ 28254 h 751553"/>
                  <a:gd name="connsiteX11" fmla="*/ 856416 w 2406830"/>
                  <a:gd name="connsiteY11" fmla="*/ 59036 h 751553"/>
                  <a:gd name="connsiteX12" fmla="*/ 899788 w 2406830"/>
                  <a:gd name="connsiteY12" fmla="*/ 48829 h 751553"/>
                  <a:gd name="connsiteX13" fmla="*/ 926272 w 2406830"/>
                  <a:gd name="connsiteY13" fmla="*/ 69308 h 751553"/>
                  <a:gd name="connsiteX14" fmla="*/ 976582 w 2406830"/>
                  <a:gd name="connsiteY14" fmla="*/ 36905 h 751553"/>
                  <a:gd name="connsiteX15" fmla="*/ 1055608 w 2406830"/>
                  <a:gd name="connsiteY15" fmla="*/ 112726 h 751553"/>
                  <a:gd name="connsiteX16" fmla="*/ 1073705 w 2406830"/>
                  <a:gd name="connsiteY16" fmla="*/ 165273 h 751553"/>
                  <a:gd name="connsiteX17" fmla="*/ 1128982 w 2406830"/>
                  <a:gd name="connsiteY17" fmla="*/ 186642 h 751553"/>
                  <a:gd name="connsiteX18" fmla="*/ 1177972 w 2406830"/>
                  <a:gd name="connsiteY18" fmla="*/ 241935 h 751553"/>
                  <a:gd name="connsiteX19" fmla="*/ 1202736 w 2406830"/>
                  <a:gd name="connsiteY19" fmla="*/ 245744 h 751553"/>
                  <a:gd name="connsiteX20" fmla="*/ 1326561 w 2406830"/>
                  <a:gd name="connsiteY20" fmla="*/ 220979 h 751553"/>
                  <a:gd name="connsiteX21" fmla="*/ 1404667 w 2406830"/>
                  <a:gd name="connsiteY21" fmla="*/ 186690 h 751553"/>
                  <a:gd name="connsiteX22" fmla="*/ 1452291 w 2406830"/>
                  <a:gd name="connsiteY22" fmla="*/ 192404 h 751553"/>
                  <a:gd name="connsiteX23" fmla="*/ 1465627 w 2406830"/>
                  <a:gd name="connsiteY23" fmla="*/ 171449 h 751553"/>
                  <a:gd name="connsiteX24" fmla="*/ 1528492 w 2406830"/>
                  <a:gd name="connsiteY24" fmla="*/ 184785 h 751553"/>
                  <a:gd name="connsiteX25" fmla="*/ 1574212 w 2406830"/>
                  <a:gd name="connsiteY25" fmla="*/ 158115 h 751553"/>
                  <a:gd name="connsiteX26" fmla="*/ 1602787 w 2406830"/>
                  <a:gd name="connsiteY26" fmla="*/ 180974 h 751553"/>
                  <a:gd name="connsiteX27" fmla="*/ 1694227 w 2406830"/>
                  <a:gd name="connsiteY27" fmla="*/ 184785 h 751553"/>
                  <a:gd name="connsiteX28" fmla="*/ 1709467 w 2406830"/>
                  <a:gd name="connsiteY28" fmla="*/ 196214 h 751553"/>
                  <a:gd name="connsiteX29" fmla="*/ 1724707 w 2406830"/>
                  <a:gd name="connsiteY29" fmla="*/ 186689 h 751553"/>
                  <a:gd name="connsiteX30" fmla="*/ 1804716 w 2406830"/>
                  <a:gd name="connsiteY30" fmla="*/ 175260 h 751553"/>
                  <a:gd name="connsiteX31" fmla="*/ 2208576 w 2406830"/>
                  <a:gd name="connsiteY31" fmla="*/ 0 h 751553"/>
                  <a:gd name="connsiteX32" fmla="*/ 2406697 w 2406830"/>
                  <a:gd name="connsiteY32" fmla="*/ 59055 h 751553"/>
                  <a:gd name="connsiteX33" fmla="*/ 2239054 w 2406830"/>
                  <a:gd name="connsiteY33" fmla="*/ 114300 h 751553"/>
                  <a:gd name="connsiteX34" fmla="*/ 2305731 w 2406830"/>
                  <a:gd name="connsiteY34" fmla="*/ 205740 h 751553"/>
                  <a:gd name="connsiteX35" fmla="*/ 2136185 w 2406830"/>
                  <a:gd name="connsiteY35" fmla="*/ 215264 h 751553"/>
                  <a:gd name="connsiteX36" fmla="*/ 2069509 w 2406830"/>
                  <a:gd name="connsiteY36" fmla="*/ 283845 h 751553"/>
                  <a:gd name="connsiteX37" fmla="*/ 1909490 w 2406830"/>
                  <a:gd name="connsiteY37" fmla="*/ 281940 h 751553"/>
                  <a:gd name="connsiteX38" fmla="*/ 1859961 w 2406830"/>
                  <a:gd name="connsiteY38" fmla="*/ 346709 h 751553"/>
                  <a:gd name="connsiteX39" fmla="*/ 1863771 w 2406830"/>
                  <a:gd name="connsiteY39" fmla="*/ 369569 h 751553"/>
                  <a:gd name="connsiteX40" fmla="*/ 1806622 w 2406830"/>
                  <a:gd name="connsiteY40" fmla="*/ 358139 h 751553"/>
                  <a:gd name="connsiteX41" fmla="*/ 1787570 w 2406830"/>
                  <a:gd name="connsiteY41" fmla="*/ 381000 h 751553"/>
                  <a:gd name="connsiteX42" fmla="*/ 1755185 w 2406830"/>
                  <a:gd name="connsiteY42" fmla="*/ 379095 h 751553"/>
                  <a:gd name="connsiteX43" fmla="*/ 1680890 w 2406830"/>
                  <a:gd name="connsiteY43" fmla="*/ 441960 h 751553"/>
                  <a:gd name="connsiteX44" fmla="*/ 1498010 w 2406830"/>
                  <a:gd name="connsiteY44" fmla="*/ 499110 h 751553"/>
                  <a:gd name="connsiteX45" fmla="*/ 1433240 w 2406830"/>
                  <a:gd name="connsiteY45" fmla="*/ 502920 h 751553"/>
                  <a:gd name="connsiteX46" fmla="*/ 1200830 w 2406830"/>
                  <a:gd name="connsiteY46" fmla="*/ 571500 h 751553"/>
                  <a:gd name="connsiteX47" fmla="*/ 1181779 w 2406830"/>
                  <a:gd name="connsiteY47" fmla="*/ 598170 h 751553"/>
                  <a:gd name="connsiteX48" fmla="*/ 1145584 w 2406830"/>
                  <a:gd name="connsiteY48" fmla="*/ 582930 h 751553"/>
                  <a:gd name="connsiteX49" fmla="*/ 1052240 w 2406830"/>
                  <a:gd name="connsiteY49" fmla="*/ 659130 h 751553"/>
                  <a:gd name="connsiteX50" fmla="*/ 1027475 w 2406830"/>
                  <a:gd name="connsiteY50" fmla="*/ 674370 h 751553"/>
                  <a:gd name="connsiteX51" fmla="*/ 1000805 w 2406830"/>
                  <a:gd name="connsiteY51" fmla="*/ 575310 h 751553"/>
                  <a:gd name="connsiteX52" fmla="*/ 974134 w 2406830"/>
                  <a:gd name="connsiteY52" fmla="*/ 573405 h 751553"/>
                  <a:gd name="connsiteX53" fmla="*/ 901744 w 2406830"/>
                  <a:gd name="connsiteY53" fmla="*/ 628650 h 751553"/>
                  <a:gd name="connsiteX54" fmla="*/ 838880 w 2406830"/>
                  <a:gd name="connsiteY54" fmla="*/ 525780 h 751553"/>
                  <a:gd name="connsiteX55" fmla="*/ 840787 w 2406830"/>
                  <a:gd name="connsiteY55" fmla="*/ 558164 h 751553"/>
                  <a:gd name="connsiteX56" fmla="*/ 876982 w 2406830"/>
                  <a:gd name="connsiteY56" fmla="*/ 655320 h 751553"/>
                  <a:gd name="connsiteX57" fmla="*/ 791764 w 2406830"/>
                  <a:gd name="connsiteY57" fmla="*/ 616757 h 751553"/>
                  <a:gd name="connsiteX58" fmla="*/ 768905 w 2406830"/>
                  <a:gd name="connsiteY58" fmla="*/ 605328 h 751553"/>
                  <a:gd name="connsiteX59" fmla="*/ 744140 w 2406830"/>
                  <a:gd name="connsiteY59" fmla="*/ 620568 h 751553"/>
                  <a:gd name="connsiteX60" fmla="*/ 723185 w 2406830"/>
                  <a:gd name="connsiteY60" fmla="*/ 611043 h 751553"/>
                  <a:gd name="connsiteX61" fmla="*/ 698420 w 2406830"/>
                  <a:gd name="connsiteY61" fmla="*/ 633903 h 751553"/>
                  <a:gd name="connsiteX62" fmla="*/ 643175 w 2406830"/>
                  <a:gd name="connsiteY62" fmla="*/ 624378 h 751553"/>
                  <a:gd name="connsiteX63" fmla="*/ 572690 w 2406830"/>
                  <a:gd name="connsiteY63" fmla="*/ 662478 h 751553"/>
                  <a:gd name="connsiteX64" fmla="*/ 542210 w 2406830"/>
                  <a:gd name="connsiteY64" fmla="*/ 656763 h 751553"/>
                  <a:gd name="connsiteX65" fmla="*/ 519350 w 2406830"/>
                  <a:gd name="connsiteY65" fmla="*/ 675813 h 751553"/>
                  <a:gd name="connsiteX66" fmla="*/ 484554 w 2406830"/>
                  <a:gd name="connsiteY66" fmla="*/ 681990 h 751553"/>
                  <a:gd name="connsiteX67" fmla="*/ 414575 w 2406830"/>
                  <a:gd name="connsiteY67" fmla="*/ 721533 h 751553"/>
                  <a:gd name="connsiteX68" fmla="*/ 396924 w 2406830"/>
                  <a:gd name="connsiteY68" fmla="*/ 697230 h 751553"/>
                  <a:gd name="connsiteX69" fmla="*/ 351710 w 2406830"/>
                  <a:gd name="connsiteY69" fmla="*/ 670098 h 751553"/>
                  <a:gd name="connsiteX70" fmla="*/ 284529 w 2406830"/>
                  <a:gd name="connsiteY70" fmla="*/ 680085 h 751553"/>
                  <a:gd name="connsiteX71" fmla="*/ 229042 w 2406830"/>
                  <a:gd name="connsiteY71" fmla="*/ 668589 h 751553"/>
                  <a:gd name="connsiteX72" fmla="*/ 160648 w 2406830"/>
                  <a:gd name="connsiteY72" fmla="*/ 692878 h 751553"/>
                  <a:gd name="connsiteX73" fmla="*/ 130611 w 2406830"/>
                  <a:gd name="connsiteY73" fmla="*/ 673146 h 751553"/>
                  <a:gd name="connsiteX74" fmla="*/ 23453 w 2406830"/>
                  <a:gd name="connsiteY74" fmla="*/ 751553 h 751553"/>
                  <a:gd name="connsiteX75" fmla="*/ 0 w 2406830"/>
                  <a:gd name="connsiteY75" fmla="*/ 713912 h 751553"/>
                  <a:gd name="connsiteX76" fmla="*/ 66081 w 2406830"/>
                  <a:gd name="connsiteY76" fmla="*/ 286733 h 751553"/>
                  <a:gd name="connsiteX77" fmla="*/ 94621 w 2406830"/>
                  <a:gd name="connsiteY77" fmla="*/ 203293 h 751553"/>
                  <a:gd name="connsiteX78" fmla="*/ 92902 w 2406830"/>
                  <a:gd name="connsiteY78" fmla="*/ 180909 h 751553"/>
                  <a:gd name="connsiteX79" fmla="*/ 198802 w 2406830"/>
                  <a:gd name="connsiteY79" fmla="*/ 119967 h 751553"/>
                  <a:gd name="connsiteX80" fmla="*/ 359806 w 2406830"/>
                  <a:gd name="connsiteY80" fmla="*/ 158446 h 751553"/>
                  <a:gd name="connsiteX0" fmla="*/ 359806 w 2406830"/>
                  <a:gd name="connsiteY0" fmla="*/ 130192 h 723299"/>
                  <a:gd name="connsiteX1" fmla="*/ 372157 w 2406830"/>
                  <a:gd name="connsiteY1" fmla="*/ 143906 h 723299"/>
                  <a:gd name="connsiteX2" fmla="*/ 393620 w 2406830"/>
                  <a:gd name="connsiteY2" fmla="*/ 129398 h 723299"/>
                  <a:gd name="connsiteX3" fmla="*/ 412942 w 2406830"/>
                  <a:gd name="connsiteY3" fmla="*/ 151544 h 723299"/>
                  <a:gd name="connsiteX4" fmla="*/ 568966 w 2406830"/>
                  <a:gd name="connsiteY4" fmla="*/ 85345 h 723299"/>
                  <a:gd name="connsiteX5" fmla="*/ 606980 w 2406830"/>
                  <a:gd name="connsiteY5" fmla="*/ 45578 h 723299"/>
                  <a:gd name="connsiteX6" fmla="*/ 639365 w 2406830"/>
                  <a:gd name="connsiteY6" fmla="*/ 30338 h 723299"/>
                  <a:gd name="connsiteX7" fmla="*/ 680918 w 2406830"/>
                  <a:gd name="connsiteY7" fmla="*/ 44117 h 723299"/>
                  <a:gd name="connsiteX8" fmla="*/ 748071 w 2406830"/>
                  <a:gd name="connsiteY8" fmla="*/ 11430 h 723299"/>
                  <a:gd name="connsiteX9" fmla="*/ 775335 w 2406830"/>
                  <a:gd name="connsiteY9" fmla="*/ 9066 h 723299"/>
                  <a:gd name="connsiteX10" fmla="*/ 789263 w 2406830"/>
                  <a:gd name="connsiteY10" fmla="*/ 0 h 723299"/>
                  <a:gd name="connsiteX11" fmla="*/ 856416 w 2406830"/>
                  <a:gd name="connsiteY11" fmla="*/ 30782 h 723299"/>
                  <a:gd name="connsiteX12" fmla="*/ 899788 w 2406830"/>
                  <a:gd name="connsiteY12" fmla="*/ 20575 h 723299"/>
                  <a:gd name="connsiteX13" fmla="*/ 926272 w 2406830"/>
                  <a:gd name="connsiteY13" fmla="*/ 41054 h 723299"/>
                  <a:gd name="connsiteX14" fmla="*/ 976582 w 2406830"/>
                  <a:gd name="connsiteY14" fmla="*/ 8651 h 723299"/>
                  <a:gd name="connsiteX15" fmla="*/ 1055608 w 2406830"/>
                  <a:gd name="connsiteY15" fmla="*/ 84472 h 723299"/>
                  <a:gd name="connsiteX16" fmla="*/ 1073705 w 2406830"/>
                  <a:gd name="connsiteY16" fmla="*/ 137019 h 723299"/>
                  <a:gd name="connsiteX17" fmla="*/ 1128982 w 2406830"/>
                  <a:gd name="connsiteY17" fmla="*/ 158388 h 723299"/>
                  <a:gd name="connsiteX18" fmla="*/ 1177972 w 2406830"/>
                  <a:gd name="connsiteY18" fmla="*/ 213681 h 723299"/>
                  <a:gd name="connsiteX19" fmla="*/ 1202736 w 2406830"/>
                  <a:gd name="connsiteY19" fmla="*/ 217490 h 723299"/>
                  <a:gd name="connsiteX20" fmla="*/ 1326561 w 2406830"/>
                  <a:gd name="connsiteY20" fmla="*/ 192725 h 723299"/>
                  <a:gd name="connsiteX21" fmla="*/ 1404667 w 2406830"/>
                  <a:gd name="connsiteY21" fmla="*/ 158436 h 723299"/>
                  <a:gd name="connsiteX22" fmla="*/ 1452291 w 2406830"/>
                  <a:gd name="connsiteY22" fmla="*/ 164150 h 723299"/>
                  <a:gd name="connsiteX23" fmla="*/ 1465627 w 2406830"/>
                  <a:gd name="connsiteY23" fmla="*/ 143195 h 723299"/>
                  <a:gd name="connsiteX24" fmla="*/ 1528492 w 2406830"/>
                  <a:gd name="connsiteY24" fmla="*/ 156531 h 723299"/>
                  <a:gd name="connsiteX25" fmla="*/ 1574212 w 2406830"/>
                  <a:gd name="connsiteY25" fmla="*/ 129861 h 723299"/>
                  <a:gd name="connsiteX26" fmla="*/ 1602787 w 2406830"/>
                  <a:gd name="connsiteY26" fmla="*/ 152720 h 723299"/>
                  <a:gd name="connsiteX27" fmla="*/ 1694227 w 2406830"/>
                  <a:gd name="connsiteY27" fmla="*/ 156531 h 723299"/>
                  <a:gd name="connsiteX28" fmla="*/ 1709467 w 2406830"/>
                  <a:gd name="connsiteY28" fmla="*/ 167960 h 723299"/>
                  <a:gd name="connsiteX29" fmla="*/ 1724707 w 2406830"/>
                  <a:gd name="connsiteY29" fmla="*/ 158435 h 723299"/>
                  <a:gd name="connsiteX30" fmla="*/ 1804716 w 2406830"/>
                  <a:gd name="connsiteY30" fmla="*/ 147006 h 723299"/>
                  <a:gd name="connsiteX31" fmla="*/ 1831386 w 2406830"/>
                  <a:gd name="connsiteY31" fmla="*/ 152721 h 723299"/>
                  <a:gd name="connsiteX32" fmla="*/ 2406697 w 2406830"/>
                  <a:gd name="connsiteY32" fmla="*/ 30801 h 723299"/>
                  <a:gd name="connsiteX33" fmla="*/ 2239054 w 2406830"/>
                  <a:gd name="connsiteY33" fmla="*/ 86046 h 723299"/>
                  <a:gd name="connsiteX34" fmla="*/ 2305731 w 2406830"/>
                  <a:gd name="connsiteY34" fmla="*/ 177486 h 723299"/>
                  <a:gd name="connsiteX35" fmla="*/ 2136185 w 2406830"/>
                  <a:gd name="connsiteY35" fmla="*/ 187010 h 723299"/>
                  <a:gd name="connsiteX36" fmla="*/ 2069509 w 2406830"/>
                  <a:gd name="connsiteY36" fmla="*/ 255591 h 723299"/>
                  <a:gd name="connsiteX37" fmla="*/ 1909490 w 2406830"/>
                  <a:gd name="connsiteY37" fmla="*/ 253686 h 723299"/>
                  <a:gd name="connsiteX38" fmla="*/ 1859961 w 2406830"/>
                  <a:gd name="connsiteY38" fmla="*/ 318455 h 723299"/>
                  <a:gd name="connsiteX39" fmla="*/ 1863771 w 2406830"/>
                  <a:gd name="connsiteY39" fmla="*/ 341315 h 723299"/>
                  <a:gd name="connsiteX40" fmla="*/ 1806622 w 2406830"/>
                  <a:gd name="connsiteY40" fmla="*/ 329885 h 723299"/>
                  <a:gd name="connsiteX41" fmla="*/ 1787570 w 2406830"/>
                  <a:gd name="connsiteY41" fmla="*/ 352746 h 723299"/>
                  <a:gd name="connsiteX42" fmla="*/ 1755185 w 2406830"/>
                  <a:gd name="connsiteY42" fmla="*/ 350841 h 723299"/>
                  <a:gd name="connsiteX43" fmla="*/ 1680890 w 2406830"/>
                  <a:gd name="connsiteY43" fmla="*/ 413706 h 723299"/>
                  <a:gd name="connsiteX44" fmla="*/ 1498010 w 2406830"/>
                  <a:gd name="connsiteY44" fmla="*/ 470856 h 723299"/>
                  <a:gd name="connsiteX45" fmla="*/ 1433240 w 2406830"/>
                  <a:gd name="connsiteY45" fmla="*/ 474666 h 723299"/>
                  <a:gd name="connsiteX46" fmla="*/ 1200830 w 2406830"/>
                  <a:gd name="connsiteY46" fmla="*/ 543246 h 723299"/>
                  <a:gd name="connsiteX47" fmla="*/ 1181779 w 2406830"/>
                  <a:gd name="connsiteY47" fmla="*/ 569916 h 723299"/>
                  <a:gd name="connsiteX48" fmla="*/ 1145584 w 2406830"/>
                  <a:gd name="connsiteY48" fmla="*/ 554676 h 723299"/>
                  <a:gd name="connsiteX49" fmla="*/ 1052240 w 2406830"/>
                  <a:gd name="connsiteY49" fmla="*/ 630876 h 723299"/>
                  <a:gd name="connsiteX50" fmla="*/ 1027475 w 2406830"/>
                  <a:gd name="connsiteY50" fmla="*/ 646116 h 723299"/>
                  <a:gd name="connsiteX51" fmla="*/ 1000805 w 2406830"/>
                  <a:gd name="connsiteY51" fmla="*/ 547056 h 723299"/>
                  <a:gd name="connsiteX52" fmla="*/ 974134 w 2406830"/>
                  <a:gd name="connsiteY52" fmla="*/ 545151 h 723299"/>
                  <a:gd name="connsiteX53" fmla="*/ 901744 w 2406830"/>
                  <a:gd name="connsiteY53" fmla="*/ 600396 h 723299"/>
                  <a:gd name="connsiteX54" fmla="*/ 838880 w 2406830"/>
                  <a:gd name="connsiteY54" fmla="*/ 497526 h 723299"/>
                  <a:gd name="connsiteX55" fmla="*/ 840787 w 2406830"/>
                  <a:gd name="connsiteY55" fmla="*/ 529910 h 723299"/>
                  <a:gd name="connsiteX56" fmla="*/ 876982 w 2406830"/>
                  <a:gd name="connsiteY56" fmla="*/ 627066 h 723299"/>
                  <a:gd name="connsiteX57" fmla="*/ 791764 w 2406830"/>
                  <a:gd name="connsiteY57" fmla="*/ 588503 h 723299"/>
                  <a:gd name="connsiteX58" fmla="*/ 768905 w 2406830"/>
                  <a:gd name="connsiteY58" fmla="*/ 577074 h 723299"/>
                  <a:gd name="connsiteX59" fmla="*/ 744140 w 2406830"/>
                  <a:gd name="connsiteY59" fmla="*/ 592314 h 723299"/>
                  <a:gd name="connsiteX60" fmla="*/ 723185 w 2406830"/>
                  <a:gd name="connsiteY60" fmla="*/ 582789 h 723299"/>
                  <a:gd name="connsiteX61" fmla="*/ 698420 w 2406830"/>
                  <a:gd name="connsiteY61" fmla="*/ 605649 h 723299"/>
                  <a:gd name="connsiteX62" fmla="*/ 643175 w 2406830"/>
                  <a:gd name="connsiteY62" fmla="*/ 596124 h 723299"/>
                  <a:gd name="connsiteX63" fmla="*/ 572690 w 2406830"/>
                  <a:gd name="connsiteY63" fmla="*/ 634224 h 723299"/>
                  <a:gd name="connsiteX64" fmla="*/ 542210 w 2406830"/>
                  <a:gd name="connsiteY64" fmla="*/ 628509 h 723299"/>
                  <a:gd name="connsiteX65" fmla="*/ 519350 w 2406830"/>
                  <a:gd name="connsiteY65" fmla="*/ 647559 h 723299"/>
                  <a:gd name="connsiteX66" fmla="*/ 484554 w 2406830"/>
                  <a:gd name="connsiteY66" fmla="*/ 653736 h 723299"/>
                  <a:gd name="connsiteX67" fmla="*/ 414575 w 2406830"/>
                  <a:gd name="connsiteY67" fmla="*/ 693279 h 723299"/>
                  <a:gd name="connsiteX68" fmla="*/ 396924 w 2406830"/>
                  <a:gd name="connsiteY68" fmla="*/ 668976 h 723299"/>
                  <a:gd name="connsiteX69" fmla="*/ 351710 w 2406830"/>
                  <a:gd name="connsiteY69" fmla="*/ 641844 h 723299"/>
                  <a:gd name="connsiteX70" fmla="*/ 284529 w 2406830"/>
                  <a:gd name="connsiteY70" fmla="*/ 651831 h 723299"/>
                  <a:gd name="connsiteX71" fmla="*/ 229042 w 2406830"/>
                  <a:gd name="connsiteY71" fmla="*/ 640335 h 723299"/>
                  <a:gd name="connsiteX72" fmla="*/ 160648 w 2406830"/>
                  <a:gd name="connsiteY72" fmla="*/ 664624 h 723299"/>
                  <a:gd name="connsiteX73" fmla="*/ 130611 w 2406830"/>
                  <a:gd name="connsiteY73" fmla="*/ 644892 h 723299"/>
                  <a:gd name="connsiteX74" fmla="*/ 23453 w 2406830"/>
                  <a:gd name="connsiteY74" fmla="*/ 723299 h 723299"/>
                  <a:gd name="connsiteX75" fmla="*/ 0 w 2406830"/>
                  <a:gd name="connsiteY75" fmla="*/ 685658 h 723299"/>
                  <a:gd name="connsiteX76" fmla="*/ 66081 w 2406830"/>
                  <a:gd name="connsiteY76" fmla="*/ 258479 h 723299"/>
                  <a:gd name="connsiteX77" fmla="*/ 94621 w 2406830"/>
                  <a:gd name="connsiteY77" fmla="*/ 175039 h 723299"/>
                  <a:gd name="connsiteX78" fmla="*/ 92902 w 2406830"/>
                  <a:gd name="connsiteY78" fmla="*/ 152655 h 723299"/>
                  <a:gd name="connsiteX79" fmla="*/ 198802 w 2406830"/>
                  <a:gd name="connsiteY79" fmla="*/ 91713 h 723299"/>
                  <a:gd name="connsiteX80" fmla="*/ 359806 w 2406830"/>
                  <a:gd name="connsiteY80" fmla="*/ 130192 h 723299"/>
                  <a:gd name="connsiteX0" fmla="*/ 359806 w 2406830"/>
                  <a:gd name="connsiteY0" fmla="*/ 130192 h 723299"/>
                  <a:gd name="connsiteX1" fmla="*/ 372157 w 2406830"/>
                  <a:gd name="connsiteY1" fmla="*/ 143906 h 723299"/>
                  <a:gd name="connsiteX2" fmla="*/ 393620 w 2406830"/>
                  <a:gd name="connsiteY2" fmla="*/ 129398 h 723299"/>
                  <a:gd name="connsiteX3" fmla="*/ 412942 w 2406830"/>
                  <a:gd name="connsiteY3" fmla="*/ 151544 h 723299"/>
                  <a:gd name="connsiteX4" fmla="*/ 568966 w 2406830"/>
                  <a:gd name="connsiteY4" fmla="*/ 85345 h 723299"/>
                  <a:gd name="connsiteX5" fmla="*/ 606980 w 2406830"/>
                  <a:gd name="connsiteY5" fmla="*/ 45578 h 723299"/>
                  <a:gd name="connsiteX6" fmla="*/ 639365 w 2406830"/>
                  <a:gd name="connsiteY6" fmla="*/ 30338 h 723299"/>
                  <a:gd name="connsiteX7" fmla="*/ 680918 w 2406830"/>
                  <a:gd name="connsiteY7" fmla="*/ 44117 h 723299"/>
                  <a:gd name="connsiteX8" fmla="*/ 748071 w 2406830"/>
                  <a:gd name="connsiteY8" fmla="*/ 11430 h 723299"/>
                  <a:gd name="connsiteX9" fmla="*/ 775335 w 2406830"/>
                  <a:gd name="connsiteY9" fmla="*/ 9066 h 723299"/>
                  <a:gd name="connsiteX10" fmla="*/ 789263 w 2406830"/>
                  <a:gd name="connsiteY10" fmla="*/ 0 h 723299"/>
                  <a:gd name="connsiteX11" fmla="*/ 856416 w 2406830"/>
                  <a:gd name="connsiteY11" fmla="*/ 30782 h 723299"/>
                  <a:gd name="connsiteX12" fmla="*/ 899788 w 2406830"/>
                  <a:gd name="connsiteY12" fmla="*/ 20575 h 723299"/>
                  <a:gd name="connsiteX13" fmla="*/ 926272 w 2406830"/>
                  <a:gd name="connsiteY13" fmla="*/ 41054 h 723299"/>
                  <a:gd name="connsiteX14" fmla="*/ 976582 w 2406830"/>
                  <a:gd name="connsiteY14" fmla="*/ 8651 h 723299"/>
                  <a:gd name="connsiteX15" fmla="*/ 1055608 w 2406830"/>
                  <a:gd name="connsiteY15" fmla="*/ 84472 h 723299"/>
                  <a:gd name="connsiteX16" fmla="*/ 1073705 w 2406830"/>
                  <a:gd name="connsiteY16" fmla="*/ 137019 h 723299"/>
                  <a:gd name="connsiteX17" fmla="*/ 1128982 w 2406830"/>
                  <a:gd name="connsiteY17" fmla="*/ 158388 h 723299"/>
                  <a:gd name="connsiteX18" fmla="*/ 1177972 w 2406830"/>
                  <a:gd name="connsiteY18" fmla="*/ 213681 h 723299"/>
                  <a:gd name="connsiteX19" fmla="*/ 1202736 w 2406830"/>
                  <a:gd name="connsiteY19" fmla="*/ 217490 h 723299"/>
                  <a:gd name="connsiteX20" fmla="*/ 1326561 w 2406830"/>
                  <a:gd name="connsiteY20" fmla="*/ 192725 h 723299"/>
                  <a:gd name="connsiteX21" fmla="*/ 1404667 w 2406830"/>
                  <a:gd name="connsiteY21" fmla="*/ 158436 h 723299"/>
                  <a:gd name="connsiteX22" fmla="*/ 1452291 w 2406830"/>
                  <a:gd name="connsiteY22" fmla="*/ 164150 h 723299"/>
                  <a:gd name="connsiteX23" fmla="*/ 1465627 w 2406830"/>
                  <a:gd name="connsiteY23" fmla="*/ 143195 h 723299"/>
                  <a:gd name="connsiteX24" fmla="*/ 1528492 w 2406830"/>
                  <a:gd name="connsiteY24" fmla="*/ 156531 h 723299"/>
                  <a:gd name="connsiteX25" fmla="*/ 1574212 w 2406830"/>
                  <a:gd name="connsiteY25" fmla="*/ 129861 h 723299"/>
                  <a:gd name="connsiteX26" fmla="*/ 1602787 w 2406830"/>
                  <a:gd name="connsiteY26" fmla="*/ 152720 h 723299"/>
                  <a:gd name="connsiteX27" fmla="*/ 1694227 w 2406830"/>
                  <a:gd name="connsiteY27" fmla="*/ 156531 h 723299"/>
                  <a:gd name="connsiteX28" fmla="*/ 1709467 w 2406830"/>
                  <a:gd name="connsiteY28" fmla="*/ 167960 h 723299"/>
                  <a:gd name="connsiteX29" fmla="*/ 1724707 w 2406830"/>
                  <a:gd name="connsiteY29" fmla="*/ 158435 h 723299"/>
                  <a:gd name="connsiteX30" fmla="*/ 1804716 w 2406830"/>
                  <a:gd name="connsiteY30" fmla="*/ 147006 h 723299"/>
                  <a:gd name="connsiteX31" fmla="*/ 1831386 w 2406830"/>
                  <a:gd name="connsiteY31" fmla="*/ 152721 h 723299"/>
                  <a:gd name="connsiteX32" fmla="*/ 2406697 w 2406830"/>
                  <a:gd name="connsiteY32" fmla="*/ 30801 h 723299"/>
                  <a:gd name="connsiteX33" fmla="*/ 2239054 w 2406830"/>
                  <a:gd name="connsiteY33" fmla="*/ 86046 h 723299"/>
                  <a:gd name="connsiteX34" fmla="*/ 2305731 w 2406830"/>
                  <a:gd name="connsiteY34" fmla="*/ 177486 h 723299"/>
                  <a:gd name="connsiteX35" fmla="*/ 2136185 w 2406830"/>
                  <a:gd name="connsiteY35" fmla="*/ 187010 h 723299"/>
                  <a:gd name="connsiteX36" fmla="*/ 2069509 w 2406830"/>
                  <a:gd name="connsiteY36" fmla="*/ 255591 h 723299"/>
                  <a:gd name="connsiteX37" fmla="*/ 1909490 w 2406830"/>
                  <a:gd name="connsiteY37" fmla="*/ 253686 h 723299"/>
                  <a:gd name="connsiteX38" fmla="*/ 1859961 w 2406830"/>
                  <a:gd name="connsiteY38" fmla="*/ 318455 h 723299"/>
                  <a:gd name="connsiteX39" fmla="*/ 1863771 w 2406830"/>
                  <a:gd name="connsiteY39" fmla="*/ 341315 h 723299"/>
                  <a:gd name="connsiteX40" fmla="*/ 1806622 w 2406830"/>
                  <a:gd name="connsiteY40" fmla="*/ 329885 h 723299"/>
                  <a:gd name="connsiteX41" fmla="*/ 1787570 w 2406830"/>
                  <a:gd name="connsiteY41" fmla="*/ 352746 h 723299"/>
                  <a:gd name="connsiteX42" fmla="*/ 1755185 w 2406830"/>
                  <a:gd name="connsiteY42" fmla="*/ 350841 h 723299"/>
                  <a:gd name="connsiteX43" fmla="*/ 1680890 w 2406830"/>
                  <a:gd name="connsiteY43" fmla="*/ 413706 h 723299"/>
                  <a:gd name="connsiteX44" fmla="*/ 1498010 w 2406830"/>
                  <a:gd name="connsiteY44" fmla="*/ 470856 h 723299"/>
                  <a:gd name="connsiteX45" fmla="*/ 1433240 w 2406830"/>
                  <a:gd name="connsiteY45" fmla="*/ 474666 h 723299"/>
                  <a:gd name="connsiteX46" fmla="*/ 1200830 w 2406830"/>
                  <a:gd name="connsiteY46" fmla="*/ 543246 h 723299"/>
                  <a:gd name="connsiteX47" fmla="*/ 1181779 w 2406830"/>
                  <a:gd name="connsiteY47" fmla="*/ 569916 h 723299"/>
                  <a:gd name="connsiteX48" fmla="*/ 1145584 w 2406830"/>
                  <a:gd name="connsiteY48" fmla="*/ 554676 h 723299"/>
                  <a:gd name="connsiteX49" fmla="*/ 1052240 w 2406830"/>
                  <a:gd name="connsiteY49" fmla="*/ 630876 h 723299"/>
                  <a:gd name="connsiteX50" fmla="*/ 1027475 w 2406830"/>
                  <a:gd name="connsiteY50" fmla="*/ 646116 h 723299"/>
                  <a:gd name="connsiteX51" fmla="*/ 1000805 w 2406830"/>
                  <a:gd name="connsiteY51" fmla="*/ 547056 h 723299"/>
                  <a:gd name="connsiteX52" fmla="*/ 974134 w 2406830"/>
                  <a:gd name="connsiteY52" fmla="*/ 545151 h 723299"/>
                  <a:gd name="connsiteX53" fmla="*/ 901744 w 2406830"/>
                  <a:gd name="connsiteY53" fmla="*/ 600396 h 723299"/>
                  <a:gd name="connsiteX54" fmla="*/ 838880 w 2406830"/>
                  <a:gd name="connsiteY54" fmla="*/ 497526 h 723299"/>
                  <a:gd name="connsiteX55" fmla="*/ 840787 w 2406830"/>
                  <a:gd name="connsiteY55" fmla="*/ 529910 h 723299"/>
                  <a:gd name="connsiteX56" fmla="*/ 876982 w 2406830"/>
                  <a:gd name="connsiteY56" fmla="*/ 627066 h 723299"/>
                  <a:gd name="connsiteX57" fmla="*/ 791764 w 2406830"/>
                  <a:gd name="connsiteY57" fmla="*/ 588503 h 723299"/>
                  <a:gd name="connsiteX58" fmla="*/ 768905 w 2406830"/>
                  <a:gd name="connsiteY58" fmla="*/ 577074 h 723299"/>
                  <a:gd name="connsiteX59" fmla="*/ 744140 w 2406830"/>
                  <a:gd name="connsiteY59" fmla="*/ 592314 h 723299"/>
                  <a:gd name="connsiteX60" fmla="*/ 723185 w 2406830"/>
                  <a:gd name="connsiteY60" fmla="*/ 582789 h 723299"/>
                  <a:gd name="connsiteX61" fmla="*/ 698420 w 2406830"/>
                  <a:gd name="connsiteY61" fmla="*/ 605649 h 723299"/>
                  <a:gd name="connsiteX62" fmla="*/ 643175 w 2406830"/>
                  <a:gd name="connsiteY62" fmla="*/ 596124 h 723299"/>
                  <a:gd name="connsiteX63" fmla="*/ 572690 w 2406830"/>
                  <a:gd name="connsiteY63" fmla="*/ 634224 h 723299"/>
                  <a:gd name="connsiteX64" fmla="*/ 542210 w 2406830"/>
                  <a:gd name="connsiteY64" fmla="*/ 628509 h 723299"/>
                  <a:gd name="connsiteX65" fmla="*/ 519350 w 2406830"/>
                  <a:gd name="connsiteY65" fmla="*/ 647559 h 723299"/>
                  <a:gd name="connsiteX66" fmla="*/ 484554 w 2406830"/>
                  <a:gd name="connsiteY66" fmla="*/ 653736 h 723299"/>
                  <a:gd name="connsiteX67" fmla="*/ 414575 w 2406830"/>
                  <a:gd name="connsiteY67" fmla="*/ 693279 h 723299"/>
                  <a:gd name="connsiteX68" fmla="*/ 396924 w 2406830"/>
                  <a:gd name="connsiteY68" fmla="*/ 668976 h 723299"/>
                  <a:gd name="connsiteX69" fmla="*/ 351710 w 2406830"/>
                  <a:gd name="connsiteY69" fmla="*/ 641844 h 723299"/>
                  <a:gd name="connsiteX70" fmla="*/ 284529 w 2406830"/>
                  <a:gd name="connsiteY70" fmla="*/ 651831 h 723299"/>
                  <a:gd name="connsiteX71" fmla="*/ 229042 w 2406830"/>
                  <a:gd name="connsiteY71" fmla="*/ 640335 h 723299"/>
                  <a:gd name="connsiteX72" fmla="*/ 160648 w 2406830"/>
                  <a:gd name="connsiteY72" fmla="*/ 664624 h 723299"/>
                  <a:gd name="connsiteX73" fmla="*/ 130611 w 2406830"/>
                  <a:gd name="connsiteY73" fmla="*/ 644892 h 723299"/>
                  <a:gd name="connsiteX74" fmla="*/ 23453 w 2406830"/>
                  <a:gd name="connsiteY74" fmla="*/ 723299 h 723299"/>
                  <a:gd name="connsiteX75" fmla="*/ 0 w 2406830"/>
                  <a:gd name="connsiteY75" fmla="*/ 685658 h 723299"/>
                  <a:gd name="connsiteX76" fmla="*/ 66081 w 2406830"/>
                  <a:gd name="connsiteY76" fmla="*/ 258479 h 723299"/>
                  <a:gd name="connsiteX77" fmla="*/ 94621 w 2406830"/>
                  <a:gd name="connsiteY77" fmla="*/ 175039 h 723299"/>
                  <a:gd name="connsiteX78" fmla="*/ 92902 w 2406830"/>
                  <a:gd name="connsiteY78" fmla="*/ 152655 h 723299"/>
                  <a:gd name="connsiteX79" fmla="*/ 198802 w 2406830"/>
                  <a:gd name="connsiteY79" fmla="*/ 91713 h 723299"/>
                  <a:gd name="connsiteX80" fmla="*/ 359806 w 2406830"/>
                  <a:gd name="connsiteY80" fmla="*/ 130192 h 723299"/>
                  <a:gd name="connsiteX0" fmla="*/ 359806 w 2307485"/>
                  <a:gd name="connsiteY0" fmla="*/ 130192 h 723299"/>
                  <a:gd name="connsiteX1" fmla="*/ 372157 w 2307485"/>
                  <a:gd name="connsiteY1" fmla="*/ 143906 h 723299"/>
                  <a:gd name="connsiteX2" fmla="*/ 393620 w 2307485"/>
                  <a:gd name="connsiteY2" fmla="*/ 129398 h 723299"/>
                  <a:gd name="connsiteX3" fmla="*/ 412942 w 2307485"/>
                  <a:gd name="connsiteY3" fmla="*/ 151544 h 723299"/>
                  <a:gd name="connsiteX4" fmla="*/ 568966 w 2307485"/>
                  <a:gd name="connsiteY4" fmla="*/ 85345 h 723299"/>
                  <a:gd name="connsiteX5" fmla="*/ 606980 w 2307485"/>
                  <a:gd name="connsiteY5" fmla="*/ 45578 h 723299"/>
                  <a:gd name="connsiteX6" fmla="*/ 639365 w 2307485"/>
                  <a:gd name="connsiteY6" fmla="*/ 30338 h 723299"/>
                  <a:gd name="connsiteX7" fmla="*/ 680918 w 2307485"/>
                  <a:gd name="connsiteY7" fmla="*/ 44117 h 723299"/>
                  <a:gd name="connsiteX8" fmla="*/ 748071 w 2307485"/>
                  <a:gd name="connsiteY8" fmla="*/ 11430 h 723299"/>
                  <a:gd name="connsiteX9" fmla="*/ 775335 w 2307485"/>
                  <a:gd name="connsiteY9" fmla="*/ 9066 h 723299"/>
                  <a:gd name="connsiteX10" fmla="*/ 789263 w 2307485"/>
                  <a:gd name="connsiteY10" fmla="*/ 0 h 723299"/>
                  <a:gd name="connsiteX11" fmla="*/ 856416 w 2307485"/>
                  <a:gd name="connsiteY11" fmla="*/ 30782 h 723299"/>
                  <a:gd name="connsiteX12" fmla="*/ 899788 w 2307485"/>
                  <a:gd name="connsiteY12" fmla="*/ 20575 h 723299"/>
                  <a:gd name="connsiteX13" fmla="*/ 926272 w 2307485"/>
                  <a:gd name="connsiteY13" fmla="*/ 41054 h 723299"/>
                  <a:gd name="connsiteX14" fmla="*/ 976582 w 2307485"/>
                  <a:gd name="connsiteY14" fmla="*/ 8651 h 723299"/>
                  <a:gd name="connsiteX15" fmla="*/ 1055608 w 2307485"/>
                  <a:gd name="connsiteY15" fmla="*/ 84472 h 723299"/>
                  <a:gd name="connsiteX16" fmla="*/ 1073705 w 2307485"/>
                  <a:gd name="connsiteY16" fmla="*/ 137019 h 723299"/>
                  <a:gd name="connsiteX17" fmla="*/ 1128982 w 2307485"/>
                  <a:gd name="connsiteY17" fmla="*/ 158388 h 723299"/>
                  <a:gd name="connsiteX18" fmla="*/ 1177972 w 2307485"/>
                  <a:gd name="connsiteY18" fmla="*/ 213681 h 723299"/>
                  <a:gd name="connsiteX19" fmla="*/ 1202736 w 2307485"/>
                  <a:gd name="connsiteY19" fmla="*/ 217490 h 723299"/>
                  <a:gd name="connsiteX20" fmla="*/ 1326561 w 2307485"/>
                  <a:gd name="connsiteY20" fmla="*/ 192725 h 723299"/>
                  <a:gd name="connsiteX21" fmla="*/ 1404667 w 2307485"/>
                  <a:gd name="connsiteY21" fmla="*/ 158436 h 723299"/>
                  <a:gd name="connsiteX22" fmla="*/ 1452291 w 2307485"/>
                  <a:gd name="connsiteY22" fmla="*/ 164150 h 723299"/>
                  <a:gd name="connsiteX23" fmla="*/ 1465627 w 2307485"/>
                  <a:gd name="connsiteY23" fmla="*/ 143195 h 723299"/>
                  <a:gd name="connsiteX24" fmla="*/ 1528492 w 2307485"/>
                  <a:gd name="connsiteY24" fmla="*/ 156531 h 723299"/>
                  <a:gd name="connsiteX25" fmla="*/ 1574212 w 2307485"/>
                  <a:gd name="connsiteY25" fmla="*/ 129861 h 723299"/>
                  <a:gd name="connsiteX26" fmla="*/ 1602787 w 2307485"/>
                  <a:gd name="connsiteY26" fmla="*/ 152720 h 723299"/>
                  <a:gd name="connsiteX27" fmla="*/ 1694227 w 2307485"/>
                  <a:gd name="connsiteY27" fmla="*/ 156531 h 723299"/>
                  <a:gd name="connsiteX28" fmla="*/ 1709467 w 2307485"/>
                  <a:gd name="connsiteY28" fmla="*/ 167960 h 723299"/>
                  <a:gd name="connsiteX29" fmla="*/ 1724707 w 2307485"/>
                  <a:gd name="connsiteY29" fmla="*/ 158435 h 723299"/>
                  <a:gd name="connsiteX30" fmla="*/ 1804716 w 2307485"/>
                  <a:gd name="connsiteY30" fmla="*/ 147006 h 723299"/>
                  <a:gd name="connsiteX31" fmla="*/ 1831386 w 2307485"/>
                  <a:gd name="connsiteY31" fmla="*/ 152721 h 723299"/>
                  <a:gd name="connsiteX32" fmla="*/ 1846627 w 2307485"/>
                  <a:gd name="connsiteY32" fmla="*/ 145101 h 723299"/>
                  <a:gd name="connsiteX33" fmla="*/ 2239054 w 2307485"/>
                  <a:gd name="connsiteY33" fmla="*/ 86046 h 723299"/>
                  <a:gd name="connsiteX34" fmla="*/ 2305731 w 2307485"/>
                  <a:gd name="connsiteY34" fmla="*/ 177486 h 723299"/>
                  <a:gd name="connsiteX35" fmla="*/ 2136185 w 2307485"/>
                  <a:gd name="connsiteY35" fmla="*/ 187010 h 723299"/>
                  <a:gd name="connsiteX36" fmla="*/ 2069509 w 2307485"/>
                  <a:gd name="connsiteY36" fmla="*/ 255591 h 723299"/>
                  <a:gd name="connsiteX37" fmla="*/ 1909490 w 2307485"/>
                  <a:gd name="connsiteY37" fmla="*/ 253686 h 723299"/>
                  <a:gd name="connsiteX38" fmla="*/ 1859961 w 2307485"/>
                  <a:gd name="connsiteY38" fmla="*/ 318455 h 723299"/>
                  <a:gd name="connsiteX39" fmla="*/ 1863771 w 2307485"/>
                  <a:gd name="connsiteY39" fmla="*/ 341315 h 723299"/>
                  <a:gd name="connsiteX40" fmla="*/ 1806622 w 2307485"/>
                  <a:gd name="connsiteY40" fmla="*/ 329885 h 723299"/>
                  <a:gd name="connsiteX41" fmla="*/ 1787570 w 2307485"/>
                  <a:gd name="connsiteY41" fmla="*/ 352746 h 723299"/>
                  <a:gd name="connsiteX42" fmla="*/ 1755185 w 2307485"/>
                  <a:gd name="connsiteY42" fmla="*/ 350841 h 723299"/>
                  <a:gd name="connsiteX43" fmla="*/ 1680890 w 2307485"/>
                  <a:gd name="connsiteY43" fmla="*/ 413706 h 723299"/>
                  <a:gd name="connsiteX44" fmla="*/ 1498010 w 2307485"/>
                  <a:gd name="connsiteY44" fmla="*/ 470856 h 723299"/>
                  <a:gd name="connsiteX45" fmla="*/ 1433240 w 2307485"/>
                  <a:gd name="connsiteY45" fmla="*/ 474666 h 723299"/>
                  <a:gd name="connsiteX46" fmla="*/ 1200830 w 2307485"/>
                  <a:gd name="connsiteY46" fmla="*/ 543246 h 723299"/>
                  <a:gd name="connsiteX47" fmla="*/ 1181779 w 2307485"/>
                  <a:gd name="connsiteY47" fmla="*/ 569916 h 723299"/>
                  <a:gd name="connsiteX48" fmla="*/ 1145584 w 2307485"/>
                  <a:gd name="connsiteY48" fmla="*/ 554676 h 723299"/>
                  <a:gd name="connsiteX49" fmla="*/ 1052240 w 2307485"/>
                  <a:gd name="connsiteY49" fmla="*/ 630876 h 723299"/>
                  <a:gd name="connsiteX50" fmla="*/ 1027475 w 2307485"/>
                  <a:gd name="connsiteY50" fmla="*/ 646116 h 723299"/>
                  <a:gd name="connsiteX51" fmla="*/ 1000805 w 2307485"/>
                  <a:gd name="connsiteY51" fmla="*/ 547056 h 723299"/>
                  <a:gd name="connsiteX52" fmla="*/ 974134 w 2307485"/>
                  <a:gd name="connsiteY52" fmla="*/ 545151 h 723299"/>
                  <a:gd name="connsiteX53" fmla="*/ 901744 w 2307485"/>
                  <a:gd name="connsiteY53" fmla="*/ 600396 h 723299"/>
                  <a:gd name="connsiteX54" fmla="*/ 838880 w 2307485"/>
                  <a:gd name="connsiteY54" fmla="*/ 497526 h 723299"/>
                  <a:gd name="connsiteX55" fmla="*/ 840787 w 2307485"/>
                  <a:gd name="connsiteY55" fmla="*/ 529910 h 723299"/>
                  <a:gd name="connsiteX56" fmla="*/ 876982 w 2307485"/>
                  <a:gd name="connsiteY56" fmla="*/ 627066 h 723299"/>
                  <a:gd name="connsiteX57" fmla="*/ 791764 w 2307485"/>
                  <a:gd name="connsiteY57" fmla="*/ 588503 h 723299"/>
                  <a:gd name="connsiteX58" fmla="*/ 768905 w 2307485"/>
                  <a:gd name="connsiteY58" fmla="*/ 577074 h 723299"/>
                  <a:gd name="connsiteX59" fmla="*/ 744140 w 2307485"/>
                  <a:gd name="connsiteY59" fmla="*/ 592314 h 723299"/>
                  <a:gd name="connsiteX60" fmla="*/ 723185 w 2307485"/>
                  <a:gd name="connsiteY60" fmla="*/ 582789 h 723299"/>
                  <a:gd name="connsiteX61" fmla="*/ 698420 w 2307485"/>
                  <a:gd name="connsiteY61" fmla="*/ 605649 h 723299"/>
                  <a:gd name="connsiteX62" fmla="*/ 643175 w 2307485"/>
                  <a:gd name="connsiteY62" fmla="*/ 596124 h 723299"/>
                  <a:gd name="connsiteX63" fmla="*/ 572690 w 2307485"/>
                  <a:gd name="connsiteY63" fmla="*/ 634224 h 723299"/>
                  <a:gd name="connsiteX64" fmla="*/ 542210 w 2307485"/>
                  <a:gd name="connsiteY64" fmla="*/ 628509 h 723299"/>
                  <a:gd name="connsiteX65" fmla="*/ 519350 w 2307485"/>
                  <a:gd name="connsiteY65" fmla="*/ 647559 h 723299"/>
                  <a:gd name="connsiteX66" fmla="*/ 484554 w 2307485"/>
                  <a:gd name="connsiteY66" fmla="*/ 653736 h 723299"/>
                  <a:gd name="connsiteX67" fmla="*/ 414575 w 2307485"/>
                  <a:gd name="connsiteY67" fmla="*/ 693279 h 723299"/>
                  <a:gd name="connsiteX68" fmla="*/ 396924 w 2307485"/>
                  <a:gd name="connsiteY68" fmla="*/ 668976 h 723299"/>
                  <a:gd name="connsiteX69" fmla="*/ 351710 w 2307485"/>
                  <a:gd name="connsiteY69" fmla="*/ 641844 h 723299"/>
                  <a:gd name="connsiteX70" fmla="*/ 284529 w 2307485"/>
                  <a:gd name="connsiteY70" fmla="*/ 651831 h 723299"/>
                  <a:gd name="connsiteX71" fmla="*/ 229042 w 2307485"/>
                  <a:gd name="connsiteY71" fmla="*/ 640335 h 723299"/>
                  <a:gd name="connsiteX72" fmla="*/ 160648 w 2307485"/>
                  <a:gd name="connsiteY72" fmla="*/ 664624 h 723299"/>
                  <a:gd name="connsiteX73" fmla="*/ 130611 w 2307485"/>
                  <a:gd name="connsiteY73" fmla="*/ 644892 h 723299"/>
                  <a:gd name="connsiteX74" fmla="*/ 23453 w 2307485"/>
                  <a:gd name="connsiteY74" fmla="*/ 723299 h 723299"/>
                  <a:gd name="connsiteX75" fmla="*/ 0 w 2307485"/>
                  <a:gd name="connsiteY75" fmla="*/ 685658 h 723299"/>
                  <a:gd name="connsiteX76" fmla="*/ 66081 w 2307485"/>
                  <a:gd name="connsiteY76" fmla="*/ 258479 h 723299"/>
                  <a:gd name="connsiteX77" fmla="*/ 94621 w 2307485"/>
                  <a:gd name="connsiteY77" fmla="*/ 175039 h 723299"/>
                  <a:gd name="connsiteX78" fmla="*/ 92902 w 2307485"/>
                  <a:gd name="connsiteY78" fmla="*/ 152655 h 723299"/>
                  <a:gd name="connsiteX79" fmla="*/ 198802 w 2307485"/>
                  <a:gd name="connsiteY79" fmla="*/ 91713 h 723299"/>
                  <a:gd name="connsiteX80" fmla="*/ 359806 w 2307485"/>
                  <a:gd name="connsiteY80" fmla="*/ 130192 h 723299"/>
                  <a:gd name="connsiteX0" fmla="*/ 359806 w 2306387"/>
                  <a:gd name="connsiteY0" fmla="*/ 130192 h 723299"/>
                  <a:gd name="connsiteX1" fmla="*/ 372157 w 2306387"/>
                  <a:gd name="connsiteY1" fmla="*/ 143906 h 723299"/>
                  <a:gd name="connsiteX2" fmla="*/ 393620 w 2306387"/>
                  <a:gd name="connsiteY2" fmla="*/ 129398 h 723299"/>
                  <a:gd name="connsiteX3" fmla="*/ 412942 w 2306387"/>
                  <a:gd name="connsiteY3" fmla="*/ 151544 h 723299"/>
                  <a:gd name="connsiteX4" fmla="*/ 568966 w 2306387"/>
                  <a:gd name="connsiteY4" fmla="*/ 85345 h 723299"/>
                  <a:gd name="connsiteX5" fmla="*/ 606980 w 2306387"/>
                  <a:gd name="connsiteY5" fmla="*/ 45578 h 723299"/>
                  <a:gd name="connsiteX6" fmla="*/ 639365 w 2306387"/>
                  <a:gd name="connsiteY6" fmla="*/ 30338 h 723299"/>
                  <a:gd name="connsiteX7" fmla="*/ 680918 w 2306387"/>
                  <a:gd name="connsiteY7" fmla="*/ 44117 h 723299"/>
                  <a:gd name="connsiteX8" fmla="*/ 748071 w 2306387"/>
                  <a:gd name="connsiteY8" fmla="*/ 11430 h 723299"/>
                  <a:gd name="connsiteX9" fmla="*/ 775335 w 2306387"/>
                  <a:gd name="connsiteY9" fmla="*/ 9066 h 723299"/>
                  <a:gd name="connsiteX10" fmla="*/ 789263 w 2306387"/>
                  <a:gd name="connsiteY10" fmla="*/ 0 h 723299"/>
                  <a:gd name="connsiteX11" fmla="*/ 856416 w 2306387"/>
                  <a:gd name="connsiteY11" fmla="*/ 30782 h 723299"/>
                  <a:gd name="connsiteX12" fmla="*/ 899788 w 2306387"/>
                  <a:gd name="connsiteY12" fmla="*/ 20575 h 723299"/>
                  <a:gd name="connsiteX13" fmla="*/ 926272 w 2306387"/>
                  <a:gd name="connsiteY13" fmla="*/ 41054 h 723299"/>
                  <a:gd name="connsiteX14" fmla="*/ 976582 w 2306387"/>
                  <a:gd name="connsiteY14" fmla="*/ 8651 h 723299"/>
                  <a:gd name="connsiteX15" fmla="*/ 1055608 w 2306387"/>
                  <a:gd name="connsiteY15" fmla="*/ 84472 h 723299"/>
                  <a:gd name="connsiteX16" fmla="*/ 1073705 w 2306387"/>
                  <a:gd name="connsiteY16" fmla="*/ 137019 h 723299"/>
                  <a:gd name="connsiteX17" fmla="*/ 1128982 w 2306387"/>
                  <a:gd name="connsiteY17" fmla="*/ 158388 h 723299"/>
                  <a:gd name="connsiteX18" fmla="*/ 1177972 w 2306387"/>
                  <a:gd name="connsiteY18" fmla="*/ 213681 h 723299"/>
                  <a:gd name="connsiteX19" fmla="*/ 1202736 w 2306387"/>
                  <a:gd name="connsiteY19" fmla="*/ 217490 h 723299"/>
                  <a:gd name="connsiteX20" fmla="*/ 1326561 w 2306387"/>
                  <a:gd name="connsiteY20" fmla="*/ 192725 h 723299"/>
                  <a:gd name="connsiteX21" fmla="*/ 1404667 w 2306387"/>
                  <a:gd name="connsiteY21" fmla="*/ 158436 h 723299"/>
                  <a:gd name="connsiteX22" fmla="*/ 1452291 w 2306387"/>
                  <a:gd name="connsiteY22" fmla="*/ 164150 h 723299"/>
                  <a:gd name="connsiteX23" fmla="*/ 1465627 w 2306387"/>
                  <a:gd name="connsiteY23" fmla="*/ 143195 h 723299"/>
                  <a:gd name="connsiteX24" fmla="*/ 1528492 w 2306387"/>
                  <a:gd name="connsiteY24" fmla="*/ 156531 h 723299"/>
                  <a:gd name="connsiteX25" fmla="*/ 1574212 w 2306387"/>
                  <a:gd name="connsiteY25" fmla="*/ 129861 h 723299"/>
                  <a:gd name="connsiteX26" fmla="*/ 1602787 w 2306387"/>
                  <a:gd name="connsiteY26" fmla="*/ 152720 h 723299"/>
                  <a:gd name="connsiteX27" fmla="*/ 1694227 w 2306387"/>
                  <a:gd name="connsiteY27" fmla="*/ 156531 h 723299"/>
                  <a:gd name="connsiteX28" fmla="*/ 1709467 w 2306387"/>
                  <a:gd name="connsiteY28" fmla="*/ 167960 h 723299"/>
                  <a:gd name="connsiteX29" fmla="*/ 1724707 w 2306387"/>
                  <a:gd name="connsiteY29" fmla="*/ 158435 h 723299"/>
                  <a:gd name="connsiteX30" fmla="*/ 1804716 w 2306387"/>
                  <a:gd name="connsiteY30" fmla="*/ 147006 h 723299"/>
                  <a:gd name="connsiteX31" fmla="*/ 1831386 w 2306387"/>
                  <a:gd name="connsiteY31" fmla="*/ 152721 h 723299"/>
                  <a:gd name="connsiteX32" fmla="*/ 1846627 w 2306387"/>
                  <a:gd name="connsiteY32" fmla="*/ 145101 h 723299"/>
                  <a:gd name="connsiteX33" fmla="*/ 2029504 w 2306387"/>
                  <a:gd name="connsiteY33" fmla="*/ 147006 h 723299"/>
                  <a:gd name="connsiteX34" fmla="*/ 2305731 w 2306387"/>
                  <a:gd name="connsiteY34" fmla="*/ 177486 h 723299"/>
                  <a:gd name="connsiteX35" fmla="*/ 2136185 w 2306387"/>
                  <a:gd name="connsiteY35" fmla="*/ 187010 h 723299"/>
                  <a:gd name="connsiteX36" fmla="*/ 2069509 w 2306387"/>
                  <a:gd name="connsiteY36" fmla="*/ 255591 h 723299"/>
                  <a:gd name="connsiteX37" fmla="*/ 1909490 w 2306387"/>
                  <a:gd name="connsiteY37" fmla="*/ 253686 h 723299"/>
                  <a:gd name="connsiteX38" fmla="*/ 1859961 w 2306387"/>
                  <a:gd name="connsiteY38" fmla="*/ 318455 h 723299"/>
                  <a:gd name="connsiteX39" fmla="*/ 1863771 w 2306387"/>
                  <a:gd name="connsiteY39" fmla="*/ 341315 h 723299"/>
                  <a:gd name="connsiteX40" fmla="*/ 1806622 w 2306387"/>
                  <a:gd name="connsiteY40" fmla="*/ 329885 h 723299"/>
                  <a:gd name="connsiteX41" fmla="*/ 1787570 w 2306387"/>
                  <a:gd name="connsiteY41" fmla="*/ 352746 h 723299"/>
                  <a:gd name="connsiteX42" fmla="*/ 1755185 w 2306387"/>
                  <a:gd name="connsiteY42" fmla="*/ 350841 h 723299"/>
                  <a:gd name="connsiteX43" fmla="*/ 1680890 w 2306387"/>
                  <a:gd name="connsiteY43" fmla="*/ 413706 h 723299"/>
                  <a:gd name="connsiteX44" fmla="*/ 1498010 w 2306387"/>
                  <a:gd name="connsiteY44" fmla="*/ 470856 h 723299"/>
                  <a:gd name="connsiteX45" fmla="*/ 1433240 w 2306387"/>
                  <a:gd name="connsiteY45" fmla="*/ 474666 h 723299"/>
                  <a:gd name="connsiteX46" fmla="*/ 1200830 w 2306387"/>
                  <a:gd name="connsiteY46" fmla="*/ 543246 h 723299"/>
                  <a:gd name="connsiteX47" fmla="*/ 1181779 w 2306387"/>
                  <a:gd name="connsiteY47" fmla="*/ 569916 h 723299"/>
                  <a:gd name="connsiteX48" fmla="*/ 1145584 w 2306387"/>
                  <a:gd name="connsiteY48" fmla="*/ 554676 h 723299"/>
                  <a:gd name="connsiteX49" fmla="*/ 1052240 w 2306387"/>
                  <a:gd name="connsiteY49" fmla="*/ 630876 h 723299"/>
                  <a:gd name="connsiteX50" fmla="*/ 1027475 w 2306387"/>
                  <a:gd name="connsiteY50" fmla="*/ 646116 h 723299"/>
                  <a:gd name="connsiteX51" fmla="*/ 1000805 w 2306387"/>
                  <a:gd name="connsiteY51" fmla="*/ 547056 h 723299"/>
                  <a:gd name="connsiteX52" fmla="*/ 974134 w 2306387"/>
                  <a:gd name="connsiteY52" fmla="*/ 545151 h 723299"/>
                  <a:gd name="connsiteX53" fmla="*/ 901744 w 2306387"/>
                  <a:gd name="connsiteY53" fmla="*/ 600396 h 723299"/>
                  <a:gd name="connsiteX54" fmla="*/ 838880 w 2306387"/>
                  <a:gd name="connsiteY54" fmla="*/ 497526 h 723299"/>
                  <a:gd name="connsiteX55" fmla="*/ 840787 w 2306387"/>
                  <a:gd name="connsiteY55" fmla="*/ 529910 h 723299"/>
                  <a:gd name="connsiteX56" fmla="*/ 876982 w 2306387"/>
                  <a:gd name="connsiteY56" fmla="*/ 627066 h 723299"/>
                  <a:gd name="connsiteX57" fmla="*/ 791764 w 2306387"/>
                  <a:gd name="connsiteY57" fmla="*/ 588503 h 723299"/>
                  <a:gd name="connsiteX58" fmla="*/ 768905 w 2306387"/>
                  <a:gd name="connsiteY58" fmla="*/ 577074 h 723299"/>
                  <a:gd name="connsiteX59" fmla="*/ 744140 w 2306387"/>
                  <a:gd name="connsiteY59" fmla="*/ 592314 h 723299"/>
                  <a:gd name="connsiteX60" fmla="*/ 723185 w 2306387"/>
                  <a:gd name="connsiteY60" fmla="*/ 582789 h 723299"/>
                  <a:gd name="connsiteX61" fmla="*/ 698420 w 2306387"/>
                  <a:gd name="connsiteY61" fmla="*/ 605649 h 723299"/>
                  <a:gd name="connsiteX62" fmla="*/ 643175 w 2306387"/>
                  <a:gd name="connsiteY62" fmla="*/ 596124 h 723299"/>
                  <a:gd name="connsiteX63" fmla="*/ 572690 w 2306387"/>
                  <a:gd name="connsiteY63" fmla="*/ 634224 h 723299"/>
                  <a:gd name="connsiteX64" fmla="*/ 542210 w 2306387"/>
                  <a:gd name="connsiteY64" fmla="*/ 628509 h 723299"/>
                  <a:gd name="connsiteX65" fmla="*/ 519350 w 2306387"/>
                  <a:gd name="connsiteY65" fmla="*/ 647559 h 723299"/>
                  <a:gd name="connsiteX66" fmla="*/ 484554 w 2306387"/>
                  <a:gd name="connsiteY66" fmla="*/ 653736 h 723299"/>
                  <a:gd name="connsiteX67" fmla="*/ 414575 w 2306387"/>
                  <a:gd name="connsiteY67" fmla="*/ 693279 h 723299"/>
                  <a:gd name="connsiteX68" fmla="*/ 396924 w 2306387"/>
                  <a:gd name="connsiteY68" fmla="*/ 668976 h 723299"/>
                  <a:gd name="connsiteX69" fmla="*/ 351710 w 2306387"/>
                  <a:gd name="connsiteY69" fmla="*/ 641844 h 723299"/>
                  <a:gd name="connsiteX70" fmla="*/ 284529 w 2306387"/>
                  <a:gd name="connsiteY70" fmla="*/ 651831 h 723299"/>
                  <a:gd name="connsiteX71" fmla="*/ 229042 w 2306387"/>
                  <a:gd name="connsiteY71" fmla="*/ 640335 h 723299"/>
                  <a:gd name="connsiteX72" fmla="*/ 160648 w 2306387"/>
                  <a:gd name="connsiteY72" fmla="*/ 664624 h 723299"/>
                  <a:gd name="connsiteX73" fmla="*/ 130611 w 2306387"/>
                  <a:gd name="connsiteY73" fmla="*/ 644892 h 723299"/>
                  <a:gd name="connsiteX74" fmla="*/ 23453 w 2306387"/>
                  <a:gd name="connsiteY74" fmla="*/ 723299 h 723299"/>
                  <a:gd name="connsiteX75" fmla="*/ 0 w 2306387"/>
                  <a:gd name="connsiteY75" fmla="*/ 685658 h 723299"/>
                  <a:gd name="connsiteX76" fmla="*/ 66081 w 2306387"/>
                  <a:gd name="connsiteY76" fmla="*/ 258479 h 723299"/>
                  <a:gd name="connsiteX77" fmla="*/ 94621 w 2306387"/>
                  <a:gd name="connsiteY77" fmla="*/ 175039 h 723299"/>
                  <a:gd name="connsiteX78" fmla="*/ 92902 w 2306387"/>
                  <a:gd name="connsiteY78" fmla="*/ 152655 h 723299"/>
                  <a:gd name="connsiteX79" fmla="*/ 198802 w 2306387"/>
                  <a:gd name="connsiteY79" fmla="*/ 91713 h 723299"/>
                  <a:gd name="connsiteX80" fmla="*/ 359806 w 2306387"/>
                  <a:gd name="connsiteY80" fmla="*/ 130192 h 723299"/>
                  <a:gd name="connsiteX0" fmla="*/ 359806 w 2306303"/>
                  <a:gd name="connsiteY0" fmla="*/ 130192 h 723299"/>
                  <a:gd name="connsiteX1" fmla="*/ 372157 w 2306303"/>
                  <a:gd name="connsiteY1" fmla="*/ 143906 h 723299"/>
                  <a:gd name="connsiteX2" fmla="*/ 393620 w 2306303"/>
                  <a:gd name="connsiteY2" fmla="*/ 129398 h 723299"/>
                  <a:gd name="connsiteX3" fmla="*/ 412942 w 2306303"/>
                  <a:gd name="connsiteY3" fmla="*/ 151544 h 723299"/>
                  <a:gd name="connsiteX4" fmla="*/ 568966 w 2306303"/>
                  <a:gd name="connsiteY4" fmla="*/ 85345 h 723299"/>
                  <a:gd name="connsiteX5" fmla="*/ 606980 w 2306303"/>
                  <a:gd name="connsiteY5" fmla="*/ 45578 h 723299"/>
                  <a:gd name="connsiteX6" fmla="*/ 639365 w 2306303"/>
                  <a:gd name="connsiteY6" fmla="*/ 30338 h 723299"/>
                  <a:gd name="connsiteX7" fmla="*/ 680918 w 2306303"/>
                  <a:gd name="connsiteY7" fmla="*/ 44117 h 723299"/>
                  <a:gd name="connsiteX8" fmla="*/ 748071 w 2306303"/>
                  <a:gd name="connsiteY8" fmla="*/ 11430 h 723299"/>
                  <a:gd name="connsiteX9" fmla="*/ 775335 w 2306303"/>
                  <a:gd name="connsiteY9" fmla="*/ 9066 h 723299"/>
                  <a:gd name="connsiteX10" fmla="*/ 789263 w 2306303"/>
                  <a:gd name="connsiteY10" fmla="*/ 0 h 723299"/>
                  <a:gd name="connsiteX11" fmla="*/ 856416 w 2306303"/>
                  <a:gd name="connsiteY11" fmla="*/ 30782 h 723299"/>
                  <a:gd name="connsiteX12" fmla="*/ 899788 w 2306303"/>
                  <a:gd name="connsiteY12" fmla="*/ 20575 h 723299"/>
                  <a:gd name="connsiteX13" fmla="*/ 926272 w 2306303"/>
                  <a:gd name="connsiteY13" fmla="*/ 41054 h 723299"/>
                  <a:gd name="connsiteX14" fmla="*/ 976582 w 2306303"/>
                  <a:gd name="connsiteY14" fmla="*/ 8651 h 723299"/>
                  <a:gd name="connsiteX15" fmla="*/ 1055608 w 2306303"/>
                  <a:gd name="connsiteY15" fmla="*/ 84472 h 723299"/>
                  <a:gd name="connsiteX16" fmla="*/ 1073705 w 2306303"/>
                  <a:gd name="connsiteY16" fmla="*/ 137019 h 723299"/>
                  <a:gd name="connsiteX17" fmla="*/ 1128982 w 2306303"/>
                  <a:gd name="connsiteY17" fmla="*/ 158388 h 723299"/>
                  <a:gd name="connsiteX18" fmla="*/ 1177972 w 2306303"/>
                  <a:gd name="connsiteY18" fmla="*/ 213681 h 723299"/>
                  <a:gd name="connsiteX19" fmla="*/ 1202736 w 2306303"/>
                  <a:gd name="connsiteY19" fmla="*/ 217490 h 723299"/>
                  <a:gd name="connsiteX20" fmla="*/ 1326561 w 2306303"/>
                  <a:gd name="connsiteY20" fmla="*/ 192725 h 723299"/>
                  <a:gd name="connsiteX21" fmla="*/ 1404667 w 2306303"/>
                  <a:gd name="connsiteY21" fmla="*/ 158436 h 723299"/>
                  <a:gd name="connsiteX22" fmla="*/ 1452291 w 2306303"/>
                  <a:gd name="connsiteY22" fmla="*/ 164150 h 723299"/>
                  <a:gd name="connsiteX23" fmla="*/ 1465627 w 2306303"/>
                  <a:gd name="connsiteY23" fmla="*/ 143195 h 723299"/>
                  <a:gd name="connsiteX24" fmla="*/ 1528492 w 2306303"/>
                  <a:gd name="connsiteY24" fmla="*/ 156531 h 723299"/>
                  <a:gd name="connsiteX25" fmla="*/ 1574212 w 2306303"/>
                  <a:gd name="connsiteY25" fmla="*/ 129861 h 723299"/>
                  <a:gd name="connsiteX26" fmla="*/ 1602787 w 2306303"/>
                  <a:gd name="connsiteY26" fmla="*/ 152720 h 723299"/>
                  <a:gd name="connsiteX27" fmla="*/ 1694227 w 2306303"/>
                  <a:gd name="connsiteY27" fmla="*/ 156531 h 723299"/>
                  <a:gd name="connsiteX28" fmla="*/ 1709467 w 2306303"/>
                  <a:gd name="connsiteY28" fmla="*/ 167960 h 723299"/>
                  <a:gd name="connsiteX29" fmla="*/ 1724707 w 2306303"/>
                  <a:gd name="connsiteY29" fmla="*/ 158435 h 723299"/>
                  <a:gd name="connsiteX30" fmla="*/ 1804716 w 2306303"/>
                  <a:gd name="connsiteY30" fmla="*/ 147006 h 723299"/>
                  <a:gd name="connsiteX31" fmla="*/ 1831386 w 2306303"/>
                  <a:gd name="connsiteY31" fmla="*/ 152721 h 723299"/>
                  <a:gd name="connsiteX32" fmla="*/ 1846627 w 2306303"/>
                  <a:gd name="connsiteY32" fmla="*/ 145101 h 723299"/>
                  <a:gd name="connsiteX33" fmla="*/ 2029504 w 2306303"/>
                  <a:gd name="connsiteY33" fmla="*/ 147006 h 723299"/>
                  <a:gd name="connsiteX34" fmla="*/ 2305731 w 2306303"/>
                  <a:gd name="connsiteY34" fmla="*/ 177486 h 723299"/>
                  <a:gd name="connsiteX35" fmla="*/ 2136185 w 2306303"/>
                  <a:gd name="connsiteY35" fmla="*/ 187010 h 723299"/>
                  <a:gd name="connsiteX36" fmla="*/ 2069509 w 2306303"/>
                  <a:gd name="connsiteY36" fmla="*/ 255591 h 723299"/>
                  <a:gd name="connsiteX37" fmla="*/ 1909490 w 2306303"/>
                  <a:gd name="connsiteY37" fmla="*/ 253686 h 723299"/>
                  <a:gd name="connsiteX38" fmla="*/ 1859961 w 2306303"/>
                  <a:gd name="connsiteY38" fmla="*/ 318455 h 723299"/>
                  <a:gd name="connsiteX39" fmla="*/ 1863771 w 2306303"/>
                  <a:gd name="connsiteY39" fmla="*/ 341315 h 723299"/>
                  <a:gd name="connsiteX40" fmla="*/ 1806622 w 2306303"/>
                  <a:gd name="connsiteY40" fmla="*/ 329885 h 723299"/>
                  <a:gd name="connsiteX41" fmla="*/ 1787570 w 2306303"/>
                  <a:gd name="connsiteY41" fmla="*/ 352746 h 723299"/>
                  <a:gd name="connsiteX42" fmla="*/ 1755185 w 2306303"/>
                  <a:gd name="connsiteY42" fmla="*/ 350841 h 723299"/>
                  <a:gd name="connsiteX43" fmla="*/ 1680890 w 2306303"/>
                  <a:gd name="connsiteY43" fmla="*/ 413706 h 723299"/>
                  <a:gd name="connsiteX44" fmla="*/ 1498010 w 2306303"/>
                  <a:gd name="connsiteY44" fmla="*/ 470856 h 723299"/>
                  <a:gd name="connsiteX45" fmla="*/ 1433240 w 2306303"/>
                  <a:gd name="connsiteY45" fmla="*/ 474666 h 723299"/>
                  <a:gd name="connsiteX46" fmla="*/ 1200830 w 2306303"/>
                  <a:gd name="connsiteY46" fmla="*/ 543246 h 723299"/>
                  <a:gd name="connsiteX47" fmla="*/ 1181779 w 2306303"/>
                  <a:gd name="connsiteY47" fmla="*/ 569916 h 723299"/>
                  <a:gd name="connsiteX48" fmla="*/ 1145584 w 2306303"/>
                  <a:gd name="connsiteY48" fmla="*/ 554676 h 723299"/>
                  <a:gd name="connsiteX49" fmla="*/ 1052240 w 2306303"/>
                  <a:gd name="connsiteY49" fmla="*/ 630876 h 723299"/>
                  <a:gd name="connsiteX50" fmla="*/ 1027475 w 2306303"/>
                  <a:gd name="connsiteY50" fmla="*/ 646116 h 723299"/>
                  <a:gd name="connsiteX51" fmla="*/ 1000805 w 2306303"/>
                  <a:gd name="connsiteY51" fmla="*/ 547056 h 723299"/>
                  <a:gd name="connsiteX52" fmla="*/ 974134 w 2306303"/>
                  <a:gd name="connsiteY52" fmla="*/ 545151 h 723299"/>
                  <a:gd name="connsiteX53" fmla="*/ 901744 w 2306303"/>
                  <a:gd name="connsiteY53" fmla="*/ 600396 h 723299"/>
                  <a:gd name="connsiteX54" fmla="*/ 838880 w 2306303"/>
                  <a:gd name="connsiteY54" fmla="*/ 497526 h 723299"/>
                  <a:gd name="connsiteX55" fmla="*/ 840787 w 2306303"/>
                  <a:gd name="connsiteY55" fmla="*/ 529910 h 723299"/>
                  <a:gd name="connsiteX56" fmla="*/ 876982 w 2306303"/>
                  <a:gd name="connsiteY56" fmla="*/ 627066 h 723299"/>
                  <a:gd name="connsiteX57" fmla="*/ 791764 w 2306303"/>
                  <a:gd name="connsiteY57" fmla="*/ 588503 h 723299"/>
                  <a:gd name="connsiteX58" fmla="*/ 768905 w 2306303"/>
                  <a:gd name="connsiteY58" fmla="*/ 577074 h 723299"/>
                  <a:gd name="connsiteX59" fmla="*/ 744140 w 2306303"/>
                  <a:gd name="connsiteY59" fmla="*/ 592314 h 723299"/>
                  <a:gd name="connsiteX60" fmla="*/ 723185 w 2306303"/>
                  <a:gd name="connsiteY60" fmla="*/ 582789 h 723299"/>
                  <a:gd name="connsiteX61" fmla="*/ 698420 w 2306303"/>
                  <a:gd name="connsiteY61" fmla="*/ 605649 h 723299"/>
                  <a:gd name="connsiteX62" fmla="*/ 643175 w 2306303"/>
                  <a:gd name="connsiteY62" fmla="*/ 596124 h 723299"/>
                  <a:gd name="connsiteX63" fmla="*/ 572690 w 2306303"/>
                  <a:gd name="connsiteY63" fmla="*/ 634224 h 723299"/>
                  <a:gd name="connsiteX64" fmla="*/ 542210 w 2306303"/>
                  <a:gd name="connsiteY64" fmla="*/ 628509 h 723299"/>
                  <a:gd name="connsiteX65" fmla="*/ 519350 w 2306303"/>
                  <a:gd name="connsiteY65" fmla="*/ 647559 h 723299"/>
                  <a:gd name="connsiteX66" fmla="*/ 484554 w 2306303"/>
                  <a:gd name="connsiteY66" fmla="*/ 653736 h 723299"/>
                  <a:gd name="connsiteX67" fmla="*/ 414575 w 2306303"/>
                  <a:gd name="connsiteY67" fmla="*/ 693279 h 723299"/>
                  <a:gd name="connsiteX68" fmla="*/ 396924 w 2306303"/>
                  <a:gd name="connsiteY68" fmla="*/ 668976 h 723299"/>
                  <a:gd name="connsiteX69" fmla="*/ 351710 w 2306303"/>
                  <a:gd name="connsiteY69" fmla="*/ 641844 h 723299"/>
                  <a:gd name="connsiteX70" fmla="*/ 284529 w 2306303"/>
                  <a:gd name="connsiteY70" fmla="*/ 651831 h 723299"/>
                  <a:gd name="connsiteX71" fmla="*/ 229042 w 2306303"/>
                  <a:gd name="connsiteY71" fmla="*/ 640335 h 723299"/>
                  <a:gd name="connsiteX72" fmla="*/ 160648 w 2306303"/>
                  <a:gd name="connsiteY72" fmla="*/ 664624 h 723299"/>
                  <a:gd name="connsiteX73" fmla="*/ 130611 w 2306303"/>
                  <a:gd name="connsiteY73" fmla="*/ 644892 h 723299"/>
                  <a:gd name="connsiteX74" fmla="*/ 23453 w 2306303"/>
                  <a:gd name="connsiteY74" fmla="*/ 723299 h 723299"/>
                  <a:gd name="connsiteX75" fmla="*/ 0 w 2306303"/>
                  <a:gd name="connsiteY75" fmla="*/ 685658 h 723299"/>
                  <a:gd name="connsiteX76" fmla="*/ 66081 w 2306303"/>
                  <a:gd name="connsiteY76" fmla="*/ 258479 h 723299"/>
                  <a:gd name="connsiteX77" fmla="*/ 94621 w 2306303"/>
                  <a:gd name="connsiteY77" fmla="*/ 175039 h 723299"/>
                  <a:gd name="connsiteX78" fmla="*/ 92902 w 2306303"/>
                  <a:gd name="connsiteY78" fmla="*/ 152655 h 723299"/>
                  <a:gd name="connsiteX79" fmla="*/ 198802 w 2306303"/>
                  <a:gd name="connsiteY79" fmla="*/ 91713 h 723299"/>
                  <a:gd name="connsiteX80" fmla="*/ 359806 w 2306303"/>
                  <a:gd name="connsiteY80" fmla="*/ 130192 h 723299"/>
                  <a:gd name="connsiteX0" fmla="*/ 359806 w 2306995"/>
                  <a:gd name="connsiteY0" fmla="*/ 130192 h 723299"/>
                  <a:gd name="connsiteX1" fmla="*/ 372157 w 2306995"/>
                  <a:gd name="connsiteY1" fmla="*/ 143906 h 723299"/>
                  <a:gd name="connsiteX2" fmla="*/ 393620 w 2306995"/>
                  <a:gd name="connsiteY2" fmla="*/ 129398 h 723299"/>
                  <a:gd name="connsiteX3" fmla="*/ 412942 w 2306995"/>
                  <a:gd name="connsiteY3" fmla="*/ 151544 h 723299"/>
                  <a:gd name="connsiteX4" fmla="*/ 568966 w 2306995"/>
                  <a:gd name="connsiteY4" fmla="*/ 85345 h 723299"/>
                  <a:gd name="connsiteX5" fmla="*/ 606980 w 2306995"/>
                  <a:gd name="connsiteY5" fmla="*/ 45578 h 723299"/>
                  <a:gd name="connsiteX6" fmla="*/ 639365 w 2306995"/>
                  <a:gd name="connsiteY6" fmla="*/ 30338 h 723299"/>
                  <a:gd name="connsiteX7" fmla="*/ 680918 w 2306995"/>
                  <a:gd name="connsiteY7" fmla="*/ 44117 h 723299"/>
                  <a:gd name="connsiteX8" fmla="*/ 748071 w 2306995"/>
                  <a:gd name="connsiteY8" fmla="*/ 11430 h 723299"/>
                  <a:gd name="connsiteX9" fmla="*/ 775335 w 2306995"/>
                  <a:gd name="connsiteY9" fmla="*/ 9066 h 723299"/>
                  <a:gd name="connsiteX10" fmla="*/ 789263 w 2306995"/>
                  <a:gd name="connsiteY10" fmla="*/ 0 h 723299"/>
                  <a:gd name="connsiteX11" fmla="*/ 856416 w 2306995"/>
                  <a:gd name="connsiteY11" fmla="*/ 30782 h 723299"/>
                  <a:gd name="connsiteX12" fmla="*/ 899788 w 2306995"/>
                  <a:gd name="connsiteY12" fmla="*/ 20575 h 723299"/>
                  <a:gd name="connsiteX13" fmla="*/ 926272 w 2306995"/>
                  <a:gd name="connsiteY13" fmla="*/ 41054 h 723299"/>
                  <a:gd name="connsiteX14" fmla="*/ 976582 w 2306995"/>
                  <a:gd name="connsiteY14" fmla="*/ 8651 h 723299"/>
                  <a:gd name="connsiteX15" fmla="*/ 1055608 w 2306995"/>
                  <a:gd name="connsiteY15" fmla="*/ 84472 h 723299"/>
                  <a:gd name="connsiteX16" fmla="*/ 1073705 w 2306995"/>
                  <a:gd name="connsiteY16" fmla="*/ 137019 h 723299"/>
                  <a:gd name="connsiteX17" fmla="*/ 1128982 w 2306995"/>
                  <a:gd name="connsiteY17" fmla="*/ 158388 h 723299"/>
                  <a:gd name="connsiteX18" fmla="*/ 1177972 w 2306995"/>
                  <a:gd name="connsiteY18" fmla="*/ 213681 h 723299"/>
                  <a:gd name="connsiteX19" fmla="*/ 1202736 w 2306995"/>
                  <a:gd name="connsiteY19" fmla="*/ 217490 h 723299"/>
                  <a:gd name="connsiteX20" fmla="*/ 1326561 w 2306995"/>
                  <a:gd name="connsiteY20" fmla="*/ 192725 h 723299"/>
                  <a:gd name="connsiteX21" fmla="*/ 1404667 w 2306995"/>
                  <a:gd name="connsiteY21" fmla="*/ 158436 h 723299"/>
                  <a:gd name="connsiteX22" fmla="*/ 1452291 w 2306995"/>
                  <a:gd name="connsiteY22" fmla="*/ 164150 h 723299"/>
                  <a:gd name="connsiteX23" fmla="*/ 1465627 w 2306995"/>
                  <a:gd name="connsiteY23" fmla="*/ 143195 h 723299"/>
                  <a:gd name="connsiteX24" fmla="*/ 1528492 w 2306995"/>
                  <a:gd name="connsiteY24" fmla="*/ 156531 h 723299"/>
                  <a:gd name="connsiteX25" fmla="*/ 1574212 w 2306995"/>
                  <a:gd name="connsiteY25" fmla="*/ 129861 h 723299"/>
                  <a:gd name="connsiteX26" fmla="*/ 1602787 w 2306995"/>
                  <a:gd name="connsiteY26" fmla="*/ 152720 h 723299"/>
                  <a:gd name="connsiteX27" fmla="*/ 1694227 w 2306995"/>
                  <a:gd name="connsiteY27" fmla="*/ 156531 h 723299"/>
                  <a:gd name="connsiteX28" fmla="*/ 1709467 w 2306995"/>
                  <a:gd name="connsiteY28" fmla="*/ 167960 h 723299"/>
                  <a:gd name="connsiteX29" fmla="*/ 1724707 w 2306995"/>
                  <a:gd name="connsiteY29" fmla="*/ 158435 h 723299"/>
                  <a:gd name="connsiteX30" fmla="*/ 1804716 w 2306995"/>
                  <a:gd name="connsiteY30" fmla="*/ 147006 h 723299"/>
                  <a:gd name="connsiteX31" fmla="*/ 1831386 w 2306995"/>
                  <a:gd name="connsiteY31" fmla="*/ 152721 h 723299"/>
                  <a:gd name="connsiteX32" fmla="*/ 1846627 w 2306995"/>
                  <a:gd name="connsiteY32" fmla="*/ 145101 h 723299"/>
                  <a:gd name="connsiteX33" fmla="*/ 2029504 w 2306995"/>
                  <a:gd name="connsiteY33" fmla="*/ 147006 h 723299"/>
                  <a:gd name="connsiteX34" fmla="*/ 2305731 w 2306995"/>
                  <a:gd name="connsiteY34" fmla="*/ 177486 h 723299"/>
                  <a:gd name="connsiteX35" fmla="*/ 2136185 w 2306995"/>
                  <a:gd name="connsiteY35" fmla="*/ 187010 h 723299"/>
                  <a:gd name="connsiteX36" fmla="*/ 2069509 w 2306995"/>
                  <a:gd name="connsiteY36" fmla="*/ 255591 h 723299"/>
                  <a:gd name="connsiteX37" fmla="*/ 1909490 w 2306995"/>
                  <a:gd name="connsiteY37" fmla="*/ 253686 h 723299"/>
                  <a:gd name="connsiteX38" fmla="*/ 1859961 w 2306995"/>
                  <a:gd name="connsiteY38" fmla="*/ 318455 h 723299"/>
                  <a:gd name="connsiteX39" fmla="*/ 1863771 w 2306995"/>
                  <a:gd name="connsiteY39" fmla="*/ 341315 h 723299"/>
                  <a:gd name="connsiteX40" fmla="*/ 1806622 w 2306995"/>
                  <a:gd name="connsiteY40" fmla="*/ 329885 h 723299"/>
                  <a:gd name="connsiteX41" fmla="*/ 1787570 w 2306995"/>
                  <a:gd name="connsiteY41" fmla="*/ 352746 h 723299"/>
                  <a:gd name="connsiteX42" fmla="*/ 1755185 w 2306995"/>
                  <a:gd name="connsiteY42" fmla="*/ 350841 h 723299"/>
                  <a:gd name="connsiteX43" fmla="*/ 1680890 w 2306995"/>
                  <a:gd name="connsiteY43" fmla="*/ 413706 h 723299"/>
                  <a:gd name="connsiteX44" fmla="*/ 1498010 w 2306995"/>
                  <a:gd name="connsiteY44" fmla="*/ 470856 h 723299"/>
                  <a:gd name="connsiteX45" fmla="*/ 1433240 w 2306995"/>
                  <a:gd name="connsiteY45" fmla="*/ 474666 h 723299"/>
                  <a:gd name="connsiteX46" fmla="*/ 1200830 w 2306995"/>
                  <a:gd name="connsiteY46" fmla="*/ 543246 h 723299"/>
                  <a:gd name="connsiteX47" fmla="*/ 1181779 w 2306995"/>
                  <a:gd name="connsiteY47" fmla="*/ 569916 h 723299"/>
                  <a:gd name="connsiteX48" fmla="*/ 1145584 w 2306995"/>
                  <a:gd name="connsiteY48" fmla="*/ 554676 h 723299"/>
                  <a:gd name="connsiteX49" fmla="*/ 1052240 w 2306995"/>
                  <a:gd name="connsiteY49" fmla="*/ 630876 h 723299"/>
                  <a:gd name="connsiteX50" fmla="*/ 1027475 w 2306995"/>
                  <a:gd name="connsiteY50" fmla="*/ 646116 h 723299"/>
                  <a:gd name="connsiteX51" fmla="*/ 1000805 w 2306995"/>
                  <a:gd name="connsiteY51" fmla="*/ 547056 h 723299"/>
                  <a:gd name="connsiteX52" fmla="*/ 974134 w 2306995"/>
                  <a:gd name="connsiteY52" fmla="*/ 545151 h 723299"/>
                  <a:gd name="connsiteX53" fmla="*/ 901744 w 2306995"/>
                  <a:gd name="connsiteY53" fmla="*/ 600396 h 723299"/>
                  <a:gd name="connsiteX54" fmla="*/ 838880 w 2306995"/>
                  <a:gd name="connsiteY54" fmla="*/ 497526 h 723299"/>
                  <a:gd name="connsiteX55" fmla="*/ 840787 w 2306995"/>
                  <a:gd name="connsiteY55" fmla="*/ 529910 h 723299"/>
                  <a:gd name="connsiteX56" fmla="*/ 876982 w 2306995"/>
                  <a:gd name="connsiteY56" fmla="*/ 627066 h 723299"/>
                  <a:gd name="connsiteX57" fmla="*/ 791764 w 2306995"/>
                  <a:gd name="connsiteY57" fmla="*/ 588503 h 723299"/>
                  <a:gd name="connsiteX58" fmla="*/ 768905 w 2306995"/>
                  <a:gd name="connsiteY58" fmla="*/ 577074 h 723299"/>
                  <a:gd name="connsiteX59" fmla="*/ 744140 w 2306995"/>
                  <a:gd name="connsiteY59" fmla="*/ 592314 h 723299"/>
                  <a:gd name="connsiteX60" fmla="*/ 723185 w 2306995"/>
                  <a:gd name="connsiteY60" fmla="*/ 582789 h 723299"/>
                  <a:gd name="connsiteX61" fmla="*/ 698420 w 2306995"/>
                  <a:gd name="connsiteY61" fmla="*/ 605649 h 723299"/>
                  <a:gd name="connsiteX62" fmla="*/ 643175 w 2306995"/>
                  <a:gd name="connsiteY62" fmla="*/ 596124 h 723299"/>
                  <a:gd name="connsiteX63" fmla="*/ 572690 w 2306995"/>
                  <a:gd name="connsiteY63" fmla="*/ 634224 h 723299"/>
                  <a:gd name="connsiteX64" fmla="*/ 542210 w 2306995"/>
                  <a:gd name="connsiteY64" fmla="*/ 628509 h 723299"/>
                  <a:gd name="connsiteX65" fmla="*/ 519350 w 2306995"/>
                  <a:gd name="connsiteY65" fmla="*/ 647559 h 723299"/>
                  <a:gd name="connsiteX66" fmla="*/ 484554 w 2306995"/>
                  <a:gd name="connsiteY66" fmla="*/ 653736 h 723299"/>
                  <a:gd name="connsiteX67" fmla="*/ 414575 w 2306995"/>
                  <a:gd name="connsiteY67" fmla="*/ 693279 h 723299"/>
                  <a:gd name="connsiteX68" fmla="*/ 396924 w 2306995"/>
                  <a:gd name="connsiteY68" fmla="*/ 668976 h 723299"/>
                  <a:gd name="connsiteX69" fmla="*/ 351710 w 2306995"/>
                  <a:gd name="connsiteY69" fmla="*/ 641844 h 723299"/>
                  <a:gd name="connsiteX70" fmla="*/ 284529 w 2306995"/>
                  <a:gd name="connsiteY70" fmla="*/ 651831 h 723299"/>
                  <a:gd name="connsiteX71" fmla="*/ 229042 w 2306995"/>
                  <a:gd name="connsiteY71" fmla="*/ 640335 h 723299"/>
                  <a:gd name="connsiteX72" fmla="*/ 160648 w 2306995"/>
                  <a:gd name="connsiteY72" fmla="*/ 664624 h 723299"/>
                  <a:gd name="connsiteX73" fmla="*/ 130611 w 2306995"/>
                  <a:gd name="connsiteY73" fmla="*/ 644892 h 723299"/>
                  <a:gd name="connsiteX74" fmla="*/ 23453 w 2306995"/>
                  <a:gd name="connsiteY74" fmla="*/ 723299 h 723299"/>
                  <a:gd name="connsiteX75" fmla="*/ 0 w 2306995"/>
                  <a:gd name="connsiteY75" fmla="*/ 685658 h 723299"/>
                  <a:gd name="connsiteX76" fmla="*/ 66081 w 2306995"/>
                  <a:gd name="connsiteY76" fmla="*/ 258479 h 723299"/>
                  <a:gd name="connsiteX77" fmla="*/ 94621 w 2306995"/>
                  <a:gd name="connsiteY77" fmla="*/ 175039 h 723299"/>
                  <a:gd name="connsiteX78" fmla="*/ 92902 w 2306995"/>
                  <a:gd name="connsiteY78" fmla="*/ 152655 h 723299"/>
                  <a:gd name="connsiteX79" fmla="*/ 198802 w 2306995"/>
                  <a:gd name="connsiteY79" fmla="*/ 91713 h 723299"/>
                  <a:gd name="connsiteX80" fmla="*/ 359806 w 2306995"/>
                  <a:gd name="connsiteY80" fmla="*/ 130192 h 723299"/>
                  <a:gd name="connsiteX0" fmla="*/ 359806 w 2306995"/>
                  <a:gd name="connsiteY0" fmla="*/ 130192 h 723299"/>
                  <a:gd name="connsiteX1" fmla="*/ 372157 w 2306995"/>
                  <a:gd name="connsiteY1" fmla="*/ 143906 h 723299"/>
                  <a:gd name="connsiteX2" fmla="*/ 393620 w 2306995"/>
                  <a:gd name="connsiteY2" fmla="*/ 129398 h 723299"/>
                  <a:gd name="connsiteX3" fmla="*/ 412942 w 2306995"/>
                  <a:gd name="connsiteY3" fmla="*/ 151544 h 723299"/>
                  <a:gd name="connsiteX4" fmla="*/ 568966 w 2306995"/>
                  <a:gd name="connsiteY4" fmla="*/ 85345 h 723299"/>
                  <a:gd name="connsiteX5" fmla="*/ 606980 w 2306995"/>
                  <a:gd name="connsiteY5" fmla="*/ 45578 h 723299"/>
                  <a:gd name="connsiteX6" fmla="*/ 639365 w 2306995"/>
                  <a:gd name="connsiteY6" fmla="*/ 30338 h 723299"/>
                  <a:gd name="connsiteX7" fmla="*/ 680918 w 2306995"/>
                  <a:gd name="connsiteY7" fmla="*/ 44117 h 723299"/>
                  <a:gd name="connsiteX8" fmla="*/ 748071 w 2306995"/>
                  <a:gd name="connsiteY8" fmla="*/ 11430 h 723299"/>
                  <a:gd name="connsiteX9" fmla="*/ 775335 w 2306995"/>
                  <a:gd name="connsiteY9" fmla="*/ 9066 h 723299"/>
                  <a:gd name="connsiteX10" fmla="*/ 789263 w 2306995"/>
                  <a:gd name="connsiteY10" fmla="*/ 0 h 723299"/>
                  <a:gd name="connsiteX11" fmla="*/ 856416 w 2306995"/>
                  <a:gd name="connsiteY11" fmla="*/ 30782 h 723299"/>
                  <a:gd name="connsiteX12" fmla="*/ 899788 w 2306995"/>
                  <a:gd name="connsiteY12" fmla="*/ 20575 h 723299"/>
                  <a:gd name="connsiteX13" fmla="*/ 926272 w 2306995"/>
                  <a:gd name="connsiteY13" fmla="*/ 41054 h 723299"/>
                  <a:gd name="connsiteX14" fmla="*/ 976582 w 2306995"/>
                  <a:gd name="connsiteY14" fmla="*/ 8651 h 723299"/>
                  <a:gd name="connsiteX15" fmla="*/ 1055608 w 2306995"/>
                  <a:gd name="connsiteY15" fmla="*/ 84472 h 723299"/>
                  <a:gd name="connsiteX16" fmla="*/ 1073705 w 2306995"/>
                  <a:gd name="connsiteY16" fmla="*/ 137019 h 723299"/>
                  <a:gd name="connsiteX17" fmla="*/ 1128982 w 2306995"/>
                  <a:gd name="connsiteY17" fmla="*/ 158388 h 723299"/>
                  <a:gd name="connsiteX18" fmla="*/ 1177972 w 2306995"/>
                  <a:gd name="connsiteY18" fmla="*/ 213681 h 723299"/>
                  <a:gd name="connsiteX19" fmla="*/ 1202736 w 2306995"/>
                  <a:gd name="connsiteY19" fmla="*/ 217490 h 723299"/>
                  <a:gd name="connsiteX20" fmla="*/ 1326561 w 2306995"/>
                  <a:gd name="connsiteY20" fmla="*/ 192725 h 723299"/>
                  <a:gd name="connsiteX21" fmla="*/ 1404667 w 2306995"/>
                  <a:gd name="connsiteY21" fmla="*/ 158436 h 723299"/>
                  <a:gd name="connsiteX22" fmla="*/ 1452291 w 2306995"/>
                  <a:gd name="connsiteY22" fmla="*/ 164150 h 723299"/>
                  <a:gd name="connsiteX23" fmla="*/ 1465627 w 2306995"/>
                  <a:gd name="connsiteY23" fmla="*/ 143195 h 723299"/>
                  <a:gd name="connsiteX24" fmla="*/ 1528492 w 2306995"/>
                  <a:gd name="connsiteY24" fmla="*/ 156531 h 723299"/>
                  <a:gd name="connsiteX25" fmla="*/ 1574212 w 2306995"/>
                  <a:gd name="connsiteY25" fmla="*/ 129861 h 723299"/>
                  <a:gd name="connsiteX26" fmla="*/ 1602787 w 2306995"/>
                  <a:gd name="connsiteY26" fmla="*/ 152720 h 723299"/>
                  <a:gd name="connsiteX27" fmla="*/ 1694227 w 2306995"/>
                  <a:gd name="connsiteY27" fmla="*/ 156531 h 723299"/>
                  <a:gd name="connsiteX28" fmla="*/ 1709467 w 2306995"/>
                  <a:gd name="connsiteY28" fmla="*/ 167960 h 723299"/>
                  <a:gd name="connsiteX29" fmla="*/ 1724707 w 2306995"/>
                  <a:gd name="connsiteY29" fmla="*/ 158435 h 723299"/>
                  <a:gd name="connsiteX30" fmla="*/ 1804716 w 2306995"/>
                  <a:gd name="connsiteY30" fmla="*/ 147006 h 723299"/>
                  <a:gd name="connsiteX31" fmla="*/ 1831386 w 2306995"/>
                  <a:gd name="connsiteY31" fmla="*/ 152721 h 723299"/>
                  <a:gd name="connsiteX32" fmla="*/ 1846627 w 2306995"/>
                  <a:gd name="connsiteY32" fmla="*/ 145101 h 723299"/>
                  <a:gd name="connsiteX33" fmla="*/ 2029504 w 2306995"/>
                  <a:gd name="connsiteY33" fmla="*/ 147006 h 723299"/>
                  <a:gd name="connsiteX34" fmla="*/ 2305731 w 2306995"/>
                  <a:gd name="connsiteY34" fmla="*/ 177486 h 723299"/>
                  <a:gd name="connsiteX35" fmla="*/ 2136185 w 2306995"/>
                  <a:gd name="connsiteY35" fmla="*/ 187010 h 723299"/>
                  <a:gd name="connsiteX36" fmla="*/ 2069509 w 2306995"/>
                  <a:gd name="connsiteY36" fmla="*/ 255591 h 723299"/>
                  <a:gd name="connsiteX37" fmla="*/ 1909490 w 2306995"/>
                  <a:gd name="connsiteY37" fmla="*/ 253686 h 723299"/>
                  <a:gd name="connsiteX38" fmla="*/ 1859961 w 2306995"/>
                  <a:gd name="connsiteY38" fmla="*/ 318455 h 723299"/>
                  <a:gd name="connsiteX39" fmla="*/ 1863771 w 2306995"/>
                  <a:gd name="connsiteY39" fmla="*/ 341315 h 723299"/>
                  <a:gd name="connsiteX40" fmla="*/ 1806622 w 2306995"/>
                  <a:gd name="connsiteY40" fmla="*/ 329885 h 723299"/>
                  <a:gd name="connsiteX41" fmla="*/ 1787570 w 2306995"/>
                  <a:gd name="connsiteY41" fmla="*/ 352746 h 723299"/>
                  <a:gd name="connsiteX42" fmla="*/ 1755185 w 2306995"/>
                  <a:gd name="connsiteY42" fmla="*/ 350841 h 723299"/>
                  <a:gd name="connsiteX43" fmla="*/ 1680890 w 2306995"/>
                  <a:gd name="connsiteY43" fmla="*/ 413706 h 723299"/>
                  <a:gd name="connsiteX44" fmla="*/ 1498010 w 2306995"/>
                  <a:gd name="connsiteY44" fmla="*/ 470856 h 723299"/>
                  <a:gd name="connsiteX45" fmla="*/ 1433240 w 2306995"/>
                  <a:gd name="connsiteY45" fmla="*/ 474666 h 723299"/>
                  <a:gd name="connsiteX46" fmla="*/ 1200830 w 2306995"/>
                  <a:gd name="connsiteY46" fmla="*/ 543246 h 723299"/>
                  <a:gd name="connsiteX47" fmla="*/ 1181779 w 2306995"/>
                  <a:gd name="connsiteY47" fmla="*/ 569916 h 723299"/>
                  <a:gd name="connsiteX48" fmla="*/ 1145584 w 2306995"/>
                  <a:gd name="connsiteY48" fmla="*/ 554676 h 723299"/>
                  <a:gd name="connsiteX49" fmla="*/ 1052240 w 2306995"/>
                  <a:gd name="connsiteY49" fmla="*/ 630876 h 723299"/>
                  <a:gd name="connsiteX50" fmla="*/ 1027475 w 2306995"/>
                  <a:gd name="connsiteY50" fmla="*/ 646116 h 723299"/>
                  <a:gd name="connsiteX51" fmla="*/ 1000805 w 2306995"/>
                  <a:gd name="connsiteY51" fmla="*/ 547056 h 723299"/>
                  <a:gd name="connsiteX52" fmla="*/ 974134 w 2306995"/>
                  <a:gd name="connsiteY52" fmla="*/ 545151 h 723299"/>
                  <a:gd name="connsiteX53" fmla="*/ 901744 w 2306995"/>
                  <a:gd name="connsiteY53" fmla="*/ 600396 h 723299"/>
                  <a:gd name="connsiteX54" fmla="*/ 838880 w 2306995"/>
                  <a:gd name="connsiteY54" fmla="*/ 497526 h 723299"/>
                  <a:gd name="connsiteX55" fmla="*/ 840787 w 2306995"/>
                  <a:gd name="connsiteY55" fmla="*/ 529910 h 723299"/>
                  <a:gd name="connsiteX56" fmla="*/ 876982 w 2306995"/>
                  <a:gd name="connsiteY56" fmla="*/ 627066 h 723299"/>
                  <a:gd name="connsiteX57" fmla="*/ 791764 w 2306995"/>
                  <a:gd name="connsiteY57" fmla="*/ 588503 h 723299"/>
                  <a:gd name="connsiteX58" fmla="*/ 768905 w 2306995"/>
                  <a:gd name="connsiteY58" fmla="*/ 577074 h 723299"/>
                  <a:gd name="connsiteX59" fmla="*/ 744140 w 2306995"/>
                  <a:gd name="connsiteY59" fmla="*/ 592314 h 723299"/>
                  <a:gd name="connsiteX60" fmla="*/ 723185 w 2306995"/>
                  <a:gd name="connsiteY60" fmla="*/ 582789 h 723299"/>
                  <a:gd name="connsiteX61" fmla="*/ 698420 w 2306995"/>
                  <a:gd name="connsiteY61" fmla="*/ 605649 h 723299"/>
                  <a:gd name="connsiteX62" fmla="*/ 643175 w 2306995"/>
                  <a:gd name="connsiteY62" fmla="*/ 596124 h 723299"/>
                  <a:gd name="connsiteX63" fmla="*/ 572690 w 2306995"/>
                  <a:gd name="connsiteY63" fmla="*/ 634224 h 723299"/>
                  <a:gd name="connsiteX64" fmla="*/ 542210 w 2306995"/>
                  <a:gd name="connsiteY64" fmla="*/ 628509 h 723299"/>
                  <a:gd name="connsiteX65" fmla="*/ 519350 w 2306995"/>
                  <a:gd name="connsiteY65" fmla="*/ 647559 h 723299"/>
                  <a:gd name="connsiteX66" fmla="*/ 484554 w 2306995"/>
                  <a:gd name="connsiteY66" fmla="*/ 653736 h 723299"/>
                  <a:gd name="connsiteX67" fmla="*/ 414575 w 2306995"/>
                  <a:gd name="connsiteY67" fmla="*/ 693279 h 723299"/>
                  <a:gd name="connsiteX68" fmla="*/ 396924 w 2306995"/>
                  <a:gd name="connsiteY68" fmla="*/ 668976 h 723299"/>
                  <a:gd name="connsiteX69" fmla="*/ 351710 w 2306995"/>
                  <a:gd name="connsiteY69" fmla="*/ 641844 h 723299"/>
                  <a:gd name="connsiteX70" fmla="*/ 284529 w 2306995"/>
                  <a:gd name="connsiteY70" fmla="*/ 651831 h 723299"/>
                  <a:gd name="connsiteX71" fmla="*/ 229042 w 2306995"/>
                  <a:gd name="connsiteY71" fmla="*/ 640335 h 723299"/>
                  <a:gd name="connsiteX72" fmla="*/ 160648 w 2306995"/>
                  <a:gd name="connsiteY72" fmla="*/ 664624 h 723299"/>
                  <a:gd name="connsiteX73" fmla="*/ 130611 w 2306995"/>
                  <a:gd name="connsiteY73" fmla="*/ 644892 h 723299"/>
                  <a:gd name="connsiteX74" fmla="*/ 23453 w 2306995"/>
                  <a:gd name="connsiteY74" fmla="*/ 723299 h 723299"/>
                  <a:gd name="connsiteX75" fmla="*/ 0 w 2306995"/>
                  <a:gd name="connsiteY75" fmla="*/ 685658 h 723299"/>
                  <a:gd name="connsiteX76" fmla="*/ 66081 w 2306995"/>
                  <a:gd name="connsiteY76" fmla="*/ 258479 h 723299"/>
                  <a:gd name="connsiteX77" fmla="*/ 94621 w 2306995"/>
                  <a:gd name="connsiteY77" fmla="*/ 175039 h 723299"/>
                  <a:gd name="connsiteX78" fmla="*/ 92902 w 2306995"/>
                  <a:gd name="connsiteY78" fmla="*/ 152655 h 723299"/>
                  <a:gd name="connsiteX79" fmla="*/ 198802 w 2306995"/>
                  <a:gd name="connsiteY79" fmla="*/ 91713 h 723299"/>
                  <a:gd name="connsiteX80" fmla="*/ 359806 w 2306995"/>
                  <a:gd name="connsiteY80" fmla="*/ 130192 h 723299"/>
                  <a:gd name="connsiteX0" fmla="*/ 359806 w 2306995"/>
                  <a:gd name="connsiteY0" fmla="*/ 130192 h 723299"/>
                  <a:gd name="connsiteX1" fmla="*/ 372157 w 2306995"/>
                  <a:gd name="connsiteY1" fmla="*/ 143906 h 723299"/>
                  <a:gd name="connsiteX2" fmla="*/ 393620 w 2306995"/>
                  <a:gd name="connsiteY2" fmla="*/ 129398 h 723299"/>
                  <a:gd name="connsiteX3" fmla="*/ 412942 w 2306995"/>
                  <a:gd name="connsiteY3" fmla="*/ 151544 h 723299"/>
                  <a:gd name="connsiteX4" fmla="*/ 568966 w 2306995"/>
                  <a:gd name="connsiteY4" fmla="*/ 85345 h 723299"/>
                  <a:gd name="connsiteX5" fmla="*/ 606980 w 2306995"/>
                  <a:gd name="connsiteY5" fmla="*/ 45578 h 723299"/>
                  <a:gd name="connsiteX6" fmla="*/ 639365 w 2306995"/>
                  <a:gd name="connsiteY6" fmla="*/ 30338 h 723299"/>
                  <a:gd name="connsiteX7" fmla="*/ 680918 w 2306995"/>
                  <a:gd name="connsiteY7" fmla="*/ 44117 h 723299"/>
                  <a:gd name="connsiteX8" fmla="*/ 748071 w 2306995"/>
                  <a:gd name="connsiteY8" fmla="*/ 11430 h 723299"/>
                  <a:gd name="connsiteX9" fmla="*/ 775335 w 2306995"/>
                  <a:gd name="connsiteY9" fmla="*/ 9066 h 723299"/>
                  <a:gd name="connsiteX10" fmla="*/ 789263 w 2306995"/>
                  <a:gd name="connsiteY10" fmla="*/ 0 h 723299"/>
                  <a:gd name="connsiteX11" fmla="*/ 856416 w 2306995"/>
                  <a:gd name="connsiteY11" fmla="*/ 30782 h 723299"/>
                  <a:gd name="connsiteX12" fmla="*/ 899788 w 2306995"/>
                  <a:gd name="connsiteY12" fmla="*/ 20575 h 723299"/>
                  <a:gd name="connsiteX13" fmla="*/ 926272 w 2306995"/>
                  <a:gd name="connsiteY13" fmla="*/ 41054 h 723299"/>
                  <a:gd name="connsiteX14" fmla="*/ 976582 w 2306995"/>
                  <a:gd name="connsiteY14" fmla="*/ 8651 h 723299"/>
                  <a:gd name="connsiteX15" fmla="*/ 1055608 w 2306995"/>
                  <a:gd name="connsiteY15" fmla="*/ 84472 h 723299"/>
                  <a:gd name="connsiteX16" fmla="*/ 1073705 w 2306995"/>
                  <a:gd name="connsiteY16" fmla="*/ 137019 h 723299"/>
                  <a:gd name="connsiteX17" fmla="*/ 1128982 w 2306995"/>
                  <a:gd name="connsiteY17" fmla="*/ 158388 h 723299"/>
                  <a:gd name="connsiteX18" fmla="*/ 1177972 w 2306995"/>
                  <a:gd name="connsiteY18" fmla="*/ 213681 h 723299"/>
                  <a:gd name="connsiteX19" fmla="*/ 1202736 w 2306995"/>
                  <a:gd name="connsiteY19" fmla="*/ 217490 h 723299"/>
                  <a:gd name="connsiteX20" fmla="*/ 1326561 w 2306995"/>
                  <a:gd name="connsiteY20" fmla="*/ 192725 h 723299"/>
                  <a:gd name="connsiteX21" fmla="*/ 1404667 w 2306995"/>
                  <a:gd name="connsiteY21" fmla="*/ 158436 h 723299"/>
                  <a:gd name="connsiteX22" fmla="*/ 1452291 w 2306995"/>
                  <a:gd name="connsiteY22" fmla="*/ 164150 h 723299"/>
                  <a:gd name="connsiteX23" fmla="*/ 1465627 w 2306995"/>
                  <a:gd name="connsiteY23" fmla="*/ 143195 h 723299"/>
                  <a:gd name="connsiteX24" fmla="*/ 1528492 w 2306995"/>
                  <a:gd name="connsiteY24" fmla="*/ 156531 h 723299"/>
                  <a:gd name="connsiteX25" fmla="*/ 1574212 w 2306995"/>
                  <a:gd name="connsiteY25" fmla="*/ 129861 h 723299"/>
                  <a:gd name="connsiteX26" fmla="*/ 1602787 w 2306995"/>
                  <a:gd name="connsiteY26" fmla="*/ 152720 h 723299"/>
                  <a:gd name="connsiteX27" fmla="*/ 1694227 w 2306995"/>
                  <a:gd name="connsiteY27" fmla="*/ 156531 h 723299"/>
                  <a:gd name="connsiteX28" fmla="*/ 1709467 w 2306995"/>
                  <a:gd name="connsiteY28" fmla="*/ 167960 h 723299"/>
                  <a:gd name="connsiteX29" fmla="*/ 1724707 w 2306995"/>
                  <a:gd name="connsiteY29" fmla="*/ 158435 h 723299"/>
                  <a:gd name="connsiteX30" fmla="*/ 1804716 w 2306995"/>
                  <a:gd name="connsiteY30" fmla="*/ 147006 h 723299"/>
                  <a:gd name="connsiteX31" fmla="*/ 1831386 w 2306995"/>
                  <a:gd name="connsiteY31" fmla="*/ 152721 h 723299"/>
                  <a:gd name="connsiteX32" fmla="*/ 1846627 w 2306995"/>
                  <a:gd name="connsiteY32" fmla="*/ 145101 h 723299"/>
                  <a:gd name="connsiteX33" fmla="*/ 2029504 w 2306995"/>
                  <a:gd name="connsiteY33" fmla="*/ 147006 h 723299"/>
                  <a:gd name="connsiteX34" fmla="*/ 2305731 w 2306995"/>
                  <a:gd name="connsiteY34" fmla="*/ 177486 h 723299"/>
                  <a:gd name="connsiteX35" fmla="*/ 2136185 w 2306995"/>
                  <a:gd name="connsiteY35" fmla="*/ 187010 h 723299"/>
                  <a:gd name="connsiteX36" fmla="*/ 2069509 w 2306995"/>
                  <a:gd name="connsiteY36" fmla="*/ 255591 h 723299"/>
                  <a:gd name="connsiteX37" fmla="*/ 1909490 w 2306995"/>
                  <a:gd name="connsiteY37" fmla="*/ 253686 h 723299"/>
                  <a:gd name="connsiteX38" fmla="*/ 1859961 w 2306995"/>
                  <a:gd name="connsiteY38" fmla="*/ 318455 h 723299"/>
                  <a:gd name="connsiteX39" fmla="*/ 1863771 w 2306995"/>
                  <a:gd name="connsiteY39" fmla="*/ 341315 h 723299"/>
                  <a:gd name="connsiteX40" fmla="*/ 1806622 w 2306995"/>
                  <a:gd name="connsiteY40" fmla="*/ 329885 h 723299"/>
                  <a:gd name="connsiteX41" fmla="*/ 1787570 w 2306995"/>
                  <a:gd name="connsiteY41" fmla="*/ 352746 h 723299"/>
                  <a:gd name="connsiteX42" fmla="*/ 1755185 w 2306995"/>
                  <a:gd name="connsiteY42" fmla="*/ 350841 h 723299"/>
                  <a:gd name="connsiteX43" fmla="*/ 1680890 w 2306995"/>
                  <a:gd name="connsiteY43" fmla="*/ 413706 h 723299"/>
                  <a:gd name="connsiteX44" fmla="*/ 1498010 w 2306995"/>
                  <a:gd name="connsiteY44" fmla="*/ 470856 h 723299"/>
                  <a:gd name="connsiteX45" fmla="*/ 1433240 w 2306995"/>
                  <a:gd name="connsiteY45" fmla="*/ 474666 h 723299"/>
                  <a:gd name="connsiteX46" fmla="*/ 1200830 w 2306995"/>
                  <a:gd name="connsiteY46" fmla="*/ 543246 h 723299"/>
                  <a:gd name="connsiteX47" fmla="*/ 1181779 w 2306995"/>
                  <a:gd name="connsiteY47" fmla="*/ 569916 h 723299"/>
                  <a:gd name="connsiteX48" fmla="*/ 1145584 w 2306995"/>
                  <a:gd name="connsiteY48" fmla="*/ 554676 h 723299"/>
                  <a:gd name="connsiteX49" fmla="*/ 1052240 w 2306995"/>
                  <a:gd name="connsiteY49" fmla="*/ 630876 h 723299"/>
                  <a:gd name="connsiteX50" fmla="*/ 1027475 w 2306995"/>
                  <a:gd name="connsiteY50" fmla="*/ 646116 h 723299"/>
                  <a:gd name="connsiteX51" fmla="*/ 1000805 w 2306995"/>
                  <a:gd name="connsiteY51" fmla="*/ 547056 h 723299"/>
                  <a:gd name="connsiteX52" fmla="*/ 974134 w 2306995"/>
                  <a:gd name="connsiteY52" fmla="*/ 545151 h 723299"/>
                  <a:gd name="connsiteX53" fmla="*/ 901744 w 2306995"/>
                  <a:gd name="connsiteY53" fmla="*/ 600396 h 723299"/>
                  <a:gd name="connsiteX54" fmla="*/ 838880 w 2306995"/>
                  <a:gd name="connsiteY54" fmla="*/ 497526 h 723299"/>
                  <a:gd name="connsiteX55" fmla="*/ 840787 w 2306995"/>
                  <a:gd name="connsiteY55" fmla="*/ 529910 h 723299"/>
                  <a:gd name="connsiteX56" fmla="*/ 876982 w 2306995"/>
                  <a:gd name="connsiteY56" fmla="*/ 627066 h 723299"/>
                  <a:gd name="connsiteX57" fmla="*/ 791764 w 2306995"/>
                  <a:gd name="connsiteY57" fmla="*/ 588503 h 723299"/>
                  <a:gd name="connsiteX58" fmla="*/ 768905 w 2306995"/>
                  <a:gd name="connsiteY58" fmla="*/ 577074 h 723299"/>
                  <a:gd name="connsiteX59" fmla="*/ 744140 w 2306995"/>
                  <a:gd name="connsiteY59" fmla="*/ 592314 h 723299"/>
                  <a:gd name="connsiteX60" fmla="*/ 723185 w 2306995"/>
                  <a:gd name="connsiteY60" fmla="*/ 582789 h 723299"/>
                  <a:gd name="connsiteX61" fmla="*/ 698420 w 2306995"/>
                  <a:gd name="connsiteY61" fmla="*/ 605649 h 723299"/>
                  <a:gd name="connsiteX62" fmla="*/ 643175 w 2306995"/>
                  <a:gd name="connsiteY62" fmla="*/ 596124 h 723299"/>
                  <a:gd name="connsiteX63" fmla="*/ 572690 w 2306995"/>
                  <a:gd name="connsiteY63" fmla="*/ 634224 h 723299"/>
                  <a:gd name="connsiteX64" fmla="*/ 542210 w 2306995"/>
                  <a:gd name="connsiteY64" fmla="*/ 628509 h 723299"/>
                  <a:gd name="connsiteX65" fmla="*/ 519350 w 2306995"/>
                  <a:gd name="connsiteY65" fmla="*/ 647559 h 723299"/>
                  <a:gd name="connsiteX66" fmla="*/ 484554 w 2306995"/>
                  <a:gd name="connsiteY66" fmla="*/ 653736 h 723299"/>
                  <a:gd name="connsiteX67" fmla="*/ 414575 w 2306995"/>
                  <a:gd name="connsiteY67" fmla="*/ 693279 h 723299"/>
                  <a:gd name="connsiteX68" fmla="*/ 396924 w 2306995"/>
                  <a:gd name="connsiteY68" fmla="*/ 668976 h 723299"/>
                  <a:gd name="connsiteX69" fmla="*/ 351710 w 2306995"/>
                  <a:gd name="connsiteY69" fmla="*/ 641844 h 723299"/>
                  <a:gd name="connsiteX70" fmla="*/ 284529 w 2306995"/>
                  <a:gd name="connsiteY70" fmla="*/ 651831 h 723299"/>
                  <a:gd name="connsiteX71" fmla="*/ 229042 w 2306995"/>
                  <a:gd name="connsiteY71" fmla="*/ 640335 h 723299"/>
                  <a:gd name="connsiteX72" fmla="*/ 160648 w 2306995"/>
                  <a:gd name="connsiteY72" fmla="*/ 664624 h 723299"/>
                  <a:gd name="connsiteX73" fmla="*/ 130611 w 2306995"/>
                  <a:gd name="connsiteY73" fmla="*/ 644892 h 723299"/>
                  <a:gd name="connsiteX74" fmla="*/ 23453 w 2306995"/>
                  <a:gd name="connsiteY74" fmla="*/ 723299 h 723299"/>
                  <a:gd name="connsiteX75" fmla="*/ 0 w 2306995"/>
                  <a:gd name="connsiteY75" fmla="*/ 685658 h 723299"/>
                  <a:gd name="connsiteX76" fmla="*/ 66081 w 2306995"/>
                  <a:gd name="connsiteY76" fmla="*/ 258479 h 723299"/>
                  <a:gd name="connsiteX77" fmla="*/ 94621 w 2306995"/>
                  <a:gd name="connsiteY77" fmla="*/ 175039 h 723299"/>
                  <a:gd name="connsiteX78" fmla="*/ 92902 w 2306995"/>
                  <a:gd name="connsiteY78" fmla="*/ 152655 h 723299"/>
                  <a:gd name="connsiteX79" fmla="*/ 198802 w 2306995"/>
                  <a:gd name="connsiteY79" fmla="*/ 91713 h 723299"/>
                  <a:gd name="connsiteX80" fmla="*/ 359806 w 2306995"/>
                  <a:gd name="connsiteY80" fmla="*/ 130192 h 723299"/>
                  <a:gd name="connsiteX0" fmla="*/ 359806 w 2305781"/>
                  <a:gd name="connsiteY0" fmla="*/ 130192 h 723299"/>
                  <a:gd name="connsiteX1" fmla="*/ 372157 w 2305781"/>
                  <a:gd name="connsiteY1" fmla="*/ 143906 h 723299"/>
                  <a:gd name="connsiteX2" fmla="*/ 393620 w 2305781"/>
                  <a:gd name="connsiteY2" fmla="*/ 129398 h 723299"/>
                  <a:gd name="connsiteX3" fmla="*/ 412942 w 2305781"/>
                  <a:gd name="connsiteY3" fmla="*/ 151544 h 723299"/>
                  <a:gd name="connsiteX4" fmla="*/ 568966 w 2305781"/>
                  <a:gd name="connsiteY4" fmla="*/ 85345 h 723299"/>
                  <a:gd name="connsiteX5" fmla="*/ 606980 w 2305781"/>
                  <a:gd name="connsiteY5" fmla="*/ 45578 h 723299"/>
                  <a:gd name="connsiteX6" fmla="*/ 639365 w 2305781"/>
                  <a:gd name="connsiteY6" fmla="*/ 30338 h 723299"/>
                  <a:gd name="connsiteX7" fmla="*/ 680918 w 2305781"/>
                  <a:gd name="connsiteY7" fmla="*/ 44117 h 723299"/>
                  <a:gd name="connsiteX8" fmla="*/ 748071 w 2305781"/>
                  <a:gd name="connsiteY8" fmla="*/ 11430 h 723299"/>
                  <a:gd name="connsiteX9" fmla="*/ 775335 w 2305781"/>
                  <a:gd name="connsiteY9" fmla="*/ 9066 h 723299"/>
                  <a:gd name="connsiteX10" fmla="*/ 789263 w 2305781"/>
                  <a:gd name="connsiteY10" fmla="*/ 0 h 723299"/>
                  <a:gd name="connsiteX11" fmla="*/ 856416 w 2305781"/>
                  <a:gd name="connsiteY11" fmla="*/ 30782 h 723299"/>
                  <a:gd name="connsiteX12" fmla="*/ 899788 w 2305781"/>
                  <a:gd name="connsiteY12" fmla="*/ 20575 h 723299"/>
                  <a:gd name="connsiteX13" fmla="*/ 926272 w 2305781"/>
                  <a:gd name="connsiteY13" fmla="*/ 41054 h 723299"/>
                  <a:gd name="connsiteX14" fmla="*/ 976582 w 2305781"/>
                  <a:gd name="connsiteY14" fmla="*/ 8651 h 723299"/>
                  <a:gd name="connsiteX15" fmla="*/ 1055608 w 2305781"/>
                  <a:gd name="connsiteY15" fmla="*/ 84472 h 723299"/>
                  <a:gd name="connsiteX16" fmla="*/ 1073705 w 2305781"/>
                  <a:gd name="connsiteY16" fmla="*/ 137019 h 723299"/>
                  <a:gd name="connsiteX17" fmla="*/ 1128982 w 2305781"/>
                  <a:gd name="connsiteY17" fmla="*/ 158388 h 723299"/>
                  <a:gd name="connsiteX18" fmla="*/ 1177972 w 2305781"/>
                  <a:gd name="connsiteY18" fmla="*/ 213681 h 723299"/>
                  <a:gd name="connsiteX19" fmla="*/ 1202736 w 2305781"/>
                  <a:gd name="connsiteY19" fmla="*/ 217490 h 723299"/>
                  <a:gd name="connsiteX20" fmla="*/ 1326561 w 2305781"/>
                  <a:gd name="connsiteY20" fmla="*/ 192725 h 723299"/>
                  <a:gd name="connsiteX21" fmla="*/ 1404667 w 2305781"/>
                  <a:gd name="connsiteY21" fmla="*/ 158436 h 723299"/>
                  <a:gd name="connsiteX22" fmla="*/ 1452291 w 2305781"/>
                  <a:gd name="connsiteY22" fmla="*/ 164150 h 723299"/>
                  <a:gd name="connsiteX23" fmla="*/ 1465627 w 2305781"/>
                  <a:gd name="connsiteY23" fmla="*/ 143195 h 723299"/>
                  <a:gd name="connsiteX24" fmla="*/ 1528492 w 2305781"/>
                  <a:gd name="connsiteY24" fmla="*/ 156531 h 723299"/>
                  <a:gd name="connsiteX25" fmla="*/ 1574212 w 2305781"/>
                  <a:gd name="connsiteY25" fmla="*/ 129861 h 723299"/>
                  <a:gd name="connsiteX26" fmla="*/ 1602787 w 2305781"/>
                  <a:gd name="connsiteY26" fmla="*/ 152720 h 723299"/>
                  <a:gd name="connsiteX27" fmla="*/ 1694227 w 2305781"/>
                  <a:gd name="connsiteY27" fmla="*/ 156531 h 723299"/>
                  <a:gd name="connsiteX28" fmla="*/ 1709467 w 2305781"/>
                  <a:gd name="connsiteY28" fmla="*/ 167960 h 723299"/>
                  <a:gd name="connsiteX29" fmla="*/ 1724707 w 2305781"/>
                  <a:gd name="connsiteY29" fmla="*/ 158435 h 723299"/>
                  <a:gd name="connsiteX30" fmla="*/ 1804716 w 2305781"/>
                  <a:gd name="connsiteY30" fmla="*/ 147006 h 723299"/>
                  <a:gd name="connsiteX31" fmla="*/ 1831386 w 2305781"/>
                  <a:gd name="connsiteY31" fmla="*/ 152721 h 723299"/>
                  <a:gd name="connsiteX32" fmla="*/ 1846627 w 2305781"/>
                  <a:gd name="connsiteY32" fmla="*/ 145101 h 723299"/>
                  <a:gd name="connsiteX33" fmla="*/ 2029504 w 2305781"/>
                  <a:gd name="connsiteY33" fmla="*/ 147006 h 723299"/>
                  <a:gd name="connsiteX34" fmla="*/ 2079037 w 2305781"/>
                  <a:gd name="connsiteY34" fmla="*/ 158436 h 723299"/>
                  <a:gd name="connsiteX35" fmla="*/ 2305731 w 2305781"/>
                  <a:gd name="connsiteY35" fmla="*/ 177486 h 723299"/>
                  <a:gd name="connsiteX36" fmla="*/ 2136185 w 2305781"/>
                  <a:gd name="connsiteY36" fmla="*/ 187010 h 723299"/>
                  <a:gd name="connsiteX37" fmla="*/ 2069509 w 2305781"/>
                  <a:gd name="connsiteY37" fmla="*/ 255591 h 723299"/>
                  <a:gd name="connsiteX38" fmla="*/ 1909490 w 2305781"/>
                  <a:gd name="connsiteY38" fmla="*/ 253686 h 723299"/>
                  <a:gd name="connsiteX39" fmla="*/ 1859961 w 2305781"/>
                  <a:gd name="connsiteY39" fmla="*/ 318455 h 723299"/>
                  <a:gd name="connsiteX40" fmla="*/ 1863771 w 2305781"/>
                  <a:gd name="connsiteY40" fmla="*/ 341315 h 723299"/>
                  <a:gd name="connsiteX41" fmla="*/ 1806622 w 2305781"/>
                  <a:gd name="connsiteY41" fmla="*/ 329885 h 723299"/>
                  <a:gd name="connsiteX42" fmla="*/ 1787570 w 2305781"/>
                  <a:gd name="connsiteY42" fmla="*/ 352746 h 723299"/>
                  <a:gd name="connsiteX43" fmla="*/ 1755185 w 2305781"/>
                  <a:gd name="connsiteY43" fmla="*/ 350841 h 723299"/>
                  <a:gd name="connsiteX44" fmla="*/ 1680890 w 2305781"/>
                  <a:gd name="connsiteY44" fmla="*/ 413706 h 723299"/>
                  <a:gd name="connsiteX45" fmla="*/ 1498010 w 2305781"/>
                  <a:gd name="connsiteY45" fmla="*/ 470856 h 723299"/>
                  <a:gd name="connsiteX46" fmla="*/ 1433240 w 2305781"/>
                  <a:gd name="connsiteY46" fmla="*/ 474666 h 723299"/>
                  <a:gd name="connsiteX47" fmla="*/ 1200830 w 2305781"/>
                  <a:gd name="connsiteY47" fmla="*/ 543246 h 723299"/>
                  <a:gd name="connsiteX48" fmla="*/ 1181779 w 2305781"/>
                  <a:gd name="connsiteY48" fmla="*/ 569916 h 723299"/>
                  <a:gd name="connsiteX49" fmla="*/ 1145584 w 2305781"/>
                  <a:gd name="connsiteY49" fmla="*/ 554676 h 723299"/>
                  <a:gd name="connsiteX50" fmla="*/ 1052240 w 2305781"/>
                  <a:gd name="connsiteY50" fmla="*/ 630876 h 723299"/>
                  <a:gd name="connsiteX51" fmla="*/ 1027475 w 2305781"/>
                  <a:gd name="connsiteY51" fmla="*/ 646116 h 723299"/>
                  <a:gd name="connsiteX52" fmla="*/ 1000805 w 2305781"/>
                  <a:gd name="connsiteY52" fmla="*/ 547056 h 723299"/>
                  <a:gd name="connsiteX53" fmla="*/ 974134 w 2305781"/>
                  <a:gd name="connsiteY53" fmla="*/ 545151 h 723299"/>
                  <a:gd name="connsiteX54" fmla="*/ 901744 w 2305781"/>
                  <a:gd name="connsiteY54" fmla="*/ 600396 h 723299"/>
                  <a:gd name="connsiteX55" fmla="*/ 838880 w 2305781"/>
                  <a:gd name="connsiteY55" fmla="*/ 497526 h 723299"/>
                  <a:gd name="connsiteX56" fmla="*/ 840787 w 2305781"/>
                  <a:gd name="connsiteY56" fmla="*/ 529910 h 723299"/>
                  <a:gd name="connsiteX57" fmla="*/ 876982 w 2305781"/>
                  <a:gd name="connsiteY57" fmla="*/ 627066 h 723299"/>
                  <a:gd name="connsiteX58" fmla="*/ 791764 w 2305781"/>
                  <a:gd name="connsiteY58" fmla="*/ 588503 h 723299"/>
                  <a:gd name="connsiteX59" fmla="*/ 768905 w 2305781"/>
                  <a:gd name="connsiteY59" fmla="*/ 577074 h 723299"/>
                  <a:gd name="connsiteX60" fmla="*/ 744140 w 2305781"/>
                  <a:gd name="connsiteY60" fmla="*/ 592314 h 723299"/>
                  <a:gd name="connsiteX61" fmla="*/ 723185 w 2305781"/>
                  <a:gd name="connsiteY61" fmla="*/ 582789 h 723299"/>
                  <a:gd name="connsiteX62" fmla="*/ 698420 w 2305781"/>
                  <a:gd name="connsiteY62" fmla="*/ 605649 h 723299"/>
                  <a:gd name="connsiteX63" fmla="*/ 643175 w 2305781"/>
                  <a:gd name="connsiteY63" fmla="*/ 596124 h 723299"/>
                  <a:gd name="connsiteX64" fmla="*/ 572690 w 2305781"/>
                  <a:gd name="connsiteY64" fmla="*/ 634224 h 723299"/>
                  <a:gd name="connsiteX65" fmla="*/ 542210 w 2305781"/>
                  <a:gd name="connsiteY65" fmla="*/ 628509 h 723299"/>
                  <a:gd name="connsiteX66" fmla="*/ 519350 w 2305781"/>
                  <a:gd name="connsiteY66" fmla="*/ 647559 h 723299"/>
                  <a:gd name="connsiteX67" fmla="*/ 484554 w 2305781"/>
                  <a:gd name="connsiteY67" fmla="*/ 653736 h 723299"/>
                  <a:gd name="connsiteX68" fmla="*/ 414575 w 2305781"/>
                  <a:gd name="connsiteY68" fmla="*/ 693279 h 723299"/>
                  <a:gd name="connsiteX69" fmla="*/ 396924 w 2305781"/>
                  <a:gd name="connsiteY69" fmla="*/ 668976 h 723299"/>
                  <a:gd name="connsiteX70" fmla="*/ 351710 w 2305781"/>
                  <a:gd name="connsiteY70" fmla="*/ 641844 h 723299"/>
                  <a:gd name="connsiteX71" fmla="*/ 284529 w 2305781"/>
                  <a:gd name="connsiteY71" fmla="*/ 651831 h 723299"/>
                  <a:gd name="connsiteX72" fmla="*/ 229042 w 2305781"/>
                  <a:gd name="connsiteY72" fmla="*/ 640335 h 723299"/>
                  <a:gd name="connsiteX73" fmla="*/ 160648 w 2305781"/>
                  <a:gd name="connsiteY73" fmla="*/ 664624 h 723299"/>
                  <a:gd name="connsiteX74" fmla="*/ 130611 w 2305781"/>
                  <a:gd name="connsiteY74" fmla="*/ 644892 h 723299"/>
                  <a:gd name="connsiteX75" fmla="*/ 23453 w 2305781"/>
                  <a:gd name="connsiteY75" fmla="*/ 723299 h 723299"/>
                  <a:gd name="connsiteX76" fmla="*/ 0 w 2305781"/>
                  <a:gd name="connsiteY76" fmla="*/ 685658 h 723299"/>
                  <a:gd name="connsiteX77" fmla="*/ 66081 w 2305781"/>
                  <a:gd name="connsiteY77" fmla="*/ 258479 h 723299"/>
                  <a:gd name="connsiteX78" fmla="*/ 94621 w 2305781"/>
                  <a:gd name="connsiteY78" fmla="*/ 175039 h 723299"/>
                  <a:gd name="connsiteX79" fmla="*/ 92902 w 2305781"/>
                  <a:gd name="connsiteY79" fmla="*/ 152655 h 723299"/>
                  <a:gd name="connsiteX80" fmla="*/ 198802 w 2305781"/>
                  <a:gd name="connsiteY80" fmla="*/ 91713 h 723299"/>
                  <a:gd name="connsiteX81" fmla="*/ 359806 w 2305781"/>
                  <a:gd name="connsiteY81" fmla="*/ 130192 h 723299"/>
                  <a:gd name="connsiteX0" fmla="*/ 359806 w 2305781"/>
                  <a:gd name="connsiteY0" fmla="*/ 130192 h 723299"/>
                  <a:gd name="connsiteX1" fmla="*/ 372157 w 2305781"/>
                  <a:gd name="connsiteY1" fmla="*/ 143906 h 723299"/>
                  <a:gd name="connsiteX2" fmla="*/ 393620 w 2305781"/>
                  <a:gd name="connsiteY2" fmla="*/ 129398 h 723299"/>
                  <a:gd name="connsiteX3" fmla="*/ 412942 w 2305781"/>
                  <a:gd name="connsiteY3" fmla="*/ 151544 h 723299"/>
                  <a:gd name="connsiteX4" fmla="*/ 568966 w 2305781"/>
                  <a:gd name="connsiteY4" fmla="*/ 85345 h 723299"/>
                  <a:gd name="connsiteX5" fmla="*/ 606980 w 2305781"/>
                  <a:gd name="connsiteY5" fmla="*/ 45578 h 723299"/>
                  <a:gd name="connsiteX6" fmla="*/ 639365 w 2305781"/>
                  <a:gd name="connsiteY6" fmla="*/ 30338 h 723299"/>
                  <a:gd name="connsiteX7" fmla="*/ 680918 w 2305781"/>
                  <a:gd name="connsiteY7" fmla="*/ 44117 h 723299"/>
                  <a:gd name="connsiteX8" fmla="*/ 748071 w 2305781"/>
                  <a:gd name="connsiteY8" fmla="*/ 11430 h 723299"/>
                  <a:gd name="connsiteX9" fmla="*/ 775335 w 2305781"/>
                  <a:gd name="connsiteY9" fmla="*/ 9066 h 723299"/>
                  <a:gd name="connsiteX10" fmla="*/ 789263 w 2305781"/>
                  <a:gd name="connsiteY10" fmla="*/ 0 h 723299"/>
                  <a:gd name="connsiteX11" fmla="*/ 856416 w 2305781"/>
                  <a:gd name="connsiteY11" fmla="*/ 30782 h 723299"/>
                  <a:gd name="connsiteX12" fmla="*/ 899788 w 2305781"/>
                  <a:gd name="connsiteY12" fmla="*/ 20575 h 723299"/>
                  <a:gd name="connsiteX13" fmla="*/ 926272 w 2305781"/>
                  <a:gd name="connsiteY13" fmla="*/ 41054 h 723299"/>
                  <a:gd name="connsiteX14" fmla="*/ 976582 w 2305781"/>
                  <a:gd name="connsiteY14" fmla="*/ 8651 h 723299"/>
                  <a:gd name="connsiteX15" fmla="*/ 1055608 w 2305781"/>
                  <a:gd name="connsiteY15" fmla="*/ 84472 h 723299"/>
                  <a:gd name="connsiteX16" fmla="*/ 1073705 w 2305781"/>
                  <a:gd name="connsiteY16" fmla="*/ 137019 h 723299"/>
                  <a:gd name="connsiteX17" fmla="*/ 1128982 w 2305781"/>
                  <a:gd name="connsiteY17" fmla="*/ 158388 h 723299"/>
                  <a:gd name="connsiteX18" fmla="*/ 1177972 w 2305781"/>
                  <a:gd name="connsiteY18" fmla="*/ 213681 h 723299"/>
                  <a:gd name="connsiteX19" fmla="*/ 1202736 w 2305781"/>
                  <a:gd name="connsiteY19" fmla="*/ 217490 h 723299"/>
                  <a:gd name="connsiteX20" fmla="*/ 1326561 w 2305781"/>
                  <a:gd name="connsiteY20" fmla="*/ 192725 h 723299"/>
                  <a:gd name="connsiteX21" fmla="*/ 1404667 w 2305781"/>
                  <a:gd name="connsiteY21" fmla="*/ 158436 h 723299"/>
                  <a:gd name="connsiteX22" fmla="*/ 1452291 w 2305781"/>
                  <a:gd name="connsiteY22" fmla="*/ 164150 h 723299"/>
                  <a:gd name="connsiteX23" fmla="*/ 1465627 w 2305781"/>
                  <a:gd name="connsiteY23" fmla="*/ 143195 h 723299"/>
                  <a:gd name="connsiteX24" fmla="*/ 1528492 w 2305781"/>
                  <a:gd name="connsiteY24" fmla="*/ 156531 h 723299"/>
                  <a:gd name="connsiteX25" fmla="*/ 1574212 w 2305781"/>
                  <a:gd name="connsiteY25" fmla="*/ 129861 h 723299"/>
                  <a:gd name="connsiteX26" fmla="*/ 1602787 w 2305781"/>
                  <a:gd name="connsiteY26" fmla="*/ 152720 h 723299"/>
                  <a:gd name="connsiteX27" fmla="*/ 1694227 w 2305781"/>
                  <a:gd name="connsiteY27" fmla="*/ 156531 h 723299"/>
                  <a:gd name="connsiteX28" fmla="*/ 1709467 w 2305781"/>
                  <a:gd name="connsiteY28" fmla="*/ 167960 h 723299"/>
                  <a:gd name="connsiteX29" fmla="*/ 1724707 w 2305781"/>
                  <a:gd name="connsiteY29" fmla="*/ 158435 h 723299"/>
                  <a:gd name="connsiteX30" fmla="*/ 1804716 w 2305781"/>
                  <a:gd name="connsiteY30" fmla="*/ 147006 h 723299"/>
                  <a:gd name="connsiteX31" fmla="*/ 1831386 w 2305781"/>
                  <a:gd name="connsiteY31" fmla="*/ 152721 h 723299"/>
                  <a:gd name="connsiteX32" fmla="*/ 1846627 w 2305781"/>
                  <a:gd name="connsiteY32" fmla="*/ 145101 h 723299"/>
                  <a:gd name="connsiteX33" fmla="*/ 2029504 w 2305781"/>
                  <a:gd name="connsiteY33" fmla="*/ 147006 h 723299"/>
                  <a:gd name="connsiteX34" fmla="*/ 2079037 w 2305781"/>
                  <a:gd name="connsiteY34" fmla="*/ 158436 h 723299"/>
                  <a:gd name="connsiteX35" fmla="*/ 2305731 w 2305781"/>
                  <a:gd name="connsiteY35" fmla="*/ 177486 h 723299"/>
                  <a:gd name="connsiteX36" fmla="*/ 2136185 w 2305781"/>
                  <a:gd name="connsiteY36" fmla="*/ 187010 h 723299"/>
                  <a:gd name="connsiteX37" fmla="*/ 2069509 w 2305781"/>
                  <a:gd name="connsiteY37" fmla="*/ 255591 h 723299"/>
                  <a:gd name="connsiteX38" fmla="*/ 1909490 w 2305781"/>
                  <a:gd name="connsiteY38" fmla="*/ 253686 h 723299"/>
                  <a:gd name="connsiteX39" fmla="*/ 1859961 w 2305781"/>
                  <a:gd name="connsiteY39" fmla="*/ 318455 h 723299"/>
                  <a:gd name="connsiteX40" fmla="*/ 1863771 w 2305781"/>
                  <a:gd name="connsiteY40" fmla="*/ 341315 h 723299"/>
                  <a:gd name="connsiteX41" fmla="*/ 1806622 w 2305781"/>
                  <a:gd name="connsiteY41" fmla="*/ 329885 h 723299"/>
                  <a:gd name="connsiteX42" fmla="*/ 1787570 w 2305781"/>
                  <a:gd name="connsiteY42" fmla="*/ 352746 h 723299"/>
                  <a:gd name="connsiteX43" fmla="*/ 1755185 w 2305781"/>
                  <a:gd name="connsiteY43" fmla="*/ 350841 h 723299"/>
                  <a:gd name="connsiteX44" fmla="*/ 1680890 w 2305781"/>
                  <a:gd name="connsiteY44" fmla="*/ 413706 h 723299"/>
                  <a:gd name="connsiteX45" fmla="*/ 1498010 w 2305781"/>
                  <a:gd name="connsiteY45" fmla="*/ 470856 h 723299"/>
                  <a:gd name="connsiteX46" fmla="*/ 1433240 w 2305781"/>
                  <a:gd name="connsiteY46" fmla="*/ 474666 h 723299"/>
                  <a:gd name="connsiteX47" fmla="*/ 1200830 w 2305781"/>
                  <a:gd name="connsiteY47" fmla="*/ 543246 h 723299"/>
                  <a:gd name="connsiteX48" fmla="*/ 1181779 w 2305781"/>
                  <a:gd name="connsiteY48" fmla="*/ 569916 h 723299"/>
                  <a:gd name="connsiteX49" fmla="*/ 1145584 w 2305781"/>
                  <a:gd name="connsiteY49" fmla="*/ 554676 h 723299"/>
                  <a:gd name="connsiteX50" fmla="*/ 1052240 w 2305781"/>
                  <a:gd name="connsiteY50" fmla="*/ 630876 h 723299"/>
                  <a:gd name="connsiteX51" fmla="*/ 1027475 w 2305781"/>
                  <a:gd name="connsiteY51" fmla="*/ 646116 h 723299"/>
                  <a:gd name="connsiteX52" fmla="*/ 1000805 w 2305781"/>
                  <a:gd name="connsiteY52" fmla="*/ 547056 h 723299"/>
                  <a:gd name="connsiteX53" fmla="*/ 974134 w 2305781"/>
                  <a:gd name="connsiteY53" fmla="*/ 545151 h 723299"/>
                  <a:gd name="connsiteX54" fmla="*/ 901744 w 2305781"/>
                  <a:gd name="connsiteY54" fmla="*/ 600396 h 723299"/>
                  <a:gd name="connsiteX55" fmla="*/ 838880 w 2305781"/>
                  <a:gd name="connsiteY55" fmla="*/ 497526 h 723299"/>
                  <a:gd name="connsiteX56" fmla="*/ 840787 w 2305781"/>
                  <a:gd name="connsiteY56" fmla="*/ 529910 h 723299"/>
                  <a:gd name="connsiteX57" fmla="*/ 876982 w 2305781"/>
                  <a:gd name="connsiteY57" fmla="*/ 627066 h 723299"/>
                  <a:gd name="connsiteX58" fmla="*/ 791764 w 2305781"/>
                  <a:gd name="connsiteY58" fmla="*/ 588503 h 723299"/>
                  <a:gd name="connsiteX59" fmla="*/ 768905 w 2305781"/>
                  <a:gd name="connsiteY59" fmla="*/ 577074 h 723299"/>
                  <a:gd name="connsiteX60" fmla="*/ 744140 w 2305781"/>
                  <a:gd name="connsiteY60" fmla="*/ 592314 h 723299"/>
                  <a:gd name="connsiteX61" fmla="*/ 723185 w 2305781"/>
                  <a:gd name="connsiteY61" fmla="*/ 582789 h 723299"/>
                  <a:gd name="connsiteX62" fmla="*/ 698420 w 2305781"/>
                  <a:gd name="connsiteY62" fmla="*/ 605649 h 723299"/>
                  <a:gd name="connsiteX63" fmla="*/ 643175 w 2305781"/>
                  <a:gd name="connsiteY63" fmla="*/ 596124 h 723299"/>
                  <a:gd name="connsiteX64" fmla="*/ 572690 w 2305781"/>
                  <a:gd name="connsiteY64" fmla="*/ 634224 h 723299"/>
                  <a:gd name="connsiteX65" fmla="*/ 542210 w 2305781"/>
                  <a:gd name="connsiteY65" fmla="*/ 628509 h 723299"/>
                  <a:gd name="connsiteX66" fmla="*/ 519350 w 2305781"/>
                  <a:gd name="connsiteY66" fmla="*/ 647559 h 723299"/>
                  <a:gd name="connsiteX67" fmla="*/ 484554 w 2305781"/>
                  <a:gd name="connsiteY67" fmla="*/ 653736 h 723299"/>
                  <a:gd name="connsiteX68" fmla="*/ 414575 w 2305781"/>
                  <a:gd name="connsiteY68" fmla="*/ 693279 h 723299"/>
                  <a:gd name="connsiteX69" fmla="*/ 396924 w 2305781"/>
                  <a:gd name="connsiteY69" fmla="*/ 668976 h 723299"/>
                  <a:gd name="connsiteX70" fmla="*/ 351710 w 2305781"/>
                  <a:gd name="connsiteY70" fmla="*/ 641844 h 723299"/>
                  <a:gd name="connsiteX71" fmla="*/ 284529 w 2305781"/>
                  <a:gd name="connsiteY71" fmla="*/ 651831 h 723299"/>
                  <a:gd name="connsiteX72" fmla="*/ 229042 w 2305781"/>
                  <a:gd name="connsiteY72" fmla="*/ 640335 h 723299"/>
                  <a:gd name="connsiteX73" fmla="*/ 160648 w 2305781"/>
                  <a:gd name="connsiteY73" fmla="*/ 664624 h 723299"/>
                  <a:gd name="connsiteX74" fmla="*/ 130611 w 2305781"/>
                  <a:gd name="connsiteY74" fmla="*/ 644892 h 723299"/>
                  <a:gd name="connsiteX75" fmla="*/ 23453 w 2305781"/>
                  <a:gd name="connsiteY75" fmla="*/ 723299 h 723299"/>
                  <a:gd name="connsiteX76" fmla="*/ 0 w 2305781"/>
                  <a:gd name="connsiteY76" fmla="*/ 685658 h 723299"/>
                  <a:gd name="connsiteX77" fmla="*/ 66081 w 2305781"/>
                  <a:gd name="connsiteY77" fmla="*/ 258479 h 723299"/>
                  <a:gd name="connsiteX78" fmla="*/ 94621 w 2305781"/>
                  <a:gd name="connsiteY78" fmla="*/ 175039 h 723299"/>
                  <a:gd name="connsiteX79" fmla="*/ 92902 w 2305781"/>
                  <a:gd name="connsiteY79" fmla="*/ 152655 h 723299"/>
                  <a:gd name="connsiteX80" fmla="*/ 198802 w 2305781"/>
                  <a:gd name="connsiteY80" fmla="*/ 91713 h 723299"/>
                  <a:gd name="connsiteX81" fmla="*/ 359806 w 2305781"/>
                  <a:gd name="connsiteY81" fmla="*/ 130192 h 723299"/>
                  <a:gd name="connsiteX0" fmla="*/ 359806 w 2305781"/>
                  <a:gd name="connsiteY0" fmla="*/ 130192 h 723299"/>
                  <a:gd name="connsiteX1" fmla="*/ 372157 w 2305781"/>
                  <a:gd name="connsiteY1" fmla="*/ 143906 h 723299"/>
                  <a:gd name="connsiteX2" fmla="*/ 393620 w 2305781"/>
                  <a:gd name="connsiteY2" fmla="*/ 129398 h 723299"/>
                  <a:gd name="connsiteX3" fmla="*/ 412942 w 2305781"/>
                  <a:gd name="connsiteY3" fmla="*/ 151544 h 723299"/>
                  <a:gd name="connsiteX4" fmla="*/ 568966 w 2305781"/>
                  <a:gd name="connsiteY4" fmla="*/ 85345 h 723299"/>
                  <a:gd name="connsiteX5" fmla="*/ 606980 w 2305781"/>
                  <a:gd name="connsiteY5" fmla="*/ 45578 h 723299"/>
                  <a:gd name="connsiteX6" fmla="*/ 639365 w 2305781"/>
                  <a:gd name="connsiteY6" fmla="*/ 30338 h 723299"/>
                  <a:gd name="connsiteX7" fmla="*/ 680918 w 2305781"/>
                  <a:gd name="connsiteY7" fmla="*/ 44117 h 723299"/>
                  <a:gd name="connsiteX8" fmla="*/ 748071 w 2305781"/>
                  <a:gd name="connsiteY8" fmla="*/ 11430 h 723299"/>
                  <a:gd name="connsiteX9" fmla="*/ 775335 w 2305781"/>
                  <a:gd name="connsiteY9" fmla="*/ 9066 h 723299"/>
                  <a:gd name="connsiteX10" fmla="*/ 789263 w 2305781"/>
                  <a:gd name="connsiteY10" fmla="*/ 0 h 723299"/>
                  <a:gd name="connsiteX11" fmla="*/ 856416 w 2305781"/>
                  <a:gd name="connsiteY11" fmla="*/ 30782 h 723299"/>
                  <a:gd name="connsiteX12" fmla="*/ 899788 w 2305781"/>
                  <a:gd name="connsiteY12" fmla="*/ 20575 h 723299"/>
                  <a:gd name="connsiteX13" fmla="*/ 926272 w 2305781"/>
                  <a:gd name="connsiteY13" fmla="*/ 41054 h 723299"/>
                  <a:gd name="connsiteX14" fmla="*/ 976582 w 2305781"/>
                  <a:gd name="connsiteY14" fmla="*/ 8651 h 723299"/>
                  <a:gd name="connsiteX15" fmla="*/ 1055608 w 2305781"/>
                  <a:gd name="connsiteY15" fmla="*/ 84472 h 723299"/>
                  <a:gd name="connsiteX16" fmla="*/ 1073705 w 2305781"/>
                  <a:gd name="connsiteY16" fmla="*/ 137019 h 723299"/>
                  <a:gd name="connsiteX17" fmla="*/ 1128982 w 2305781"/>
                  <a:gd name="connsiteY17" fmla="*/ 158388 h 723299"/>
                  <a:gd name="connsiteX18" fmla="*/ 1177972 w 2305781"/>
                  <a:gd name="connsiteY18" fmla="*/ 213681 h 723299"/>
                  <a:gd name="connsiteX19" fmla="*/ 1202736 w 2305781"/>
                  <a:gd name="connsiteY19" fmla="*/ 217490 h 723299"/>
                  <a:gd name="connsiteX20" fmla="*/ 1326561 w 2305781"/>
                  <a:gd name="connsiteY20" fmla="*/ 192725 h 723299"/>
                  <a:gd name="connsiteX21" fmla="*/ 1404667 w 2305781"/>
                  <a:gd name="connsiteY21" fmla="*/ 158436 h 723299"/>
                  <a:gd name="connsiteX22" fmla="*/ 1452291 w 2305781"/>
                  <a:gd name="connsiteY22" fmla="*/ 164150 h 723299"/>
                  <a:gd name="connsiteX23" fmla="*/ 1465627 w 2305781"/>
                  <a:gd name="connsiteY23" fmla="*/ 143195 h 723299"/>
                  <a:gd name="connsiteX24" fmla="*/ 1528492 w 2305781"/>
                  <a:gd name="connsiteY24" fmla="*/ 156531 h 723299"/>
                  <a:gd name="connsiteX25" fmla="*/ 1574212 w 2305781"/>
                  <a:gd name="connsiteY25" fmla="*/ 129861 h 723299"/>
                  <a:gd name="connsiteX26" fmla="*/ 1602787 w 2305781"/>
                  <a:gd name="connsiteY26" fmla="*/ 152720 h 723299"/>
                  <a:gd name="connsiteX27" fmla="*/ 1694227 w 2305781"/>
                  <a:gd name="connsiteY27" fmla="*/ 156531 h 723299"/>
                  <a:gd name="connsiteX28" fmla="*/ 1709467 w 2305781"/>
                  <a:gd name="connsiteY28" fmla="*/ 167960 h 723299"/>
                  <a:gd name="connsiteX29" fmla="*/ 1724707 w 2305781"/>
                  <a:gd name="connsiteY29" fmla="*/ 158435 h 723299"/>
                  <a:gd name="connsiteX30" fmla="*/ 1804716 w 2305781"/>
                  <a:gd name="connsiteY30" fmla="*/ 147006 h 723299"/>
                  <a:gd name="connsiteX31" fmla="*/ 1831386 w 2305781"/>
                  <a:gd name="connsiteY31" fmla="*/ 152721 h 723299"/>
                  <a:gd name="connsiteX32" fmla="*/ 1846627 w 2305781"/>
                  <a:gd name="connsiteY32" fmla="*/ 145101 h 723299"/>
                  <a:gd name="connsiteX33" fmla="*/ 2029504 w 2305781"/>
                  <a:gd name="connsiteY33" fmla="*/ 147006 h 723299"/>
                  <a:gd name="connsiteX34" fmla="*/ 2079037 w 2305781"/>
                  <a:gd name="connsiteY34" fmla="*/ 158436 h 723299"/>
                  <a:gd name="connsiteX35" fmla="*/ 2305731 w 2305781"/>
                  <a:gd name="connsiteY35" fmla="*/ 177486 h 723299"/>
                  <a:gd name="connsiteX36" fmla="*/ 2136185 w 2305781"/>
                  <a:gd name="connsiteY36" fmla="*/ 187010 h 723299"/>
                  <a:gd name="connsiteX37" fmla="*/ 2069509 w 2305781"/>
                  <a:gd name="connsiteY37" fmla="*/ 255591 h 723299"/>
                  <a:gd name="connsiteX38" fmla="*/ 1909490 w 2305781"/>
                  <a:gd name="connsiteY38" fmla="*/ 253686 h 723299"/>
                  <a:gd name="connsiteX39" fmla="*/ 1859961 w 2305781"/>
                  <a:gd name="connsiteY39" fmla="*/ 318455 h 723299"/>
                  <a:gd name="connsiteX40" fmla="*/ 1863771 w 2305781"/>
                  <a:gd name="connsiteY40" fmla="*/ 341315 h 723299"/>
                  <a:gd name="connsiteX41" fmla="*/ 1806622 w 2305781"/>
                  <a:gd name="connsiteY41" fmla="*/ 329885 h 723299"/>
                  <a:gd name="connsiteX42" fmla="*/ 1787570 w 2305781"/>
                  <a:gd name="connsiteY42" fmla="*/ 352746 h 723299"/>
                  <a:gd name="connsiteX43" fmla="*/ 1755185 w 2305781"/>
                  <a:gd name="connsiteY43" fmla="*/ 350841 h 723299"/>
                  <a:gd name="connsiteX44" fmla="*/ 1680890 w 2305781"/>
                  <a:gd name="connsiteY44" fmla="*/ 413706 h 723299"/>
                  <a:gd name="connsiteX45" fmla="*/ 1498010 w 2305781"/>
                  <a:gd name="connsiteY45" fmla="*/ 470856 h 723299"/>
                  <a:gd name="connsiteX46" fmla="*/ 1433240 w 2305781"/>
                  <a:gd name="connsiteY46" fmla="*/ 474666 h 723299"/>
                  <a:gd name="connsiteX47" fmla="*/ 1200830 w 2305781"/>
                  <a:gd name="connsiteY47" fmla="*/ 543246 h 723299"/>
                  <a:gd name="connsiteX48" fmla="*/ 1181779 w 2305781"/>
                  <a:gd name="connsiteY48" fmla="*/ 569916 h 723299"/>
                  <a:gd name="connsiteX49" fmla="*/ 1145584 w 2305781"/>
                  <a:gd name="connsiteY49" fmla="*/ 554676 h 723299"/>
                  <a:gd name="connsiteX50" fmla="*/ 1052240 w 2305781"/>
                  <a:gd name="connsiteY50" fmla="*/ 630876 h 723299"/>
                  <a:gd name="connsiteX51" fmla="*/ 1027475 w 2305781"/>
                  <a:gd name="connsiteY51" fmla="*/ 646116 h 723299"/>
                  <a:gd name="connsiteX52" fmla="*/ 1000805 w 2305781"/>
                  <a:gd name="connsiteY52" fmla="*/ 547056 h 723299"/>
                  <a:gd name="connsiteX53" fmla="*/ 974134 w 2305781"/>
                  <a:gd name="connsiteY53" fmla="*/ 545151 h 723299"/>
                  <a:gd name="connsiteX54" fmla="*/ 901744 w 2305781"/>
                  <a:gd name="connsiteY54" fmla="*/ 600396 h 723299"/>
                  <a:gd name="connsiteX55" fmla="*/ 838880 w 2305781"/>
                  <a:gd name="connsiteY55" fmla="*/ 497526 h 723299"/>
                  <a:gd name="connsiteX56" fmla="*/ 840787 w 2305781"/>
                  <a:gd name="connsiteY56" fmla="*/ 529910 h 723299"/>
                  <a:gd name="connsiteX57" fmla="*/ 876982 w 2305781"/>
                  <a:gd name="connsiteY57" fmla="*/ 627066 h 723299"/>
                  <a:gd name="connsiteX58" fmla="*/ 791764 w 2305781"/>
                  <a:gd name="connsiteY58" fmla="*/ 588503 h 723299"/>
                  <a:gd name="connsiteX59" fmla="*/ 768905 w 2305781"/>
                  <a:gd name="connsiteY59" fmla="*/ 577074 h 723299"/>
                  <a:gd name="connsiteX60" fmla="*/ 744140 w 2305781"/>
                  <a:gd name="connsiteY60" fmla="*/ 592314 h 723299"/>
                  <a:gd name="connsiteX61" fmla="*/ 723185 w 2305781"/>
                  <a:gd name="connsiteY61" fmla="*/ 582789 h 723299"/>
                  <a:gd name="connsiteX62" fmla="*/ 698420 w 2305781"/>
                  <a:gd name="connsiteY62" fmla="*/ 605649 h 723299"/>
                  <a:gd name="connsiteX63" fmla="*/ 643175 w 2305781"/>
                  <a:gd name="connsiteY63" fmla="*/ 596124 h 723299"/>
                  <a:gd name="connsiteX64" fmla="*/ 572690 w 2305781"/>
                  <a:gd name="connsiteY64" fmla="*/ 634224 h 723299"/>
                  <a:gd name="connsiteX65" fmla="*/ 542210 w 2305781"/>
                  <a:gd name="connsiteY65" fmla="*/ 628509 h 723299"/>
                  <a:gd name="connsiteX66" fmla="*/ 519350 w 2305781"/>
                  <a:gd name="connsiteY66" fmla="*/ 647559 h 723299"/>
                  <a:gd name="connsiteX67" fmla="*/ 484554 w 2305781"/>
                  <a:gd name="connsiteY67" fmla="*/ 653736 h 723299"/>
                  <a:gd name="connsiteX68" fmla="*/ 414575 w 2305781"/>
                  <a:gd name="connsiteY68" fmla="*/ 693279 h 723299"/>
                  <a:gd name="connsiteX69" fmla="*/ 396924 w 2305781"/>
                  <a:gd name="connsiteY69" fmla="*/ 668976 h 723299"/>
                  <a:gd name="connsiteX70" fmla="*/ 351710 w 2305781"/>
                  <a:gd name="connsiteY70" fmla="*/ 641844 h 723299"/>
                  <a:gd name="connsiteX71" fmla="*/ 284529 w 2305781"/>
                  <a:gd name="connsiteY71" fmla="*/ 651831 h 723299"/>
                  <a:gd name="connsiteX72" fmla="*/ 229042 w 2305781"/>
                  <a:gd name="connsiteY72" fmla="*/ 640335 h 723299"/>
                  <a:gd name="connsiteX73" fmla="*/ 160648 w 2305781"/>
                  <a:gd name="connsiteY73" fmla="*/ 664624 h 723299"/>
                  <a:gd name="connsiteX74" fmla="*/ 130611 w 2305781"/>
                  <a:gd name="connsiteY74" fmla="*/ 644892 h 723299"/>
                  <a:gd name="connsiteX75" fmla="*/ 23453 w 2305781"/>
                  <a:gd name="connsiteY75" fmla="*/ 723299 h 723299"/>
                  <a:gd name="connsiteX76" fmla="*/ 0 w 2305781"/>
                  <a:gd name="connsiteY76" fmla="*/ 685658 h 723299"/>
                  <a:gd name="connsiteX77" fmla="*/ 66081 w 2305781"/>
                  <a:gd name="connsiteY77" fmla="*/ 258479 h 723299"/>
                  <a:gd name="connsiteX78" fmla="*/ 94621 w 2305781"/>
                  <a:gd name="connsiteY78" fmla="*/ 175039 h 723299"/>
                  <a:gd name="connsiteX79" fmla="*/ 92902 w 2305781"/>
                  <a:gd name="connsiteY79" fmla="*/ 152655 h 723299"/>
                  <a:gd name="connsiteX80" fmla="*/ 198802 w 2305781"/>
                  <a:gd name="connsiteY80" fmla="*/ 91713 h 723299"/>
                  <a:gd name="connsiteX81" fmla="*/ 359806 w 2305781"/>
                  <a:gd name="connsiteY81" fmla="*/ 130192 h 723299"/>
                  <a:gd name="connsiteX0" fmla="*/ 359806 w 2305781"/>
                  <a:gd name="connsiteY0" fmla="*/ 130192 h 723299"/>
                  <a:gd name="connsiteX1" fmla="*/ 372157 w 2305781"/>
                  <a:gd name="connsiteY1" fmla="*/ 143906 h 723299"/>
                  <a:gd name="connsiteX2" fmla="*/ 393620 w 2305781"/>
                  <a:gd name="connsiteY2" fmla="*/ 129398 h 723299"/>
                  <a:gd name="connsiteX3" fmla="*/ 412942 w 2305781"/>
                  <a:gd name="connsiteY3" fmla="*/ 151544 h 723299"/>
                  <a:gd name="connsiteX4" fmla="*/ 568966 w 2305781"/>
                  <a:gd name="connsiteY4" fmla="*/ 85345 h 723299"/>
                  <a:gd name="connsiteX5" fmla="*/ 606980 w 2305781"/>
                  <a:gd name="connsiteY5" fmla="*/ 45578 h 723299"/>
                  <a:gd name="connsiteX6" fmla="*/ 639365 w 2305781"/>
                  <a:gd name="connsiteY6" fmla="*/ 30338 h 723299"/>
                  <a:gd name="connsiteX7" fmla="*/ 680918 w 2305781"/>
                  <a:gd name="connsiteY7" fmla="*/ 44117 h 723299"/>
                  <a:gd name="connsiteX8" fmla="*/ 748071 w 2305781"/>
                  <a:gd name="connsiteY8" fmla="*/ 11430 h 723299"/>
                  <a:gd name="connsiteX9" fmla="*/ 775335 w 2305781"/>
                  <a:gd name="connsiteY9" fmla="*/ 9066 h 723299"/>
                  <a:gd name="connsiteX10" fmla="*/ 789263 w 2305781"/>
                  <a:gd name="connsiteY10" fmla="*/ 0 h 723299"/>
                  <a:gd name="connsiteX11" fmla="*/ 856416 w 2305781"/>
                  <a:gd name="connsiteY11" fmla="*/ 30782 h 723299"/>
                  <a:gd name="connsiteX12" fmla="*/ 899788 w 2305781"/>
                  <a:gd name="connsiteY12" fmla="*/ 20575 h 723299"/>
                  <a:gd name="connsiteX13" fmla="*/ 926272 w 2305781"/>
                  <a:gd name="connsiteY13" fmla="*/ 41054 h 723299"/>
                  <a:gd name="connsiteX14" fmla="*/ 976582 w 2305781"/>
                  <a:gd name="connsiteY14" fmla="*/ 8651 h 723299"/>
                  <a:gd name="connsiteX15" fmla="*/ 1055608 w 2305781"/>
                  <a:gd name="connsiteY15" fmla="*/ 84472 h 723299"/>
                  <a:gd name="connsiteX16" fmla="*/ 1073705 w 2305781"/>
                  <a:gd name="connsiteY16" fmla="*/ 137019 h 723299"/>
                  <a:gd name="connsiteX17" fmla="*/ 1128982 w 2305781"/>
                  <a:gd name="connsiteY17" fmla="*/ 158388 h 723299"/>
                  <a:gd name="connsiteX18" fmla="*/ 1177972 w 2305781"/>
                  <a:gd name="connsiteY18" fmla="*/ 213681 h 723299"/>
                  <a:gd name="connsiteX19" fmla="*/ 1202736 w 2305781"/>
                  <a:gd name="connsiteY19" fmla="*/ 217490 h 723299"/>
                  <a:gd name="connsiteX20" fmla="*/ 1326561 w 2305781"/>
                  <a:gd name="connsiteY20" fmla="*/ 192725 h 723299"/>
                  <a:gd name="connsiteX21" fmla="*/ 1404667 w 2305781"/>
                  <a:gd name="connsiteY21" fmla="*/ 158436 h 723299"/>
                  <a:gd name="connsiteX22" fmla="*/ 1452291 w 2305781"/>
                  <a:gd name="connsiteY22" fmla="*/ 164150 h 723299"/>
                  <a:gd name="connsiteX23" fmla="*/ 1465627 w 2305781"/>
                  <a:gd name="connsiteY23" fmla="*/ 143195 h 723299"/>
                  <a:gd name="connsiteX24" fmla="*/ 1528492 w 2305781"/>
                  <a:gd name="connsiteY24" fmla="*/ 156531 h 723299"/>
                  <a:gd name="connsiteX25" fmla="*/ 1574212 w 2305781"/>
                  <a:gd name="connsiteY25" fmla="*/ 129861 h 723299"/>
                  <a:gd name="connsiteX26" fmla="*/ 1602787 w 2305781"/>
                  <a:gd name="connsiteY26" fmla="*/ 152720 h 723299"/>
                  <a:gd name="connsiteX27" fmla="*/ 1694227 w 2305781"/>
                  <a:gd name="connsiteY27" fmla="*/ 156531 h 723299"/>
                  <a:gd name="connsiteX28" fmla="*/ 1709467 w 2305781"/>
                  <a:gd name="connsiteY28" fmla="*/ 167960 h 723299"/>
                  <a:gd name="connsiteX29" fmla="*/ 1724707 w 2305781"/>
                  <a:gd name="connsiteY29" fmla="*/ 158435 h 723299"/>
                  <a:gd name="connsiteX30" fmla="*/ 1804716 w 2305781"/>
                  <a:gd name="connsiteY30" fmla="*/ 147006 h 723299"/>
                  <a:gd name="connsiteX31" fmla="*/ 1831386 w 2305781"/>
                  <a:gd name="connsiteY31" fmla="*/ 152721 h 723299"/>
                  <a:gd name="connsiteX32" fmla="*/ 1846627 w 2305781"/>
                  <a:gd name="connsiteY32" fmla="*/ 145101 h 723299"/>
                  <a:gd name="connsiteX33" fmla="*/ 2029504 w 2305781"/>
                  <a:gd name="connsiteY33" fmla="*/ 147006 h 723299"/>
                  <a:gd name="connsiteX34" fmla="*/ 2079037 w 2305781"/>
                  <a:gd name="connsiteY34" fmla="*/ 158436 h 723299"/>
                  <a:gd name="connsiteX35" fmla="*/ 2305731 w 2305781"/>
                  <a:gd name="connsiteY35" fmla="*/ 177486 h 723299"/>
                  <a:gd name="connsiteX36" fmla="*/ 2136185 w 2305781"/>
                  <a:gd name="connsiteY36" fmla="*/ 187010 h 723299"/>
                  <a:gd name="connsiteX37" fmla="*/ 2069509 w 2305781"/>
                  <a:gd name="connsiteY37" fmla="*/ 255591 h 723299"/>
                  <a:gd name="connsiteX38" fmla="*/ 1909490 w 2305781"/>
                  <a:gd name="connsiteY38" fmla="*/ 253686 h 723299"/>
                  <a:gd name="connsiteX39" fmla="*/ 1859961 w 2305781"/>
                  <a:gd name="connsiteY39" fmla="*/ 318455 h 723299"/>
                  <a:gd name="connsiteX40" fmla="*/ 1863771 w 2305781"/>
                  <a:gd name="connsiteY40" fmla="*/ 341315 h 723299"/>
                  <a:gd name="connsiteX41" fmla="*/ 1806622 w 2305781"/>
                  <a:gd name="connsiteY41" fmla="*/ 329885 h 723299"/>
                  <a:gd name="connsiteX42" fmla="*/ 1787570 w 2305781"/>
                  <a:gd name="connsiteY42" fmla="*/ 352746 h 723299"/>
                  <a:gd name="connsiteX43" fmla="*/ 1755185 w 2305781"/>
                  <a:gd name="connsiteY43" fmla="*/ 350841 h 723299"/>
                  <a:gd name="connsiteX44" fmla="*/ 1680890 w 2305781"/>
                  <a:gd name="connsiteY44" fmla="*/ 413706 h 723299"/>
                  <a:gd name="connsiteX45" fmla="*/ 1498010 w 2305781"/>
                  <a:gd name="connsiteY45" fmla="*/ 470856 h 723299"/>
                  <a:gd name="connsiteX46" fmla="*/ 1433240 w 2305781"/>
                  <a:gd name="connsiteY46" fmla="*/ 474666 h 723299"/>
                  <a:gd name="connsiteX47" fmla="*/ 1200830 w 2305781"/>
                  <a:gd name="connsiteY47" fmla="*/ 543246 h 723299"/>
                  <a:gd name="connsiteX48" fmla="*/ 1181779 w 2305781"/>
                  <a:gd name="connsiteY48" fmla="*/ 569916 h 723299"/>
                  <a:gd name="connsiteX49" fmla="*/ 1145584 w 2305781"/>
                  <a:gd name="connsiteY49" fmla="*/ 554676 h 723299"/>
                  <a:gd name="connsiteX50" fmla="*/ 1052240 w 2305781"/>
                  <a:gd name="connsiteY50" fmla="*/ 630876 h 723299"/>
                  <a:gd name="connsiteX51" fmla="*/ 1027475 w 2305781"/>
                  <a:gd name="connsiteY51" fmla="*/ 646116 h 723299"/>
                  <a:gd name="connsiteX52" fmla="*/ 1000805 w 2305781"/>
                  <a:gd name="connsiteY52" fmla="*/ 547056 h 723299"/>
                  <a:gd name="connsiteX53" fmla="*/ 974134 w 2305781"/>
                  <a:gd name="connsiteY53" fmla="*/ 545151 h 723299"/>
                  <a:gd name="connsiteX54" fmla="*/ 901744 w 2305781"/>
                  <a:gd name="connsiteY54" fmla="*/ 600396 h 723299"/>
                  <a:gd name="connsiteX55" fmla="*/ 838880 w 2305781"/>
                  <a:gd name="connsiteY55" fmla="*/ 497526 h 723299"/>
                  <a:gd name="connsiteX56" fmla="*/ 840787 w 2305781"/>
                  <a:gd name="connsiteY56" fmla="*/ 529910 h 723299"/>
                  <a:gd name="connsiteX57" fmla="*/ 876982 w 2305781"/>
                  <a:gd name="connsiteY57" fmla="*/ 627066 h 723299"/>
                  <a:gd name="connsiteX58" fmla="*/ 791764 w 2305781"/>
                  <a:gd name="connsiteY58" fmla="*/ 588503 h 723299"/>
                  <a:gd name="connsiteX59" fmla="*/ 768905 w 2305781"/>
                  <a:gd name="connsiteY59" fmla="*/ 577074 h 723299"/>
                  <a:gd name="connsiteX60" fmla="*/ 744140 w 2305781"/>
                  <a:gd name="connsiteY60" fmla="*/ 592314 h 723299"/>
                  <a:gd name="connsiteX61" fmla="*/ 723185 w 2305781"/>
                  <a:gd name="connsiteY61" fmla="*/ 582789 h 723299"/>
                  <a:gd name="connsiteX62" fmla="*/ 698420 w 2305781"/>
                  <a:gd name="connsiteY62" fmla="*/ 605649 h 723299"/>
                  <a:gd name="connsiteX63" fmla="*/ 643175 w 2305781"/>
                  <a:gd name="connsiteY63" fmla="*/ 596124 h 723299"/>
                  <a:gd name="connsiteX64" fmla="*/ 572690 w 2305781"/>
                  <a:gd name="connsiteY64" fmla="*/ 634224 h 723299"/>
                  <a:gd name="connsiteX65" fmla="*/ 542210 w 2305781"/>
                  <a:gd name="connsiteY65" fmla="*/ 628509 h 723299"/>
                  <a:gd name="connsiteX66" fmla="*/ 519350 w 2305781"/>
                  <a:gd name="connsiteY66" fmla="*/ 647559 h 723299"/>
                  <a:gd name="connsiteX67" fmla="*/ 484554 w 2305781"/>
                  <a:gd name="connsiteY67" fmla="*/ 653736 h 723299"/>
                  <a:gd name="connsiteX68" fmla="*/ 414575 w 2305781"/>
                  <a:gd name="connsiteY68" fmla="*/ 693279 h 723299"/>
                  <a:gd name="connsiteX69" fmla="*/ 396924 w 2305781"/>
                  <a:gd name="connsiteY69" fmla="*/ 668976 h 723299"/>
                  <a:gd name="connsiteX70" fmla="*/ 351710 w 2305781"/>
                  <a:gd name="connsiteY70" fmla="*/ 641844 h 723299"/>
                  <a:gd name="connsiteX71" fmla="*/ 284529 w 2305781"/>
                  <a:gd name="connsiteY71" fmla="*/ 651831 h 723299"/>
                  <a:gd name="connsiteX72" fmla="*/ 229042 w 2305781"/>
                  <a:gd name="connsiteY72" fmla="*/ 640335 h 723299"/>
                  <a:gd name="connsiteX73" fmla="*/ 160648 w 2305781"/>
                  <a:gd name="connsiteY73" fmla="*/ 664624 h 723299"/>
                  <a:gd name="connsiteX74" fmla="*/ 130611 w 2305781"/>
                  <a:gd name="connsiteY74" fmla="*/ 644892 h 723299"/>
                  <a:gd name="connsiteX75" fmla="*/ 23453 w 2305781"/>
                  <a:gd name="connsiteY75" fmla="*/ 723299 h 723299"/>
                  <a:gd name="connsiteX76" fmla="*/ 0 w 2305781"/>
                  <a:gd name="connsiteY76" fmla="*/ 685658 h 723299"/>
                  <a:gd name="connsiteX77" fmla="*/ 66081 w 2305781"/>
                  <a:gd name="connsiteY77" fmla="*/ 258479 h 723299"/>
                  <a:gd name="connsiteX78" fmla="*/ 94621 w 2305781"/>
                  <a:gd name="connsiteY78" fmla="*/ 175039 h 723299"/>
                  <a:gd name="connsiteX79" fmla="*/ 92902 w 2305781"/>
                  <a:gd name="connsiteY79" fmla="*/ 152655 h 723299"/>
                  <a:gd name="connsiteX80" fmla="*/ 198802 w 2305781"/>
                  <a:gd name="connsiteY80" fmla="*/ 91713 h 723299"/>
                  <a:gd name="connsiteX81" fmla="*/ 359806 w 2305781"/>
                  <a:gd name="connsiteY81" fmla="*/ 130192 h 723299"/>
                  <a:gd name="connsiteX0" fmla="*/ 359806 w 2142961"/>
                  <a:gd name="connsiteY0" fmla="*/ 130192 h 723299"/>
                  <a:gd name="connsiteX1" fmla="*/ 372157 w 2142961"/>
                  <a:gd name="connsiteY1" fmla="*/ 143906 h 723299"/>
                  <a:gd name="connsiteX2" fmla="*/ 393620 w 2142961"/>
                  <a:gd name="connsiteY2" fmla="*/ 129398 h 723299"/>
                  <a:gd name="connsiteX3" fmla="*/ 412942 w 2142961"/>
                  <a:gd name="connsiteY3" fmla="*/ 151544 h 723299"/>
                  <a:gd name="connsiteX4" fmla="*/ 568966 w 2142961"/>
                  <a:gd name="connsiteY4" fmla="*/ 85345 h 723299"/>
                  <a:gd name="connsiteX5" fmla="*/ 606980 w 2142961"/>
                  <a:gd name="connsiteY5" fmla="*/ 45578 h 723299"/>
                  <a:gd name="connsiteX6" fmla="*/ 639365 w 2142961"/>
                  <a:gd name="connsiteY6" fmla="*/ 30338 h 723299"/>
                  <a:gd name="connsiteX7" fmla="*/ 680918 w 2142961"/>
                  <a:gd name="connsiteY7" fmla="*/ 44117 h 723299"/>
                  <a:gd name="connsiteX8" fmla="*/ 748071 w 2142961"/>
                  <a:gd name="connsiteY8" fmla="*/ 11430 h 723299"/>
                  <a:gd name="connsiteX9" fmla="*/ 775335 w 2142961"/>
                  <a:gd name="connsiteY9" fmla="*/ 9066 h 723299"/>
                  <a:gd name="connsiteX10" fmla="*/ 789263 w 2142961"/>
                  <a:gd name="connsiteY10" fmla="*/ 0 h 723299"/>
                  <a:gd name="connsiteX11" fmla="*/ 856416 w 2142961"/>
                  <a:gd name="connsiteY11" fmla="*/ 30782 h 723299"/>
                  <a:gd name="connsiteX12" fmla="*/ 899788 w 2142961"/>
                  <a:gd name="connsiteY12" fmla="*/ 20575 h 723299"/>
                  <a:gd name="connsiteX13" fmla="*/ 926272 w 2142961"/>
                  <a:gd name="connsiteY13" fmla="*/ 41054 h 723299"/>
                  <a:gd name="connsiteX14" fmla="*/ 976582 w 2142961"/>
                  <a:gd name="connsiteY14" fmla="*/ 8651 h 723299"/>
                  <a:gd name="connsiteX15" fmla="*/ 1055608 w 2142961"/>
                  <a:gd name="connsiteY15" fmla="*/ 84472 h 723299"/>
                  <a:gd name="connsiteX16" fmla="*/ 1073705 w 2142961"/>
                  <a:gd name="connsiteY16" fmla="*/ 137019 h 723299"/>
                  <a:gd name="connsiteX17" fmla="*/ 1128982 w 2142961"/>
                  <a:gd name="connsiteY17" fmla="*/ 158388 h 723299"/>
                  <a:gd name="connsiteX18" fmla="*/ 1177972 w 2142961"/>
                  <a:gd name="connsiteY18" fmla="*/ 213681 h 723299"/>
                  <a:gd name="connsiteX19" fmla="*/ 1202736 w 2142961"/>
                  <a:gd name="connsiteY19" fmla="*/ 217490 h 723299"/>
                  <a:gd name="connsiteX20" fmla="*/ 1326561 w 2142961"/>
                  <a:gd name="connsiteY20" fmla="*/ 192725 h 723299"/>
                  <a:gd name="connsiteX21" fmla="*/ 1404667 w 2142961"/>
                  <a:gd name="connsiteY21" fmla="*/ 158436 h 723299"/>
                  <a:gd name="connsiteX22" fmla="*/ 1452291 w 2142961"/>
                  <a:gd name="connsiteY22" fmla="*/ 164150 h 723299"/>
                  <a:gd name="connsiteX23" fmla="*/ 1465627 w 2142961"/>
                  <a:gd name="connsiteY23" fmla="*/ 143195 h 723299"/>
                  <a:gd name="connsiteX24" fmla="*/ 1528492 w 2142961"/>
                  <a:gd name="connsiteY24" fmla="*/ 156531 h 723299"/>
                  <a:gd name="connsiteX25" fmla="*/ 1574212 w 2142961"/>
                  <a:gd name="connsiteY25" fmla="*/ 129861 h 723299"/>
                  <a:gd name="connsiteX26" fmla="*/ 1602787 w 2142961"/>
                  <a:gd name="connsiteY26" fmla="*/ 152720 h 723299"/>
                  <a:gd name="connsiteX27" fmla="*/ 1694227 w 2142961"/>
                  <a:gd name="connsiteY27" fmla="*/ 156531 h 723299"/>
                  <a:gd name="connsiteX28" fmla="*/ 1709467 w 2142961"/>
                  <a:gd name="connsiteY28" fmla="*/ 167960 h 723299"/>
                  <a:gd name="connsiteX29" fmla="*/ 1724707 w 2142961"/>
                  <a:gd name="connsiteY29" fmla="*/ 158435 h 723299"/>
                  <a:gd name="connsiteX30" fmla="*/ 1804716 w 2142961"/>
                  <a:gd name="connsiteY30" fmla="*/ 147006 h 723299"/>
                  <a:gd name="connsiteX31" fmla="*/ 1831386 w 2142961"/>
                  <a:gd name="connsiteY31" fmla="*/ 152721 h 723299"/>
                  <a:gd name="connsiteX32" fmla="*/ 1846627 w 2142961"/>
                  <a:gd name="connsiteY32" fmla="*/ 145101 h 723299"/>
                  <a:gd name="connsiteX33" fmla="*/ 2029504 w 2142961"/>
                  <a:gd name="connsiteY33" fmla="*/ 147006 h 723299"/>
                  <a:gd name="connsiteX34" fmla="*/ 2079037 w 2142961"/>
                  <a:gd name="connsiteY34" fmla="*/ 158436 h 723299"/>
                  <a:gd name="connsiteX35" fmla="*/ 2105706 w 2142961"/>
                  <a:gd name="connsiteY35" fmla="*/ 183201 h 723299"/>
                  <a:gd name="connsiteX36" fmla="*/ 2136185 w 2142961"/>
                  <a:gd name="connsiteY36" fmla="*/ 187010 h 723299"/>
                  <a:gd name="connsiteX37" fmla="*/ 2069509 w 2142961"/>
                  <a:gd name="connsiteY37" fmla="*/ 255591 h 723299"/>
                  <a:gd name="connsiteX38" fmla="*/ 1909490 w 2142961"/>
                  <a:gd name="connsiteY38" fmla="*/ 253686 h 723299"/>
                  <a:gd name="connsiteX39" fmla="*/ 1859961 w 2142961"/>
                  <a:gd name="connsiteY39" fmla="*/ 318455 h 723299"/>
                  <a:gd name="connsiteX40" fmla="*/ 1863771 w 2142961"/>
                  <a:gd name="connsiteY40" fmla="*/ 341315 h 723299"/>
                  <a:gd name="connsiteX41" fmla="*/ 1806622 w 2142961"/>
                  <a:gd name="connsiteY41" fmla="*/ 329885 h 723299"/>
                  <a:gd name="connsiteX42" fmla="*/ 1787570 w 2142961"/>
                  <a:gd name="connsiteY42" fmla="*/ 352746 h 723299"/>
                  <a:gd name="connsiteX43" fmla="*/ 1755185 w 2142961"/>
                  <a:gd name="connsiteY43" fmla="*/ 350841 h 723299"/>
                  <a:gd name="connsiteX44" fmla="*/ 1680890 w 2142961"/>
                  <a:gd name="connsiteY44" fmla="*/ 413706 h 723299"/>
                  <a:gd name="connsiteX45" fmla="*/ 1498010 w 2142961"/>
                  <a:gd name="connsiteY45" fmla="*/ 470856 h 723299"/>
                  <a:gd name="connsiteX46" fmla="*/ 1433240 w 2142961"/>
                  <a:gd name="connsiteY46" fmla="*/ 474666 h 723299"/>
                  <a:gd name="connsiteX47" fmla="*/ 1200830 w 2142961"/>
                  <a:gd name="connsiteY47" fmla="*/ 543246 h 723299"/>
                  <a:gd name="connsiteX48" fmla="*/ 1181779 w 2142961"/>
                  <a:gd name="connsiteY48" fmla="*/ 569916 h 723299"/>
                  <a:gd name="connsiteX49" fmla="*/ 1145584 w 2142961"/>
                  <a:gd name="connsiteY49" fmla="*/ 554676 h 723299"/>
                  <a:gd name="connsiteX50" fmla="*/ 1052240 w 2142961"/>
                  <a:gd name="connsiteY50" fmla="*/ 630876 h 723299"/>
                  <a:gd name="connsiteX51" fmla="*/ 1027475 w 2142961"/>
                  <a:gd name="connsiteY51" fmla="*/ 646116 h 723299"/>
                  <a:gd name="connsiteX52" fmla="*/ 1000805 w 2142961"/>
                  <a:gd name="connsiteY52" fmla="*/ 547056 h 723299"/>
                  <a:gd name="connsiteX53" fmla="*/ 974134 w 2142961"/>
                  <a:gd name="connsiteY53" fmla="*/ 545151 h 723299"/>
                  <a:gd name="connsiteX54" fmla="*/ 901744 w 2142961"/>
                  <a:gd name="connsiteY54" fmla="*/ 600396 h 723299"/>
                  <a:gd name="connsiteX55" fmla="*/ 838880 w 2142961"/>
                  <a:gd name="connsiteY55" fmla="*/ 497526 h 723299"/>
                  <a:gd name="connsiteX56" fmla="*/ 840787 w 2142961"/>
                  <a:gd name="connsiteY56" fmla="*/ 529910 h 723299"/>
                  <a:gd name="connsiteX57" fmla="*/ 876982 w 2142961"/>
                  <a:gd name="connsiteY57" fmla="*/ 627066 h 723299"/>
                  <a:gd name="connsiteX58" fmla="*/ 791764 w 2142961"/>
                  <a:gd name="connsiteY58" fmla="*/ 588503 h 723299"/>
                  <a:gd name="connsiteX59" fmla="*/ 768905 w 2142961"/>
                  <a:gd name="connsiteY59" fmla="*/ 577074 h 723299"/>
                  <a:gd name="connsiteX60" fmla="*/ 744140 w 2142961"/>
                  <a:gd name="connsiteY60" fmla="*/ 592314 h 723299"/>
                  <a:gd name="connsiteX61" fmla="*/ 723185 w 2142961"/>
                  <a:gd name="connsiteY61" fmla="*/ 582789 h 723299"/>
                  <a:gd name="connsiteX62" fmla="*/ 698420 w 2142961"/>
                  <a:gd name="connsiteY62" fmla="*/ 605649 h 723299"/>
                  <a:gd name="connsiteX63" fmla="*/ 643175 w 2142961"/>
                  <a:gd name="connsiteY63" fmla="*/ 596124 h 723299"/>
                  <a:gd name="connsiteX64" fmla="*/ 572690 w 2142961"/>
                  <a:gd name="connsiteY64" fmla="*/ 634224 h 723299"/>
                  <a:gd name="connsiteX65" fmla="*/ 542210 w 2142961"/>
                  <a:gd name="connsiteY65" fmla="*/ 628509 h 723299"/>
                  <a:gd name="connsiteX66" fmla="*/ 519350 w 2142961"/>
                  <a:gd name="connsiteY66" fmla="*/ 647559 h 723299"/>
                  <a:gd name="connsiteX67" fmla="*/ 484554 w 2142961"/>
                  <a:gd name="connsiteY67" fmla="*/ 653736 h 723299"/>
                  <a:gd name="connsiteX68" fmla="*/ 414575 w 2142961"/>
                  <a:gd name="connsiteY68" fmla="*/ 693279 h 723299"/>
                  <a:gd name="connsiteX69" fmla="*/ 396924 w 2142961"/>
                  <a:gd name="connsiteY69" fmla="*/ 668976 h 723299"/>
                  <a:gd name="connsiteX70" fmla="*/ 351710 w 2142961"/>
                  <a:gd name="connsiteY70" fmla="*/ 641844 h 723299"/>
                  <a:gd name="connsiteX71" fmla="*/ 284529 w 2142961"/>
                  <a:gd name="connsiteY71" fmla="*/ 651831 h 723299"/>
                  <a:gd name="connsiteX72" fmla="*/ 229042 w 2142961"/>
                  <a:gd name="connsiteY72" fmla="*/ 640335 h 723299"/>
                  <a:gd name="connsiteX73" fmla="*/ 160648 w 2142961"/>
                  <a:gd name="connsiteY73" fmla="*/ 664624 h 723299"/>
                  <a:gd name="connsiteX74" fmla="*/ 130611 w 2142961"/>
                  <a:gd name="connsiteY74" fmla="*/ 644892 h 723299"/>
                  <a:gd name="connsiteX75" fmla="*/ 23453 w 2142961"/>
                  <a:gd name="connsiteY75" fmla="*/ 723299 h 723299"/>
                  <a:gd name="connsiteX76" fmla="*/ 0 w 2142961"/>
                  <a:gd name="connsiteY76" fmla="*/ 685658 h 723299"/>
                  <a:gd name="connsiteX77" fmla="*/ 66081 w 2142961"/>
                  <a:gd name="connsiteY77" fmla="*/ 258479 h 723299"/>
                  <a:gd name="connsiteX78" fmla="*/ 94621 w 2142961"/>
                  <a:gd name="connsiteY78" fmla="*/ 175039 h 723299"/>
                  <a:gd name="connsiteX79" fmla="*/ 92902 w 2142961"/>
                  <a:gd name="connsiteY79" fmla="*/ 152655 h 723299"/>
                  <a:gd name="connsiteX80" fmla="*/ 198802 w 2142961"/>
                  <a:gd name="connsiteY80" fmla="*/ 91713 h 723299"/>
                  <a:gd name="connsiteX81" fmla="*/ 359806 w 2142961"/>
                  <a:gd name="connsiteY81" fmla="*/ 130192 h 723299"/>
                  <a:gd name="connsiteX0" fmla="*/ 359806 w 2142012"/>
                  <a:gd name="connsiteY0" fmla="*/ 130192 h 723299"/>
                  <a:gd name="connsiteX1" fmla="*/ 372157 w 2142012"/>
                  <a:gd name="connsiteY1" fmla="*/ 143906 h 723299"/>
                  <a:gd name="connsiteX2" fmla="*/ 393620 w 2142012"/>
                  <a:gd name="connsiteY2" fmla="*/ 129398 h 723299"/>
                  <a:gd name="connsiteX3" fmla="*/ 412942 w 2142012"/>
                  <a:gd name="connsiteY3" fmla="*/ 151544 h 723299"/>
                  <a:gd name="connsiteX4" fmla="*/ 568966 w 2142012"/>
                  <a:gd name="connsiteY4" fmla="*/ 85345 h 723299"/>
                  <a:gd name="connsiteX5" fmla="*/ 606980 w 2142012"/>
                  <a:gd name="connsiteY5" fmla="*/ 45578 h 723299"/>
                  <a:gd name="connsiteX6" fmla="*/ 639365 w 2142012"/>
                  <a:gd name="connsiteY6" fmla="*/ 30338 h 723299"/>
                  <a:gd name="connsiteX7" fmla="*/ 680918 w 2142012"/>
                  <a:gd name="connsiteY7" fmla="*/ 44117 h 723299"/>
                  <a:gd name="connsiteX8" fmla="*/ 748071 w 2142012"/>
                  <a:gd name="connsiteY8" fmla="*/ 11430 h 723299"/>
                  <a:gd name="connsiteX9" fmla="*/ 775335 w 2142012"/>
                  <a:gd name="connsiteY9" fmla="*/ 9066 h 723299"/>
                  <a:gd name="connsiteX10" fmla="*/ 789263 w 2142012"/>
                  <a:gd name="connsiteY10" fmla="*/ 0 h 723299"/>
                  <a:gd name="connsiteX11" fmla="*/ 856416 w 2142012"/>
                  <a:gd name="connsiteY11" fmla="*/ 30782 h 723299"/>
                  <a:gd name="connsiteX12" fmla="*/ 899788 w 2142012"/>
                  <a:gd name="connsiteY12" fmla="*/ 20575 h 723299"/>
                  <a:gd name="connsiteX13" fmla="*/ 926272 w 2142012"/>
                  <a:gd name="connsiteY13" fmla="*/ 41054 h 723299"/>
                  <a:gd name="connsiteX14" fmla="*/ 976582 w 2142012"/>
                  <a:gd name="connsiteY14" fmla="*/ 8651 h 723299"/>
                  <a:gd name="connsiteX15" fmla="*/ 1055608 w 2142012"/>
                  <a:gd name="connsiteY15" fmla="*/ 84472 h 723299"/>
                  <a:gd name="connsiteX16" fmla="*/ 1073705 w 2142012"/>
                  <a:gd name="connsiteY16" fmla="*/ 137019 h 723299"/>
                  <a:gd name="connsiteX17" fmla="*/ 1128982 w 2142012"/>
                  <a:gd name="connsiteY17" fmla="*/ 158388 h 723299"/>
                  <a:gd name="connsiteX18" fmla="*/ 1177972 w 2142012"/>
                  <a:gd name="connsiteY18" fmla="*/ 213681 h 723299"/>
                  <a:gd name="connsiteX19" fmla="*/ 1202736 w 2142012"/>
                  <a:gd name="connsiteY19" fmla="*/ 217490 h 723299"/>
                  <a:gd name="connsiteX20" fmla="*/ 1326561 w 2142012"/>
                  <a:gd name="connsiteY20" fmla="*/ 192725 h 723299"/>
                  <a:gd name="connsiteX21" fmla="*/ 1404667 w 2142012"/>
                  <a:gd name="connsiteY21" fmla="*/ 158436 h 723299"/>
                  <a:gd name="connsiteX22" fmla="*/ 1452291 w 2142012"/>
                  <a:gd name="connsiteY22" fmla="*/ 164150 h 723299"/>
                  <a:gd name="connsiteX23" fmla="*/ 1465627 w 2142012"/>
                  <a:gd name="connsiteY23" fmla="*/ 143195 h 723299"/>
                  <a:gd name="connsiteX24" fmla="*/ 1528492 w 2142012"/>
                  <a:gd name="connsiteY24" fmla="*/ 156531 h 723299"/>
                  <a:gd name="connsiteX25" fmla="*/ 1574212 w 2142012"/>
                  <a:gd name="connsiteY25" fmla="*/ 129861 h 723299"/>
                  <a:gd name="connsiteX26" fmla="*/ 1602787 w 2142012"/>
                  <a:gd name="connsiteY26" fmla="*/ 152720 h 723299"/>
                  <a:gd name="connsiteX27" fmla="*/ 1694227 w 2142012"/>
                  <a:gd name="connsiteY27" fmla="*/ 156531 h 723299"/>
                  <a:gd name="connsiteX28" fmla="*/ 1709467 w 2142012"/>
                  <a:gd name="connsiteY28" fmla="*/ 167960 h 723299"/>
                  <a:gd name="connsiteX29" fmla="*/ 1724707 w 2142012"/>
                  <a:gd name="connsiteY29" fmla="*/ 158435 h 723299"/>
                  <a:gd name="connsiteX30" fmla="*/ 1804716 w 2142012"/>
                  <a:gd name="connsiteY30" fmla="*/ 147006 h 723299"/>
                  <a:gd name="connsiteX31" fmla="*/ 1831386 w 2142012"/>
                  <a:gd name="connsiteY31" fmla="*/ 152721 h 723299"/>
                  <a:gd name="connsiteX32" fmla="*/ 1846627 w 2142012"/>
                  <a:gd name="connsiteY32" fmla="*/ 145101 h 723299"/>
                  <a:gd name="connsiteX33" fmla="*/ 2029504 w 2142012"/>
                  <a:gd name="connsiteY33" fmla="*/ 147006 h 723299"/>
                  <a:gd name="connsiteX34" fmla="*/ 2079037 w 2142012"/>
                  <a:gd name="connsiteY34" fmla="*/ 158436 h 723299"/>
                  <a:gd name="connsiteX35" fmla="*/ 2105706 w 2142012"/>
                  <a:gd name="connsiteY35" fmla="*/ 183201 h 723299"/>
                  <a:gd name="connsiteX36" fmla="*/ 2136185 w 2142012"/>
                  <a:gd name="connsiteY36" fmla="*/ 187010 h 723299"/>
                  <a:gd name="connsiteX37" fmla="*/ 2069509 w 2142012"/>
                  <a:gd name="connsiteY37" fmla="*/ 255591 h 723299"/>
                  <a:gd name="connsiteX38" fmla="*/ 1909490 w 2142012"/>
                  <a:gd name="connsiteY38" fmla="*/ 253686 h 723299"/>
                  <a:gd name="connsiteX39" fmla="*/ 1859961 w 2142012"/>
                  <a:gd name="connsiteY39" fmla="*/ 318455 h 723299"/>
                  <a:gd name="connsiteX40" fmla="*/ 1863771 w 2142012"/>
                  <a:gd name="connsiteY40" fmla="*/ 341315 h 723299"/>
                  <a:gd name="connsiteX41" fmla="*/ 1806622 w 2142012"/>
                  <a:gd name="connsiteY41" fmla="*/ 329885 h 723299"/>
                  <a:gd name="connsiteX42" fmla="*/ 1787570 w 2142012"/>
                  <a:gd name="connsiteY42" fmla="*/ 352746 h 723299"/>
                  <a:gd name="connsiteX43" fmla="*/ 1755185 w 2142012"/>
                  <a:gd name="connsiteY43" fmla="*/ 350841 h 723299"/>
                  <a:gd name="connsiteX44" fmla="*/ 1680890 w 2142012"/>
                  <a:gd name="connsiteY44" fmla="*/ 413706 h 723299"/>
                  <a:gd name="connsiteX45" fmla="*/ 1498010 w 2142012"/>
                  <a:gd name="connsiteY45" fmla="*/ 470856 h 723299"/>
                  <a:gd name="connsiteX46" fmla="*/ 1433240 w 2142012"/>
                  <a:gd name="connsiteY46" fmla="*/ 474666 h 723299"/>
                  <a:gd name="connsiteX47" fmla="*/ 1200830 w 2142012"/>
                  <a:gd name="connsiteY47" fmla="*/ 543246 h 723299"/>
                  <a:gd name="connsiteX48" fmla="*/ 1181779 w 2142012"/>
                  <a:gd name="connsiteY48" fmla="*/ 569916 h 723299"/>
                  <a:gd name="connsiteX49" fmla="*/ 1145584 w 2142012"/>
                  <a:gd name="connsiteY49" fmla="*/ 554676 h 723299"/>
                  <a:gd name="connsiteX50" fmla="*/ 1052240 w 2142012"/>
                  <a:gd name="connsiteY50" fmla="*/ 630876 h 723299"/>
                  <a:gd name="connsiteX51" fmla="*/ 1027475 w 2142012"/>
                  <a:gd name="connsiteY51" fmla="*/ 646116 h 723299"/>
                  <a:gd name="connsiteX52" fmla="*/ 1000805 w 2142012"/>
                  <a:gd name="connsiteY52" fmla="*/ 547056 h 723299"/>
                  <a:gd name="connsiteX53" fmla="*/ 974134 w 2142012"/>
                  <a:gd name="connsiteY53" fmla="*/ 545151 h 723299"/>
                  <a:gd name="connsiteX54" fmla="*/ 901744 w 2142012"/>
                  <a:gd name="connsiteY54" fmla="*/ 600396 h 723299"/>
                  <a:gd name="connsiteX55" fmla="*/ 838880 w 2142012"/>
                  <a:gd name="connsiteY55" fmla="*/ 497526 h 723299"/>
                  <a:gd name="connsiteX56" fmla="*/ 840787 w 2142012"/>
                  <a:gd name="connsiteY56" fmla="*/ 529910 h 723299"/>
                  <a:gd name="connsiteX57" fmla="*/ 876982 w 2142012"/>
                  <a:gd name="connsiteY57" fmla="*/ 627066 h 723299"/>
                  <a:gd name="connsiteX58" fmla="*/ 791764 w 2142012"/>
                  <a:gd name="connsiteY58" fmla="*/ 588503 h 723299"/>
                  <a:gd name="connsiteX59" fmla="*/ 768905 w 2142012"/>
                  <a:gd name="connsiteY59" fmla="*/ 577074 h 723299"/>
                  <a:gd name="connsiteX60" fmla="*/ 744140 w 2142012"/>
                  <a:gd name="connsiteY60" fmla="*/ 592314 h 723299"/>
                  <a:gd name="connsiteX61" fmla="*/ 723185 w 2142012"/>
                  <a:gd name="connsiteY61" fmla="*/ 582789 h 723299"/>
                  <a:gd name="connsiteX62" fmla="*/ 698420 w 2142012"/>
                  <a:gd name="connsiteY62" fmla="*/ 605649 h 723299"/>
                  <a:gd name="connsiteX63" fmla="*/ 643175 w 2142012"/>
                  <a:gd name="connsiteY63" fmla="*/ 596124 h 723299"/>
                  <a:gd name="connsiteX64" fmla="*/ 572690 w 2142012"/>
                  <a:gd name="connsiteY64" fmla="*/ 634224 h 723299"/>
                  <a:gd name="connsiteX65" fmla="*/ 542210 w 2142012"/>
                  <a:gd name="connsiteY65" fmla="*/ 628509 h 723299"/>
                  <a:gd name="connsiteX66" fmla="*/ 519350 w 2142012"/>
                  <a:gd name="connsiteY66" fmla="*/ 647559 h 723299"/>
                  <a:gd name="connsiteX67" fmla="*/ 484554 w 2142012"/>
                  <a:gd name="connsiteY67" fmla="*/ 653736 h 723299"/>
                  <a:gd name="connsiteX68" fmla="*/ 414575 w 2142012"/>
                  <a:gd name="connsiteY68" fmla="*/ 693279 h 723299"/>
                  <a:gd name="connsiteX69" fmla="*/ 396924 w 2142012"/>
                  <a:gd name="connsiteY69" fmla="*/ 668976 h 723299"/>
                  <a:gd name="connsiteX70" fmla="*/ 351710 w 2142012"/>
                  <a:gd name="connsiteY70" fmla="*/ 641844 h 723299"/>
                  <a:gd name="connsiteX71" fmla="*/ 284529 w 2142012"/>
                  <a:gd name="connsiteY71" fmla="*/ 651831 h 723299"/>
                  <a:gd name="connsiteX72" fmla="*/ 229042 w 2142012"/>
                  <a:gd name="connsiteY72" fmla="*/ 640335 h 723299"/>
                  <a:gd name="connsiteX73" fmla="*/ 160648 w 2142012"/>
                  <a:gd name="connsiteY73" fmla="*/ 664624 h 723299"/>
                  <a:gd name="connsiteX74" fmla="*/ 130611 w 2142012"/>
                  <a:gd name="connsiteY74" fmla="*/ 644892 h 723299"/>
                  <a:gd name="connsiteX75" fmla="*/ 23453 w 2142012"/>
                  <a:gd name="connsiteY75" fmla="*/ 723299 h 723299"/>
                  <a:gd name="connsiteX76" fmla="*/ 0 w 2142012"/>
                  <a:gd name="connsiteY76" fmla="*/ 685658 h 723299"/>
                  <a:gd name="connsiteX77" fmla="*/ 66081 w 2142012"/>
                  <a:gd name="connsiteY77" fmla="*/ 258479 h 723299"/>
                  <a:gd name="connsiteX78" fmla="*/ 94621 w 2142012"/>
                  <a:gd name="connsiteY78" fmla="*/ 175039 h 723299"/>
                  <a:gd name="connsiteX79" fmla="*/ 92902 w 2142012"/>
                  <a:gd name="connsiteY79" fmla="*/ 152655 h 723299"/>
                  <a:gd name="connsiteX80" fmla="*/ 198802 w 2142012"/>
                  <a:gd name="connsiteY80" fmla="*/ 91713 h 723299"/>
                  <a:gd name="connsiteX81" fmla="*/ 359806 w 2142012"/>
                  <a:gd name="connsiteY81" fmla="*/ 130192 h 723299"/>
                  <a:gd name="connsiteX0" fmla="*/ 359806 w 2142012"/>
                  <a:gd name="connsiteY0" fmla="*/ 130192 h 723299"/>
                  <a:gd name="connsiteX1" fmla="*/ 372157 w 2142012"/>
                  <a:gd name="connsiteY1" fmla="*/ 143906 h 723299"/>
                  <a:gd name="connsiteX2" fmla="*/ 393620 w 2142012"/>
                  <a:gd name="connsiteY2" fmla="*/ 129398 h 723299"/>
                  <a:gd name="connsiteX3" fmla="*/ 412942 w 2142012"/>
                  <a:gd name="connsiteY3" fmla="*/ 151544 h 723299"/>
                  <a:gd name="connsiteX4" fmla="*/ 568966 w 2142012"/>
                  <a:gd name="connsiteY4" fmla="*/ 85345 h 723299"/>
                  <a:gd name="connsiteX5" fmla="*/ 606980 w 2142012"/>
                  <a:gd name="connsiteY5" fmla="*/ 45578 h 723299"/>
                  <a:gd name="connsiteX6" fmla="*/ 639365 w 2142012"/>
                  <a:gd name="connsiteY6" fmla="*/ 30338 h 723299"/>
                  <a:gd name="connsiteX7" fmla="*/ 680918 w 2142012"/>
                  <a:gd name="connsiteY7" fmla="*/ 44117 h 723299"/>
                  <a:gd name="connsiteX8" fmla="*/ 748071 w 2142012"/>
                  <a:gd name="connsiteY8" fmla="*/ 11430 h 723299"/>
                  <a:gd name="connsiteX9" fmla="*/ 775335 w 2142012"/>
                  <a:gd name="connsiteY9" fmla="*/ 9066 h 723299"/>
                  <a:gd name="connsiteX10" fmla="*/ 789263 w 2142012"/>
                  <a:gd name="connsiteY10" fmla="*/ 0 h 723299"/>
                  <a:gd name="connsiteX11" fmla="*/ 856416 w 2142012"/>
                  <a:gd name="connsiteY11" fmla="*/ 30782 h 723299"/>
                  <a:gd name="connsiteX12" fmla="*/ 899788 w 2142012"/>
                  <a:gd name="connsiteY12" fmla="*/ 20575 h 723299"/>
                  <a:gd name="connsiteX13" fmla="*/ 926272 w 2142012"/>
                  <a:gd name="connsiteY13" fmla="*/ 41054 h 723299"/>
                  <a:gd name="connsiteX14" fmla="*/ 976582 w 2142012"/>
                  <a:gd name="connsiteY14" fmla="*/ 8651 h 723299"/>
                  <a:gd name="connsiteX15" fmla="*/ 1055608 w 2142012"/>
                  <a:gd name="connsiteY15" fmla="*/ 84472 h 723299"/>
                  <a:gd name="connsiteX16" fmla="*/ 1073705 w 2142012"/>
                  <a:gd name="connsiteY16" fmla="*/ 137019 h 723299"/>
                  <a:gd name="connsiteX17" fmla="*/ 1128982 w 2142012"/>
                  <a:gd name="connsiteY17" fmla="*/ 158388 h 723299"/>
                  <a:gd name="connsiteX18" fmla="*/ 1177972 w 2142012"/>
                  <a:gd name="connsiteY18" fmla="*/ 213681 h 723299"/>
                  <a:gd name="connsiteX19" fmla="*/ 1202736 w 2142012"/>
                  <a:gd name="connsiteY19" fmla="*/ 217490 h 723299"/>
                  <a:gd name="connsiteX20" fmla="*/ 1326561 w 2142012"/>
                  <a:gd name="connsiteY20" fmla="*/ 192725 h 723299"/>
                  <a:gd name="connsiteX21" fmla="*/ 1404667 w 2142012"/>
                  <a:gd name="connsiteY21" fmla="*/ 158436 h 723299"/>
                  <a:gd name="connsiteX22" fmla="*/ 1452291 w 2142012"/>
                  <a:gd name="connsiteY22" fmla="*/ 164150 h 723299"/>
                  <a:gd name="connsiteX23" fmla="*/ 1465627 w 2142012"/>
                  <a:gd name="connsiteY23" fmla="*/ 143195 h 723299"/>
                  <a:gd name="connsiteX24" fmla="*/ 1528492 w 2142012"/>
                  <a:gd name="connsiteY24" fmla="*/ 156531 h 723299"/>
                  <a:gd name="connsiteX25" fmla="*/ 1574212 w 2142012"/>
                  <a:gd name="connsiteY25" fmla="*/ 129861 h 723299"/>
                  <a:gd name="connsiteX26" fmla="*/ 1602787 w 2142012"/>
                  <a:gd name="connsiteY26" fmla="*/ 152720 h 723299"/>
                  <a:gd name="connsiteX27" fmla="*/ 1694227 w 2142012"/>
                  <a:gd name="connsiteY27" fmla="*/ 156531 h 723299"/>
                  <a:gd name="connsiteX28" fmla="*/ 1709467 w 2142012"/>
                  <a:gd name="connsiteY28" fmla="*/ 167960 h 723299"/>
                  <a:gd name="connsiteX29" fmla="*/ 1724707 w 2142012"/>
                  <a:gd name="connsiteY29" fmla="*/ 158435 h 723299"/>
                  <a:gd name="connsiteX30" fmla="*/ 1804716 w 2142012"/>
                  <a:gd name="connsiteY30" fmla="*/ 147006 h 723299"/>
                  <a:gd name="connsiteX31" fmla="*/ 1831386 w 2142012"/>
                  <a:gd name="connsiteY31" fmla="*/ 152721 h 723299"/>
                  <a:gd name="connsiteX32" fmla="*/ 1846627 w 2142012"/>
                  <a:gd name="connsiteY32" fmla="*/ 145101 h 723299"/>
                  <a:gd name="connsiteX33" fmla="*/ 2029504 w 2142012"/>
                  <a:gd name="connsiteY33" fmla="*/ 147006 h 723299"/>
                  <a:gd name="connsiteX34" fmla="*/ 2079037 w 2142012"/>
                  <a:gd name="connsiteY34" fmla="*/ 158436 h 723299"/>
                  <a:gd name="connsiteX35" fmla="*/ 2105706 w 2142012"/>
                  <a:gd name="connsiteY35" fmla="*/ 183201 h 723299"/>
                  <a:gd name="connsiteX36" fmla="*/ 2136185 w 2142012"/>
                  <a:gd name="connsiteY36" fmla="*/ 179390 h 723299"/>
                  <a:gd name="connsiteX37" fmla="*/ 2069509 w 2142012"/>
                  <a:gd name="connsiteY37" fmla="*/ 255591 h 723299"/>
                  <a:gd name="connsiteX38" fmla="*/ 1909490 w 2142012"/>
                  <a:gd name="connsiteY38" fmla="*/ 253686 h 723299"/>
                  <a:gd name="connsiteX39" fmla="*/ 1859961 w 2142012"/>
                  <a:gd name="connsiteY39" fmla="*/ 318455 h 723299"/>
                  <a:gd name="connsiteX40" fmla="*/ 1863771 w 2142012"/>
                  <a:gd name="connsiteY40" fmla="*/ 341315 h 723299"/>
                  <a:gd name="connsiteX41" fmla="*/ 1806622 w 2142012"/>
                  <a:gd name="connsiteY41" fmla="*/ 329885 h 723299"/>
                  <a:gd name="connsiteX42" fmla="*/ 1787570 w 2142012"/>
                  <a:gd name="connsiteY42" fmla="*/ 352746 h 723299"/>
                  <a:gd name="connsiteX43" fmla="*/ 1755185 w 2142012"/>
                  <a:gd name="connsiteY43" fmla="*/ 350841 h 723299"/>
                  <a:gd name="connsiteX44" fmla="*/ 1680890 w 2142012"/>
                  <a:gd name="connsiteY44" fmla="*/ 413706 h 723299"/>
                  <a:gd name="connsiteX45" fmla="*/ 1498010 w 2142012"/>
                  <a:gd name="connsiteY45" fmla="*/ 470856 h 723299"/>
                  <a:gd name="connsiteX46" fmla="*/ 1433240 w 2142012"/>
                  <a:gd name="connsiteY46" fmla="*/ 474666 h 723299"/>
                  <a:gd name="connsiteX47" fmla="*/ 1200830 w 2142012"/>
                  <a:gd name="connsiteY47" fmla="*/ 543246 h 723299"/>
                  <a:gd name="connsiteX48" fmla="*/ 1181779 w 2142012"/>
                  <a:gd name="connsiteY48" fmla="*/ 569916 h 723299"/>
                  <a:gd name="connsiteX49" fmla="*/ 1145584 w 2142012"/>
                  <a:gd name="connsiteY49" fmla="*/ 554676 h 723299"/>
                  <a:gd name="connsiteX50" fmla="*/ 1052240 w 2142012"/>
                  <a:gd name="connsiteY50" fmla="*/ 630876 h 723299"/>
                  <a:gd name="connsiteX51" fmla="*/ 1027475 w 2142012"/>
                  <a:gd name="connsiteY51" fmla="*/ 646116 h 723299"/>
                  <a:gd name="connsiteX52" fmla="*/ 1000805 w 2142012"/>
                  <a:gd name="connsiteY52" fmla="*/ 547056 h 723299"/>
                  <a:gd name="connsiteX53" fmla="*/ 974134 w 2142012"/>
                  <a:gd name="connsiteY53" fmla="*/ 545151 h 723299"/>
                  <a:gd name="connsiteX54" fmla="*/ 901744 w 2142012"/>
                  <a:gd name="connsiteY54" fmla="*/ 600396 h 723299"/>
                  <a:gd name="connsiteX55" fmla="*/ 838880 w 2142012"/>
                  <a:gd name="connsiteY55" fmla="*/ 497526 h 723299"/>
                  <a:gd name="connsiteX56" fmla="*/ 840787 w 2142012"/>
                  <a:gd name="connsiteY56" fmla="*/ 529910 h 723299"/>
                  <a:gd name="connsiteX57" fmla="*/ 876982 w 2142012"/>
                  <a:gd name="connsiteY57" fmla="*/ 627066 h 723299"/>
                  <a:gd name="connsiteX58" fmla="*/ 791764 w 2142012"/>
                  <a:gd name="connsiteY58" fmla="*/ 588503 h 723299"/>
                  <a:gd name="connsiteX59" fmla="*/ 768905 w 2142012"/>
                  <a:gd name="connsiteY59" fmla="*/ 577074 h 723299"/>
                  <a:gd name="connsiteX60" fmla="*/ 744140 w 2142012"/>
                  <a:gd name="connsiteY60" fmla="*/ 592314 h 723299"/>
                  <a:gd name="connsiteX61" fmla="*/ 723185 w 2142012"/>
                  <a:gd name="connsiteY61" fmla="*/ 582789 h 723299"/>
                  <a:gd name="connsiteX62" fmla="*/ 698420 w 2142012"/>
                  <a:gd name="connsiteY62" fmla="*/ 605649 h 723299"/>
                  <a:gd name="connsiteX63" fmla="*/ 643175 w 2142012"/>
                  <a:gd name="connsiteY63" fmla="*/ 596124 h 723299"/>
                  <a:gd name="connsiteX64" fmla="*/ 572690 w 2142012"/>
                  <a:gd name="connsiteY64" fmla="*/ 634224 h 723299"/>
                  <a:gd name="connsiteX65" fmla="*/ 542210 w 2142012"/>
                  <a:gd name="connsiteY65" fmla="*/ 628509 h 723299"/>
                  <a:gd name="connsiteX66" fmla="*/ 519350 w 2142012"/>
                  <a:gd name="connsiteY66" fmla="*/ 647559 h 723299"/>
                  <a:gd name="connsiteX67" fmla="*/ 484554 w 2142012"/>
                  <a:gd name="connsiteY67" fmla="*/ 653736 h 723299"/>
                  <a:gd name="connsiteX68" fmla="*/ 414575 w 2142012"/>
                  <a:gd name="connsiteY68" fmla="*/ 693279 h 723299"/>
                  <a:gd name="connsiteX69" fmla="*/ 396924 w 2142012"/>
                  <a:gd name="connsiteY69" fmla="*/ 668976 h 723299"/>
                  <a:gd name="connsiteX70" fmla="*/ 351710 w 2142012"/>
                  <a:gd name="connsiteY70" fmla="*/ 641844 h 723299"/>
                  <a:gd name="connsiteX71" fmla="*/ 284529 w 2142012"/>
                  <a:gd name="connsiteY71" fmla="*/ 651831 h 723299"/>
                  <a:gd name="connsiteX72" fmla="*/ 229042 w 2142012"/>
                  <a:gd name="connsiteY72" fmla="*/ 640335 h 723299"/>
                  <a:gd name="connsiteX73" fmla="*/ 160648 w 2142012"/>
                  <a:gd name="connsiteY73" fmla="*/ 664624 h 723299"/>
                  <a:gd name="connsiteX74" fmla="*/ 130611 w 2142012"/>
                  <a:gd name="connsiteY74" fmla="*/ 644892 h 723299"/>
                  <a:gd name="connsiteX75" fmla="*/ 23453 w 2142012"/>
                  <a:gd name="connsiteY75" fmla="*/ 723299 h 723299"/>
                  <a:gd name="connsiteX76" fmla="*/ 0 w 2142012"/>
                  <a:gd name="connsiteY76" fmla="*/ 685658 h 723299"/>
                  <a:gd name="connsiteX77" fmla="*/ 66081 w 2142012"/>
                  <a:gd name="connsiteY77" fmla="*/ 258479 h 723299"/>
                  <a:gd name="connsiteX78" fmla="*/ 94621 w 2142012"/>
                  <a:gd name="connsiteY78" fmla="*/ 175039 h 723299"/>
                  <a:gd name="connsiteX79" fmla="*/ 92902 w 2142012"/>
                  <a:gd name="connsiteY79" fmla="*/ 152655 h 723299"/>
                  <a:gd name="connsiteX80" fmla="*/ 198802 w 2142012"/>
                  <a:gd name="connsiteY80" fmla="*/ 91713 h 723299"/>
                  <a:gd name="connsiteX81" fmla="*/ 359806 w 2142012"/>
                  <a:gd name="connsiteY81" fmla="*/ 130192 h 723299"/>
                  <a:gd name="connsiteX0" fmla="*/ 359806 w 2142012"/>
                  <a:gd name="connsiteY0" fmla="*/ 130192 h 723299"/>
                  <a:gd name="connsiteX1" fmla="*/ 372157 w 2142012"/>
                  <a:gd name="connsiteY1" fmla="*/ 143906 h 723299"/>
                  <a:gd name="connsiteX2" fmla="*/ 393620 w 2142012"/>
                  <a:gd name="connsiteY2" fmla="*/ 129398 h 723299"/>
                  <a:gd name="connsiteX3" fmla="*/ 412942 w 2142012"/>
                  <a:gd name="connsiteY3" fmla="*/ 151544 h 723299"/>
                  <a:gd name="connsiteX4" fmla="*/ 568966 w 2142012"/>
                  <a:gd name="connsiteY4" fmla="*/ 85345 h 723299"/>
                  <a:gd name="connsiteX5" fmla="*/ 606980 w 2142012"/>
                  <a:gd name="connsiteY5" fmla="*/ 45578 h 723299"/>
                  <a:gd name="connsiteX6" fmla="*/ 639365 w 2142012"/>
                  <a:gd name="connsiteY6" fmla="*/ 30338 h 723299"/>
                  <a:gd name="connsiteX7" fmla="*/ 680918 w 2142012"/>
                  <a:gd name="connsiteY7" fmla="*/ 44117 h 723299"/>
                  <a:gd name="connsiteX8" fmla="*/ 748071 w 2142012"/>
                  <a:gd name="connsiteY8" fmla="*/ 11430 h 723299"/>
                  <a:gd name="connsiteX9" fmla="*/ 775335 w 2142012"/>
                  <a:gd name="connsiteY9" fmla="*/ 9066 h 723299"/>
                  <a:gd name="connsiteX10" fmla="*/ 789263 w 2142012"/>
                  <a:gd name="connsiteY10" fmla="*/ 0 h 723299"/>
                  <a:gd name="connsiteX11" fmla="*/ 856416 w 2142012"/>
                  <a:gd name="connsiteY11" fmla="*/ 30782 h 723299"/>
                  <a:gd name="connsiteX12" fmla="*/ 899788 w 2142012"/>
                  <a:gd name="connsiteY12" fmla="*/ 20575 h 723299"/>
                  <a:gd name="connsiteX13" fmla="*/ 926272 w 2142012"/>
                  <a:gd name="connsiteY13" fmla="*/ 41054 h 723299"/>
                  <a:gd name="connsiteX14" fmla="*/ 976582 w 2142012"/>
                  <a:gd name="connsiteY14" fmla="*/ 8651 h 723299"/>
                  <a:gd name="connsiteX15" fmla="*/ 1055608 w 2142012"/>
                  <a:gd name="connsiteY15" fmla="*/ 84472 h 723299"/>
                  <a:gd name="connsiteX16" fmla="*/ 1073705 w 2142012"/>
                  <a:gd name="connsiteY16" fmla="*/ 137019 h 723299"/>
                  <a:gd name="connsiteX17" fmla="*/ 1128982 w 2142012"/>
                  <a:gd name="connsiteY17" fmla="*/ 158388 h 723299"/>
                  <a:gd name="connsiteX18" fmla="*/ 1177972 w 2142012"/>
                  <a:gd name="connsiteY18" fmla="*/ 213681 h 723299"/>
                  <a:gd name="connsiteX19" fmla="*/ 1202736 w 2142012"/>
                  <a:gd name="connsiteY19" fmla="*/ 217490 h 723299"/>
                  <a:gd name="connsiteX20" fmla="*/ 1326561 w 2142012"/>
                  <a:gd name="connsiteY20" fmla="*/ 192725 h 723299"/>
                  <a:gd name="connsiteX21" fmla="*/ 1404667 w 2142012"/>
                  <a:gd name="connsiteY21" fmla="*/ 158436 h 723299"/>
                  <a:gd name="connsiteX22" fmla="*/ 1452291 w 2142012"/>
                  <a:gd name="connsiteY22" fmla="*/ 164150 h 723299"/>
                  <a:gd name="connsiteX23" fmla="*/ 1465627 w 2142012"/>
                  <a:gd name="connsiteY23" fmla="*/ 143195 h 723299"/>
                  <a:gd name="connsiteX24" fmla="*/ 1528492 w 2142012"/>
                  <a:gd name="connsiteY24" fmla="*/ 156531 h 723299"/>
                  <a:gd name="connsiteX25" fmla="*/ 1574212 w 2142012"/>
                  <a:gd name="connsiteY25" fmla="*/ 129861 h 723299"/>
                  <a:gd name="connsiteX26" fmla="*/ 1602787 w 2142012"/>
                  <a:gd name="connsiteY26" fmla="*/ 152720 h 723299"/>
                  <a:gd name="connsiteX27" fmla="*/ 1694227 w 2142012"/>
                  <a:gd name="connsiteY27" fmla="*/ 156531 h 723299"/>
                  <a:gd name="connsiteX28" fmla="*/ 1709467 w 2142012"/>
                  <a:gd name="connsiteY28" fmla="*/ 167960 h 723299"/>
                  <a:gd name="connsiteX29" fmla="*/ 1724707 w 2142012"/>
                  <a:gd name="connsiteY29" fmla="*/ 158435 h 723299"/>
                  <a:gd name="connsiteX30" fmla="*/ 1804716 w 2142012"/>
                  <a:gd name="connsiteY30" fmla="*/ 147006 h 723299"/>
                  <a:gd name="connsiteX31" fmla="*/ 1831386 w 2142012"/>
                  <a:gd name="connsiteY31" fmla="*/ 152721 h 723299"/>
                  <a:gd name="connsiteX32" fmla="*/ 1846627 w 2142012"/>
                  <a:gd name="connsiteY32" fmla="*/ 145101 h 723299"/>
                  <a:gd name="connsiteX33" fmla="*/ 2029504 w 2142012"/>
                  <a:gd name="connsiteY33" fmla="*/ 147006 h 723299"/>
                  <a:gd name="connsiteX34" fmla="*/ 2079037 w 2142012"/>
                  <a:gd name="connsiteY34" fmla="*/ 158436 h 723299"/>
                  <a:gd name="connsiteX35" fmla="*/ 2107611 w 2142012"/>
                  <a:gd name="connsiteY35" fmla="*/ 177486 h 723299"/>
                  <a:gd name="connsiteX36" fmla="*/ 2136185 w 2142012"/>
                  <a:gd name="connsiteY36" fmla="*/ 179390 h 723299"/>
                  <a:gd name="connsiteX37" fmla="*/ 2069509 w 2142012"/>
                  <a:gd name="connsiteY37" fmla="*/ 255591 h 723299"/>
                  <a:gd name="connsiteX38" fmla="*/ 1909490 w 2142012"/>
                  <a:gd name="connsiteY38" fmla="*/ 253686 h 723299"/>
                  <a:gd name="connsiteX39" fmla="*/ 1859961 w 2142012"/>
                  <a:gd name="connsiteY39" fmla="*/ 318455 h 723299"/>
                  <a:gd name="connsiteX40" fmla="*/ 1863771 w 2142012"/>
                  <a:gd name="connsiteY40" fmla="*/ 341315 h 723299"/>
                  <a:gd name="connsiteX41" fmla="*/ 1806622 w 2142012"/>
                  <a:gd name="connsiteY41" fmla="*/ 329885 h 723299"/>
                  <a:gd name="connsiteX42" fmla="*/ 1787570 w 2142012"/>
                  <a:gd name="connsiteY42" fmla="*/ 352746 h 723299"/>
                  <a:gd name="connsiteX43" fmla="*/ 1755185 w 2142012"/>
                  <a:gd name="connsiteY43" fmla="*/ 350841 h 723299"/>
                  <a:gd name="connsiteX44" fmla="*/ 1680890 w 2142012"/>
                  <a:gd name="connsiteY44" fmla="*/ 413706 h 723299"/>
                  <a:gd name="connsiteX45" fmla="*/ 1498010 w 2142012"/>
                  <a:gd name="connsiteY45" fmla="*/ 470856 h 723299"/>
                  <a:gd name="connsiteX46" fmla="*/ 1433240 w 2142012"/>
                  <a:gd name="connsiteY46" fmla="*/ 474666 h 723299"/>
                  <a:gd name="connsiteX47" fmla="*/ 1200830 w 2142012"/>
                  <a:gd name="connsiteY47" fmla="*/ 543246 h 723299"/>
                  <a:gd name="connsiteX48" fmla="*/ 1181779 w 2142012"/>
                  <a:gd name="connsiteY48" fmla="*/ 569916 h 723299"/>
                  <a:gd name="connsiteX49" fmla="*/ 1145584 w 2142012"/>
                  <a:gd name="connsiteY49" fmla="*/ 554676 h 723299"/>
                  <a:gd name="connsiteX50" fmla="*/ 1052240 w 2142012"/>
                  <a:gd name="connsiteY50" fmla="*/ 630876 h 723299"/>
                  <a:gd name="connsiteX51" fmla="*/ 1027475 w 2142012"/>
                  <a:gd name="connsiteY51" fmla="*/ 646116 h 723299"/>
                  <a:gd name="connsiteX52" fmla="*/ 1000805 w 2142012"/>
                  <a:gd name="connsiteY52" fmla="*/ 547056 h 723299"/>
                  <a:gd name="connsiteX53" fmla="*/ 974134 w 2142012"/>
                  <a:gd name="connsiteY53" fmla="*/ 545151 h 723299"/>
                  <a:gd name="connsiteX54" fmla="*/ 901744 w 2142012"/>
                  <a:gd name="connsiteY54" fmla="*/ 600396 h 723299"/>
                  <a:gd name="connsiteX55" fmla="*/ 838880 w 2142012"/>
                  <a:gd name="connsiteY55" fmla="*/ 497526 h 723299"/>
                  <a:gd name="connsiteX56" fmla="*/ 840787 w 2142012"/>
                  <a:gd name="connsiteY56" fmla="*/ 529910 h 723299"/>
                  <a:gd name="connsiteX57" fmla="*/ 876982 w 2142012"/>
                  <a:gd name="connsiteY57" fmla="*/ 627066 h 723299"/>
                  <a:gd name="connsiteX58" fmla="*/ 791764 w 2142012"/>
                  <a:gd name="connsiteY58" fmla="*/ 588503 h 723299"/>
                  <a:gd name="connsiteX59" fmla="*/ 768905 w 2142012"/>
                  <a:gd name="connsiteY59" fmla="*/ 577074 h 723299"/>
                  <a:gd name="connsiteX60" fmla="*/ 744140 w 2142012"/>
                  <a:gd name="connsiteY60" fmla="*/ 592314 h 723299"/>
                  <a:gd name="connsiteX61" fmla="*/ 723185 w 2142012"/>
                  <a:gd name="connsiteY61" fmla="*/ 582789 h 723299"/>
                  <a:gd name="connsiteX62" fmla="*/ 698420 w 2142012"/>
                  <a:gd name="connsiteY62" fmla="*/ 605649 h 723299"/>
                  <a:gd name="connsiteX63" fmla="*/ 643175 w 2142012"/>
                  <a:gd name="connsiteY63" fmla="*/ 596124 h 723299"/>
                  <a:gd name="connsiteX64" fmla="*/ 572690 w 2142012"/>
                  <a:gd name="connsiteY64" fmla="*/ 634224 h 723299"/>
                  <a:gd name="connsiteX65" fmla="*/ 542210 w 2142012"/>
                  <a:gd name="connsiteY65" fmla="*/ 628509 h 723299"/>
                  <a:gd name="connsiteX66" fmla="*/ 519350 w 2142012"/>
                  <a:gd name="connsiteY66" fmla="*/ 647559 h 723299"/>
                  <a:gd name="connsiteX67" fmla="*/ 484554 w 2142012"/>
                  <a:gd name="connsiteY67" fmla="*/ 653736 h 723299"/>
                  <a:gd name="connsiteX68" fmla="*/ 414575 w 2142012"/>
                  <a:gd name="connsiteY68" fmla="*/ 693279 h 723299"/>
                  <a:gd name="connsiteX69" fmla="*/ 396924 w 2142012"/>
                  <a:gd name="connsiteY69" fmla="*/ 668976 h 723299"/>
                  <a:gd name="connsiteX70" fmla="*/ 351710 w 2142012"/>
                  <a:gd name="connsiteY70" fmla="*/ 641844 h 723299"/>
                  <a:gd name="connsiteX71" fmla="*/ 284529 w 2142012"/>
                  <a:gd name="connsiteY71" fmla="*/ 651831 h 723299"/>
                  <a:gd name="connsiteX72" fmla="*/ 229042 w 2142012"/>
                  <a:gd name="connsiteY72" fmla="*/ 640335 h 723299"/>
                  <a:gd name="connsiteX73" fmla="*/ 160648 w 2142012"/>
                  <a:gd name="connsiteY73" fmla="*/ 664624 h 723299"/>
                  <a:gd name="connsiteX74" fmla="*/ 130611 w 2142012"/>
                  <a:gd name="connsiteY74" fmla="*/ 644892 h 723299"/>
                  <a:gd name="connsiteX75" fmla="*/ 23453 w 2142012"/>
                  <a:gd name="connsiteY75" fmla="*/ 723299 h 723299"/>
                  <a:gd name="connsiteX76" fmla="*/ 0 w 2142012"/>
                  <a:gd name="connsiteY76" fmla="*/ 685658 h 723299"/>
                  <a:gd name="connsiteX77" fmla="*/ 66081 w 2142012"/>
                  <a:gd name="connsiteY77" fmla="*/ 258479 h 723299"/>
                  <a:gd name="connsiteX78" fmla="*/ 94621 w 2142012"/>
                  <a:gd name="connsiteY78" fmla="*/ 175039 h 723299"/>
                  <a:gd name="connsiteX79" fmla="*/ 92902 w 2142012"/>
                  <a:gd name="connsiteY79" fmla="*/ 152655 h 723299"/>
                  <a:gd name="connsiteX80" fmla="*/ 198802 w 2142012"/>
                  <a:gd name="connsiteY80" fmla="*/ 91713 h 723299"/>
                  <a:gd name="connsiteX81" fmla="*/ 359806 w 2142012"/>
                  <a:gd name="connsiteY81" fmla="*/ 130192 h 7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42012" h="723299">
                    <a:moveTo>
                      <a:pt x="359806" y="130192"/>
                    </a:moveTo>
                    <a:lnTo>
                      <a:pt x="372157" y="143906"/>
                    </a:lnTo>
                    <a:cubicBezTo>
                      <a:pt x="379311" y="139070"/>
                      <a:pt x="386823" y="128125"/>
                      <a:pt x="393620" y="129398"/>
                    </a:cubicBezTo>
                    <a:cubicBezTo>
                      <a:pt x="400417" y="130671"/>
                      <a:pt x="408483" y="157616"/>
                      <a:pt x="412942" y="151544"/>
                    </a:cubicBezTo>
                    <a:cubicBezTo>
                      <a:pt x="467884" y="149282"/>
                      <a:pt x="553136" y="90941"/>
                      <a:pt x="568966" y="85345"/>
                    </a:cubicBezTo>
                    <a:cubicBezTo>
                      <a:pt x="574953" y="81654"/>
                      <a:pt x="599374" y="43633"/>
                      <a:pt x="606980" y="45578"/>
                    </a:cubicBezTo>
                    <a:cubicBezTo>
                      <a:pt x="617775" y="40498"/>
                      <a:pt x="627042" y="30582"/>
                      <a:pt x="639365" y="30338"/>
                    </a:cubicBezTo>
                    <a:cubicBezTo>
                      <a:pt x="651688" y="30094"/>
                      <a:pt x="662800" y="47268"/>
                      <a:pt x="680918" y="44117"/>
                    </a:cubicBezTo>
                    <a:lnTo>
                      <a:pt x="748071" y="11430"/>
                    </a:lnTo>
                    <a:lnTo>
                      <a:pt x="775335" y="9066"/>
                    </a:lnTo>
                    <a:lnTo>
                      <a:pt x="789263" y="0"/>
                    </a:lnTo>
                    <a:lnTo>
                      <a:pt x="856416" y="30782"/>
                    </a:lnTo>
                    <a:lnTo>
                      <a:pt x="899788" y="20575"/>
                    </a:lnTo>
                    <a:lnTo>
                      <a:pt x="926272" y="41054"/>
                    </a:lnTo>
                    <a:lnTo>
                      <a:pt x="976582" y="8651"/>
                    </a:lnTo>
                    <a:lnTo>
                      <a:pt x="1055608" y="84472"/>
                    </a:lnTo>
                    <a:cubicBezTo>
                      <a:pt x="1048305" y="88018"/>
                      <a:pt x="1081008" y="133473"/>
                      <a:pt x="1073705" y="137019"/>
                    </a:cubicBezTo>
                    <a:lnTo>
                      <a:pt x="1128982" y="158388"/>
                    </a:lnTo>
                    <a:lnTo>
                      <a:pt x="1177972" y="213681"/>
                    </a:lnTo>
                    <a:cubicBezTo>
                      <a:pt x="1213759" y="237501"/>
                      <a:pt x="1149396" y="188598"/>
                      <a:pt x="1202736" y="217490"/>
                    </a:cubicBezTo>
                    <a:cubicBezTo>
                      <a:pt x="1237026" y="265432"/>
                      <a:pt x="1317988" y="252415"/>
                      <a:pt x="1326561" y="192725"/>
                    </a:cubicBezTo>
                    <a:cubicBezTo>
                      <a:pt x="1365614" y="192090"/>
                      <a:pt x="1414510" y="201934"/>
                      <a:pt x="1404667" y="158436"/>
                    </a:cubicBezTo>
                    <a:lnTo>
                      <a:pt x="1452291" y="164150"/>
                    </a:lnTo>
                    <a:lnTo>
                      <a:pt x="1465627" y="143195"/>
                    </a:lnTo>
                    <a:lnTo>
                      <a:pt x="1528492" y="156531"/>
                    </a:lnTo>
                    <a:lnTo>
                      <a:pt x="1574212" y="129861"/>
                    </a:lnTo>
                    <a:lnTo>
                      <a:pt x="1602787" y="152720"/>
                    </a:lnTo>
                    <a:lnTo>
                      <a:pt x="1694227" y="156531"/>
                    </a:lnTo>
                    <a:lnTo>
                      <a:pt x="1709467" y="167960"/>
                    </a:lnTo>
                    <a:lnTo>
                      <a:pt x="1724707" y="158435"/>
                    </a:lnTo>
                    <a:cubicBezTo>
                      <a:pt x="1776777" y="176215"/>
                      <a:pt x="1775506" y="168596"/>
                      <a:pt x="1804716" y="147006"/>
                    </a:cubicBezTo>
                    <a:lnTo>
                      <a:pt x="1831386" y="152721"/>
                    </a:lnTo>
                    <a:lnTo>
                      <a:pt x="1846627" y="145101"/>
                    </a:lnTo>
                    <a:cubicBezTo>
                      <a:pt x="1844087" y="173676"/>
                      <a:pt x="1976799" y="209554"/>
                      <a:pt x="2029504" y="147006"/>
                    </a:cubicBezTo>
                    <a:cubicBezTo>
                      <a:pt x="2063159" y="158754"/>
                      <a:pt x="2032999" y="153356"/>
                      <a:pt x="2079037" y="158436"/>
                    </a:cubicBezTo>
                    <a:lnTo>
                      <a:pt x="2107611" y="177486"/>
                    </a:lnTo>
                    <a:lnTo>
                      <a:pt x="2136185" y="179390"/>
                    </a:lnTo>
                    <a:cubicBezTo>
                      <a:pt x="2154600" y="199393"/>
                      <a:pt x="2128564" y="215903"/>
                      <a:pt x="2069509" y="255591"/>
                    </a:cubicBezTo>
                    <a:lnTo>
                      <a:pt x="1909490" y="253686"/>
                    </a:lnTo>
                    <a:lnTo>
                      <a:pt x="1859961" y="318455"/>
                    </a:lnTo>
                    <a:lnTo>
                      <a:pt x="1863771" y="341315"/>
                    </a:lnTo>
                    <a:lnTo>
                      <a:pt x="1806622" y="329885"/>
                    </a:lnTo>
                    <a:lnTo>
                      <a:pt x="1787570" y="352746"/>
                    </a:lnTo>
                    <a:lnTo>
                      <a:pt x="1755185" y="350841"/>
                    </a:lnTo>
                    <a:lnTo>
                      <a:pt x="1680890" y="413706"/>
                    </a:lnTo>
                    <a:cubicBezTo>
                      <a:pt x="1638980" y="403864"/>
                      <a:pt x="1537380" y="456886"/>
                      <a:pt x="1498010" y="470856"/>
                    </a:cubicBezTo>
                    <a:lnTo>
                      <a:pt x="1433240" y="474666"/>
                    </a:lnTo>
                    <a:cubicBezTo>
                      <a:pt x="1362755" y="528324"/>
                      <a:pt x="1240835" y="542929"/>
                      <a:pt x="1200830" y="543246"/>
                    </a:cubicBezTo>
                    <a:lnTo>
                      <a:pt x="1181779" y="569916"/>
                    </a:lnTo>
                    <a:lnTo>
                      <a:pt x="1145584" y="554676"/>
                    </a:lnTo>
                    <a:cubicBezTo>
                      <a:pt x="1022712" y="566741"/>
                      <a:pt x="1019855" y="586426"/>
                      <a:pt x="1052240" y="630876"/>
                    </a:cubicBezTo>
                    <a:lnTo>
                      <a:pt x="1027475" y="646116"/>
                    </a:lnTo>
                    <a:lnTo>
                      <a:pt x="1000805" y="547056"/>
                    </a:lnTo>
                    <a:lnTo>
                      <a:pt x="974134" y="545151"/>
                    </a:lnTo>
                    <a:lnTo>
                      <a:pt x="901744" y="600396"/>
                    </a:lnTo>
                    <a:lnTo>
                      <a:pt x="838880" y="497526"/>
                    </a:lnTo>
                    <a:lnTo>
                      <a:pt x="840787" y="529910"/>
                    </a:lnTo>
                    <a:cubicBezTo>
                      <a:pt x="851582" y="557533"/>
                      <a:pt x="915950" y="608093"/>
                      <a:pt x="876982" y="627066"/>
                    </a:cubicBezTo>
                    <a:lnTo>
                      <a:pt x="791764" y="588503"/>
                    </a:lnTo>
                    <a:cubicBezTo>
                      <a:pt x="758744" y="590408"/>
                      <a:pt x="801925" y="575169"/>
                      <a:pt x="768905" y="577074"/>
                    </a:cubicBezTo>
                    <a:cubicBezTo>
                      <a:pt x="755570" y="577074"/>
                      <a:pt x="757475" y="592314"/>
                      <a:pt x="744140" y="592314"/>
                    </a:cubicBezTo>
                    <a:lnTo>
                      <a:pt x="723185" y="582789"/>
                    </a:lnTo>
                    <a:cubicBezTo>
                      <a:pt x="715565" y="582472"/>
                      <a:pt x="703500" y="607236"/>
                      <a:pt x="698420" y="605649"/>
                    </a:cubicBezTo>
                    <a:cubicBezTo>
                      <a:pt x="693340" y="604062"/>
                      <a:pt x="650478" y="596759"/>
                      <a:pt x="643175" y="596124"/>
                    </a:cubicBezTo>
                    <a:cubicBezTo>
                      <a:pt x="634285" y="595807"/>
                      <a:pt x="579993" y="632319"/>
                      <a:pt x="572690" y="634224"/>
                    </a:cubicBezTo>
                    <a:cubicBezTo>
                      <a:pt x="565387" y="636129"/>
                      <a:pt x="552052" y="628509"/>
                      <a:pt x="542210" y="628509"/>
                    </a:cubicBezTo>
                    <a:cubicBezTo>
                      <a:pt x="528240" y="628826"/>
                      <a:pt x="529192" y="649781"/>
                      <a:pt x="519350" y="647559"/>
                    </a:cubicBezTo>
                    <a:lnTo>
                      <a:pt x="484554" y="653736"/>
                    </a:lnTo>
                    <a:cubicBezTo>
                      <a:pt x="418514" y="694694"/>
                      <a:pt x="424417" y="687564"/>
                      <a:pt x="414575" y="693279"/>
                    </a:cubicBezTo>
                    <a:cubicBezTo>
                      <a:pt x="403611" y="685178"/>
                      <a:pt x="407888" y="677077"/>
                      <a:pt x="396924" y="668976"/>
                    </a:cubicBezTo>
                    <a:lnTo>
                      <a:pt x="351710" y="641844"/>
                    </a:lnTo>
                    <a:cubicBezTo>
                      <a:pt x="329951" y="641363"/>
                      <a:pt x="306288" y="652312"/>
                      <a:pt x="284529" y="651831"/>
                    </a:cubicBezTo>
                    <a:lnTo>
                      <a:pt x="229042" y="640335"/>
                    </a:lnTo>
                    <a:lnTo>
                      <a:pt x="160648" y="664624"/>
                    </a:lnTo>
                    <a:lnTo>
                      <a:pt x="130611" y="644892"/>
                    </a:lnTo>
                    <a:lnTo>
                      <a:pt x="23453" y="723299"/>
                    </a:lnTo>
                    <a:lnTo>
                      <a:pt x="0" y="685658"/>
                    </a:lnTo>
                    <a:cubicBezTo>
                      <a:pt x="163315" y="524368"/>
                      <a:pt x="150006" y="479790"/>
                      <a:pt x="66081" y="258479"/>
                    </a:cubicBezTo>
                    <a:lnTo>
                      <a:pt x="94621" y="175039"/>
                    </a:lnTo>
                    <a:lnTo>
                      <a:pt x="92902" y="152655"/>
                    </a:lnTo>
                    <a:lnTo>
                      <a:pt x="198802" y="91713"/>
                    </a:lnTo>
                    <a:cubicBezTo>
                      <a:pt x="245191" y="110829"/>
                      <a:pt x="297259" y="148798"/>
                      <a:pt x="359806" y="130192"/>
                    </a:cubicBez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4" name="6-Point Star 8">
                <a:extLst>
                  <a:ext uri="{FF2B5EF4-FFF2-40B4-BE49-F238E27FC236}">
                    <a16:creationId xmlns:a16="http://schemas.microsoft.com/office/drawing/2014/main" xmlns="" id="{97202C32-603D-43CF-8070-8F8C67ED84E2}"/>
                  </a:ext>
                </a:extLst>
              </p:cNvPr>
              <p:cNvSpPr/>
              <p:nvPr/>
            </p:nvSpPr>
            <p:spPr>
              <a:xfrm>
                <a:off x="2462530" y="2388868"/>
                <a:ext cx="1177924" cy="464821"/>
              </a:xfrm>
              <a:custGeom>
                <a:avLst/>
                <a:gdLst>
                  <a:gd name="connsiteX0" fmla="*/ 0 w 533400"/>
                  <a:gd name="connsiteY0" fmla="*/ 114300 h 457200"/>
                  <a:gd name="connsiteX1" fmla="*/ 177799 w 533400"/>
                  <a:gd name="connsiteY1" fmla="*/ 114298 h 457200"/>
                  <a:gd name="connsiteX2" fmla="*/ 266700 w 533400"/>
                  <a:gd name="connsiteY2" fmla="*/ 0 h 457200"/>
                  <a:gd name="connsiteX3" fmla="*/ 355601 w 533400"/>
                  <a:gd name="connsiteY3" fmla="*/ 114298 h 457200"/>
                  <a:gd name="connsiteX4" fmla="*/ 533400 w 533400"/>
                  <a:gd name="connsiteY4" fmla="*/ 114300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114300 h 457200"/>
                  <a:gd name="connsiteX1" fmla="*/ 177799 w 533400"/>
                  <a:gd name="connsiteY1" fmla="*/ 114298 h 457200"/>
                  <a:gd name="connsiteX2" fmla="*/ 266700 w 533400"/>
                  <a:gd name="connsiteY2" fmla="*/ 0 h 457200"/>
                  <a:gd name="connsiteX3" fmla="*/ 355601 w 533400"/>
                  <a:gd name="connsiteY3" fmla="*/ 114298 h 457200"/>
                  <a:gd name="connsiteX4" fmla="*/ 506730 w 533400"/>
                  <a:gd name="connsiteY4" fmla="*/ 135255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114300 h 457200"/>
                  <a:gd name="connsiteX1" fmla="*/ 177799 w 533400"/>
                  <a:gd name="connsiteY1" fmla="*/ 114298 h 457200"/>
                  <a:gd name="connsiteX2" fmla="*/ 266700 w 533400"/>
                  <a:gd name="connsiteY2" fmla="*/ 0 h 457200"/>
                  <a:gd name="connsiteX3" fmla="*/ 429896 w 533400"/>
                  <a:gd name="connsiteY3" fmla="*/ 133348 h 457200"/>
                  <a:gd name="connsiteX4" fmla="*/ 506730 w 533400"/>
                  <a:gd name="connsiteY4" fmla="*/ 135255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7620 h 350520"/>
                  <a:gd name="connsiteX1" fmla="*/ 177799 w 533400"/>
                  <a:gd name="connsiteY1" fmla="*/ 7618 h 350520"/>
                  <a:gd name="connsiteX2" fmla="*/ 438150 w 533400"/>
                  <a:gd name="connsiteY2" fmla="*/ 0 h 350520"/>
                  <a:gd name="connsiteX3" fmla="*/ 429896 w 533400"/>
                  <a:gd name="connsiteY3" fmla="*/ 26668 h 350520"/>
                  <a:gd name="connsiteX4" fmla="*/ 506730 w 533400"/>
                  <a:gd name="connsiteY4" fmla="*/ 28575 h 350520"/>
                  <a:gd name="connsiteX5" fmla="*/ 444503 w 533400"/>
                  <a:gd name="connsiteY5" fmla="*/ 121920 h 350520"/>
                  <a:gd name="connsiteX6" fmla="*/ 533400 w 533400"/>
                  <a:gd name="connsiteY6" fmla="*/ 236220 h 350520"/>
                  <a:gd name="connsiteX7" fmla="*/ 355601 w 533400"/>
                  <a:gd name="connsiteY7" fmla="*/ 236222 h 350520"/>
                  <a:gd name="connsiteX8" fmla="*/ 266700 w 533400"/>
                  <a:gd name="connsiteY8" fmla="*/ 350520 h 350520"/>
                  <a:gd name="connsiteX9" fmla="*/ 177799 w 533400"/>
                  <a:gd name="connsiteY9" fmla="*/ 236222 h 350520"/>
                  <a:gd name="connsiteX10" fmla="*/ 0 w 533400"/>
                  <a:gd name="connsiteY10" fmla="*/ 236220 h 350520"/>
                  <a:gd name="connsiteX11" fmla="*/ 88897 w 533400"/>
                  <a:gd name="connsiteY11" fmla="*/ 121920 h 350520"/>
                  <a:gd name="connsiteX12" fmla="*/ 0 w 533400"/>
                  <a:gd name="connsiteY12" fmla="*/ 7620 h 350520"/>
                  <a:gd name="connsiteX0" fmla="*/ 106046 w 639446"/>
                  <a:gd name="connsiteY0" fmla="*/ 318137 h 661037"/>
                  <a:gd name="connsiteX1" fmla="*/ 0 w 639446"/>
                  <a:gd name="connsiteY1" fmla="*/ 0 h 661037"/>
                  <a:gd name="connsiteX2" fmla="*/ 544196 w 639446"/>
                  <a:gd name="connsiteY2" fmla="*/ 310517 h 661037"/>
                  <a:gd name="connsiteX3" fmla="*/ 535942 w 639446"/>
                  <a:gd name="connsiteY3" fmla="*/ 337185 h 661037"/>
                  <a:gd name="connsiteX4" fmla="*/ 612776 w 639446"/>
                  <a:gd name="connsiteY4" fmla="*/ 339092 h 661037"/>
                  <a:gd name="connsiteX5" fmla="*/ 550549 w 639446"/>
                  <a:gd name="connsiteY5" fmla="*/ 432437 h 661037"/>
                  <a:gd name="connsiteX6" fmla="*/ 639446 w 639446"/>
                  <a:gd name="connsiteY6" fmla="*/ 546737 h 661037"/>
                  <a:gd name="connsiteX7" fmla="*/ 461647 w 639446"/>
                  <a:gd name="connsiteY7" fmla="*/ 546739 h 661037"/>
                  <a:gd name="connsiteX8" fmla="*/ 372746 w 639446"/>
                  <a:gd name="connsiteY8" fmla="*/ 661037 h 661037"/>
                  <a:gd name="connsiteX9" fmla="*/ 283845 w 639446"/>
                  <a:gd name="connsiteY9" fmla="*/ 546739 h 661037"/>
                  <a:gd name="connsiteX10" fmla="*/ 106046 w 639446"/>
                  <a:gd name="connsiteY10" fmla="*/ 546737 h 661037"/>
                  <a:gd name="connsiteX11" fmla="*/ 194943 w 639446"/>
                  <a:gd name="connsiteY11" fmla="*/ 432437 h 661037"/>
                  <a:gd name="connsiteX12" fmla="*/ 106046 w 639446"/>
                  <a:gd name="connsiteY12" fmla="*/ 318137 h 661037"/>
                  <a:gd name="connsiteX0" fmla="*/ 106046 w 639446"/>
                  <a:gd name="connsiteY0" fmla="*/ 318141 h 661041"/>
                  <a:gd name="connsiteX1" fmla="*/ 0 w 639446"/>
                  <a:gd name="connsiteY1" fmla="*/ 4 h 661041"/>
                  <a:gd name="connsiteX2" fmla="*/ 544196 w 639446"/>
                  <a:gd name="connsiteY2" fmla="*/ 310521 h 661041"/>
                  <a:gd name="connsiteX3" fmla="*/ 535942 w 639446"/>
                  <a:gd name="connsiteY3" fmla="*/ 337189 h 661041"/>
                  <a:gd name="connsiteX4" fmla="*/ 612776 w 639446"/>
                  <a:gd name="connsiteY4" fmla="*/ 339096 h 661041"/>
                  <a:gd name="connsiteX5" fmla="*/ 550549 w 639446"/>
                  <a:gd name="connsiteY5" fmla="*/ 432441 h 661041"/>
                  <a:gd name="connsiteX6" fmla="*/ 639446 w 639446"/>
                  <a:gd name="connsiteY6" fmla="*/ 546741 h 661041"/>
                  <a:gd name="connsiteX7" fmla="*/ 461647 w 639446"/>
                  <a:gd name="connsiteY7" fmla="*/ 546743 h 661041"/>
                  <a:gd name="connsiteX8" fmla="*/ 372746 w 639446"/>
                  <a:gd name="connsiteY8" fmla="*/ 661041 h 661041"/>
                  <a:gd name="connsiteX9" fmla="*/ 283845 w 639446"/>
                  <a:gd name="connsiteY9" fmla="*/ 546743 h 661041"/>
                  <a:gd name="connsiteX10" fmla="*/ 106046 w 639446"/>
                  <a:gd name="connsiteY10" fmla="*/ 546741 h 661041"/>
                  <a:gd name="connsiteX11" fmla="*/ 194943 w 639446"/>
                  <a:gd name="connsiteY11" fmla="*/ 432441 h 661041"/>
                  <a:gd name="connsiteX12" fmla="*/ 106046 w 639446"/>
                  <a:gd name="connsiteY12" fmla="*/ 318141 h 661041"/>
                  <a:gd name="connsiteX0" fmla="*/ 0 w 533400"/>
                  <a:gd name="connsiteY0" fmla="*/ 118134 h 461034"/>
                  <a:gd name="connsiteX1" fmla="*/ 328294 w 533400"/>
                  <a:gd name="connsiteY1" fmla="*/ 22 h 461034"/>
                  <a:gd name="connsiteX2" fmla="*/ 438150 w 533400"/>
                  <a:gd name="connsiteY2" fmla="*/ 110514 h 461034"/>
                  <a:gd name="connsiteX3" fmla="*/ 429896 w 533400"/>
                  <a:gd name="connsiteY3" fmla="*/ 137182 h 461034"/>
                  <a:gd name="connsiteX4" fmla="*/ 506730 w 533400"/>
                  <a:gd name="connsiteY4" fmla="*/ 139089 h 461034"/>
                  <a:gd name="connsiteX5" fmla="*/ 444503 w 533400"/>
                  <a:gd name="connsiteY5" fmla="*/ 232434 h 461034"/>
                  <a:gd name="connsiteX6" fmla="*/ 533400 w 533400"/>
                  <a:gd name="connsiteY6" fmla="*/ 346734 h 461034"/>
                  <a:gd name="connsiteX7" fmla="*/ 355601 w 533400"/>
                  <a:gd name="connsiteY7" fmla="*/ 346736 h 461034"/>
                  <a:gd name="connsiteX8" fmla="*/ 266700 w 533400"/>
                  <a:gd name="connsiteY8" fmla="*/ 461034 h 461034"/>
                  <a:gd name="connsiteX9" fmla="*/ 177799 w 533400"/>
                  <a:gd name="connsiteY9" fmla="*/ 346736 h 461034"/>
                  <a:gd name="connsiteX10" fmla="*/ 0 w 533400"/>
                  <a:gd name="connsiteY10" fmla="*/ 346734 h 461034"/>
                  <a:gd name="connsiteX11" fmla="*/ 88897 w 533400"/>
                  <a:gd name="connsiteY11" fmla="*/ 232434 h 461034"/>
                  <a:gd name="connsiteX12" fmla="*/ 0 w 533400"/>
                  <a:gd name="connsiteY12" fmla="*/ 118134 h 461034"/>
                  <a:gd name="connsiteX0" fmla="*/ 0 w 632460"/>
                  <a:gd name="connsiteY0" fmla="*/ 0 h 659130"/>
                  <a:gd name="connsiteX1" fmla="*/ 427354 w 632460"/>
                  <a:gd name="connsiteY1" fmla="*/ 198118 h 659130"/>
                  <a:gd name="connsiteX2" fmla="*/ 537210 w 632460"/>
                  <a:gd name="connsiteY2" fmla="*/ 308610 h 659130"/>
                  <a:gd name="connsiteX3" fmla="*/ 528956 w 632460"/>
                  <a:gd name="connsiteY3" fmla="*/ 335278 h 659130"/>
                  <a:gd name="connsiteX4" fmla="*/ 605790 w 632460"/>
                  <a:gd name="connsiteY4" fmla="*/ 337185 h 659130"/>
                  <a:gd name="connsiteX5" fmla="*/ 543563 w 632460"/>
                  <a:gd name="connsiteY5" fmla="*/ 430530 h 659130"/>
                  <a:gd name="connsiteX6" fmla="*/ 632460 w 632460"/>
                  <a:gd name="connsiteY6" fmla="*/ 544830 h 659130"/>
                  <a:gd name="connsiteX7" fmla="*/ 454661 w 632460"/>
                  <a:gd name="connsiteY7" fmla="*/ 544832 h 659130"/>
                  <a:gd name="connsiteX8" fmla="*/ 365760 w 632460"/>
                  <a:gd name="connsiteY8" fmla="*/ 659130 h 659130"/>
                  <a:gd name="connsiteX9" fmla="*/ 276859 w 632460"/>
                  <a:gd name="connsiteY9" fmla="*/ 544832 h 659130"/>
                  <a:gd name="connsiteX10" fmla="*/ 99060 w 632460"/>
                  <a:gd name="connsiteY10" fmla="*/ 544830 h 659130"/>
                  <a:gd name="connsiteX11" fmla="*/ 187957 w 632460"/>
                  <a:gd name="connsiteY11" fmla="*/ 430530 h 659130"/>
                  <a:gd name="connsiteX12" fmla="*/ 0 w 632460"/>
                  <a:gd name="connsiteY12" fmla="*/ 0 h 659130"/>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6050 h 665180"/>
                  <a:gd name="connsiteX1" fmla="*/ 427354 w 632460"/>
                  <a:gd name="connsiteY1" fmla="*/ 204168 h 665180"/>
                  <a:gd name="connsiteX2" fmla="*/ 537210 w 632460"/>
                  <a:gd name="connsiteY2" fmla="*/ 314660 h 665180"/>
                  <a:gd name="connsiteX3" fmla="*/ 528956 w 632460"/>
                  <a:gd name="connsiteY3" fmla="*/ 341328 h 665180"/>
                  <a:gd name="connsiteX4" fmla="*/ 605790 w 632460"/>
                  <a:gd name="connsiteY4" fmla="*/ 343235 h 665180"/>
                  <a:gd name="connsiteX5" fmla="*/ 543563 w 632460"/>
                  <a:gd name="connsiteY5" fmla="*/ 436580 h 665180"/>
                  <a:gd name="connsiteX6" fmla="*/ 632460 w 632460"/>
                  <a:gd name="connsiteY6" fmla="*/ 550880 h 665180"/>
                  <a:gd name="connsiteX7" fmla="*/ 454661 w 632460"/>
                  <a:gd name="connsiteY7" fmla="*/ 550882 h 665180"/>
                  <a:gd name="connsiteX8" fmla="*/ 365760 w 632460"/>
                  <a:gd name="connsiteY8" fmla="*/ 665180 h 665180"/>
                  <a:gd name="connsiteX9" fmla="*/ 276859 w 632460"/>
                  <a:gd name="connsiteY9" fmla="*/ 550882 h 665180"/>
                  <a:gd name="connsiteX10" fmla="*/ 99060 w 632460"/>
                  <a:gd name="connsiteY10" fmla="*/ 550880 h 665180"/>
                  <a:gd name="connsiteX11" fmla="*/ 187957 w 632460"/>
                  <a:gd name="connsiteY11" fmla="*/ 436580 h 665180"/>
                  <a:gd name="connsiteX12" fmla="*/ 0 w 632460"/>
                  <a:gd name="connsiteY12" fmla="*/ 6050 h 665180"/>
                  <a:gd name="connsiteX0" fmla="*/ 0 w 632460"/>
                  <a:gd name="connsiteY0" fmla="*/ 0 h 659130"/>
                  <a:gd name="connsiteX1" fmla="*/ 427354 w 632460"/>
                  <a:gd name="connsiteY1" fmla="*/ 198118 h 659130"/>
                  <a:gd name="connsiteX2" fmla="*/ 537210 w 632460"/>
                  <a:gd name="connsiteY2" fmla="*/ 308610 h 659130"/>
                  <a:gd name="connsiteX3" fmla="*/ 528956 w 632460"/>
                  <a:gd name="connsiteY3" fmla="*/ 335278 h 659130"/>
                  <a:gd name="connsiteX4" fmla="*/ 605790 w 632460"/>
                  <a:gd name="connsiteY4" fmla="*/ 337185 h 659130"/>
                  <a:gd name="connsiteX5" fmla="*/ 543563 w 632460"/>
                  <a:gd name="connsiteY5" fmla="*/ 430530 h 659130"/>
                  <a:gd name="connsiteX6" fmla="*/ 632460 w 632460"/>
                  <a:gd name="connsiteY6" fmla="*/ 544830 h 659130"/>
                  <a:gd name="connsiteX7" fmla="*/ 454661 w 632460"/>
                  <a:gd name="connsiteY7" fmla="*/ 544832 h 659130"/>
                  <a:gd name="connsiteX8" fmla="*/ 365760 w 632460"/>
                  <a:gd name="connsiteY8" fmla="*/ 659130 h 659130"/>
                  <a:gd name="connsiteX9" fmla="*/ 276859 w 632460"/>
                  <a:gd name="connsiteY9" fmla="*/ 544832 h 659130"/>
                  <a:gd name="connsiteX10" fmla="*/ 99060 w 632460"/>
                  <a:gd name="connsiteY10" fmla="*/ 544830 h 659130"/>
                  <a:gd name="connsiteX11" fmla="*/ 187957 w 632460"/>
                  <a:gd name="connsiteY11" fmla="*/ 430530 h 659130"/>
                  <a:gd name="connsiteX12" fmla="*/ 0 w 632460"/>
                  <a:gd name="connsiteY12" fmla="*/ 0 h 659130"/>
                  <a:gd name="connsiteX0" fmla="*/ 93983 w 726443"/>
                  <a:gd name="connsiteY0" fmla="*/ 0 h 659130"/>
                  <a:gd name="connsiteX1" fmla="*/ 521337 w 726443"/>
                  <a:gd name="connsiteY1" fmla="*/ 198118 h 659130"/>
                  <a:gd name="connsiteX2" fmla="*/ 631193 w 726443"/>
                  <a:gd name="connsiteY2" fmla="*/ 308610 h 659130"/>
                  <a:gd name="connsiteX3" fmla="*/ 622939 w 726443"/>
                  <a:gd name="connsiteY3" fmla="*/ 335278 h 659130"/>
                  <a:gd name="connsiteX4" fmla="*/ 699773 w 726443"/>
                  <a:gd name="connsiteY4" fmla="*/ 337185 h 659130"/>
                  <a:gd name="connsiteX5" fmla="*/ 637546 w 726443"/>
                  <a:gd name="connsiteY5" fmla="*/ 430530 h 659130"/>
                  <a:gd name="connsiteX6" fmla="*/ 726443 w 726443"/>
                  <a:gd name="connsiteY6" fmla="*/ 544830 h 659130"/>
                  <a:gd name="connsiteX7" fmla="*/ 548644 w 726443"/>
                  <a:gd name="connsiteY7" fmla="*/ 544832 h 659130"/>
                  <a:gd name="connsiteX8" fmla="*/ 459743 w 726443"/>
                  <a:gd name="connsiteY8" fmla="*/ 659130 h 659130"/>
                  <a:gd name="connsiteX9" fmla="*/ 370842 w 726443"/>
                  <a:gd name="connsiteY9" fmla="*/ 544832 h 659130"/>
                  <a:gd name="connsiteX10" fmla="*/ 193043 w 726443"/>
                  <a:gd name="connsiteY10" fmla="*/ 544830 h 659130"/>
                  <a:gd name="connsiteX11" fmla="*/ 0 w 726443"/>
                  <a:gd name="connsiteY11" fmla="*/ 72390 h 659130"/>
                  <a:gd name="connsiteX12" fmla="*/ 93983 w 726443"/>
                  <a:gd name="connsiteY12" fmla="*/ 0 h 659130"/>
                  <a:gd name="connsiteX0" fmla="*/ 280035 w 912495"/>
                  <a:gd name="connsiteY0" fmla="*/ 0 h 659130"/>
                  <a:gd name="connsiteX1" fmla="*/ 707389 w 912495"/>
                  <a:gd name="connsiteY1" fmla="*/ 198118 h 659130"/>
                  <a:gd name="connsiteX2" fmla="*/ 817245 w 912495"/>
                  <a:gd name="connsiteY2" fmla="*/ 308610 h 659130"/>
                  <a:gd name="connsiteX3" fmla="*/ 808991 w 912495"/>
                  <a:gd name="connsiteY3" fmla="*/ 335278 h 659130"/>
                  <a:gd name="connsiteX4" fmla="*/ 885825 w 912495"/>
                  <a:gd name="connsiteY4" fmla="*/ 337185 h 659130"/>
                  <a:gd name="connsiteX5" fmla="*/ 823598 w 912495"/>
                  <a:gd name="connsiteY5" fmla="*/ 430530 h 659130"/>
                  <a:gd name="connsiteX6" fmla="*/ 912495 w 912495"/>
                  <a:gd name="connsiteY6" fmla="*/ 544830 h 659130"/>
                  <a:gd name="connsiteX7" fmla="*/ 734696 w 912495"/>
                  <a:gd name="connsiteY7" fmla="*/ 544832 h 659130"/>
                  <a:gd name="connsiteX8" fmla="*/ 645795 w 912495"/>
                  <a:gd name="connsiteY8" fmla="*/ 659130 h 659130"/>
                  <a:gd name="connsiteX9" fmla="*/ 556894 w 912495"/>
                  <a:gd name="connsiteY9" fmla="*/ 544832 h 659130"/>
                  <a:gd name="connsiteX10" fmla="*/ 0 w 912495"/>
                  <a:gd name="connsiteY10" fmla="*/ 60960 h 659130"/>
                  <a:gd name="connsiteX11" fmla="*/ 186052 w 912495"/>
                  <a:gd name="connsiteY11" fmla="*/ 72390 h 659130"/>
                  <a:gd name="connsiteX12" fmla="*/ 280035 w 912495"/>
                  <a:gd name="connsiteY12" fmla="*/ 0 h 659130"/>
                  <a:gd name="connsiteX0" fmla="*/ 307976 w 940436"/>
                  <a:gd name="connsiteY0" fmla="*/ 0 h 659130"/>
                  <a:gd name="connsiteX1" fmla="*/ 735330 w 940436"/>
                  <a:gd name="connsiteY1" fmla="*/ 198118 h 659130"/>
                  <a:gd name="connsiteX2" fmla="*/ 845186 w 940436"/>
                  <a:gd name="connsiteY2" fmla="*/ 308610 h 659130"/>
                  <a:gd name="connsiteX3" fmla="*/ 836932 w 940436"/>
                  <a:gd name="connsiteY3" fmla="*/ 335278 h 659130"/>
                  <a:gd name="connsiteX4" fmla="*/ 913766 w 940436"/>
                  <a:gd name="connsiteY4" fmla="*/ 337185 h 659130"/>
                  <a:gd name="connsiteX5" fmla="*/ 851539 w 940436"/>
                  <a:gd name="connsiteY5" fmla="*/ 430530 h 659130"/>
                  <a:gd name="connsiteX6" fmla="*/ 940436 w 940436"/>
                  <a:gd name="connsiteY6" fmla="*/ 544830 h 659130"/>
                  <a:gd name="connsiteX7" fmla="*/ 762637 w 940436"/>
                  <a:gd name="connsiteY7" fmla="*/ 544832 h 659130"/>
                  <a:gd name="connsiteX8" fmla="*/ 673736 w 940436"/>
                  <a:gd name="connsiteY8" fmla="*/ 659130 h 659130"/>
                  <a:gd name="connsiteX9" fmla="*/ 0 w 940436"/>
                  <a:gd name="connsiteY9" fmla="*/ 118112 h 659130"/>
                  <a:gd name="connsiteX10" fmla="*/ 27941 w 940436"/>
                  <a:gd name="connsiteY10" fmla="*/ 60960 h 659130"/>
                  <a:gd name="connsiteX11" fmla="*/ 213993 w 940436"/>
                  <a:gd name="connsiteY11" fmla="*/ 72390 h 659130"/>
                  <a:gd name="connsiteX12" fmla="*/ 307976 w 940436"/>
                  <a:gd name="connsiteY12" fmla="*/ 0 h 659130"/>
                  <a:gd name="connsiteX0" fmla="*/ 307976 w 940436"/>
                  <a:gd name="connsiteY0" fmla="*/ 0 h 659130"/>
                  <a:gd name="connsiteX1" fmla="*/ 735330 w 940436"/>
                  <a:gd name="connsiteY1" fmla="*/ 198118 h 659130"/>
                  <a:gd name="connsiteX2" fmla="*/ 845186 w 940436"/>
                  <a:gd name="connsiteY2" fmla="*/ 308610 h 659130"/>
                  <a:gd name="connsiteX3" fmla="*/ 836932 w 940436"/>
                  <a:gd name="connsiteY3" fmla="*/ 335278 h 659130"/>
                  <a:gd name="connsiteX4" fmla="*/ 913766 w 940436"/>
                  <a:gd name="connsiteY4" fmla="*/ 337185 h 659130"/>
                  <a:gd name="connsiteX5" fmla="*/ 851539 w 940436"/>
                  <a:gd name="connsiteY5" fmla="*/ 430530 h 659130"/>
                  <a:gd name="connsiteX6" fmla="*/ 940436 w 940436"/>
                  <a:gd name="connsiteY6" fmla="*/ 544830 h 659130"/>
                  <a:gd name="connsiteX7" fmla="*/ 762637 w 940436"/>
                  <a:gd name="connsiteY7" fmla="*/ 544832 h 659130"/>
                  <a:gd name="connsiteX8" fmla="*/ 673736 w 940436"/>
                  <a:gd name="connsiteY8" fmla="*/ 659130 h 659130"/>
                  <a:gd name="connsiteX9" fmla="*/ 0 w 940436"/>
                  <a:gd name="connsiteY9" fmla="*/ 118112 h 659130"/>
                  <a:gd name="connsiteX10" fmla="*/ 37466 w 940436"/>
                  <a:gd name="connsiteY10" fmla="*/ 64770 h 659130"/>
                  <a:gd name="connsiteX11" fmla="*/ 213993 w 940436"/>
                  <a:gd name="connsiteY11" fmla="*/ 72390 h 659130"/>
                  <a:gd name="connsiteX12" fmla="*/ 307976 w 940436"/>
                  <a:gd name="connsiteY12" fmla="*/ 0 h 659130"/>
                  <a:gd name="connsiteX0" fmla="*/ 365760 w 998220"/>
                  <a:gd name="connsiteY0" fmla="*/ 0 h 544832"/>
                  <a:gd name="connsiteX1" fmla="*/ 793114 w 998220"/>
                  <a:gd name="connsiteY1" fmla="*/ 198118 h 544832"/>
                  <a:gd name="connsiteX2" fmla="*/ 902970 w 998220"/>
                  <a:gd name="connsiteY2" fmla="*/ 308610 h 544832"/>
                  <a:gd name="connsiteX3" fmla="*/ 894716 w 998220"/>
                  <a:gd name="connsiteY3" fmla="*/ 335278 h 544832"/>
                  <a:gd name="connsiteX4" fmla="*/ 971550 w 998220"/>
                  <a:gd name="connsiteY4" fmla="*/ 337185 h 544832"/>
                  <a:gd name="connsiteX5" fmla="*/ 909323 w 998220"/>
                  <a:gd name="connsiteY5" fmla="*/ 430530 h 544832"/>
                  <a:gd name="connsiteX6" fmla="*/ 998220 w 998220"/>
                  <a:gd name="connsiteY6" fmla="*/ 544830 h 544832"/>
                  <a:gd name="connsiteX7" fmla="*/ 820421 w 998220"/>
                  <a:gd name="connsiteY7" fmla="*/ 544832 h 544832"/>
                  <a:gd name="connsiteX8" fmla="*/ 0 w 998220"/>
                  <a:gd name="connsiteY8" fmla="*/ 87630 h 544832"/>
                  <a:gd name="connsiteX9" fmla="*/ 57784 w 998220"/>
                  <a:gd name="connsiteY9" fmla="*/ 118112 h 544832"/>
                  <a:gd name="connsiteX10" fmla="*/ 95250 w 998220"/>
                  <a:gd name="connsiteY10" fmla="*/ 64770 h 544832"/>
                  <a:gd name="connsiteX11" fmla="*/ 271777 w 998220"/>
                  <a:gd name="connsiteY11" fmla="*/ 72390 h 544832"/>
                  <a:gd name="connsiteX12" fmla="*/ 365760 w 998220"/>
                  <a:gd name="connsiteY12" fmla="*/ 0 h 544832"/>
                  <a:gd name="connsiteX0" fmla="*/ 553084 w 1185544"/>
                  <a:gd name="connsiteY0" fmla="*/ 0 h 544830"/>
                  <a:gd name="connsiteX1" fmla="*/ 980438 w 1185544"/>
                  <a:gd name="connsiteY1" fmla="*/ 198118 h 544830"/>
                  <a:gd name="connsiteX2" fmla="*/ 1090294 w 1185544"/>
                  <a:gd name="connsiteY2" fmla="*/ 308610 h 544830"/>
                  <a:gd name="connsiteX3" fmla="*/ 1082040 w 1185544"/>
                  <a:gd name="connsiteY3" fmla="*/ 335278 h 544830"/>
                  <a:gd name="connsiteX4" fmla="*/ 1158874 w 1185544"/>
                  <a:gd name="connsiteY4" fmla="*/ 337185 h 544830"/>
                  <a:gd name="connsiteX5" fmla="*/ 1096647 w 1185544"/>
                  <a:gd name="connsiteY5" fmla="*/ 430530 h 544830"/>
                  <a:gd name="connsiteX6" fmla="*/ 1185544 w 1185544"/>
                  <a:gd name="connsiteY6" fmla="*/ 544830 h 544830"/>
                  <a:gd name="connsiteX7" fmla="*/ 0 w 1185544"/>
                  <a:gd name="connsiteY7" fmla="*/ 167642 h 544830"/>
                  <a:gd name="connsiteX8" fmla="*/ 187324 w 1185544"/>
                  <a:gd name="connsiteY8" fmla="*/ 87630 h 544830"/>
                  <a:gd name="connsiteX9" fmla="*/ 245108 w 1185544"/>
                  <a:gd name="connsiteY9" fmla="*/ 118112 h 544830"/>
                  <a:gd name="connsiteX10" fmla="*/ 282574 w 1185544"/>
                  <a:gd name="connsiteY10" fmla="*/ 64770 h 544830"/>
                  <a:gd name="connsiteX11" fmla="*/ 459101 w 1185544"/>
                  <a:gd name="connsiteY11" fmla="*/ 72390 h 544830"/>
                  <a:gd name="connsiteX12" fmla="*/ 553084 w 1185544"/>
                  <a:gd name="connsiteY12" fmla="*/ 0 h 544830"/>
                  <a:gd name="connsiteX0" fmla="*/ 553084 w 1185544"/>
                  <a:gd name="connsiteY0" fmla="*/ 0 h 544830"/>
                  <a:gd name="connsiteX1" fmla="*/ 980438 w 1185544"/>
                  <a:gd name="connsiteY1" fmla="*/ 198118 h 544830"/>
                  <a:gd name="connsiteX2" fmla="*/ 1090294 w 1185544"/>
                  <a:gd name="connsiteY2" fmla="*/ 308610 h 544830"/>
                  <a:gd name="connsiteX3" fmla="*/ 1082040 w 1185544"/>
                  <a:gd name="connsiteY3" fmla="*/ 335278 h 544830"/>
                  <a:gd name="connsiteX4" fmla="*/ 1158874 w 1185544"/>
                  <a:gd name="connsiteY4" fmla="*/ 337185 h 544830"/>
                  <a:gd name="connsiteX5" fmla="*/ 1096647 w 1185544"/>
                  <a:gd name="connsiteY5" fmla="*/ 430530 h 544830"/>
                  <a:gd name="connsiteX6" fmla="*/ 1185544 w 1185544"/>
                  <a:gd name="connsiteY6" fmla="*/ 544830 h 544830"/>
                  <a:gd name="connsiteX7" fmla="*/ 67310 w 1185544"/>
                  <a:gd name="connsiteY7" fmla="*/ 247651 h 544830"/>
                  <a:gd name="connsiteX8" fmla="*/ 0 w 1185544"/>
                  <a:gd name="connsiteY8" fmla="*/ 167642 h 544830"/>
                  <a:gd name="connsiteX9" fmla="*/ 187324 w 1185544"/>
                  <a:gd name="connsiteY9" fmla="*/ 87630 h 544830"/>
                  <a:gd name="connsiteX10" fmla="*/ 245108 w 1185544"/>
                  <a:gd name="connsiteY10" fmla="*/ 118112 h 544830"/>
                  <a:gd name="connsiteX11" fmla="*/ 282574 w 1185544"/>
                  <a:gd name="connsiteY11" fmla="*/ 64770 h 544830"/>
                  <a:gd name="connsiteX12" fmla="*/ 459101 w 1185544"/>
                  <a:gd name="connsiteY12" fmla="*/ 72390 h 544830"/>
                  <a:gd name="connsiteX13" fmla="*/ 553084 w 1185544"/>
                  <a:gd name="connsiteY13"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835 w 1195069"/>
                  <a:gd name="connsiteY7" fmla="*/ 247651 h 544830"/>
                  <a:gd name="connsiteX8" fmla="*/ 0 w 1195069"/>
                  <a:gd name="connsiteY8" fmla="*/ 169547 h 544830"/>
                  <a:gd name="connsiteX9" fmla="*/ 196849 w 1195069"/>
                  <a:gd name="connsiteY9" fmla="*/ 87630 h 544830"/>
                  <a:gd name="connsiteX10" fmla="*/ 254633 w 1195069"/>
                  <a:gd name="connsiteY10" fmla="*/ 118112 h 544830"/>
                  <a:gd name="connsiteX11" fmla="*/ 292099 w 1195069"/>
                  <a:gd name="connsiteY11" fmla="*/ 64770 h 544830"/>
                  <a:gd name="connsiteX12" fmla="*/ 468626 w 1195069"/>
                  <a:gd name="connsiteY12" fmla="*/ 72390 h 544830"/>
                  <a:gd name="connsiteX13" fmla="*/ 562609 w 1195069"/>
                  <a:gd name="connsiteY13"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4541 w 1195069"/>
                  <a:gd name="connsiteY7" fmla="*/ 422911 h 544830"/>
                  <a:gd name="connsiteX8" fmla="*/ 669291 w 1195069"/>
                  <a:gd name="connsiteY8" fmla="*/ 369571 h 544830"/>
                  <a:gd name="connsiteX9" fmla="*/ 427356 w 1195069"/>
                  <a:gd name="connsiteY9" fmla="*/ 339091 h 544830"/>
                  <a:gd name="connsiteX10" fmla="*/ 76835 w 1195069"/>
                  <a:gd name="connsiteY10" fmla="*/ 247651 h 544830"/>
                  <a:gd name="connsiteX11" fmla="*/ 0 w 1195069"/>
                  <a:gd name="connsiteY11" fmla="*/ 169547 h 544830"/>
                  <a:gd name="connsiteX12" fmla="*/ 196849 w 1195069"/>
                  <a:gd name="connsiteY12" fmla="*/ 87630 h 544830"/>
                  <a:gd name="connsiteX13" fmla="*/ 254633 w 1195069"/>
                  <a:gd name="connsiteY13" fmla="*/ 118112 h 544830"/>
                  <a:gd name="connsiteX14" fmla="*/ 292099 w 1195069"/>
                  <a:gd name="connsiteY14" fmla="*/ 64770 h 544830"/>
                  <a:gd name="connsiteX15" fmla="*/ 468626 w 1195069"/>
                  <a:gd name="connsiteY15" fmla="*/ 72390 h 544830"/>
                  <a:gd name="connsiteX16" fmla="*/ 562609 w 1195069"/>
                  <a:gd name="connsiteY16"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4541 w 1195069"/>
                  <a:gd name="connsiteY7" fmla="*/ 422911 h 544830"/>
                  <a:gd name="connsiteX8" fmla="*/ 669291 w 1195069"/>
                  <a:gd name="connsiteY8" fmla="*/ 369571 h 544830"/>
                  <a:gd name="connsiteX9" fmla="*/ 427356 w 1195069"/>
                  <a:gd name="connsiteY9" fmla="*/ 339091 h 544830"/>
                  <a:gd name="connsiteX10" fmla="*/ 76835 w 1195069"/>
                  <a:gd name="connsiteY10" fmla="*/ 247651 h 544830"/>
                  <a:gd name="connsiteX11" fmla="*/ 0 w 1195069"/>
                  <a:gd name="connsiteY11" fmla="*/ 169547 h 544830"/>
                  <a:gd name="connsiteX12" fmla="*/ 196849 w 1195069"/>
                  <a:gd name="connsiteY12" fmla="*/ 87630 h 544830"/>
                  <a:gd name="connsiteX13" fmla="*/ 254633 w 1195069"/>
                  <a:gd name="connsiteY13" fmla="*/ 118112 h 544830"/>
                  <a:gd name="connsiteX14" fmla="*/ 292099 w 1195069"/>
                  <a:gd name="connsiteY14" fmla="*/ 64770 h 544830"/>
                  <a:gd name="connsiteX15" fmla="*/ 468626 w 1195069"/>
                  <a:gd name="connsiteY15" fmla="*/ 72390 h 544830"/>
                  <a:gd name="connsiteX16" fmla="*/ 562609 w 1195069"/>
                  <a:gd name="connsiteY16" fmla="*/ 0 h 544830"/>
                  <a:gd name="connsiteX0" fmla="*/ 562609 w 1195069"/>
                  <a:gd name="connsiteY0" fmla="*/ 0 h 545142"/>
                  <a:gd name="connsiteX1" fmla="*/ 989963 w 1195069"/>
                  <a:gd name="connsiteY1" fmla="*/ 198118 h 545142"/>
                  <a:gd name="connsiteX2" fmla="*/ 1099819 w 1195069"/>
                  <a:gd name="connsiteY2" fmla="*/ 308610 h 545142"/>
                  <a:gd name="connsiteX3" fmla="*/ 1091565 w 1195069"/>
                  <a:gd name="connsiteY3" fmla="*/ 335278 h 545142"/>
                  <a:gd name="connsiteX4" fmla="*/ 1168399 w 1195069"/>
                  <a:gd name="connsiteY4" fmla="*/ 337185 h 545142"/>
                  <a:gd name="connsiteX5" fmla="*/ 1106172 w 1195069"/>
                  <a:gd name="connsiteY5" fmla="*/ 430530 h 545142"/>
                  <a:gd name="connsiteX6" fmla="*/ 1195069 w 1195069"/>
                  <a:gd name="connsiteY6" fmla="*/ 544830 h 545142"/>
                  <a:gd name="connsiteX7" fmla="*/ 855981 w 1195069"/>
                  <a:gd name="connsiteY7" fmla="*/ 419101 h 545142"/>
                  <a:gd name="connsiteX8" fmla="*/ 764541 w 1195069"/>
                  <a:gd name="connsiteY8" fmla="*/ 422911 h 545142"/>
                  <a:gd name="connsiteX9" fmla="*/ 669291 w 1195069"/>
                  <a:gd name="connsiteY9" fmla="*/ 369571 h 545142"/>
                  <a:gd name="connsiteX10" fmla="*/ 427356 w 1195069"/>
                  <a:gd name="connsiteY10" fmla="*/ 339091 h 545142"/>
                  <a:gd name="connsiteX11" fmla="*/ 76835 w 1195069"/>
                  <a:gd name="connsiteY11" fmla="*/ 247651 h 545142"/>
                  <a:gd name="connsiteX12" fmla="*/ 0 w 1195069"/>
                  <a:gd name="connsiteY12" fmla="*/ 169547 h 545142"/>
                  <a:gd name="connsiteX13" fmla="*/ 196849 w 1195069"/>
                  <a:gd name="connsiteY13" fmla="*/ 87630 h 545142"/>
                  <a:gd name="connsiteX14" fmla="*/ 254633 w 1195069"/>
                  <a:gd name="connsiteY14" fmla="*/ 118112 h 545142"/>
                  <a:gd name="connsiteX15" fmla="*/ 292099 w 1195069"/>
                  <a:gd name="connsiteY15" fmla="*/ 64770 h 545142"/>
                  <a:gd name="connsiteX16" fmla="*/ 468626 w 1195069"/>
                  <a:gd name="connsiteY16" fmla="*/ 72390 h 545142"/>
                  <a:gd name="connsiteX17" fmla="*/ 562609 w 1195069"/>
                  <a:gd name="connsiteY17" fmla="*/ 0 h 545142"/>
                  <a:gd name="connsiteX0" fmla="*/ 562609 w 1195069"/>
                  <a:gd name="connsiteY0" fmla="*/ 0 h 545142"/>
                  <a:gd name="connsiteX1" fmla="*/ 989963 w 1195069"/>
                  <a:gd name="connsiteY1" fmla="*/ 198118 h 545142"/>
                  <a:gd name="connsiteX2" fmla="*/ 1099819 w 1195069"/>
                  <a:gd name="connsiteY2" fmla="*/ 308610 h 545142"/>
                  <a:gd name="connsiteX3" fmla="*/ 1091565 w 1195069"/>
                  <a:gd name="connsiteY3" fmla="*/ 335278 h 545142"/>
                  <a:gd name="connsiteX4" fmla="*/ 1168399 w 1195069"/>
                  <a:gd name="connsiteY4" fmla="*/ 337185 h 545142"/>
                  <a:gd name="connsiteX5" fmla="*/ 1106172 w 1195069"/>
                  <a:gd name="connsiteY5" fmla="*/ 430530 h 545142"/>
                  <a:gd name="connsiteX6" fmla="*/ 1195069 w 1195069"/>
                  <a:gd name="connsiteY6" fmla="*/ 544830 h 545142"/>
                  <a:gd name="connsiteX7" fmla="*/ 855981 w 1195069"/>
                  <a:gd name="connsiteY7" fmla="*/ 419101 h 545142"/>
                  <a:gd name="connsiteX8" fmla="*/ 764541 w 1195069"/>
                  <a:gd name="connsiteY8" fmla="*/ 422911 h 545142"/>
                  <a:gd name="connsiteX9" fmla="*/ 669291 w 1195069"/>
                  <a:gd name="connsiteY9" fmla="*/ 369571 h 545142"/>
                  <a:gd name="connsiteX10" fmla="*/ 427356 w 1195069"/>
                  <a:gd name="connsiteY10" fmla="*/ 339091 h 545142"/>
                  <a:gd name="connsiteX11" fmla="*/ 76835 w 1195069"/>
                  <a:gd name="connsiteY11" fmla="*/ 247651 h 545142"/>
                  <a:gd name="connsiteX12" fmla="*/ 0 w 1195069"/>
                  <a:gd name="connsiteY12" fmla="*/ 169547 h 545142"/>
                  <a:gd name="connsiteX13" fmla="*/ 196849 w 1195069"/>
                  <a:gd name="connsiteY13" fmla="*/ 87630 h 545142"/>
                  <a:gd name="connsiteX14" fmla="*/ 254633 w 1195069"/>
                  <a:gd name="connsiteY14" fmla="*/ 118112 h 545142"/>
                  <a:gd name="connsiteX15" fmla="*/ 292099 w 1195069"/>
                  <a:gd name="connsiteY15" fmla="*/ 64770 h 545142"/>
                  <a:gd name="connsiteX16" fmla="*/ 468626 w 1195069"/>
                  <a:gd name="connsiteY16" fmla="*/ 72390 h 545142"/>
                  <a:gd name="connsiteX17" fmla="*/ 562609 w 1195069"/>
                  <a:gd name="connsiteY17" fmla="*/ 0 h 545142"/>
                  <a:gd name="connsiteX0" fmla="*/ 562609 w 1195069"/>
                  <a:gd name="connsiteY0" fmla="*/ 0 h 545149"/>
                  <a:gd name="connsiteX1" fmla="*/ 989963 w 1195069"/>
                  <a:gd name="connsiteY1" fmla="*/ 198118 h 545149"/>
                  <a:gd name="connsiteX2" fmla="*/ 1099819 w 1195069"/>
                  <a:gd name="connsiteY2" fmla="*/ 308610 h 545149"/>
                  <a:gd name="connsiteX3" fmla="*/ 1091565 w 1195069"/>
                  <a:gd name="connsiteY3" fmla="*/ 335278 h 545149"/>
                  <a:gd name="connsiteX4" fmla="*/ 1168399 w 1195069"/>
                  <a:gd name="connsiteY4" fmla="*/ 337185 h 545149"/>
                  <a:gd name="connsiteX5" fmla="*/ 1106172 w 1195069"/>
                  <a:gd name="connsiteY5" fmla="*/ 430530 h 545149"/>
                  <a:gd name="connsiteX6" fmla="*/ 1195069 w 1195069"/>
                  <a:gd name="connsiteY6" fmla="*/ 544830 h 545149"/>
                  <a:gd name="connsiteX7" fmla="*/ 918846 w 1195069"/>
                  <a:gd name="connsiteY7" fmla="*/ 464821 h 545149"/>
                  <a:gd name="connsiteX8" fmla="*/ 855981 w 1195069"/>
                  <a:gd name="connsiteY8" fmla="*/ 419101 h 545149"/>
                  <a:gd name="connsiteX9" fmla="*/ 764541 w 1195069"/>
                  <a:gd name="connsiteY9" fmla="*/ 422911 h 545149"/>
                  <a:gd name="connsiteX10" fmla="*/ 669291 w 1195069"/>
                  <a:gd name="connsiteY10" fmla="*/ 369571 h 545149"/>
                  <a:gd name="connsiteX11" fmla="*/ 427356 w 1195069"/>
                  <a:gd name="connsiteY11" fmla="*/ 339091 h 545149"/>
                  <a:gd name="connsiteX12" fmla="*/ 76835 w 1195069"/>
                  <a:gd name="connsiteY12" fmla="*/ 247651 h 545149"/>
                  <a:gd name="connsiteX13" fmla="*/ 0 w 1195069"/>
                  <a:gd name="connsiteY13" fmla="*/ 169547 h 545149"/>
                  <a:gd name="connsiteX14" fmla="*/ 196849 w 1195069"/>
                  <a:gd name="connsiteY14" fmla="*/ 87630 h 545149"/>
                  <a:gd name="connsiteX15" fmla="*/ 254633 w 1195069"/>
                  <a:gd name="connsiteY15" fmla="*/ 118112 h 545149"/>
                  <a:gd name="connsiteX16" fmla="*/ 292099 w 1195069"/>
                  <a:gd name="connsiteY16" fmla="*/ 64770 h 545149"/>
                  <a:gd name="connsiteX17" fmla="*/ 468626 w 1195069"/>
                  <a:gd name="connsiteY17" fmla="*/ 72390 h 545149"/>
                  <a:gd name="connsiteX18" fmla="*/ 562609 w 1195069"/>
                  <a:gd name="connsiteY18" fmla="*/ 0 h 545149"/>
                  <a:gd name="connsiteX0" fmla="*/ 562609 w 1195069"/>
                  <a:gd name="connsiteY0" fmla="*/ 0 h 545149"/>
                  <a:gd name="connsiteX1" fmla="*/ 989963 w 1195069"/>
                  <a:gd name="connsiteY1" fmla="*/ 198118 h 545149"/>
                  <a:gd name="connsiteX2" fmla="*/ 1099819 w 1195069"/>
                  <a:gd name="connsiteY2" fmla="*/ 308610 h 545149"/>
                  <a:gd name="connsiteX3" fmla="*/ 1091565 w 1195069"/>
                  <a:gd name="connsiteY3" fmla="*/ 335278 h 545149"/>
                  <a:gd name="connsiteX4" fmla="*/ 1168399 w 1195069"/>
                  <a:gd name="connsiteY4" fmla="*/ 337185 h 545149"/>
                  <a:gd name="connsiteX5" fmla="*/ 1106172 w 1195069"/>
                  <a:gd name="connsiteY5" fmla="*/ 430530 h 545149"/>
                  <a:gd name="connsiteX6" fmla="*/ 1195069 w 1195069"/>
                  <a:gd name="connsiteY6" fmla="*/ 544830 h 545149"/>
                  <a:gd name="connsiteX7" fmla="*/ 918846 w 1195069"/>
                  <a:gd name="connsiteY7" fmla="*/ 464821 h 545149"/>
                  <a:gd name="connsiteX8" fmla="*/ 855981 w 1195069"/>
                  <a:gd name="connsiteY8" fmla="*/ 419101 h 545149"/>
                  <a:gd name="connsiteX9" fmla="*/ 764541 w 1195069"/>
                  <a:gd name="connsiteY9" fmla="*/ 422911 h 545149"/>
                  <a:gd name="connsiteX10" fmla="*/ 669291 w 1195069"/>
                  <a:gd name="connsiteY10" fmla="*/ 369571 h 545149"/>
                  <a:gd name="connsiteX11" fmla="*/ 427356 w 1195069"/>
                  <a:gd name="connsiteY11" fmla="*/ 339091 h 545149"/>
                  <a:gd name="connsiteX12" fmla="*/ 76835 w 1195069"/>
                  <a:gd name="connsiteY12" fmla="*/ 247651 h 545149"/>
                  <a:gd name="connsiteX13" fmla="*/ 0 w 1195069"/>
                  <a:gd name="connsiteY13" fmla="*/ 169547 h 545149"/>
                  <a:gd name="connsiteX14" fmla="*/ 196849 w 1195069"/>
                  <a:gd name="connsiteY14" fmla="*/ 87630 h 545149"/>
                  <a:gd name="connsiteX15" fmla="*/ 254633 w 1195069"/>
                  <a:gd name="connsiteY15" fmla="*/ 118112 h 545149"/>
                  <a:gd name="connsiteX16" fmla="*/ 292099 w 1195069"/>
                  <a:gd name="connsiteY16" fmla="*/ 64770 h 545149"/>
                  <a:gd name="connsiteX17" fmla="*/ 468626 w 1195069"/>
                  <a:gd name="connsiteY17" fmla="*/ 72390 h 545149"/>
                  <a:gd name="connsiteX18" fmla="*/ 562609 w 1195069"/>
                  <a:gd name="connsiteY18" fmla="*/ 0 h 545149"/>
                  <a:gd name="connsiteX0" fmla="*/ 562609 w 1168399"/>
                  <a:gd name="connsiteY0" fmla="*/ 0 h 473040"/>
                  <a:gd name="connsiteX1" fmla="*/ 989963 w 1168399"/>
                  <a:gd name="connsiteY1" fmla="*/ 198118 h 473040"/>
                  <a:gd name="connsiteX2" fmla="*/ 1099819 w 1168399"/>
                  <a:gd name="connsiteY2" fmla="*/ 308610 h 473040"/>
                  <a:gd name="connsiteX3" fmla="*/ 1091565 w 1168399"/>
                  <a:gd name="connsiteY3" fmla="*/ 335278 h 473040"/>
                  <a:gd name="connsiteX4" fmla="*/ 1168399 w 1168399"/>
                  <a:gd name="connsiteY4" fmla="*/ 337185 h 473040"/>
                  <a:gd name="connsiteX5" fmla="*/ 1106172 w 1168399"/>
                  <a:gd name="connsiteY5" fmla="*/ 430530 h 473040"/>
                  <a:gd name="connsiteX6" fmla="*/ 972184 w 1168399"/>
                  <a:gd name="connsiteY6" fmla="*/ 455295 h 473040"/>
                  <a:gd name="connsiteX7" fmla="*/ 918846 w 1168399"/>
                  <a:gd name="connsiteY7" fmla="*/ 464821 h 473040"/>
                  <a:gd name="connsiteX8" fmla="*/ 855981 w 1168399"/>
                  <a:gd name="connsiteY8" fmla="*/ 419101 h 473040"/>
                  <a:gd name="connsiteX9" fmla="*/ 764541 w 1168399"/>
                  <a:gd name="connsiteY9" fmla="*/ 422911 h 473040"/>
                  <a:gd name="connsiteX10" fmla="*/ 669291 w 1168399"/>
                  <a:gd name="connsiteY10" fmla="*/ 369571 h 473040"/>
                  <a:gd name="connsiteX11" fmla="*/ 427356 w 1168399"/>
                  <a:gd name="connsiteY11" fmla="*/ 339091 h 473040"/>
                  <a:gd name="connsiteX12" fmla="*/ 76835 w 1168399"/>
                  <a:gd name="connsiteY12" fmla="*/ 247651 h 473040"/>
                  <a:gd name="connsiteX13" fmla="*/ 0 w 1168399"/>
                  <a:gd name="connsiteY13" fmla="*/ 169547 h 473040"/>
                  <a:gd name="connsiteX14" fmla="*/ 196849 w 1168399"/>
                  <a:gd name="connsiteY14" fmla="*/ 87630 h 473040"/>
                  <a:gd name="connsiteX15" fmla="*/ 254633 w 1168399"/>
                  <a:gd name="connsiteY15" fmla="*/ 118112 h 473040"/>
                  <a:gd name="connsiteX16" fmla="*/ 292099 w 1168399"/>
                  <a:gd name="connsiteY16" fmla="*/ 64770 h 473040"/>
                  <a:gd name="connsiteX17" fmla="*/ 468626 w 1168399"/>
                  <a:gd name="connsiteY17" fmla="*/ 72390 h 473040"/>
                  <a:gd name="connsiteX18" fmla="*/ 562609 w 1168399"/>
                  <a:gd name="connsiteY18" fmla="*/ 0 h 473040"/>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6172 w 1168399"/>
                  <a:gd name="connsiteY5" fmla="*/ 430530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77924"/>
                  <a:gd name="connsiteY0" fmla="*/ 0 h 464821"/>
                  <a:gd name="connsiteX1" fmla="*/ 989963 w 1177924"/>
                  <a:gd name="connsiteY1" fmla="*/ 198118 h 464821"/>
                  <a:gd name="connsiteX2" fmla="*/ 1099819 w 1177924"/>
                  <a:gd name="connsiteY2" fmla="*/ 308610 h 464821"/>
                  <a:gd name="connsiteX3" fmla="*/ 1091565 w 1177924"/>
                  <a:gd name="connsiteY3" fmla="*/ 335278 h 464821"/>
                  <a:gd name="connsiteX4" fmla="*/ 1177924 w 1177924"/>
                  <a:gd name="connsiteY4" fmla="*/ 342900 h 464821"/>
                  <a:gd name="connsiteX5" fmla="*/ 1109982 w 1177924"/>
                  <a:gd name="connsiteY5" fmla="*/ 413385 h 464821"/>
                  <a:gd name="connsiteX6" fmla="*/ 972184 w 1177924"/>
                  <a:gd name="connsiteY6" fmla="*/ 455295 h 464821"/>
                  <a:gd name="connsiteX7" fmla="*/ 918846 w 1177924"/>
                  <a:gd name="connsiteY7" fmla="*/ 464821 h 464821"/>
                  <a:gd name="connsiteX8" fmla="*/ 855981 w 1177924"/>
                  <a:gd name="connsiteY8" fmla="*/ 419101 h 464821"/>
                  <a:gd name="connsiteX9" fmla="*/ 764541 w 1177924"/>
                  <a:gd name="connsiteY9" fmla="*/ 422911 h 464821"/>
                  <a:gd name="connsiteX10" fmla="*/ 669291 w 1177924"/>
                  <a:gd name="connsiteY10" fmla="*/ 369571 h 464821"/>
                  <a:gd name="connsiteX11" fmla="*/ 427356 w 1177924"/>
                  <a:gd name="connsiteY11" fmla="*/ 339091 h 464821"/>
                  <a:gd name="connsiteX12" fmla="*/ 76835 w 1177924"/>
                  <a:gd name="connsiteY12" fmla="*/ 247651 h 464821"/>
                  <a:gd name="connsiteX13" fmla="*/ 0 w 1177924"/>
                  <a:gd name="connsiteY13" fmla="*/ 169547 h 464821"/>
                  <a:gd name="connsiteX14" fmla="*/ 196849 w 1177924"/>
                  <a:gd name="connsiteY14" fmla="*/ 87630 h 464821"/>
                  <a:gd name="connsiteX15" fmla="*/ 254633 w 1177924"/>
                  <a:gd name="connsiteY15" fmla="*/ 118112 h 464821"/>
                  <a:gd name="connsiteX16" fmla="*/ 292099 w 1177924"/>
                  <a:gd name="connsiteY16" fmla="*/ 64770 h 464821"/>
                  <a:gd name="connsiteX17" fmla="*/ 468626 w 1177924"/>
                  <a:gd name="connsiteY17" fmla="*/ 72390 h 464821"/>
                  <a:gd name="connsiteX18" fmla="*/ 562609 w 1177924"/>
                  <a:gd name="connsiteY18" fmla="*/ 0 h 464821"/>
                  <a:gd name="connsiteX0" fmla="*/ 562609 w 1177924"/>
                  <a:gd name="connsiteY0" fmla="*/ 0 h 464821"/>
                  <a:gd name="connsiteX1" fmla="*/ 989963 w 1177924"/>
                  <a:gd name="connsiteY1" fmla="*/ 198118 h 464821"/>
                  <a:gd name="connsiteX2" fmla="*/ 1099819 w 1177924"/>
                  <a:gd name="connsiteY2" fmla="*/ 308610 h 464821"/>
                  <a:gd name="connsiteX3" fmla="*/ 1101090 w 1177924"/>
                  <a:gd name="connsiteY3" fmla="*/ 335278 h 464821"/>
                  <a:gd name="connsiteX4" fmla="*/ 1177924 w 1177924"/>
                  <a:gd name="connsiteY4" fmla="*/ 342900 h 464821"/>
                  <a:gd name="connsiteX5" fmla="*/ 1109982 w 1177924"/>
                  <a:gd name="connsiteY5" fmla="*/ 413385 h 464821"/>
                  <a:gd name="connsiteX6" fmla="*/ 972184 w 1177924"/>
                  <a:gd name="connsiteY6" fmla="*/ 455295 h 464821"/>
                  <a:gd name="connsiteX7" fmla="*/ 918846 w 1177924"/>
                  <a:gd name="connsiteY7" fmla="*/ 464821 h 464821"/>
                  <a:gd name="connsiteX8" fmla="*/ 855981 w 1177924"/>
                  <a:gd name="connsiteY8" fmla="*/ 419101 h 464821"/>
                  <a:gd name="connsiteX9" fmla="*/ 764541 w 1177924"/>
                  <a:gd name="connsiteY9" fmla="*/ 422911 h 464821"/>
                  <a:gd name="connsiteX10" fmla="*/ 669291 w 1177924"/>
                  <a:gd name="connsiteY10" fmla="*/ 369571 h 464821"/>
                  <a:gd name="connsiteX11" fmla="*/ 427356 w 1177924"/>
                  <a:gd name="connsiteY11" fmla="*/ 339091 h 464821"/>
                  <a:gd name="connsiteX12" fmla="*/ 76835 w 1177924"/>
                  <a:gd name="connsiteY12" fmla="*/ 247651 h 464821"/>
                  <a:gd name="connsiteX13" fmla="*/ 0 w 1177924"/>
                  <a:gd name="connsiteY13" fmla="*/ 169547 h 464821"/>
                  <a:gd name="connsiteX14" fmla="*/ 196849 w 1177924"/>
                  <a:gd name="connsiteY14" fmla="*/ 87630 h 464821"/>
                  <a:gd name="connsiteX15" fmla="*/ 254633 w 1177924"/>
                  <a:gd name="connsiteY15" fmla="*/ 118112 h 464821"/>
                  <a:gd name="connsiteX16" fmla="*/ 292099 w 1177924"/>
                  <a:gd name="connsiteY16" fmla="*/ 64770 h 464821"/>
                  <a:gd name="connsiteX17" fmla="*/ 468626 w 1177924"/>
                  <a:gd name="connsiteY17" fmla="*/ 72390 h 464821"/>
                  <a:gd name="connsiteX18" fmla="*/ 562609 w 1177924"/>
                  <a:gd name="connsiteY18" fmla="*/ 0 h 46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7924" h="464821">
                    <a:moveTo>
                      <a:pt x="562609" y="0"/>
                    </a:moveTo>
                    <a:cubicBezTo>
                      <a:pt x="753003" y="106045"/>
                      <a:pt x="845183" y="118108"/>
                      <a:pt x="989963" y="198118"/>
                    </a:cubicBezTo>
                    <a:cubicBezTo>
                      <a:pt x="1055368" y="250188"/>
                      <a:pt x="1056215" y="244793"/>
                      <a:pt x="1099819" y="308610"/>
                    </a:cubicBezTo>
                    <a:cubicBezTo>
                      <a:pt x="1100243" y="317499"/>
                      <a:pt x="1100666" y="326389"/>
                      <a:pt x="1101090" y="335278"/>
                    </a:cubicBezTo>
                    <a:lnTo>
                      <a:pt x="1177924" y="342900"/>
                    </a:lnTo>
                    <a:lnTo>
                      <a:pt x="1109982" y="413385"/>
                    </a:lnTo>
                    <a:cubicBezTo>
                      <a:pt x="902124" y="343535"/>
                      <a:pt x="955252" y="395605"/>
                      <a:pt x="972184" y="455295"/>
                    </a:cubicBezTo>
                    <a:lnTo>
                      <a:pt x="918846" y="464821"/>
                    </a:lnTo>
                    <a:cubicBezTo>
                      <a:pt x="923291" y="462916"/>
                      <a:pt x="889001" y="425769"/>
                      <a:pt x="855981" y="419101"/>
                    </a:cubicBezTo>
                    <a:cubicBezTo>
                      <a:pt x="820421" y="423546"/>
                      <a:pt x="807086" y="440056"/>
                      <a:pt x="764541" y="422911"/>
                    </a:cubicBezTo>
                    <a:cubicBezTo>
                      <a:pt x="772161" y="408941"/>
                      <a:pt x="737553" y="383541"/>
                      <a:pt x="669291" y="369571"/>
                    </a:cubicBezTo>
                    <a:cubicBezTo>
                      <a:pt x="689929" y="167641"/>
                      <a:pt x="560389" y="278766"/>
                      <a:pt x="427356" y="339091"/>
                    </a:cubicBezTo>
                    <a:cubicBezTo>
                      <a:pt x="298134" y="152401"/>
                      <a:pt x="253471" y="209551"/>
                      <a:pt x="76835" y="247651"/>
                    </a:cubicBezTo>
                    <a:lnTo>
                      <a:pt x="0" y="169547"/>
                    </a:lnTo>
                    <a:lnTo>
                      <a:pt x="196849" y="87630"/>
                    </a:lnTo>
                    <a:lnTo>
                      <a:pt x="254633" y="118112"/>
                    </a:lnTo>
                    <a:lnTo>
                      <a:pt x="292099" y="64770"/>
                    </a:lnTo>
                    <a:lnTo>
                      <a:pt x="468626" y="72390"/>
                    </a:lnTo>
                    <a:lnTo>
                      <a:pt x="562609" y="0"/>
                    </a:ln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5" name="6-Point Star 8">
                <a:extLst>
                  <a:ext uri="{FF2B5EF4-FFF2-40B4-BE49-F238E27FC236}">
                    <a16:creationId xmlns:a16="http://schemas.microsoft.com/office/drawing/2014/main" xmlns="" id="{04AF5FF5-B428-4B47-924F-A666E7C643A9}"/>
                  </a:ext>
                </a:extLst>
              </p:cNvPr>
              <p:cNvSpPr/>
              <p:nvPr/>
            </p:nvSpPr>
            <p:spPr>
              <a:xfrm>
                <a:off x="3825241" y="2451904"/>
                <a:ext cx="784770" cy="428805"/>
              </a:xfrm>
              <a:custGeom>
                <a:avLst/>
                <a:gdLst>
                  <a:gd name="connsiteX0" fmla="*/ 0 w 533400"/>
                  <a:gd name="connsiteY0" fmla="*/ 114300 h 457200"/>
                  <a:gd name="connsiteX1" fmla="*/ 177799 w 533400"/>
                  <a:gd name="connsiteY1" fmla="*/ 114298 h 457200"/>
                  <a:gd name="connsiteX2" fmla="*/ 266700 w 533400"/>
                  <a:gd name="connsiteY2" fmla="*/ 0 h 457200"/>
                  <a:gd name="connsiteX3" fmla="*/ 355601 w 533400"/>
                  <a:gd name="connsiteY3" fmla="*/ 114298 h 457200"/>
                  <a:gd name="connsiteX4" fmla="*/ 533400 w 533400"/>
                  <a:gd name="connsiteY4" fmla="*/ 114300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114300 h 457200"/>
                  <a:gd name="connsiteX1" fmla="*/ 177799 w 533400"/>
                  <a:gd name="connsiteY1" fmla="*/ 114298 h 457200"/>
                  <a:gd name="connsiteX2" fmla="*/ 266700 w 533400"/>
                  <a:gd name="connsiteY2" fmla="*/ 0 h 457200"/>
                  <a:gd name="connsiteX3" fmla="*/ 355601 w 533400"/>
                  <a:gd name="connsiteY3" fmla="*/ 114298 h 457200"/>
                  <a:gd name="connsiteX4" fmla="*/ 506730 w 533400"/>
                  <a:gd name="connsiteY4" fmla="*/ 135255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114300 h 457200"/>
                  <a:gd name="connsiteX1" fmla="*/ 177799 w 533400"/>
                  <a:gd name="connsiteY1" fmla="*/ 114298 h 457200"/>
                  <a:gd name="connsiteX2" fmla="*/ 266700 w 533400"/>
                  <a:gd name="connsiteY2" fmla="*/ 0 h 457200"/>
                  <a:gd name="connsiteX3" fmla="*/ 429896 w 533400"/>
                  <a:gd name="connsiteY3" fmla="*/ 133348 h 457200"/>
                  <a:gd name="connsiteX4" fmla="*/ 506730 w 533400"/>
                  <a:gd name="connsiteY4" fmla="*/ 135255 h 457200"/>
                  <a:gd name="connsiteX5" fmla="*/ 444503 w 533400"/>
                  <a:gd name="connsiteY5" fmla="*/ 228600 h 457200"/>
                  <a:gd name="connsiteX6" fmla="*/ 533400 w 533400"/>
                  <a:gd name="connsiteY6" fmla="*/ 342900 h 457200"/>
                  <a:gd name="connsiteX7" fmla="*/ 355601 w 533400"/>
                  <a:gd name="connsiteY7" fmla="*/ 342902 h 457200"/>
                  <a:gd name="connsiteX8" fmla="*/ 266700 w 533400"/>
                  <a:gd name="connsiteY8" fmla="*/ 457200 h 457200"/>
                  <a:gd name="connsiteX9" fmla="*/ 177799 w 533400"/>
                  <a:gd name="connsiteY9" fmla="*/ 342902 h 457200"/>
                  <a:gd name="connsiteX10" fmla="*/ 0 w 533400"/>
                  <a:gd name="connsiteY10" fmla="*/ 342900 h 457200"/>
                  <a:gd name="connsiteX11" fmla="*/ 88897 w 533400"/>
                  <a:gd name="connsiteY11" fmla="*/ 228600 h 457200"/>
                  <a:gd name="connsiteX12" fmla="*/ 0 w 533400"/>
                  <a:gd name="connsiteY12" fmla="*/ 114300 h 457200"/>
                  <a:gd name="connsiteX0" fmla="*/ 0 w 533400"/>
                  <a:gd name="connsiteY0" fmla="*/ 7620 h 350520"/>
                  <a:gd name="connsiteX1" fmla="*/ 177799 w 533400"/>
                  <a:gd name="connsiteY1" fmla="*/ 7618 h 350520"/>
                  <a:gd name="connsiteX2" fmla="*/ 438150 w 533400"/>
                  <a:gd name="connsiteY2" fmla="*/ 0 h 350520"/>
                  <a:gd name="connsiteX3" fmla="*/ 429896 w 533400"/>
                  <a:gd name="connsiteY3" fmla="*/ 26668 h 350520"/>
                  <a:gd name="connsiteX4" fmla="*/ 506730 w 533400"/>
                  <a:gd name="connsiteY4" fmla="*/ 28575 h 350520"/>
                  <a:gd name="connsiteX5" fmla="*/ 444503 w 533400"/>
                  <a:gd name="connsiteY5" fmla="*/ 121920 h 350520"/>
                  <a:gd name="connsiteX6" fmla="*/ 533400 w 533400"/>
                  <a:gd name="connsiteY6" fmla="*/ 236220 h 350520"/>
                  <a:gd name="connsiteX7" fmla="*/ 355601 w 533400"/>
                  <a:gd name="connsiteY7" fmla="*/ 236222 h 350520"/>
                  <a:gd name="connsiteX8" fmla="*/ 266700 w 533400"/>
                  <a:gd name="connsiteY8" fmla="*/ 350520 h 350520"/>
                  <a:gd name="connsiteX9" fmla="*/ 177799 w 533400"/>
                  <a:gd name="connsiteY9" fmla="*/ 236222 h 350520"/>
                  <a:gd name="connsiteX10" fmla="*/ 0 w 533400"/>
                  <a:gd name="connsiteY10" fmla="*/ 236220 h 350520"/>
                  <a:gd name="connsiteX11" fmla="*/ 88897 w 533400"/>
                  <a:gd name="connsiteY11" fmla="*/ 121920 h 350520"/>
                  <a:gd name="connsiteX12" fmla="*/ 0 w 533400"/>
                  <a:gd name="connsiteY12" fmla="*/ 7620 h 350520"/>
                  <a:gd name="connsiteX0" fmla="*/ 106046 w 639446"/>
                  <a:gd name="connsiteY0" fmla="*/ 318137 h 661037"/>
                  <a:gd name="connsiteX1" fmla="*/ 0 w 639446"/>
                  <a:gd name="connsiteY1" fmla="*/ 0 h 661037"/>
                  <a:gd name="connsiteX2" fmla="*/ 544196 w 639446"/>
                  <a:gd name="connsiteY2" fmla="*/ 310517 h 661037"/>
                  <a:gd name="connsiteX3" fmla="*/ 535942 w 639446"/>
                  <a:gd name="connsiteY3" fmla="*/ 337185 h 661037"/>
                  <a:gd name="connsiteX4" fmla="*/ 612776 w 639446"/>
                  <a:gd name="connsiteY4" fmla="*/ 339092 h 661037"/>
                  <a:gd name="connsiteX5" fmla="*/ 550549 w 639446"/>
                  <a:gd name="connsiteY5" fmla="*/ 432437 h 661037"/>
                  <a:gd name="connsiteX6" fmla="*/ 639446 w 639446"/>
                  <a:gd name="connsiteY6" fmla="*/ 546737 h 661037"/>
                  <a:gd name="connsiteX7" fmla="*/ 461647 w 639446"/>
                  <a:gd name="connsiteY7" fmla="*/ 546739 h 661037"/>
                  <a:gd name="connsiteX8" fmla="*/ 372746 w 639446"/>
                  <a:gd name="connsiteY8" fmla="*/ 661037 h 661037"/>
                  <a:gd name="connsiteX9" fmla="*/ 283845 w 639446"/>
                  <a:gd name="connsiteY9" fmla="*/ 546739 h 661037"/>
                  <a:gd name="connsiteX10" fmla="*/ 106046 w 639446"/>
                  <a:gd name="connsiteY10" fmla="*/ 546737 h 661037"/>
                  <a:gd name="connsiteX11" fmla="*/ 194943 w 639446"/>
                  <a:gd name="connsiteY11" fmla="*/ 432437 h 661037"/>
                  <a:gd name="connsiteX12" fmla="*/ 106046 w 639446"/>
                  <a:gd name="connsiteY12" fmla="*/ 318137 h 661037"/>
                  <a:gd name="connsiteX0" fmla="*/ 106046 w 639446"/>
                  <a:gd name="connsiteY0" fmla="*/ 318141 h 661041"/>
                  <a:gd name="connsiteX1" fmla="*/ 0 w 639446"/>
                  <a:gd name="connsiteY1" fmla="*/ 4 h 661041"/>
                  <a:gd name="connsiteX2" fmla="*/ 544196 w 639446"/>
                  <a:gd name="connsiteY2" fmla="*/ 310521 h 661041"/>
                  <a:gd name="connsiteX3" fmla="*/ 535942 w 639446"/>
                  <a:gd name="connsiteY3" fmla="*/ 337189 h 661041"/>
                  <a:gd name="connsiteX4" fmla="*/ 612776 w 639446"/>
                  <a:gd name="connsiteY4" fmla="*/ 339096 h 661041"/>
                  <a:gd name="connsiteX5" fmla="*/ 550549 w 639446"/>
                  <a:gd name="connsiteY5" fmla="*/ 432441 h 661041"/>
                  <a:gd name="connsiteX6" fmla="*/ 639446 w 639446"/>
                  <a:gd name="connsiteY6" fmla="*/ 546741 h 661041"/>
                  <a:gd name="connsiteX7" fmla="*/ 461647 w 639446"/>
                  <a:gd name="connsiteY7" fmla="*/ 546743 h 661041"/>
                  <a:gd name="connsiteX8" fmla="*/ 372746 w 639446"/>
                  <a:gd name="connsiteY8" fmla="*/ 661041 h 661041"/>
                  <a:gd name="connsiteX9" fmla="*/ 283845 w 639446"/>
                  <a:gd name="connsiteY9" fmla="*/ 546743 h 661041"/>
                  <a:gd name="connsiteX10" fmla="*/ 106046 w 639446"/>
                  <a:gd name="connsiteY10" fmla="*/ 546741 h 661041"/>
                  <a:gd name="connsiteX11" fmla="*/ 194943 w 639446"/>
                  <a:gd name="connsiteY11" fmla="*/ 432441 h 661041"/>
                  <a:gd name="connsiteX12" fmla="*/ 106046 w 639446"/>
                  <a:gd name="connsiteY12" fmla="*/ 318141 h 661041"/>
                  <a:gd name="connsiteX0" fmla="*/ 0 w 533400"/>
                  <a:gd name="connsiteY0" fmla="*/ 118134 h 461034"/>
                  <a:gd name="connsiteX1" fmla="*/ 328294 w 533400"/>
                  <a:gd name="connsiteY1" fmla="*/ 22 h 461034"/>
                  <a:gd name="connsiteX2" fmla="*/ 438150 w 533400"/>
                  <a:gd name="connsiteY2" fmla="*/ 110514 h 461034"/>
                  <a:gd name="connsiteX3" fmla="*/ 429896 w 533400"/>
                  <a:gd name="connsiteY3" fmla="*/ 137182 h 461034"/>
                  <a:gd name="connsiteX4" fmla="*/ 506730 w 533400"/>
                  <a:gd name="connsiteY4" fmla="*/ 139089 h 461034"/>
                  <a:gd name="connsiteX5" fmla="*/ 444503 w 533400"/>
                  <a:gd name="connsiteY5" fmla="*/ 232434 h 461034"/>
                  <a:gd name="connsiteX6" fmla="*/ 533400 w 533400"/>
                  <a:gd name="connsiteY6" fmla="*/ 346734 h 461034"/>
                  <a:gd name="connsiteX7" fmla="*/ 355601 w 533400"/>
                  <a:gd name="connsiteY7" fmla="*/ 346736 h 461034"/>
                  <a:gd name="connsiteX8" fmla="*/ 266700 w 533400"/>
                  <a:gd name="connsiteY8" fmla="*/ 461034 h 461034"/>
                  <a:gd name="connsiteX9" fmla="*/ 177799 w 533400"/>
                  <a:gd name="connsiteY9" fmla="*/ 346736 h 461034"/>
                  <a:gd name="connsiteX10" fmla="*/ 0 w 533400"/>
                  <a:gd name="connsiteY10" fmla="*/ 346734 h 461034"/>
                  <a:gd name="connsiteX11" fmla="*/ 88897 w 533400"/>
                  <a:gd name="connsiteY11" fmla="*/ 232434 h 461034"/>
                  <a:gd name="connsiteX12" fmla="*/ 0 w 533400"/>
                  <a:gd name="connsiteY12" fmla="*/ 118134 h 461034"/>
                  <a:gd name="connsiteX0" fmla="*/ 0 w 632460"/>
                  <a:gd name="connsiteY0" fmla="*/ 0 h 659130"/>
                  <a:gd name="connsiteX1" fmla="*/ 427354 w 632460"/>
                  <a:gd name="connsiteY1" fmla="*/ 198118 h 659130"/>
                  <a:gd name="connsiteX2" fmla="*/ 537210 w 632460"/>
                  <a:gd name="connsiteY2" fmla="*/ 308610 h 659130"/>
                  <a:gd name="connsiteX3" fmla="*/ 528956 w 632460"/>
                  <a:gd name="connsiteY3" fmla="*/ 335278 h 659130"/>
                  <a:gd name="connsiteX4" fmla="*/ 605790 w 632460"/>
                  <a:gd name="connsiteY4" fmla="*/ 337185 h 659130"/>
                  <a:gd name="connsiteX5" fmla="*/ 543563 w 632460"/>
                  <a:gd name="connsiteY5" fmla="*/ 430530 h 659130"/>
                  <a:gd name="connsiteX6" fmla="*/ 632460 w 632460"/>
                  <a:gd name="connsiteY6" fmla="*/ 544830 h 659130"/>
                  <a:gd name="connsiteX7" fmla="*/ 454661 w 632460"/>
                  <a:gd name="connsiteY7" fmla="*/ 544832 h 659130"/>
                  <a:gd name="connsiteX8" fmla="*/ 365760 w 632460"/>
                  <a:gd name="connsiteY8" fmla="*/ 659130 h 659130"/>
                  <a:gd name="connsiteX9" fmla="*/ 276859 w 632460"/>
                  <a:gd name="connsiteY9" fmla="*/ 544832 h 659130"/>
                  <a:gd name="connsiteX10" fmla="*/ 99060 w 632460"/>
                  <a:gd name="connsiteY10" fmla="*/ 544830 h 659130"/>
                  <a:gd name="connsiteX11" fmla="*/ 187957 w 632460"/>
                  <a:gd name="connsiteY11" fmla="*/ 430530 h 659130"/>
                  <a:gd name="connsiteX12" fmla="*/ 0 w 632460"/>
                  <a:gd name="connsiteY12" fmla="*/ 0 h 659130"/>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5279 h 664409"/>
                  <a:gd name="connsiteX1" fmla="*/ 427354 w 632460"/>
                  <a:gd name="connsiteY1" fmla="*/ 203397 h 664409"/>
                  <a:gd name="connsiteX2" fmla="*/ 537210 w 632460"/>
                  <a:gd name="connsiteY2" fmla="*/ 313889 h 664409"/>
                  <a:gd name="connsiteX3" fmla="*/ 528956 w 632460"/>
                  <a:gd name="connsiteY3" fmla="*/ 340557 h 664409"/>
                  <a:gd name="connsiteX4" fmla="*/ 605790 w 632460"/>
                  <a:gd name="connsiteY4" fmla="*/ 342464 h 664409"/>
                  <a:gd name="connsiteX5" fmla="*/ 543563 w 632460"/>
                  <a:gd name="connsiteY5" fmla="*/ 435809 h 664409"/>
                  <a:gd name="connsiteX6" fmla="*/ 632460 w 632460"/>
                  <a:gd name="connsiteY6" fmla="*/ 550109 h 664409"/>
                  <a:gd name="connsiteX7" fmla="*/ 454661 w 632460"/>
                  <a:gd name="connsiteY7" fmla="*/ 550111 h 664409"/>
                  <a:gd name="connsiteX8" fmla="*/ 365760 w 632460"/>
                  <a:gd name="connsiteY8" fmla="*/ 664409 h 664409"/>
                  <a:gd name="connsiteX9" fmla="*/ 276859 w 632460"/>
                  <a:gd name="connsiteY9" fmla="*/ 550111 h 664409"/>
                  <a:gd name="connsiteX10" fmla="*/ 99060 w 632460"/>
                  <a:gd name="connsiteY10" fmla="*/ 550109 h 664409"/>
                  <a:gd name="connsiteX11" fmla="*/ 187957 w 632460"/>
                  <a:gd name="connsiteY11" fmla="*/ 435809 h 664409"/>
                  <a:gd name="connsiteX12" fmla="*/ 0 w 632460"/>
                  <a:gd name="connsiteY12" fmla="*/ 5279 h 664409"/>
                  <a:gd name="connsiteX0" fmla="*/ 0 w 632460"/>
                  <a:gd name="connsiteY0" fmla="*/ 6050 h 665180"/>
                  <a:gd name="connsiteX1" fmla="*/ 427354 w 632460"/>
                  <a:gd name="connsiteY1" fmla="*/ 204168 h 665180"/>
                  <a:gd name="connsiteX2" fmla="*/ 537210 w 632460"/>
                  <a:gd name="connsiteY2" fmla="*/ 314660 h 665180"/>
                  <a:gd name="connsiteX3" fmla="*/ 528956 w 632460"/>
                  <a:gd name="connsiteY3" fmla="*/ 341328 h 665180"/>
                  <a:gd name="connsiteX4" fmla="*/ 605790 w 632460"/>
                  <a:gd name="connsiteY4" fmla="*/ 343235 h 665180"/>
                  <a:gd name="connsiteX5" fmla="*/ 543563 w 632460"/>
                  <a:gd name="connsiteY5" fmla="*/ 436580 h 665180"/>
                  <a:gd name="connsiteX6" fmla="*/ 632460 w 632460"/>
                  <a:gd name="connsiteY6" fmla="*/ 550880 h 665180"/>
                  <a:gd name="connsiteX7" fmla="*/ 454661 w 632460"/>
                  <a:gd name="connsiteY7" fmla="*/ 550882 h 665180"/>
                  <a:gd name="connsiteX8" fmla="*/ 365760 w 632460"/>
                  <a:gd name="connsiteY8" fmla="*/ 665180 h 665180"/>
                  <a:gd name="connsiteX9" fmla="*/ 276859 w 632460"/>
                  <a:gd name="connsiteY9" fmla="*/ 550882 h 665180"/>
                  <a:gd name="connsiteX10" fmla="*/ 99060 w 632460"/>
                  <a:gd name="connsiteY10" fmla="*/ 550880 h 665180"/>
                  <a:gd name="connsiteX11" fmla="*/ 187957 w 632460"/>
                  <a:gd name="connsiteY11" fmla="*/ 436580 h 665180"/>
                  <a:gd name="connsiteX12" fmla="*/ 0 w 632460"/>
                  <a:gd name="connsiteY12" fmla="*/ 6050 h 665180"/>
                  <a:gd name="connsiteX0" fmla="*/ 0 w 632460"/>
                  <a:gd name="connsiteY0" fmla="*/ 0 h 659130"/>
                  <a:gd name="connsiteX1" fmla="*/ 427354 w 632460"/>
                  <a:gd name="connsiteY1" fmla="*/ 198118 h 659130"/>
                  <a:gd name="connsiteX2" fmla="*/ 537210 w 632460"/>
                  <a:gd name="connsiteY2" fmla="*/ 308610 h 659130"/>
                  <a:gd name="connsiteX3" fmla="*/ 528956 w 632460"/>
                  <a:gd name="connsiteY3" fmla="*/ 335278 h 659130"/>
                  <a:gd name="connsiteX4" fmla="*/ 605790 w 632460"/>
                  <a:gd name="connsiteY4" fmla="*/ 337185 h 659130"/>
                  <a:gd name="connsiteX5" fmla="*/ 543563 w 632460"/>
                  <a:gd name="connsiteY5" fmla="*/ 430530 h 659130"/>
                  <a:gd name="connsiteX6" fmla="*/ 632460 w 632460"/>
                  <a:gd name="connsiteY6" fmla="*/ 544830 h 659130"/>
                  <a:gd name="connsiteX7" fmla="*/ 454661 w 632460"/>
                  <a:gd name="connsiteY7" fmla="*/ 544832 h 659130"/>
                  <a:gd name="connsiteX8" fmla="*/ 365760 w 632460"/>
                  <a:gd name="connsiteY8" fmla="*/ 659130 h 659130"/>
                  <a:gd name="connsiteX9" fmla="*/ 276859 w 632460"/>
                  <a:gd name="connsiteY9" fmla="*/ 544832 h 659130"/>
                  <a:gd name="connsiteX10" fmla="*/ 99060 w 632460"/>
                  <a:gd name="connsiteY10" fmla="*/ 544830 h 659130"/>
                  <a:gd name="connsiteX11" fmla="*/ 187957 w 632460"/>
                  <a:gd name="connsiteY11" fmla="*/ 430530 h 659130"/>
                  <a:gd name="connsiteX12" fmla="*/ 0 w 632460"/>
                  <a:gd name="connsiteY12" fmla="*/ 0 h 659130"/>
                  <a:gd name="connsiteX0" fmla="*/ 93983 w 726443"/>
                  <a:gd name="connsiteY0" fmla="*/ 0 h 659130"/>
                  <a:gd name="connsiteX1" fmla="*/ 521337 w 726443"/>
                  <a:gd name="connsiteY1" fmla="*/ 198118 h 659130"/>
                  <a:gd name="connsiteX2" fmla="*/ 631193 w 726443"/>
                  <a:gd name="connsiteY2" fmla="*/ 308610 h 659130"/>
                  <a:gd name="connsiteX3" fmla="*/ 622939 w 726443"/>
                  <a:gd name="connsiteY3" fmla="*/ 335278 h 659130"/>
                  <a:gd name="connsiteX4" fmla="*/ 699773 w 726443"/>
                  <a:gd name="connsiteY4" fmla="*/ 337185 h 659130"/>
                  <a:gd name="connsiteX5" fmla="*/ 637546 w 726443"/>
                  <a:gd name="connsiteY5" fmla="*/ 430530 h 659130"/>
                  <a:gd name="connsiteX6" fmla="*/ 726443 w 726443"/>
                  <a:gd name="connsiteY6" fmla="*/ 544830 h 659130"/>
                  <a:gd name="connsiteX7" fmla="*/ 548644 w 726443"/>
                  <a:gd name="connsiteY7" fmla="*/ 544832 h 659130"/>
                  <a:gd name="connsiteX8" fmla="*/ 459743 w 726443"/>
                  <a:gd name="connsiteY8" fmla="*/ 659130 h 659130"/>
                  <a:gd name="connsiteX9" fmla="*/ 370842 w 726443"/>
                  <a:gd name="connsiteY9" fmla="*/ 544832 h 659130"/>
                  <a:gd name="connsiteX10" fmla="*/ 193043 w 726443"/>
                  <a:gd name="connsiteY10" fmla="*/ 544830 h 659130"/>
                  <a:gd name="connsiteX11" fmla="*/ 0 w 726443"/>
                  <a:gd name="connsiteY11" fmla="*/ 72390 h 659130"/>
                  <a:gd name="connsiteX12" fmla="*/ 93983 w 726443"/>
                  <a:gd name="connsiteY12" fmla="*/ 0 h 659130"/>
                  <a:gd name="connsiteX0" fmla="*/ 280035 w 912495"/>
                  <a:gd name="connsiteY0" fmla="*/ 0 h 659130"/>
                  <a:gd name="connsiteX1" fmla="*/ 707389 w 912495"/>
                  <a:gd name="connsiteY1" fmla="*/ 198118 h 659130"/>
                  <a:gd name="connsiteX2" fmla="*/ 817245 w 912495"/>
                  <a:gd name="connsiteY2" fmla="*/ 308610 h 659130"/>
                  <a:gd name="connsiteX3" fmla="*/ 808991 w 912495"/>
                  <a:gd name="connsiteY3" fmla="*/ 335278 h 659130"/>
                  <a:gd name="connsiteX4" fmla="*/ 885825 w 912495"/>
                  <a:gd name="connsiteY4" fmla="*/ 337185 h 659130"/>
                  <a:gd name="connsiteX5" fmla="*/ 823598 w 912495"/>
                  <a:gd name="connsiteY5" fmla="*/ 430530 h 659130"/>
                  <a:gd name="connsiteX6" fmla="*/ 912495 w 912495"/>
                  <a:gd name="connsiteY6" fmla="*/ 544830 h 659130"/>
                  <a:gd name="connsiteX7" fmla="*/ 734696 w 912495"/>
                  <a:gd name="connsiteY7" fmla="*/ 544832 h 659130"/>
                  <a:gd name="connsiteX8" fmla="*/ 645795 w 912495"/>
                  <a:gd name="connsiteY8" fmla="*/ 659130 h 659130"/>
                  <a:gd name="connsiteX9" fmla="*/ 556894 w 912495"/>
                  <a:gd name="connsiteY9" fmla="*/ 544832 h 659130"/>
                  <a:gd name="connsiteX10" fmla="*/ 0 w 912495"/>
                  <a:gd name="connsiteY10" fmla="*/ 60960 h 659130"/>
                  <a:gd name="connsiteX11" fmla="*/ 186052 w 912495"/>
                  <a:gd name="connsiteY11" fmla="*/ 72390 h 659130"/>
                  <a:gd name="connsiteX12" fmla="*/ 280035 w 912495"/>
                  <a:gd name="connsiteY12" fmla="*/ 0 h 659130"/>
                  <a:gd name="connsiteX0" fmla="*/ 307976 w 940436"/>
                  <a:gd name="connsiteY0" fmla="*/ 0 h 659130"/>
                  <a:gd name="connsiteX1" fmla="*/ 735330 w 940436"/>
                  <a:gd name="connsiteY1" fmla="*/ 198118 h 659130"/>
                  <a:gd name="connsiteX2" fmla="*/ 845186 w 940436"/>
                  <a:gd name="connsiteY2" fmla="*/ 308610 h 659130"/>
                  <a:gd name="connsiteX3" fmla="*/ 836932 w 940436"/>
                  <a:gd name="connsiteY3" fmla="*/ 335278 h 659130"/>
                  <a:gd name="connsiteX4" fmla="*/ 913766 w 940436"/>
                  <a:gd name="connsiteY4" fmla="*/ 337185 h 659130"/>
                  <a:gd name="connsiteX5" fmla="*/ 851539 w 940436"/>
                  <a:gd name="connsiteY5" fmla="*/ 430530 h 659130"/>
                  <a:gd name="connsiteX6" fmla="*/ 940436 w 940436"/>
                  <a:gd name="connsiteY6" fmla="*/ 544830 h 659130"/>
                  <a:gd name="connsiteX7" fmla="*/ 762637 w 940436"/>
                  <a:gd name="connsiteY7" fmla="*/ 544832 h 659130"/>
                  <a:gd name="connsiteX8" fmla="*/ 673736 w 940436"/>
                  <a:gd name="connsiteY8" fmla="*/ 659130 h 659130"/>
                  <a:gd name="connsiteX9" fmla="*/ 0 w 940436"/>
                  <a:gd name="connsiteY9" fmla="*/ 118112 h 659130"/>
                  <a:gd name="connsiteX10" fmla="*/ 27941 w 940436"/>
                  <a:gd name="connsiteY10" fmla="*/ 60960 h 659130"/>
                  <a:gd name="connsiteX11" fmla="*/ 213993 w 940436"/>
                  <a:gd name="connsiteY11" fmla="*/ 72390 h 659130"/>
                  <a:gd name="connsiteX12" fmla="*/ 307976 w 940436"/>
                  <a:gd name="connsiteY12" fmla="*/ 0 h 659130"/>
                  <a:gd name="connsiteX0" fmla="*/ 307976 w 940436"/>
                  <a:gd name="connsiteY0" fmla="*/ 0 h 659130"/>
                  <a:gd name="connsiteX1" fmla="*/ 735330 w 940436"/>
                  <a:gd name="connsiteY1" fmla="*/ 198118 h 659130"/>
                  <a:gd name="connsiteX2" fmla="*/ 845186 w 940436"/>
                  <a:gd name="connsiteY2" fmla="*/ 308610 h 659130"/>
                  <a:gd name="connsiteX3" fmla="*/ 836932 w 940436"/>
                  <a:gd name="connsiteY3" fmla="*/ 335278 h 659130"/>
                  <a:gd name="connsiteX4" fmla="*/ 913766 w 940436"/>
                  <a:gd name="connsiteY4" fmla="*/ 337185 h 659130"/>
                  <a:gd name="connsiteX5" fmla="*/ 851539 w 940436"/>
                  <a:gd name="connsiteY5" fmla="*/ 430530 h 659130"/>
                  <a:gd name="connsiteX6" fmla="*/ 940436 w 940436"/>
                  <a:gd name="connsiteY6" fmla="*/ 544830 h 659130"/>
                  <a:gd name="connsiteX7" fmla="*/ 762637 w 940436"/>
                  <a:gd name="connsiteY7" fmla="*/ 544832 h 659130"/>
                  <a:gd name="connsiteX8" fmla="*/ 673736 w 940436"/>
                  <a:gd name="connsiteY8" fmla="*/ 659130 h 659130"/>
                  <a:gd name="connsiteX9" fmla="*/ 0 w 940436"/>
                  <a:gd name="connsiteY9" fmla="*/ 118112 h 659130"/>
                  <a:gd name="connsiteX10" fmla="*/ 37466 w 940436"/>
                  <a:gd name="connsiteY10" fmla="*/ 64770 h 659130"/>
                  <a:gd name="connsiteX11" fmla="*/ 213993 w 940436"/>
                  <a:gd name="connsiteY11" fmla="*/ 72390 h 659130"/>
                  <a:gd name="connsiteX12" fmla="*/ 307976 w 940436"/>
                  <a:gd name="connsiteY12" fmla="*/ 0 h 659130"/>
                  <a:gd name="connsiteX0" fmla="*/ 365760 w 998220"/>
                  <a:gd name="connsiteY0" fmla="*/ 0 h 544832"/>
                  <a:gd name="connsiteX1" fmla="*/ 793114 w 998220"/>
                  <a:gd name="connsiteY1" fmla="*/ 198118 h 544832"/>
                  <a:gd name="connsiteX2" fmla="*/ 902970 w 998220"/>
                  <a:gd name="connsiteY2" fmla="*/ 308610 h 544832"/>
                  <a:gd name="connsiteX3" fmla="*/ 894716 w 998220"/>
                  <a:gd name="connsiteY3" fmla="*/ 335278 h 544832"/>
                  <a:gd name="connsiteX4" fmla="*/ 971550 w 998220"/>
                  <a:gd name="connsiteY4" fmla="*/ 337185 h 544832"/>
                  <a:gd name="connsiteX5" fmla="*/ 909323 w 998220"/>
                  <a:gd name="connsiteY5" fmla="*/ 430530 h 544832"/>
                  <a:gd name="connsiteX6" fmla="*/ 998220 w 998220"/>
                  <a:gd name="connsiteY6" fmla="*/ 544830 h 544832"/>
                  <a:gd name="connsiteX7" fmla="*/ 820421 w 998220"/>
                  <a:gd name="connsiteY7" fmla="*/ 544832 h 544832"/>
                  <a:gd name="connsiteX8" fmla="*/ 0 w 998220"/>
                  <a:gd name="connsiteY8" fmla="*/ 87630 h 544832"/>
                  <a:gd name="connsiteX9" fmla="*/ 57784 w 998220"/>
                  <a:gd name="connsiteY9" fmla="*/ 118112 h 544832"/>
                  <a:gd name="connsiteX10" fmla="*/ 95250 w 998220"/>
                  <a:gd name="connsiteY10" fmla="*/ 64770 h 544832"/>
                  <a:gd name="connsiteX11" fmla="*/ 271777 w 998220"/>
                  <a:gd name="connsiteY11" fmla="*/ 72390 h 544832"/>
                  <a:gd name="connsiteX12" fmla="*/ 365760 w 998220"/>
                  <a:gd name="connsiteY12" fmla="*/ 0 h 544832"/>
                  <a:gd name="connsiteX0" fmla="*/ 553084 w 1185544"/>
                  <a:gd name="connsiteY0" fmla="*/ 0 h 544830"/>
                  <a:gd name="connsiteX1" fmla="*/ 980438 w 1185544"/>
                  <a:gd name="connsiteY1" fmla="*/ 198118 h 544830"/>
                  <a:gd name="connsiteX2" fmla="*/ 1090294 w 1185544"/>
                  <a:gd name="connsiteY2" fmla="*/ 308610 h 544830"/>
                  <a:gd name="connsiteX3" fmla="*/ 1082040 w 1185544"/>
                  <a:gd name="connsiteY3" fmla="*/ 335278 h 544830"/>
                  <a:gd name="connsiteX4" fmla="*/ 1158874 w 1185544"/>
                  <a:gd name="connsiteY4" fmla="*/ 337185 h 544830"/>
                  <a:gd name="connsiteX5" fmla="*/ 1096647 w 1185544"/>
                  <a:gd name="connsiteY5" fmla="*/ 430530 h 544830"/>
                  <a:gd name="connsiteX6" fmla="*/ 1185544 w 1185544"/>
                  <a:gd name="connsiteY6" fmla="*/ 544830 h 544830"/>
                  <a:gd name="connsiteX7" fmla="*/ 0 w 1185544"/>
                  <a:gd name="connsiteY7" fmla="*/ 167642 h 544830"/>
                  <a:gd name="connsiteX8" fmla="*/ 187324 w 1185544"/>
                  <a:gd name="connsiteY8" fmla="*/ 87630 h 544830"/>
                  <a:gd name="connsiteX9" fmla="*/ 245108 w 1185544"/>
                  <a:gd name="connsiteY9" fmla="*/ 118112 h 544830"/>
                  <a:gd name="connsiteX10" fmla="*/ 282574 w 1185544"/>
                  <a:gd name="connsiteY10" fmla="*/ 64770 h 544830"/>
                  <a:gd name="connsiteX11" fmla="*/ 459101 w 1185544"/>
                  <a:gd name="connsiteY11" fmla="*/ 72390 h 544830"/>
                  <a:gd name="connsiteX12" fmla="*/ 553084 w 1185544"/>
                  <a:gd name="connsiteY12" fmla="*/ 0 h 544830"/>
                  <a:gd name="connsiteX0" fmla="*/ 553084 w 1185544"/>
                  <a:gd name="connsiteY0" fmla="*/ 0 h 544830"/>
                  <a:gd name="connsiteX1" fmla="*/ 980438 w 1185544"/>
                  <a:gd name="connsiteY1" fmla="*/ 198118 h 544830"/>
                  <a:gd name="connsiteX2" fmla="*/ 1090294 w 1185544"/>
                  <a:gd name="connsiteY2" fmla="*/ 308610 h 544830"/>
                  <a:gd name="connsiteX3" fmla="*/ 1082040 w 1185544"/>
                  <a:gd name="connsiteY3" fmla="*/ 335278 h 544830"/>
                  <a:gd name="connsiteX4" fmla="*/ 1158874 w 1185544"/>
                  <a:gd name="connsiteY4" fmla="*/ 337185 h 544830"/>
                  <a:gd name="connsiteX5" fmla="*/ 1096647 w 1185544"/>
                  <a:gd name="connsiteY5" fmla="*/ 430530 h 544830"/>
                  <a:gd name="connsiteX6" fmla="*/ 1185544 w 1185544"/>
                  <a:gd name="connsiteY6" fmla="*/ 544830 h 544830"/>
                  <a:gd name="connsiteX7" fmla="*/ 67310 w 1185544"/>
                  <a:gd name="connsiteY7" fmla="*/ 247651 h 544830"/>
                  <a:gd name="connsiteX8" fmla="*/ 0 w 1185544"/>
                  <a:gd name="connsiteY8" fmla="*/ 167642 h 544830"/>
                  <a:gd name="connsiteX9" fmla="*/ 187324 w 1185544"/>
                  <a:gd name="connsiteY9" fmla="*/ 87630 h 544830"/>
                  <a:gd name="connsiteX10" fmla="*/ 245108 w 1185544"/>
                  <a:gd name="connsiteY10" fmla="*/ 118112 h 544830"/>
                  <a:gd name="connsiteX11" fmla="*/ 282574 w 1185544"/>
                  <a:gd name="connsiteY11" fmla="*/ 64770 h 544830"/>
                  <a:gd name="connsiteX12" fmla="*/ 459101 w 1185544"/>
                  <a:gd name="connsiteY12" fmla="*/ 72390 h 544830"/>
                  <a:gd name="connsiteX13" fmla="*/ 553084 w 1185544"/>
                  <a:gd name="connsiteY13"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835 w 1195069"/>
                  <a:gd name="connsiteY7" fmla="*/ 247651 h 544830"/>
                  <a:gd name="connsiteX8" fmla="*/ 0 w 1195069"/>
                  <a:gd name="connsiteY8" fmla="*/ 169547 h 544830"/>
                  <a:gd name="connsiteX9" fmla="*/ 196849 w 1195069"/>
                  <a:gd name="connsiteY9" fmla="*/ 87630 h 544830"/>
                  <a:gd name="connsiteX10" fmla="*/ 254633 w 1195069"/>
                  <a:gd name="connsiteY10" fmla="*/ 118112 h 544830"/>
                  <a:gd name="connsiteX11" fmla="*/ 292099 w 1195069"/>
                  <a:gd name="connsiteY11" fmla="*/ 64770 h 544830"/>
                  <a:gd name="connsiteX12" fmla="*/ 468626 w 1195069"/>
                  <a:gd name="connsiteY12" fmla="*/ 72390 h 544830"/>
                  <a:gd name="connsiteX13" fmla="*/ 562609 w 1195069"/>
                  <a:gd name="connsiteY13"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427356 w 1195069"/>
                  <a:gd name="connsiteY7" fmla="*/ 339091 h 544830"/>
                  <a:gd name="connsiteX8" fmla="*/ 76835 w 1195069"/>
                  <a:gd name="connsiteY8" fmla="*/ 247651 h 544830"/>
                  <a:gd name="connsiteX9" fmla="*/ 0 w 1195069"/>
                  <a:gd name="connsiteY9" fmla="*/ 169547 h 544830"/>
                  <a:gd name="connsiteX10" fmla="*/ 196849 w 1195069"/>
                  <a:gd name="connsiteY10" fmla="*/ 87630 h 544830"/>
                  <a:gd name="connsiteX11" fmla="*/ 254633 w 1195069"/>
                  <a:gd name="connsiteY11" fmla="*/ 118112 h 544830"/>
                  <a:gd name="connsiteX12" fmla="*/ 292099 w 1195069"/>
                  <a:gd name="connsiteY12" fmla="*/ 64770 h 544830"/>
                  <a:gd name="connsiteX13" fmla="*/ 468626 w 1195069"/>
                  <a:gd name="connsiteY13" fmla="*/ 72390 h 544830"/>
                  <a:gd name="connsiteX14" fmla="*/ 562609 w 1195069"/>
                  <a:gd name="connsiteY14" fmla="*/ 0 h 544830"/>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2"/>
                  <a:gd name="connsiteX1" fmla="*/ 989963 w 1195069"/>
                  <a:gd name="connsiteY1" fmla="*/ 198118 h 544832"/>
                  <a:gd name="connsiteX2" fmla="*/ 1099819 w 1195069"/>
                  <a:gd name="connsiteY2" fmla="*/ 308610 h 544832"/>
                  <a:gd name="connsiteX3" fmla="*/ 1091565 w 1195069"/>
                  <a:gd name="connsiteY3" fmla="*/ 335278 h 544832"/>
                  <a:gd name="connsiteX4" fmla="*/ 1168399 w 1195069"/>
                  <a:gd name="connsiteY4" fmla="*/ 337185 h 544832"/>
                  <a:gd name="connsiteX5" fmla="*/ 1106172 w 1195069"/>
                  <a:gd name="connsiteY5" fmla="*/ 430530 h 544832"/>
                  <a:gd name="connsiteX6" fmla="*/ 1195069 w 1195069"/>
                  <a:gd name="connsiteY6" fmla="*/ 544830 h 544832"/>
                  <a:gd name="connsiteX7" fmla="*/ 669291 w 1195069"/>
                  <a:gd name="connsiteY7" fmla="*/ 369571 h 544832"/>
                  <a:gd name="connsiteX8" fmla="*/ 427356 w 1195069"/>
                  <a:gd name="connsiteY8" fmla="*/ 339091 h 544832"/>
                  <a:gd name="connsiteX9" fmla="*/ 76835 w 1195069"/>
                  <a:gd name="connsiteY9" fmla="*/ 247651 h 544832"/>
                  <a:gd name="connsiteX10" fmla="*/ 0 w 1195069"/>
                  <a:gd name="connsiteY10" fmla="*/ 169547 h 544832"/>
                  <a:gd name="connsiteX11" fmla="*/ 196849 w 1195069"/>
                  <a:gd name="connsiteY11" fmla="*/ 87630 h 544832"/>
                  <a:gd name="connsiteX12" fmla="*/ 254633 w 1195069"/>
                  <a:gd name="connsiteY12" fmla="*/ 118112 h 544832"/>
                  <a:gd name="connsiteX13" fmla="*/ 292099 w 1195069"/>
                  <a:gd name="connsiteY13" fmla="*/ 64770 h 544832"/>
                  <a:gd name="connsiteX14" fmla="*/ 468626 w 1195069"/>
                  <a:gd name="connsiteY14" fmla="*/ 72390 h 544832"/>
                  <a:gd name="connsiteX15" fmla="*/ 562609 w 1195069"/>
                  <a:gd name="connsiteY15" fmla="*/ 0 h 544832"/>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4541 w 1195069"/>
                  <a:gd name="connsiteY7" fmla="*/ 422911 h 544830"/>
                  <a:gd name="connsiteX8" fmla="*/ 669291 w 1195069"/>
                  <a:gd name="connsiteY8" fmla="*/ 369571 h 544830"/>
                  <a:gd name="connsiteX9" fmla="*/ 427356 w 1195069"/>
                  <a:gd name="connsiteY9" fmla="*/ 339091 h 544830"/>
                  <a:gd name="connsiteX10" fmla="*/ 76835 w 1195069"/>
                  <a:gd name="connsiteY10" fmla="*/ 247651 h 544830"/>
                  <a:gd name="connsiteX11" fmla="*/ 0 w 1195069"/>
                  <a:gd name="connsiteY11" fmla="*/ 169547 h 544830"/>
                  <a:gd name="connsiteX12" fmla="*/ 196849 w 1195069"/>
                  <a:gd name="connsiteY12" fmla="*/ 87630 h 544830"/>
                  <a:gd name="connsiteX13" fmla="*/ 254633 w 1195069"/>
                  <a:gd name="connsiteY13" fmla="*/ 118112 h 544830"/>
                  <a:gd name="connsiteX14" fmla="*/ 292099 w 1195069"/>
                  <a:gd name="connsiteY14" fmla="*/ 64770 h 544830"/>
                  <a:gd name="connsiteX15" fmla="*/ 468626 w 1195069"/>
                  <a:gd name="connsiteY15" fmla="*/ 72390 h 544830"/>
                  <a:gd name="connsiteX16" fmla="*/ 562609 w 1195069"/>
                  <a:gd name="connsiteY16" fmla="*/ 0 h 544830"/>
                  <a:gd name="connsiteX0" fmla="*/ 562609 w 1195069"/>
                  <a:gd name="connsiteY0" fmla="*/ 0 h 544830"/>
                  <a:gd name="connsiteX1" fmla="*/ 989963 w 1195069"/>
                  <a:gd name="connsiteY1" fmla="*/ 198118 h 544830"/>
                  <a:gd name="connsiteX2" fmla="*/ 1099819 w 1195069"/>
                  <a:gd name="connsiteY2" fmla="*/ 308610 h 544830"/>
                  <a:gd name="connsiteX3" fmla="*/ 1091565 w 1195069"/>
                  <a:gd name="connsiteY3" fmla="*/ 335278 h 544830"/>
                  <a:gd name="connsiteX4" fmla="*/ 1168399 w 1195069"/>
                  <a:gd name="connsiteY4" fmla="*/ 337185 h 544830"/>
                  <a:gd name="connsiteX5" fmla="*/ 1106172 w 1195069"/>
                  <a:gd name="connsiteY5" fmla="*/ 430530 h 544830"/>
                  <a:gd name="connsiteX6" fmla="*/ 1195069 w 1195069"/>
                  <a:gd name="connsiteY6" fmla="*/ 544830 h 544830"/>
                  <a:gd name="connsiteX7" fmla="*/ 764541 w 1195069"/>
                  <a:gd name="connsiteY7" fmla="*/ 422911 h 544830"/>
                  <a:gd name="connsiteX8" fmla="*/ 669291 w 1195069"/>
                  <a:gd name="connsiteY8" fmla="*/ 369571 h 544830"/>
                  <a:gd name="connsiteX9" fmla="*/ 427356 w 1195069"/>
                  <a:gd name="connsiteY9" fmla="*/ 339091 h 544830"/>
                  <a:gd name="connsiteX10" fmla="*/ 76835 w 1195069"/>
                  <a:gd name="connsiteY10" fmla="*/ 247651 h 544830"/>
                  <a:gd name="connsiteX11" fmla="*/ 0 w 1195069"/>
                  <a:gd name="connsiteY11" fmla="*/ 169547 h 544830"/>
                  <a:gd name="connsiteX12" fmla="*/ 196849 w 1195069"/>
                  <a:gd name="connsiteY12" fmla="*/ 87630 h 544830"/>
                  <a:gd name="connsiteX13" fmla="*/ 254633 w 1195069"/>
                  <a:gd name="connsiteY13" fmla="*/ 118112 h 544830"/>
                  <a:gd name="connsiteX14" fmla="*/ 292099 w 1195069"/>
                  <a:gd name="connsiteY14" fmla="*/ 64770 h 544830"/>
                  <a:gd name="connsiteX15" fmla="*/ 468626 w 1195069"/>
                  <a:gd name="connsiteY15" fmla="*/ 72390 h 544830"/>
                  <a:gd name="connsiteX16" fmla="*/ 562609 w 1195069"/>
                  <a:gd name="connsiteY16" fmla="*/ 0 h 544830"/>
                  <a:gd name="connsiteX0" fmla="*/ 562609 w 1195069"/>
                  <a:gd name="connsiteY0" fmla="*/ 0 h 545142"/>
                  <a:gd name="connsiteX1" fmla="*/ 989963 w 1195069"/>
                  <a:gd name="connsiteY1" fmla="*/ 198118 h 545142"/>
                  <a:gd name="connsiteX2" fmla="*/ 1099819 w 1195069"/>
                  <a:gd name="connsiteY2" fmla="*/ 308610 h 545142"/>
                  <a:gd name="connsiteX3" fmla="*/ 1091565 w 1195069"/>
                  <a:gd name="connsiteY3" fmla="*/ 335278 h 545142"/>
                  <a:gd name="connsiteX4" fmla="*/ 1168399 w 1195069"/>
                  <a:gd name="connsiteY4" fmla="*/ 337185 h 545142"/>
                  <a:gd name="connsiteX5" fmla="*/ 1106172 w 1195069"/>
                  <a:gd name="connsiteY5" fmla="*/ 430530 h 545142"/>
                  <a:gd name="connsiteX6" fmla="*/ 1195069 w 1195069"/>
                  <a:gd name="connsiteY6" fmla="*/ 544830 h 545142"/>
                  <a:gd name="connsiteX7" fmla="*/ 855981 w 1195069"/>
                  <a:gd name="connsiteY7" fmla="*/ 419101 h 545142"/>
                  <a:gd name="connsiteX8" fmla="*/ 764541 w 1195069"/>
                  <a:gd name="connsiteY8" fmla="*/ 422911 h 545142"/>
                  <a:gd name="connsiteX9" fmla="*/ 669291 w 1195069"/>
                  <a:gd name="connsiteY9" fmla="*/ 369571 h 545142"/>
                  <a:gd name="connsiteX10" fmla="*/ 427356 w 1195069"/>
                  <a:gd name="connsiteY10" fmla="*/ 339091 h 545142"/>
                  <a:gd name="connsiteX11" fmla="*/ 76835 w 1195069"/>
                  <a:gd name="connsiteY11" fmla="*/ 247651 h 545142"/>
                  <a:gd name="connsiteX12" fmla="*/ 0 w 1195069"/>
                  <a:gd name="connsiteY12" fmla="*/ 169547 h 545142"/>
                  <a:gd name="connsiteX13" fmla="*/ 196849 w 1195069"/>
                  <a:gd name="connsiteY13" fmla="*/ 87630 h 545142"/>
                  <a:gd name="connsiteX14" fmla="*/ 254633 w 1195069"/>
                  <a:gd name="connsiteY14" fmla="*/ 118112 h 545142"/>
                  <a:gd name="connsiteX15" fmla="*/ 292099 w 1195069"/>
                  <a:gd name="connsiteY15" fmla="*/ 64770 h 545142"/>
                  <a:gd name="connsiteX16" fmla="*/ 468626 w 1195069"/>
                  <a:gd name="connsiteY16" fmla="*/ 72390 h 545142"/>
                  <a:gd name="connsiteX17" fmla="*/ 562609 w 1195069"/>
                  <a:gd name="connsiteY17" fmla="*/ 0 h 545142"/>
                  <a:gd name="connsiteX0" fmla="*/ 562609 w 1195069"/>
                  <a:gd name="connsiteY0" fmla="*/ 0 h 545142"/>
                  <a:gd name="connsiteX1" fmla="*/ 989963 w 1195069"/>
                  <a:gd name="connsiteY1" fmla="*/ 198118 h 545142"/>
                  <a:gd name="connsiteX2" fmla="*/ 1099819 w 1195069"/>
                  <a:gd name="connsiteY2" fmla="*/ 308610 h 545142"/>
                  <a:gd name="connsiteX3" fmla="*/ 1091565 w 1195069"/>
                  <a:gd name="connsiteY3" fmla="*/ 335278 h 545142"/>
                  <a:gd name="connsiteX4" fmla="*/ 1168399 w 1195069"/>
                  <a:gd name="connsiteY4" fmla="*/ 337185 h 545142"/>
                  <a:gd name="connsiteX5" fmla="*/ 1106172 w 1195069"/>
                  <a:gd name="connsiteY5" fmla="*/ 430530 h 545142"/>
                  <a:gd name="connsiteX6" fmla="*/ 1195069 w 1195069"/>
                  <a:gd name="connsiteY6" fmla="*/ 544830 h 545142"/>
                  <a:gd name="connsiteX7" fmla="*/ 855981 w 1195069"/>
                  <a:gd name="connsiteY7" fmla="*/ 419101 h 545142"/>
                  <a:gd name="connsiteX8" fmla="*/ 764541 w 1195069"/>
                  <a:gd name="connsiteY8" fmla="*/ 422911 h 545142"/>
                  <a:gd name="connsiteX9" fmla="*/ 669291 w 1195069"/>
                  <a:gd name="connsiteY9" fmla="*/ 369571 h 545142"/>
                  <a:gd name="connsiteX10" fmla="*/ 427356 w 1195069"/>
                  <a:gd name="connsiteY10" fmla="*/ 339091 h 545142"/>
                  <a:gd name="connsiteX11" fmla="*/ 76835 w 1195069"/>
                  <a:gd name="connsiteY11" fmla="*/ 247651 h 545142"/>
                  <a:gd name="connsiteX12" fmla="*/ 0 w 1195069"/>
                  <a:gd name="connsiteY12" fmla="*/ 169547 h 545142"/>
                  <a:gd name="connsiteX13" fmla="*/ 196849 w 1195069"/>
                  <a:gd name="connsiteY13" fmla="*/ 87630 h 545142"/>
                  <a:gd name="connsiteX14" fmla="*/ 254633 w 1195069"/>
                  <a:gd name="connsiteY14" fmla="*/ 118112 h 545142"/>
                  <a:gd name="connsiteX15" fmla="*/ 292099 w 1195069"/>
                  <a:gd name="connsiteY15" fmla="*/ 64770 h 545142"/>
                  <a:gd name="connsiteX16" fmla="*/ 468626 w 1195069"/>
                  <a:gd name="connsiteY16" fmla="*/ 72390 h 545142"/>
                  <a:gd name="connsiteX17" fmla="*/ 562609 w 1195069"/>
                  <a:gd name="connsiteY17" fmla="*/ 0 h 545142"/>
                  <a:gd name="connsiteX0" fmla="*/ 562609 w 1195069"/>
                  <a:gd name="connsiteY0" fmla="*/ 0 h 545149"/>
                  <a:gd name="connsiteX1" fmla="*/ 989963 w 1195069"/>
                  <a:gd name="connsiteY1" fmla="*/ 198118 h 545149"/>
                  <a:gd name="connsiteX2" fmla="*/ 1099819 w 1195069"/>
                  <a:gd name="connsiteY2" fmla="*/ 308610 h 545149"/>
                  <a:gd name="connsiteX3" fmla="*/ 1091565 w 1195069"/>
                  <a:gd name="connsiteY3" fmla="*/ 335278 h 545149"/>
                  <a:gd name="connsiteX4" fmla="*/ 1168399 w 1195069"/>
                  <a:gd name="connsiteY4" fmla="*/ 337185 h 545149"/>
                  <a:gd name="connsiteX5" fmla="*/ 1106172 w 1195069"/>
                  <a:gd name="connsiteY5" fmla="*/ 430530 h 545149"/>
                  <a:gd name="connsiteX6" fmla="*/ 1195069 w 1195069"/>
                  <a:gd name="connsiteY6" fmla="*/ 544830 h 545149"/>
                  <a:gd name="connsiteX7" fmla="*/ 918846 w 1195069"/>
                  <a:gd name="connsiteY7" fmla="*/ 464821 h 545149"/>
                  <a:gd name="connsiteX8" fmla="*/ 855981 w 1195069"/>
                  <a:gd name="connsiteY8" fmla="*/ 419101 h 545149"/>
                  <a:gd name="connsiteX9" fmla="*/ 764541 w 1195069"/>
                  <a:gd name="connsiteY9" fmla="*/ 422911 h 545149"/>
                  <a:gd name="connsiteX10" fmla="*/ 669291 w 1195069"/>
                  <a:gd name="connsiteY10" fmla="*/ 369571 h 545149"/>
                  <a:gd name="connsiteX11" fmla="*/ 427356 w 1195069"/>
                  <a:gd name="connsiteY11" fmla="*/ 339091 h 545149"/>
                  <a:gd name="connsiteX12" fmla="*/ 76835 w 1195069"/>
                  <a:gd name="connsiteY12" fmla="*/ 247651 h 545149"/>
                  <a:gd name="connsiteX13" fmla="*/ 0 w 1195069"/>
                  <a:gd name="connsiteY13" fmla="*/ 169547 h 545149"/>
                  <a:gd name="connsiteX14" fmla="*/ 196849 w 1195069"/>
                  <a:gd name="connsiteY14" fmla="*/ 87630 h 545149"/>
                  <a:gd name="connsiteX15" fmla="*/ 254633 w 1195069"/>
                  <a:gd name="connsiteY15" fmla="*/ 118112 h 545149"/>
                  <a:gd name="connsiteX16" fmla="*/ 292099 w 1195069"/>
                  <a:gd name="connsiteY16" fmla="*/ 64770 h 545149"/>
                  <a:gd name="connsiteX17" fmla="*/ 468626 w 1195069"/>
                  <a:gd name="connsiteY17" fmla="*/ 72390 h 545149"/>
                  <a:gd name="connsiteX18" fmla="*/ 562609 w 1195069"/>
                  <a:gd name="connsiteY18" fmla="*/ 0 h 545149"/>
                  <a:gd name="connsiteX0" fmla="*/ 562609 w 1195069"/>
                  <a:gd name="connsiteY0" fmla="*/ 0 h 545149"/>
                  <a:gd name="connsiteX1" fmla="*/ 989963 w 1195069"/>
                  <a:gd name="connsiteY1" fmla="*/ 198118 h 545149"/>
                  <a:gd name="connsiteX2" fmla="*/ 1099819 w 1195069"/>
                  <a:gd name="connsiteY2" fmla="*/ 308610 h 545149"/>
                  <a:gd name="connsiteX3" fmla="*/ 1091565 w 1195069"/>
                  <a:gd name="connsiteY3" fmla="*/ 335278 h 545149"/>
                  <a:gd name="connsiteX4" fmla="*/ 1168399 w 1195069"/>
                  <a:gd name="connsiteY4" fmla="*/ 337185 h 545149"/>
                  <a:gd name="connsiteX5" fmla="*/ 1106172 w 1195069"/>
                  <a:gd name="connsiteY5" fmla="*/ 430530 h 545149"/>
                  <a:gd name="connsiteX6" fmla="*/ 1195069 w 1195069"/>
                  <a:gd name="connsiteY6" fmla="*/ 544830 h 545149"/>
                  <a:gd name="connsiteX7" fmla="*/ 918846 w 1195069"/>
                  <a:gd name="connsiteY7" fmla="*/ 464821 h 545149"/>
                  <a:gd name="connsiteX8" fmla="*/ 855981 w 1195069"/>
                  <a:gd name="connsiteY8" fmla="*/ 419101 h 545149"/>
                  <a:gd name="connsiteX9" fmla="*/ 764541 w 1195069"/>
                  <a:gd name="connsiteY9" fmla="*/ 422911 h 545149"/>
                  <a:gd name="connsiteX10" fmla="*/ 669291 w 1195069"/>
                  <a:gd name="connsiteY10" fmla="*/ 369571 h 545149"/>
                  <a:gd name="connsiteX11" fmla="*/ 427356 w 1195069"/>
                  <a:gd name="connsiteY11" fmla="*/ 339091 h 545149"/>
                  <a:gd name="connsiteX12" fmla="*/ 76835 w 1195069"/>
                  <a:gd name="connsiteY12" fmla="*/ 247651 h 545149"/>
                  <a:gd name="connsiteX13" fmla="*/ 0 w 1195069"/>
                  <a:gd name="connsiteY13" fmla="*/ 169547 h 545149"/>
                  <a:gd name="connsiteX14" fmla="*/ 196849 w 1195069"/>
                  <a:gd name="connsiteY14" fmla="*/ 87630 h 545149"/>
                  <a:gd name="connsiteX15" fmla="*/ 254633 w 1195069"/>
                  <a:gd name="connsiteY15" fmla="*/ 118112 h 545149"/>
                  <a:gd name="connsiteX16" fmla="*/ 292099 w 1195069"/>
                  <a:gd name="connsiteY16" fmla="*/ 64770 h 545149"/>
                  <a:gd name="connsiteX17" fmla="*/ 468626 w 1195069"/>
                  <a:gd name="connsiteY17" fmla="*/ 72390 h 545149"/>
                  <a:gd name="connsiteX18" fmla="*/ 562609 w 1195069"/>
                  <a:gd name="connsiteY18" fmla="*/ 0 h 545149"/>
                  <a:gd name="connsiteX0" fmla="*/ 562609 w 1168399"/>
                  <a:gd name="connsiteY0" fmla="*/ 0 h 473040"/>
                  <a:gd name="connsiteX1" fmla="*/ 989963 w 1168399"/>
                  <a:gd name="connsiteY1" fmla="*/ 198118 h 473040"/>
                  <a:gd name="connsiteX2" fmla="*/ 1099819 w 1168399"/>
                  <a:gd name="connsiteY2" fmla="*/ 308610 h 473040"/>
                  <a:gd name="connsiteX3" fmla="*/ 1091565 w 1168399"/>
                  <a:gd name="connsiteY3" fmla="*/ 335278 h 473040"/>
                  <a:gd name="connsiteX4" fmla="*/ 1168399 w 1168399"/>
                  <a:gd name="connsiteY4" fmla="*/ 337185 h 473040"/>
                  <a:gd name="connsiteX5" fmla="*/ 1106172 w 1168399"/>
                  <a:gd name="connsiteY5" fmla="*/ 430530 h 473040"/>
                  <a:gd name="connsiteX6" fmla="*/ 972184 w 1168399"/>
                  <a:gd name="connsiteY6" fmla="*/ 455295 h 473040"/>
                  <a:gd name="connsiteX7" fmla="*/ 918846 w 1168399"/>
                  <a:gd name="connsiteY7" fmla="*/ 464821 h 473040"/>
                  <a:gd name="connsiteX8" fmla="*/ 855981 w 1168399"/>
                  <a:gd name="connsiteY8" fmla="*/ 419101 h 473040"/>
                  <a:gd name="connsiteX9" fmla="*/ 764541 w 1168399"/>
                  <a:gd name="connsiteY9" fmla="*/ 422911 h 473040"/>
                  <a:gd name="connsiteX10" fmla="*/ 669291 w 1168399"/>
                  <a:gd name="connsiteY10" fmla="*/ 369571 h 473040"/>
                  <a:gd name="connsiteX11" fmla="*/ 427356 w 1168399"/>
                  <a:gd name="connsiteY11" fmla="*/ 339091 h 473040"/>
                  <a:gd name="connsiteX12" fmla="*/ 76835 w 1168399"/>
                  <a:gd name="connsiteY12" fmla="*/ 247651 h 473040"/>
                  <a:gd name="connsiteX13" fmla="*/ 0 w 1168399"/>
                  <a:gd name="connsiteY13" fmla="*/ 169547 h 473040"/>
                  <a:gd name="connsiteX14" fmla="*/ 196849 w 1168399"/>
                  <a:gd name="connsiteY14" fmla="*/ 87630 h 473040"/>
                  <a:gd name="connsiteX15" fmla="*/ 254633 w 1168399"/>
                  <a:gd name="connsiteY15" fmla="*/ 118112 h 473040"/>
                  <a:gd name="connsiteX16" fmla="*/ 292099 w 1168399"/>
                  <a:gd name="connsiteY16" fmla="*/ 64770 h 473040"/>
                  <a:gd name="connsiteX17" fmla="*/ 468626 w 1168399"/>
                  <a:gd name="connsiteY17" fmla="*/ 72390 h 473040"/>
                  <a:gd name="connsiteX18" fmla="*/ 562609 w 1168399"/>
                  <a:gd name="connsiteY18" fmla="*/ 0 h 473040"/>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6172 w 1168399"/>
                  <a:gd name="connsiteY5" fmla="*/ 430530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68399"/>
                  <a:gd name="connsiteY0" fmla="*/ 0 h 464821"/>
                  <a:gd name="connsiteX1" fmla="*/ 989963 w 1168399"/>
                  <a:gd name="connsiteY1" fmla="*/ 198118 h 464821"/>
                  <a:gd name="connsiteX2" fmla="*/ 1099819 w 1168399"/>
                  <a:gd name="connsiteY2" fmla="*/ 308610 h 464821"/>
                  <a:gd name="connsiteX3" fmla="*/ 1091565 w 1168399"/>
                  <a:gd name="connsiteY3" fmla="*/ 335278 h 464821"/>
                  <a:gd name="connsiteX4" fmla="*/ 1168399 w 1168399"/>
                  <a:gd name="connsiteY4" fmla="*/ 337185 h 464821"/>
                  <a:gd name="connsiteX5" fmla="*/ 1109982 w 1168399"/>
                  <a:gd name="connsiteY5" fmla="*/ 413385 h 464821"/>
                  <a:gd name="connsiteX6" fmla="*/ 972184 w 1168399"/>
                  <a:gd name="connsiteY6" fmla="*/ 455295 h 464821"/>
                  <a:gd name="connsiteX7" fmla="*/ 918846 w 1168399"/>
                  <a:gd name="connsiteY7" fmla="*/ 464821 h 464821"/>
                  <a:gd name="connsiteX8" fmla="*/ 855981 w 1168399"/>
                  <a:gd name="connsiteY8" fmla="*/ 419101 h 464821"/>
                  <a:gd name="connsiteX9" fmla="*/ 764541 w 1168399"/>
                  <a:gd name="connsiteY9" fmla="*/ 422911 h 464821"/>
                  <a:gd name="connsiteX10" fmla="*/ 669291 w 1168399"/>
                  <a:gd name="connsiteY10" fmla="*/ 369571 h 464821"/>
                  <a:gd name="connsiteX11" fmla="*/ 427356 w 1168399"/>
                  <a:gd name="connsiteY11" fmla="*/ 339091 h 464821"/>
                  <a:gd name="connsiteX12" fmla="*/ 76835 w 1168399"/>
                  <a:gd name="connsiteY12" fmla="*/ 247651 h 464821"/>
                  <a:gd name="connsiteX13" fmla="*/ 0 w 1168399"/>
                  <a:gd name="connsiteY13" fmla="*/ 169547 h 464821"/>
                  <a:gd name="connsiteX14" fmla="*/ 196849 w 1168399"/>
                  <a:gd name="connsiteY14" fmla="*/ 87630 h 464821"/>
                  <a:gd name="connsiteX15" fmla="*/ 254633 w 1168399"/>
                  <a:gd name="connsiteY15" fmla="*/ 118112 h 464821"/>
                  <a:gd name="connsiteX16" fmla="*/ 292099 w 1168399"/>
                  <a:gd name="connsiteY16" fmla="*/ 64770 h 464821"/>
                  <a:gd name="connsiteX17" fmla="*/ 468626 w 1168399"/>
                  <a:gd name="connsiteY17" fmla="*/ 72390 h 464821"/>
                  <a:gd name="connsiteX18" fmla="*/ 562609 w 1168399"/>
                  <a:gd name="connsiteY18" fmla="*/ 0 h 464821"/>
                  <a:gd name="connsiteX0" fmla="*/ 562609 w 1177924"/>
                  <a:gd name="connsiteY0" fmla="*/ 0 h 464821"/>
                  <a:gd name="connsiteX1" fmla="*/ 989963 w 1177924"/>
                  <a:gd name="connsiteY1" fmla="*/ 198118 h 464821"/>
                  <a:gd name="connsiteX2" fmla="*/ 1099819 w 1177924"/>
                  <a:gd name="connsiteY2" fmla="*/ 308610 h 464821"/>
                  <a:gd name="connsiteX3" fmla="*/ 1091565 w 1177924"/>
                  <a:gd name="connsiteY3" fmla="*/ 335278 h 464821"/>
                  <a:gd name="connsiteX4" fmla="*/ 1177924 w 1177924"/>
                  <a:gd name="connsiteY4" fmla="*/ 342900 h 464821"/>
                  <a:gd name="connsiteX5" fmla="*/ 1109982 w 1177924"/>
                  <a:gd name="connsiteY5" fmla="*/ 413385 h 464821"/>
                  <a:gd name="connsiteX6" fmla="*/ 972184 w 1177924"/>
                  <a:gd name="connsiteY6" fmla="*/ 455295 h 464821"/>
                  <a:gd name="connsiteX7" fmla="*/ 918846 w 1177924"/>
                  <a:gd name="connsiteY7" fmla="*/ 464821 h 464821"/>
                  <a:gd name="connsiteX8" fmla="*/ 855981 w 1177924"/>
                  <a:gd name="connsiteY8" fmla="*/ 419101 h 464821"/>
                  <a:gd name="connsiteX9" fmla="*/ 764541 w 1177924"/>
                  <a:gd name="connsiteY9" fmla="*/ 422911 h 464821"/>
                  <a:gd name="connsiteX10" fmla="*/ 669291 w 1177924"/>
                  <a:gd name="connsiteY10" fmla="*/ 369571 h 464821"/>
                  <a:gd name="connsiteX11" fmla="*/ 427356 w 1177924"/>
                  <a:gd name="connsiteY11" fmla="*/ 339091 h 464821"/>
                  <a:gd name="connsiteX12" fmla="*/ 76835 w 1177924"/>
                  <a:gd name="connsiteY12" fmla="*/ 247651 h 464821"/>
                  <a:gd name="connsiteX13" fmla="*/ 0 w 1177924"/>
                  <a:gd name="connsiteY13" fmla="*/ 169547 h 464821"/>
                  <a:gd name="connsiteX14" fmla="*/ 196849 w 1177924"/>
                  <a:gd name="connsiteY14" fmla="*/ 87630 h 464821"/>
                  <a:gd name="connsiteX15" fmla="*/ 254633 w 1177924"/>
                  <a:gd name="connsiteY15" fmla="*/ 118112 h 464821"/>
                  <a:gd name="connsiteX16" fmla="*/ 292099 w 1177924"/>
                  <a:gd name="connsiteY16" fmla="*/ 64770 h 464821"/>
                  <a:gd name="connsiteX17" fmla="*/ 468626 w 1177924"/>
                  <a:gd name="connsiteY17" fmla="*/ 72390 h 464821"/>
                  <a:gd name="connsiteX18" fmla="*/ 562609 w 1177924"/>
                  <a:gd name="connsiteY18" fmla="*/ 0 h 464821"/>
                  <a:gd name="connsiteX0" fmla="*/ 562609 w 1177924"/>
                  <a:gd name="connsiteY0" fmla="*/ 0 h 464821"/>
                  <a:gd name="connsiteX1" fmla="*/ 989963 w 1177924"/>
                  <a:gd name="connsiteY1" fmla="*/ 198118 h 464821"/>
                  <a:gd name="connsiteX2" fmla="*/ 1099819 w 1177924"/>
                  <a:gd name="connsiteY2" fmla="*/ 308610 h 464821"/>
                  <a:gd name="connsiteX3" fmla="*/ 1101090 w 1177924"/>
                  <a:gd name="connsiteY3" fmla="*/ 335278 h 464821"/>
                  <a:gd name="connsiteX4" fmla="*/ 1177924 w 1177924"/>
                  <a:gd name="connsiteY4" fmla="*/ 342900 h 464821"/>
                  <a:gd name="connsiteX5" fmla="*/ 1109982 w 1177924"/>
                  <a:gd name="connsiteY5" fmla="*/ 413385 h 464821"/>
                  <a:gd name="connsiteX6" fmla="*/ 972184 w 1177924"/>
                  <a:gd name="connsiteY6" fmla="*/ 455295 h 464821"/>
                  <a:gd name="connsiteX7" fmla="*/ 918846 w 1177924"/>
                  <a:gd name="connsiteY7" fmla="*/ 464821 h 464821"/>
                  <a:gd name="connsiteX8" fmla="*/ 855981 w 1177924"/>
                  <a:gd name="connsiteY8" fmla="*/ 419101 h 464821"/>
                  <a:gd name="connsiteX9" fmla="*/ 764541 w 1177924"/>
                  <a:gd name="connsiteY9" fmla="*/ 422911 h 464821"/>
                  <a:gd name="connsiteX10" fmla="*/ 669291 w 1177924"/>
                  <a:gd name="connsiteY10" fmla="*/ 369571 h 464821"/>
                  <a:gd name="connsiteX11" fmla="*/ 427356 w 1177924"/>
                  <a:gd name="connsiteY11" fmla="*/ 339091 h 464821"/>
                  <a:gd name="connsiteX12" fmla="*/ 76835 w 1177924"/>
                  <a:gd name="connsiteY12" fmla="*/ 247651 h 464821"/>
                  <a:gd name="connsiteX13" fmla="*/ 0 w 1177924"/>
                  <a:gd name="connsiteY13" fmla="*/ 169547 h 464821"/>
                  <a:gd name="connsiteX14" fmla="*/ 196849 w 1177924"/>
                  <a:gd name="connsiteY14" fmla="*/ 87630 h 464821"/>
                  <a:gd name="connsiteX15" fmla="*/ 254633 w 1177924"/>
                  <a:gd name="connsiteY15" fmla="*/ 118112 h 464821"/>
                  <a:gd name="connsiteX16" fmla="*/ 292099 w 1177924"/>
                  <a:gd name="connsiteY16" fmla="*/ 64770 h 464821"/>
                  <a:gd name="connsiteX17" fmla="*/ 468626 w 1177924"/>
                  <a:gd name="connsiteY17" fmla="*/ 72390 h 464821"/>
                  <a:gd name="connsiteX18" fmla="*/ 562609 w 1177924"/>
                  <a:gd name="connsiteY18" fmla="*/ 0 h 464821"/>
                  <a:gd name="connsiteX0" fmla="*/ 485774 w 1101089"/>
                  <a:gd name="connsiteY0" fmla="*/ 0 h 464821"/>
                  <a:gd name="connsiteX1" fmla="*/ 913128 w 1101089"/>
                  <a:gd name="connsiteY1" fmla="*/ 198118 h 464821"/>
                  <a:gd name="connsiteX2" fmla="*/ 1022984 w 1101089"/>
                  <a:gd name="connsiteY2" fmla="*/ 308610 h 464821"/>
                  <a:gd name="connsiteX3" fmla="*/ 1024255 w 1101089"/>
                  <a:gd name="connsiteY3" fmla="*/ 335278 h 464821"/>
                  <a:gd name="connsiteX4" fmla="*/ 1101089 w 1101089"/>
                  <a:gd name="connsiteY4" fmla="*/ 342900 h 464821"/>
                  <a:gd name="connsiteX5" fmla="*/ 1033147 w 1101089"/>
                  <a:gd name="connsiteY5" fmla="*/ 413385 h 464821"/>
                  <a:gd name="connsiteX6" fmla="*/ 895349 w 1101089"/>
                  <a:gd name="connsiteY6" fmla="*/ 455295 h 464821"/>
                  <a:gd name="connsiteX7" fmla="*/ 842011 w 1101089"/>
                  <a:gd name="connsiteY7" fmla="*/ 464821 h 464821"/>
                  <a:gd name="connsiteX8" fmla="*/ 779146 w 1101089"/>
                  <a:gd name="connsiteY8" fmla="*/ 419101 h 464821"/>
                  <a:gd name="connsiteX9" fmla="*/ 687706 w 1101089"/>
                  <a:gd name="connsiteY9" fmla="*/ 422911 h 464821"/>
                  <a:gd name="connsiteX10" fmla="*/ 592456 w 1101089"/>
                  <a:gd name="connsiteY10" fmla="*/ 369571 h 464821"/>
                  <a:gd name="connsiteX11" fmla="*/ 350521 w 1101089"/>
                  <a:gd name="connsiteY11" fmla="*/ 339091 h 464821"/>
                  <a:gd name="connsiteX12" fmla="*/ 0 w 1101089"/>
                  <a:gd name="connsiteY12" fmla="*/ 247651 h 464821"/>
                  <a:gd name="connsiteX13" fmla="*/ 14605 w 1101089"/>
                  <a:gd name="connsiteY13" fmla="*/ 228602 h 464821"/>
                  <a:gd name="connsiteX14" fmla="*/ 120014 w 1101089"/>
                  <a:gd name="connsiteY14" fmla="*/ 87630 h 464821"/>
                  <a:gd name="connsiteX15" fmla="*/ 177798 w 1101089"/>
                  <a:gd name="connsiteY15" fmla="*/ 118112 h 464821"/>
                  <a:gd name="connsiteX16" fmla="*/ 215264 w 1101089"/>
                  <a:gd name="connsiteY16" fmla="*/ 64770 h 464821"/>
                  <a:gd name="connsiteX17" fmla="*/ 391791 w 1101089"/>
                  <a:gd name="connsiteY17" fmla="*/ 72390 h 464821"/>
                  <a:gd name="connsiteX18" fmla="*/ 485774 w 1101089"/>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335916 w 1086484"/>
                  <a:gd name="connsiteY11" fmla="*/ 339091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193041 w 1086484"/>
                  <a:gd name="connsiteY11" fmla="*/ 381001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193041 w 1086484"/>
                  <a:gd name="connsiteY11" fmla="*/ 381001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193041 w 1086484"/>
                  <a:gd name="connsiteY11" fmla="*/ 381001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193041 w 1086484"/>
                  <a:gd name="connsiteY11" fmla="*/ 381001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577851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673101 w 1086484"/>
                  <a:gd name="connsiteY9" fmla="*/ 42291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438786 w 1086484"/>
                  <a:gd name="connsiteY9" fmla="*/ 35814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438786 w 1086484"/>
                  <a:gd name="connsiteY9" fmla="*/ 35814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764541 w 1086484"/>
                  <a:gd name="connsiteY8" fmla="*/ 419101 h 464821"/>
                  <a:gd name="connsiteX9" fmla="*/ 438786 w 1086484"/>
                  <a:gd name="connsiteY9" fmla="*/ 35814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450216 w 1086484"/>
                  <a:gd name="connsiteY8" fmla="*/ 409576 h 464821"/>
                  <a:gd name="connsiteX9" fmla="*/ 438786 w 1086484"/>
                  <a:gd name="connsiteY9" fmla="*/ 35814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64821"/>
                  <a:gd name="connsiteX1" fmla="*/ 898523 w 1086484"/>
                  <a:gd name="connsiteY1" fmla="*/ 198118 h 464821"/>
                  <a:gd name="connsiteX2" fmla="*/ 1008379 w 1086484"/>
                  <a:gd name="connsiteY2" fmla="*/ 308610 h 464821"/>
                  <a:gd name="connsiteX3" fmla="*/ 1009650 w 1086484"/>
                  <a:gd name="connsiteY3" fmla="*/ 335278 h 464821"/>
                  <a:gd name="connsiteX4" fmla="*/ 1086484 w 1086484"/>
                  <a:gd name="connsiteY4" fmla="*/ 342900 h 464821"/>
                  <a:gd name="connsiteX5" fmla="*/ 1018542 w 1086484"/>
                  <a:gd name="connsiteY5" fmla="*/ 413385 h 464821"/>
                  <a:gd name="connsiteX6" fmla="*/ 880744 w 1086484"/>
                  <a:gd name="connsiteY6" fmla="*/ 455295 h 464821"/>
                  <a:gd name="connsiteX7" fmla="*/ 827406 w 1086484"/>
                  <a:gd name="connsiteY7" fmla="*/ 464821 h 464821"/>
                  <a:gd name="connsiteX8" fmla="*/ 450216 w 1086484"/>
                  <a:gd name="connsiteY8" fmla="*/ 409576 h 464821"/>
                  <a:gd name="connsiteX9" fmla="*/ 438786 w 1086484"/>
                  <a:gd name="connsiteY9" fmla="*/ 358141 h 464821"/>
                  <a:gd name="connsiteX10" fmla="*/ 374016 w 1086484"/>
                  <a:gd name="connsiteY10" fmla="*/ 369571 h 464821"/>
                  <a:gd name="connsiteX11" fmla="*/ 189231 w 1086484"/>
                  <a:gd name="connsiteY11" fmla="*/ 375286 h 464821"/>
                  <a:gd name="connsiteX12" fmla="*/ 635 w 1086484"/>
                  <a:gd name="connsiteY12" fmla="*/ 300991 h 464821"/>
                  <a:gd name="connsiteX13" fmla="*/ 0 w 1086484"/>
                  <a:gd name="connsiteY13" fmla="*/ 228602 h 464821"/>
                  <a:gd name="connsiteX14" fmla="*/ 105409 w 1086484"/>
                  <a:gd name="connsiteY14" fmla="*/ 87630 h 464821"/>
                  <a:gd name="connsiteX15" fmla="*/ 163193 w 1086484"/>
                  <a:gd name="connsiteY15" fmla="*/ 118112 h 464821"/>
                  <a:gd name="connsiteX16" fmla="*/ 200659 w 1086484"/>
                  <a:gd name="connsiteY16" fmla="*/ 64770 h 464821"/>
                  <a:gd name="connsiteX17" fmla="*/ 377186 w 1086484"/>
                  <a:gd name="connsiteY17" fmla="*/ 72390 h 464821"/>
                  <a:gd name="connsiteX18" fmla="*/ 471169 w 1086484"/>
                  <a:gd name="connsiteY18" fmla="*/ 0 h 464821"/>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39751 w 1086484"/>
                  <a:gd name="connsiteY7" fmla="*/ 45148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22606 w 1086484"/>
                  <a:gd name="connsiteY7" fmla="*/ 42481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66421 w 1086484"/>
                  <a:gd name="connsiteY7" fmla="*/ 422911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75946 w 1086484"/>
                  <a:gd name="connsiteY7" fmla="*/ 39433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39751 w 1086484"/>
                  <a:gd name="connsiteY7" fmla="*/ 45148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39751 w 1086484"/>
                  <a:gd name="connsiteY7" fmla="*/ 45148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5295"/>
                  <a:gd name="connsiteX1" fmla="*/ 898523 w 1086484"/>
                  <a:gd name="connsiteY1" fmla="*/ 198118 h 455295"/>
                  <a:gd name="connsiteX2" fmla="*/ 1008379 w 1086484"/>
                  <a:gd name="connsiteY2" fmla="*/ 308610 h 455295"/>
                  <a:gd name="connsiteX3" fmla="*/ 1009650 w 1086484"/>
                  <a:gd name="connsiteY3" fmla="*/ 335278 h 455295"/>
                  <a:gd name="connsiteX4" fmla="*/ 1086484 w 1086484"/>
                  <a:gd name="connsiteY4" fmla="*/ 342900 h 455295"/>
                  <a:gd name="connsiteX5" fmla="*/ 1018542 w 1086484"/>
                  <a:gd name="connsiteY5" fmla="*/ 413385 h 455295"/>
                  <a:gd name="connsiteX6" fmla="*/ 880744 w 1086484"/>
                  <a:gd name="connsiteY6" fmla="*/ 455295 h 455295"/>
                  <a:gd name="connsiteX7" fmla="*/ 539751 w 1086484"/>
                  <a:gd name="connsiteY7" fmla="*/ 451486 h 455295"/>
                  <a:gd name="connsiteX8" fmla="*/ 450216 w 1086484"/>
                  <a:gd name="connsiteY8" fmla="*/ 409576 h 455295"/>
                  <a:gd name="connsiteX9" fmla="*/ 438786 w 1086484"/>
                  <a:gd name="connsiteY9" fmla="*/ 358141 h 455295"/>
                  <a:gd name="connsiteX10" fmla="*/ 374016 w 1086484"/>
                  <a:gd name="connsiteY10" fmla="*/ 369571 h 455295"/>
                  <a:gd name="connsiteX11" fmla="*/ 189231 w 1086484"/>
                  <a:gd name="connsiteY11" fmla="*/ 375286 h 455295"/>
                  <a:gd name="connsiteX12" fmla="*/ 635 w 1086484"/>
                  <a:gd name="connsiteY12" fmla="*/ 300991 h 455295"/>
                  <a:gd name="connsiteX13" fmla="*/ 0 w 1086484"/>
                  <a:gd name="connsiteY13" fmla="*/ 228602 h 455295"/>
                  <a:gd name="connsiteX14" fmla="*/ 105409 w 1086484"/>
                  <a:gd name="connsiteY14" fmla="*/ 87630 h 455295"/>
                  <a:gd name="connsiteX15" fmla="*/ 163193 w 1086484"/>
                  <a:gd name="connsiteY15" fmla="*/ 118112 h 455295"/>
                  <a:gd name="connsiteX16" fmla="*/ 200659 w 1086484"/>
                  <a:gd name="connsiteY16" fmla="*/ 64770 h 455295"/>
                  <a:gd name="connsiteX17" fmla="*/ 377186 w 1086484"/>
                  <a:gd name="connsiteY17" fmla="*/ 72390 h 455295"/>
                  <a:gd name="connsiteX18" fmla="*/ 471169 w 1086484"/>
                  <a:gd name="connsiteY18" fmla="*/ 0 h 455295"/>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1018542 w 1086484"/>
                  <a:gd name="connsiteY5" fmla="*/ 413385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105409 w 1086484"/>
                  <a:gd name="connsiteY14" fmla="*/ 87630 h 451486"/>
                  <a:gd name="connsiteX15" fmla="*/ 163193 w 1086484"/>
                  <a:gd name="connsiteY15" fmla="*/ 118112 h 451486"/>
                  <a:gd name="connsiteX16" fmla="*/ 200659 w 1086484"/>
                  <a:gd name="connsiteY16" fmla="*/ 64770 h 451486"/>
                  <a:gd name="connsiteX17" fmla="*/ 377186 w 1086484"/>
                  <a:gd name="connsiteY17" fmla="*/ 72390 h 451486"/>
                  <a:gd name="connsiteX18" fmla="*/ 471169 w 1086484"/>
                  <a:gd name="connsiteY18"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105409 w 1086484"/>
                  <a:gd name="connsiteY14" fmla="*/ 87630 h 451486"/>
                  <a:gd name="connsiteX15" fmla="*/ 163193 w 1086484"/>
                  <a:gd name="connsiteY15" fmla="*/ 118112 h 451486"/>
                  <a:gd name="connsiteX16" fmla="*/ 200659 w 1086484"/>
                  <a:gd name="connsiteY16" fmla="*/ 64770 h 451486"/>
                  <a:gd name="connsiteX17" fmla="*/ 377186 w 1086484"/>
                  <a:gd name="connsiteY17" fmla="*/ 72390 h 451486"/>
                  <a:gd name="connsiteX18" fmla="*/ 471169 w 1086484"/>
                  <a:gd name="connsiteY18"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105409 w 1086484"/>
                  <a:gd name="connsiteY14" fmla="*/ 87630 h 451486"/>
                  <a:gd name="connsiteX15" fmla="*/ 163193 w 1086484"/>
                  <a:gd name="connsiteY15" fmla="*/ 118112 h 451486"/>
                  <a:gd name="connsiteX16" fmla="*/ 200659 w 1086484"/>
                  <a:gd name="connsiteY16" fmla="*/ 64770 h 451486"/>
                  <a:gd name="connsiteX17" fmla="*/ 377186 w 1086484"/>
                  <a:gd name="connsiteY17" fmla="*/ 72390 h 451486"/>
                  <a:gd name="connsiteX18" fmla="*/ 471169 w 1086484"/>
                  <a:gd name="connsiteY18"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163193 w 1086484"/>
                  <a:gd name="connsiteY15" fmla="*/ 118112 h 451486"/>
                  <a:gd name="connsiteX16" fmla="*/ 200659 w 1086484"/>
                  <a:gd name="connsiteY16" fmla="*/ 64770 h 451486"/>
                  <a:gd name="connsiteX17" fmla="*/ 377186 w 1086484"/>
                  <a:gd name="connsiteY17" fmla="*/ 72390 h 451486"/>
                  <a:gd name="connsiteX18" fmla="*/ 471169 w 1086484"/>
                  <a:gd name="connsiteY18"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67943 w 1086484"/>
                  <a:gd name="connsiteY15" fmla="*/ 140972 h 451486"/>
                  <a:gd name="connsiteX16" fmla="*/ 200659 w 1086484"/>
                  <a:gd name="connsiteY16" fmla="*/ 64770 h 451486"/>
                  <a:gd name="connsiteX17" fmla="*/ 377186 w 1086484"/>
                  <a:gd name="connsiteY17" fmla="*/ 72390 h 451486"/>
                  <a:gd name="connsiteX18" fmla="*/ 471169 w 1086484"/>
                  <a:gd name="connsiteY18"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57149 w 1086484"/>
                  <a:gd name="connsiteY15" fmla="*/ 184437 h 451486"/>
                  <a:gd name="connsiteX16" fmla="*/ 67943 w 1086484"/>
                  <a:gd name="connsiteY16" fmla="*/ 140972 h 451486"/>
                  <a:gd name="connsiteX17" fmla="*/ 200659 w 1086484"/>
                  <a:gd name="connsiteY17" fmla="*/ 64770 h 451486"/>
                  <a:gd name="connsiteX18" fmla="*/ 377186 w 1086484"/>
                  <a:gd name="connsiteY18" fmla="*/ 72390 h 451486"/>
                  <a:gd name="connsiteX19" fmla="*/ 471169 w 1086484"/>
                  <a:gd name="connsiteY19"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57149 w 1086484"/>
                  <a:gd name="connsiteY15" fmla="*/ 184437 h 451486"/>
                  <a:gd name="connsiteX16" fmla="*/ 67943 w 1086484"/>
                  <a:gd name="connsiteY16" fmla="*/ 140972 h 451486"/>
                  <a:gd name="connsiteX17" fmla="*/ 135889 w 1086484"/>
                  <a:gd name="connsiteY17" fmla="*/ 129540 h 451486"/>
                  <a:gd name="connsiteX18" fmla="*/ 377186 w 1086484"/>
                  <a:gd name="connsiteY18" fmla="*/ 72390 h 451486"/>
                  <a:gd name="connsiteX19" fmla="*/ 471169 w 1086484"/>
                  <a:gd name="connsiteY19"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57149 w 1086484"/>
                  <a:gd name="connsiteY15" fmla="*/ 184437 h 451486"/>
                  <a:gd name="connsiteX16" fmla="*/ 67943 w 1086484"/>
                  <a:gd name="connsiteY16" fmla="*/ 140972 h 451486"/>
                  <a:gd name="connsiteX17" fmla="*/ 135889 w 1086484"/>
                  <a:gd name="connsiteY17" fmla="*/ 129540 h 451486"/>
                  <a:gd name="connsiteX18" fmla="*/ 179066 w 1086484"/>
                  <a:gd name="connsiteY18" fmla="*/ 114300 h 451486"/>
                  <a:gd name="connsiteX19" fmla="*/ 471169 w 1086484"/>
                  <a:gd name="connsiteY19" fmla="*/ 0 h 451486"/>
                  <a:gd name="connsiteX0" fmla="*/ 471169 w 1086484"/>
                  <a:gd name="connsiteY0" fmla="*/ 0 h 451486"/>
                  <a:gd name="connsiteX1" fmla="*/ 898523 w 1086484"/>
                  <a:gd name="connsiteY1" fmla="*/ 198118 h 451486"/>
                  <a:gd name="connsiteX2" fmla="*/ 1008379 w 1086484"/>
                  <a:gd name="connsiteY2" fmla="*/ 308610 h 451486"/>
                  <a:gd name="connsiteX3" fmla="*/ 1009650 w 1086484"/>
                  <a:gd name="connsiteY3" fmla="*/ 335278 h 451486"/>
                  <a:gd name="connsiteX4" fmla="*/ 1086484 w 1086484"/>
                  <a:gd name="connsiteY4" fmla="*/ 342900 h 451486"/>
                  <a:gd name="connsiteX5" fmla="*/ 546102 w 1086484"/>
                  <a:gd name="connsiteY5" fmla="*/ 262890 h 451486"/>
                  <a:gd name="connsiteX6" fmla="*/ 562609 w 1086484"/>
                  <a:gd name="connsiteY6" fmla="*/ 419100 h 451486"/>
                  <a:gd name="connsiteX7" fmla="*/ 539751 w 1086484"/>
                  <a:gd name="connsiteY7" fmla="*/ 451486 h 451486"/>
                  <a:gd name="connsiteX8" fmla="*/ 450216 w 1086484"/>
                  <a:gd name="connsiteY8" fmla="*/ 409576 h 451486"/>
                  <a:gd name="connsiteX9" fmla="*/ 438786 w 1086484"/>
                  <a:gd name="connsiteY9" fmla="*/ 358141 h 451486"/>
                  <a:gd name="connsiteX10" fmla="*/ 374016 w 1086484"/>
                  <a:gd name="connsiteY10" fmla="*/ 369571 h 451486"/>
                  <a:gd name="connsiteX11" fmla="*/ 189231 w 1086484"/>
                  <a:gd name="connsiteY11" fmla="*/ 375286 h 451486"/>
                  <a:gd name="connsiteX12" fmla="*/ 635 w 1086484"/>
                  <a:gd name="connsiteY12" fmla="*/ 300991 h 451486"/>
                  <a:gd name="connsiteX13" fmla="*/ 0 w 1086484"/>
                  <a:gd name="connsiteY13" fmla="*/ 228602 h 451486"/>
                  <a:gd name="connsiteX14" fmla="*/ 42544 w 1086484"/>
                  <a:gd name="connsiteY14" fmla="*/ 211455 h 451486"/>
                  <a:gd name="connsiteX15" fmla="*/ 57149 w 1086484"/>
                  <a:gd name="connsiteY15" fmla="*/ 184437 h 451486"/>
                  <a:gd name="connsiteX16" fmla="*/ 67943 w 1086484"/>
                  <a:gd name="connsiteY16" fmla="*/ 140972 h 451486"/>
                  <a:gd name="connsiteX17" fmla="*/ 135889 w 1086484"/>
                  <a:gd name="connsiteY17" fmla="*/ 129540 h 451486"/>
                  <a:gd name="connsiteX18" fmla="*/ 179066 w 1086484"/>
                  <a:gd name="connsiteY18" fmla="*/ 114300 h 451486"/>
                  <a:gd name="connsiteX19" fmla="*/ 471169 w 1086484"/>
                  <a:gd name="connsiteY19" fmla="*/ 0 h 451486"/>
                  <a:gd name="connsiteX0" fmla="*/ 267334 w 1086484"/>
                  <a:gd name="connsiteY0" fmla="*/ 0 h 426721"/>
                  <a:gd name="connsiteX1" fmla="*/ 898523 w 1086484"/>
                  <a:gd name="connsiteY1" fmla="*/ 173353 h 426721"/>
                  <a:gd name="connsiteX2" fmla="*/ 1008379 w 1086484"/>
                  <a:gd name="connsiteY2" fmla="*/ 283845 h 426721"/>
                  <a:gd name="connsiteX3" fmla="*/ 1009650 w 1086484"/>
                  <a:gd name="connsiteY3" fmla="*/ 310513 h 426721"/>
                  <a:gd name="connsiteX4" fmla="*/ 1086484 w 1086484"/>
                  <a:gd name="connsiteY4" fmla="*/ 318135 h 426721"/>
                  <a:gd name="connsiteX5" fmla="*/ 546102 w 1086484"/>
                  <a:gd name="connsiteY5" fmla="*/ 238125 h 426721"/>
                  <a:gd name="connsiteX6" fmla="*/ 562609 w 1086484"/>
                  <a:gd name="connsiteY6" fmla="*/ 394335 h 426721"/>
                  <a:gd name="connsiteX7" fmla="*/ 539751 w 1086484"/>
                  <a:gd name="connsiteY7" fmla="*/ 426721 h 426721"/>
                  <a:gd name="connsiteX8" fmla="*/ 450216 w 1086484"/>
                  <a:gd name="connsiteY8" fmla="*/ 384811 h 426721"/>
                  <a:gd name="connsiteX9" fmla="*/ 438786 w 1086484"/>
                  <a:gd name="connsiteY9" fmla="*/ 333376 h 426721"/>
                  <a:gd name="connsiteX10" fmla="*/ 374016 w 1086484"/>
                  <a:gd name="connsiteY10" fmla="*/ 344806 h 426721"/>
                  <a:gd name="connsiteX11" fmla="*/ 189231 w 1086484"/>
                  <a:gd name="connsiteY11" fmla="*/ 350521 h 426721"/>
                  <a:gd name="connsiteX12" fmla="*/ 635 w 1086484"/>
                  <a:gd name="connsiteY12" fmla="*/ 276226 h 426721"/>
                  <a:gd name="connsiteX13" fmla="*/ 0 w 1086484"/>
                  <a:gd name="connsiteY13" fmla="*/ 203837 h 426721"/>
                  <a:gd name="connsiteX14" fmla="*/ 42544 w 1086484"/>
                  <a:gd name="connsiteY14" fmla="*/ 186690 h 426721"/>
                  <a:gd name="connsiteX15" fmla="*/ 57149 w 1086484"/>
                  <a:gd name="connsiteY15" fmla="*/ 159672 h 426721"/>
                  <a:gd name="connsiteX16" fmla="*/ 67943 w 1086484"/>
                  <a:gd name="connsiteY16" fmla="*/ 116207 h 426721"/>
                  <a:gd name="connsiteX17" fmla="*/ 135889 w 1086484"/>
                  <a:gd name="connsiteY17" fmla="*/ 104775 h 426721"/>
                  <a:gd name="connsiteX18" fmla="*/ 179066 w 1086484"/>
                  <a:gd name="connsiteY18" fmla="*/ 89535 h 426721"/>
                  <a:gd name="connsiteX19" fmla="*/ 267334 w 1086484"/>
                  <a:gd name="connsiteY19" fmla="*/ 0 h 426721"/>
                  <a:gd name="connsiteX0" fmla="*/ 267334 w 1086484"/>
                  <a:gd name="connsiteY0" fmla="*/ 0 h 426721"/>
                  <a:gd name="connsiteX1" fmla="*/ 898523 w 1086484"/>
                  <a:gd name="connsiteY1" fmla="*/ 173353 h 426721"/>
                  <a:gd name="connsiteX2" fmla="*/ 1008379 w 1086484"/>
                  <a:gd name="connsiteY2" fmla="*/ 283845 h 426721"/>
                  <a:gd name="connsiteX3" fmla="*/ 1009650 w 1086484"/>
                  <a:gd name="connsiteY3" fmla="*/ 310513 h 426721"/>
                  <a:gd name="connsiteX4" fmla="*/ 1086484 w 1086484"/>
                  <a:gd name="connsiteY4" fmla="*/ 318135 h 426721"/>
                  <a:gd name="connsiteX5" fmla="*/ 546102 w 1086484"/>
                  <a:gd name="connsiteY5" fmla="*/ 238125 h 426721"/>
                  <a:gd name="connsiteX6" fmla="*/ 562609 w 1086484"/>
                  <a:gd name="connsiteY6" fmla="*/ 394335 h 426721"/>
                  <a:gd name="connsiteX7" fmla="*/ 539751 w 1086484"/>
                  <a:gd name="connsiteY7" fmla="*/ 426721 h 426721"/>
                  <a:gd name="connsiteX8" fmla="*/ 450216 w 1086484"/>
                  <a:gd name="connsiteY8" fmla="*/ 384811 h 426721"/>
                  <a:gd name="connsiteX9" fmla="*/ 438786 w 1086484"/>
                  <a:gd name="connsiteY9" fmla="*/ 333376 h 426721"/>
                  <a:gd name="connsiteX10" fmla="*/ 374016 w 1086484"/>
                  <a:gd name="connsiteY10" fmla="*/ 344806 h 426721"/>
                  <a:gd name="connsiteX11" fmla="*/ 189231 w 1086484"/>
                  <a:gd name="connsiteY11" fmla="*/ 350521 h 426721"/>
                  <a:gd name="connsiteX12" fmla="*/ 635 w 1086484"/>
                  <a:gd name="connsiteY12" fmla="*/ 276226 h 426721"/>
                  <a:gd name="connsiteX13" fmla="*/ 0 w 1086484"/>
                  <a:gd name="connsiteY13" fmla="*/ 203837 h 426721"/>
                  <a:gd name="connsiteX14" fmla="*/ 42544 w 1086484"/>
                  <a:gd name="connsiteY14" fmla="*/ 186690 h 426721"/>
                  <a:gd name="connsiteX15" fmla="*/ 57149 w 1086484"/>
                  <a:gd name="connsiteY15" fmla="*/ 159672 h 426721"/>
                  <a:gd name="connsiteX16" fmla="*/ 67943 w 1086484"/>
                  <a:gd name="connsiteY16" fmla="*/ 116207 h 426721"/>
                  <a:gd name="connsiteX17" fmla="*/ 135889 w 1086484"/>
                  <a:gd name="connsiteY17" fmla="*/ 104775 h 426721"/>
                  <a:gd name="connsiteX18" fmla="*/ 179066 w 1086484"/>
                  <a:gd name="connsiteY18" fmla="*/ 89535 h 426721"/>
                  <a:gd name="connsiteX19" fmla="*/ 267334 w 1086484"/>
                  <a:gd name="connsiteY19" fmla="*/ 0 h 426721"/>
                  <a:gd name="connsiteX0" fmla="*/ 267334 w 1086484"/>
                  <a:gd name="connsiteY0" fmla="*/ 0 h 426721"/>
                  <a:gd name="connsiteX1" fmla="*/ 898523 w 1086484"/>
                  <a:gd name="connsiteY1" fmla="*/ 173353 h 426721"/>
                  <a:gd name="connsiteX2" fmla="*/ 1008379 w 1086484"/>
                  <a:gd name="connsiteY2" fmla="*/ 283845 h 426721"/>
                  <a:gd name="connsiteX3" fmla="*/ 1009650 w 1086484"/>
                  <a:gd name="connsiteY3" fmla="*/ 310513 h 426721"/>
                  <a:gd name="connsiteX4" fmla="*/ 1086484 w 1086484"/>
                  <a:gd name="connsiteY4" fmla="*/ 318135 h 426721"/>
                  <a:gd name="connsiteX5" fmla="*/ 546102 w 1086484"/>
                  <a:gd name="connsiteY5" fmla="*/ 238125 h 426721"/>
                  <a:gd name="connsiteX6" fmla="*/ 562609 w 1086484"/>
                  <a:gd name="connsiteY6" fmla="*/ 394335 h 426721"/>
                  <a:gd name="connsiteX7" fmla="*/ 539751 w 1086484"/>
                  <a:gd name="connsiteY7" fmla="*/ 426721 h 426721"/>
                  <a:gd name="connsiteX8" fmla="*/ 450216 w 1086484"/>
                  <a:gd name="connsiteY8" fmla="*/ 384811 h 426721"/>
                  <a:gd name="connsiteX9" fmla="*/ 438786 w 1086484"/>
                  <a:gd name="connsiteY9" fmla="*/ 333376 h 426721"/>
                  <a:gd name="connsiteX10" fmla="*/ 374016 w 1086484"/>
                  <a:gd name="connsiteY10" fmla="*/ 344806 h 426721"/>
                  <a:gd name="connsiteX11" fmla="*/ 189231 w 1086484"/>
                  <a:gd name="connsiteY11" fmla="*/ 350521 h 426721"/>
                  <a:gd name="connsiteX12" fmla="*/ 635 w 1086484"/>
                  <a:gd name="connsiteY12" fmla="*/ 276226 h 426721"/>
                  <a:gd name="connsiteX13" fmla="*/ 0 w 1086484"/>
                  <a:gd name="connsiteY13" fmla="*/ 203837 h 426721"/>
                  <a:gd name="connsiteX14" fmla="*/ 42544 w 1086484"/>
                  <a:gd name="connsiteY14" fmla="*/ 186690 h 426721"/>
                  <a:gd name="connsiteX15" fmla="*/ 57149 w 1086484"/>
                  <a:gd name="connsiteY15" fmla="*/ 159672 h 426721"/>
                  <a:gd name="connsiteX16" fmla="*/ 67943 w 1086484"/>
                  <a:gd name="connsiteY16" fmla="*/ 116207 h 426721"/>
                  <a:gd name="connsiteX17" fmla="*/ 135889 w 1086484"/>
                  <a:gd name="connsiteY17" fmla="*/ 104775 h 426721"/>
                  <a:gd name="connsiteX18" fmla="*/ 179066 w 1086484"/>
                  <a:gd name="connsiteY18" fmla="*/ 89535 h 426721"/>
                  <a:gd name="connsiteX19" fmla="*/ 267334 w 1086484"/>
                  <a:gd name="connsiteY19" fmla="*/ 0 h 426721"/>
                  <a:gd name="connsiteX0" fmla="*/ 267334 w 1086484"/>
                  <a:gd name="connsiteY0" fmla="*/ 0 h 426721"/>
                  <a:gd name="connsiteX1" fmla="*/ 490853 w 1086484"/>
                  <a:gd name="connsiteY1" fmla="*/ 38098 h 426721"/>
                  <a:gd name="connsiteX2" fmla="*/ 1008379 w 1086484"/>
                  <a:gd name="connsiteY2" fmla="*/ 283845 h 426721"/>
                  <a:gd name="connsiteX3" fmla="*/ 1009650 w 1086484"/>
                  <a:gd name="connsiteY3" fmla="*/ 310513 h 426721"/>
                  <a:gd name="connsiteX4" fmla="*/ 1086484 w 1086484"/>
                  <a:gd name="connsiteY4" fmla="*/ 318135 h 426721"/>
                  <a:gd name="connsiteX5" fmla="*/ 546102 w 1086484"/>
                  <a:gd name="connsiteY5" fmla="*/ 238125 h 426721"/>
                  <a:gd name="connsiteX6" fmla="*/ 562609 w 1086484"/>
                  <a:gd name="connsiteY6" fmla="*/ 394335 h 426721"/>
                  <a:gd name="connsiteX7" fmla="*/ 539751 w 1086484"/>
                  <a:gd name="connsiteY7" fmla="*/ 426721 h 426721"/>
                  <a:gd name="connsiteX8" fmla="*/ 450216 w 1086484"/>
                  <a:gd name="connsiteY8" fmla="*/ 384811 h 426721"/>
                  <a:gd name="connsiteX9" fmla="*/ 438786 w 1086484"/>
                  <a:gd name="connsiteY9" fmla="*/ 333376 h 426721"/>
                  <a:gd name="connsiteX10" fmla="*/ 374016 w 1086484"/>
                  <a:gd name="connsiteY10" fmla="*/ 344806 h 426721"/>
                  <a:gd name="connsiteX11" fmla="*/ 189231 w 1086484"/>
                  <a:gd name="connsiteY11" fmla="*/ 350521 h 426721"/>
                  <a:gd name="connsiteX12" fmla="*/ 635 w 1086484"/>
                  <a:gd name="connsiteY12" fmla="*/ 276226 h 426721"/>
                  <a:gd name="connsiteX13" fmla="*/ 0 w 1086484"/>
                  <a:gd name="connsiteY13" fmla="*/ 203837 h 426721"/>
                  <a:gd name="connsiteX14" fmla="*/ 42544 w 1086484"/>
                  <a:gd name="connsiteY14" fmla="*/ 186690 h 426721"/>
                  <a:gd name="connsiteX15" fmla="*/ 57149 w 1086484"/>
                  <a:gd name="connsiteY15" fmla="*/ 159672 h 426721"/>
                  <a:gd name="connsiteX16" fmla="*/ 67943 w 1086484"/>
                  <a:gd name="connsiteY16" fmla="*/ 116207 h 426721"/>
                  <a:gd name="connsiteX17" fmla="*/ 135889 w 1086484"/>
                  <a:gd name="connsiteY17" fmla="*/ 104775 h 426721"/>
                  <a:gd name="connsiteX18" fmla="*/ 179066 w 1086484"/>
                  <a:gd name="connsiteY18" fmla="*/ 89535 h 426721"/>
                  <a:gd name="connsiteX19" fmla="*/ 267334 w 1086484"/>
                  <a:gd name="connsiteY19" fmla="*/ 0 h 426721"/>
                  <a:gd name="connsiteX0" fmla="*/ 267334 w 1086484"/>
                  <a:gd name="connsiteY0" fmla="*/ 0 h 426721"/>
                  <a:gd name="connsiteX1" fmla="*/ 490853 w 1086484"/>
                  <a:gd name="connsiteY1" fmla="*/ 38098 h 426721"/>
                  <a:gd name="connsiteX2" fmla="*/ 1008379 w 1086484"/>
                  <a:gd name="connsiteY2" fmla="*/ 283845 h 426721"/>
                  <a:gd name="connsiteX3" fmla="*/ 1009650 w 1086484"/>
                  <a:gd name="connsiteY3" fmla="*/ 310513 h 426721"/>
                  <a:gd name="connsiteX4" fmla="*/ 1086484 w 1086484"/>
                  <a:gd name="connsiteY4" fmla="*/ 318135 h 426721"/>
                  <a:gd name="connsiteX5" fmla="*/ 546102 w 1086484"/>
                  <a:gd name="connsiteY5" fmla="*/ 238125 h 426721"/>
                  <a:gd name="connsiteX6" fmla="*/ 562609 w 1086484"/>
                  <a:gd name="connsiteY6" fmla="*/ 394335 h 426721"/>
                  <a:gd name="connsiteX7" fmla="*/ 539751 w 1086484"/>
                  <a:gd name="connsiteY7" fmla="*/ 426721 h 426721"/>
                  <a:gd name="connsiteX8" fmla="*/ 450216 w 1086484"/>
                  <a:gd name="connsiteY8" fmla="*/ 384811 h 426721"/>
                  <a:gd name="connsiteX9" fmla="*/ 438786 w 1086484"/>
                  <a:gd name="connsiteY9" fmla="*/ 333376 h 426721"/>
                  <a:gd name="connsiteX10" fmla="*/ 374016 w 1086484"/>
                  <a:gd name="connsiteY10" fmla="*/ 344806 h 426721"/>
                  <a:gd name="connsiteX11" fmla="*/ 189231 w 1086484"/>
                  <a:gd name="connsiteY11" fmla="*/ 350521 h 426721"/>
                  <a:gd name="connsiteX12" fmla="*/ 635 w 1086484"/>
                  <a:gd name="connsiteY12" fmla="*/ 276226 h 426721"/>
                  <a:gd name="connsiteX13" fmla="*/ 0 w 1086484"/>
                  <a:gd name="connsiteY13" fmla="*/ 203837 h 426721"/>
                  <a:gd name="connsiteX14" fmla="*/ 42544 w 1086484"/>
                  <a:gd name="connsiteY14" fmla="*/ 186690 h 426721"/>
                  <a:gd name="connsiteX15" fmla="*/ 57149 w 1086484"/>
                  <a:gd name="connsiteY15" fmla="*/ 159672 h 426721"/>
                  <a:gd name="connsiteX16" fmla="*/ 67943 w 1086484"/>
                  <a:gd name="connsiteY16" fmla="*/ 116207 h 426721"/>
                  <a:gd name="connsiteX17" fmla="*/ 135889 w 1086484"/>
                  <a:gd name="connsiteY17" fmla="*/ 104775 h 426721"/>
                  <a:gd name="connsiteX18" fmla="*/ 179066 w 1086484"/>
                  <a:gd name="connsiteY18" fmla="*/ 89535 h 426721"/>
                  <a:gd name="connsiteX19" fmla="*/ 267334 w 1086484"/>
                  <a:gd name="connsiteY19" fmla="*/ 0 h 426721"/>
                  <a:gd name="connsiteX0" fmla="*/ 267334 w 1086484"/>
                  <a:gd name="connsiteY0" fmla="*/ 2592 h 429313"/>
                  <a:gd name="connsiteX1" fmla="*/ 490853 w 1086484"/>
                  <a:gd name="connsiteY1" fmla="*/ 40690 h 429313"/>
                  <a:gd name="connsiteX2" fmla="*/ 1008379 w 1086484"/>
                  <a:gd name="connsiteY2" fmla="*/ 286437 h 429313"/>
                  <a:gd name="connsiteX3" fmla="*/ 1009650 w 1086484"/>
                  <a:gd name="connsiteY3" fmla="*/ 313105 h 429313"/>
                  <a:gd name="connsiteX4" fmla="*/ 1086484 w 1086484"/>
                  <a:gd name="connsiteY4" fmla="*/ 320727 h 429313"/>
                  <a:gd name="connsiteX5" fmla="*/ 546102 w 1086484"/>
                  <a:gd name="connsiteY5" fmla="*/ 240717 h 429313"/>
                  <a:gd name="connsiteX6" fmla="*/ 562609 w 1086484"/>
                  <a:gd name="connsiteY6" fmla="*/ 396927 h 429313"/>
                  <a:gd name="connsiteX7" fmla="*/ 539751 w 1086484"/>
                  <a:gd name="connsiteY7" fmla="*/ 429313 h 429313"/>
                  <a:gd name="connsiteX8" fmla="*/ 450216 w 1086484"/>
                  <a:gd name="connsiteY8" fmla="*/ 387403 h 429313"/>
                  <a:gd name="connsiteX9" fmla="*/ 438786 w 1086484"/>
                  <a:gd name="connsiteY9" fmla="*/ 335968 h 429313"/>
                  <a:gd name="connsiteX10" fmla="*/ 374016 w 1086484"/>
                  <a:gd name="connsiteY10" fmla="*/ 347398 h 429313"/>
                  <a:gd name="connsiteX11" fmla="*/ 189231 w 1086484"/>
                  <a:gd name="connsiteY11" fmla="*/ 353113 h 429313"/>
                  <a:gd name="connsiteX12" fmla="*/ 635 w 1086484"/>
                  <a:gd name="connsiteY12" fmla="*/ 278818 h 429313"/>
                  <a:gd name="connsiteX13" fmla="*/ 0 w 1086484"/>
                  <a:gd name="connsiteY13" fmla="*/ 206429 h 429313"/>
                  <a:gd name="connsiteX14" fmla="*/ 42544 w 1086484"/>
                  <a:gd name="connsiteY14" fmla="*/ 189282 h 429313"/>
                  <a:gd name="connsiteX15" fmla="*/ 57149 w 1086484"/>
                  <a:gd name="connsiteY15" fmla="*/ 162264 h 429313"/>
                  <a:gd name="connsiteX16" fmla="*/ 67943 w 1086484"/>
                  <a:gd name="connsiteY16" fmla="*/ 118799 h 429313"/>
                  <a:gd name="connsiteX17" fmla="*/ 135889 w 1086484"/>
                  <a:gd name="connsiteY17" fmla="*/ 107367 h 429313"/>
                  <a:gd name="connsiteX18" fmla="*/ 179066 w 1086484"/>
                  <a:gd name="connsiteY18" fmla="*/ 92127 h 429313"/>
                  <a:gd name="connsiteX19" fmla="*/ 267334 w 1086484"/>
                  <a:gd name="connsiteY19" fmla="*/ 2592 h 429313"/>
                  <a:gd name="connsiteX0" fmla="*/ 267334 w 1086484"/>
                  <a:gd name="connsiteY0" fmla="*/ 3313 h 430034"/>
                  <a:gd name="connsiteX1" fmla="*/ 485138 w 1086484"/>
                  <a:gd name="connsiteY1" fmla="*/ 31886 h 430034"/>
                  <a:gd name="connsiteX2" fmla="*/ 1008379 w 1086484"/>
                  <a:gd name="connsiteY2" fmla="*/ 287158 h 430034"/>
                  <a:gd name="connsiteX3" fmla="*/ 1009650 w 1086484"/>
                  <a:gd name="connsiteY3" fmla="*/ 313826 h 430034"/>
                  <a:gd name="connsiteX4" fmla="*/ 1086484 w 1086484"/>
                  <a:gd name="connsiteY4" fmla="*/ 321448 h 430034"/>
                  <a:gd name="connsiteX5" fmla="*/ 546102 w 1086484"/>
                  <a:gd name="connsiteY5" fmla="*/ 241438 h 430034"/>
                  <a:gd name="connsiteX6" fmla="*/ 562609 w 1086484"/>
                  <a:gd name="connsiteY6" fmla="*/ 397648 h 430034"/>
                  <a:gd name="connsiteX7" fmla="*/ 539751 w 1086484"/>
                  <a:gd name="connsiteY7" fmla="*/ 430034 h 430034"/>
                  <a:gd name="connsiteX8" fmla="*/ 450216 w 1086484"/>
                  <a:gd name="connsiteY8" fmla="*/ 388124 h 430034"/>
                  <a:gd name="connsiteX9" fmla="*/ 438786 w 1086484"/>
                  <a:gd name="connsiteY9" fmla="*/ 336689 h 430034"/>
                  <a:gd name="connsiteX10" fmla="*/ 374016 w 1086484"/>
                  <a:gd name="connsiteY10" fmla="*/ 348119 h 430034"/>
                  <a:gd name="connsiteX11" fmla="*/ 189231 w 1086484"/>
                  <a:gd name="connsiteY11" fmla="*/ 353834 h 430034"/>
                  <a:gd name="connsiteX12" fmla="*/ 635 w 1086484"/>
                  <a:gd name="connsiteY12" fmla="*/ 279539 h 430034"/>
                  <a:gd name="connsiteX13" fmla="*/ 0 w 1086484"/>
                  <a:gd name="connsiteY13" fmla="*/ 207150 h 430034"/>
                  <a:gd name="connsiteX14" fmla="*/ 42544 w 1086484"/>
                  <a:gd name="connsiteY14" fmla="*/ 190003 h 430034"/>
                  <a:gd name="connsiteX15" fmla="*/ 57149 w 1086484"/>
                  <a:gd name="connsiteY15" fmla="*/ 162985 h 430034"/>
                  <a:gd name="connsiteX16" fmla="*/ 67943 w 1086484"/>
                  <a:gd name="connsiteY16" fmla="*/ 119520 h 430034"/>
                  <a:gd name="connsiteX17" fmla="*/ 135889 w 1086484"/>
                  <a:gd name="connsiteY17" fmla="*/ 108088 h 430034"/>
                  <a:gd name="connsiteX18" fmla="*/ 179066 w 1086484"/>
                  <a:gd name="connsiteY18" fmla="*/ 92848 h 430034"/>
                  <a:gd name="connsiteX19" fmla="*/ 267334 w 1086484"/>
                  <a:gd name="connsiteY19" fmla="*/ 3313 h 430034"/>
                  <a:gd name="connsiteX0" fmla="*/ 267334 w 1086484"/>
                  <a:gd name="connsiteY0" fmla="*/ 2084 h 428805"/>
                  <a:gd name="connsiteX1" fmla="*/ 485138 w 1086484"/>
                  <a:gd name="connsiteY1" fmla="*/ 30657 h 428805"/>
                  <a:gd name="connsiteX2" fmla="*/ 1008379 w 1086484"/>
                  <a:gd name="connsiteY2" fmla="*/ 285929 h 428805"/>
                  <a:gd name="connsiteX3" fmla="*/ 1009650 w 1086484"/>
                  <a:gd name="connsiteY3" fmla="*/ 312597 h 428805"/>
                  <a:gd name="connsiteX4" fmla="*/ 1086484 w 1086484"/>
                  <a:gd name="connsiteY4" fmla="*/ 320219 h 428805"/>
                  <a:gd name="connsiteX5" fmla="*/ 546102 w 1086484"/>
                  <a:gd name="connsiteY5" fmla="*/ 240209 h 428805"/>
                  <a:gd name="connsiteX6" fmla="*/ 562609 w 1086484"/>
                  <a:gd name="connsiteY6" fmla="*/ 396419 h 428805"/>
                  <a:gd name="connsiteX7" fmla="*/ 539751 w 1086484"/>
                  <a:gd name="connsiteY7" fmla="*/ 428805 h 428805"/>
                  <a:gd name="connsiteX8" fmla="*/ 450216 w 1086484"/>
                  <a:gd name="connsiteY8" fmla="*/ 386895 h 428805"/>
                  <a:gd name="connsiteX9" fmla="*/ 438786 w 1086484"/>
                  <a:gd name="connsiteY9" fmla="*/ 335460 h 428805"/>
                  <a:gd name="connsiteX10" fmla="*/ 374016 w 1086484"/>
                  <a:gd name="connsiteY10" fmla="*/ 346890 h 428805"/>
                  <a:gd name="connsiteX11" fmla="*/ 189231 w 1086484"/>
                  <a:gd name="connsiteY11" fmla="*/ 352605 h 428805"/>
                  <a:gd name="connsiteX12" fmla="*/ 635 w 1086484"/>
                  <a:gd name="connsiteY12" fmla="*/ 278310 h 428805"/>
                  <a:gd name="connsiteX13" fmla="*/ 0 w 1086484"/>
                  <a:gd name="connsiteY13" fmla="*/ 205921 h 428805"/>
                  <a:gd name="connsiteX14" fmla="*/ 42544 w 1086484"/>
                  <a:gd name="connsiteY14" fmla="*/ 188774 h 428805"/>
                  <a:gd name="connsiteX15" fmla="*/ 57149 w 1086484"/>
                  <a:gd name="connsiteY15" fmla="*/ 161756 h 428805"/>
                  <a:gd name="connsiteX16" fmla="*/ 67943 w 1086484"/>
                  <a:gd name="connsiteY16" fmla="*/ 118291 h 428805"/>
                  <a:gd name="connsiteX17" fmla="*/ 135889 w 1086484"/>
                  <a:gd name="connsiteY17" fmla="*/ 106859 h 428805"/>
                  <a:gd name="connsiteX18" fmla="*/ 179066 w 1086484"/>
                  <a:gd name="connsiteY18" fmla="*/ 91619 h 428805"/>
                  <a:gd name="connsiteX19" fmla="*/ 267334 w 1086484"/>
                  <a:gd name="connsiteY19" fmla="*/ 2084 h 428805"/>
                  <a:gd name="connsiteX0" fmla="*/ 267334 w 1086484"/>
                  <a:gd name="connsiteY0" fmla="*/ 2084 h 428805"/>
                  <a:gd name="connsiteX1" fmla="*/ 485138 w 1086484"/>
                  <a:gd name="connsiteY1" fmla="*/ 30657 h 428805"/>
                  <a:gd name="connsiteX2" fmla="*/ 610234 w 1086484"/>
                  <a:gd name="connsiteY2" fmla="*/ 72569 h 428805"/>
                  <a:gd name="connsiteX3" fmla="*/ 1009650 w 1086484"/>
                  <a:gd name="connsiteY3" fmla="*/ 312597 h 428805"/>
                  <a:gd name="connsiteX4" fmla="*/ 1086484 w 1086484"/>
                  <a:gd name="connsiteY4" fmla="*/ 320219 h 428805"/>
                  <a:gd name="connsiteX5" fmla="*/ 546102 w 1086484"/>
                  <a:gd name="connsiteY5" fmla="*/ 240209 h 428805"/>
                  <a:gd name="connsiteX6" fmla="*/ 562609 w 1086484"/>
                  <a:gd name="connsiteY6" fmla="*/ 396419 h 428805"/>
                  <a:gd name="connsiteX7" fmla="*/ 539751 w 1086484"/>
                  <a:gd name="connsiteY7" fmla="*/ 428805 h 428805"/>
                  <a:gd name="connsiteX8" fmla="*/ 450216 w 1086484"/>
                  <a:gd name="connsiteY8" fmla="*/ 386895 h 428805"/>
                  <a:gd name="connsiteX9" fmla="*/ 438786 w 1086484"/>
                  <a:gd name="connsiteY9" fmla="*/ 335460 h 428805"/>
                  <a:gd name="connsiteX10" fmla="*/ 374016 w 1086484"/>
                  <a:gd name="connsiteY10" fmla="*/ 346890 h 428805"/>
                  <a:gd name="connsiteX11" fmla="*/ 189231 w 1086484"/>
                  <a:gd name="connsiteY11" fmla="*/ 352605 h 428805"/>
                  <a:gd name="connsiteX12" fmla="*/ 635 w 1086484"/>
                  <a:gd name="connsiteY12" fmla="*/ 278310 h 428805"/>
                  <a:gd name="connsiteX13" fmla="*/ 0 w 1086484"/>
                  <a:gd name="connsiteY13" fmla="*/ 205921 h 428805"/>
                  <a:gd name="connsiteX14" fmla="*/ 42544 w 1086484"/>
                  <a:gd name="connsiteY14" fmla="*/ 188774 h 428805"/>
                  <a:gd name="connsiteX15" fmla="*/ 57149 w 1086484"/>
                  <a:gd name="connsiteY15" fmla="*/ 161756 h 428805"/>
                  <a:gd name="connsiteX16" fmla="*/ 67943 w 1086484"/>
                  <a:gd name="connsiteY16" fmla="*/ 118291 h 428805"/>
                  <a:gd name="connsiteX17" fmla="*/ 135889 w 1086484"/>
                  <a:gd name="connsiteY17" fmla="*/ 106859 h 428805"/>
                  <a:gd name="connsiteX18" fmla="*/ 179066 w 1086484"/>
                  <a:gd name="connsiteY18" fmla="*/ 91619 h 428805"/>
                  <a:gd name="connsiteX19" fmla="*/ 267334 w 1086484"/>
                  <a:gd name="connsiteY19" fmla="*/ 2084 h 428805"/>
                  <a:gd name="connsiteX0" fmla="*/ 267334 w 1086484"/>
                  <a:gd name="connsiteY0" fmla="*/ 2084 h 428805"/>
                  <a:gd name="connsiteX1" fmla="*/ 485138 w 1086484"/>
                  <a:gd name="connsiteY1" fmla="*/ 30657 h 428805"/>
                  <a:gd name="connsiteX2" fmla="*/ 610234 w 1086484"/>
                  <a:gd name="connsiteY2" fmla="*/ 72569 h 428805"/>
                  <a:gd name="connsiteX3" fmla="*/ 1009650 w 1086484"/>
                  <a:gd name="connsiteY3" fmla="*/ 312597 h 428805"/>
                  <a:gd name="connsiteX4" fmla="*/ 1086484 w 1086484"/>
                  <a:gd name="connsiteY4" fmla="*/ 320219 h 428805"/>
                  <a:gd name="connsiteX5" fmla="*/ 546102 w 1086484"/>
                  <a:gd name="connsiteY5" fmla="*/ 240209 h 428805"/>
                  <a:gd name="connsiteX6" fmla="*/ 562609 w 1086484"/>
                  <a:gd name="connsiteY6" fmla="*/ 396419 h 428805"/>
                  <a:gd name="connsiteX7" fmla="*/ 539751 w 1086484"/>
                  <a:gd name="connsiteY7" fmla="*/ 428805 h 428805"/>
                  <a:gd name="connsiteX8" fmla="*/ 450216 w 1086484"/>
                  <a:gd name="connsiteY8" fmla="*/ 386895 h 428805"/>
                  <a:gd name="connsiteX9" fmla="*/ 438786 w 1086484"/>
                  <a:gd name="connsiteY9" fmla="*/ 335460 h 428805"/>
                  <a:gd name="connsiteX10" fmla="*/ 374016 w 1086484"/>
                  <a:gd name="connsiteY10" fmla="*/ 346890 h 428805"/>
                  <a:gd name="connsiteX11" fmla="*/ 189231 w 1086484"/>
                  <a:gd name="connsiteY11" fmla="*/ 352605 h 428805"/>
                  <a:gd name="connsiteX12" fmla="*/ 635 w 1086484"/>
                  <a:gd name="connsiteY12" fmla="*/ 278310 h 428805"/>
                  <a:gd name="connsiteX13" fmla="*/ 0 w 1086484"/>
                  <a:gd name="connsiteY13" fmla="*/ 205921 h 428805"/>
                  <a:gd name="connsiteX14" fmla="*/ 42544 w 1086484"/>
                  <a:gd name="connsiteY14" fmla="*/ 188774 h 428805"/>
                  <a:gd name="connsiteX15" fmla="*/ 57149 w 1086484"/>
                  <a:gd name="connsiteY15" fmla="*/ 161756 h 428805"/>
                  <a:gd name="connsiteX16" fmla="*/ 67943 w 1086484"/>
                  <a:gd name="connsiteY16" fmla="*/ 118291 h 428805"/>
                  <a:gd name="connsiteX17" fmla="*/ 135889 w 1086484"/>
                  <a:gd name="connsiteY17" fmla="*/ 106859 h 428805"/>
                  <a:gd name="connsiteX18" fmla="*/ 179066 w 1086484"/>
                  <a:gd name="connsiteY18" fmla="*/ 91619 h 428805"/>
                  <a:gd name="connsiteX19" fmla="*/ 267334 w 1086484"/>
                  <a:gd name="connsiteY19" fmla="*/ 2084 h 428805"/>
                  <a:gd name="connsiteX0" fmla="*/ 267334 w 1086484"/>
                  <a:gd name="connsiteY0" fmla="*/ 2084 h 428805"/>
                  <a:gd name="connsiteX1" fmla="*/ 485138 w 1086484"/>
                  <a:gd name="connsiteY1" fmla="*/ 30657 h 428805"/>
                  <a:gd name="connsiteX2" fmla="*/ 610234 w 1086484"/>
                  <a:gd name="connsiteY2" fmla="*/ 72569 h 428805"/>
                  <a:gd name="connsiteX3" fmla="*/ 1009650 w 1086484"/>
                  <a:gd name="connsiteY3" fmla="*/ 312597 h 428805"/>
                  <a:gd name="connsiteX4" fmla="*/ 1086484 w 1086484"/>
                  <a:gd name="connsiteY4" fmla="*/ 320219 h 428805"/>
                  <a:gd name="connsiteX5" fmla="*/ 546102 w 1086484"/>
                  <a:gd name="connsiteY5" fmla="*/ 240209 h 428805"/>
                  <a:gd name="connsiteX6" fmla="*/ 562609 w 1086484"/>
                  <a:gd name="connsiteY6" fmla="*/ 396419 h 428805"/>
                  <a:gd name="connsiteX7" fmla="*/ 539751 w 1086484"/>
                  <a:gd name="connsiteY7" fmla="*/ 428805 h 428805"/>
                  <a:gd name="connsiteX8" fmla="*/ 450216 w 1086484"/>
                  <a:gd name="connsiteY8" fmla="*/ 386895 h 428805"/>
                  <a:gd name="connsiteX9" fmla="*/ 438786 w 1086484"/>
                  <a:gd name="connsiteY9" fmla="*/ 335460 h 428805"/>
                  <a:gd name="connsiteX10" fmla="*/ 374016 w 1086484"/>
                  <a:gd name="connsiteY10" fmla="*/ 346890 h 428805"/>
                  <a:gd name="connsiteX11" fmla="*/ 189231 w 1086484"/>
                  <a:gd name="connsiteY11" fmla="*/ 352605 h 428805"/>
                  <a:gd name="connsiteX12" fmla="*/ 635 w 1086484"/>
                  <a:gd name="connsiteY12" fmla="*/ 278310 h 428805"/>
                  <a:gd name="connsiteX13" fmla="*/ 0 w 1086484"/>
                  <a:gd name="connsiteY13" fmla="*/ 205921 h 428805"/>
                  <a:gd name="connsiteX14" fmla="*/ 42544 w 1086484"/>
                  <a:gd name="connsiteY14" fmla="*/ 188774 h 428805"/>
                  <a:gd name="connsiteX15" fmla="*/ 57149 w 1086484"/>
                  <a:gd name="connsiteY15" fmla="*/ 161756 h 428805"/>
                  <a:gd name="connsiteX16" fmla="*/ 67943 w 1086484"/>
                  <a:gd name="connsiteY16" fmla="*/ 118291 h 428805"/>
                  <a:gd name="connsiteX17" fmla="*/ 135889 w 1086484"/>
                  <a:gd name="connsiteY17" fmla="*/ 106859 h 428805"/>
                  <a:gd name="connsiteX18" fmla="*/ 179066 w 1086484"/>
                  <a:gd name="connsiteY18" fmla="*/ 91619 h 428805"/>
                  <a:gd name="connsiteX19" fmla="*/ 267334 w 1086484"/>
                  <a:gd name="connsiteY19" fmla="*/ 2084 h 428805"/>
                  <a:gd name="connsiteX0" fmla="*/ 267334 w 1086484"/>
                  <a:gd name="connsiteY0" fmla="*/ 2084 h 428805"/>
                  <a:gd name="connsiteX1" fmla="*/ 485138 w 1086484"/>
                  <a:gd name="connsiteY1" fmla="*/ 30657 h 428805"/>
                  <a:gd name="connsiteX2" fmla="*/ 610234 w 1086484"/>
                  <a:gd name="connsiteY2" fmla="*/ 72569 h 428805"/>
                  <a:gd name="connsiteX3" fmla="*/ 1009650 w 1086484"/>
                  <a:gd name="connsiteY3" fmla="*/ 312597 h 428805"/>
                  <a:gd name="connsiteX4" fmla="*/ 1086484 w 1086484"/>
                  <a:gd name="connsiteY4" fmla="*/ 320219 h 428805"/>
                  <a:gd name="connsiteX5" fmla="*/ 546102 w 1086484"/>
                  <a:gd name="connsiteY5" fmla="*/ 240209 h 428805"/>
                  <a:gd name="connsiteX6" fmla="*/ 562609 w 1086484"/>
                  <a:gd name="connsiteY6" fmla="*/ 396419 h 428805"/>
                  <a:gd name="connsiteX7" fmla="*/ 539751 w 1086484"/>
                  <a:gd name="connsiteY7" fmla="*/ 428805 h 428805"/>
                  <a:gd name="connsiteX8" fmla="*/ 450216 w 1086484"/>
                  <a:gd name="connsiteY8" fmla="*/ 386895 h 428805"/>
                  <a:gd name="connsiteX9" fmla="*/ 438786 w 1086484"/>
                  <a:gd name="connsiteY9" fmla="*/ 335460 h 428805"/>
                  <a:gd name="connsiteX10" fmla="*/ 374016 w 1086484"/>
                  <a:gd name="connsiteY10" fmla="*/ 346890 h 428805"/>
                  <a:gd name="connsiteX11" fmla="*/ 189231 w 1086484"/>
                  <a:gd name="connsiteY11" fmla="*/ 352605 h 428805"/>
                  <a:gd name="connsiteX12" fmla="*/ 635 w 1086484"/>
                  <a:gd name="connsiteY12" fmla="*/ 278310 h 428805"/>
                  <a:gd name="connsiteX13" fmla="*/ 0 w 1086484"/>
                  <a:gd name="connsiteY13" fmla="*/ 205921 h 428805"/>
                  <a:gd name="connsiteX14" fmla="*/ 42544 w 1086484"/>
                  <a:gd name="connsiteY14" fmla="*/ 188774 h 428805"/>
                  <a:gd name="connsiteX15" fmla="*/ 57149 w 1086484"/>
                  <a:gd name="connsiteY15" fmla="*/ 161756 h 428805"/>
                  <a:gd name="connsiteX16" fmla="*/ 67943 w 1086484"/>
                  <a:gd name="connsiteY16" fmla="*/ 118291 h 428805"/>
                  <a:gd name="connsiteX17" fmla="*/ 135889 w 1086484"/>
                  <a:gd name="connsiteY17" fmla="*/ 106859 h 428805"/>
                  <a:gd name="connsiteX18" fmla="*/ 179066 w 1086484"/>
                  <a:gd name="connsiteY18" fmla="*/ 91619 h 428805"/>
                  <a:gd name="connsiteX19" fmla="*/ 267334 w 1086484"/>
                  <a:gd name="connsiteY19" fmla="*/ 2084 h 428805"/>
                  <a:gd name="connsiteX0" fmla="*/ 267334 w 1111249"/>
                  <a:gd name="connsiteY0" fmla="*/ 2084 h 428805"/>
                  <a:gd name="connsiteX1" fmla="*/ 485138 w 1111249"/>
                  <a:gd name="connsiteY1" fmla="*/ 30657 h 428805"/>
                  <a:gd name="connsiteX2" fmla="*/ 610234 w 1111249"/>
                  <a:gd name="connsiteY2" fmla="*/ 72569 h 428805"/>
                  <a:gd name="connsiteX3" fmla="*/ 1009650 w 1111249"/>
                  <a:gd name="connsiteY3" fmla="*/ 312597 h 428805"/>
                  <a:gd name="connsiteX4" fmla="*/ 1111249 w 1111249"/>
                  <a:gd name="connsiteY4" fmla="*/ 251639 h 428805"/>
                  <a:gd name="connsiteX5" fmla="*/ 546102 w 1111249"/>
                  <a:gd name="connsiteY5" fmla="*/ 240209 h 428805"/>
                  <a:gd name="connsiteX6" fmla="*/ 562609 w 1111249"/>
                  <a:gd name="connsiteY6" fmla="*/ 396419 h 428805"/>
                  <a:gd name="connsiteX7" fmla="*/ 539751 w 1111249"/>
                  <a:gd name="connsiteY7" fmla="*/ 428805 h 428805"/>
                  <a:gd name="connsiteX8" fmla="*/ 450216 w 1111249"/>
                  <a:gd name="connsiteY8" fmla="*/ 386895 h 428805"/>
                  <a:gd name="connsiteX9" fmla="*/ 438786 w 1111249"/>
                  <a:gd name="connsiteY9" fmla="*/ 335460 h 428805"/>
                  <a:gd name="connsiteX10" fmla="*/ 374016 w 1111249"/>
                  <a:gd name="connsiteY10" fmla="*/ 346890 h 428805"/>
                  <a:gd name="connsiteX11" fmla="*/ 189231 w 1111249"/>
                  <a:gd name="connsiteY11" fmla="*/ 352605 h 428805"/>
                  <a:gd name="connsiteX12" fmla="*/ 635 w 1111249"/>
                  <a:gd name="connsiteY12" fmla="*/ 278310 h 428805"/>
                  <a:gd name="connsiteX13" fmla="*/ 0 w 1111249"/>
                  <a:gd name="connsiteY13" fmla="*/ 205921 h 428805"/>
                  <a:gd name="connsiteX14" fmla="*/ 42544 w 1111249"/>
                  <a:gd name="connsiteY14" fmla="*/ 188774 h 428805"/>
                  <a:gd name="connsiteX15" fmla="*/ 57149 w 1111249"/>
                  <a:gd name="connsiteY15" fmla="*/ 161756 h 428805"/>
                  <a:gd name="connsiteX16" fmla="*/ 67943 w 1111249"/>
                  <a:gd name="connsiteY16" fmla="*/ 118291 h 428805"/>
                  <a:gd name="connsiteX17" fmla="*/ 135889 w 1111249"/>
                  <a:gd name="connsiteY17" fmla="*/ 106859 h 428805"/>
                  <a:gd name="connsiteX18" fmla="*/ 179066 w 1111249"/>
                  <a:gd name="connsiteY18" fmla="*/ 91619 h 428805"/>
                  <a:gd name="connsiteX19" fmla="*/ 267334 w 1111249"/>
                  <a:gd name="connsiteY19" fmla="*/ 2084 h 428805"/>
                  <a:gd name="connsiteX0" fmla="*/ 267334 w 1009650"/>
                  <a:gd name="connsiteY0" fmla="*/ 2084 h 428805"/>
                  <a:gd name="connsiteX1" fmla="*/ 485138 w 1009650"/>
                  <a:gd name="connsiteY1" fmla="*/ 30657 h 428805"/>
                  <a:gd name="connsiteX2" fmla="*/ 610234 w 1009650"/>
                  <a:gd name="connsiteY2" fmla="*/ 72569 h 428805"/>
                  <a:gd name="connsiteX3" fmla="*/ 1009650 w 1009650"/>
                  <a:gd name="connsiteY3" fmla="*/ 312597 h 428805"/>
                  <a:gd name="connsiteX4" fmla="*/ 928369 w 1009650"/>
                  <a:gd name="connsiteY4" fmla="*/ 409754 h 428805"/>
                  <a:gd name="connsiteX5" fmla="*/ 546102 w 1009650"/>
                  <a:gd name="connsiteY5" fmla="*/ 240209 h 428805"/>
                  <a:gd name="connsiteX6" fmla="*/ 562609 w 1009650"/>
                  <a:gd name="connsiteY6" fmla="*/ 396419 h 428805"/>
                  <a:gd name="connsiteX7" fmla="*/ 539751 w 1009650"/>
                  <a:gd name="connsiteY7" fmla="*/ 428805 h 428805"/>
                  <a:gd name="connsiteX8" fmla="*/ 450216 w 1009650"/>
                  <a:gd name="connsiteY8" fmla="*/ 386895 h 428805"/>
                  <a:gd name="connsiteX9" fmla="*/ 438786 w 1009650"/>
                  <a:gd name="connsiteY9" fmla="*/ 335460 h 428805"/>
                  <a:gd name="connsiteX10" fmla="*/ 374016 w 1009650"/>
                  <a:gd name="connsiteY10" fmla="*/ 346890 h 428805"/>
                  <a:gd name="connsiteX11" fmla="*/ 189231 w 1009650"/>
                  <a:gd name="connsiteY11" fmla="*/ 352605 h 428805"/>
                  <a:gd name="connsiteX12" fmla="*/ 635 w 1009650"/>
                  <a:gd name="connsiteY12" fmla="*/ 278310 h 428805"/>
                  <a:gd name="connsiteX13" fmla="*/ 0 w 1009650"/>
                  <a:gd name="connsiteY13" fmla="*/ 205921 h 428805"/>
                  <a:gd name="connsiteX14" fmla="*/ 42544 w 1009650"/>
                  <a:gd name="connsiteY14" fmla="*/ 188774 h 428805"/>
                  <a:gd name="connsiteX15" fmla="*/ 57149 w 1009650"/>
                  <a:gd name="connsiteY15" fmla="*/ 161756 h 428805"/>
                  <a:gd name="connsiteX16" fmla="*/ 67943 w 1009650"/>
                  <a:gd name="connsiteY16" fmla="*/ 118291 h 428805"/>
                  <a:gd name="connsiteX17" fmla="*/ 135889 w 1009650"/>
                  <a:gd name="connsiteY17" fmla="*/ 106859 h 428805"/>
                  <a:gd name="connsiteX18" fmla="*/ 179066 w 1009650"/>
                  <a:gd name="connsiteY18" fmla="*/ 91619 h 428805"/>
                  <a:gd name="connsiteX19" fmla="*/ 267334 w 1009650"/>
                  <a:gd name="connsiteY19" fmla="*/ 2084 h 428805"/>
                  <a:gd name="connsiteX0" fmla="*/ 267334 w 928369"/>
                  <a:gd name="connsiteY0" fmla="*/ 2084 h 428805"/>
                  <a:gd name="connsiteX1" fmla="*/ 485138 w 928369"/>
                  <a:gd name="connsiteY1" fmla="*/ 30657 h 428805"/>
                  <a:gd name="connsiteX2" fmla="*/ 610234 w 928369"/>
                  <a:gd name="connsiteY2" fmla="*/ 72569 h 428805"/>
                  <a:gd name="connsiteX3" fmla="*/ 632460 w 928369"/>
                  <a:gd name="connsiteY3" fmla="*/ 83997 h 428805"/>
                  <a:gd name="connsiteX4" fmla="*/ 928369 w 928369"/>
                  <a:gd name="connsiteY4" fmla="*/ 409754 h 428805"/>
                  <a:gd name="connsiteX5" fmla="*/ 546102 w 928369"/>
                  <a:gd name="connsiteY5" fmla="*/ 240209 h 428805"/>
                  <a:gd name="connsiteX6" fmla="*/ 562609 w 928369"/>
                  <a:gd name="connsiteY6" fmla="*/ 396419 h 428805"/>
                  <a:gd name="connsiteX7" fmla="*/ 539751 w 928369"/>
                  <a:gd name="connsiteY7" fmla="*/ 428805 h 428805"/>
                  <a:gd name="connsiteX8" fmla="*/ 450216 w 928369"/>
                  <a:gd name="connsiteY8" fmla="*/ 386895 h 428805"/>
                  <a:gd name="connsiteX9" fmla="*/ 438786 w 928369"/>
                  <a:gd name="connsiteY9" fmla="*/ 335460 h 428805"/>
                  <a:gd name="connsiteX10" fmla="*/ 374016 w 928369"/>
                  <a:gd name="connsiteY10" fmla="*/ 346890 h 428805"/>
                  <a:gd name="connsiteX11" fmla="*/ 189231 w 928369"/>
                  <a:gd name="connsiteY11" fmla="*/ 352605 h 428805"/>
                  <a:gd name="connsiteX12" fmla="*/ 635 w 928369"/>
                  <a:gd name="connsiteY12" fmla="*/ 278310 h 428805"/>
                  <a:gd name="connsiteX13" fmla="*/ 0 w 928369"/>
                  <a:gd name="connsiteY13" fmla="*/ 205921 h 428805"/>
                  <a:gd name="connsiteX14" fmla="*/ 42544 w 928369"/>
                  <a:gd name="connsiteY14" fmla="*/ 188774 h 428805"/>
                  <a:gd name="connsiteX15" fmla="*/ 57149 w 928369"/>
                  <a:gd name="connsiteY15" fmla="*/ 161756 h 428805"/>
                  <a:gd name="connsiteX16" fmla="*/ 67943 w 928369"/>
                  <a:gd name="connsiteY16" fmla="*/ 118291 h 428805"/>
                  <a:gd name="connsiteX17" fmla="*/ 135889 w 928369"/>
                  <a:gd name="connsiteY17" fmla="*/ 106859 h 428805"/>
                  <a:gd name="connsiteX18" fmla="*/ 179066 w 928369"/>
                  <a:gd name="connsiteY18" fmla="*/ 91619 h 428805"/>
                  <a:gd name="connsiteX19" fmla="*/ 267334 w 928369"/>
                  <a:gd name="connsiteY19" fmla="*/ 2084 h 428805"/>
                  <a:gd name="connsiteX0" fmla="*/ 267334 w 928369"/>
                  <a:gd name="connsiteY0" fmla="*/ 2084 h 428805"/>
                  <a:gd name="connsiteX1" fmla="*/ 485138 w 928369"/>
                  <a:gd name="connsiteY1" fmla="*/ 30657 h 428805"/>
                  <a:gd name="connsiteX2" fmla="*/ 610234 w 928369"/>
                  <a:gd name="connsiteY2" fmla="*/ 72569 h 428805"/>
                  <a:gd name="connsiteX3" fmla="*/ 819150 w 928369"/>
                  <a:gd name="connsiteY3" fmla="*/ 85902 h 428805"/>
                  <a:gd name="connsiteX4" fmla="*/ 928369 w 928369"/>
                  <a:gd name="connsiteY4" fmla="*/ 409754 h 428805"/>
                  <a:gd name="connsiteX5" fmla="*/ 546102 w 928369"/>
                  <a:gd name="connsiteY5" fmla="*/ 240209 h 428805"/>
                  <a:gd name="connsiteX6" fmla="*/ 562609 w 928369"/>
                  <a:gd name="connsiteY6" fmla="*/ 396419 h 428805"/>
                  <a:gd name="connsiteX7" fmla="*/ 539751 w 928369"/>
                  <a:gd name="connsiteY7" fmla="*/ 428805 h 428805"/>
                  <a:gd name="connsiteX8" fmla="*/ 450216 w 928369"/>
                  <a:gd name="connsiteY8" fmla="*/ 386895 h 428805"/>
                  <a:gd name="connsiteX9" fmla="*/ 438786 w 928369"/>
                  <a:gd name="connsiteY9" fmla="*/ 335460 h 428805"/>
                  <a:gd name="connsiteX10" fmla="*/ 374016 w 928369"/>
                  <a:gd name="connsiteY10" fmla="*/ 346890 h 428805"/>
                  <a:gd name="connsiteX11" fmla="*/ 189231 w 928369"/>
                  <a:gd name="connsiteY11" fmla="*/ 352605 h 428805"/>
                  <a:gd name="connsiteX12" fmla="*/ 635 w 928369"/>
                  <a:gd name="connsiteY12" fmla="*/ 278310 h 428805"/>
                  <a:gd name="connsiteX13" fmla="*/ 0 w 928369"/>
                  <a:gd name="connsiteY13" fmla="*/ 205921 h 428805"/>
                  <a:gd name="connsiteX14" fmla="*/ 42544 w 928369"/>
                  <a:gd name="connsiteY14" fmla="*/ 188774 h 428805"/>
                  <a:gd name="connsiteX15" fmla="*/ 57149 w 928369"/>
                  <a:gd name="connsiteY15" fmla="*/ 161756 h 428805"/>
                  <a:gd name="connsiteX16" fmla="*/ 67943 w 928369"/>
                  <a:gd name="connsiteY16" fmla="*/ 118291 h 428805"/>
                  <a:gd name="connsiteX17" fmla="*/ 135889 w 928369"/>
                  <a:gd name="connsiteY17" fmla="*/ 106859 h 428805"/>
                  <a:gd name="connsiteX18" fmla="*/ 179066 w 928369"/>
                  <a:gd name="connsiteY18" fmla="*/ 91619 h 428805"/>
                  <a:gd name="connsiteX19" fmla="*/ 267334 w 928369"/>
                  <a:gd name="connsiteY19" fmla="*/ 2084 h 428805"/>
                  <a:gd name="connsiteX0" fmla="*/ 267334 w 928369"/>
                  <a:gd name="connsiteY0" fmla="*/ 2084 h 428805"/>
                  <a:gd name="connsiteX1" fmla="*/ 485138 w 928369"/>
                  <a:gd name="connsiteY1" fmla="*/ 30657 h 428805"/>
                  <a:gd name="connsiteX2" fmla="*/ 610234 w 928369"/>
                  <a:gd name="connsiteY2" fmla="*/ 72569 h 428805"/>
                  <a:gd name="connsiteX3" fmla="*/ 819150 w 928369"/>
                  <a:gd name="connsiteY3" fmla="*/ 85902 h 428805"/>
                  <a:gd name="connsiteX4" fmla="*/ 928369 w 928369"/>
                  <a:gd name="connsiteY4" fmla="*/ 409754 h 428805"/>
                  <a:gd name="connsiteX5" fmla="*/ 546102 w 928369"/>
                  <a:gd name="connsiteY5" fmla="*/ 240209 h 428805"/>
                  <a:gd name="connsiteX6" fmla="*/ 562609 w 928369"/>
                  <a:gd name="connsiteY6" fmla="*/ 396419 h 428805"/>
                  <a:gd name="connsiteX7" fmla="*/ 539751 w 928369"/>
                  <a:gd name="connsiteY7" fmla="*/ 428805 h 428805"/>
                  <a:gd name="connsiteX8" fmla="*/ 450216 w 928369"/>
                  <a:gd name="connsiteY8" fmla="*/ 386895 h 428805"/>
                  <a:gd name="connsiteX9" fmla="*/ 438786 w 928369"/>
                  <a:gd name="connsiteY9" fmla="*/ 335460 h 428805"/>
                  <a:gd name="connsiteX10" fmla="*/ 374016 w 928369"/>
                  <a:gd name="connsiteY10" fmla="*/ 346890 h 428805"/>
                  <a:gd name="connsiteX11" fmla="*/ 189231 w 928369"/>
                  <a:gd name="connsiteY11" fmla="*/ 352605 h 428805"/>
                  <a:gd name="connsiteX12" fmla="*/ 635 w 928369"/>
                  <a:gd name="connsiteY12" fmla="*/ 278310 h 428805"/>
                  <a:gd name="connsiteX13" fmla="*/ 0 w 928369"/>
                  <a:gd name="connsiteY13" fmla="*/ 205921 h 428805"/>
                  <a:gd name="connsiteX14" fmla="*/ 42544 w 928369"/>
                  <a:gd name="connsiteY14" fmla="*/ 188774 h 428805"/>
                  <a:gd name="connsiteX15" fmla="*/ 57149 w 928369"/>
                  <a:gd name="connsiteY15" fmla="*/ 161756 h 428805"/>
                  <a:gd name="connsiteX16" fmla="*/ 67943 w 928369"/>
                  <a:gd name="connsiteY16" fmla="*/ 118291 h 428805"/>
                  <a:gd name="connsiteX17" fmla="*/ 135889 w 928369"/>
                  <a:gd name="connsiteY17" fmla="*/ 106859 h 428805"/>
                  <a:gd name="connsiteX18" fmla="*/ 179066 w 928369"/>
                  <a:gd name="connsiteY18" fmla="*/ 91619 h 428805"/>
                  <a:gd name="connsiteX19" fmla="*/ 267334 w 928369"/>
                  <a:gd name="connsiteY19" fmla="*/ 2084 h 428805"/>
                  <a:gd name="connsiteX0" fmla="*/ 267334 w 928369"/>
                  <a:gd name="connsiteY0" fmla="*/ 2084 h 428805"/>
                  <a:gd name="connsiteX1" fmla="*/ 485138 w 928369"/>
                  <a:gd name="connsiteY1" fmla="*/ 30657 h 428805"/>
                  <a:gd name="connsiteX2" fmla="*/ 610234 w 928369"/>
                  <a:gd name="connsiteY2" fmla="*/ 72569 h 428805"/>
                  <a:gd name="connsiteX3" fmla="*/ 634365 w 928369"/>
                  <a:gd name="connsiteY3" fmla="*/ 80187 h 428805"/>
                  <a:gd name="connsiteX4" fmla="*/ 928369 w 928369"/>
                  <a:gd name="connsiteY4" fmla="*/ 409754 h 428805"/>
                  <a:gd name="connsiteX5" fmla="*/ 546102 w 928369"/>
                  <a:gd name="connsiteY5" fmla="*/ 240209 h 428805"/>
                  <a:gd name="connsiteX6" fmla="*/ 562609 w 928369"/>
                  <a:gd name="connsiteY6" fmla="*/ 396419 h 428805"/>
                  <a:gd name="connsiteX7" fmla="*/ 539751 w 928369"/>
                  <a:gd name="connsiteY7" fmla="*/ 428805 h 428805"/>
                  <a:gd name="connsiteX8" fmla="*/ 450216 w 928369"/>
                  <a:gd name="connsiteY8" fmla="*/ 386895 h 428805"/>
                  <a:gd name="connsiteX9" fmla="*/ 438786 w 928369"/>
                  <a:gd name="connsiteY9" fmla="*/ 335460 h 428805"/>
                  <a:gd name="connsiteX10" fmla="*/ 374016 w 928369"/>
                  <a:gd name="connsiteY10" fmla="*/ 346890 h 428805"/>
                  <a:gd name="connsiteX11" fmla="*/ 189231 w 928369"/>
                  <a:gd name="connsiteY11" fmla="*/ 352605 h 428805"/>
                  <a:gd name="connsiteX12" fmla="*/ 635 w 928369"/>
                  <a:gd name="connsiteY12" fmla="*/ 278310 h 428805"/>
                  <a:gd name="connsiteX13" fmla="*/ 0 w 928369"/>
                  <a:gd name="connsiteY13" fmla="*/ 205921 h 428805"/>
                  <a:gd name="connsiteX14" fmla="*/ 42544 w 928369"/>
                  <a:gd name="connsiteY14" fmla="*/ 188774 h 428805"/>
                  <a:gd name="connsiteX15" fmla="*/ 57149 w 928369"/>
                  <a:gd name="connsiteY15" fmla="*/ 161756 h 428805"/>
                  <a:gd name="connsiteX16" fmla="*/ 67943 w 928369"/>
                  <a:gd name="connsiteY16" fmla="*/ 118291 h 428805"/>
                  <a:gd name="connsiteX17" fmla="*/ 135889 w 928369"/>
                  <a:gd name="connsiteY17" fmla="*/ 106859 h 428805"/>
                  <a:gd name="connsiteX18" fmla="*/ 179066 w 928369"/>
                  <a:gd name="connsiteY18" fmla="*/ 91619 h 428805"/>
                  <a:gd name="connsiteX19" fmla="*/ 267334 w 928369"/>
                  <a:gd name="connsiteY19" fmla="*/ 2084 h 428805"/>
                  <a:gd name="connsiteX0" fmla="*/ 267334 w 777874"/>
                  <a:gd name="connsiteY0" fmla="*/ 2084 h 428805"/>
                  <a:gd name="connsiteX1" fmla="*/ 485138 w 777874"/>
                  <a:gd name="connsiteY1" fmla="*/ 30657 h 428805"/>
                  <a:gd name="connsiteX2" fmla="*/ 610234 w 777874"/>
                  <a:gd name="connsiteY2" fmla="*/ 72569 h 428805"/>
                  <a:gd name="connsiteX3" fmla="*/ 634365 w 777874"/>
                  <a:gd name="connsiteY3" fmla="*/ 80187 h 428805"/>
                  <a:gd name="connsiteX4" fmla="*/ 777874 w 777874"/>
                  <a:gd name="connsiteY4" fmla="*/ 173534 h 428805"/>
                  <a:gd name="connsiteX5" fmla="*/ 546102 w 777874"/>
                  <a:gd name="connsiteY5" fmla="*/ 240209 h 428805"/>
                  <a:gd name="connsiteX6" fmla="*/ 562609 w 777874"/>
                  <a:gd name="connsiteY6" fmla="*/ 396419 h 428805"/>
                  <a:gd name="connsiteX7" fmla="*/ 539751 w 777874"/>
                  <a:gd name="connsiteY7" fmla="*/ 428805 h 428805"/>
                  <a:gd name="connsiteX8" fmla="*/ 450216 w 777874"/>
                  <a:gd name="connsiteY8" fmla="*/ 386895 h 428805"/>
                  <a:gd name="connsiteX9" fmla="*/ 438786 w 777874"/>
                  <a:gd name="connsiteY9" fmla="*/ 335460 h 428805"/>
                  <a:gd name="connsiteX10" fmla="*/ 374016 w 777874"/>
                  <a:gd name="connsiteY10" fmla="*/ 346890 h 428805"/>
                  <a:gd name="connsiteX11" fmla="*/ 189231 w 777874"/>
                  <a:gd name="connsiteY11" fmla="*/ 352605 h 428805"/>
                  <a:gd name="connsiteX12" fmla="*/ 635 w 777874"/>
                  <a:gd name="connsiteY12" fmla="*/ 278310 h 428805"/>
                  <a:gd name="connsiteX13" fmla="*/ 0 w 777874"/>
                  <a:gd name="connsiteY13" fmla="*/ 205921 h 428805"/>
                  <a:gd name="connsiteX14" fmla="*/ 42544 w 777874"/>
                  <a:gd name="connsiteY14" fmla="*/ 188774 h 428805"/>
                  <a:gd name="connsiteX15" fmla="*/ 57149 w 777874"/>
                  <a:gd name="connsiteY15" fmla="*/ 161756 h 428805"/>
                  <a:gd name="connsiteX16" fmla="*/ 67943 w 777874"/>
                  <a:gd name="connsiteY16" fmla="*/ 118291 h 428805"/>
                  <a:gd name="connsiteX17" fmla="*/ 135889 w 777874"/>
                  <a:gd name="connsiteY17" fmla="*/ 106859 h 428805"/>
                  <a:gd name="connsiteX18" fmla="*/ 179066 w 777874"/>
                  <a:gd name="connsiteY18" fmla="*/ 91619 h 428805"/>
                  <a:gd name="connsiteX19" fmla="*/ 267334 w 777874"/>
                  <a:gd name="connsiteY19" fmla="*/ 2084 h 428805"/>
                  <a:gd name="connsiteX0" fmla="*/ 267334 w 777874"/>
                  <a:gd name="connsiteY0" fmla="*/ 2084 h 428805"/>
                  <a:gd name="connsiteX1" fmla="*/ 485138 w 777874"/>
                  <a:gd name="connsiteY1" fmla="*/ 30657 h 428805"/>
                  <a:gd name="connsiteX2" fmla="*/ 610234 w 777874"/>
                  <a:gd name="connsiteY2" fmla="*/ 72569 h 428805"/>
                  <a:gd name="connsiteX3" fmla="*/ 634365 w 777874"/>
                  <a:gd name="connsiteY3" fmla="*/ 80187 h 428805"/>
                  <a:gd name="connsiteX4" fmla="*/ 777874 w 777874"/>
                  <a:gd name="connsiteY4" fmla="*/ 173534 h 428805"/>
                  <a:gd name="connsiteX5" fmla="*/ 546102 w 777874"/>
                  <a:gd name="connsiteY5" fmla="*/ 240209 h 428805"/>
                  <a:gd name="connsiteX6" fmla="*/ 562609 w 777874"/>
                  <a:gd name="connsiteY6" fmla="*/ 396419 h 428805"/>
                  <a:gd name="connsiteX7" fmla="*/ 539751 w 777874"/>
                  <a:gd name="connsiteY7" fmla="*/ 428805 h 428805"/>
                  <a:gd name="connsiteX8" fmla="*/ 450216 w 777874"/>
                  <a:gd name="connsiteY8" fmla="*/ 386895 h 428805"/>
                  <a:gd name="connsiteX9" fmla="*/ 438786 w 777874"/>
                  <a:gd name="connsiteY9" fmla="*/ 335460 h 428805"/>
                  <a:gd name="connsiteX10" fmla="*/ 374016 w 777874"/>
                  <a:gd name="connsiteY10" fmla="*/ 346890 h 428805"/>
                  <a:gd name="connsiteX11" fmla="*/ 189231 w 777874"/>
                  <a:gd name="connsiteY11" fmla="*/ 352605 h 428805"/>
                  <a:gd name="connsiteX12" fmla="*/ 635 w 777874"/>
                  <a:gd name="connsiteY12" fmla="*/ 278310 h 428805"/>
                  <a:gd name="connsiteX13" fmla="*/ 0 w 777874"/>
                  <a:gd name="connsiteY13" fmla="*/ 205921 h 428805"/>
                  <a:gd name="connsiteX14" fmla="*/ 42544 w 777874"/>
                  <a:gd name="connsiteY14" fmla="*/ 188774 h 428805"/>
                  <a:gd name="connsiteX15" fmla="*/ 57149 w 777874"/>
                  <a:gd name="connsiteY15" fmla="*/ 161756 h 428805"/>
                  <a:gd name="connsiteX16" fmla="*/ 67943 w 777874"/>
                  <a:gd name="connsiteY16" fmla="*/ 118291 h 428805"/>
                  <a:gd name="connsiteX17" fmla="*/ 135889 w 777874"/>
                  <a:gd name="connsiteY17" fmla="*/ 106859 h 428805"/>
                  <a:gd name="connsiteX18" fmla="*/ 179066 w 777874"/>
                  <a:gd name="connsiteY18" fmla="*/ 91619 h 428805"/>
                  <a:gd name="connsiteX19" fmla="*/ 267334 w 777874"/>
                  <a:gd name="connsiteY19" fmla="*/ 2084 h 428805"/>
                  <a:gd name="connsiteX0" fmla="*/ 267334 w 777874"/>
                  <a:gd name="connsiteY0" fmla="*/ 2084 h 428805"/>
                  <a:gd name="connsiteX1" fmla="*/ 485138 w 777874"/>
                  <a:gd name="connsiteY1" fmla="*/ 30657 h 428805"/>
                  <a:gd name="connsiteX2" fmla="*/ 610234 w 777874"/>
                  <a:gd name="connsiteY2" fmla="*/ 72569 h 428805"/>
                  <a:gd name="connsiteX3" fmla="*/ 634365 w 777874"/>
                  <a:gd name="connsiteY3" fmla="*/ 80187 h 428805"/>
                  <a:gd name="connsiteX4" fmla="*/ 777874 w 777874"/>
                  <a:gd name="connsiteY4" fmla="*/ 173534 h 428805"/>
                  <a:gd name="connsiteX5" fmla="*/ 546102 w 777874"/>
                  <a:gd name="connsiteY5" fmla="*/ 240209 h 428805"/>
                  <a:gd name="connsiteX6" fmla="*/ 562609 w 777874"/>
                  <a:gd name="connsiteY6" fmla="*/ 396419 h 428805"/>
                  <a:gd name="connsiteX7" fmla="*/ 539751 w 777874"/>
                  <a:gd name="connsiteY7" fmla="*/ 428805 h 428805"/>
                  <a:gd name="connsiteX8" fmla="*/ 450216 w 777874"/>
                  <a:gd name="connsiteY8" fmla="*/ 386895 h 428805"/>
                  <a:gd name="connsiteX9" fmla="*/ 438786 w 777874"/>
                  <a:gd name="connsiteY9" fmla="*/ 335460 h 428805"/>
                  <a:gd name="connsiteX10" fmla="*/ 374016 w 777874"/>
                  <a:gd name="connsiteY10" fmla="*/ 346890 h 428805"/>
                  <a:gd name="connsiteX11" fmla="*/ 189231 w 777874"/>
                  <a:gd name="connsiteY11" fmla="*/ 352605 h 428805"/>
                  <a:gd name="connsiteX12" fmla="*/ 635 w 777874"/>
                  <a:gd name="connsiteY12" fmla="*/ 278310 h 428805"/>
                  <a:gd name="connsiteX13" fmla="*/ 0 w 777874"/>
                  <a:gd name="connsiteY13" fmla="*/ 205921 h 428805"/>
                  <a:gd name="connsiteX14" fmla="*/ 42544 w 777874"/>
                  <a:gd name="connsiteY14" fmla="*/ 188774 h 428805"/>
                  <a:gd name="connsiteX15" fmla="*/ 57149 w 777874"/>
                  <a:gd name="connsiteY15" fmla="*/ 161756 h 428805"/>
                  <a:gd name="connsiteX16" fmla="*/ 67943 w 777874"/>
                  <a:gd name="connsiteY16" fmla="*/ 118291 h 428805"/>
                  <a:gd name="connsiteX17" fmla="*/ 135889 w 777874"/>
                  <a:gd name="connsiteY17" fmla="*/ 106859 h 428805"/>
                  <a:gd name="connsiteX18" fmla="*/ 179066 w 777874"/>
                  <a:gd name="connsiteY18" fmla="*/ 91619 h 428805"/>
                  <a:gd name="connsiteX19" fmla="*/ 267334 w 777874"/>
                  <a:gd name="connsiteY19" fmla="*/ 2084 h 428805"/>
                  <a:gd name="connsiteX0" fmla="*/ 267334 w 777874"/>
                  <a:gd name="connsiteY0" fmla="*/ 2084 h 428805"/>
                  <a:gd name="connsiteX1" fmla="*/ 485138 w 777874"/>
                  <a:gd name="connsiteY1" fmla="*/ 30657 h 428805"/>
                  <a:gd name="connsiteX2" fmla="*/ 610234 w 777874"/>
                  <a:gd name="connsiteY2" fmla="*/ 72569 h 428805"/>
                  <a:gd name="connsiteX3" fmla="*/ 634365 w 777874"/>
                  <a:gd name="connsiteY3" fmla="*/ 80187 h 428805"/>
                  <a:gd name="connsiteX4" fmla="*/ 777874 w 777874"/>
                  <a:gd name="connsiteY4" fmla="*/ 164009 h 428805"/>
                  <a:gd name="connsiteX5" fmla="*/ 546102 w 777874"/>
                  <a:gd name="connsiteY5" fmla="*/ 240209 h 428805"/>
                  <a:gd name="connsiteX6" fmla="*/ 562609 w 777874"/>
                  <a:gd name="connsiteY6" fmla="*/ 396419 h 428805"/>
                  <a:gd name="connsiteX7" fmla="*/ 539751 w 777874"/>
                  <a:gd name="connsiteY7" fmla="*/ 428805 h 428805"/>
                  <a:gd name="connsiteX8" fmla="*/ 450216 w 777874"/>
                  <a:gd name="connsiteY8" fmla="*/ 386895 h 428805"/>
                  <a:gd name="connsiteX9" fmla="*/ 438786 w 777874"/>
                  <a:gd name="connsiteY9" fmla="*/ 335460 h 428805"/>
                  <a:gd name="connsiteX10" fmla="*/ 374016 w 777874"/>
                  <a:gd name="connsiteY10" fmla="*/ 346890 h 428805"/>
                  <a:gd name="connsiteX11" fmla="*/ 189231 w 777874"/>
                  <a:gd name="connsiteY11" fmla="*/ 352605 h 428805"/>
                  <a:gd name="connsiteX12" fmla="*/ 635 w 777874"/>
                  <a:gd name="connsiteY12" fmla="*/ 278310 h 428805"/>
                  <a:gd name="connsiteX13" fmla="*/ 0 w 777874"/>
                  <a:gd name="connsiteY13" fmla="*/ 205921 h 428805"/>
                  <a:gd name="connsiteX14" fmla="*/ 42544 w 777874"/>
                  <a:gd name="connsiteY14" fmla="*/ 188774 h 428805"/>
                  <a:gd name="connsiteX15" fmla="*/ 57149 w 777874"/>
                  <a:gd name="connsiteY15" fmla="*/ 161756 h 428805"/>
                  <a:gd name="connsiteX16" fmla="*/ 67943 w 777874"/>
                  <a:gd name="connsiteY16" fmla="*/ 118291 h 428805"/>
                  <a:gd name="connsiteX17" fmla="*/ 135889 w 777874"/>
                  <a:gd name="connsiteY17" fmla="*/ 106859 h 428805"/>
                  <a:gd name="connsiteX18" fmla="*/ 179066 w 777874"/>
                  <a:gd name="connsiteY18" fmla="*/ 91619 h 428805"/>
                  <a:gd name="connsiteX19" fmla="*/ 267334 w 777874"/>
                  <a:gd name="connsiteY19" fmla="*/ 2084 h 428805"/>
                  <a:gd name="connsiteX0" fmla="*/ 267334 w 779779"/>
                  <a:gd name="connsiteY0" fmla="*/ 2084 h 428805"/>
                  <a:gd name="connsiteX1" fmla="*/ 485138 w 779779"/>
                  <a:gd name="connsiteY1" fmla="*/ 30657 h 428805"/>
                  <a:gd name="connsiteX2" fmla="*/ 610234 w 779779"/>
                  <a:gd name="connsiteY2" fmla="*/ 72569 h 428805"/>
                  <a:gd name="connsiteX3" fmla="*/ 634365 w 779779"/>
                  <a:gd name="connsiteY3" fmla="*/ 80187 h 428805"/>
                  <a:gd name="connsiteX4" fmla="*/ 779779 w 779779"/>
                  <a:gd name="connsiteY4" fmla="*/ 169724 h 428805"/>
                  <a:gd name="connsiteX5" fmla="*/ 546102 w 779779"/>
                  <a:gd name="connsiteY5" fmla="*/ 240209 h 428805"/>
                  <a:gd name="connsiteX6" fmla="*/ 562609 w 779779"/>
                  <a:gd name="connsiteY6" fmla="*/ 396419 h 428805"/>
                  <a:gd name="connsiteX7" fmla="*/ 539751 w 779779"/>
                  <a:gd name="connsiteY7" fmla="*/ 428805 h 428805"/>
                  <a:gd name="connsiteX8" fmla="*/ 450216 w 779779"/>
                  <a:gd name="connsiteY8" fmla="*/ 386895 h 428805"/>
                  <a:gd name="connsiteX9" fmla="*/ 438786 w 779779"/>
                  <a:gd name="connsiteY9" fmla="*/ 335460 h 428805"/>
                  <a:gd name="connsiteX10" fmla="*/ 374016 w 779779"/>
                  <a:gd name="connsiteY10" fmla="*/ 346890 h 428805"/>
                  <a:gd name="connsiteX11" fmla="*/ 189231 w 779779"/>
                  <a:gd name="connsiteY11" fmla="*/ 352605 h 428805"/>
                  <a:gd name="connsiteX12" fmla="*/ 635 w 779779"/>
                  <a:gd name="connsiteY12" fmla="*/ 278310 h 428805"/>
                  <a:gd name="connsiteX13" fmla="*/ 0 w 779779"/>
                  <a:gd name="connsiteY13" fmla="*/ 205921 h 428805"/>
                  <a:gd name="connsiteX14" fmla="*/ 42544 w 779779"/>
                  <a:gd name="connsiteY14" fmla="*/ 188774 h 428805"/>
                  <a:gd name="connsiteX15" fmla="*/ 57149 w 779779"/>
                  <a:gd name="connsiteY15" fmla="*/ 161756 h 428805"/>
                  <a:gd name="connsiteX16" fmla="*/ 67943 w 779779"/>
                  <a:gd name="connsiteY16" fmla="*/ 118291 h 428805"/>
                  <a:gd name="connsiteX17" fmla="*/ 135889 w 779779"/>
                  <a:gd name="connsiteY17" fmla="*/ 106859 h 428805"/>
                  <a:gd name="connsiteX18" fmla="*/ 179066 w 779779"/>
                  <a:gd name="connsiteY18" fmla="*/ 91619 h 428805"/>
                  <a:gd name="connsiteX19" fmla="*/ 267334 w 779779"/>
                  <a:gd name="connsiteY19" fmla="*/ 2084 h 428805"/>
                  <a:gd name="connsiteX0" fmla="*/ 267334 w 779779"/>
                  <a:gd name="connsiteY0" fmla="*/ 2084 h 428805"/>
                  <a:gd name="connsiteX1" fmla="*/ 485138 w 779779"/>
                  <a:gd name="connsiteY1" fmla="*/ 30657 h 428805"/>
                  <a:gd name="connsiteX2" fmla="*/ 610234 w 779779"/>
                  <a:gd name="connsiteY2" fmla="*/ 72569 h 428805"/>
                  <a:gd name="connsiteX3" fmla="*/ 634365 w 779779"/>
                  <a:gd name="connsiteY3" fmla="*/ 80187 h 428805"/>
                  <a:gd name="connsiteX4" fmla="*/ 779779 w 779779"/>
                  <a:gd name="connsiteY4" fmla="*/ 169724 h 428805"/>
                  <a:gd name="connsiteX5" fmla="*/ 723900 w 779779"/>
                  <a:gd name="connsiteY5" fmla="*/ 247481 h 428805"/>
                  <a:gd name="connsiteX6" fmla="*/ 546102 w 779779"/>
                  <a:gd name="connsiteY6" fmla="*/ 240209 h 428805"/>
                  <a:gd name="connsiteX7" fmla="*/ 562609 w 779779"/>
                  <a:gd name="connsiteY7" fmla="*/ 396419 h 428805"/>
                  <a:gd name="connsiteX8" fmla="*/ 539751 w 779779"/>
                  <a:gd name="connsiteY8" fmla="*/ 428805 h 428805"/>
                  <a:gd name="connsiteX9" fmla="*/ 450216 w 779779"/>
                  <a:gd name="connsiteY9" fmla="*/ 386895 h 428805"/>
                  <a:gd name="connsiteX10" fmla="*/ 438786 w 779779"/>
                  <a:gd name="connsiteY10" fmla="*/ 335460 h 428805"/>
                  <a:gd name="connsiteX11" fmla="*/ 374016 w 779779"/>
                  <a:gd name="connsiteY11" fmla="*/ 346890 h 428805"/>
                  <a:gd name="connsiteX12" fmla="*/ 189231 w 779779"/>
                  <a:gd name="connsiteY12" fmla="*/ 352605 h 428805"/>
                  <a:gd name="connsiteX13" fmla="*/ 635 w 779779"/>
                  <a:gd name="connsiteY13" fmla="*/ 278310 h 428805"/>
                  <a:gd name="connsiteX14" fmla="*/ 0 w 779779"/>
                  <a:gd name="connsiteY14" fmla="*/ 205921 h 428805"/>
                  <a:gd name="connsiteX15" fmla="*/ 42544 w 779779"/>
                  <a:gd name="connsiteY15" fmla="*/ 188774 h 428805"/>
                  <a:gd name="connsiteX16" fmla="*/ 57149 w 779779"/>
                  <a:gd name="connsiteY16" fmla="*/ 161756 h 428805"/>
                  <a:gd name="connsiteX17" fmla="*/ 67943 w 779779"/>
                  <a:gd name="connsiteY17" fmla="*/ 118291 h 428805"/>
                  <a:gd name="connsiteX18" fmla="*/ 135889 w 779779"/>
                  <a:gd name="connsiteY18" fmla="*/ 106859 h 428805"/>
                  <a:gd name="connsiteX19" fmla="*/ 179066 w 779779"/>
                  <a:gd name="connsiteY19" fmla="*/ 91619 h 428805"/>
                  <a:gd name="connsiteX20" fmla="*/ 267334 w 779779"/>
                  <a:gd name="connsiteY20" fmla="*/ 2084 h 428805"/>
                  <a:gd name="connsiteX0" fmla="*/ 267334 w 779779"/>
                  <a:gd name="connsiteY0" fmla="*/ 2084 h 428805"/>
                  <a:gd name="connsiteX1" fmla="*/ 485138 w 779779"/>
                  <a:gd name="connsiteY1" fmla="*/ 30657 h 428805"/>
                  <a:gd name="connsiteX2" fmla="*/ 610234 w 779779"/>
                  <a:gd name="connsiteY2" fmla="*/ 72569 h 428805"/>
                  <a:gd name="connsiteX3" fmla="*/ 634365 w 779779"/>
                  <a:gd name="connsiteY3" fmla="*/ 80187 h 428805"/>
                  <a:gd name="connsiteX4" fmla="*/ 779779 w 779779"/>
                  <a:gd name="connsiteY4" fmla="*/ 169724 h 428805"/>
                  <a:gd name="connsiteX5" fmla="*/ 723900 w 779779"/>
                  <a:gd name="connsiteY5" fmla="*/ 247481 h 428805"/>
                  <a:gd name="connsiteX6" fmla="*/ 546102 w 779779"/>
                  <a:gd name="connsiteY6" fmla="*/ 240209 h 428805"/>
                  <a:gd name="connsiteX7" fmla="*/ 562609 w 779779"/>
                  <a:gd name="connsiteY7" fmla="*/ 396419 h 428805"/>
                  <a:gd name="connsiteX8" fmla="*/ 539751 w 779779"/>
                  <a:gd name="connsiteY8" fmla="*/ 428805 h 428805"/>
                  <a:gd name="connsiteX9" fmla="*/ 450216 w 779779"/>
                  <a:gd name="connsiteY9" fmla="*/ 386895 h 428805"/>
                  <a:gd name="connsiteX10" fmla="*/ 438786 w 779779"/>
                  <a:gd name="connsiteY10" fmla="*/ 335460 h 428805"/>
                  <a:gd name="connsiteX11" fmla="*/ 374016 w 779779"/>
                  <a:gd name="connsiteY11" fmla="*/ 346890 h 428805"/>
                  <a:gd name="connsiteX12" fmla="*/ 189231 w 779779"/>
                  <a:gd name="connsiteY12" fmla="*/ 352605 h 428805"/>
                  <a:gd name="connsiteX13" fmla="*/ 635 w 779779"/>
                  <a:gd name="connsiteY13" fmla="*/ 278310 h 428805"/>
                  <a:gd name="connsiteX14" fmla="*/ 0 w 779779"/>
                  <a:gd name="connsiteY14" fmla="*/ 205921 h 428805"/>
                  <a:gd name="connsiteX15" fmla="*/ 42544 w 779779"/>
                  <a:gd name="connsiteY15" fmla="*/ 188774 h 428805"/>
                  <a:gd name="connsiteX16" fmla="*/ 57149 w 779779"/>
                  <a:gd name="connsiteY16" fmla="*/ 161756 h 428805"/>
                  <a:gd name="connsiteX17" fmla="*/ 67943 w 779779"/>
                  <a:gd name="connsiteY17" fmla="*/ 118291 h 428805"/>
                  <a:gd name="connsiteX18" fmla="*/ 135889 w 779779"/>
                  <a:gd name="connsiteY18" fmla="*/ 106859 h 428805"/>
                  <a:gd name="connsiteX19" fmla="*/ 179066 w 779779"/>
                  <a:gd name="connsiteY19" fmla="*/ 91619 h 428805"/>
                  <a:gd name="connsiteX20" fmla="*/ 267334 w 779779"/>
                  <a:gd name="connsiteY20"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546102 w 784770"/>
                  <a:gd name="connsiteY6" fmla="*/ 240209 h 428805"/>
                  <a:gd name="connsiteX7" fmla="*/ 562609 w 784770"/>
                  <a:gd name="connsiteY7" fmla="*/ 396419 h 428805"/>
                  <a:gd name="connsiteX8" fmla="*/ 539751 w 784770"/>
                  <a:gd name="connsiteY8" fmla="*/ 428805 h 428805"/>
                  <a:gd name="connsiteX9" fmla="*/ 450216 w 784770"/>
                  <a:gd name="connsiteY9" fmla="*/ 386895 h 428805"/>
                  <a:gd name="connsiteX10" fmla="*/ 438786 w 784770"/>
                  <a:gd name="connsiteY10" fmla="*/ 335460 h 428805"/>
                  <a:gd name="connsiteX11" fmla="*/ 374016 w 784770"/>
                  <a:gd name="connsiteY11" fmla="*/ 346890 h 428805"/>
                  <a:gd name="connsiteX12" fmla="*/ 189231 w 784770"/>
                  <a:gd name="connsiteY12" fmla="*/ 352605 h 428805"/>
                  <a:gd name="connsiteX13" fmla="*/ 635 w 784770"/>
                  <a:gd name="connsiteY13" fmla="*/ 278310 h 428805"/>
                  <a:gd name="connsiteX14" fmla="*/ 0 w 784770"/>
                  <a:gd name="connsiteY14" fmla="*/ 205921 h 428805"/>
                  <a:gd name="connsiteX15" fmla="*/ 42544 w 784770"/>
                  <a:gd name="connsiteY15" fmla="*/ 188774 h 428805"/>
                  <a:gd name="connsiteX16" fmla="*/ 57149 w 784770"/>
                  <a:gd name="connsiteY16" fmla="*/ 161756 h 428805"/>
                  <a:gd name="connsiteX17" fmla="*/ 67943 w 784770"/>
                  <a:gd name="connsiteY17" fmla="*/ 118291 h 428805"/>
                  <a:gd name="connsiteX18" fmla="*/ 135889 w 784770"/>
                  <a:gd name="connsiteY18" fmla="*/ 106859 h 428805"/>
                  <a:gd name="connsiteX19" fmla="*/ 179066 w 784770"/>
                  <a:gd name="connsiteY19" fmla="*/ 91619 h 428805"/>
                  <a:gd name="connsiteX20" fmla="*/ 267334 w 784770"/>
                  <a:gd name="connsiteY20"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546102 w 784770"/>
                  <a:gd name="connsiteY7" fmla="*/ 240209 h 428805"/>
                  <a:gd name="connsiteX8" fmla="*/ 562609 w 784770"/>
                  <a:gd name="connsiteY8" fmla="*/ 396419 h 428805"/>
                  <a:gd name="connsiteX9" fmla="*/ 539751 w 784770"/>
                  <a:gd name="connsiteY9" fmla="*/ 428805 h 428805"/>
                  <a:gd name="connsiteX10" fmla="*/ 450216 w 784770"/>
                  <a:gd name="connsiteY10" fmla="*/ 386895 h 428805"/>
                  <a:gd name="connsiteX11" fmla="*/ 438786 w 784770"/>
                  <a:gd name="connsiteY11" fmla="*/ 335460 h 428805"/>
                  <a:gd name="connsiteX12" fmla="*/ 374016 w 784770"/>
                  <a:gd name="connsiteY12" fmla="*/ 346890 h 428805"/>
                  <a:gd name="connsiteX13" fmla="*/ 189231 w 784770"/>
                  <a:gd name="connsiteY13" fmla="*/ 352605 h 428805"/>
                  <a:gd name="connsiteX14" fmla="*/ 635 w 784770"/>
                  <a:gd name="connsiteY14" fmla="*/ 278310 h 428805"/>
                  <a:gd name="connsiteX15" fmla="*/ 0 w 784770"/>
                  <a:gd name="connsiteY15" fmla="*/ 205921 h 428805"/>
                  <a:gd name="connsiteX16" fmla="*/ 42544 w 784770"/>
                  <a:gd name="connsiteY16" fmla="*/ 188774 h 428805"/>
                  <a:gd name="connsiteX17" fmla="*/ 57149 w 784770"/>
                  <a:gd name="connsiteY17" fmla="*/ 161756 h 428805"/>
                  <a:gd name="connsiteX18" fmla="*/ 67943 w 784770"/>
                  <a:gd name="connsiteY18" fmla="*/ 118291 h 428805"/>
                  <a:gd name="connsiteX19" fmla="*/ 135889 w 784770"/>
                  <a:gd name="connsiteY19" fmla="*/ 106859 h 428805"/>
                  <a:gd name="connsiteX20" fmla="*/ 179066 w 784770"/>
                  <a:gd name="connsiteY20" fmla="*/ 91619 h 428805"/>
                  <a:gd name="connsiteX21" fmla="*/ 267334 w 784770"/>
                  <a:gd name="connsiteY21"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546102 w 784770"/>
                  <a:gd name="connsiteY7" fmla="*/ 240209 h 428805"/>
                  <a:gd name="connsiteX8" fmla="*/ 562609 w 784770"/>
                  <a:gd name="connsiteY8" fmla="*/ 396419 h 428805"/>
                  <a:gd name="connsiteX9" fmla="*/ 539751 w 784770"/>
                  <a:gd name="connsiteY9" fmla="*/ 428805 h 428805"/>
                  <a:gd name="connsiteX10" fmla="*/ 450216 w 784770"/>
                  <a:gd name="connsiteY10" fmla="*/ 386895 h 428805"/>
                  <a:gd name="connsiteX11" fmla="*/ 438786 w 784770"/>
                  <a:gd name="connsiteY11" fmla="*/ 335460 h 428805"/>
                  <a:gd name="connsiteX12" fmla="*/ 374016 w 784770"/>
                  <a:gd name="connsiteY12" fmla="*/ 346890 h 428805"/>
                  <a:gd name="connsiteX13" fmla="*/ 189231 w 784770"/>
                  <a:gd name="connsiteY13" fmla="*/ 352605 h 428805"/>
                  <a:gd name="connsiteX14" fmla="*/ 635 w 784770"/>
                  <a:gd name="connsiteY14" fmla="*/ 278310 h 428805"/>
                  <a:gd name="connsiteX15" fmla="*/ 0 w 784770"/>
                  <a:gd name="connsiteY15" fmla="*/ 205921 h 428805"/>
                  <a:gd name="connsiteX16" fmla="*/ 42544 w 784770"/>
                  <a:gd name="connsiteY16" fmla="*/ 188774 h 428805"/>
                  <a:gd name="connsiteX17" fmla="*/ 57149 w 784770"/>
                  <a:gd name="connsiteY17" fmla="*/ 161756 h 428805"/>
                  <a:gd name="connsiteX18" fmla="*/ 67943 w 784770"/>
                  <a:gd name="connsiteY18" fmla="*/ 118291 h 428805"/>
                  <a:gd name="connsiteX19" fmla="*/ 135889 w 784770"/>
                  <a:gd name="connsiteY19" fmla="*/ 106859 h 428805"/>
                  <a:gd name="connsiteX20" fmla="*/ 179066 w 784770"/>
                  <a:gd name="connsiteY20" fmla="*/ 91619 h 428805"/>
                  <a:gd name="connsiteX21" fmla="*/ 267334 w 784770"/>
                  <a:gd name="connsiteY21"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699134 w 784770"/>
                  <a:gd name="connsiteY7" fmla="*/ 184616 h 428805"/>
                  <a:gd name="connsiteX8" fmla="*/ 546102 w 784770"/>
                  <a:gd name="connsiteY8" fmla="*/ 240209 h 428805"/>
                  <a:gd name="connsiteX9" fmla="*/ 562609 w 784770"/>
                  <a:gd name="connsiteY9" fmla="*/ 396419 h 428805"/>
                  <a:gd name="connsiteX10" fmla="*/ 539751 w 784770"/>
                  <a:gd name="connsiteY10" fmla="*/ 428805 h 428805"/>
                  <a:gd name="connsiteX11" fmla="*/ 450216 w 784770"/>
                  <a:gd name="connsiteY11" fmla="*/ 386895 h 428805"/>
                  <a:gd name="connsiteX12" fmla="*/ 438786 w 784770"/>
                  <a:gd name="connsiteY12" fmla="*/ 335460 h 428805"/>
                  <a:gd name="connsiteX13" fmla="*/ 374016 w 784770"/>
                  <a:gd name="connsiteY13" fmla="*/ 346890 h 428805"/>
                  <a:gd name="connsiteX14" fmla="*/ 189231 w 784770"/>
                  <a:gd name="connsiteY14" fmla="*/ 352605 h 428805"/>
                  <a:gd name="connsiteX15" fmla="*/ 635 w 784770"/>
                  <a:gd name="connsiteY15" fmla="*/ 278310 h 428805"/>
                  <a:gd name="connsiteX16" fmla="*/ 0 w 784770"/>
                  <a:gd name="connsiteY16" fmla="*/ 205921 h 428805"/>
                  <a:gd name="connsiteX17" fmla="*/ 42544 w 784770"/>
                  <a:gd name="connsiteY17" fmla="*/ 188774 h 428805"/>
                  <a:gd name="connsiteX18" fmla="*/ 57149 w 784770"/>
                  <a:gd name="connsiteY18" fmla="*/ 161756 h 428805"/>
                  <a:gd name="connsiteX19" fmla="*/ 67943 w 784770"/>
                  <a:gd name="connsiteY19" fmla="*/ 118291 h 428805"/>
                  <a:gd name="connsiteX20" fmla="*/ 135889 w 784770"/>
                  <a:gd name="connsiteY20" fmla="*/ 106859 h 428805"/>
                  <a:gd name="connsiteX21" fmla="*/ 179066 w 784770"/>
                  <a:gd name="connsiteY21" fmla="*/ 91619 h 428805"/>
                  <a:gd name="connsiteX22" fmla="*/ 267334 w 784770"/>
                  <a:gd name="connsiteY22"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699134 w 784770"/>
                  <a:gd name="connsiteY7" fmla="*/ 184616 h 428805"/>
                  <a:gd name="connsiteX8" fmla="*/ 546102 w 784770"/>
                  <a:gd name="connsiteY8" fmla="*/ 240209 h 428805"/>
                  <a:gd name="connsiteX9" fmla="*/ 562609 w 784770"/>
                  <a:gd name="connsiteY9" fmla="*/ 396419 h 428805"/>
                  <a:gd name="connsiteX10" fmla="*/ 539751 w 784770"/>
                  <a:gd name="connsiteY10" fmla="*/ 428805 h 428805"/>
                  <a:gd name="connsiteX11" fmla="*/ 450216 w 784770"/>
                  <a:gd name="connsiteY11" fmla="*/ 386895 h 428805"/>
                  <a:gd name="connsiteX12" fmla="*/ 438786 w 784770"/>
                  <a:gd name="connsiteY12" fmla="*/ 335460 h 428805"/>
                  <a:gd name="connsiteX13" fmla="*/ 374016 w 784770"/>
                  <a:gd name="connsiteY13" fmla="*/ 346890 h 428805"/>
                  <a:gd name="connsiteX14" fmla="*/ 189231 w 784770"/>
                  <a:gd name="connsiteY14" fmla="*/ 352605 h 428805"/>
                  <a:gd name="connsiteX15" fmla="*/ 635 w 784770"/>
                  <a:gd name="connsiteY15" fmla="*/ 278310 h 428805"/>
                  <a:gd name="connsiteX16" fmla="*/ 0 w 784770"/>
                  <a:gd name="connsiteY16" fmla="*/ 205921 h 428805"/>
                  <a:gd name="connsiteX17" fmla="*/ 42544 w 784770"/>
                  <a:gd name="connsiteY17" fmla="*/ 188774 h 428805"/>
                  <a:gd name="connsiteX18" fmla="*/ 57149 w 784770"/>
                  <a:gd name="connsiteY18" fmla="*/ 161756 h 428805"/>
                  <a:gd name="connsiteX19" fmla="*/ 67943 w 784770"/>
                  <a:gd name="connsiteY19" fmla="*/ 118291 h 428805"/>
                  <a:gd name="connsiteX20" fmla="*/ 135889 w 784770"/>
                  <a:gd name="connsiteY20" fmla="*/ 106859 h 428805"/>
                  <a:gd name="connsiteX21" fmla="*/ 179066 w 784770"/>
                  <a:gd name="connsiteY21" fmla="*/ 91619 h 428805"/>
                  <a:gd name="connsiteX22" fmla="*/ 267334 w 784770"/>
                  <a:gd name="connsiteY22"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546102 w 784770"/>
                  <a:gd name="connsiteY8" fmla="*/ 240209 h 428805"/>
                  <a:gd name="connsiteX9" fmla="*/ 562609 w 784770"/>
                  <a:gd name="connsiteY9" fmla="*/ 396419 h 428805"/>
                  <a:gd name="connsiteX10" fmla="*/ 539751 w 784770"/>
                  <a:gd name="connsiteY10" fmla="*/ 428805 h 428805"/>
                  <a:gd name="connsiteX11" fmla="*/ 450216 w 784770"/>
                  <a:gd name="connsiteY11" fmla="*/ 386895 h 428805"/>
                  <a:gd name="connsiteX12" fmla="*/ 438786 w 784770"/>
                  <a:gd name="connsiteY12" fmla="*/ 335460 h 428805"/>
                  <a:gd name="connsiteX13" fmla="*/ 374016 w 784770"/>
                  <a:gd name="connsiteY13" fmla="*/ 346890 h 428805"/>
                  <a:gd name="connsiteX14" fmla="*/ 189231 w 784770"/>
                  <a:gd name="connsiteY14" fmla="*/ 352605 h 428805"/>
                  <a:gd name="connsiteX15" fmla="*/ 635 w 784770"/>
                  <a:gd name="connsiteY15" fmla="*/ 278310 h 428805"/>
                  <a:gd name="connsiteX16" fmla="*/ 0 w 784770"/>
                  <a:gd name="connsiteY16" fmla="*/ 205921 h 428805"/>
                  <a:gd name="connsiteX17" fmla="*/ 42544 w 784770"/>
                  <a:gd name="connsiteY17" fmla="*/ 188774 h 428805"/>
                  <a:gd name="connsiteX18" fmla="*/ 57149 w 784770"/>
                  <a:gd name="connsiteY18" fmla="*/ 161756 h 428805"/>
                  <a:gd name="connsiteX19" fmla="*/ 67943 w 784770"/>
                  <a:gd name="connsiteY19" fmla="*/ 118291 h 428805"/>
                  <a:gd name="connsiteX20" fmla="*/ 135889 w 784770"/>
                  <a:gd name="connsiteY20" fmla="*/ 106859 h 428805"/>
                  <a:gd name="connsiteX21" fmla="*/ 179066 w 784770"/>
                  <a:gd name="connsiteY21" fmla="*/ 91619 h 428805"/>
                  <a:gd name="connsiteX22" fmla="*/ 267334 w 784770"/>
                  <a:gd name="connsiteY22"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546102 w 784770"/>
                  <a:gd name="connsiteY9" fmla="*/ 240209 h 428805"/>
                  <a:gd name="connsiteX10" fmla="*/ 562609 w 784770"/>
                  <a:gd name="connsiteY10" fmla="*/ 396419 h 428805"/>
                  <a:gd name="connsiteX11" fmla="*/ 539751 w 784770"/>
                  <a:gd name="connsiteY11" fmla="*/ 428805 h 428805"/>
                  <a:gd name="connsiteX12" fmla="*/ 450216 w 784770"/>
                  <a:gd name="connsiteY12" fmla="*/ 386895 h 428805"/>
                  <a:gd name="connsiteX13" fmla="*/ 438786 w 784770"/>
                  <a:gd name="connsiteY13" fmla="*/ 335460 h 428805"/>
                  <a:gd name="connsiteX14" fmla="*/ 374016 w 784770"/>
                  <a:gd name="connsiteY14" fmla="*/ 346890 h 428805"/>
                  <a:gd name="connsiteX15" fmla="*/ 189231 w 784770"/>
                  <a:gd name="connsiteY15" fmla="*/ 352605 h 428805"/>
                  <a:gd name="connsiteX16" fmla="*/ 635 w 784770"/>
                  <a:gd name="connsiteY16" fmla="*/ 278310 h 428805"/>
                  <a:gd name="connsiteX17" fmla="*/ 0 w 784770"/>
                  <a:gd name="connsiteY17" fmla="*/ 205921 h 428805"/>
                  <a:gd name="connsiteX18" fmla="*/ 42544 w 784770"/>
                  <a:gd name="connsiteY18" fmla="*/ 188774 h 428805"/>
                  <a:gd name="connsiteX19" fmla="*/ 57149 w 784770"/>
                  <a:gd name="connsiteY19" fmla="*/ 161756 h 428805"/>
                  <a:gd name="connsiteX20" fmla="*/ 67943 w 784770"/>
                  <a:gd name="connsiteY20" fmla="*/ 118291 h 428805"/>
                  <a:gd name="connsiteX21" fmla="*/ 135889 w 784770"/>
                  <a:gd name="connsiteY21" fmla="*/ 106859 h 428805"/>
                  <a:gd name="connsiteX22" fmla="*/ 179066 w 784770"/>
                  <a:gd name="connsiteY22" fmla="*/ 91619 h 428805"/>
                  <a:gd name="connsiteX23" fmla="*/ 267334 w 784770"/>
                  <a:gd name="connsiteY23"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546102 w 784770"/>
                  <a:gd name="connsiteY9" fmla="*/ 240209 h 428805"/>
                  <a:gd name="connsiteX10" fmla="*/ 562609 w 784770"/>
                  <a:gd name="connsiteY10" fmla="*/ 396419 h 428805"/>
                  <a:gd name="connsiteX11" fmla="*/ 539751 w 784770"/>
                  <a:gd name="connsiteY11" fmla="*/ 428805 h 428805"/>
                  <a:gd name="connsiteX12" fmla="*/ 450216 w 784770"/>
                  <a:gd name="connsiteY12" fmla="*/ 386895 h 428805"/>
                  <a:gd name="connsiteX13" fmla="*/ 438786 w 784770"/>
                  <a:gd name="connsiteY13" fmla="*/ 335460 h 428805"/>
                  <a:gd name="connsiteX14" fmla="*/ 374016 w 784770"/>
                  <a:gd name="connsiteY14" fmla="*/ 346890 h 428805"/>
                  <a:gd name="connsiteX15" fmla="*/ 189231 w 784770"/>
                  <a:gd name="connsiteY15" fmla="*/ 352605 h 428805"/>
                  <a:gd name="connsiteX16" fmla="*/ 635 w 784770"/>
                  <a:gd name="connsiteY16" fmla="*/ 278310 h 428805"/>
                  <a:gd name="connsiteX17" fmla="*/ 0 w 784770"/>
                  <a:gd name="connsiteY17" fmla="*/ 205921 h 428805"/>
                  <a:gd name="connsiteX18" fmla="*/ 42544 w 784770"/>
                  <a:gd name="connsiteY18" fmla="*/ 188774 h 428805"/>
                  <a:gd name="connsiteX19" fmla="*/ 57149 w 784770"/>
                  <a:gd name="connsiteY19" fmla="*/ 161756 h 428805"/>
                  <a:gd name="connsiteX20" fmla="*/ 67943 w 784770"/>
                  <a:gd name="connsiteY20" fmla="*/ 118291 h 428805"/>
                  <a:gd name="connsiteX21" fmla="*/ 135889 w 784770"/>
                  <a:gd name="connsiteY21" fmla="*/ 106859 h 428805"/>
                  <a:gd name="connsiteX22" fmla="*/ 179066 w 784770"/>
                  <a:gd name="connsiteY22" fmla="*/ 91619 h 428805"/>
                  <a:gd name="connsiteX23" fmla="*/ 267334 w 784770"/>
                  <a:gd name="connsiteY23"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546102 w 784770"/>
                  <a:gd name="connsiteY9" fmla="*/ 240209 h 428805"/>
                  <a:gd name="connsiteX10" fmla="*/ 562609 w 784770"/>
                  <a:gd name="connsiteY10" fmla="*/ 396419 h 428805"/>
                  <a:gd name="connsiteX11" fmla="*/ 539751 w 784770"/>
                  <a:gd name="connsiteY11" fmla="*/ 428805 h 428805"/>
                  <a:gd name="connsiteX12" fmla="*/ 450216 w 784770"/>
                  <a:gd name="connsiteY12" fmla="*/ 386895 h 428805"/>
                  <a:gd name="connsiteX13" fmla="*/ 438786 w 784770"/>
                  <a:gd name="connsiteY13" fmla="*/ 335460 h 428805"/>
                  <a:gd name="connsiteX14" fmla="*/ 374016 w 784770"/>
                  <a:gd name="connsiteY14" fmla="*/ 346890 h 428805"/>
                  <a:gd name="connsiteX15" fmla="*/ 189231 w 784770"/>
                  <a:gd name="connsiteY15" fmla="*/ 352605 h 428805"/>
                  <a:gd name="connsiteX16" fmla="*/ 635 w 784770"/>
                  <a:gd name="connsiteY16" fmla="*/ 278310 h 428805"/>
                  <a:gd name="connsiteX17" fmla="*/ 0 w 784770"/>
                  <a:gd name="connsiteY17" fmla="*/ 205921 h 428805"/>
                  <a:gd name="connsiteX18" fmla="*/ 42544 w 784770"/>
                  <a:gd name="connsiteY18" fmla="*/ 188774 h 428805"/>
                  <a:gd name="connsiteX19" fmla="*/ 57149 w 784770"/>
                  <a:gd name="connsiteY19" fmla="*/ 161756 h 428805"/>
                  <a:gd name="connsiteX20" fmla="*/ 67943 w 784770"/>
                  <a:gd name="connsiteY20" fmla="*/ 118291 h 428805"/>
                  <a:gd name="connsiteX21" fmla="*/ 135889 w 784770"/>
                  <a:gd name="connsiteY21" fmla="*/ 106859 h 428805"/>
                  <a:gd name="connsiteX22" fmla="*/ 179066 w 784770"/>
                  <a:gd name="connsiteY22" fmla="*/ 91619 h 428805"/>
                  <a:gd name="connsiteX23" fmla="*/ 267334 w 784770"/>
                  <a:gd name="connsiteY23"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46102 w 784770"/>
                  <a:gd name="connsiteY10" fmla="*/ 240209 h 428805"/>
                  <a:gd name="connsiteX11" fmla="*/ 562609 w 784770"/>
                  <a:gd name="connsiteY11" fmla="*/ 396419 h 428805"/>
                  <a:gd name="connsiteX12" fmla="*/ 539751 w 784770"/>
                  <a:gd name="connsiteY12" fmla="*/ 428805 h 428805"/>
                  <a:gd name="connsiteX13" fmla="*/ 450216 w 784770"/>
                  <a:gd name="connsiteY13" fmla="*/ 386895 h 428805"/>
                  <a:gd name="connsiteX14" fmla="*/ 438786 w 784770"/>
                  <a:gd name="connsiteY14" fmla="*/ 335460 h 428805"/>
                  <a:gd name="connsiteX15" fmla="*/ 374016 w 784770"/>
                  <a:gd name="connsiteY15" fmla="*/ 346890 h 428805"/>
                  <a:gd name="connsiteX16" fmla="*/ 189231 w 784770"/>
                  <a:gd name="connsiteY16" fmla="*/ 352605 h 428805"/>
                  <a:gd name="connsiteX17" fmla="*/ 635 w 784770"/>
                  <a:gd name="connsiteY17" fmla="*/ 278310 h 428805"/>
                  <a:gd name="connsiteX18" fmla="*/ 0 w 784770"/>
                  <a:gd name="connsiteY18" fmla="*/ 205921 h 428805"/>
                  <a:gd name="connsiteX19" fmla="*/ 42544 w 784770"/>
                  <a:gd name="connsiteY19" fmla="*/ 188774 h 428805"/>
                  <a:gd name="connsiteX20" fmla="*/ 57149 w 784770"/>
                  <a:gd name="connsiteY20" fmla="*/ 161756 h 428805"/>
                  <a:gd name="connsiteX21" fmla="*/ 67943 w 784770"/>
                  <a:gd name="connsiteY21" fmla="*/ 118291 h 428805"/>
                  <a:gd name="connsiteX22" fmla="*/ 135889 w 784770"/>
                  <a:gd name="connsiteY22" fmla="*/ 106859 h 428805"/>
                  <a:gd name="connsiteX23" fmla="*/ 179066 w 784770"/>
                  <a:gd name="connsiteY23" fmla="*/ 91619 h 428805"/>
                  <a:gd name="connsiteX24" fmla="*/ 267334 w 784770"/>
                  <a:gd name="connsiteY24"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46102 w 784770"/>
                  <a:gd name="connsiteY10" fmla="*/ 240209 h 428805"/>
                  <a:gd name="connsiteX11" fmla="*/ 562609 w 784770"/>
                  <a:gd name="connsiteY11" fmla="*/ 396419 h 428805"/>
                  <a:gd name="connsiteX12" fmla="*/ 539751 w 784770"/>
                  <a:gd name="connsiteY12" fmla="*/ 428805 h 428805"/>
                  <a:gd name="connsiteX13" fmla="*/ 450216 w 784770"/>
                  <a:gd name="connsiteY13" fmla="*/ 386895 h 428805"/>
                  <a:gd name="connsiteX14" fmla="*/ 438786 w 784770"/>
                  <a:gd name="connsiteY14" fmla="*/ 335460 h 428805"/>
                  <a:gd name="connsiteX15" fmla="*/ 374016 w 784770"/>
                  <a:gd name="connsiteY15" fmla="*/ 346890 h 428805"/>
                  <a:gd name="connsiteX16" fmla="*/ 189231 w 784770"/>
                  <a:gd name="connsiteY16" fmla="*/ 352605 h 428805"/>
                  <a:gd name="connsiteX17" fmla="*/ 635 w 784770"/>
                  <a:gd name="connsiteY17" fmla="*/ 278310 h 428805"/>
                  <a:gd name="connsiteX18" fmla="*/ 0 w 784770"/>
                  <a:gd name="connsiteY18" fmla="*/ 205921 h 428805"/>
                  <a:gd name="connsiteX19" fmla="*/ 42544 w 784770"/>
                  <a:gd name="connsiteY19" fmla="*/ 188774 h 428805"/>
                  <a:gd name="connsiteX20" fmla="*/ 57149 w 784770"/>
                  <a:gd name="connsiteY20" fmla="*/ 161756 h 428805"/>
                  <a:gd name="connsiteX21" fmla="*/ 67943 w 784770"/>
                  <a:gd name="connsiteY21" fmla="*/ 118291 h 428805"/>
                  <a:gd name="connsiteX22" fmla="*/ 135889 w 784770"/>
                  <a:gd name="connsiteY22" fmla="*/ 106859 h 428805"/>
                  <a:gd name="connsiteX23" fmla="*/ 179066 w 784770"/>
                  <a:gd name="connsiteY23" fmla="*/ 91619 h 428805"/>
                  <a:gd name="connsiteX24" fmla="*/ 267334 w 784770"/>
                  <a:gd name="connsiteY24"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546102 w 784770"/>
                  <a:gd name="connsiteY11" fmla="*/ 240209 h 428805"/>
                  <a:gd name="connsiteX12" fmla="*/ 562609 w 784770"/>
                  <a:gd name="connsiteY12" fmla="*/ 396419 h 428805"/>
                  <a:gd name="connsiteX13" fmla="*/ 539751 w 784770"/>
                  <a:gd name="connsiteY13" fmla="*/ 428805 h 428805"/>
                  <a:gd name="connsiteX14" fmla="*/ 450216 w 784770"/>
                  <a:gd name="connsiteY14" fmla="*/ 386895 h 428805"/>
                  <a:gd name="connsiteX15" fmla="*/ 438786 w 784770"/>
                  <a:gd name="connsiteY15" fmla="*/ 335460 h 428805"/>
                  <a:gd name="connsiteX16" fmla="*/ 374016 w 784770"/>
                  <a:gd name="connsiteY16" fmla="*/ 346890 h 428805"/>
                  <a:gd name="connsiteX17" fmla="*/ 189231 w 784770"/>
                  <a:gd name="connsiteY17" fmla="*/ 352605 h 428805"/>
                  <a:gd name="connsiteX18" fmla="*/ 635 w 784770"/>
                  <a:gd name="connsiteY18" fmla="*/ 278310 h 428805"/>
                  <a:gd name="connsiteX19" fmla="*/ 0 w 784770"/>
                  <a:gd name="connsiteY19" fmla="*/ 205921 h 428805"/>
                  <a:gd name="connsiteX20" fmla="*/ 42544 w 784770"/>
                  <a:gd name="connsiteY20" fmla="*/ 188774 h 428805"/>
                  <a:gd name="connsiteX21" fmla="*/ 57149 w 784770"/>
                  <a:gd name="connsiteY21" fmla="*/ 161756 h 428805"/>
                  <a:gd name="connsiteX22" fmla="*/ 67943 w 784770"/>
                  <a:gd name="connsiteY22" fmla="*/ 118291 h 428805"/>
                  <a:gd name="connsiteX23" fmla="*/ 135889 w 784770"/>
                  <a:gd name="connsiteY23" fmla="*/ 106859 h 428805"/>
                  <a:gd name="connsiteX24" fmla="*/ 179066 w 784770"/>
                  <a:gd name="connsiteY24" fmla="*/ 91619 h 428805"/>
                  <a:gd name="connsiteX25" fmla="*/ 267334 w 784770"/>
                  <a:gd name="connsiteY25"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546102 w 784770"/>
                  <a:gd name="connsiteY11" fmla="*/ 240209 h 428805"/>
                  <a:gd name="connsiteX12" fmla="*/ 562609 w 784770"/>
                  <a:gd name="connsiteY12" fmla="*/ 396419 h 428805"/>
                  <a:gd name="connsiteX13" fmla="*/ 539751 w 784770"/>
                  <a:gd name="connsiteY13" fmla="*/ 428805 h 428805"/>
                  <a:gd name="connsiteX14" fmla="*/ 450216 w 784770"/>
                  <a:gd name="connsiteY14" fmla="*/ 386895 h 428805"/>
                  <a:gd name="connsiteX15" fmla="*/ 438786 w 784770"/>
                  <a:gd name="connsiteY15" fmla="*/ 335460 h 428805"/>
                  <a:gd name="connsiteX16" fmla="*/ 374016 w 784770"/>
                  <a:gd name="connsiteY16" fmla="*/ 346890 h 428805"/>
                  <a:gd name="connsiteX17" fmla="*/ 189231 w 784770"/>
                  <a:gd name="connsiteY17" fmla="*/ 352605 h 428805"/>
                  <a:gd name="connsiteX18" fmla="*/ 635 w 784770"/>
                  <a:gd name="connsiteY18" fmla="*/ 278310 h 428805"/>
                  <a:gd name="connsiteX19" fmla="*/ 0 w 784770"/>
                  <a:gd name="connsiteY19" fmla="*/ 205921 h 428805"/>
                  <a:gd name="connsiteX20" fmla="*/ 42544 w 784770"/>
                  <a:gd name="connsiteY20" fmla="*/ 188774 h 428805"/>
                  <a:gd name="connsiteX21" fmla="*/ 57149 w 784770"/>
                  <a:gd name="connsiteY21" fmla="*/ 161756 h 428805"/>
                  <a:gd name="connsiteX22" fmla="*/ 67943 w 784770"/>
                  <a:gd name="connsiteY22" fmla="*/ 118291 h 428805"/>
                  <a:gd name="connsiteX23" fmla="*/ 135889 w 784770"/>
                  <a:gd name="connsiteY23" fmla="*/ 106859 h 428805"/>
                  <a:gd name="connsiteX24" fmla="*/ 179066 w 784770"/>
                  <a:gd name="connsiteY24" fmla="*/ 91619 h 428805"/>
                  <a:gd name="connsiteX25" fmla="*/ 267334 w 784770"/>
                  <a:gd name="connsiteY25"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525779 w 784770"/>
                  <a:gd name="connsiteY11" fmla="*/ 247481 h 428805"/>
                  <a:gd name="connsiteX12" fmla="*/ 546102 w 784770"/>
                  <a:gd name="connsiteY12" fmla="*/ 240209 h 428805"/>
                  <a:gd name="connsiteX13" fmla="*/ 562609 w 784770"/>
                  <a:gd name="connsiteY13" fmla="*/ 396419 h 428805"/>
                  <a:gd name="connsiteX14" fmla="*/ 539751 w 784770"/>
                  <a:gd name="connsiteY14" fmla="*/ 428805 h 428805"/>
                  <a:gd name="connsiteX15" fmla="*/ 450216 w 784770"/>
                  <a:gd name="connsiteY15" fmla="*/ 386895 h 428805"/>
                  <a:gd name="connsiteX16" fmla="*/ 438786 w 784770"/>
                  <a:gd name="connsiteY16" fmla="*/ 335460 h 428805"/>
                  <a:gd name="connsiteX17" fmla="*/ 374016 w 784770"/>
                  <a:gd name="connsiteY17" fmla="*/ 346890 h 428805"/>
                  <a:gd name="connsiteX18" fmla="*/ 189231 w 784770"/>
                  <a:gd name="connsiteY18" fmla="*/ 352605 h 428805"/>
                  <a:gd name="connsiteX19" fmla="*/ 635 w 784770"/>
                  <a:gd name="connsiteY19" fmla="*/ 278310 h 428805"/>
                  <a:gd name="connsiteX20" fmla="*/ 0 w 784770"/>
                  <a:gd name="connsiteY20" fmla="*/ 205921 h 428805"/>
                  <a:gd name="connsiteX21" fmla="*/ 42544 w 784770"/>
                  <a:gd name="connsiteY21" fmla="*/ 188774 h 428805"/>
                  <a:gd name="connsiteX22" fmla="*/ 57149 w 784770"/>
                  <a:gd name="connsiteY22" fmla="*/ 161756 h 428805"/>
                  <a:gd name="connsiteX23" fmla="*/ 67943 w 784770"/>
                  <a:gd name="connsiteY23" fmla="*/ 118291 h 428805"/>
                  <a:gd name="connsiteX24" fmla="*/ 135889 w 784770"/>
                  <a:gd name="connsiteY24" fmla="*/ 106859 h 428805"/>
                  <a:gd name="connsiteX25" fmla="*/ 179066 w 784770"/>
                  <a:gd name="connsiteY25" fmla="*/ 91619 h 428805"/>
                  <a:gd name="connsiteX26" fmla="*/ 267334 w 784770"/>
                  <a:gd name="connsiteY26"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478154 w 784770"/>
                  <a:gd name="connsiteY11" fmla="*/ 180806 h 428805"/>
                  <a:gd name="connsiteX12" fmla="*/ 525779 w 784770"/>
                  <a:gd name="connsiteY12" fmla="*/ 247481 h 428805"/>
                  <a:gd name="connsiteX13" fmla="*/ 546102 w 784770"/>
                  <a:gd name="connsiteY13" fmla="*/ 240209 h 428805"/>
                  <a:gd name="connsiteX14" fmla="*/ 562609 w 784770"/>
                  <a:gd name="connsiteY14" fmla="*/ 396419 h 428805"/>
                  <a:gd name="connsiteX15" fmla="*/ 539751 w 784770"/>
                  <a:gd name="connsiteY15" fmla="*/ 428805 h 428805"/>
                  <a:gd name="connsiteX16" fmla="*/ 450216 w 784770"/>
                  <a:gd name="connsiteY16" fmla="*/ 386895 h 428805"/>
                  <a:gd name="connsiteX17" fmla="*/ 438786 w 784770"/>
                  <a:gd name="connsiteY17" fmla="*/ 335460 h 428805"/>
                  <a:gd name="connsiteX18" fmla="*/ 374016 w 784770"/>
                  <a:gd name="connsiteY18" fmla="*/ 346890 h 428805"/>
                  <a:gd name="connsiteX19" fmla="*/ 189231 w 784770"/>
                  <a:gd name="connsiteY19" fmla="*/ 352605 h 428805"/>
                  <a:gd name="connsiteX20" fmla="*/ 635 w 784770"/>
                  <a:gd name="connsiteY20" fmla="*/ 278310 h 428805"/>
                  <a:gd name="connsiteX21" fmla="*/ 0 w 784770"/>
                  <a:gd name="connsiteY21" fmla="*/ 205921 h 428805"/>
                  <a:gd name="connsiteX22" fmla="*/ 42544 w 784770"/>
                  <a:gd name="connsiteY22" fmla="*/ 188774 h 428805"/>
                  <a:gd name="connsiteX23" fmla="*/ 57149 w 784770"/>
                  <a:gd name="connsiteY23" fmla="*/ 161756 h 428805"/>
                  <a:gd name="connsiteX24" fmla="*/ 67943 w 784770"/>
                  <a:gd name="connsiteY24" fmla="*/ 118291 h 428805"/>
                  <a:gd name="connsiteX25" fmla="*/ 135889 w 784770"/>
                  <a:gd name="connsiteY25" fmla="*/ 106859 h 428805"/>
                  <a:gd name="connsiteX26" fmla="*/ 179066 w 784770"/>
                  <a:gd name="connsiteY26" fmla="*/ 91619 h 428805"/>
                  <a:gd name="connsiteX27" fmla="*/ 267334 w 784770"/>
                  <a:gd name="connsiteY27"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478154 w 784770"/>
                  <a:gd name="connsiteY11" fmla="*/ 180806 h 428805"/>
                  <a:gd name="connsiteX12" fmla="*/ 525779 w 784770"/>
                  <a:gd name="connsiteY12" fmla="*/ 247481 h 428805"/>
                  <a:gd name="connsiteX13" fmla="*/ 546102 w 784770"/>
                  <a:gd name="connsiteY13" fmla="*/ 240209 h 428805"/>
                  <a:gd name="connsiteX14" fmla="*/ 562609 w 784770"/>
                  <a:gd name="connsiteY14" fmla="*/ 396419 h 428805"/>
                  <a:gd name="connsiteX15" fmla="*/ 539751 w 784770"/>
                  <a:gd name="connsiteY15" fmla="*/ 428805 h 428805"/>
                  <a:gd name="connsiteX16" fmla="*/ 450216 w 784770"/>
                  <a:gd name="connsiteY16" fmla="*/ 386895 h 428805"/>
                  <a:gd name="connsiteX17" fmla="*/ 438786 w 784770"/>
                  <a:gd name="connsiteY17" fmla="*/ 335460 h 428805"/>
                  <a:gd name="connsiteX18" fmla="*/ 374016 w 784770"/>
                  <a:gd name="connsiteY18" fmla="*/ 346890 h 428805"/>
                  <a:gd name="connsiteX19" fmla="*/ 189231 w 784770"/>
                  <a:gd name="connsiteY19" fmla="*/ 352605 h 428805"/>
                  <a:gd name="connsiteX20" fmla="*/ 635 w 784770"/>
                  <a:gd name="connsiteY20" fmla="*/ 278310 h 428805"/>
                  <a:gd name="connsiteX21" fmla="*/ 0 w 784770"/>
                  <a:gd name="connsiteY21" fmla="*/ 205921 h 428805"/>
                  <a:gd name="connsiteX22" fmla="*/ 42544 w 784770"/>
                  <a:gd name="connsiteY22" fmla="*/ 188774 h 428805"/>
                  <a:gd name="connsiteX23" fmla="*/ 57149 w 784770"/>
                  <a:gd name="connsiteY23" fmla="*/ 161756 h 428805"/>
                  <a:gd name="connsiteX24" fmla="*/ 67943 w 784770"/>
                  <a:gd name="connsiteY24" fmla="*/ 118291 h 428805"/>
                  <a:gd name="connsiteX25" fmla="*/ 135889 w 784770"/>
                  <a:gd name="connsiteY25" fmla="*/ 106859 h 428805"/>
                  <a:gd name="connsiteX26" fmla="*/ 179066 w 784770"/>
                  <a:gd name="connsiteY26" fmla="*/ 91619 h 428805"/>
                  <a:gd name="connsiteX27" fmla="*/ 267334 w 784770"/>
                  <a:gd name="connsiteY27"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478154 w 784770"/>
                  <a:gd name="connsiteY11" fmla="*/ 180806 h 428805"/>
                  <a:gd name="connsiteX12" fmla="*/ 525779 w 784770"/>
                  <a:gd name="connsiteY12" fmla="*/ 239861 h 428805"/>
                  <a:gd name="connsiteX13" fmla="*/ 546102 w 784770"/>
                  <a:gd name="connsiteY13" fmla="*/ 240209 h 428805"/>
                  <a:gd name="connsiteX14" fmla="*/ 562609 w 784770"/>
                  <a:gd name="connsiteY14" fmla="*/ 396419 h 428805"/>
                  <a:gd name="connsiteX15" fmla="*/ 539751 w 784770"/>
                  <a:gd name="connsiteY15" fmla="*/ 428805 h 428805"/>
                  <a:gd name="connsiteX16" fmla="*/ 450216 w 784770"/>
                  <a:gd name="connsiteY16" fmla="*/ 386895 h 428805"/>
                  <a:gd name="connsiteX17" fmla="*/ 438786 w 784770"/>
                  <a:gd name="connsiteY17" fmla="*/ 335460 h 428805"/>
                  <a:gd name="connsiteX18" fmla="*/ 374016 w 784770"/>
                  <a:gd name="connsiteY18" fmla="*/ 346890 h 428805"/>
                  <a:gd name="connsiteX19" fmla="*/ 189231 w 784770"/>
                  <a:gd name="connsiteY19" fmla="*/ 352605 h 428805"/>
                  <a:gd name="connsiteX20" fmla="*/ 635 w 784770"/>
                  <a:gd name="connsiteY20" fmla="*/ 278310 h 428805"/>
                  <a:gd name="connsiteX21" fmla="*/ 0 w 784770"/>
                  <a:gd name="connsiteY21" fmla="*/ 205921 h 428805"/>
                  <a:gd name="connsiteX22" fmla="*/ 42544 w 784770"/>
                  <a:gd name="connsiteY22" fmla="*/ 188774 h 428805"/>
                  <a:gd name="connsiteX23" fmla="*/ 57149 w 784770"/>
                  <a:gd name="connsiteY23" fmla="*/ 161756 h 428805"/>
                  <a:gd name="connsiteX24" fmla="*/ 67943 w 784770"/>
                  <a:gd name="connsiteY24" fmla="*/ 118291 h 428805"/>
                  <a:gd name="connsiteX25" fmla="*/ 135889 w 784770"/>
                  <a:gd name="connsiteY25" fmla="*/ 106859 h 428805"/>
                  <a:gd name="connsiteX26" fmla="*/ 179066 w 784770"/>
                  <a:gd name="connsiteY26" fmla="*/ 91619 h 428805"/>
                  <a:gd name="connsiteX27" fmla="*/ 267334 w 784770"/>
                  <a:gd name="connsiteY27"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520064 w 784770"/>
                  <a:gd name="connsiteY11" fmla="*/ 186521 h 428805"/>
                  <a:gd name="connsiteX12" fmla="*/ 478154 w 784770"/>
                  <a:gd name="connsiteY12" fmla="*/ 180806 h 428805"/>
                  <a:gd name="connsiteX13" fmla="*/ 525779 w 784770"/>
                  <a:gd name="connsiteY13" fmla="*/ 239861 h 428805"/>
                  <a:gd name="connsiteX14" fmla="*/ 546102 w 784770"/>
                  <a:gd name="connsiteY14" fmla="*/ 240209 h 428805"/>
                  <a:gd name="connsiteX15" fmla="*/ 562609 w 784770"/>
                  <a:gd name="connsiteY15" fmla="*/ 396419 h 428805"/>
                  <a:gd name="connsiteX16" fmla="*/ 539751 w 784770"/>
                  <a:gd name="connsiteY16" fmla="*/ 428805 h 428805"/>
                  <a:gd name="connsiteX17" fmla="*/ 450216 w 784770"/>
                  <a:gd name="connsiteY17" fmla="*/ 386895 h 428805"/>
                  <a:gd name="connsiteX18" fmla="*/ 438786 w 784770"/>
                  <a:gd name="connsiteY18" fmla="*/ 335460 h 428805"/>
                  <a:gd name="connsiteX19" fmla="*/ 374016 w 784770"/>
                  <a:gd name="connsiteY19" fmla="*/ 346890 h 428805"/>
                  <a:gd name="connsiteX20" fmla="*/ 189231 w 784770"/>
                  <a:gd name="connsiteY20" fmla="*/ 352605 h 428805"/>
                  <a:gd name="connsiteX21" fmla="*/ 635 w 784770"/>
                  <a:gd name="connsiteY21" fmla="*/ 278310 h 428805"/>
                  <a:gd name="connsiteX22" fmla="*/ 0 w 784770"/>
                  <a:gd name="connsiteY22" fmla="*/ 205921 h 428805"/>
                  <a:gd name="connsiteX23" fmla="*/ 42544 w 784770"/>
                  <a:gd name="connsiteY23" fmla="*/ 188774 h 428805"/>
                  <a:gd name="connsiteX24" fmla="*/ 57149 w 784770"/>
                  <a:gd name="connsiteY24" fmla="*/ 161756 h 428805"/>
                  <a:gd name="connsiteX25" fmla="*/ 67943 w 784770"/>
                  <a:gd name="connsiteY25" fmla="*/ 118291 h 428805"/>
                  <a:gd name="connsiteX26" fmla="*/ 135889 w 784770"/>
                  <a:gd name="connsiteY26" fmla="*/ 106859 h 428805"/>
                  <a:gd name="connsiteX27" fmla="*/ 179066 w 784770"/>
                  <a:gd name="connsiteY27" fmla="*/ 91619 h 428805"/>
                  <a:gd name="connsiteX28" fmla="*/ 267334 w 784770"/>
                  <a:gd name="connsiteY28" fmla="*/ 2084 h 428805"/>
                  <a:gd name="connsiteX0" fmla="*/ 267334 w 784770"/>
                  <a:gd name="connsiteY0" fmla="*/ 2084 h 428805"/>
                  <a:gd name="connsiteX1" fmla="*/ 485138 w 784770"/>
                  <a:gd name="connsiteY1" fmla="*/ 30657 h 428805"/>
                  <a:gd name="connsiteX2" fmla="*/ 610234 w 784770"/>
                  <a:gd name="connsiteY2" fmla="*/ 72569 h 428805"/>
                  <a:gd name="connsiteX3" fmla="*/ 634365 w 784770"/>
                  <a:gd name="connsiteY3" fmla="*/ 80187 h 428805"/>
                  <a:gd name="connsiteX4" fmla="*/ 779779 w 784770"/>
                  <a:gd name="connsiteY4" fmla="*/ 169724 h 428805"/>
                  <a:gd name="connsiteX5" fmla="*/ 723900 w 784770"/>
                  <a:gd name="connsiteY5" fmla="*/ 247481 h 428805"/>
                  <a:gd name="connsiteX6" fmla="*/ 681989 w 784770"/>
                  <a:gd name="connsiteY6" fmla="*/ 237956 h 428805"/>
                  <a:gd name="connsiteX7" fmla="*/ 704849 w 784770"/>
                  <a:gd name="connsiteY7" fmla="*/ 186521 h 428805"/>
                  <a:gd name="connsiteX8" fmla="*/ 628649 w 784770"/>
                  <a:gd name="connsiteY8" fmla="*/ 163661 h 428805"/>
                  <a:gd name="connsiteX9" fmla="*/ 607694 w 784770"/>
                  <a:gd name="connsiteY9" fmla="*/ 192236 h 428805"/>
                  <a:gd name="connsiteX10" fmla="*/ 539114 w 784770"/>
                  <a:gd name="connsiteY10" fmla="*/ 173186 h 428805"/>
                  <a:gd name="connsiteX11" fmla="*/ 520064 w 784770"/>
                  <a:gd name="connsiteY11" fmla="*/ 186521 h 428805"/>
                  <a:gd name="connsiteX12" fmla="*/ 504824 w 784770"/>
                  <a:gd name="connsiteY12" fmla="*/ 156041 h 428805"/>
                  <a:gd name="connsiteX13" fmla="*/ 478154 w 784770"/>
                  <a:gd name="connsiteY13" fmla="*/ 180806 h 428805"/>
                  <a:gd name="connsiteX14" fmla="*/ 525779 w 784770"/>
                  <a:gd name="connsiteY14" fmla="*/ 239861 h 428805"/>
                  <a:gd name="connsiteX15" fmla="*/ 546102 w 784770"/>
                  <a:gd name="connsiteY15" fmla="*/ 240209 h 428805"/>
                  <a:gd name="connsiteX16" fmla="*/ 562609 w 784770"/>
                  <a:gd name="connsiteY16" fmla="*/ 396419 h 428805"/>
                  <a:gd name="connsiteX17" fmla="*/ 539751 w 784770"/>
                  <a:gd name="connsiteY17" fmla="*/ 428805 h 428805"/>
                  <a:gd name="connsiteX18" fmla="*/ 450216 w 784770"/>
                  <a:gd name="connsiteY18" fmla="*/ 386895 h 428805"/>
                  <a:gd name="connsiteX19" fmla="*/ 438786 w 784770"/>
                  <a:gd name="connsiteY19" fmla="*/ 335460 h 428805"/>
                  <a:gd name="connsiteX20" fmla="*/ 374016 w 784770"/>
                  <a:gd name="connsiteY20" fmla="*/ 346890 h 428805"/>
                  <a:gd name="connsiteX21" fmla="*/ 189231 w 784770"/>
                  <a:gd name="connsiteY21" fmla="*/ 352605 h 428805"/>
                  <a:gd name="connsiteX22" fmla="*/ 635 w 784770"/>
                  <a:gd name="connsiteY22" fmla="*/ 278310 h 428805"/>
                  <a:gd name="connsiteX23" fmla="*/ 0 w 784770"/>
                  <a:gd name="connsiteY23" fmla="*/ 205921 h 428805"/>
                  <a:gd name="connsiteX24" fmla="*/ 42544 w 784770"/>
                  <a:gd name="connsiteY24" fmla="*/ 188774 h 428805"/>
                  <a:gd name="connsiteX25" fmla="*/ 57149 w 784770"/>
                  <a:gd name="connsiteY25" fmla="*/ 161756 h 428805"/>
                  <a:gd name="connsiteX26" fmla="*/ 67943 w 784770"/>
                  <a:gd name="connsiteY26" fmla="*/ 118291 h 428805"/>
                  <a:gd name="connsiteX27" fmla="*/ 135889 w 784770"/>
                  <a:gd name="connsiteY27" fmla="*/ 106859 h 428805"/>
                  <a:gd name="connsiteX28" fmla="*/ 179066 w 784770"/>
                  <a:gd name="connsiteY28" fmla="*/ 91619 h 428805"/>
                  <a:gd name="connsiteX29" fmla="*/ 267334 w 784770"/>
                  <a:gd name="connsiteY29" fmla="*/ 2084 h 42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770" h="428805">
                    <a:moveTo>
                      <a:pt x="267334" y="2084"/>
                    </a:moveTo>
                    <a:cubicBezTo>
                      <a:pt x="337713" y="-9981"/>
                      <a:pt x="437513" y="34467"/>
                      <a:pt x="485138" y="30657"/>
                    </a:cubicBezTo>
                    <a:cubicBezTo>
                      <a:pt x="567688" y="78917"/>
                      <a:pt x="585680" y="48757"/>
                      <a:pt x="610234" y="72569"/>
                    </a:cubicBezTo>
                    <a:lnTo>
                      <a:pt x="634365" y="80187"/>
                    </a:lnTo>
                    <a:cubicBezTo>
                      <a:pt x="632671" y="105588"/>
                      <a:pt x="720513" y="136703"/>
                      <a:pt x="779779" y="169724"/>
                    </a:cubicBezTo>
                    <a:cubicBezTo>
                      <a:pt x="799253" y="200723"/>
                      <a:pt x="757766" y="229817"/>
                      <a:pt x="723900" y="247481"/>
                    </a:cubicBezTo>
                    <a:lnTo>
                      <a:pt x="681989" y="237956"/>
                    </a:lnTo>
                    <a:lnTo>
                      <a:pt x="704849" y="186521"/>
                    </a:lnTo>
                    <a:lnTo>
                      <a:pt x="628649" y="163661"/>
                    </a:lnTo>
                    <a:lnTo>
                      <a:pt x="607694" y="192236"/>
                    </a:lnTo>
                    <a:lnTo>
                      <a:pt x="539114" y="173186"/>
                    </a:lnTo>
                    <a:cubicBezTo>
                      <a:pt x="523557" y="170329"/>
                      <a:pt x="530224" y="185251"/>
                      <a:pt x="520064" y="186521"/>
                    </a:cubicBezTo>
                    <a:cubicBezTo>
                      <a:pt x="512444" y="187791"/>
                      <a:pt x="511809" y="156993"/>
                      <a:pt x="504824" y="156041"/>
                    </a:cubicBezTo>
                    <a:cubicBezTo>
                      <a:pt x="497839" y="155089"/>
                      <a:pt x="472757" y="170964"/>
                      <a:pt x="478154" y="180806"/>
                    </a:cubicBezTo>
                    <a:lnTo>
                      <a:pt x="525779" y="239861"/>
                    </a:lnTo>
                    <a:lnTo>
                      <a:pt x="546102" y="240209"/>
                    </a:lnTo>
                    <a:cubicBezTo>
                      <a:pt x="591609" y="303709"/>
                      <a:pt x="545677" y="336729"/>
                      <a:pt x="562609" y="396419"/>
                    </a:cubicBezTo>
                    <a:lnTo>
                      <a:pt x="539751" y="428805"/>
                    </a:lnTo>
                    <a:cubicBezTo>
                      <a:pt x="549911" y="398325"/>
                      <a:pt x="477521" y="359273"/>
                      <a:pt x="450216" y="386895"/>
                    </a:cubicBezTo>
                    <a:lnTo>
                      <a:pt x="438786" y="335460"/>
                    </a:lnTo>
                    <a:cubicBezTo>
                      <a:pt x="412116" y="329110"/>
                      <a:pt x="392748" y="326570"/>
                      <a:pt x="374016" y="346890"/>
                    </a:cubicBezTo>
                    <a:cubicBezTo>
                      <a:pt x="282259" y="270690"/>
                      <a:pt x="267019" y="294185"/>
                      <a:pt x="189231" y="352605"/>
                    </a:cubicBezTo>
                    <a:cubicBezTo>
                      <a:pt x="107634" y="365940"/>
                      <a:pt x="93451" y="369750"/>
                      <a:pt x="635" y="278310"/>
                    </a:cubicBezTo>
                    <a:cubicBezTo>
                      <a:pt x="423" y="254180"/>
                      <a:pt x="212" y="230051"/>
                      <a:pt x="0" y="205921"/>
                    </a:cubicBezTo>
                    <a:lnTo>
                      <a:pt x="42544" y="188774"/>
                    </a:lnTo>
                    <a:cubicBezTo>
                      <a:pt x="45507" y="179768"/>
                      <a:pt x="54186" y="170762"/>
                      <a:pt x="57149" y="161756"/>
                    </a:cubicBezTo>
                    <a:lnTo>
                      <a:pt x="67943" y="118291"/>
                    </a:lnTo>
                    <a:lnTo>
                      <a:pt x="135889" y="106859"/>
                    </a:lnTo>
                    <a:cubicBezTo>
                      <a:pt x="150281" y="101779"/>
                      <a:pt x="170389" y="127179"/>
                      <a:pt x="179066" y="91619"/>
                    </a:cubicBezTo>
                    <a:cubicBezTo>
                      <a:pt x="332314" y="103684"/>
                      <a:pt x="321731" y="52884"/>
                      <a:pt x="267334" y="2084"/>
                    </a:cubicBezTo>
                    <a:close/>
                  </a:path>
                </a:pathLst>
              </a:custGeom>
              <a:grpFill/>
              <a:ln w="9525">
                <a:solidFill>
                  <a:schemeClr val="bg1">
                    <a:lumMod val="75000"/>
                  </a:schemeClr>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pic>
          <p:nvPicPr>
            <p:cNvPr id="257" name="Picture 4" descr="Penn State logo">
              <a:extLst>
                <a:ext uri="{FF2B5EF4-FFF2-40B4-BE49-F238E27FC236}">
                  <a16:creationId xmlns:a16="http://schemas.microsoft.com/office/drawing/2014/main" xmlns="" id="{22B59607-885C-4F88-88FF-60FE44C56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454" y="4452425"/>
              <a:ext cx="1020307" cy="469342"/>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6">
              <a:extLst>
                <a:ext uri="{FF2B5EF4-FFF2-40B4-BE49-F238E27FC236}">
                  <a16:creationId xmlns:a16="http://schemas.microsoft.com/office/drawing/2014/main" xmlns="" id="{707732A1-4BF5-49DB-81AC-311372F811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483" y="4101225"/>
              <a:ext cx="349726" cy="349726"/>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8" descr="Center for Sustainable Energy | Clean Energy Nonprofit">
              <a:extLst>
                <a:ext uri="{FF2B5EF4-FFF2-40B4-BE49-F238E27FC236}">
                  <a16:creationId xmlns:a16="http://schemas.microsoft.com/office/drawing/2014/main" xmlns="" id="{50034952-1B5C-43E4-8AEE-F7480D593C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897" y="4705210"/>
              <a:ext cx="904232" cy="434115"/>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0">
              <a:extLst>
                <a:ext uri="{FF2B5EF4-FFF2-40B4-BE49-F238E27FC236}">
                  <a16:creationId xmlns:a16="http://schemas.microsoft.com/office/drawing/2014/main" xmlns="" id="{523E36CE-1A6D-4568-85CE-AC12F1847C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078" y="4065075"/>
              <a:ext cx="474420" cy="208712"/>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2">
              <a:extLst>
                <a:ext uri="{FF2B5EF4-FFF2-40B4-BE49-F238E27FC236}">
                  <a16:creationId xmlns:a16="http://schemas.microsoft.com/office/drawing/2014/main" xmlns="" id="{32956A2A-3506-47C3-AEB9-4675CCA15D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5907" y="3607338"/>
              <a:ext cx="849950" cy="255722"/>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14" descr="Logo :: NC State Brand">
              <a:extLst>
                <a:ext uri="{FF2B5EF4-FFF2-40B4-BE49-F238E27FC236}">
                  <a16:creationId xmlns:a16="http://schemas.microsoft.com/office/drawing/2014/main" xmlns="" id="{4DE7BC18-EBD5-4682-A49A-F53029FF2D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7183" y="5085135"/>
              <a:ext cx="1212782" cy="199674"/>
            </a:xfrm>
            <a:prstGeom prst="rect">
              <a:avLst/>
            </a:prstGeom>
            <a:noFill/>
            <a:extLst>
              <a:ext uri="{909E8E84-426E-40DD-AFC4-6F175D3DCCD1}">
                <a14:hiddenFill xmlns:a14="http://schemas.microsoft.com/office/drawing/2010/main">
                  <a:solidFill>
                    <a:srgbClr val="FFFFFF"/>
                  </a:solidFill>
                </a14:hiddenFill>
              </a:ext>
            </a:extLst>
          </p:spPr>
        </p:pic>
        <p:pic>
          <p:nvPicPr>
            <p:cNvPr id="263" name="Picture 16" descr="Home">
              <a:extLst>
                <a:ext uri="{FF2B5EF4-FFF2-40B4-BE49-F238E27FC236}">
                  <a16:creationId xmlns:a16="http://schemas.microsoft.com/office/drawing/2014/main" xmlns="" id="{2D59448F-4163-4E78-863F-8B3850D9A6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9260" y="5429162"/>
              <a:ext cx="894773" cy="252164"/>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8" descr="Logos | Brand | Washington State University">
              <a:extLst>
                <a:ext uri="{FF2B5EF4-FFF2-40B4-BE49-F238E27FC236}">
                  <a16:creationId xmlns:a16="http://schemas.microsoft.com/office/drawing/2014/main" xmlns="" id="{E9129DFE-4638-4E70-AC75-26A9BE5CB8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8544" y="3741232"/>
              <a:ext cx="1115618" cy="464841"/>
            </a:xfrm>
            <a:prstGeom prst="rect">
              <a:avLst/>
            </a:prstGeom>
            <a:noFill/>
            <a:extLst>
              <a:ext uri="{909E8E84-426E-40DD-AFC4-6F175D3DCCD1}">
                <a14:hiddenFill xmlns:a14="http://schemas.microsoft.com/office/drawing/2010/main">
                  <a:solidFill>
                    <a:srgbClr val="FFFFFF"/>
                  </a:solidFill>
                </a14:hiddenFill>
              </a:ext>
            </a:extLst>
          </p:spPr>
        </p:pic>
        <p:sp>
          <p:nvSpPr>
            <p:cNvPr id="265" name="Oval 264">
              <a:extLst>
                <a:ext uri="{FF2B5EF4-FFF2-40B4-BE49-F238E27FC236}">
                  <a16:creationId xmlns:a16="http://schemas.microsoft.com/office/drawing/2014/main" xmlns="" id="{765A47B4-A325-4933-8E9A-0F7E69C57870}"/>
                </a:ext>
              </a:extLst>
            </p:cNvPr>
            <p:cNvSpPr/>
            <p:nvPr/>
          </p:nvSpPr>
          <p:spPr>
            <a:xfrm>
              <a:off x="6935567" y="4436338"/>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xmlns="" id="{87C8D452-6F89-4105-A433-659AA07B80C2}"/>
                </a:ext>
              </a:extLst>
            </p:cNvPr>
            <p:cNvSpPr/>
            <p:nvPr/>
          </p:nvSpPr>
          <p:spPr>
            <a:xfrm>
              <a:off x="8350883" y="3848185"/>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xmlns="" id="{2598897B-4642-44B4-98D0-8A65E64DD0EC}"/>
                </a:ext>
              </a:extLst>
            </p:cNvPr>
            <p:cNvSpPr/>
            <p:nvPr/>
          </p:nvSpPr>
          <p:spPr>
            <a:xfrm>
              <a:off x="8054872" y="4388436"/>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xmlns="" id="{4A1DB9F7-EA01-4BA2-9022-BB8E828760DA}"/>
                </a:ext>
              </a:extLst>
            </p:cNvPr>
            <p:cNvSpPr/>
            <p:nvPr/>
          </p:nvSpPr>
          <p:spPr>
            <a:xfrm>
              <a:off x="7729501" y="4434773"/>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xmlns="" id="{54B26ECF-ECA4-43E3-AD10-BDD138CAB91F}"/>
                </a:ext>
              </a:extLst>
            </p:cNvPr>
            <p:cNvSpPr/>
            <p:nvPr/>
          </p:nvSpPr>
          <p:spPr>
            <a:xfrm>
              <a:off x="7735645" y="4970768"/>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xmlns="" id="{61B88D2A-9611-4CE9-8363-72E553C35C5C}"/>
                </a:ext>
              </a:extLst>
            </p:cNvPr>
            <p:cNvSpPr/>
            <p:nvPr/>
          </p:nvSpPr>
          <p:spPr>
            <a:xfrm>
              <a:off x="6363336" y="5684268"/>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xmlns="" id="{B4921703-F43C-42F3-BED5-8D40BF317DED}"/>
                </a:ext>
              </a:extLst>
            </p:cNvPr>
            <p:cNvSpPr/>
            <p:nvPr/>
          </p:nvSpPr>
          <p:spPr>
            <a:xfrm>
              <a:off x="4447471" y="5171835"/>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xmlns="" id="{6C4E5ED1-BA0F-4EB3-BA6C-B7AB438F3AB1}"/>
                </a:ext>
              </a:extLst>
            </p:cNvPr>
            <p:cNvSpPr/>
            <p:nvPr/>
          </p:nvSpPr>
          <p:spPr>
            <a:xfrm>
              <a:off x="4746165" y="3770960"/>
              <a:ext cx="53954" cy="54553"/>
            </a:xfrm>
            <a:prstGeom prst="ellipse">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0482" name="Rectangle 2"/>
          <p:cNvSpPr>
            <a:spLocks noGrp="1" noChangeArrowheads="1"/>
          </p:cNvSpPr>
          <p:nvPr>
            <p:ph type="title"/>
          </p:nvPr>
        </p:nvSpPr>
        <p:spPr bwMode="auto">
          <a:xfrm>
            <a:off x="123025" y="50527"/>
            <a:ext cx="9019583"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Technical Approach: CHP Technical Assistance Partnerships (CHP TAPs) Role:  </a:t>
            </a:r>
            <a:r>
              <a:rPr lang="en-US" sz="2400" i="1" dirty="0">
                <a:latin typeface="Times New Roman" panose="02020603050405020304" pitchFamily="18" charset="0"/>
                <a:cs typeface="Times New Roman" panose="02020603050405020304" pitchFamily="18" charset="0"/>
              </a:rPr>
              <a:t>(CH</a:t>
            </a:r>
            <a:r>
              <a:rPr lang="en-US" sz="2200" i="1" dirty="0">
                <a:latin typeface="Times New Roman" panose="02020603050405020304" pitchFamily="18" charset="0"/>
                <a:cs typeface="Times New Roman" panose="02020603050405020304" pitchFamily="18" charset="0"/>
              </a:rPr>
              <a:t>P TAP program covered under separate presentation)</a:t>
            </a:r>
          </a:p>
        </p:txBody>
      </p:sp>
      <p:sp>
        <p:nvSpPr>
          <p:cNvPr id="3076" name="AutoShape 4"/>
          <p:cNvSpPr>
            <a:spLocks noChangeArrowheads="1"/>
          </p:cNvSpPr>
          <p:nvPr/>
        </p:nvSpPr>
        <p:spPr bwMode="auto">
          <a:xfrm>
            <a:off x="724293" y="731363"/>
            <a:ext cx="7924800" cy="1143000"/>
          </a:xfrm>
          <a:prstGeom prst="roundRect">
            <a:avLst>
              <a:gd name="adj" fmla="val 21667"/>
            </a:avLst>
          </a:prstGeom>
          <a:noFill/>
          <a:ln w="9525">
            <a:noFill/>
            <a:round/>
            <a:headEnd/>
            <a:tailEnd/>
          </a:ln>
        </p:spPr>
        <p:txBody>
          <a:bodyPr anchor="b"/>
          <a:lstStyle/>
          <a:p>
            <a:pPr eaLnBrk="0" hangingPunct="0">
              <a:defRPr/>
            </a:pPr>
            <a:endParaRPr lang="en-US" sz="2000" b="1" dirty="0">
              <a:solidFill>
                <a:srgbClr val="003399"/>
              </a:solidFill>
              <a:effectLst>
                <a:outerShdw blurRad="38100" dist="38100" dir="2700000" algn="tl">
                  <a:srgbClr val="000000">
                    <a:alpha val="43137"/>
                  </a:srgbClr>
                </a:outerShdw>
              </a:effectLst>
              <a:latin typeface="Arial" pitchFamily="34" charset="0"/>
            </a:endParaRPr>
          </a:p>
        </p:txBody>
      </p:sp>
      <p:sp>
        <p:nvSpPr>
          <p:cNvPr id="2" name="Rectangle 1">
            <a:extLst>
              <a:ext uri="{FF2B5EF4-FFF2-40B4-BE49-F238E27FC236}">
                <a16:creationId xmlns:a16="http://schemas.microsoft.com/office/drawing/2014/main" xmlns="" id="{EE360C31-0539-844D-BF04-9A63722E59CE}"/>
              </a:ext>
            </a:extLst>
          </p:cNvPr>
          <p:cNvSpPr/>
          <p:nvPr/>
        </p:nvSpPr>
        <p:spPr>
          <a:xfrm>
            <a:off x="263471" y="3691261"/>
            <a:ext cx="3581331" cy="2862322"/>
          </a:xfrm>
          <a:prstGeom prst="rect">
            <a:avLst/>
          </a:prstGeom>
        </p:spPr>
        <p:txBody>
          <a:bodyPr wrap="square">
            <a:spAutoFit/>
          </a:bodyPr>
          <a:lstStyle/>
          <a:p>
            <a:r>
              <a:rPr lang="en-US" sz="2000" dirty="0">
                <a:solidFill>
                  <a:srgbClr val="262626"/>
                </a:solidFill>
                <a:latin typeface="Times New Roman" panose="02020603050405020304" pitchFamily="18" charset="0"/>
                <a:cs typeface="Calibri" panose="020F0502020204030204" pitchFamily="34" charset="0"/>
              </a:rPr>
              <a:t>The regional CHP TAPs provide fact based, unbiased information on CHP, including technologies, project development, project financing, local electric and natural gas utility interfaces, and related state/local best practice policies. They are vendor, fuel, and technology neutral.</a:t>
            </a:r>
            <a:endParaRPr lang="en-US" sz="2000" dirty="0">
              <a:latin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xmlns="" id="{D26942AC-BBCC-8F4B-AE3E-8B64F10B6261}"/>
              </a:ext>
            </a:extLst>
          </p:cNvPr>
          <p:cNvSpPr/>
          <p:nvPr/>
        </p:nvSpPr>
        <p:spPr>
          <a:xfrm>
            <a:off x="248702" y="1002062"/>
            <a:ext cx="8646596" cy="283154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While there is considerable technical potential, </a:t>
            </a:r>
            <a:r>
              <a:rPr lang="en-US" sz="2000" b="1" dirty="0">
                <a:latin typeface="Times New Roman" panose="02020603050405020304" pitchFamily="18" charset="0"/>
                <a:cs typeface="Times New Roman" panose="02020603050405020304" pitchFamily="18" charset="0"/>
              </a:rPr>
              <a:t>CHP remains an underutilized resource today due to various knowledge, economic, and regulatory barriers</a:t>
            </a:r>
            <a:r>
              <a:rPr lang="en-US" sz="2000" dirty="0">
                <a:latin typeface="Times New Roman" panose="02020603050405020304" pitchFamily="18" charset="0"/>
                <a:cs typeface="Times New Roman" panose="02020603050405020304" pitchFamily="18" charset="0"/>
              </a:rPr>
              <a:t> as outlined in the DOE “Barriers to Industrial Energy Efficiency” June 2015 report.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Unlocking this potential and mitigating market and non-market barriers requires expertise in engineering, communications, and strategic market intelligence, as well as an understanding of federal, state and local regulation and policy diversity. </a:t>
            </a:r>
          </a:p>
          <a:p>
            <a:endParaRPr lang="en-US" dirty="0"/>
          </a:p>
        </p:txBody>
      </p:sp>
      <p:sp>
        <p:nvSpPr>
          <p:cNvPr id="6" name="TextBox 5">
            <a:extLst>
              <a:ext uri="{FF2B5EF4-FFF2-40B4-BE49-F238E27FC236}">
                <a16:creationId xmlns:a16="http://schemas.microsoft.com/office/drawing/2014/main" xmlns="" id="{4883388C-580B-4746-8A97-AEA8C5A7B50A}"/>
              </a:ext>
            </a:extLst>
          </p:cNvPr>
          <p:cNvSpPr txBox="1"/>
          <p:nvPr/>
        </p:nvSpPr>
        <p:spPr>
          <a:xfrm>
            <a:off x="5111472" y="6151847"/>
            <a:ext cx="2576553" cy="338554"/>
          </a:xfrm>
          <a:prstGeom prst="rect">
            <a:avLst/>
          </a:prstGeom>
          <a:solidFill>
            <a:schemeClr val="bg1"/>
          </a:solidFill>
        </p:spPr>
        <p:txBody>
          <a:bodyPr wrap="square" rtlCol="0">
            <a:spAutoFit/>
          </a:bodyPr>
          <a:lstStyle/>
          <a:p>
            <a:r>
              <a:rPr lang="en-US" sz="1600" b="1" i="1" dirty="0"/>
              <a:t>Locations of CHP TAPs</a:t>
            </a:r>
          </a:p>
        </p:txBody>
      </p:sp>
    </p:spTree>
    <p:extLst>
      <p:ext uri="{BB962C8B-B14F-4D97-AF65-F5344CB8AC3E}">
        <p14:creationId xmlns:p14="http://schemas.microsoft.com/office/powerpoint/2010/main" val="355843222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23025" y="285477"/>
            <a:ext cx="9019583"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400" dirty="0">
                <a:latin typeface="Times New Roman" panose="02020603050405020304" pitchFamily="18" charset="0"/>
                <a:cs typeface="Times New Roman" panose="02020603050405020304" pitchFamily="18" charset="0"/>
              </a:rPr>
              <a:t>Technical Approach:  Packaged CHP System Markets are Growing</a:t>
            </a:r>
            <a:endParaRPr lang="en-US" sz="2200" i="1" dirty="0">
              <a:latin typeface="Times New Roman" panose="02020603050405020304" pitchFamily="18" charset="0"/>
              <a:cs typeface="Times New Roman" panose="02020603050405020304" pitchFamily="18" charset="0"/>
            </a:endParaRPr>
          </a:p>
        </p:txBody>
      </p:sp>
      <p:sp>
        <p:nvSpPr>
          <p:cNvPr id="3076" name="AutoShape 4"/>
          <p:cNvSpPr>
            <a:spLocks noChangeArrowheads="1"/>
          </p:cNvSpPr>
          <p:nvPr/>
        </p:nvSpPr>
        <p:spPr bwMode="auto">
          <a:xfrm>
            <a:off x="724293" y="731363"/>
            <a:ext cx="7924800" cy="1143000"/>
          </a:xfrm>
          <a:prstGeom prst="roundRect">
            <a:avLst>
              <a:gd name="adj" fmla="val 21667"/>
            </a:avLst>
          </a:prstGeom>
          <a:noFill/>
          <a:ln w="9525">
            <a:noFill/>
            <a:round/>
            <a:headEnd/>
            <a:tailEnd/>
          </a:ln>
        </p:spPr>
        <p:txBody>
          <a:bodyPr anchor="b"/>
          <a:lstStyle/>
          <a:p>
            <a:pPr eaLnBrk="0" hangingPunct="0">
              <a:defRPr/>
            </a:pPr>
            <a:endParaRPr lang="en-US" sz="2000" b="1" dirty="0">
              <a:solidFill>
                <a:srgbClr val="003399"/>
              </a:solidFill>
              <a:effectLst>
                <a:outerShdw blurRad="38100" dist="38100" dir="2700000" algn="tl">
                  <a:srgbClr val="000000">
                    <a:alpha val="43137"/>
                  </a:srgbClr>
                </a:outerShdw>
              </a:effectLst>
              <a:latin typeface="Arial" pitchFamily="34" charset="0"/>
            </a:endParaRPr>
          </a:p>
        </p:txBody>
      </p:sp>
      <p:pic>
        <p:nvPicPr>
          <p:cNvPr id="105" name="Picture 104">
            <a:extLst>
              <a:ext uri="{FF2B5EF4-FFF2-40B4-BE49-F238E27FC236}">
                <a16:creationId xmlns:a16="http://schemas.microsoft.com/office/drawing/2014/main" xmlns="" id="{5B1514BC-6EE2-424C-BBCB-D004E72D0C08}"/>
              </a:ext>
            </a:extLst>
          </p:cNvPr>
          <p:cNvPicPr>
            <a:picLocks noChangeAspect="1"/>
          </p:cNvPicPr>
          <p:nvPr/>
        </p:nvPicPr>
        <p:blipFill>
          <a:blip r:embed="rId3"/>
          <a:stretch>
            <a:fillRect/>
          </a:stretch>
        </p:blipFill>
        <p:spPr>
          <a:xfrm>
            <a:off x="3352800" y="1885569"/>
            <a:ext cx="4856586" cy="3276600"/>
          </a:xfrm>
          <a:prstGeom prst="rect">
            <a:avLst/>
          </a:prstGeom>
        </p:spPr>
      </p:pic>
      <p:sp>
        <p:nvSpPr>
          <p:cNvPr id="106" name="TextBox 105">
            <a:extLst>
              <a:ext uri="{FF2B5EF4-FFF2-40B4-BE49-F238E27FC236}">
                <a16:creationId xmlns:a16="http://schemas.microsoft.com/office/drawing/2014/main" xmlns="" id="{9A1A027A-58C1-4092-B5FB-1CDCBDD417D9}"/>
              </a:ext>
            </a:extLst>
          </p:cNvPr>
          <p:cNvSpPr txBox="1"/>
          <p:nvPr/>
        </p:nvSpPr>
        <p:spPr>
          <a:xfrm flipH="1">
            <a:off x="835819" y="5661251"/>
            <a:ext cx="7622804" cy="646331"/>
          </a:xfrm>
          <a:prstGeom prst="rect">
            <a:avLst/>
          </a:prstGeom>
          <a:noFill/>
        </p:spPr>
        <p:txBody>
          <a:bodyPr wrap="square" rtlCol="0">
            <a:spAutoFit/>
          </a:bodyPr>
          <a:lstStyle/>
          <a:p>
            <a:pPr algn="ctr"/>
            <a:r>
              <a:rPr lang="en-US" i="1" dirty="0">
                <a:solidFill>
                  <a:srgbClr val="0070C0"/>
                </a:solidFill>
                <a:latin typeface="+mn-lt"/>
              </a:rPr>
              <a:t>Non-traditional markets represented 35% of the capacity and 70% of the projects installed since 2008</a:t>
            </a:r>
          </a:p>
        </p:txBody>
      </p:sp>
      <p:sp>
        <p:nvSpPr>
          <p:cNvPr id="7" name="Rectangle 6"/>
          <p:cNvSpPr/>
          <p:nvPr/>
        </p:nvSpPr>
        <p:spPr>
          <a:xfrm>
            <a:off x="304800" y="1052297"/>
            <a:ext cx="4572000" cy="4608954"/>
          </a:xfrm>
          <a:prstGeom prst="rect">
            <a:avLst/>
          </a:prstGeom>
        </p:spPr>
        <p:txBody>
          <a:bodyPr>
            <a:spAutoFit/>
          </a:bodyPr>
          <a:lstStyle/>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Large CHP potential in small/midsized industrials, commercial, institutional, government and military applications</a:t>
            </a:r>
          </a:p>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Markets utilize smaller, </a:t>
            </a:r>
            <a:br>
              <a:rPr lang="en-US" sz="1600" dirty="0">
                <a:solidFill>
                  <a:prstClr val="black"/>
                </a:solidFill>
                <a:latin typeface="Constantia"/>
                <a:cs typeface="+mn-cs"/>
              </a:rPr>
            </a:br>
            <a:r>
              <a:rPr lang="en-US" sz="1600" dirty="0">
                <a:solidFill>
                  <a:prstClr val="black"/>
                </a:solidFill>
                <a:latin typeface="Constantia"/>
                <a:cs typeface="+mn-cs"/>
              </a:rPr>
              <a:t>packaged CHP systems </a:t>
            </a:r>
            <a:br>
              <a:rPr lang="en-US" sz="1600" dirty="0">
                <a:solidFill>
                  <a:prstClr val="black"/>
                </a:solidFill>
                <a:latin typeface="Constantia"/>
                <a:cs typeface="+mn-cs"/>
              </a:rPr>
            </a:br>
            <a:r>
              <a:rPr lang="en-US" sz="1600" dirty="0">
                <a:solidFill>
                  <a:prstClr val="black"/>
                </a:solidFill>
                <a:latin typeface="Constantia"/>
                <a:cs typeface="+mn-cs"/>
              </a:rPr>
              <a:t>(&lt; 10 MW)</a:t>
            </a:r>
          </a:p>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Markets have limited </a:t>
            </a:r>
            <a:br>
              <a:rPr lang="en-US" sz="1600" dirty="0">
                <a:solidFill>
                  <a:prstClr val="black"/>
                </a:solidFill>
                <a:latin typeface="Constantia"/>
                <a:cs typeface="+mn-cs"/>
              </a:rPr>
            </a:br>
            <a:r>
              <a:rPr lang="en-US" sz="1600" dirty="0">
                <a:solidFill>
                  <a:prstClr val="black"/>
                </a:solidFill>
                <a:latin typeface="Constantia"/>
                <a:cs typeface="+mn-cs"/>
              </a:rPr>
              <a:t>CHP experience</a:t>
            </a:r>
          </a:p>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Users have limited </a:t>
            </a:r>
            <a:br>
              <a:rPr lang="en-US" sz="1600" dirty="0">
                <a:solidFill>
                  <a:prstClr val="black"/>
                </a:solidFill>
                <a:latin typeface="Constantia"/>
                <a:cs typeface="+mn-cs"/>
              </a:rPr>
            </a:br>
            <a:r>
              <a:rPr lang="en-US" sz="1600" dirty="0">
                <a:solidFill>
                  <a:prstClr val="black"/>
                </a:solidFill>
                <a:latin typeface="Constantia"/>
                <a:cs typeface="+mn-cs"/>
              </a:rPr>
              <a:t>technical resources</a:t>
            </a:r>
          </a:p>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History of issues with </a:t>
            </a:r>
            <a:br>
              <a:rPr lang="en-US" sz="1600" dirty="0">
                <a:solidFill>
                  <a:prstClr val="black"/>
                </a:solidFill>
                <a:latin typeface="Constantia"/>
                <a:cs typeface="+mn-cs"/>
              </a:rPr>
            </a:br>
            <a:r>
              <a:rPr lang="en-US" sz="1600" dirty="0">
                <a:solidFill>
                  <a:prstClr val="black"/>
                </a:solidFill>
                <a:latin typeface="Constantia"/>
                <a:cs typeface="+mn-cs"/>
              </a:rPr>
              <a:t>system performance</a:t>
            </a:r>
            <a:br>
              <a:rPr lang="en-US" sz="1600" dirty="0">
                <a:solidFill>
                  <a:prstClr val="black"/>
                </a:solidFill>
                <a:latin typeface="Constantia"/>
                <a:cs typeface="+mn-cs"/>
              </a:rPr>
            </a:br>
            <a:r>
              <a:rPr lang="en-US" sz="1600" dirty="0">
                <a:solidFill>
                  <a:prstClr val="black"/>
                </a:solidFill>
                <a:latin typeface="Constantia"/>
                <a:cs typeface="+mn-cs"/>
              </a:rPr>
              <a:t>and with CHP sales </a:t>
            </a:r>
            <a:br>
              <a:rPr lang="en-US" sz="1600" dirty="0">
                <a:solidFill>
                  <a:prstClr val="black"/>
                </a:solidFill>
                <a:latin typeface="Constantia"/>
                <a:cs typeface="+mn-cs"/>
              </a:rPr>
            </a:br>
            <a:r>
              <a:rPr lang="en-US" sz="1600" dirty="0">
                <a:solidFill>
                  <a:prstClr val="black"/>
                </a:solidFill>
                <a:latin typeface="Constantia"/>
                <a:cs typeface="+mn-cs"/>
              </a:rPr>
              <a:t>and service support</a:t>
            </a:r>
          </a:p>
          <a:p>
            <a:pPr marL="273050" lvl="0" indent="-273050" defTabSz="914400">
              <a:spcBef>
                <a:spcPts val="0"/>
              </a:spcBef>
              <a:spcAft>
                <a:spcPts val="900"/>
              </a:spcAft>
              <a:buClr>
                <a:srgbClr val="0BD0D9"/>
              </a:buClr>
              <a:buSzPct val="95000"/>
              <a:buFont typeface="Wingdings 2" panose="05020102010507070707" pitchFamily="18" charset="2"/>
              <a:buChar char=""/>
            </a:pPr>
            <a:r>
              <a:rPr lang="en-US" sz="1600" dirty="0">
                <a:solidFill>
                  <a:prstClr val="black"/>
                </a:solidFill>
                <a:latin typeface="Constantia"/>
                <a:cs typeface="+mn-cs"/>
              </a:rPr>
              <a:t>Many perceived risks by both users and suppliers</a:t>
            </a:r>
          </a:p>
        </p:txBody>
      </p:sp>
    </p:spTree>
    <p:extLst>
      <p:ext uri="{BB962C8B-B14F-4D97-AF65-F5344CB8AC3E}">
        <p14:creationId xmlns:p14="http://schemas.microsoft.com/office/powerpoint/2010/main" val="16076963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xmlns="" id="{D1369B49-C56E-44DD-8AB8-69429C63DA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77" y="1225601"/>
            <a:ext cx="3850358" cy="4406797"/>
          </a:xfrm>
          <a:prstGeom prst="rect">
            <a:avLst/>
          </a:prstGeom>
        </p:spPr>
      </p:pic>
      <p:sp>
        <p:nvSpPr>
          <p:cNvPr id="8" name="Content Placeholder 7">
            <a:extLst>
              <a:ext uri="{FF2B5EF4-FFF2-40B4-BE49-F238E27FC236}">
                <a16:creationId xmlns:a16="http://schemas.microsoft.com/office/drawing/2014/main" xmlns="" id="{7F252C73-6340-421A-A1F5-9725A873EBE2}"/>
              </a:ext>
            </a:extLst>
          </p:cNvPr>
          <p:cNvSpPr txBox="1">
            <a:spLocks/>
          </p:cNvSpPr>
          <p:nvPr/>
        </p:nvSpPr>
        <p:spPr>
          <a:xfrm>
            <a:off x="4502673" y="1110401"/>
            <a:ext cx="4400550" cy="26396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900"/>
              </a:spcAft>
              <a:buSzPct val="130000"/>
            </a:pPr>
            <a:r>
              <a:rPr lang="en-US" sz="2000" dirty="0">
                <a:cs typeface="Calibri" panose="020F0502020204030204" pitchFamily="34" charset="0"/>
              </a:rPr>
              <a:t>CHP viewed as a discretionary purchase</a:t>
            </a:r>
          </a:p>
          <a:p>
            <a:pPr>
              <a:spcBef>
                <a:spcPts val="0"/>
              </a:spcBef>
              <a:spcAft>
                <a:spcPts val="900"/>
              </a:spcAft>
              <a:buSzPct val="130000"/>
            </a:pPr>
            <a:r>
              <a:rPr lang="en-US" sz="2000" dirty="0">
                <a:cs typeface="Calibri" panose="020F0502020204030204" pitchFamily="34" charset="0"/>
              </a:rPr>
              <a:t>Lack of user awareness / understanding</a:t>
            </a:r>
          </a:p>
          <a:p>
            <a:pPr>
              <a:spcBef>
                <a:spcPts val="0"/>
              </a:spcBef>
              <a:spcAft>
                <a:spcPts val="900"/>
              </a:spcAft>
              <a:buSzPct val="130000"/>
            </a:pPr>
            <a:r>
              <a:rPr lang="en-US" sz="2000" dirty="0">
                <a:cs typeface="Calibri" panose="020F0502020204030204" pitchFamily="34" charset="0"/>
              </a:rPr>
              <a:t>Lack of technical expertise </a:t>
            </a:r>
          </a:p>
          <a:p>
            <a:pPr>
              <a:spcBef>
                <a:spcPts val="0"/>
              </a:spcBef>
              <a:spcAft>
                <a:spcPts val="900"/>
              </a:spcAft>
              <a:buSzPct val="130000"/>
            </a:pPr>
            <a:r>
              <a:rPr lang="en-US" sz="2000" dirty="0">
                <a:cs typeface="Calibri" panose="020F0502020204030204" pitchFamily="34" charset="0"/>
              </a:rPr>
              <a:t>Under-developed sales and service infrastructure</a:t>
            </a:r>
          </a:p>
          <a:p>
            <a:pPr>
              <a:spcBef>
                <a:spcPts val="0"/>
              </a:spcBef>
              <a:spcAft>
                <a:spcPts val="900"/>
              </a:spcAft>
              <a:buSzPct val="130000"/>
            </a:pPr>
            <a:r>
              <a:rPr lang="en-US" sz="2000" dirty="0">
                <a:cs typeface="Calibri" panose="020F0502020204030204" pitchFamily="34" charset="0"/>
              </a:rPr>
              <a:t>Every installation is considered unique</a:t>
            </a:r>
          </a:p>
          <a:p>
            <a:pPr>
              <a:spcBef>
                <a:spcPts val="0"/>
              </a:spcBef>
              <a:spcAft>
                <a:spcPts val="900"/>
              </a:spcAft>
              <a:buSzPct val="130000"/>
            </a:pPr>
            <a:r>
              <a:rPr lang="en-US" sz="2000" dirty="0">
                <a:cs typeface="Calibri" panose="020F0502020204030204" pitchFamily="34" charset="0"/>
              </a:rPr>
              <a:t>Uncertainty results in high soft costs</a:t>
            </a:r>
          </a:p>
          <a:p>
            <a:pPr>
              <a:spcBef>
                <a:spcPts val="0"/>
              </a:spcBef>
              <a:spcAft>
                <a:spcPts val="900"/>
              </a:spcAft>
              <a:buSzPct val="130000"/>
            </a:pPr>
            <a:r>
              <a:rPr lang="en-US" sz="2000" dirty="0">
                <a:cs typeface="Calibri" panose="020F0502020204030204" pitchFamily="34" charset="0"/>
              </a:rPr>
              <a:t>End-user bears bulk of responsibility</a:t>
            </a:r>
          </a:p>
          <a:p>
            <a:pPr>
              <a:spcBef>
                <a:spcPts val="0"/>
              </a:spcBef>
              <a:spcAft>
                <a:spcPts val="900"/>
              </a:spcAft>
            </a:pPr>
            <a:endParaRPr lang="en-US" sz="2000" dirty="0">
              <a:cs typeface="Calibri" panose="020F0502020204030204" pitchFamily="34" charset="0"/>
            </a:endParaRPr>
          </a:p>
        </p:txBody>
      </p:sp>
      <p:sp>
        <p:nvSpPr>
          <p:cNvPr id="5" name="Title 3">
            <a:extLst>
              <a:ext uri="{FF2B5EF4-FFF2-40B4-BE49-F238E27FC236}">
                <a16:creationId xmlns:a16="http://schemas.microsoft.com/office/drawing/2014/main" xmlns="" id="{C8952788-29AE-4EE7-BC99-B2A877B386EA}"/>
              </a:ext>
            </a:extLst>
          </p:cNvPr>
          <p:cNvSpPr txBox="1">
            <a:spLocks/>
          </p:cNvSpPr>
          <p:nvPr/>
        </p:nvSpPr>
        <p:spPr>
          <a:xfrm>
            <a:off x="419100" y="-53807"/>
            <a:ext cx="8724900" cy="812725"/>
          </a:xfrm>
          <a:prstGeom prst="rect">
            <a:avLst/>
          </a:prstGeom>
          <a:noFill/>
        </p:spPr>
        <p:txBody>
          <a:bodyPr vert="horz" lIns="91440" tIns="45720" rIns="91440" bIns="45720" rtlCol="0" anchor="ctr">
            <a:normAutofit/>
          </a:bodyPr>
          <a:lstStyle>
            <a:lvl1pPr marL="179785" indent="0" algn="l" defTabSz="457200" rtl="0" eaLnBrk="1" latinLnBrk="0" hangingPunct="1">
              <a:spcBef>
                <a:spcPct val="0"/>
              </a:spcBef>
              <a:buNone/>
              <a:tabLst/>
              <a:defRPr lang="en-US" sz="3300" b="0" kern="1200">
                <a:solidFill>
                  <a:schemeClr val="bg1"/>
                </a:solidFill>
                <a:latin typeface="+mj-lt"/>
                <a:ea typeface="+mj-ea"/>
                <a:cs typeface="Arial"/>
              </a:defRPr>
            </a:lvl1pPr>
          </a:lstStyle>
          <a:p>
            <a:pPr fontAlgn="auto">
              <a:spcAft>
                <a:spcPts val="0"/>
              </a:spcAft>
            </a:pPr>
            <a:r>
              <a:rPr lang="en-US" sz="2800" dirty="0">
                <a:solidFill>
                  <a:schemeClr val="accent1">
                    <a:lumMod val="75000"/>
                  </a:schemeClr>
                </a:solidFill>
                <a:latin typeface="Times New Roman" panose="02020603050405020304" pitchFamily="18" charset="0"/>
                <a:cs typeface="Times New Roman" panose="02020603050405020304" pitchFamily="18" charset="0"/>
              </a:rPr>
              <a:t>Packaged CHP Market Challenges</a:t>
            </a:r>
          </a:p>
        </p:txBody>
      </p:sp>
    </p:spTree>
    <p:extLst>
      <p:ext uri="{BB962C8B-B14F-4D97-AF65-F5344CB8AC3E}">
        <p14:creationId xmlns:p14="http://schemas.microsoft.com/office/powerpoint/2010/main" val="320763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914400"/>
            <a:ext cx="7787640" cy="5943600"/>
          </a:xfrm>
        </p:spPr>
        <p:txBody>
          <a:bodyPr>
            <a:noAutofit/>
          </a:bodyPr>
          <a:lstStyle/>
          <a:p>
            <a:pPr marL="344488" indent="-344488">
              <a:lnSpc>
                <a:spcPct val="95000"/>
              </a:lnSpc>
              <a:spcBef>
                <a:spcPts val="0"/>
              </a:spcBef>
              <a:spcAft>
                <a:spcPts val="600"/>
              </a:spcAft>
              <a:buFont typeface="Arial" panose="020B0604020202020204" pitchFamily="34" charset="0"/>
              <a:buChar char="•"/>
            </a:pPr>
            <a:r>
              <a:rPr lang="en-US" sz="1600" dirty="0"/>
              <a:t>A national web-based searchable catalog (</a:t>
            </a:r>
            <a:r>
              <a:rPr lang="en-US" sz="1600" i="1" dirty="0"/>
              <a:t>eCatalog</a:t>
            </a:r>
            <a:r>
              <a:rPr lang="en-US" sz="1600" dirty="0"/>
              <a:t>) of DOE-recognized packaged CHP systems and suppliers with the goal to </a:t>
            </a:r>
            <a:r>
              <a:rPr lang="en-US" sz="1600" b="1" dirty="0"/>
              <a:t>reduce risks for end-users and vendors </a:t>
            </a:r>
            <a:r>
              <a:rPr lang="en-US" sz="1600" dirty="0"/>
              <a:t>through partnerships with:</a:t>
            </a:r>
            <a:endParaRPr lang="en-US" sz="1600" dirty="0">
              <a:cs typeface="Calibri" panose="020F0502020204030204" pitchFamily="34" charset="0"/>
            </a:endParaRPr>
          </a:p>
          <a:p>
            <a:pPr lvl="1">
              <a:lnSpc>
                <a:spcPct val="95000"/>
              </a:lnSpc>
              <a:spcBef>
                <a:spcPts val="0"/>
              </a:spcBef>
              <a:spcAft>
                <a:spcPts val="600"/>
              </a:spcAft>
            </a:pPr>
            <a:r>
              <a:rPr lang="en-US" sz="1600" b="1" i="1" dirty="0"/>
              <a:t>CHP Packagers and Solution </a:t>
            </a:r>
            <a:br>
              <a:rPr lang="en-US" sz="1600" b="1" i="1" dirty="0"/>
            </a:br>
            <a:r>
              <a:rPr lang="en-US" sz="1600" b="1" i="1" dirty="0"/>
              <a:t>Providers </a:t>
            </a:r>
            <a:r>
              <a:rPr lang="en-US" sz="1600" dirty="0"/>
              <a:t>that assemble, install,</a:t>
            </a:r>
            <a:br>
              <a:rPr lang="en-US" sz="1600" dirty="0"/>
            </a:br>
            <a:r>
              <a:rPr lang="en-US" sz="1600" dirty="0"/>
              <a:t>commission and service packaged </a:t>
            </a:r>
            <a:br>
              <a:rPr lang="en-US" sz="1600" dirty="0"/>
            </a:br>
            <a:r>
              <a:rPr lang="en-US" sz="1600" dirty="0"/>
              <a:t>CHP systems</a:t>
            </a:r>
          </a:p>
          <a:p>
            <a:pPr lvl="1">
              <a:lnSpc>
                <a:spcPct val="95000"/>
              </a:lnSpc>
              <a:spcBef>
                <a:spcPts val="0"/>
              </a:spcBef>
              <a:spcAft>
                <a:spcPts val="900"/>
              </a:spcAft>
            </a:pPr>
            <a:r>
              <a:rPr lang="en-US" sz="1600" b="1" i="1" dirty="0"/>
              <a:t>CHP Customer Engagement </a:t>
            </a:r>
            <a:br>
              <a:rPr lang="en-US" sz="1600" b="1" i="1" dirty="0"/>
            </a:br>
            <a:r>
              <a:rPr lang="en-US" sz="1600" dirty="0"/>
              <a:t>partners</a:t>
            </a:r>
            <a:r>
              <a:rPr lang="en-US" sz="1600" i="1" dirty="0"/>
              <a:t> </a:t>
            </a:r>
            <a:r>
              <a:rPr lang="en-US" sz="1600" dirty="0"/>
              <a:t>that provide CHP market </a:t>
            </a:r>
            <a:br>
              <a:rPr lang="en-US" sz="1600" dirty="0"/>
            </a:br>
            <a:r>
              <a:rPr lang="en-US" sz="1600" dirty="0"/>
              <a:t>deployment programs at the state, </a:t>
            </a:r>
            <a:br>
              <a:rPr lang="en-US" sz="1600" dirty="0"/>
            </a:br>
            <a:r>
              <a:rPr lang="en-US" sz="1600" dirty="0"/>
              <a:t>local and utility level</a:t>
            </a:r>
          </a:p>
          <a:p>
            <a:pPr marL="344488" indent="-344488">
              <a:lnSpc>
                <a:spcPct val="95000"/>
              </a:lnSpc>
              <a:spcBef>
                <a:spcPts val="0"/>
              </a:spcBef>
              <a:spcAft>
                <a:spcPts val="900"/>
              </a:spcAft>
              <a:buFont typeface="Arial" panose="020B0604020202020204" pitchFamily="34" charset="0"/>
              <a:buChar char="•"/>
            </a:pPr>
            <a:r>
              <a:rPr lang="en-US" sz="1600" dirty="0"/>
              <a:t>Pre-engineered and tested packaged </a:t>
            </a:r>
            <a:br>
              <a:rPr lang="en-US" sz="1600" dirty="0"/>
            </a:br>
            <a:r>
              <a:rPr lang="en-US" sz="1600" dirty="0"/>
              <a:t>CHP systems that meet DOE </a:t>
            </a:r>
            <a:br>
              <a:rPr lang="en-US" sz="1600" dirty="0"/>
            </a:br>
            <a:r>
              <a:rPr lang="en-US" sz="1600" dirty="0"/>
              <a:t>performance requirements </a:t>
            </a:r>
          </a:p>
          <a:p>
            <a:pPr marL="344488" indent="-344488">
              <a:lnSpc>
                <a:spcPct val="95000"/>
              </a:lnSpc>
              <a:spcBef>
                <a:spcPts val="0"/>
              </a:spcBef>
              <a:spcAft>
                <a:spcPts val="900"/>
              </a:spcAft>
              <a:buFont typeface="Arial" panose="020B0604020202020204" pitchFamily="34" charset="0"/>
              <a:buChar char="•"/>
            </a:pPr>
            <a:r>
              <a:rPr lang="en-US" sz="1600" dirty="0">
                <a:cs typeface="Calibri" panose="020F0502020204030204" pitchFamily="34" charset="0"/>
              </a:rPr>
              <a:t>End-users and design engineers</a:t>
            </a:r>
            <a:br>
              <a:rPr lang="en-US" sz="1600" dirty="0">
                <a:cs typeface="Calibri" panose="020F0502020204030204" pitchFamily="34" charset="0"/>
              </a:rPr>
            </a:br>
            <a:r>
              <a:rPr lang="en-US" sz="1600" dirty="0">
                <a:cs typeface="Calibri" panose="020F0502020204030204" pitchFamily="34" charset="0"/>
              </a:rPr>
              <a:t>search for applicable CHP system </a:t>
            </a:r>
            <a:br>
              <a:rPr lang="en-US" sz="1600" dirty="0">
                <a:cs typeface="Calibri" panose="020F0502020204030204" pitchFamily="34" charset="0"/>
              </a:rPr>
            </a:br>
            <a:r>
              <a:rPr lang="en-US" sz="1600" dirty="0">
                <a:cs typeface="Calibri" panose="020F0502020204030204" pitchFamily="34" charset="0"/>
              </a:rPr>
              <a:t>characteristics, and get connected </a:t>
            </a:r>
            <a:br>
              <a:rPr lang="en-US" sz="1600" dirty="0">
                <a:cs typeface="Calibri" panose="020F0502020204030204" pitchFamily="34" charset="0"/>
              </a:rPr>
            </a:br>
            <a:r>
              <a:rPr lang="en-US" sz="1600" dirty="0">
                <a:cs typeface="Calibri" panose="020F0502020204030204" pitchFamily="34" charset="0"/>
              </a:rPr>
              <a:t>to packagers, installers and CHP </a:t>
            </a:r>
            <a:br>
              <a:rPr lang="en-US" sz="1600" dirty="0">
                <a:cs typeface="Calibri" panose="020F0502020204030204" pitchFamily="34" charset="0"/>
              </a:rPr>
            </a:br>
            <a:r>
              <a:rPr lang="en-US" sz="1600" dirty="0">
                <a:cs typeface="Calibri" panose="020F0502020204030204" pitchFamily="34" charset="0"/>
              </a:rPr>
              <a:t>engagement programs</a:t>
            </a:r>
          </a:p>
          <a:p>
            <a:pPr marL="344488" indent="-344488">
              <a:lnSpc>
                <a:spcPct val="95000"/>
              </a:lnSpc>
              <a:spcBef>
                <a:spcPts val="0"/>
              </a:spcBef>
              <a:spcAft>
                <a:spcPts val="600"/>
              </a:spcAft>
              <a:buFont typeface="Arial" panose="020B0604020202020204" pitchFamily="34" charset="0"/>
              <a:buChar char="•"/>
            </a:pPr>
            <a:r>
              <a:rPr lang="en-US" sz="1600" b="0" dirty="0">
                <a:effectLst/>
                <a:cs typeface="Times New Roman" panose="02020603050405020304" pitchFamily="18" charset="0"/>
              </a:rPr>
              <a:t>Allows users to </a:t>
            </a:r>
            <a:r>
              <a:rPr lang="en-US" sz="1600" dirty="0">
                <a:cs typeface="Times New Roman" panose="02020603050405020304" pitchFamily="18" charset="0"/>
              </a:rPr>
              <a:t>compare</a:t>
            </a:r>
            <a:r>
              <a:rPr lang="en-US" sz="1600" b="0" dirty="0">
                <a:effectLst/>
                <a:cs typeface="Times New Roman" panose="02020603050405020304" pitchFamily="18" charset="0"/>
              </a:rPr>
              <a:t> technology </a:t>
            </a:r>
            <a:br>
              <a:rPr lang="en-US" sz="1600" b="0" dirty="0">
                <a:effectLst/>
                <a:cs typeface="Times New Roman" panose="02020603050405020304" pitchFamily="18" charset="0"/>
              </a:rPr>
            </a:br>
            <a:r>
              <a:rPr lang="en-US" sz="1600" b="0" dirty="0">
                <a:effectLst/>
                <a:cs typeface="Times New Roman" panose="02020603050405020304" pitchFamily="18" charset="0"/>
              </a:rPr>
              <a:t>options on a common basis</a:t>
            </a:r>
            <a:endParaRPr lang="en-US" sz="1600" b="0" dirty="0">
              <a:effectLst/>
            </a:endParaRPr>
          </a:p>
        </p:txBody>
      </p:sp>
      <p:sp>
        <p:nvSpPr>
          <p:cNvPr id="5" name="Title 1">
            <a:extLst>
              <a:ext uri="{FF2B5EF4-FFF2-40B4-BE49-F238E27FC236}">
                <a16:creationId xmlns:a16="http://schemas.microsoft.com/office/drawing/2014/main" xmlns="" id="{082DF940-2C3D-491C-A6F6-37B8C25C28E3}"/>
              </a:ext>
            </a:extLst>
          </p:cNvPr>
          <p:cNvSpPr>
            <a:spLocks noGrp="1"/>
          </p:cNvSpPr>
          <p:nvPr>
            <p:ph type="title"/>
          </p:nvPr>
        </p:nvSpPr>
        <p:spPr>
          <a:xfrm>
            <a:off x="365760" y="33270"/>
            <a:ext cx="7787640" cy="695459"/>
          </a:xfrm>
        </p:spPr>
        <p:txBody>
          <a:bodyPr>
            <a:noAutofit/>
          </a:bodyPr>
          <a:lstStyle/>
          <a:p>
            <a:r>
              <a:rPr lang="en-US" sz="2400" b="0" dirty="0">
                <a:latin typeface="Times New Roman" panose="02020603050405020304" pitchFamily="18" charset="0"/>
                <a:cs typeface="Times New Roman" panose="02020603050405020304" pitchFamily="18" charset="0"/>
              </a:rPr>
              <a:t>DOE Packaged CHP eCatalog</a:t>
            </a:r>
          </a:p>
        </p:txBody>
      </p:sp>
      <p:grpSp>
        <p:nvGrpSpPr>
          <p:cNvPr id="7" name="Group 6">
            <a:extLst>
              <a:ext uri="{FF2B5EF4-FFF2-40B4-BE49-F238E27FC236}">
                <a16:creationId xmlns:a16="http://schemas.microsoft.com/office/drawing/2014/main" xmlns="" id="{56D6AC1D-9298-4D9A-9E1B-1B659A79EF82}"/>
              </a:ext>
            </a:extLst>
          </p:cNvPr>
          <p:cNvGrpSpPr/>
          <p:nvPr/>
        </p:nvGrpSpPr>
        <p:grpSpPr>
          <a:xfrm>
            <a:off x="4335177" y="1966947"/>
            <a:ext cx="4295706" cy="3460247"/>
            <a:chOff x="0" y="0"/>
            <a:chExt cx="9144000" cy="6846838"/>
          </a:xfrm>
          <a:effectLst>
            <a:outerShdw blurRad="228600" dist="38100" dir="2700000" algn="tl" rotWithShape="0">
              <a:prstClr val="black">
                <a:alpha val="40000"/>
              </a:prstClr>
            </a:outerShdw>
          </a:effectLst>
        </p:grpSpPr>
        <p:pic>
          <p:nvPicPr>
            <p:cNvPr id="8" name="Picture 7">
              <a:extLst>
                <a:ext uri="{FF2B5EF4-FFF2-40B4-BE49-F238E27FC236}">
                  <a16:creationId xmlns:a16="http://schemas.microsoft.com/office/drawing/2014/main" xmlns="" id="{23CFF7FF-30E8-46DE-A230-8083120F3B27}"/>
                </a:ext>
              </a:extLst>
            </p:cNvPr>
            <p:cNvPicPr>
              <a:picLocks noChangeAspect="1"/>
            </p:cNvPicPr>
            <p:nvPr/>
          </p:nvPicPr>
          <p:blipFill>
            <a:blip r:embed="rId3"/>
            <a:stretch>
              <a:fillRect/>
            </a:stretch>
          </p:blipFill>
          <p:spPr>
            <a:xfrm>
              <a:off x="0" y="0"/>
              <a:ext cx="9144000" cy="4386943"/>
            </a:xfrm>
            <a:prstGeom prst="rect">
              <a:avLst/>
            </a:prstGeom>
          </p:spPr>
        </p:pic>
        <p:pic>
          <p:nvPicPr>
            <p:cNvPr id="9" name="Picture 8">
              <a:extLst>
                <a:ext uri="{FF2B5EF4-FFF2-40B4-BE49-F238E27FC236}">
                  <a16:creationId xmlns:a16="http://schemas.microsoft.com/office/drawing/2014/main" xmlns="" id="{684912F5-2629-4F52-924B-15DF581773E9}"/>
                </a:ext>
              </a:extLst>
            </p:cNvPr>
            <p:cNvPicPr>
              <a:picLocks noChangeAspect="1"/>
            </p:cNvPicPr>
            <p:nvPr/>
          </p:nvPicPr>
          <p:blipFill>
            <a:blip r:embed="rId4"/>
            <a:stretch>
              <a:fillRect/>
            </a:stretch>
          </p:blipFill>
          <p:spPr>
            <a:xfrm>
              <a:off x="0" y="4386943"/>
              <a:ext cx="9144000" cy="2459895"/>
            </a:xfrm>
            <a:prstGeom prst="rect">
              <a:avLst/>
            </a:prstGeom>
          </p:spPr>
        </p:pic>
      </p:grpSp>
      <p:sp>
        <p:nvSpPr>
          <p:cNvPr id="2" name="Rectangle 1">
            <a:extLst>
              <a:ext uri="{FF2B5EF4-FFF2-40B4-BE49-F238E27FC236}">
                <a16:creationId xmlns:a16="http://schemas.microsoft.com/office/drawing/2014/main" xmlns="" id="{F189D06F-5709-40EE-A7C3-F9D4323DAC6E}"/>
              </a:ext>
            </a:extLst>
          </p:cNvPr>
          <p:cNvSpPr/>
          <p:nvPr/>
        </p:nvSpPr>
        <p:spPr>
          <a:xfrm>
            <a:off x="5153503" y="5516889"/>
            <a:ext cx="2858411" cy="841769"/>
          </a:xfrm>
          <a:prstGeom prst="rect">
            <a:avLst/>
          </a:prstGeom>
        </p:spPr>
        <p:txBody>
          <a:bodyPr wrap="none">
            <a:spAutoFit/>
          </a:bodyPr>
          <a:lstStyle/>
          <a:p>
            <a:pPr>
              <a:lnSpc>
                <a:spcPct val="105000"/>
              </a:lnSpc>
              <a:spcBef>
                <a:spcPts val="0"/>
              </a:spcBef>
              <a:spcAft>
                <a:spcPts val="1350"/>
              </a:spcAft>
            </a:pPr>
            <a:r>
              <a:rPr lang="en-US" dirty="0">
                <a:latin typeface="Calibri" panose="020F0502020204030204" pitchFamily="34" charset="0"/>
                <a:cs typeface="Calibri" panose="020F0502020204030204" pitchFamily="34" charset="0"/>
                <a:hlinkClick r:id="rId5"/>
              </a:rPr>
              <a:t>https://chp.ecatalog.lbl.gov/</a:t>
            </a:r>
            <a:endParaRPr lang="en-US" dirty="0">
              <a:latin typeface="Calibri" panose="020F0502020204030204" pitchFamily="34" charset="0"/>
              <a:cs typeface="Calibri" panose="020F0502020204030204" pitchFamily="34" charset="0"/>
            </a:endParaRPr>
          </a:p>
          <a:p>
            <a:pPr>
              <a:lnSpc>
                <a:spcPct val="105000"/>
              </a:lnSpc>
              <a:spcBef>
                <a:spcPts val="0"/>
              </a:spcBef>
              <a:spcAft>
                <a:spcPts val="1350"/>
              </a:spcAft>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525664"/>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ere_collage_blue_white_interior" id="{47ED27D3-B1FF-4B31-995B-3B18BDD34526}" vid="{54429847-FA2C-486F-AFAF-E5BD43F7F2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7bbd8d32-57eb-4c25-a7af-abe0816fa3e8"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CEAC45444F234CA9ACC8BCED2DB1D4" ma:contentTypeVersion="3" ma:contentTypeDescription="Create a new document." ma:contentTypeScope="" ma:versionID="6b9c61717705cd2af4a0f834dbd3e082">
  <xsd:schema xmlns:xsd="http://www.w3.org/2001/XMLSchema" xmlns:xs="http://www.w3.org/2001/XMLSchema" xmlns:p="http://schemas.microsoft.com/office/2006/metadata/properties" xmlns:ns2="c6d9b406-8ab6-4e35-b189-c607f551e6ff" xmlns:ns3="a61bfe4a-0ddf-4441-8e99-727684e48fab" targetNamespace="http://schemas.microsoft.com/office/2006/metadata/properties" ma:root="true" ma:fieldsID="c99990c45763faf7431741662f6dd0bb" ns2:_="" ns3:_="">
    <xsd:import namespace="c6d9b406-8ab6-4e35-b189-c607f551e6ff"/>
    <xsd:import namespace="a61bfe4a-0ddf-4441-8e99-727684e48fab"/>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05695e0-aca8-4f7a-b0cc-bf47a0a263f3}" ma:internalName="TaxCatchAll" ma:showField="CatchAllData" ma:web="a61bfe4a-0ddf-4441-8e99-727684e48fa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05695e0-aca8-4f7a-b0cc-bf47a0a263f3}" ma:internalName="TaxCatchAllLabel" ma:readOnly="true" ma:showField="CatchAllDataLabel" ma:web="a61bfe4a-0ddf-4441-8e99-727684e48f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1bfe4a-0ddf-4441-8e99-727684e48fa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E2107-E6DE-4489-9FF3-B37106C85106}">
  <ds:schemaRefs>
    <ds:schemaRef ds:uri="http://schemas.microsoft.com/sharepoint/events"/>
  </ds:schemaRefs>
</ds:datastoreItem>
</file>

<file path=customXml/itemProps2.xml><?xml version="1.0" encoding="utf-8"?>
<ds:datastoreItem xmlns:ds="http://schemas.openxmlformats.org/officeDocument/2006/customXml" ds:itemID="{1A668B9E-45B6-4EB0-B74F-57C8C2556633}">
  <ds:schemaRefs>
    <ds:schemaRef ds:uri="Microsoft.SharePoint.Taxonomy.ContentTypeSync"/>
  </ds:schemaRefs>
</ds:datastoreItem>
</file>

<file path=customXml/itemProps3.xml><?xml version="1.0" encoding="utf-8"?>
<ds:datastoreItem xmlns:ds="http://schemas.openxmlformats.org/officeDocument/2006/customXml" ds:itemID="{E687A572-96B4-4F57-BD44-375FC94325FF}">
  <ds:schemaRefs>
    <ds:schemaRef ds:uri="http://www.w3.org/XML/1998/namespace"/>
    <ds:schemaRef ds:uri="http://purl.org/dc/elements/1.1/"/>
    <ds:schemaRef ds:uri="http://purl.org/dc/dcmitype/"/>
    <ds:schemaRef ds:uri="http://schemas.microsoft.com/office/infopath/2007/PartnerControls"/>
    <ds:schemaRef ds:uri="c6d9b406-8ab6-4e35-b189-c607f551e6ff"/>
    <ds:schemaRef ds:uri="a61bfe4a-0ddf-4441-8e99-727684e48fab"/>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B6347914-1097-4054-9BD7-F6F03B429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a61bfe4a-0ddf-4441-8e99-727684e48f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C77CAB9-D567-4203-9742-5CFEA06507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3808</TotalTime>
  <Words>2562</Words>
  <Application>Microsoft Office PowerPoint</Application>
  <PresentationFormat>On-screen Show (4:3)</PresentationFormat>
  <Paragraphs>251</Paragraphs>
  <Slides>16</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ＭＳ Ｐゴシック</vt:lpstr>
      <vt:lpstr>Arial</vt:lpstr>
      <vt:lpstr>Arial Black</vt:lpstr>
      <vt:lpstr>Calibri</vt:lpstr>
      <vt:lpstr>Constantia</vt:lpstr>
      <vt:lpstr>Franklin Gothic Book</vt:lpstr>
      <vt:lpstr>Franklin Gothic Medium</vt:lpstr>
      <vt:lpstr>Lucida Grande</vt:lpstr>
      <vt:lpstr>Times New Roman</vt:lpstr>
      <vt:lpstr>Wingdings</vt:lpstr>
      <vt:lpstr>Wingdings 2</vt:lpstr>
      <vt:lpstr>Flow</vt:lpstr>
      <vt:lpstr>Default Theme</vt:lpstr>
      <vt:lpstr>Mosaic Blue-white interior</vt:lpstr>
      <vt:lpstr>Energy Efficiency and Renewable Energy (EERE) Advanced Manufacturing Office (AMO) Technical Partnerships (TP) Combined Heat and Power Deployment Programs   FY 2019-2020</vt:lpstr>
      <vt:lpstr>PowerPoint Presentation</vt:lpstr>
      <vt:lpstr>Combined Heat &amp; Power (CHP) Deployment Objectives</vt:lpstr>
      <vt:lpstr>Combined Power &amp; Heat (CHP) Deployment Barriers</vt:lpstr>
      <vt:lpstr>Technical Approach &amp; Accomplishments</vt:lpstr>
      <vt:lpstr>Technical Approach: CHP Technical Assistance Partnerships (CHP TAPs) Role:  (CHP TAP program covered under separate presentation)</vt:lpstr>
      <vt:lpstr>Technical Approach:  Packaged CHP System Markets are Growing</vt:lpstr>
      <vt:lpstr>PowerPoint Presentation</vt:lpstr>
      <vt:lpstr>DOE Packaged CHP eCatalog</vt:lpstr>
      <vt:lpstr>Packaged CHP eCatalog Status [May 2020]</vt:lpstr>
      <vt:lpstr>DOE Packaged CHP Accelerator [May 2020]</vt:lpstr>
      <vt:lpstr>CHP Deployment Resources Accomplishment Example:  CHP Installation Database Website</vt:lpstr>
      <vt:lpstr>CHP Deployment Resources Accomplishment Example:  Issue Brief Series on CHP Policy Topics </vt:lpstr>
      <vt:lpstr>CHP Deployment Resources Accomplishment Example:  Market and Technology Fact Sheet Series</vt:lpstr>
      <vt:lpstr>CHP Deployment Resources Accomplishment Example:  CHP for Resiliency Accelerator* (completed)</vt:lpstr>
      <vt:lpstr>CHP Deployment Resources Accomplishment Example:  Just Released Video Tutorial for DG for Resilience Planning Guide</vt:lpstr>
    </vt:vector>
  </TitlesOfParts>
  <Company>t-Centric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Patricia.Garland@ee.doe.gov</dc:creator>
  <cp:lastModifiedBy>Kardell, Jason (CONTR)</cp:lastModifiedBy>
  <cp:revision>230</cp:revision>
  <cp:lastPrinted>2019-06-04T17:21:29Z</cp:lastPrinted>
  <dcterms:created xsi:type="dcterms:W3CDTF">2010-01-20T19:19:30Z</dcterms:created>
  <dcterms:modified xsi:type="dcterms:W3CDTF">2020-05-29T17:26:43Z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0x010100AACEAC45444F234CA9ACC8BCED2DB1D4</vt:lpwstr>
  </property>
</Properties>
</file>