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6"/>
    <p:sldMasterId id="2147484094" r:id="rId7"/>
  </p:sldMasterIdLst>
  <p:notesMasterIdLst>
    <p:notesMasterId r:id="rId18"/>
  </p:notesMasterIdLst>
  <p:handoutMasterIdLst>
    <p:handoutMasterId r:id="rId19"/>
  </p:handoutMasterIdLst>
  <p:sldIdLst>
    <p:sldId id="279" r:id="rId8"/>
    <p:sldId id="280" r:id="rId9"/>
    <p:sldId id="282" r:id="rId10"/>
    <p:sldId id="302" r:id="rId11"/>
    <p:sldId id="303" r:id="rId12"/>
    <p:sldId id="283" r:id="rId13"/>
    <p:sldId id="285" r:id="rId14"/>
    <p:sldId id="306" r:id="rId15"/>
    <p:sldId id="287" r:id="rId16"/>
    <p:sldId id="273" r:id="rId17"/>
  </p:sldIdLst>
  <p:sldSz cx="9144000" cy="6858000" type="screen4x3"/>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g, Solomon" initials="CS" lastIdx="1" clrIdx="0">
    <p:extLst>
      <p:ext uri="{19B8F6BF-5375-455C-9EA6-DF929625EA0E}">
        <p15:presenceInfo xmlns:p15="http://schemas.microsoft.com/office/powerpoint/2012/main" userId="S-1-5-21-2844929807-1687724802-988633214-2046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99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5079B5-31BD-4F44-BFBA-7E08D7A7616A}" v="58" dt="2020-05-11T19:34:55.5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4660"/>
  </p:normalViewPr>
  <p:slideViewPr>
    <p:cSldViewPr snapToObjects="1">
      <p:cViewPr varScale="1">
        <p:scale>
          <a:sx n="57" d="100"/>
          <a:sy n="57" d="100"/>
        </p:scale>
        <p:origin x="1344" y="78"/>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gos, Rolando" userId="ee0b742a-4064-4989-bee9-c0d8d1f8b414" providerId="ADAL" clId="{275079B5-31BD-4F44-BFBA-7E08D7A7616A}"/>
    <pc:docChg chg="undo custSel addSld delSld modSld sldOrd">
      <pc:chgData name="Burgos, Rolando" userId="ee0b742a-4064-4989-bee9-c0d8d1f8b414" providerId="ADAL" clId="{275079B5-31BD-4F44-BFBA-7E08D7A7616A}" dt="2020-05-11T19:35:12.067" v="1848" actId="1076"/>
      <pc:docMkLst>
        <pc:docMk/>
      </pc:docMkLst>
      <pc:sldChg chg="addSp delSp modSp mod">
        <pc:chgData name="Burgos, Rolando" userId="ee0b742a-4064-4989-bee9-c0d8d1f8b414" providerId="ADAL" clId="{275079B5-31BD-4F44-BFBA-7E08D7A7616A}" dt="2020-05-11T19:35:12.067" v="1848" actId="1076"/>
        <pc:sldMkLst>
          <pc:docMk/>
          <pc:sldMk cId="0" sldId="273"/>
        </pc:sldMkLst>
        <pc:spChg chg="mod">
          <ac:chgData name="Burgos, Rolando" userId="ee0b742a-4064-4989-bee9-c0d8d1f8b414" providerId="ADAL" clId="{275079B5-31BD-4F44-BFBA-7E08D7A7616A}" dt="2020-05-11T19:33:45.307" v="1787"/>
          <ac:spMkLst>
            <pc:docMk/>
            <pc:sldMk cId="0" sldId="273"/>
            <ac:spMk id="2" creationId="{00000000-0000-0000-0000-000000000000}"/>
          </ac:spMkLst>
        </pc:spChg>
        <pc:spChg chg="del">
          <ac:chgData name="Burgos, Rolando" userId="ee0b742a-4064-4989-bee9-c0d8d1f8b414" providerId="ADAL" clId="{275079B5-31BD-4F44-BFBA-7E08D7A7616A}" dt="2020-05-11T19:33:40.743" v="1786" actId="478"/>
          <ac:spMkLst>
            <pc:docMk/>
            <pc:sldMk cId="0" sldId="273"/>
            <ac:spMk id="3" creationId="{00000000-0000-0000-0000-000000000000}"/>
          </ac:spMkLst>
        </pc:spChg>
        <pc:spChg chg="add del mod">
          <ac:chgData name="Burgos, Rolando" userId="ee0b742a-4064-4989-bee9-c0d8d1f8b414" providerId="ADAL" clId="{275079B5-31BD-4F44-BFBA-7E08D7A7616A}" dt="2020-05-11T19:33:45.307" v="1787"/>
          <ac:spMkLst>
            <pc:docMk/>
            <pc:sldMk cId="0" sldId="273"/>
            <ac:spMk id="5" creationId="{3C05AC4A-BFBD-4737-96FA-3D0521764757}"/>
          </ac:spMkLst>
        </pc:spChg>
        <pc:spChg chg="add mod">
          <ac:chgData name="Burgos, Rolando" userId="ee0b742a-4064-4989-bee9-c0d8d1f8b414" providerId="ADAL" clId="{275079B5-31BD-4F44-BFBA-7E08D7A7616A}" dt="2020-05-11T19:35:04.719" v="1847" actId="1076"/>
          <ac:spMkLst>
            <pc:docMk/>
            <pc:sldMk cId="0" sldId="273"/>
            <ac:spMk id="7" creationId="{28BBD424-BDF3-4227-9C33-1A3B5E17059F}"/>
          </ac:spMkLst>
        </pc:spChg>
        <pc:spChg chg="add mod">
          <ac:chgData name="Burgos, Rolando" userId="ee0b742a-4064-4989-bee9-c0d8d1f8b414" providerId="ADAL" clId="{275079B5-31BD-4F44-BFBA-7E08D7A7616A}" dt="2020-05-11T19:35:12.067" v="1848" actId="1076"/>
          <ac:spMkLst>
            <pc:docMk/>
            <pc:sldMk cId="0" sldId="273"/>
            <ac:spMk id="8" creationId="{0CEC524E-83AD-4CE6-8706-E120990C4B8A}"/>
          </ac:spMkLst>
        </pc:spChg>
        <pc:spChg chg="mod">
          <ac:chgData name="Burgos, Rolando" userId="ee0b742a-4064-4989-bee9-c0d8d1f8b414" providerId="ADAL" clId="{275079B5-31BD-4F44-BFBA-7E08D7A7616A}" dt="2020-05-11T19:33:54.394" v="1791" actId="14100"/>
          <ac:spMkLst>
            <pc:docMk/>
            <pc:sldMk cId="0" sldId="273"/>
            <ac:spMk id="22530" creationId="{00000000-0000-0000-0000-000000000000}"/>
          </ac:spMkLst>
        </pc:spChg>
      </pc:sldChg>
      <pc:sldChg chg="modSp mod">
        <pc:chgData name="Burgos, Rolando" userId="ee0b742a-4064-4989-bee9-c0d8d1f8b414" providerId="ADAL" clId="{275079B5-31BD-4F44-BFBA-7E08D7A7616A}" dt="2020-05-11T13:40:47.179" v="31" actId="20577"/>
        <pc:sldMkLst>
          <pc:docMk/>
          <pc:sldMk cId="0" sldId="279"/>
        </pc:sldMkLst>
        <pc:spChg chg="mod">
          <ac:chgData name="Burgos, Rolando" userId="ee0b742a-4064-4989-bee9-c0d8d1f8b414" providerId="ADAL" clId="{275079B5-31BD-4F44-BFBA-7E08D7A7616A}" dt="2020-05-11T13:40:47.179" v="31" actId="20577"/>
          <ac:spMkLst>
            <pc:docMk/>
            <pc:sldMk cId="0" sldId="279"/>
            <ac:spMk id="20483" creationId="{00000000-0000-0000-0000-000000000000}"/>
          </ac:spMkLst>
        </pc:spChg>
      </pc:sldChg>
      <pc:sldChg chg="addSp delSp modSp mod">
        <pc:chgData name="Burgos, Rolando" userId="ee0b742a-4064-4989-bee9-c0d8d1f8b414" providerId="ADAL" clId="{275079B5-31BD-4F44-BFBA-7E08D7A7616A}" dt="2020-05-11T18:33:58.600" v="71" actId="1076"/>
        <pc:sldMkLst>
          <pc:docMk/>
          <pc:sldMk cId="0" sldId="280"/>
        </pc:sldMkLst>
        <pc:spChg chg="mod">
          <ac:chgData name="Burgos, Rolando" userId="ee0b742a-4064-4989-bee9-c0d8d1f8b414" providerId="ADAL" clId="{275079B5-31BD-4F44-BFBA-7E08D7A7616A}" dt="2020-05-11T18:33:48.788" v="68" actId="1076"/>
          <ac:spMkLst>
            <pc:docMk/>
            <pc:sldMk cId="0" sldId="280"/>
            <ac:spMk id="5" creationId="{00000000-0000-0000-0000-000000000000}"/>
          </ac:spMkLst>
        </pc:spChg>
        <pc:spChg chg="mod">
          <ac:chgData name="Burgos, Rolando" userId="ee0b742a-4064-4989-bee9-c0d8d1f8b414" providerId="ADAL" clId="{275079B5-31BD-4F44-BFBA-7E08D7A7616A}" dt="2020-05-11T18:33:21.390" v="62" actId="14100"/>
          <ac:spMkLst>
            <pc:docMk/>
            <pc:sldMk cId="0" sldId="280"/>
            <ac:spMk id="6" creationId="{00000000-0000-0000-0000-000000000000}"/>
          </ac:spMkLst>
        </pc:spChg>
        <pc:spChg chg="mod">
          <ac:chgData name="Burgos, Rolando" userId="ee0b742a-4064-4989-bee9-c0d8d1f8b414" providerId="ADAL" clId="{275079B5-31BD-4F44-BFBA-7E08D7A7616A}" dt="2020-05-11T18:33:51.511" v="69" actId="1076"/>
          <ac:spMkLst>
            <pc:docMk/>
            <pc:sldMk cId="0" sldId="280"/>
            <ac:spMk id="9" creationId="{00000000-0000-0000-0000-000000000000}"/>
          </ac:spMkLst>
        </pc:spChg>
        <pc:spChg chg="mod">
          <ac:chgData name="Burgos, Rolando" userId="ee0b742a-4064-4989-bee9-c0d8d1f8b414" providerId="ADAL" clId="{275079B5-31BD-4F44-BFBA-7E08D7A7616A}" dt="2020-05-11T18:33:58.600" v="71" actId="1076"/>
          <ac:spMkLst>
            <pc:docMk/>
            <pc:sldMk cId="0" sldId="280"/>
            <ac:spMk id="10" creationId="{00000000-0000-0000-0000-000000000000}"/>
          </ac:spMkLst>
        </pc:spChg>
        <pc:graphicFrameChg chg="add del modGraphic">
          <ac:chgData name="Burgos, Rolando" userId="ee0b742a-4064-4989-bee9-c0d8d1f8b414" providerId="ADAL" clId="{275079B5-31BD-4F44-BFBA-7E08D7A7616A}" dt="2020-05-11T14:31:21.118" v="49" actId="478"/>
          <ac:graphicFrameMkLst>
            <pc:docMk/>
            <pc:sldMk cId="0" sldId="280"/>
            <ac:graphicFrameMk id="8" creationId="{00000000-0000-0000-0000-000000000000}"/>
          </ac:graphicFrameMkLst>
        </pc:graphicFrameChg>
        <pc:graphicFrameChg chg="add del mod">
          <ac:chgData name="Burgos, Rolando" userId="ee0b742a-4064-4989-bee9-c0d8d1f8b414" providerId="ADAL" clId="{275079B5-31BD-4F44-BFBA-7E08D7A7616A}" dt="2020-05-11T14:31:10.791" v="47"/>
          <ac:graphicFrameMkLst>
            <pc:docMk/>
            <pc:sldMk cId="0" sldId="280"/>
            <ac:graphicFrameMk id="11" creationId="{EB59B48A-762E-4C0E-A1A0-131E47F6BBAF}"/>
          </ac:graphicFrameMkLst>
        </pc:graphicFrameChg>
        <pc:graphicFrameChg chg="add mod modGraphic">
          <ac:chgData name="Burgos, Rolando" userId="ee0b742a-4064-4989-bee9-c0d8d1f8b414" providerId="ADAL" clId="{275079B5-31BD-4F44-BFBA-7E08D7A7616A}" dt="2020-05-11T18:33:54.032" v="70" actId="1076"/>
          <ac:graphicFrameMkLst>
            <pc:docMk/>
            <pc:sldMk cId="0" sldId="280"/>
            <ac:graphicFrameMk id="12" creationId="{51A8E91D-12C5-41B3-907F-677E5ACEFF17}"/>
          </ac:graphicFrameMkLst>
        </pc:graphicFrameChg>
      </pc:sldChg>
      <pc:sldChg chg="modSp mod">
        <pc:chgData name="Burgos, Rolando" userId="ee0b742a-4064-4989-bee9-c0d8d1f8b414" providerId="ADAL" clId="{275079B5-31BD-4F44-BFBA-7E08D7A7616A}" dt="2020-05-11T18:45:40.223" v="865" actId="14100"/>
        <pc:sldMkLst>
          <pc:docMk/>
          <pc:sldMk cId="0" sldId="282"/>
        </pc:sldMkLst>
        <pc:spChg chg="mod">
          <ac:chgData name="Burgos, Rolando" userId="ee0b742a-4064-4989-bee9-c0d8d1f8b414" providerId="ADAL" clId="{275079B5-31BD-4F44-BFBA-7E08D7A7616A}" dt="2020-05-11T18:45:40.223" v="865" actId="14100"/>
          <ac:spMkLst>
            <pc:docMk/>
            <pc:sldMk cId="0" sldId="282"/>
            <ac:spMk id="5" creationId="{00000000-0000-0000-0000-000000000000}"/>
          </ac:spMkLst>
        </pc:spChg>
        <pc:spChg chg="mod">
          <ac:chgData name="Burgos, Rolando" userId="ee0b742a-4064-4989-bee9-c0d8d1f8b414" providerId="ADAL" clId="{275079B5-31BD-4F44-BFBA-7E08D7A7616A}" dt="2020-05-11T18:45:36.690" v="864" actId="14100"/>
          <ac:spMkLst>
            <pc:docMk/>
            <pc:sldMk cId="0" sldId="282"/>
            <ac:spMk id="6" creationId="{00000000-0000-0000-0000-000000000000}"/>
          </ac:spMkLst>
        </pc:spChg>
        <pc:spChg chg="mod">
          <ac:chgData name="Burgos, Rolando" userId="ee0b742a-4064-4989-bee9-c0d8d1f8b414" providerId="ADAL" clId="{275079B5-31BD-4F44-BFBA-7E08D7A7616A}" dt="2020-05-11T18:44:52.708" v="844" actId="113"/>
          <ac:spMkLst>
            <pc:docMk/>
            <pc:sldMk cId="0" sldId="282"/>
            <ac:spMk id="7" creationId="{00000000-0000-0000-0000-000000000000}"/>
          </ac:spMkLst>
        </pc:spChg>
      </pc:sldChg>
      <pc:sldChg chg="modSp mod">
        <pc:chgData name="Burgos, Rolando" userId="ee0b742a-4064-4989-bee9-c0d8d1f8b414" providerId="ADAL" clId="{275079B5-31BD-4F44-BFBA-7E08D7A7616A}" dt="2020-05-11T18:55:12.767" v="935" actId="113"/>
        <pc:sldMkLst>
          <pc:docMk/>
          <pc:sldMk cId="0" sldId="283"/>
        </pc:sldMkLst>
        <pc:spChg chg="mod">
          <ac:chgData name="Burgos, Rolando" userId="ee0b742a-4064-4989-bee9-c0d8d1f8b414" providerId="ADAL" clId="{275079B5-31BD-4F44-BFBA-7E08D7A7616A}" dt="2020-05-11T18:55:12.767" v="935" actId="113"/>
          <ac:spMkLst>
            <pc:docMk/>
            <pc:sldMk cId="0" sldId="283"/>
            <ac:spMk id="2" creationId="{00000000-0000-0000-0000-000000000000}"/>
          </ac:spMkLst>
        </pc:spChg>
      </pc:sldChg>
      <pc:sldChg chg="modSp mod">
        <pc:chgData name="Burgos, Rolando" userId="ee0b742a-4064-4989-bee9-c0d8d1f8b414" providerId="ADAL" clId="{275079B5-31BD-4F44-BFBA-7E08D7A7616A}" dt="2020-05-11T19:23:59.201" v="1592" actId="6549"/>
        <pc:sldMkLst>
          <pc:docMk/>
          <pc:sldMk cId="0" sldId="285"/>
        </pc:sldMkLst>
        <pc:spChg chg="mod">
          <ac:chgData name="Burgos, Rolando" userId="ee0b742a-4064-4989-bee9-c0d8d1f8b414" providerId="ADAL" clId="{275079B5-31BD-4F44-BFBA-7E08D7A7616A}" dt="2020-05-11T19:23:59.201" v="1592" actId="6549"/>
          <ac:spMkLst>
            <pc:docMk/>
            <pc:sldMk cId="0" sldId="285"/>
            <ac:spMk id="32770" creationId="{00000000-0000-0000-0000-000000000000}"/>
          </ac:spMkLst>
        </pc:spChg>
      </pc:sldChg>
      <pc:sldChg chg="modSp mod">
        <pc:chgData name="Burgos, Rolando" userId="ee0b742a-4064-4989-bee9-c0d8d1f8b414" providerId="ADAL" clId="{275079B5-31BD-4F44-BFBA-7E08D7A7616A}" dt="2020-05-11T18:52:43.653" v="875" actId="12"/>
        <pc:sldMkLst>
          <pc:docMk/>
          <pc:sldMk cId="2669552857" sldId="302"/>
        </pc:sldMkLst>
        <pc:spChg chg="mod">
          <ac:chgData name="Burgos, Rolando" userId="ee0b742a-4064-4989-bee9-c0d8d1f8b414" providerId="ADAL" clId="{275079B5-31BD-4F44-BFBA-7E08D7A7616A}" dt="2020-05-11T18:52:43.653" v="875" actId="12"/>
          <ac:spMkLst>
            <pc:docMk/>
            <pc:sldMk cId="2669552857" sldId="302"/>
            <ac:spMk id="26626" creationId="{00000000-0000-0000-0000-000000000000}"/>
          </ac:spMkLst>
        </pc:spChg>
      </pc:sldChg>
      <pc:sldChg chg="modSp mod">
        <pc:chgData name="Burgos, Rolando" userId="ee0b742a-4064-4989-bee9-c0d8d1f8b414" providerId="ADAL" clId="{275079B5-31BD-4F44-BFBA-7E08D7A7616A}" dt="2020-05-11T18:54:40.239" v="922" actId="12"/>
        <pc:sldMkLst>
          <pc:docMk/>
          <pc:sldMk cId="352376669" sldId="303"/>
        </pc:sldMkLst>
        <pc:spChg chg="mod">
          <ac:chgData name="Burgos, Rolando" userId="ee0b742a-4064-4989-bee9-c0d8d1f8b414" providerId="ADAL" clId="{275079B5-31BD-4F44-BFBA-7E08D7A7616A}" dt="2020-05-11T18:54:10.102" v="921"/>
          <ac:spMkLst>
            <pc:docMk/>
            <pc:sldMk cId="352376669" sldId="303"/>
            <ac:spMk id="2" creationId="{00000000-0000-0000-0000-000000000000}"/>
          </ac:spMkLst>
        </pc:spChg>
        <pc:spChg chg="mod">
          <ac:chgData name="Burgos, Rolando" userId="ee0b742a-4064-4989-bee9-c0d8d1f8b414" providerId="ADAL" clId="{275079B5-31BD-4F44-BFBA-7E08D7A7616A}" dt="2020-05-11T18:53:14.227" v="906" actId="1076"/>
          <ac:spMkLst>
            <pc:docMk/>
            <pc:sldMk cId="352376669" sldId="303"/>
            <ac:spMk id="8" creationId="{583C2129-2B22-40BF-B0EB-ACAB74195983}"/>
          </ac:spMkLst>
        </pc:spChg>
        <pc:spChg chg="mod">
          <ac:chgData name="Burgos, Rolando" userId="ee0b742a-4064-4989-bee9-c0d8d1f8b414" providerId="ADAL" clId="{275079B5-31BD-4F44-BFBA-7E08D7A7616A}" dt="2020-05-11T18:53:42.015" v="911" actId="1076"/>
          <ac:spMkLst>
            <pc:docMk/>
            <pc:sldMk cId="352376669" sldId="303"/>
            <ac:spMk id="11" creationId="{8C4602D7-4322-4931-88AB-C9F583524AE1}"/>
          </ac:spMkLst>
        </pc:spChg>
        <pc:spChg chg="mod">
          <ac:chgData name="Burgos, Rolando" userId="ee0b742a-4064-4989-bee9-c0d8d1f8b414" providerId="ADAL" clId="{275079B5-31BD-4F44-BFBA-7E08D7A7616A}" dt="2020-05-11T18:54:10.102" v="921"/>
          <ac:spMkLst>
            <pc:docMk/>
            <pc:sldMk cId="352376669" sldId="303"/>
            <ac:spMk id="14339" creationId="{00000000-0000-0000-0000-000000000000}"/>
          </ac:spMkLst>
        </pc:spChg>
        <pc:spChg chg="mod">
          <ac:chgData name="Burgos, Rolando" userId="ee0b742a-4064-4989-bee9-c0d8d1f8b414" providerId="ADAL" clId="{275079B5-31BD-4F44-BFBA-7E08D7A7616A}" dt="2020-05-11T18:54:40.239" v="922" actId="12"/>
          <ac:spMkLst>
            <pc:docMk/>
            <pc:sldMk cId="352376669" sldId="303"/>
            <ac:spMk id="26626" creationId="{00000000-0000-0000-0000-000000000000}"/>
          </ac:spMkLst>
        </pc:spChg>
        <pc:graphicFrameChg chg="mod">
          <ac:chgData name="Burgos, Rolando" userId="ee0b742a-4064-4989-bee9-c0d8d1f8b414" providerId="ADAL" clId="{275079B5-31BD-4F44-BFBA-7E08D7A7616A}" dt="2020-05-11T18:53:46.582" v="913" actId="1076"/>
          <ac:graphicFrameMkLst>
            <pc:docMk/>
            <pc:sldMk cId="352376669" sldId="303"/>
            <ac:graphicFrameMk id="9" creationId="{B6A76391-AA6E-42D6-A8CD-6161CF05B0FC}"/>
          </ac:graphicFrameMkLst>
        </pc:graphicFrameChg>
        <pc:graphicFrameChg chg="mod">
          <ac:chgData name="Burgos, Rolando" userId="ee0b742a-4064-4989-bee9-c0d8d1f8b414" providerId="ADAL" clId="{275079B5-31BD-4F44-BFBA-7E08D7A7616A}" dt="2020-05-11T18:53:43.534" v="912" actId="1076"/>
          <ac:graphicFrameMkLst>
            <pc:docMk/>
            <pc:sldMk cId="352376669" sldId="303"/>
            <ac:graphicFrameMk id="10" creationId="{EB538781-C99C-4F99-8759-522192CC9141}"/>
          </ac:graphicFrameMkLst>
        </pc:graphicFrameChg>
      </pc:sldChg>
      <pc:sldChg chg="del">
        <pc:chgData name="Burgos, Rolando" userId="ee0b742a-4064-4989-bee9-c0d8d1f8b414" providerId="ADAL" clId="{275079B5-31BD-4F44-BFBA-7E08D7A7616A}" dt="2020-05-11T13:41:11.364" v="35" actId="47"/>
        <pc:sldMkLst>
          <pc:docMk/>
          <pc:sldMk cId="2353840267" sldId="304"/>
        </pc:sldMkLst>
      </pc:sldChg>
      <pc:sldChg chg="add ord">
        <pc:chgData name="Burgos, Rolando" userId="ee0b742a-4064-4989-bee9-c0d8d1f8b414" providerId="ADAL" clId="{275079B5-31BD-4F44-BFBA-7E08D7A7616A}" dt="2020-05-11T13:41:09.465" v="34"/>
        <pc:sldMkLst>
          <pc:docMk/>
          <pc:sldMk cId="656593339" sldId="305"/>
        </pc:sldMkLst>
      </pc:sldChg>
      <pc:sldChg chg="addSp delSp modSp add mod">
        <pc:chgData name="Burgos, Rolando" userId="ee0b742a-4064-4989-bee9-c0d8d1f8b414" providerId="ADAL" clId="{275079B5-31BD-4F44-BFBA-7E08D7A7616A}" dt="2020-05-11T19:32:39.983" v="1734" actId="1076"/>
        <pc:sldMkLst>
          <pc:docMk/>
          <pc:sldMk cId="3196679747" sldId="306"/>
        </pc:sldMkLst>
        <pc:spChg chg="mod">
          <ac:chgData name="Burgos, Rolando" userId="ee0b742a-4064-4989-bee9-c0d8d1f8b414" providerId="ADAL" clId="{275079B5-31BD-4F44-BFBA-7E08D7A7616A}" dt="2020-05-11T19:24:13.241" v="1595"/>
          <ac:spMkLst>
            <pc:docMk/>
            <pc:sldMk cId="3196679747" sldId="306"/>
            <ac:spMk id="2" creationId="{00000000-0000-0000-0000-000000000000}"/>
          </ac:spMkLst>
        </pc:spChg>
        <pc:spChg chg="add del mod">
          <ac:chgData name="Burgos, Rolando" userId="ee0b742a-4064-4989-bee9-c0d8d1f8b414" providerId="ADAL" clId="{275079B5-31BD-4F44-BFBA-7E08D7A7616A}" dt="2020-05-11T19:24:13.241" v="1595"/>
          <ac:spMkLst>
            <pc:docMk/>
            <pc:sldMk cId="3196679747" sldId="306"/>
            <ac:spMk id="3" creationId="{3C41E49C-9EE0-46A1-8EAA-B04FDBDCBD4B}"/>
          </ac:spMkLst>
        </pc:spChg>
        <pc:spChg chg="add mod">
          <ac:chgData name="Burgos, Rolando" userId="ee0b742a-4064-4989-bee9-c0d8d1f8b414" providerId="ADAL" clId="{275079B5-31BD-4F44-BFBA-7E08D7A7616A}" dt="2020-05-11T19:31:46.521" v="1697" actId="1076"/>
          <ac:spMkLst>
            <pc:docMk/>
            <pc:sldMk cId="3196679747" sldId="306"/>
            <ac:spMk id="24" creationId="{FE76E9DB-F08F-4A10-B8C3-A63CA6584F95}"/>
          </ac:spMkLst>
        </pc:spChg>
        <pc:spChg chg="add mod">
          <ac:chgData name="Burgos, Rolando" userId="ee0b742a-4064-4989-bee9-c0d8d1f8b414" providerId="ADAL" clId="{275079B5-31BD-4F44-BFBA-7E08D7A7616A}" dt="2020-05-11T19:31:56.265" v="1709" actId="14100"/>
          <ac:spMkLst>
            <pc:docMk/>
            <pc:sldMk cId="3196679747" sldId="306"/>
            <ac:spMk id="27" creationId="{AEAEB6FB-5C0F-4B65-BA06-E0FA25BB3D54}"/>
          </ac:spMkLst>
        </pc:spChg>
        <pc:spChg chg="add mod">
          <ac:chgData name="Burgos, Rolando" userId="ee0b742a-4064-4989-bee9-c0d8d1f8b414" providerId="ADAL" clId="{275079B5-31BD-4F44-BFBA-7E08D7A7616A}" dt="2020-05-11T19:32:39.983" v="1734" actId="1076"/>
          <ac:spMkLst>
            <pc:docMk/>
            <pc:sldMk cId="3196679747" sldId="306"/>
            <ac:spMk id="28" creationId="{5C8912E3-A028-4F38-868F-7C46FE280448}"/>
          </ac:spMkLst>
        </pc:spChg>
        <pc:spChg chg="mod">
          <ac:chgData name="Burgos, Rolando" userId="ee0b742a-4064-4989-bee9-c0d8d1f8b414" providerId="ADAL" clId="{275079B5-31BD-4F44-BFBA-7E08D7A7616A}" dt="2020-05-11T19:24:22.291" v="1599" actId="27636"/>
          <ac:spMkLst>
            <pc:docMk/>
            <pc:sldMk cId="3196679747" sldId="306"/>
            <ac:spMk id="20483" creationId="{00000000-0000-0000-0000-000000000000}"/>
          </ac:spMkLst>
        </pc:spChg>
        <pc:spChg chg="del">
          <ac:chgData name="Burgos, Rolando" userId="ee0b742a-4064-4989-bee9-c0d8d1f8b414" providerId="ADAL" clId="{275079B5-31BD-4F44-BFBA-7E08D7A7616A}" dt="2020-05-11T19:24:09.032" v="1594" actId="478"/>
          <ac:spMkLst>
            <pc:docMk/>
            <pc:sldMk cId="3196679747" sldId="306"/>
            <ac:spMk id="32770" creationId="{00000000-0000-0000-0000-000000000000}"/>
          </ac:spMkLst>
        </pc:spChg>
        <pc:picChg chg="add mod">
          <ac:chgData name="Burgos, Rolando" userId="ee0b742a-4064-4989-bee9-c0d8d1f8b414" providerId="ADAL" clId="{275079B5-31BD-4F44-BFBA-7E08D7A7616A}" dt="2020-05-11T19:28:25.619" v="1629" actId="1076"/>
          <ac:picMkLst>
            <pc:docMk/>
            <pc:sldMk cId="3196679747" sldId="306"/>
            <ac:picMk id="7" creationId="{97143A41-1D36-4B0F-BF54-7DBD8AAF8920}"/>
          </ac:picMkLst>
        </pc:picChg>
        <pc:picChg chg="add del mod">
          <ac:chgData name="Burgos, Rolando" userId="ee0b742a-4064-4989-bee9-c0d8d1f8b414" providerId="ADAL" clId="{275079B5-31BD-4F44-BFBA-7E08D7A7616A}" dt="2020-05-11T19:28:22.048" v="1628" actId="478"/>
          <ac:picMkLst>
            <pc:docMk/>
            <pc:sldMk cId="3196679747" sldId="306"/>
            <ac:picMk id="8" creationId="{83CD3EC1-3DD0-42DA-8518-2DB14750EE3A}"/>
          </ac:picMkLst>
        </pc:picChg>
        <pc:picChg chg="add del mod">
          <ac:chgData name="Burgos, Rolando" userId="ee0b742a-4064-4989-bee9-c0d8d1f8b414" providerId="ADAL" clId="{275079B5-31BD-4F44-BFBA-7E08D7A7616A}" dt="2020-05-11T19:27:19.025" v="1609" actId="478"/>
          <ac:picMkLst>
            <pc:docMk/>
            <pc:sldMk cId="3196679747" sldId="306"/>
            <ac:picMk id="9" creationId="{A2895315-B21A-4398-8B48-32CE5558B6E3}"/>
          </ac:picMkLst>
        </pc:picChg>
        <pc:picChg chg="add mod">
          <ac:chgData name="Burgos, Rolando" userId="ee0b742a-4064-4989-bee9-c0d8d1f8b414" providerId="ADAL" clId="{275079B5-31BD-4F44-BFBA-7E08D7A7616A}" dt="2020-05-11T19:32:35.911" v="1733" actId="1076"/>
          <ac:picMkLst>
            <pc:docMk/>
            <pc:sldMk cId="3196679747" sldId="306"/>
            <ac:picMk id="10" creationId="{23CC460B-30E6-49E1-8177-87C495FF07C7}"/>
          </ac:picMkLst>
        </pc:picChg>
        <pc:picChg chg="add mod">
          <ac:chgData name="Burgos, Rolando" userId="ee0b742a-4064-4989-bee9-c0d8d1f8b414" providerId="ADAL" clId="{275079B5-31BD-4F44-BFBA-7E08D7A7616A}" dt="2020-05-11T19:28:14.279" v="1624" actId="1076"/>
          <ac:picMkLst>
            <pc:docMk/>
            <pc:sldMk cId="3196679747" sldId="306"/>
            <ac:picMk id="11" creationId="{68C1BB1A-5701-460D-A462-B535DA8C1F43}"/>
          </ac:picMkLst>
        </pc:picChg>
        <pc:picChg chg="add mod">
          <ac:chgData name="Burgos, Rolando" userId="ee0b742a-4064-4989-bee9-c0d8d1f8b414" providerId="ADAL" clId="{275079B5-31BD-4F44-BFBA-7E08D7A7616A}" dt="2020-05-11T19:31:08.654" v="1670" actId="1076"/>
          <ac:picMkLst>
            <pc:docMk/>
            <pc:sldMk cId="3196679747" sldId="306"/>
            <ac:picMk id="18" creationId="{43200850-68BC-43E5-9286-DB95FBBF0B8A}"/>
          </ac:picMkLst>
        </pc:picChg>
        <pc:picChg chg="add mod">
          <ac:chgData name="Burgos, Rolando" userId="ee0b742a-4064-4989-bee9-c0d8d1f8b414" providerId="ADAL" clId="{275079B5-31BD-4F44-BFBA-7E08D7A7616A}" dt="2020-05-11T19:31:00.711" v="1667" actId="1076"/>
          <ac:picMkLst>
            <pc:docMk/>
            <pc:sldMk cId="3196679747" sldId="306"/>
            <ac:picMk id="19" creationId="{4918CAC2-4219-489F-B043-D296C0C9D9A0}"/>
          </ac:picMkLst>
        </pc:picChg>
        <pc:cxnChg chg="add mod">
          <ac:chgData name="Burgos, Rolando" userId="ee0b742a-4064-4989-bee9-c0d8d1f8b414" providerId="ADAL" clId="{275079B5-31BD-4F44-BFBA-7E08D7A7616A}" dt="2020-05-11T19:30:20.751" v="1650" actId="14100"/>
          <ac:cxnSpMkLst>
            <pc:docMk/>
            <pc:sldMk cId="3196679747" sldId="306"/>
            <ac:cxnSpMk id="6" creationId="{33CE1F9A-EA68-423A-A38B-57941F252139}"/>
          </ac:cxnSpMkLst>
        </pc:cxnChg>
        <pc:cxnChg chg="add mod">
          <ac:chgData name="Burgos, Rolando" userId="ee0b742a-4064-4989-bee9-c0d8d1f8b414" providerId="ADAL" clId="{275079B5-31BD-4F44-BFBA-7E08D7A7616A}" dt="2020-05-11T19:30:17.814" v="1649" actId="14100"/>
          <ac:cxnSpMkLst>
            <pc:docMk/>
            <pc:sldMk cId="3196679747" sldId="306"/>
            <ac:cxnSpMk id="14" creationId="{824A6684-3376-44F6-ACA5-C0B28C11FF81}"/>
          </ac:cxnSpMkLst>
        </pc:cxnChg>
        <pc:cxnChg chg="add mod">
          <ac:chgData name="Burgos, Rolando" userId="ee0b742a-4064-4989-bee9-c0d8d1f8b414" providerId="ADAL" clId="{275079B5-31BD-4F44-BFBA-7E08D7A7616A}" dt="2020-05-11T19:30:13.608" v="1648" actId="14100"/>
          <ac:cxnSpMkLst>
            <pc:docMk/>
            <pc:sldMk cId="3196679747" sldId="306"/>
            <ac:cxnSpMk id="15" creationId="{087F2BDC-BCF9-4DF0-9340-1A44E123F27C}"/>
          </ac:cxnSpMkLst>
        </pc:cxnChg>
        <pc:cxnChg chg="add mod">
          <ac:chgData name="Burgos, Rolando" userId="ee0b742a-4064-4989-bee9-c0d8d1f8b414" providerId="ADAL" clId="{275079B5-31BD-4F44-BFBA-7E08D7A7616A}" dt="2020-05-11T19:31:19.780" v="1673" actId="14100"/>
          <ac:cxnSpMkLst>
            <pc:docMk/>
            <pc:sldMk cId="3196679747" sldId="306"/>
            <ac:cxnSpMk id="23" creationId="{33C8FB6C-E845-413E-90A5-3CA24ED4F7D7}"/>
          </ac:cxnSpMkLst>
        </pc:cxnChg>
      </pc:sldChg>
    </pc:docChg>
  </pc:docChgLst>
  <pc:docChgLst>
    <pc:chgData name="Burgos, Rolando" userId="ee0b742a-4064-4989-bee9-c0d8d1f8b414" providerId="ADAL" clId="{A915F811-37CE-433D-AFE7-2AE79C34B0F2}"/>
    <pc:docChg chg="addSld modSld sldOrd">
      <pc:chgData name="Burgos, Rolando" userId="ee0b742a-4064-4989-bee9-c0d8d1f8b414" providerId="ADAL" clId="{A915F811-37CE-433D-AFE7-2AE79C34B0F2}" dt="2019-05-17T23:37:21.343" v="34" actId="20577"/>
      <pc:docMkLst>
        <pc:docMk/>
      </pc:docMkLst>
      <pc:sldChg chg="modSp">
        <pc:chgData name="Burgos, Rolando" userId="ee0b742a-4064-4989-bee9-c0d8d1f8b414" providerId="ADAL" clId="{A915F811-37CE-433D-AFE7-2AE79C34B0F2}" dt="2019-05-17T23:35:12.119" v="31" actId="27636"/>
        <pc:sldMkLst>
          <pc:docMk/>
          <pc:sldMk cId="0" sldId="273"/>
        </pc:sldMkLst>
        <pc:spChg chg="mod">
          <ac:chgData name="Burgos, Rolando" userId="ee0b742a-4064-4989-bee9-c0d8d1f8b414" providerId="ADAL" clId="{A915F811-37CE-433D-AFE7-2AE79C34B0F2}" dt="2019-05-17T23:35:12.119" v="31" actId="27636"/>
          <ac:spMkLst>
            <pc:docMk/>
            <pc:sldMk cId="0" sldId="273"/>
            <ac:spMk id="22530" creationId="{00000000-0000-0000-0000-000000000000}"/>
          </ac:spMkLst>
        </pc:spChg>
      </pc:sldChg>
      <pc:sldChg chg="modSp">
        <pc:chgData name="Burgos, Rolando" userId="ee0b742a-4064-4989-bee9-c0d8d1f8b414" providerId="ADAL" clId="{A915F811-37CE-433D-AFE7-2AE79C34B0F2}" dt="2019-05-17T23:34:13.002" v="3" actId="14100"/>
        <pc:sldMkLst>
          <pc:docMk/>
          <pc:sldMk cId="0" sldId="280"/>
        </pc:sldMkLst>
        <pc:spChg chg="mod">
          <ac:chgData name="Burgos, Rolando" userId="ee0b742a-4064-4989-bee9-c0d8d1f8b414" providerId="ADAL" clId="{A915F811-37CE-433D-AFE7-2AE79C34B0F2}" dt="2019-05-17T23:34:13.002" v="3" actId="14100"/>
          <ac:spMkLst>
            <pc:docMk/>
            <pc:sldMk cId="0" sldId="280"/>
            <ac:spMk id="40963" creationId="{00000000-0000-0000-0000-000000000000}"/>
          </ac:spMkLst>
        </pc:spChg>
      </pc:sldChg>
      <pc:sldChg chg="modSp">
        <pc:chgData name="Burgos, Rolando" userId="ee0b742a-4064-4989-bee9-c0d8d1f8b414" providerId="ADAL" clId="{A915F811-37CE-433D-AFE7-2AE79C34B0F2}" dt="2019-05-17T23:34:30.809" v="7" actId="27636"/>
        <pc:sldMkLst>
          <pc:docMk/>
          <pc:sldMk cId="0" sldId="282"/>
        </pc:sldMkLst>
        <pc:spChg chg="mod">
          <ac:chgData name="Burgos, Rolando" userId="ee0b742a-4064-4989-bee9-c0d8d1f8b414" providerId="ADAL" clId="{A915F811-37CE-433D-AFE7-2AE79C34B0F2}" dt="2019-05-17T23:34:30.809" v="7" actId="27636"/>
          <ac:spMkLst>
            <pc:docMk/>
            <pc:sldMk cId="0" sldId="282"/>
            <ac:spMk id="12290" creationId="{00000000-0000-0000-0000-000000000000}"/>
          </ac:spMkLst>
        </pc:spChg>
      </pc:sldChg>
      <pc:sldChg chg="modSp">
        <pc:chgData name="Burgos, Rolando" userId="ee0b742a-4064-4989-bee9-c0d8d1f8b414" providerId="ADAL" clId="{A915F811-37CE-433D-AFE7-2AE79C34B0F2}" dt="2019-05-17T23:34:52.674" v="19" actId="27636"/>
        <pc:sldMkLst>
          <pc:docMk/>
          <pc:sldMk cId="0" sldId="283"/>
        </pc:sldMkLst>
        <pc:spChg chg="mod">
          <ac:chgData name="Burgos, Rolando" userId="ee0b742a-4064-4989-bee9-c0d8d1f8b414" providerId="ADAL" clId="{A915F811-37CE-433D-AFE7-2AE79C34B0F2}" dt="2019-05-17T23:34:52.674" v="19" actId="27636"/>
          <ac:spMkLst>
            <pc:docMk/>
            <pc:sldMk cId="0" sldId="283"/>
            <ac:spMk id="14339" creationId="{00000000-0000-0000-0000-000000000000}"/>
          </ac:spMkLst>
        </pc:spChg>
      </pc:sldChg>
      <pc:sldChg chg="modSp">
        <pc:chgData name="Burgos, Rolando" userId="ee0b742a-4064-4989-bee9-c0d8d1f8b414" providerId="ADAL" clId="{A915F811-37CE-433D-AFE7-2AE79C34B0F2}" dt="2019-05-17T23:34:59.664" v="23" actId="27636"/>
        <pc:sldMkLst>
          <pc:docMk/>
          <pc:sldMk cId="0" sldId="285"/>
        </pc:sldMkLst>
        <pc:spChg chg="mod">
          <ac:chgData name="Burgos, Rolando" userId="ee0b742a-4064-4989-bee9-c0d8d1f8b414" providerId="ADAL" clId="{A915F811-37CE-433D-AFE7-2AE79C34B0F2}" dt="2019-05-17T23:34:59.664" v="23" actId="27636"/>
          <ac:spMkLst>
            <pc:docMk/>
            <pc:sldMk cId="0" sldId="285"/>
            <ac:spMk id="20483" creationId="{00000000-0000-0000-0000-000000000000}"/>
          </ac:spMkLst>
        </pc:spChg>
      </pc:sldChg>
      <pc:sldChg chg="modSp">
        <pc:chgData name="Burgos, Rolando" userId="ee0b742a-4064-4989-bee9-c0d8d1f8b414" providerId="ADAL" clId="{A915F811-37CE-433D-AFE7-2AE79C34B0F2}" dt="2019-05-17T23:35:05.775" v="27" actId="27636"/>
        <pc:sldMkLst>
          <pc:docMk/>
          <pc:sldMk cId="0" sldId="287"/>
        </pc:sldMkLst>
        <pc:spChg chg="mod">
          <ac:chgData name="Burgos, Rolando" userId="ee0b742a-4064-4989-bee9-c0d8d1f8b414" providerId="ADAL" clId="{A915F811-37CE-433D-AFE7-2AE79C34B0F2}" dt="2019-05-17T23:35:05.775" v="27" actId="27636"/>
          <ac:spMkLst>
            <pc:docMk/>
            <pc:sldMk cId="0" sldId="287"/>
            <ac:spMk id="15363" creationId="{00000000-0000-0000-0000-000000000000}"/>
          </ac:spMkLst>
        </pc:spChg>
      </pc:sldChg>
      <pc:sldChg chg="modSp">
        <pc:chgData name="Burgos, Rolando" userId="ee0b742a-4064-4989-bee9-c0d8d1f8b414" providerId="ADAL" clId="{A915F811-37CE-433D-AFE7-2AE79C34B0F2}" dt="2019-05-17T23:34:39.172" v="11" actId="27636"/>
        <pc:sldMkLst>
          <pc:docMk/>
          <pc:sldMk cId="2669552857" sldId="302"/>
        </pc:sldMkLst>
        <pc:spChg chg="mod">
          <ac:chgData name="Burgos, Rolando" userId="ee0b742a-4064-4989-bee9-c0d8d1f8b414" providerId="ADAL" clId="{A915F811-37CE-433D-AFE7-2AE79C34B0F2}" dt="2019-05-17T23:34:39.172" v="11" actId="27636"/>
          <ac:spMkLst>
            <pc:docMk/>
            <pc:sldMk cId="2669552857" sldId="302"/>
            <ac:spMk id="14339" creationId="{00000000-0000-0000-0000-000000000000}"/>
          </ac:spMkLst>
        </pc:spChg>
      </pc:sldChg>
      <pc:sldChg chg="modSp">
        <pc:chgData name="Burgos, Rolando" userId="ee0b742a-4064-4989-bee9-c0d8d1f8b414" providerId="ADAL" clId="{A915F811-37CE-433D-AFE7-2AE79C34B0F2}" dt="2019-05-17T23:34:45.579" v="15" actId="27636"/>
        <pc:sldMkLst>
          <pc:docMk/>
          <pc:sldMk cId="352376669" sldId="303"/>
        </pc:sldMkLst>
        <pc:spChg chg="mod">
          <ac:chgData name="Burgos, Rolando" userId="ee0b742a-4064-4989-bee9-c0d8d1f8b414" providerId="ADAL" clId="{A915F811-37CE-433D-AFE7-2AE79C34B0F2}" dt="2019-05-17T23:34:45.579" v="15" actId="27636"/>
          <ac:spMkLst>
            <pc:docMk/>
            <pc:sldMk cId="352376669" sldId="303"/>
            <ac:spMk id="14339" creationId="{00000000-0000-0000-0000-000000000000}"/>
          </ac:spMkLst>
        </pc:spChg>
      </pc:sldChg>
      <pc:sldChg chg="modSp add ord">
        <pc:chgData name="Burgos, Rolando" userId="ee0b742a-4064-4989-bee9-c0d8d1f8b414" providerId="ADAL" clId="{A915F811-37CE-433D-AFE7-2AE79C34B0F2}" dt="2019-05-17T23:37:21.343" v="34" actId="20577"/>
        <pc:sldMkLst>
          <pc:docMk/>
          <pc:sldMk cId="2353840267" sldId="304"/>
        </pc:sldMkLst>
        <pc:spChg chg="mod">
          <ac:chgData name="Burgos, Rolando" userId="ee0b742a-4064-4989-bee9-c0d8d1f8b414" providerId="ADAL" clId="{A915F811-37CE-433D-AFE7-2AE79C34B0F2}" dt="2019-05-17T23:37:21.343" v="34" actId="20577"/>
          <ac:spMkLst>
            <pc:docMk/>
            <pc:sldMk cId="2353840267" sldId="304"/>
            <ac:spMk id="7170"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2390" cy="465773"/>
          </a:xfrm>
          <a:prstGeom prst="rect">
            <a:avLst/>
          </a:prstGeom>
        </p:spPr>
        <p:txBody>
          <a:bodyPr vert="horz" lIns="93316" tIns="46658" rIns="93316" bIns="46658"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9120" y="0"/>
            <a:ext cx="3042390" cy="465773"/>
          </a:xfrm>
          <a:prstGeom prst="rect">
            <a:avLst/>
          </a:prstGeom>
        </p:spPr>
        <p:txBody>
          <a:bodyPr vert="horz" lIns="93316" tIns="46658" rIns="93316" bIns="46658" rtlCol="0"/>
          <a:lstStyle>
            <a:lvl1pPr algn="r" eaLnBrk="1" hangingPunct="1">
              <a:defRPr sz="1200">
                <a:latin typeface="Arial" charset="0"/>
                <a:cs typeface="Arial" charset="0"/>
              </a:defRPr>
            </a:lvl1pPr>
          </a:lstStyle>
          <a:p>
            <a:pPr>
              <a:defRPr/>
            </a:pPr>
            <a:fld id="{216A7D07-8472-46FC-BC58-C12AB2C194EB}" type="datetimeFigureOut">
              <a:rPr lang="en-US"/>
              <a:pPr>
                <a:defRPr/>
              </a:pPr>
              <a:t>5/12/2020</a:t>
            </a:fld>
            <a:endParaRPr lang="en-US" dirty="0"/>
          </a:p>
        </p:txBody>
      </p:sp>
      <p:sp>
        <p:nvSpPr>
          <p:cNvPr id="4" name="Footer Placeholder 3"/>
          <p:cNvSpPr>
            <a:spLocks noGrp="1"/>
          </p:cNvSpPr>
          <p:nvPr>
            <p:ph type="ftr" sz="quarter" idx="2"/>
          </p:nvPr>
        </p:nvSpPr>
        <p:spPr>
          <a:xfrm>
            <a:off x="0" y="8841738"/>
            <a:ext cx="3042390" cy="465773"/>
          </a:xfrm>
          <a:prstGeom prst="rect">
            <a:avLst/>
          </a:prstGeom>
        </p:spPr>
        <p:txBody>
          <a:bodyPr vert="horz" lIns="93316" tIns="46658" rIns="93316" bIns="46658"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9120" y="8841738"/>
            <a:ext cx="3042390" cy="465773"/>
          </a:xfrm>
          <a:prstGeom prst="rect">
            <a:avLst/>
          </a:prstGeom>
        </p:spPr>
        <p:txBody>
          <a:bodyPr vert="horz" wrap="square" lIns="93316" tIns="46658" rIns="93316" bIns="46658" numCol="1" anchor="b" anchorCtr="0" compatLnSpc="1">
            <a:prstTxWarp prst="textNoShape">
              <a:avLst/>
            </a:prstTxWarp>
          </a:bodyPr>
          <a:lstStyle>
            <a:lvl1pPr algn="r" eaLnBrk="1" hangingPunct="1">
              <a:defRPr sz="1200"/>
            </a:lvl1pPr>
          </a:lstStyle>
          <a:p>
            <a:pPr>
              <a:defRPr/>
            </a:pPr>
            <a:fld id="{91E4D707-A4EF-4A4B-9B2A-DDA58D786277}" type="slidenum">
              <a:rPr lang="en-US" altLang="en-US"/>
              <a:pPr>
                <a:defRPr/>
              </a:pPr>
              <a:t>‹#›</a:t>
            </a:fld>
            <a:endParaRPr lang="en-US" altLang="en-US" dirty="0"/>
          </a:p>
        </p:txBody>
      </p:sp>
    </p:spTree>
    <p:extLst>
      <p:ext uri="{BB962C8B-B14F-4D97-AF65-F5344CB8AC3E}">
        <p14:creationId xmlns:p14="http://schemas.microsoft.com/office/powerpoint/2010/main" val="572655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2390" cy="465773"/>
          </a:xfrm>
          <a:prstGeom prst="rect">
            <a:avLst/>
          </a:prstGeom>
        </p:spPr>
        <p:txBody>
          <a:bodyPr vert="horz" lIns="93316" tIns="46658" rIns="93316" bIns="46658"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9120" y="0"/>
            <a:ext cx="3042390" cy="465773"/>
          </a:xfrm>
          <a:prstGeom prst="rect">
            <a:avLst/>
          </a:prstGeom>
        </p:spPr>
        <p:txBody>
          <a:bodyPr vert="horz" lIns="93316" tIns="46658" rIns="93316" bIns="46658" rtlCol="0"/>
          <a:lstStyle>
            <a:lvl1pPr algn="r" eaLnBrk="1" fontAlgn="auto" hangingPunct="1">
              <a:spcBef>
                <a:spcPts val="0"/>
              </a:spcBef>
              <a:spcAft>
                <a:spcPts val="0"/>
              </a:spcAft>
              <a:defRPr sz="1200">
                <a:latin typeface="+mn-lt"/>
                <a:cs typeface="+mn-cs"/>
              </a:defRPr>
            </a:lvl1pPr>
          </a:lstStyle>
          <a:p>
            <a:pPr>
              <a:defRPr/>
            </a:pPr>
            <a:fld id="{BDACF62B-1367-462A-B0B2-C4B820C9C093}" type="datetimeFigureOut">
              <a:rPr lang="en-US"/>
              <a:pPr>
                <a:defRPr/>
              </a:pPr>
              <a:t>5/12/2020</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6" tIns="46658" rIns="93316" bIns="46658" rtlCol="0" anchor="ctr"/>
          <a:lstStyle/>
          <a:p>
            <a:pPr lvl="0"/>
            <a:endParaRPr lang="en-US" noProof="0" dirty="0"/>
          </a:p>
        </p:txBody>
      </p:sp>
      <p:sp>
        <p:nvSpPr>
          <p:cNvPr id="5" name="Notes Placeholder 4"/>
          <p:cNvSpPr>
            <a:spLocks noGrp="1"/>
          </p:cNvSpPr>
          <p:nvPr>
            <p:ph type="body" sz="quarter" idx="3"/>
          </p:nvPr>
        </p:nvSpPr>
        <p:spPr>
          <a:xfrm>
            <a:off x="702946" y="4422459"/>
            <a:ext cx="5617208" cy="4188778"/>
          </a:xfrm>
          <a:prstGeom prst="rect">
            <a:avLst/>
          </a:prstGeom>
        </p:spPr>
        <p:txBody>
          <a:bodyPr vert="horz" lIns="93316" tIns="46658" rIns="93316" bIns="4665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1738"/>
            <a:ext cx="3042390" cy="465773"/>
          </a:xfrm>
          <a:prstGeom prst="rect">
            <a:avLst/>
          </a:prstGeom>
        </p:spPr>
        <p:txBody>
          <a:bodyPr vert="horz" lIns="93316" tIns="46658" rIns="93316" bIns="46658"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9120" y="8841738"/>
            <a:ext cx="3042390" cy="465773"/>
          </a:xfrm>
          <a:prstGeom prst="rect">
            <a:avLst/>
          </a:prstGeom>
        </p:spPr>
        <p:txBody>
          <a:bodyPr vert="horz" wrap="square" lIns="93316" tIns="46658" rIns="93316" bIns="4665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6580CD6-F454-43A1-A27E-2DE49F2159ED}" type="slidenum">
              <a:rPr lang="en-US" altLang="en-US"/>
              <a:pPr>
                <a:defRPr/>
              </a:pPr>
              <a:t>‹#›</a:t>
            </a:fld>
            <a:endParaRPr lang="en-US" altLang="en-US" dirty="0"/>
          </a:p>
        </p:txBody>
      </p:sp>
    </p:spTree>
    <p:extLst>
      <p:ext uri="{BB962C8B-B14F-4D97-AF65-F5344CB8AC3E}">
        <p14:creationId xmlns:p14="http://schemas.microsoft.com/office/powerpoint/2010/main" val="26179152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6961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580CD6-F454-43A1-A27E-2DE49F2159ED}" type="slidenum">
              <a:rPr lang="en-US" altLang="en-US" smtClean="0"/>
              <a:pPr>
                <a:defRPr/>
              </a:pPr>
              <a:t>7</a:t>
            </a:fld>
            <a:endParaRPr lang="en-US" altLang="en-US" dirty="0"/>
          </a:p>
        </p:txBody>
      </p:sp>
    </p:spTree>
    <p:extLst>
      <p:ext uri="{BB962C8B-B14F-4D97-AF65-F5344CB8AC3E}">
        <p14:creationId xmlns:p14="http://schemas.microsoft.com/office/powerpoint/2010/main" val="1673412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580CD6-F454-43A1-A27E-2DE49F2159ED}" type="slidenum">
              <a:rPr lang="en-US" altLang="en-US" smtClean="0"/>
              <a:pPr>
                <a:defRPr/>
              </a:pPr>
              <a:t>8</a:t>
            </a:fld>
            <a:endParaRPr lang="en-US" altLang="en-US" dirty="0"/>
          </a:p>
        </p:txBody>
      </p:sp>
    </p:spTree>
    <p:extLst>
      <p:ext uri="{BB962C8B-B14F-4D97-AF65-F5344CB8AC3E}">
        <p14:creationId xmlns:p14="http://schemas.microsoft.com/office/powerpoint/2010/main" val="353910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152400" y="32766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5" name="Date Placeholder 29"/>
          <p:cNvSpPr>
            <a:spLocks noGrp="1"/>
          </p:cNvSpPr>
          <p:nvPr>
            <p:ph type="dt" sz="half" idx="10"/>
          </p:nvPr>
        </p:nvSpPr>
        <p:spPr/>
        <p:txBody>
          <a:bodyPr/>
          <a:lstStyle>
            <a:lvl1pPr>
              <a:defRPr/>
            </a:lvl1pPr>
          </a:lstStyle>
          <a:p>
            <a:pPr>
              <a:defRPr/>
            </a:pPr>
            <a:endParaRPr lang="en-US" dirty="0"/>
          </a:p>
        </p:txBody>
      </p:sp>
      <p:sp>
        <p:nvSpPr>
          <p:cNvPr id="6" name="Footer Placeholder 18"/>
          <p:cNvSpPr>
            <a:spLocks noGrp="1"/>
          </p:cNvSpPr>
          <p:nvPr>
            <p:ph type="ftr" sz="quarter" idx="11"/>
          </p:nvPr>
        </p:nvSpPr>
        <p:spPr/>
        <p:txBody>
          <a:bodyPr/>
          <a:lstStyle>
            <a:lvl1pPr>
              <a:defRPr/>
            </a:lvl1pPr>
          </a:lstStyle>
          <a:p>
            <a:pPr>
              <a:defRPr/>
            </a:pPr>
            <a:endParaRPr lang="en-US"/>
          </a:p>
        </p:txBody>
      </p:sp>
      <p:sp>
        <p:nvSpPr>
          <p:cNvPr id="7" name="Slide Number Placeholder 26"/>
          <p:cNvSpPr>
            <a:spLocks noGrp="1"/>
          </p:cNvSpPr>
          <p:nvPr>
            <p:ph type="sldNum" sz="quarter" idx="12"/>
          </p:nvPr>
        </p:nvSpPr>
        <p:spPr/>
        <p:txBody>
          <a:bodyPr/>
          <a:lstStyle>
            <a:lvl1pPr>
              <a:defRPr/>
            </a:lvl1pPr>
          </a:lstStyle>
          <a:p>
            <a:pPr>
              <a:defRPr/>
            </a:pPr>
            <a:fld id="{4986AFDA-C767-4A0C-A867-D057A752C1BB}" type="slidenum">
              <a:rPr lang="en-US" altLang="en-US"/>
              <a:pPr>
                <a:defRPr/>
              </a:pPr>
              <a:t>‹#›</a:t>
            </a:fld>
            <a:endParaRPr lang="en-US" altLang="en-US" dirty="0"/>
          </a:p>
        </p:txBody>
      </p:sp>
    </p:spTree>
    <p:extLst>
      <p:ext uri="{BB962C8B-B14F-4D97-AF65-F5344CB8AC3E}">
        <p14:creationId xmlns:p14="http://schemas.microsoft.com/office/powerpoint/2010/main" val="2795317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lvl1pPr>
              <a:defRPr sz="4500" baseline="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2F5A7CB-5B1C-46F0-83DA-11D4178FB418}" type="slidenum">
              <a:rPr lang="en-US" altLang="en-US"/>
              <a:pPr>
                <a:defRPr/>
              </a:pPr>
              <a:t>‹#›</a:t>
            </a:fld>
            <a:endParaRPr lang="en-US" altLang="en-US" dirty="0"/>
          </a:p>
        </p:txBody>
      </p:sp>
    </p:spTree>
    <p:extLst>
      <p:ext uri="{BB962C8B-B14F-4D97-AF65-F5344CB8AC3E}">
        <p14:creationId xmlns:p14="http://schemas.microsoft.com/office/powerpoint/2010/main" val="114992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1E5DEAD-5BF0-427F-B1D5-13852BF69462}" type="slidenum">
              <a:rPr lang="en-US" altLang="en-US"/>
              <a:pPr>
                <a:defRPr/>
              </a:pPr>
              <a:t>‹#›</a:t>
            </a:fld>
            <a:endParaRPr lang="en-US" altLang="en-US" dirty="0"/>
          </a:p>
        </p:txBody>
      </p:sp>
    </p:spTree>
    <p:extLst>
      <p:ext uri="{BB962C8B-B14F-4D97-AF65-F5344CB8AC3E}">
        <p14:creationId xmlns:p14="http://schemas.microsoft.com/office/powerpoint/2010/main" val="16949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10" name="Freeform 5"/>
          <p:cNvSpPr>
            <a:spLocks/>
          </p:cNvSpPr>
          <p:nvPr userDrawn="1"/>
        </p:nvSpPr>
        <p:spPr bwMode="auto">
          <a:xfrm>
            <a:off x="5679806" y="2"/>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12" name="Freeform 6"/>
          <p:cNvSpPr>
            <a:spLocks/>
          </p:cNvSpPr>
          <p:nvPr userDrawn="1"/>
        </p:nvSpPr>
        <p:spPr bwMode="auto">
          <a:xfrm>
            <a:off x="5377265" y="2"/>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pic>
        <p:nvPicPr>
          <p:cNvPr id="20" name="Picture 19"/>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8" name="AutoShape 3"/>
          <p:cNvSpPr>
            <a:spLocks noChangeAspect="1" noChangeArrowheads="1" noTextEdit="1"/>
          </p:cNvSpPr>
          <p:nvPr userDrawn="1"/>
        </p:nvSpPr>
        <p:spPr bwMode="auto">
          <a:xfrm rot="16200000">
            <a:off x="3800344" y="1503009"/>
            <a:ext cx="6858003" cy="3809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2" name="Title 1"/>
          <p:cNvSpPr>
            <a:spLocks noGrp="1"/>
          </p:cNvSpPr>
          <p:nvPr userDrawn="1">
            <p:ph type="ctrTitle"/>
          </p:nvPr>
        </p:nvSpPr>
        <p:spPr>
          <a:xfrm>
            <a:off x="201168" y="235946"/>
            <a:ext cx="4160172" cy="877163"/>
          </a:xfrm>
        </p:spPr>
        <p:txBody>
          <a:bodyPr/>
          <a:lstStyle>
            <a:lvl1pPr algn="l">
              <a:defRPr sz="3000">
                <a:solidFill>
                  <a:schemeClr val="tx2"/>
                </a:solidFill>
              </a:defRPr>
            </a:lvl1pPr>
          </a:lstStyle>
          <a:p>
            <a:r>
              <a:rPr lang="en-US" dirty="0"/>
              <a:t>Click to edit Master title style</a:t>
            </a:r>
          </a:p>
        </p:txBody>
      </p:sp>
      <p:sp>
        <p:nvSpPr>
          <p:cNvPr id="3" name="Subtitle 2"/>
          <p:cNvSpPr>
            <a:spLocks noGrp="1"/>
          </p:cNvSpPr>
          <p:nvPr userDrawn="1">
            <p:ph type="subTitle" idx="1"/>
          </p:nvPr>
        </p:nvSpPr>
        <p:spPr>
          <a:xfrm>
            <a:off x="201170" y="1761403"/>
            <a:ext cx="3255297" cy="757131"/>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9" name="TextBox 18"/>
          <p:cNvSpPr txBox="1"/>
          <p:nvPr userDrawn="1"/>
        </p:nvSpPr>
        <p:spPr>
          <a:xfrm>
            <a:off x="211136" y="6313044"/>
            <a:ext cx="2114681" cy="400110"/>
          </a:xfrm>
          <a:prstGeom prst="rect">
            <a:avLst/>
          </a:prstGeom>
          <a:noFill/>
        </p:spPr>
        <p:txBody>
          <a:bodyPr wrap="none" rtlCol="0">
            <a:spAutoFit/>
          </a:bodyPr>
          <a:lstStyle/>
          <a:p>
            <a:pPr defTabSz="914400" eaLnBrk="1" hangingPunct="1"/>
            <a:r>
              <a:rPr lang="en-US" sz="1000" dirty="0">
                <a:solidFill>
                  <a:srgbClr val="1E7640"/>
                </a:solidFill>
                <a:latin typeface="Arial" charset="0"/>
                <a:cs typeface="Arial" charset="0"/>
              </a:rPr>
              <a:t>ORNL is managed by UT-Battelle </a:t>
            </a:r>
            <a:br>
              <a:rPr lang="en-US" sz="1000" dirty="0">
                <a:solidFill>
                  <a:srgbClr val="1E7640"/>
                </a:solidFill>
                <a:latin typeface="Arial" charset="0"/>
                <a:cs typeface="Arial" charset="0"/>
              </a:rPr>
            </a:br>
            <a:r>
              <a:rPr lang="en-US" sz="1000" dirty="0">
                <a:solidFill>
                  <a:srgbClr val="1E7640"/>
                </a:solidFill>
                <a:latin typeface="Arial" charset="0"/>
                <a:cs typeface="Arial" charset="0"/>
              </a:rPr>
              <a:t>for the US Department of Energy</a:t>
            </a:r>
          </a:p>
        </p:txBody>
      </p:sp>
      <p:pic>
        <p:nvPicPr>
          <p:cNvPr id="4" name="Picture 3"/>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6"/>
            <a:ext cx="2953546" cy="6192917"/>
          </a:xfrm>
          <a:prstGeom prst="rect">
            <a:avLst/>
          </a:prstGeom>
        </p:spPr>
      </p:pic>
      <p:pic>
        <p:nvPicPr>
          <p:cNvPr id="24" name="Picture 23"/>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pic>
        <p:nvPicPr>
          <p:cNvPr id="15" name="Picture 14" descr="Big circle.png"/>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4898674" y="1081263"/>
            <a:ext cx="2451100" cy="2381251"/>
          </a:xfrm>
          <a:prstGeom prst="rect">
            <a:avLst/>
          </a:prstGeom>
        </p:spPr>
      </p:pic>
      <p:pic>
        <p:nvPicPr>
          <p:cNvPr id="14" name="Picture 13" descr="medium circle .pn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467475" y="1659820"/>
            <a:ext cx="2305050" cy="2127251"/>
          </a:xfrm>
          <a:prstGeom prst="rect">
            <a:avLst/>
          </a:prstGeom>
        </p:spPr>
      </p:pic>
      <p:pic>
        <p:nvPicPr>
          <p:cNvPr id="16" name="Picture 15" descr="small circle.pn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595056" y="2753429"/>
            <a:ext cx="2159000" cy="2254251"/>
          </a:xfrm>
          <a:prstGeom prst="rect">
            <a:avLst/>
          </a:prstGeom>
        </p:spPr>
      </p:pic>
    </p:spTree>
    <p:extLst>
      <p:ext uri="{BB962C8B-B14F-4D97-AF65-F5344CB8AC3E}">
        <p14:creationId xmlns:p14="http://schemas.microsoft.com/office/powerpoint/2010/main" val="253952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3"/>
            <a:ext cx="8636290" cy="484748"/>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688" indent="-22224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7196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3"/>
            <a:ext cx="862867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5" y="1402418"/>
            <a:ext cx="4192528" cy="821191"/>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1"/>
          </a:xfrm>
        </p:spPr>
        <p:txBody>
          <a:bodyPr/>
          <a:lstStyle>
            <a:lvl1pPr>
              <a:defRPr sz="2400"/>
            </a:lvl1pPr>
            <a:lvl2pPr>
              <a:defRPr sz="2000"/>
            </a:lvl2pPr>
            <a:lvl3pPr>
              <a:defRPr sz="1800"/>
            </a:lvl3pPr>
            <a:lvl4pPr>
              <a:defRPr sz="1600"/>
            </a:lvl4pPr>
            <a:lvl5pPr marL="1482688" indent="-222245">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4" y="1402418"/>
            <a:ext cx="4194175" cy="821191"/>
          </a:xfrm>
        </p:spPr>
        <p:txBody>
          <a:bodyPr anchor="b"/>
          <a:lstStyle>
            <a:lvl1pPr marL="0" indent="0">
              <a:buNone/>
              <a:defRPr sz="24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4" y="2227999"/>
            <a:ext cx="4194175" cy="3674611"/>
          </a:xfrm>
        </p:spPr>
        <p:txBody>
          <a:bodyPr/>
          <a:lstStyle>
            <a:lvl1pPr>
              <a:defRPr sz="2400"/>
            </a:lvl1pPr>
            <a:lvl2pPr>
              <a:defRPr sz="2000"/>
            </a:lvl2pPr>
            <a:lvl3pPr>
              <a:defRPr sz="1800"/>
            </a:lvl3pPr>
            <a:lvl4pPr>
              <a:defRPr sz="1600"/>
            </a:lvl4pPr>
            <a:lvl5pPr marL="1482688" indent="-222245">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7904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7" name="Freeform 13"/>
          <p:cNvSpPr>
            <a:spLocks/>
          </p:cNvSpPr>
          <p:nvPr userDrawn="1"/>
        </p:nvSpPr>
        <p:spPr bwMode="auto">
          <a:xfrm>
            <a:off x="5377265"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
        <p:nvSpPr>
          <p:cNvPr id="2" name="Title 1"/>
          <p:cNvSpPr>
            <a:spLocks noGrp="1"/>
          </p:cNvSpPr>
          <p:nvPr>
            <p:ph type="title"/>
          </p:nvPr>
        </p:nvSpPr>
        <p:spPr>
          <a:xfrm>
            <a:off x="201168" y="237744"/>
            <a:ext cx="3911890" cy="907941"/>
          </a:xfrm>
        </p:spPr>
        <p:txBody>
          <a:bodyPr/>
          <a:lstStyle/>
          <a:p>
            <a:r>
              <a:rPr lang="en-US" dirty="0"/>
              <a:t>Click to edit Master 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l="53628" r="14333" b="9696"/>
          <a:stretch/>
        </p:blipFill>
        <p:spPr>
          <a:xfrm>
            <a:off x="6214534" y="66"/>
            <a:ext cx="2929466" cy="6192917"/>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spTree>
    <p:extLst>
      <p:ext uri="{BB962C8B-B14F-4D97-AF65-F5344CB8AC3E}">
        <p14:creationId xmlns:p14="http://schemas.microsoft.com/office/powerpoint/2010/main" val="2938964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60" y="244004"/>
            <a:ext cx="8628678" cy="484748"/>
          </a:xfrm>
        </p:spPr>
        <p:txBody>
          <a:bodyPr/>
          <a:lstStyle/>
          <a:p>
            <a:r>
              <a:rPr lang="en-US" dirty="0"/>
              <a:t>Click to edit Master title style</a:t>
            </a:r>
          </a:p>
        </p:txBody>
      </p:sp>
    </p:spTree>
    <p:extLst>
      <p:ext uri="{BB962C8B-B14F-4D97-AF65-F5344CB8AC3E}">
        <p14:creationId xmlns:p14="http://schemas.microsoft.com/office/powerpoint/2010/main" val="3508936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04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1" hangingPunct="1">
              <a:defRPr/>
            </a:pPr>
            <a:endParaRPr lang="en-US">
              <a:solidFill>
                <a:prstClr val="black"/>
              </a:solidFill>
              <a:latin typeface="Arial" charset="0"/>
              <a:cs typeface="Arial" charset="0"/>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914400" eaLnBrk="1" hangingPunct="1">
              <a:defRPr/>
            </a:pPr>
            <a:endParaRPr lang="en-US">
              <a:solidFill>
                <a:prstClr val="black"/>
              </a:solidFill>
              <a:latin typeface="Arial" charset="0"/>
              <a:cs typeface="Arial" charset="0"/>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1" hangingPunct="1">
              <a:defRPr/>
            </a:pPr>
            <a:fld id="{8DAF7110-3A19-4937-ACD5-6C167853B1AA}" type="slidenum">
              <a:rPr lang="en-US" altLang="en-US">
                <a:solidFill>
                  <a:prstClr val="black"/>
                </a:solidFill>
                <a:latin typeface="Arial" charset="0"/>
                <a:cs typeface="Arial" charset="0"/>
              </a:rPr>
              <a:pPr defTabSz="914400" eaLnBrk="1" hangingPunct="1">
                <a:defRPr/>
              </a:pPr>
              <a:t>‹#›</a:t>
            </a:fld>
            <a:endParaRPr lang="en-US" altLang="en-US">
              <a:solidFill>
                <a:prstClr val="black"/>
              </a:solidFill>
              <a:latin typeface="Arial" charset="0"/>
              <a:cs typeface="Arial" charset="0"/>
            </a:endParaRPr>
          </a:p>
        </p:txBody>
      </p:sp>
    </p:spTree>
    <p:extLst>
      <p:ext uri="{BB962C8B-B14F-4D97-AF65-F5344CB8AC3E}">
        <p14:creationId xmlns:p14="http://schemas.microsoft.com/office/powerpoint/2010/main" val="321916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457200"/>
            <a:ext cx="8229600" cy="1143000"/>
          </a:xfrm>
        </p:spPr>
        <p:txBody>
          <a:bodyPr>
            <a:normAutofit/>
          </a:bodyPr>
          <a:lstStyle>
            <a:lvl1pPr>
              <a:defRPr sz="4500" baseline="0"/>
            </a:lvl1pPr>
          </a:lstStyle>
          <a:p>
            <a:r>
              <a:rPr lang="en-US" dirty="0"/>
              <a:t>Click to edit Master title style</a:t>
            </a:r>
          </a:p>
        </p:txBody>
      </p:sp>
      <p:sp>
        <p:nvSpPr>
          <p:cNvPr id="3" name="Content Placeholder 2"/>
          <p:cNvSpPr>
            <a:spLocks noGrp="1"/>
          </p:cNvSpPr>
          <p:nvPr>
            <p:ph idx="1"/>
          </p:nvPr>
        </p:nvSpPr>
        <p:spPr/>
        <p:txBody>
          <a:bodyPr/>
          <a:lstStyle>
            <a:lvl1pPr>
              <a:buClr>
                <a:schemeClr val="tx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157A59B2-37DF-4CEB-8524-92F032B0810B}" type="slidenum">
              <a:rPr lang="en-US" altLang="en-US"/>
              <a:pPr>
                <a:defRPr/>
              </a:pPr>
              <a:t>‹#›</a:t>
            </a:fld>
            <a:endParaRPr lang="en-US" altLang="en-US" dirty="0"/>
          </a:p>
        </p:txBody>
      </p:sp>
    </p:spTree>
    <p:extLst>
      <p:ext uri="{BB962C8B-B14F-4D97-AF65-F5344CB8AC3E}">
        <p14:creationId xmlns:p14="http://schemas.microsoft.com/office/powerpoint/2010/main" val="4234802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B953A6-6A82-4A56-B223-EBA5E95486C1}" type="slidenum">
              <a:rPr lang="en-US" altLang="en-US"/>
              <a:pPr>
                <a:defRPr/>
              </a:pPr>
              <a:t>‹#›</a:t>
            </a:fld>
            <a:endParaRPr lang="en-US" altLang="en-US" dirty="0"/>
          </a:p>
        </p:txBody>
      </p:sp>
    </p:spTree>
    <p:extLst>
      <p:ext uri="{BB962C8B-B14F-4D97-AF65-F5344CB8AC3E}">
        <p14:creationId xmlns:p14="http://schemas.microsoft.com/office/powerpoint/2010/main" val="333275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2A5A40F-1F78-464D-A015-FE0FCC73FD0A}" type="slidenum">
              <a:rPr lang="en-US" altLang="en-US"/>
              <a:pPr>
                <a:defRPr/>
              </a:pPr>
              <a:t>‹#›</a:t>
            </a:fld>
            <a:endParaRPr lang="en-US" altLang="en-US" dirty="0"/>
          </a:p>
        </p:txBody>
      </p:sp>
    </p:spTree>
    <p:extLst>
      <p:ext uri="{BB962C8B-B14F-4D97-AF65-F5344CB8AC3E}">
        <p14:creationId xmlns:p14="http://schemas.microsoft.com/office/powerpoint/2010/main" val="1111724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a:lvl1pPr>
          </a:lstStyle>
          <a:p>
            <a:pPr>
              <a:defRPr/>
            </a:pPr>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D20825E1-F80E-4235-AB07-F3D1B7508DEF}" type="slidenum">
              <a:rPr lang="en-US" altLang="en-US"/>
              <a:pPr>
                <a:defRPr/>
              </a:pPr>
              <a:t>‹#›</a:t>
            </a:fld>
            <a:endParaRPr lang="en-US" altLang="en-US" dirty="0"/>
          </a:p>
        </p:txBody>
      </p:sp>
    </p:spTree>
    <p:extLst>
      <p:ext uri="{BB962C8B-B14F-4D97-AF65-F5344CB8AC3E}">
        <p14:creationId xmlns:p14="http://schemas.microsoft.com/office/powerpoint/2010/main" val="298388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152400" y="8382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dirty="0"/>
              <a:t>Click to edit Master title style</a:t>
            </a:r>
          </a:p>
        </p:txBody>
      </p:sp>
      <p:sp>
        <p:nvSpPr>
          <p:cNvPr id="4" name="Date Placeholder 2"/>
          <p:cNvSpPr>
            <a:spLocks noGrp="1"/>
          </p:cNvSpPr>
          <p:nvPr>
            <p:ph type="dt" sz="half" idx="10"/>
          </p:nvPr>
        </p:nvSpPr>
        <p:spPr/>
        <p:txBody>
          <a:bodyPr/>
          <a:lstStyle>
            <a:lvl1pPr>
              <a:defRPr/>
            </a:lvl1pPr>
          </a:lstStyle>
          <a:p>
            <a:pPr>
              <a:defRPr/>
            </a:pPr>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C57FEA2D-C45D-40F2-8496-64C3303B0E58}" type="slidenum">
              <a:rPr lang="en-US" altLang="en-US"/>
              <a:pPr>
                <a:defRPr/>
              </a:pPr>
              <a:t>‹#›</a:t>
            </a:fld>
            <a:endParaRPr lang="en-US" altLang="en-US" dirty="0"/>
          </a:p>
        </p:txBody>
      </p:sp>
    </p:spTree>
    <p:extLst>
      <p:ext uri="{BB962C8B-B14F-4D97-AF65-F5344CB8AC3E}">
        <p14:creationId xmlns:p14="http://schemas.microsoft.com/office/powerpoint/2010/main" val="873827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152400" y="327660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3" name="Date Placeholder 1"/>
          <p:cNvSpPr>
            <a:spLocks noGrp="1"/>
          </p:cNvSpPr>
          <p:nvPr>
            <p:ph type="dt" sz="half" idx="10"/>
          </p:nvPr>
        </p:nvSpPr>
        <p:spPr/>
        <p:txBody>
          <a:bodyPr/>
          <a:lstStyle>
            <a:lvl1pPr>
              <a:defRPr/>
            </a:lvl1pPr>
          </a:lstStyle>
          <a:p>
            <a:pPr>
              <a:defRPr/>
            </a:pPr>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3EC7C257-FE96-484D-B474-5DC765EE1E55}" type="slidenum">
              <a:rPr lang="en-US" altLang="en-US"/>
              <a:pPr>
                <a:defRPr/>
              </a:pPr>
              <a:t>‹#›</a:t>
            </a:fld>
            <a:endParaRPr lang="en-US" altLang="en-US" dirty="0"/>
          </a:p>
        </p:txBody>
      </p:sp>
    </p:spTree>
    <p:extLst>
      <p:ext uri="{BB962C8B-B14F-4D97-AF65-F5344CB8AC3E}">
        <p14:creationId xmlns:p14="http://schemas.microsoft.com/office/powerpoint/2010/main" val="362634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43B708C-A0FD-4D63-96EF-7D1DA40CED71}" type="slidenum">
              <a:rPr lang="en-US" altLang="en-US"/>
              <a:pPr>
                <a:defRPr/>
              </a:pPr>
              <a:t>‹#›</a:t>
            </a:fld>
            <a:endParaRPr lang="en-US" altLang="en-US" dirty="0"/>
          </a:p>
        </p:txBody>
      </p:sp>
    </p:spTree>
    <p:extLst>
      <p:ext uri="{BB962C8B-B14F-4D97-AF65-F5344CB8AC3E}">
        <p14:creationId xmlns:p14="http://schemas.microsoft.com/office/powerpoint/2010/main" val="397312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51F990F9-3ADB-4691-BBA4-3E315A21D5CA}" type="slidenum">
              <a:rPr lang="en-US" altLang="en-US"/>
              <a:pPr>
                <a:defRPr/>
              </a:pPr>
              <a:t>‹#›</a:t>
            </a:fld>
            <a:endParaRPr lang="en-US" altLang="en-US" dirty="0"/>
          </a:p>
        </p:txBody>
      </p:sp>
    </p:spTree>
    <p:extLst>
      <p:ext uri="{BB962C8B-B14F-4D97-AF65-F5344CB8AC3E}">
        <p14:creationId xmlns:p14="http://schemas.microsoft.com/office/powerpoint/2010/main" val="104618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userDrawn="1"/>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8" name="Freeform 7"/>
          <p:cNvSpPr>
            <a:spLocks/>
          </p:cNvSpPr>
          <p:nvPr userDrawn="1"/>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a:defRPr/>
            </a:pPr>
            <a:fld id="{F567C765-1D86-454D-B3D7-01027622377D}" type="slidenum">
              <a:rPr lang="en-US" altLang="en-US"/>
              <a:pPr>
                <a:defRPr/>
              </a:pPr>
              <a:t>‹#›</a:t>
            </a:fld>
            <a:endParaRPr lang="en-US" altLang="en-US" dirty="0"/>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dirty="0">
                <a:latin typeface="Arial"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dirty="0">
                <a:latin typeface="Arial" charset="0"/>
                <a:cs typeface="Arial" charset="0"/>
              </a:endParaRPr>
            </a:p>
          </p:txBody>
        </p:sp>
      </p:gr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83" r:id="rId8"/>
    <p:sldLayoutId id="2147484093" r:id="rId9"/>
    <p:sldLayoutId id="2147484084" r:id="rId10"/>
    <p:sldLayoutId id="2147484085"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9" cstate="hqprint">
            <a:extLst>
              <a:ext uri="{28A0092B-C50C-407E-A947-70E740481C1C}">
                <a14:useLocalDpi xmlns:a14="http://schemas.microsoft.com/office/drawing/2010/main"/>
              </a:ext>
            </a:extLst>
          </a:blip>
          <a:srcRect b="-1"/>
          <a:stretch/>
        </p:blipFill>
        <p:spPr>
          <a:xfrm>
            <a:off x="5083728" y="1812022"/>
            <a:ext cx="4060272" cy="5045847"/>
          </a:xfrm>
          <a:prstGeom prst="rect">
            <a:avLst/>
          </a:prstGeom>
        </p:spPr>
      </p:pic>
      <p:pic>
        <p:nvPicPr>
          <p:cNvPr id="13" name="Picture 12"/>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448550" y="6338371"/>
            <a:ext cx="1329900" cy="316767"/>
          </a:xfrm>
          <a:prstGeom prst="rect">
            <a:avLst/>
          </a:prstGeom>
        </p:spPr>
      </p:pic>
      <p:pic>
        <p:nvPicPr>
          <p:cNvPr id="12" name="Picture 11"/>
          <p:cNvPicPr>
            <a:picLocks noChangeAspect="1"/>
          </p:cNvPicPr>
          <p:nvPr userDrawn="1"/>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2" y="38846"/>
            <a:ext cx="3519399" cy="3441027"/>
          </a:xfrm>
          <a:prstGeom prst="rect">
            <a:avLst/>
          </a:prstGeom>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01168" y="1508761"/>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3" name="Rectangle 14"/>
          <p:cNvSpPr>
            <a:spLocks noChangeArrowheads="1"/>
          </p:cNvSpPr>
          <p:nvPr userDrawn="1"/>
        </p:nvSpPr>
        <p:spPr bwMode="auto">
          <a:xfrm>
            <a:off x="-569913" y="-2814638"/>
            <a:ext cx="25400" cy="1588"/>
          </a:xfrm>
          <a:prstGeom prst="rect">
            <a:avLst/>
          </a:prstGeom>
          <a:solidFill>
            <a:srgbClr val="85B74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eaLnBrk="1" hangingPunct="1"/>
            <a:endParaRPr lang="en-US">
              <a:solidFill>
                <a:prstClr val="black"/>
              </a:solidFill>
              <a:latin typeface="Arial" charset="0"/>
              <a:cs typeface="Arial" charset="0"/>
            </a:endParaRPr>
          </a:p>
        </p:txBody>
      </p:sp>
    </p:spTree>
    <p:extLst>
      <p:ext uri="{BB962C8B-B14F-4D97-AF65-F5344CB8AC3E}">
        <p14:creationId xmlns:p14="http://schemas.microsoft.com/office/powerpoint/2010/main" val="133975394"/>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189" algn="l" rtl="0" eaLnBrk="1" fontAlgn="base" hangingPunct="1">
        <a:lnSpc>
          <a:spcPct val="85000"/>
        </a:lnSpc>
        <a:spcBef>
          <a:spcPct val="0"/>
        </a:spcBef>
        <a:spcAft>
          <a:spcPct val="0"/>
        </a:spcAft>
        <a:defRPr sz="3000">
          <a:solidFill>
            <a:srgbClr val="006C3A"/>
          </a:solidFill>
          <a:latin typeface="Arial Black" pitchFamily="34" charset="0"/>
        </a:defRPr>
      </a:lvl6pPr>
      <a:lvl7pPr marL="914377" algn="l" rtl="0" eaLnBrk="1" fontAlgn="base" hangingPunct="1">
        <a:lnSpc>
          <a:spcPct val="85000"/>
        </a:lnSpc>
        <a:spcBef>
          <a:spcPct val="0"/>
        </a:spcBef>
        <a:spcAft>
          <a:spcPct val="0"/>
        </a:spcAft>
        <a:defRPr sz="3000">
          <a:solidFill>
            <a:srgbClr val="006C3A"/>
          </a:solidFill>
          <a:latin typeface="Arial Black" pitchFamily="34" charset="0"/>
        </a:defRPr>
      </a:lvl7pPr>
      <a:lvl8pPr marL="1371566" algn="l" rtl="0" eaLnBrk="1" fontAlgn="base" hangingPunct="1">
        <a:lnSpc>
          <a:spcPct val="85000"/>
        </a:lnSpc>
        <a:spcBef>
          <a:spcPct val="0"/>
        </a:spcBef>
        <a:spcAft>
          <a:spcPct val="0"/>
        </a:spcAft>
        <a:defRPr sz="3000">
          <a:solidFill>
            <a:srgbClr val="006C3A"/>
          </a:solidFill>
          <a:latin typeface="Arial Black" pitchFamily="34" charset="0"/>
        </a:defRPr>
      </a:lvl8pPr>
      <a:lvl9pPr marL="1828754"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2" indent="-230182"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mn-lt"/>
          <a:ea typeface="+mn-ea"/>
          <a:cs typeface="+mn-cs"/>
        </a:defRPr>
      </a:lvl1pPr>
      <a:lvl2pPr marL="625459" indent="-279393"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2pPr>
      <a:lvl3pPr marL="914377" indent="-230182"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3pPr>
      <a:lvl4pPr marL="1144559" indent="-173034"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4pPr>
      <a:lvl5pPr marL="1482688" indent="-222245" algn="l" rtl="0" eaLnBrk="1" fontAlgn="base" hangingPunct="1">
        <a:lnSpc>
          <a:spcPct val="90000"/>
        </a:lnSpc>
        <a:spcBef>
          <a:spcPts val="600"/>
        </a:spcBef>
        <a:spcAft>
          <a:spcPct val="0"/>
        </a:spcAft>
        <a:buClr>
          <a:schemeClr val="tx2"/>
        </a:buClr>
        <a:buFont typeface="Arial" charset="0"/>
        <a:buChar char="»"/>
        <a:defRPr sz="16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oleObject" Target="../embeddings/oleObject1.bin"/><Relationship Id="rId7" Type="http://schemas.openxmlformats.org/officeDocument/2006/relationships/package" Target="../embeddings/Microsoft_Visio_Drawing12.vsd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1.emf"/><Relationship Id="rId4" Type="http://schemas.openxmlformats.org/officeDocument/2006/relationships/package" Target="../embeddings/Microsoft_Visio_Drawing1.vsdx"/></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emf"/><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ln>
            <a:miter lim="800000"/>
            <a:headEnd/>
            <a:tailEnd/>
          </a:ln>
        </p:spPr>
        <p:txBody>
          <a:bodyPr>
            <a:normAutofit fontScale="90000"/>
          </a:bodyPr>
          <a:lstStyle/>
          <a:p>
            <a:pPr eaLnBrk="1" fontAlgn="auto" hangingPunct="1">
              <a:spcAft>
                <a:spcPts val="0"/>
              </a:spcAft>
              <a:defRPr/>
            </a:pPr>
            <a:r>
              <a:rPr lang="en-US" sz="3600" dirty="0">
                <a:solidFill>
                  <a:schemeClr val="tx1"/>
                </a:solidFill>
              </a:rPr>
              <a:t>High-Efficiency Modular </a:t>
            </a:r>
            <a:r>
              <a:rPr lang="en-US" sz="3600" dirty="0" err="1">
                <a:solidFill>
                  <a:schemeClr val="tx1"/>
                </a:solidFill>
              </a:rPr>
              <a:t>SiC</a:t>
            </a:r>
            <a:r>
              <a:rPr lang="en-US" sz="3600" dirty="0">
                <a:solidFill>
                  <a:schemeClr val="tx1"/>
                </a:solidFill>
              </a:rPr>
              <a:t>-based Power-Converter for Flexible Combined Heat and Power Systems with Stability-Enhanced </a:t>
            </a:r>
            <a:br>
              <a:rPr lang="en-US" sz="3600" dirty="0">
                <a:solidFill>
                  <a:schemeClr val="tx1"/>
                </a:solidFill>
              </a:rPr>
            </a:br>
            <a:r>
              <a:rPr lang="en-US" sz="3600" dirty="0">
                <a:solidFill>
                  <a:schemeClr val="tx1"/>
                </a:solidFill>
              </a:rPr>
              <a:t>Grid-Support Functions</a:t>
            </a:r>
            <a:r>
              <a:rPr lang="en-US" dirty="0">
                <a:solidFill>
                  <a:schemeClr val="tx1"/>
                </a:solidFill>
              </a:rPr>
              <a:t/>
            </a:r>
            <a:br>
              <a:rPr lang="en-US" dirty="0">
                <a:solidFill>
                  <a:schemeClr val="tx1"/>
                </a:solidFill>
              </a:rPr>
            </a:br>
            <a:r>
              <a:rPr lang="en-US" sz="2000" dirty="0">
                <a:solidFill>
                  <a:schemeClr val="tx1"/>
                </a:solidFill>
              </a:rPr>
              <a:t>EE0008411</a:t>
            </a:r>
            <a:br>
              <a:rPr lang="en-US" sz="2000" dirty="0">
                <a:solidFill>
                  <a:schemeClr val="tx1"/>
                </a:solidFill>
              </a:rPr>
            </a:br>
            <a:r>
              <a:rPr lang="en-US" sz="2000" dirty="0">
                <a:solidFill>
                  <a:schemeClr val="tx1"/>
                </a:solidFill>
              </a:rPr>
              <a:t>Virginia Tech, Siemens </a:t>
            </a:r>
            <a:br>
              <a:rPr lang="en-US" sz="2000" dirty="0">
                <a:solidFill>
                  <a:schemeClr val="tx1"/>
                </a:solidFill>
              </a:rPr>
            </a:br>
            <a:r>
              <a:rPr lang="en-US" sz="2000" dirty="0">
                <a:solidFill>
                  <a:schemeClr val="tx1"/>
                </a:solidFill>
              </a:rPr>
              <a:t> 2019-2021</a:t>
            </a:r>
          </a:p>
        </p:txBody>
      </p:sp>
      <p:sp>
        <p:nvSpPr>
          <p:cNvPr id="20483" name="Subtitle 2"/>
          <p:cNvSpPr>
            <a:spLocks noGrp="1"/>
          </p:cNvSpPr>
          <p:nvPr>
            <p:ph type="subTitle" idx="1"/>
          </p:nvPr>
        </p:nvSpPr>
        <p:spPr>
          <a:xfrm>
            <a:off x="838200" y="3657600"/>
            <a:ext cx="7772400" cy="1905000"/>
          </a:xfrm>
        </p:spPr>
        <p:txBody>
          <a:bodyPr/>
          <a:lstStyle/>
          <a:p>
            <a:pPr marR="0" eaLnBrk="1" hangingPunct="1">
              <a:lnSpc>
                <a:spcPct val="90000"/>
              </a:lnSpc>
            </a:pPr>
            <a:r>
              <a:rPr lang="en-US" altLang="en-US" sz="1800" dirty="0">
                <a:solidFill>
                  <a:schemeClr val="tx2"/>
                </a:solidFill>
              </a:rPr>
              <a:t>PI, Rolando Burgos</a:t>
            </a:r>
          </a:p>
          <a:p>
            <a:pPr marR="0" eaLnBrk="1" hangingPunct="1">
              <a:lnSpc>
                <a:spcPct val="90000"/>
              </a:lnSpc>
            </a:pPr>
            <a:r>
              <a:rPr lang="en-US" altLang="en-US" sz="1800" dirty="0">
                <a:solidFill>
                  <a:schemeClr val="tx2"/>
                </a:solidFill>
              </a:rPr>
              <a:t>Center for Power Electronics Systems (CPES)</a:t>
            </a:r>
          </a:p>
          <a:p>
            <a:pPr marR="0" eaLnBrk="1" hangingPunct="1">
              <a:lnSpc>
                <a:spcPct val="90000"/>
              </a:lnSpc>
            </a:pPr>
            <a:r>
              <a:rPr lang="en-US" altLang="en-US" sz="1800" dirty="0">
                <a:solidFill>
                  <a:schemeClr val="tx2"/>
                </a:solidFill>
              </a:rPr>
              <a:t>Virginia Tech</a:t>
            </a:r>
          </a:p>
          <a:p>
            <a:pPr marR="0" eaLnBrk="1" hangingPunct="1">
              <a:lnSpc>
                <a:spcPct val="90000"/>
              </a:lnSpc>
            </a:pPr>
            <a:endParaRPr lang="en-US" altLang="en-US" sz="1800" dirty="0">
              <a:solidFill>
                <a:schemeClr val="tx2"/>
              </a:solidFill>
            </a:endParaRPr>
          </a:p>
          <a:p>
            <a:pPr marR="0" eaLnBrk="1" hangingPunct="1">
              <a:lnSpc>
                <a:spcPct val="90000"/>
              </a:lnSpc>
            </a:pPr>
            <a:r>
              <a:rPr lang="en-US" altLang="en-US" sz="1800" dirty="0">
                <a:solidFill>
                  <a:schemeClr val="tx2"/>
                </a:solidFill>
              </a:rPr>
              <a:t>U.S. DOE Advanced Manufacturing Office Virtual Program Review</a:t>
            </a:r>
          </a:p>
          <a:p>
            <a:pPr marR="0" eaLnBrk="1" hangingPunct="1">
              <a:lnSpc>
                <a:spcPct val="90000"/>
              </a:lnSpc>
            </a:pPr>
            <a:r>
              <a:rPr lang="en-US" altLang="en-US" sz="1800" dirty="0">
                <a:solidFill>
                  <a:schemeClr val="tx2"/>
                </a:solidFill>
              </a:rPr>
              <a:t>June 2-3, 2020]</a:t>
            </a:r>
          </a:p>
          <a:p>
            <a:pPr marR="0" eaLnBrk="1" hangingPunct="1">
              <a:lnSpc>
                <a:spcPct val="90000"/>
              </a:lnSpc>
            </a:pPr>
            <a:endParaRPr lang="en-US" altLang="en-US" dirty="0">
              <a:solidFill>
                <a:schemeClr val="tx2"/>
              </a:solidFill>
            </a:endParaRPr>
          </a:p>
        </p:txBody>
      </p:sp>
      <p:sp>
        <p:nvSpPr>
          <p:cNvPr id="20484" name="TextBox 1"/>
          <p:cNvSpPr txBox="1">
            <a:spLocks noChangeArrowheads="1"/>
          </p:cNvSpPr>
          <p:nvPr/>
        </p:nvSpPr>
        <p:spPr bwMode="auto">
          <a:xfrm>
            <a:off x="806450" y="6096000"/>
            <a:ext cx="7997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i="1">
                <a:solidFill>
                  <a:schemeClr val="tx2"/>
                </a:solidFill>
              </a:rPr>
              <a:t>This presentation does not contain any proprietary, confidential, or otherwise restricted information.</a:t>
            </a:r>
          </a:p>
        </p:txBody>
      </p:sp>
      <p:sp>
        <p:nvSpPr>
          <p:cNvPr id="2" name="Slide Number Placeholder 1"/>
          <p:cNvSpPr>
            <a:spLocks noGrp="1"/>
          </p:cNvSpPr>
          <p:nvPr>
            <p:ph type="sldNum" sz="quarter" idx="12"/>
          </p:nvPr>
        </p:nvSpPr>
        <p:spPr/>
        <p:txBody>
          <a:bodyPr/>
          <a:lstStyle/>
          <a:p>
            <a:pPr>
              <a:defRPr/>
            </a:pPr>
            <a:fld id="{4986AFDA-C767-4A0C-A867-D057A752C1BB}" type="slidenum">
              <a:rPr lang="en-US" altLang="en-US" smtClean="0"/>
              <a:pPr>
                <a:defRPr/>
              </a:pPr>
              <a:t>1</a:t>
            </a:fld>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99614" y="21721"/>
            <a:ext cx="8305800" cy="664079"/>
          </a:xfrm>
        </p:spPr>
        <p:txBody>
          <a:bodyPr>
            <a:noAutofit/>
          </a:bodyPr>
          <a:lstStyle/>
          <a:p>
            <a:pPr eaLnBrk="1" hangingPunct="1">
              <a:defRPr/>
            </a:pPr>
            <a:r>
              <a:rPr lang="en-US" sz="4000" dirty="0"/>
              <a:t>Power-Hardware-in-the-Loop System</a:t>
            </a:r>
          </a:p>
        </p:txBody>
      </p:sp>
      <p:sp>
        <p:nvSpPr>
          <p:cNvPr id="2" name="Slide Number Placeholder 1"/>
          <p:cNvSpPr>
            <a:spLocks noGrp="1"/>
          </p:cNvSpPr>
          <p:nvPr>
            <p:ph type="sldNum" sz="quarter" idx="12"/>
          </p:nvPr>
        </p:nvSpPr>
        <p:spPr/>
        <p:txBody>
          <a:bodyPr/>
          <a:lstStyle/>
          <a:p>
            <a:pPr>
              <a:defRPr/>
            </a:pPr>
            <a:fld id="{157A59B2-37DF-4CEB-8524-92F032B0810B}" type="slidenum">
              <a:rPr lang="en-US" altLang="en-US" smtClean="0"/>
              <a:pPr>
                <a:defRPr/>
              </a:pPr>
              <a:t>10</a:t>
            </a:fld>
            <a:endParaRPr lang="en-US" altLang="en-US" dirty="0"/>
          </a:p>
        </p:txBody>
      </p:sp>
      <p:pic>
        <p:nvPicPr>
          <p:cNvPr id="4" name="Picture 3">
            <a:extLst>
              <a:ext uri="{FF2B5EF4-FFF2-40B4-BE49-F238E27FC236}">
                <a16:creationId xmlns:a16="http://schemas.microsoft.com/office/drawing/2014/main" xmlns="" id="{02796FB6-FC6B-49D3-836C-1996694227D0}"/>
              </a:ext>
            </a:extLst>
          </p:cNvPr>
          <p:cNvPicPr>
            <a:picLocks noChangeAspect="1"/>
          </p:cNvPicPr>
          <p:nvPr/>
        </p:nvPicPr>
        <p:blipFill rotWithShape="1">
          <a:blip r:embed="rId2"/>
          <a:srcRect r="36367" b="38243"/>
          <a:stretch/>
        </p:blipFill>
        <p:spPr>
          <a:xfrm>
            <a:off x="33072" y="1450383"/>
            <a:ext cx="9001250" cy="4048805"/>
          </a:xfrm>
          <a:prstGeom prst="rect">
            <a:avLst/>
          </a:prstGeom>
        </p:spPr>
      </p:pic>
      <p:sp>
        <p:nvSpPr>
          <p:cNvPr id="7" name="TextBox 6">
            <a:extLst>
              <a:ext uri="{FF2B5EF4-FFF2-40B4-BE49-F238E27FC236}">
                <a16:creationId xmlns:a16="http://schemas.microsoft.com/office/drawing/2014/main" xmlns="" id="{28BBD424-BDF3-4227-9C33-1A3B5E17059F}"/>
              </a:ext>
            </a:extLst>
          </p:cNvPr>
          <p:cNvSpPr txBox="1"/>
          <p:nvPr/>
        </p:nvSpPr>
        <p:spPr>
          <a:xfrm>
            <a:off x="533400" y="5987018"/>
            <a:ext cx="2667000" cy="369332"/>
          </a:xfrm>
          <a:prstGeom prst="rect">
            <a:avLst/>
          </a:prstGeom>
          <a:noFill/>
        </p:spPr>
        <p:txBody>
          <a:bodyPr wrap="square" rtlCol="0">
            <a:spAutoFit/>
          </a:bodyPr>
          <a:lstStyle/>
          <a:p>
            <a:r>
              <a:rPr lang="en-US" b="1" dirty="0">
                <a:solidFill>
                  <a:schemeClr val="accent5">
                    <a:lumMod val="75000"/>
                  </a:schemeClr>
                </a:solidFill>
              </a:rPr>
              <a:t>P-HIL environment</a:t>
            </a:r>
          </a:p>
        </p:txBody>
      </p:sp>
      <p:sp>
        <p:nvSpPr>
          <p:cNvPr id="8" name="TextBox 7">
            <a:extLst>
              <a:ext uri="{FF2B5EF4-FFF2-40B4-BE49-F238E27FC236}">
                <a16:creationId xmlns:a16="http://schemas.microsoft.com/office/drawing/2014/main" xmlns="" id="{0CEC524E-83AD-4CE6-8706-E120990C4B8A}"/>
              </a:ext>
            </a:extLst>
          </p:cNvPr>
          <p:cNvSpPr txBox="1"/>
          <p:nvPr/>
        </p:nvSpPr>
        <p:spPr>
          <a:xfrm>
            <a:off x="5467786" y="5987018"/>
            <a:ext cx="3200400" cy="369332"/>
          </a:xfrm>
          <a:prstGeom prst="rect">
            <a:avLst/>
          </a:prstGeom>
          <a:noFill/>
        </p:spPr>
        <p:txBody>
          <a:bodyPr wrap="square" rtlCol="0">
            <a:spAutoFit/>
          </a:bodyPr>
          <a:lstStyle/>
          <a:p>
            <a:r>
              <a:rPr lang="en-US" b="1" dirty="0">
                <a:solidFill>
                  <a:srgbClr val="0070C0"/>
                </a:solidFill>
              </a:rPr>
              <a:t>F-CHP converter prototype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488950" y="0"/>
            <a:ext cx="8229600" cy="709613"/>
          </a:xfrm>
        </p:spPr>
        <p:txBody>
          <a:bodyPr>
            <a:normAutofit fontScale="90000"/>
          </a:bodyPr>
          <a:lstStyle/>
          <a:p>
            <a:pPr eaLnBrk="1" hangingPunct="1">
              <a:defRPr/>
            </a:pPr>
            <a:r>
              <a:rPr lang="en-US" altLang="en-US" dirty="0"/>
              <a:t>Overview</a:t>
            </a:r>
          </a:p>
        </p:txBody>
      </p:sp>
      <p:sp>
        <p:nvSpPr>
          <p:cNvPr id="4" name="TextBox 3"/>
          <p:cNvSpPr txBox="1"/>
          <p:nvPr/>
        </p:nvSpPr>
        <p:spPr>
          <a:xfrm>
            <a:off x="152400" y="1066800"/>
            <a:ext cx="8839200" cy="923330"/>
          </a:xfrm>
          <a:prstGeom prst="rect">
            <a:avLst/>
          </a:prstGeom>
          <a:noFill/>
        </p:spPr>
        <p:txBody>
          <a:bodyPr wrap="square" rtlCol="0">
            <a:spAutoFit/>
          </a:bodyPr>
          <a:lstStyle/>
          <a:p>
            <a:r>
              <a:rPr lang="en-US" b="1" u="sng" dirty="0">
                <a:latin typeface="+mn-lt"/>
              </a:rPr>
              <a:t>Project Title</a:t>
            </a:r>
            <a:r>
              <a:rPr lang="en-US" b="1" dirty="0">
                <a:latin typeface="+mn-lt"/>
              </a:rPr>
              <a:t>: </a:t>
            </a:r>
            <a:r>
              <a:rPr lang="en-US" dirty="0">
                <a:latin typeface="+mn-lt"/>
              </a:rPr>
              <a:t>High-Efficiency Modular </a:t>
            </a:r>
            <a:r>
              <a:rPr lang="en-US" dirty="0" err="1">
                <a:latin typeface="+mn-lt"/>
              </a:rPr>
              <a:t>SiC</a:t>
            </a:r>
            <a:r>
              <a:rPr lang="en-US" dirty="0">
                <a:latin typeface="+mn-lt"/>
              </a:rPr>
              <a:t>-based Power-Converter for Flexible</a:t>
            </a:r>
          </a:p>
          <a:p>
            <a:r>
              <a:rPr lang="en-US" dirty="0">
                <a:latin typeface="+mn-lt"/>
              </a:rPr>
              <a:t>                       Combined Heat and Power Systems with Stability-Enhanced </a:t>
            </a:r>
          </a:p>
          <a:p>
            <a:r>
              <a:rPr lang="en-US" dirty="0">
                <a:latin typeface="+mn-lt"/>
              </a:rPr>
              <a:t>                       Grid-Support Functions</a:t>
            </a:r>
            <a:r>
              <a:rPr lang="en-US" b="1" dirty="0">
                <a:latin typeface="+mn-lt"/>
              </a:rPr>
              <a:t>  </a:t>
            </a:r>
          </a:p>
        </p:txBody>
      </p:sp>
      <p:sp>
        <p:nvSpPr>
          <p:cNvPr id="5" name="Rectangle 4"/>
          <p:cNvSpPr/>
          <p:nvPr/>
        </p:nvSpPr>
        <p:spPr>
          <a:xfrm>
            <a:off x="152400" y="1910842"/>
            <a:ext cx="4495800" cy="1905650"/>
          </a:xfrm>
          <a:prstGeom prst="rect">
            <a:avLst/>
          </a:prstGeom>
        </p:spPr>
        <p:txBody>
          <a:bodyPr wrap="square">
            <a:spAutoFit/>
          </a:bodyPr>
          <a:lstStyle/>
          <a:p>
            <a:pPr marL="1028700" indent="-1028700" defTabSz="342900">
              <a:spcAft>
                <a:spcPts val="450"/>
              </a:spcAft>
            </a:pPr>
            <a:r>
              <a:rPr lang="en-US" b="1" u="sng" dirty="0">
                <a:solidFill>
                  <a:srgbClr val="000000"/>
                </a:solidFill>
                <a:latin typeface="+mn-lt"/>
                <a:ea typeface="Calibri" panose="020F0502020204030204" pitchFamily="34" charset="0"/>
              </a:rPr>
              <a:t>Timeline:</a:t>
            </a:r>
          </a:p>
          <a:p>
            <a:pPr marL="1028700" indent="-1028700" defTabSz="342900">
              <a:spcAft>
                <a:spcPts val="450"/>
              </a:spcAft>
            </a:pPr>
            <a:endParaRPr lang="en-US" sz="400" b="1" u="sng" dirty="0">
              <a:solidFill>
                <a:srgbClr val="000000"/>
              </a:solidFill>
              <a:latin typeface="+mn-lt"/>
              <a:ea typeface="Calibri" panose="020F0502020204030204" pitchFamily="34" charset="0"/>
            </a:endParaRPr>
          </a:p>
          <a:p>
            <a:pPr marL="1028700" indent="-1028700" defTabSz="342900">
              <a:spcAft>
                <a:spcPts val="450"/>
              </a:spcAft>
            </a:pPr>
            <a:r>
              <a:rPr lang="en-US" b="1" dirty="0">
                <a:solidFill>
                  <a:srgbClr val="000000"/>
                </a:solidFill>
                <a:latin typeface="+mn-lt"/>
                <a:ea typeface="Calibri" panose="020F0502020204030204" pitchFamily="34" charset="0"/>
              </a:rPr>
              <a:t>Project Start Date:</a:t>
            </a:r>
            <a:r>
              <a:rPr lang="en-US" dirty="0">
                <a:solidFill>
                  <a:srgbClr val="000000"/>
                </a:solidFill>
                <a:latin typeface="+mn-lt"/>
                <a:ea typeface="Calibri" panose="020F0502020204030204" pitchFamily="34" charset="0"/>
              </a:rPr>
              <a:t>				01/01/2019 </a:t>
            </a:r>
          </a:p>
          <a:p>
            <a:pPr marL="1028700" indent="-1028700" defTabSz="342900">
              <a:spcAft>
                <a:spcPts val="450"/>
              </a:spcAft>
            </a:pPr>
            <a:r>
              <a:rPr lang="en-US" b="1" dirty="0">
                <a:solidFill>
                  <a:srgbClr val="000000"/>
                </a:solidFill>
                <a:latin typeface="+mn-lt"/>
                <a:ea typeface="Calibri" panose="020F0502020204030204" pitchFamily="34" charset="0"/>
              </a:rPr>
              <a:t>Budget Period 1 End Date:</a:t>
            </a:r>
            <a:r>
              <a:rPr lang="en-US" dirty="0">
                <a:solidFill>
                  <a:srgbClr val="000000"/>
                </a:solidFill>
                <a:latin typeface="+mn-lt"/>
                <a:ea typeface="Calibri" panose="020F0502020204030204" pitchFamily="34" charset="0"/>
              </a:rPr>
              <a:t>	12/31/2019</a:t>
            </a:r>
          </a:p>
          <a:p>
            <a:pPr marL="1028700" indent="-1028700" defTabSz="342900">
              <a:spcAft>
                <a:spcPts val="450"/>
              </a:spcAft>
            </a:pPr>
            <a:r>
              <a:rPr lang="en-US" b="1" dirty="0">
                <a:solidFill>
                  <a:srgbClr val="000000"/>
                </a:solidFill>
                <a:latin typeface="+mn-lt"/>
                <a:ea typeface="Calibri" panose="020F0502020204030204" pitchFamily="34" charset="0"/>
              </a:rPr>
              <a:t>Budget Period 2 End Date:</a:t>
            </a:r>
            <a:r>
              <a:rPr lang="en-US" dirty="0">
                <a:solidFill>
                  <a:srgbClr val="000000"/>
                </a:solidFill>
                <a:latin typeface="+mn-lt"/>
                <a:ea typeface="Calibri" panose="020F0502020204030204" pitchFamily="34" charset="0"/>
              </a:rPr>
              <a:t>	12/31/2020</a:t>
            </a:r>
          </a:p>
          <a:p>
            <a:pPr marL="1028700" indent="-1028700" defTabSz="342900">
              <a:spcAft>
                <a:spcPts val="450"/>
              </a:spcAft>
            </a:pPr>
            <a:r>
              <a:rPr lang="en-US" b="1" dirty="0">
                <a:solidFill>
                  <a:srgbClr val="000000"/>
                </a:solidFill>
                <a:latin typeface="+mn-lt"/>
                <a:ea typeface="Calibri" panose="020F0502020204030204" pitchFamily="34" charset="0"/>
              </a:rPr>
              <a:t>Project End Date:	 	 		</a:t>
            </a:r>
            <a:r>
              <a:rPr lang="en-US" dirty="0">
                <a:solidFill>
                  <a:srgbClr val="000000"/>
                </a:solidFill>
                <a:latin typeface="+mn-lt"/>
                <a:ea typeface="Calibri" panose="020F0502020204030204" pitchFamily="34" charset="0"/>
              </a:rPr>
              <a:t>12/31/2021 </a:t>
            </a:r>
          </a:p>
        </p:txBody>
      </p:sp>
      <p:sp>
        <p:nvSpPr>
          <p:cNvPr id="6" name="TextBox 5"/>
          <p:cNvSpPr txBox="1"/>
          <p:nvPr/>
        </p:nvSpPr>
        <p:spPr>
          <a:xfrm>
            <a:off x="152400" y="4826675"/>
            <a:ext cx="5410200" cy="1754326"/>
          </a:xfrm>
          <a:prstGeom prst="rect">
            <a:avLst/>
          </a:prstGeom>
          <a:noFill/>
        </p:spPr>
        <p:txBody>
          <a:bodyPr wrap="square" rtlCol="0">
            <a:spAutoFit/>
          </a:bodyPr>
          <a:lstStyle/>
          <a:p>
            <a:pPr defTabSz="342900"/>
            <a:r>
              <a:rPr lang="en-US" b="1" u="sng" dirty="0">
                <a:solidFill>
                  <a:prstClr val="black"/>
                </a:solidFill>
                <a:latin typeface="+mn-lt"/>
              </a:rPr>
              <a:t>Barriers and Challenges:</a:t>
            </a:r>
          </a:p>
          <a:p>
            <a:pPr defTabSz="342900"/>
            <a:endParaRPr lang="en-US" b="1" u="sng" dirty="0">
              <a:solidFill>
                <a:prstClr val="black"/>
              </a:solidFill>
              <a:latin typeface="+mn-lt"/>
            </a:endParaRPr>
          </a:p>
          <a:p>
            <a:pPr marL="214313" indent="-214313" defTabSz="342900">
              <a:buFont typeface="Arial" panose="020B0604020202020204" pitchFamily="34" charset="0"/>
              <a:buChar char="•"/>
            </a:pPr>
            <a:r>
              <a:rPr lang="en-US" dirty="0">
                <a:solidFill>
                  <a:prstClr val="black"/>
                </a:solidFill>
                <a:latin typeface="+mn-lt"/>
              </a:rPr>
              <a:t>Control system complexity</a:t>
            </a:r>
          </a:p>
          <a:p>
            <a:pPr marL="214313" indent="-214313" defTabSz="342900">
              <a:buFont typeface="Arial" panose="020B0604020202020204" pitchFamily="34" charset="0"/>
              <a:buChar char="•"/>
            </a:pPr>
            <a:r>
              <a:rPr lang="en-US" dirty="0">
                <a:solidFill>
                  <a:prstClr val="black"/>
                </a:solidFill>
                <a:latin typeface="+mn-lt"/>
              </a:rPr>
              <a:t>Communication and integration with </a:t>
            </a:r>
            <a:r>
              <a:rPr lang="en-US" dirty="0" err="1">
                <a:solidFill>
                  <a:prstClr val="black"/>
                </a:solidFill>
                <a:latin typeface="+mn-lt"/>
              </a:rPr>
              <a:t>microgrid</a:t>
            </a:r>
            <a:endParaRPr lang="en-US" dirty="0">
              <a:solidFill>
                <a:prstClr val="black"/>
              </a:solidFill>
              <a:latin typeface="+mn-lt"/>
            </a:endParaRPr>
          </a:p>
          <a:p>
            <a:pPr marL="214313" indent="-214313" defTabSz="342900">
              <a:buFont typeface="Arial" panose="020B0604020202020204" pitchFamily="34" charset="0"/>
              <a:buChar char="•"/>
            </a:pPr>
            <a:r>
              <a:rPr lang="en-US" dirty="0">
                <a:solidFill>
                  <a:prstClr val="black"/>
                </a:solidFill>
                <a:latin typeface="+mn-lt"/>
              </a:rPr>
              <a:t>Online measurement of </a:t>
            </a:r>
            <a:r>
              <a:rPr lang="en-US" dirty="0" err="1">
                <a:solidFill>
                  <a:prstClr val="black"/>
                </a:solidFill>
                <a:latin typeface="+mn-lt"/>
              </a:rPr>
              <a:t>microgrid</a:t>
            </a:r>
            <a:endParaRPr lang="en-US" dirty="0">
              <a:solidFill>
                <a:prstClr val="black"/>
              </a:solidFill>
              <a:latin typeface="+mn-lt"/>
            </a:endParaRPr>
          </a:p>
          <a:p>
            <a:pPr marL="214313" indent="-214313" defTabSz="342900">
              <a:buFont typeface="Arial" panose="020B0604020202020204" pitchFamily="34" charset="0"/>
              <a:buChar char="•"/>
            </a:pPr>
            <a:r>
              <a:rPr lang="en-US" dirty="0">
                <a:solidFill>
                  <a:prstClr val="black"/>
                </a:solidFill>
                <a:latin typeface="+mn-lt"/>
              </a:rPr>
              <a:t>Availability and cost of </a:t>
            </a:r>
            <a:r>
              <a:rPr lang="en-US" dirty="0" err="1">
                <a:solidFill>
                  <a:prstClr val="black"/>
                </a:solidFill>
                <a:latin typeface="+mn-lt"/>
              </a:rPr>
              <a:t>SiC</a:t>
            </a:r>
            <a:endParaRPr lang="en-US" dirty="0">
              <a:solidFill>
                <a:prstClr val="black"/>
              </a:solidFill>
              <a:latin typeface="+mn-lt"/>
            </a:endParaRPr>
          </a:p>
        </p:txBody>
      </p:sp>
      <p:sp>
        <p:nvSpPr>
          <p:cNvPr id="7" name="TextBox 6"/>
          <p:cNvSpPr txBox="1"/>
          <p:nvPr/>
        </p:nvSpPr>
        <p:spPr>
          <a:xfrm>
            <a:off x="152400" y="4078069"/>
            <a:ext cx="4921250" cy="646331"/>
          </a:xfrm>
          <a:prstGeom prst="rect">
            <a:avLst/>
          </a:prstGeom>
          <a:noFill/>
        </p:spPr>
        <p:txBody>
          <a:bodyPr wrap="square" rtlCol="0">
            <a:spAutoFit/>
          </a:bodyPr>
          <a:lstStyle/>
          <a:p>
            <a:r>
              <a:rPr lang="en-US" b="1" u="sng" dirty="0">
                <a:latin typeface="+mn-lt"/>
              </a:rPr>
              <a:t>AMO MYPP Connection:</a:t>
            </a:r>
          </a:p>
          <a:p>
            <a:pPr marL="214313" indent="-214313">
              <a:buFont typeface="Arial" panose="020B0604020202020204" pitchFamily="34" charset="0"/>
              <a:buChar char="•"/>
            </a:pPr>
            <a:r>
              <a:rPr lang="en-US" dirty="0">
                <a:latin typeface="+mn-lt"/>
              </a:rPr>
              <a:t>3.1.13 Combined Heat and Power Systems</a:t>
            </a:r>
          </a:p>
        </p:txBody>
      </p:sp>
      <p:sp>
        <p:nvSpPr>
          <p:cNvPr id="9" name="TextBox 8"/>
          <p:cNvSpPr txBox="1"/>
          <p:nvPr/>
        </p:nvSpPr>
        <p:spPr>
          <a:xfrm>
            <a:off x="5251401" y="1910842"/>
            <a:ext cx="3460751" cy="369332"/>
          </a:xfrm>
          <a:prstGeom prst="rect">
            <a:avLst/>
          </a:prstGeom>
          <a:noFill/>
        </p:spPr>
        <p:txBody>
          <a:bodyPr wrap="square" rtlCol="0">
            <a:spAutoFit/>
          </a:bodyPr>
          <a:lstStyle/>
          <a:p>
            <a:pPr defTabSz="342900"/>
            <a:r>
              <a:rPr lang="en-US" b="1" u="sng" dirty="0">
                <a:solidFill>
                  <a:prstClr val="black"/>
                </a:solidFill>
                <a:latin typeface="+mn-lt"/>
              </a:rPr>
              <a:t>Project Budget and Costs:</a:t>
            </a:r>
          </a:p>
        </p:txBody>
      </p:sp>
      <p:sp>
        <p:nvSpPr>
          <p:cNvPr id="10" name="TextBox 9"/>
          <p:cNvSpPr txBox="1"/>
          <p:nvPr/>
        </p:nvSpPr>
        <p:spPr>
          <a:xfrm>
            <a:off x="5528863" y="4078738"/>
            <a:ext cx="3556545" cy="2585323"/>
          </a:xfrm>
          <a:prstGeom prst="rect">
            <a:avLst/>
          </a:prstGeom>
          <a:noFill/>
        </p:spPr>
        <p:txBody>
          <a:bodyPr wrap="square" rtlCol="0">
            <a:spAutoFit/>
          </a:bodyPr>
          <a:lstStyle/>
          <a:p>
            <a:pPr defTabSz="342900"/>
            <a:r>
              <a:rPr lang="en-US" b="1" u="sng" dirty="0">
                <a:solidFill>
                  <a:prstClr val="black"/>
                </a:solidFill>
                <a:latin typeface="+mn-lt"/>
              </a:rPr>
              <a:t>Project Team and Roles:</a:t>
            </a:r>
          </a:p>
          <a:p>
            <a:pPr marL="214313" indent="-214313" defTabSz="342900">
              <a:buFont typeface="Arial" panose="020B0604020202020204" pitchFamily="34" charset="0"/>
              <a:buChar char="•"/>
            </a:pPr>
            <a:r>
              <a:rPr lang="en-US" dirty="0">
                <a:solidFill>
                  <a:prstClr val="black"/>
                </a:solidFill>
                <a:latin typeface="+mn-lt"/>
              </a:rPr>
              <a:t>Virginia Tech</a:t>
            </a:r>
          </a:p>
          <a:p>
            <a:pPr marL="671513" lvl="1" indent="-214313" defTabSz="342900">
              <a:buFont typeface="Arial" panose="020B0604020202020204" pitchFamily="34" charset="0"/>
              <a:buChar char="•"/>
            </a:pPr>
            <a:r>
              <a:rPr lang="en-US" dirty="0">
                <a:solidFill>
                  <a:prstClr val="black"/>
                </a:solidFill>
                <a:latin typeface="+mn-lt"/>
              </a:rPr>
              <a:t>System design, integration, and testing</a:t>
            </a:r>
          </a:p>
          <a:p>
            <a:pPr marL="671513" lvl="1" indent="-214313" defTabSz="342900">
              <a:buFont typeface="Arial" panose="020B0604020202020204" pitchFamily="34" charset="0"/>
              <a:buChar char="•"/>
            </a:pPr>
            <a:r>
              <a:rPr lang="en-US" dirty="0">
                <a:solidFill>
                  <a:prstClr val="black"/>
                </a:solidFill>
                <a:latin typeface="+mn-lt"/>
              </a:rPr>
              <a:t>Grid support functions development</a:t>
            </a:r>
          </a:p>
          <a:p>
            <a:pPr marL="214313" indent="-214313" defTabSz="342900">
              <a:buFont typeface="Arial" panose="020B0604020202020204" pitchFamily="34" charset="0"/>
              <a:buChar char="•"/>
            </a:pPr>
            <a:r>
              <a:rPr lang="en-US" dirty="0">
                <a:solidFill>
                  <a:prstClr val="black"/>
                </a:solidFill>
                <a:latin typeface="+mn-lt"/>
              </a:rPr>
              <a:t>Siemens</a:t>
            </a:r>
          </a:p>
          <a:p>
            <a:pPr marL="671513" lvl="1" indent="-214313" defTabSz="342900">
              <a:buFont typeface="Arial" panose="020B0604020202020204" pitchFamily="34" charset="0"/>
              <a:buChar char="•"/>
            </a:pPr>
            <a:r>
              <a:rPr lang="en-US" dirty="0" err="1">
                <a:solidFill>
                  <a:prstClr val="black"/>
                </a:solidFill>
                <a:latin typeface="+mn-lt"/>
              </a:rPr>
              <a:t>Microgrid</a:t>
            </a:r>
            <a:r>
              <a:rPr lang="en-US" dirty="0">
                <a:solidFill>
                  <a:prstClr val="black"/>
                </a:solidFill>
                <a:latin typeface="+mn-lt"/>
              </a:rPr>
              <a:t> controller programming</a:t>
            </a:r>
          </a:p>
        </p:txBody>
      </p:sp>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2</a:t>
            </a:fld>
            <a:endParaRPr lang="en-US" altLang="en-US" dirty="0"/>
          </a:p>
        </p:txBody>
      </p:sp>
      <p:graphicFrame>
        <p:nvGraphicFramePr>
          <p:cNvPr id="12" name="Table 11">
            <a:extLst>
              <a:ext uri="{FF2B5EF4-FFF2-40B4-BE49-F238E27FC236}">
                <a16:creationId xmlns:a16="http://schemas.microsoft.com/office/drawing/2014/main" xmlns="" id="{51A8E91D-12C5-41B3-907F-677E5ACEFF17}"/>
              </a:ext>
            </a:extLst>
          </p:cNvPr>
          <p:cNvGraphicFramePr>
            <a:graphicFrameLocks noGrp="1"/>
          </p:cNvGraphicFramePr>
          <p:nvPr>
            <p:extLst>
              <p:ext uri="{D42A27DB-BD31-4B8C-83A1-F6EECF244321}">
                <p14:modId xmlns:p14="http://schemas.microsoft.com/office/powerpoint/2010/main" val="2030850033"/>
              </p:ext>
            </p:extLst>
          </p:nvPr>
        </p:nvGraphicFramePr>
        <p:xfrm>
          <a:off x="4572000" y="2280174"/>
          <a:ext cx="4547145" cy="1717529"/>
        </p:xfrm>
        <a:graphic>
          <a:graphicData uri="http://schemas.openxmlformats.org/drawingml/2006/table">
            <a:tbl>
              <a:tblPr firstRow="1" firstCol="1" bandRow="1">
                <a:tableStyleId>{5C22544A-7EE6-4342-B048-85BDC9FD1C3A}</a:tableStyleId>
              </a:tblPr>
              <a:tblGrid>
                <a:gridCol w="1412404">
                  <a:extLst>
                    <a:ext uri="{9D8B030D-6E8A-4147-A177-3AD203B41FA5}">
                      <a16:colId xmlns:a16="http://schemas.microsoft.com/office/drawing/2014/main" xmlns="" val="20000"/>
                    </a:ext>
                  </a:extLst>
                </a:gridCol>
                <a:gridCol w="873596">
                  <a:extLst>
                    <a:ext uri="{9D8B030D-6E8A-4147-A177-3AD203B41FA5}">
                      <a16:colId xmlns:a16="http://schemas.microsoft.com/office/drawing/2014/main" xmlns="" val="20001"/>
                    </a:ext>
                  </a:extLst>
                </a:gridCol>
                <a:gridCol w="762000">
                  <a:extLst>
                    <a:ext uri="{9D8B030D-6E8A-4147-A177-3AD203B41FA5}">
                      <a16:colId xmlns:a16="http://schemas.microsoft.com/office/drawing/2014/main" xmlns="" val="20002"/>
                    </a:ext>
                  </a:extLst>
                </a:gridCol>
                <a:gridCol w="837742">
                  <a:extLst>
                    <a:ext uri="{9D8B030D-6E8A-4147-A177-3AD203B41FA5}">
                      <a16:colId xmlns:a16="http://schemas.microsoft.com/office/drawing/2014/main" xmlns="" val="20003"/>
                    </a:ext>
                  </a:extLst>
                </a:gridCol>
                <a:gridCol w="661403">
                  <a:extLst>
                    <a:ext uri="{9D8B030D-6E8A-4147-A177-3AD203B41FA5}">
                      <a16:colId xmlns:a16="http://schemas.microsoft.com/office/drawing/2014/main" xmlns="" val="20004"/>
                    </a:ext>
                  </a:extLst>
                </a:gridCol>
              </a:tblGrid>
              <a:tr h="585135">
                <a:tc>
                  <a:txBody>
                    <a:bodyPr/>
                    <a:lstStyle/>
                    <a:p>
                      <a:pPr marL="0" marR="0" algn="ctr">
                        <a:spcBef>
                          <a:spcPts val="0"/>
                        </a:spcBef>
                        <a:spcAft>
                          <a:spcPts val="0"/>
                        </a:spcAft>
                      </a:pPr>
                      <a:r>
                        <a:rPr lang="en-US" sz="1200" dirty="0">
                          <a:effectLst/>
                          <a:latin typeface="+mn-lt"/>
                          <a:cs typeface="Arial" panose="020B0604020202020204" pitchFamily="34" charset="0"/>
                        </a:rPr>
                        <a:t>Budget</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DOE Share</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Cost Share</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Total</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Cost Share </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xmlns="" val="10000"/>
                  </a:ext>
                </a:extLst>
              </a:tr>
              <a:tr h="474068">
                <a:tc>
                  <a:txBody>
                    <a:bodyPr/>
                    <a:lstStyle/>
                    <a:p>
                      <a:pPr marL="0" marR="0" algn="ctr">
                        <a:spcBef>
                          <a:spcPts val="0"/>
                        </a:spcBef>
                        <a:spcAft>
                          <a:spcPts val="0"/>
                        </a:spcAft>
                      </a:pPr>
                      <a:r>
                        <a:rPr lang="en-US" sz="1200" dirty="0">
                          <a:effectLst/>
                          <a:latin typeface="+mn-lt"/>
                          <a:cs typeface="Arial" panose="020B0604020202020204" pitchFamily="34" charset="0"/>
                        </a:rPr>
                        <a:t>Overall Budget</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$1,500,000</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$375,000</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$1,875,000</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20 %</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xmlns="" val="10001"/>
                  </a:ext>
                </a:extLst>
              </a:tr>
              <a:tr h="292566">
                <a:tc>
                  <a:txBody>
                    <a:bodyPr/>
                    <a:lstStyle/>
                    <a:p>
                      <a:pPr marL="0" marR="0" algn="ctr">
                        <a:spcBef>
                          <a:spcPts val="0"/>
                        </a:spcBef>
                        <a:spcAft>
                          <a:spcPts val="0"/>
                        </a:spcAft>
                      </a:pPr>
                      <a:r>
                        <a:rPr lang="en-US" sz="1200" dirty="0">
                          <a:effectLst/>
                          <a:latin typeface="+mn-lt"/>
                          <a:cs typeface="Arial" panose="020B0604020202020204" pitchFamily="34" charset="0"/>
                        </a:rPr>
                        <a:t>Approved Budget (BP-1 &amp; BP2)</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rtl="0" eaLnBrk="1" latinLnBrk="0" hangingPunct="1">
                        <a:spcBef>
                          <a:spcPts val="0"/>
                        </a:spcBef>
                        <a:spcAft>
                          <a:spcPts val="0"/>
                        </a:spcAft>
                      </a:pPr>
                      <a:r>
                        <a:rPr kumimoji="0" lang="en-US" sz="1200" kern="1200" dirty="0">
                          <a:solidFill>
                            <a:schemeClr val="dk1"/>
                          </a:solidFill>
                          <a:effectLst/>
                          <a:latin typeface="+mn-lt"/>
                          <a:ea typeface="+mn-ea"/>
                          <a:cs typeface="Arial" panose="020B0604020202020204" pitchFamily="34" charset="0"/>
                        </a:rPr>
                        <a:t>$1,061,133</a:t>
                      </a: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$265,335</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$1,326,468</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effectLst/>
                          <a:latin typeface="+mn-lt"/>
                          <a:cs typeface="Arial" panose="020B0604020202020204" pitchFamily="34" charset="0"/>
                        </a:rPr>
                        <a:t>20 %</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xmlns="" val="10002"/>
                  </a:ext>
                </a:extLst>
              </a:tr>
              <a:tr h="292566">
                <a:tc>
                  <a:txBody>
                    <a:bodyPr/>
                    <a:lstStyle/>
                    <a:p>
                      <a:pPr marL="0" marR="0" algn="ctr">
                        <a:spcBef>
                          <a:spcPts val="0"/>
                        </a:spcBef>
                        <a:spcAft>
                          <a:spcPts val="0"/>
                        </a:spcAft>
                      </a:pPr>
                      <a:r>
                        <a:rPr lang="en-US" sz="1200" dirty="0">
                          <a:effectLst/>
                          <a:latin typeface="+mn-lt"/>
                          <a:cs typeface="Arial" panose="020B0604020202020204" pitchFamily="34" charset="0"/>
                        </a:rPr>
                        <a:t>Costs as of 4/31/20</a:t>
                      </a:r>
                      <a:endParaRPr lang="en-US" sz="1200" dirty="0">
                        <a:solidFill>
                          <a:srgbClr val="000000"/>
                        </a:solidFill>
                        <a:effectLst/>
                        <a:latin typeface="+mn-lt"/>
                        <a:ea typeface="Calibri" panose="020F0502020204030204" pitchFamily="34" charset="0"/>
                        <a:cs typeface="Arial" panose="020B0604020202020204" pitchFamily="34" charset="0"/>
                      </a:endParaRPr>
                    </a:p>
                  </a:txBody>
                  <a:tcPr marL="51435" marR="51435" marT="0" marB="0" anchor="ctr"/>
                </a:tc>
                <a:tc>
                  <a:txBody>
                    <a:bodyPr/>
                    <a:lstStyle/>
                    <a:p>
                      <a:pPr marL="0" marR="0" algn="ctr">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639,744</a:t>
                      </a:r>
                    </a:p>
                  </a:txBody>
                  <a:tcPr marL="51435" marR="51435" marT="0" marB="0" anchor="ctr"/>
                </a:tc>
                <a:tc>
                  <a:txBody>
                    <a:bodyPr/>
                    <a:lstStyle/>
                    <a:p>
                      <a:pPr marL="0" marR="0" algn="ctr">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296,347</a:t>
                      </a:r>
                    </a:p>
                  </a:txBody>
                  <a:tcPr marL="51435" marR="51435" marT="0" marB="0" anchor="ctr"/>
                </a:tc>
                <a:tc>
                  <a:txBody>
                    <a:bodyPr/>
                    <a:lstStyle/>
                    <a:p>
                      <a:pPr marL="0" marR="0" algn="ctr">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$935,821</a:t>
                      </a:r>
                    </a:p>
                  </a:txBody>
                  <a:tcPr marL="51435" marR="51435" marT="0" marB="0" anchor="ctr"/>
                </a:tc>
                <a:tc>
                  <a:txBody>
                    <a:bodyPr/>
                    <a:lstStyle/>
                    <a:p>
                      <a:pPr marL="0" marR="0" algn="ctr">
                        <a:spcBef>
                          <a:spcPts val="0"/>
                        </a:spcBef>
                        <a:spcAft>
                          <a:spcPts val="0"/>
                        </a:spcAft>
                      </a:pPr>
                      <a:r>
                        <a:rPr lang="en-US" sz="1200" dirty="0">
                          <a:solidFill>
                            <a:srgbClr val="000000"/>
                          </a:solidFill>
                          <a:effectLst/>
                          <a:latin typeface="+mn-lt"/>
                          <a:ea typeface="Calibri" panose="020F0502020204030204" pitchFamily="34" charset="0"/>
                          <a:cs typeface="Arial" panose="020B0604020202020204" pitchFamily="34" charset="0"/>
                        </a:rPr>
                        <a:t>32 %</a:t>
                      </a:r>
                    </a:p>
                  </a:txBody>
                  <a:tcPr marL="51435" marR="51435" marT="0" marB="0" anchor="ctr"/>
                </a:tc>
                <a:extLst>
                  <a:ext uri="{0D108BD9-81ED-4DB2-BD59-A6C34878D82A}">
                    <a16:rowId xmlns:a16="http://schemas.microsoft.com/office/drawing/2014/main" xmlns="" val="1000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457200" y="0"/>
            <a:ext cx="8229600" cy="685800"/>
          </a:xfrm>
        </p:spPr>
        <p:txBody>
          <a:bodyPr>
            <a:normAutofit fontScale="90000"/>
          </a:bodyPr>
          <a:lstStyle/>
          <a:p>
            <a:pPr eaLnBrk="1" hangingPunct="1">
              <a:defRPr/>
            </a:pPr>
            <a:r>
              <a:rPr lang="en-US" dirty="0"/>
              <a:t>Project Objectives</a:t>
            </a:r>
            <a:endParaRPr lang="en-US" sz="1600" dirty="0">
              <a:solidFill>
                <a:srgbClr val="FF0000"/>
              </a:solidFill>
            </a:endParaRPr>
          </a:p>
        </p:txBody>
      </p:sp>
      <p:sp>
        <p:nvSpPr>
          <p:cNvPr id="5" name="TextBox 4"/>
          <p:cNvSpPr txBox="1"/>
          <p:nvPr/>
        </p:nvSpPr>
        <p:spPr>
          <a:xfrm>
            <a:off x="76200" y="1066800"/>
            <a:ext cx="8534400" cy="1477328"/>
          </a:xfrm>
          <a:prstGeom prst="rect">
            <a:avLst/>
          </a:prstGeom>
          <a:noFill/>
        </p:spPr>
        <p:txBody>
          <a:bodyPr wrap="square" rtlCol="0">
            <a:spAutoFit/>
          </a:bodyPr>
          <a:lstStyle/>
          <a:p>
            <a:r>
              <a:rPr lang="en-US" b="1" u="sng" dirty="0">
                <a:latin typeface="+mn-lt"/>
              </a:rPr>
              <a:t>Problem</a:t>
            </a:r>
            <a:r>
              <a:rPr lang="en-US" b="1" dirty="0">
                <a:latin typeface="+mn-lt"/>
              </a:rPr>
              <a:t>: </a:t>
            </a:r>
            <a:r>
              <a:rPr lang="en-US" dirty="0">
                <a:latin typeface="+mn-lt"/>
              </a:rPr>
              <a:t>Renewable energy integration with its inherent and fast-transient variability is increasingly stressing the electric power grid. Tapping into industrial sites with electricity and heat demand by deploying combined heat and power (CHP) generation plants may become economically viable when using power electronics to provide for a flexible (F-CHP) grid-interface with support functionality.</a:t>
            </a:r>
          </a:p>
        </p:txBody>
      </p:sp>
      <p:sp>
        <p:nvSpPr>
          <p:cNvPr id="6" name="TextBox 5"/>
          <p:cNvSpPr txBox="1"/>
          <p:nvPr/>
        </p:nvSpPr>
        <p:spPr>
          <a:xfrm>
            <a:off x="76200" y="2720876"/>
            <a:ext cx="8534400" cy="2031325"/>
          </a:xfrm>
          <a:prstGeom prst="rect">
            <a:avLst/>
          </a:prstGeom>
          <a:noFill/>
        </p:spPr>
        <p:txBody>
          <a:bodyPr wrap="square" rtlCol="0">
            <a:spAutoFit/>
          </a:bodyPr>
          <a:lstStyle/>
          <a:p>
            <a:r>
              <a:rPr lang="en-US" b="1" u="sng" dirty="0">
                <a:latin typeface="+mn-lt"/>
              </a:rPr>
              <a:t>Objectives</a:t>
            </a:r>
            <a:r>
              <a:rPr lang="en-US" b="1" dirty="0">
                <a:latin typeface="+mn-lt"/>
              </a:rPr>
              <a:t>: </a:t>
            </a:r>
          </a:p>
          <a:p>
            <a:pPr marL="285750" indent="-285750">
              <a:buFont typeface="Wingdings" panose="05000000000000000000" pitchFamily="2" charset="2"/>
              <a:buChar char="§"/>
            </a:pPr>
            <a:r>
              <a:rPr lang="en-US" dirty="0">
                <a:latin typeface="+mn-lt"/>
              </a:rPr>
              <a:t>To develop an F-CHO power converter with stability-enhanced  grid-support functions avoiding the onset of dynamic interactions with grid and other system components.</a:t>
            </a:r>
          </a:p>
          <a:p>
            <a:pPr marL="285750" indent="-285750">
              <a:buFont typeface="Wingdings" panose="05000000000000000000" pitchFamily="2" charset="2"/>
              <a:buChar char="§"/>
            </a:pPr>
            <a:r>
              <a:rPr lang="en-US" dirty="0">
                <a:latin typeface="+mn-lt"/>
              </a:rPr>
              <a:t>To enable the local system for both microgrid and standalone operation.</a:t>
            </a:r>
          </a:p>
          <a:p>
            <a:pPr marL="285750" indent="-285750">
              <a:buFont typeface="Wingdings" panose="05000000000000000000" pitchFamily="2" charset="2"/>
              <a:buChar char="§"/>
            </a:pPr>
            <a:r>
              <a:rPr lang="en-US" dirty="0">
                <a:latin typeface="+mn-lt"/>
              </a:rPr>
              <a:t>To develop a modular, scalable power converter concept with lab demonstration in a low-voltage power-hardware-in-the-loop system.</a:t>
            </a:r>
          </a:p>
        </p:txBody>
      </p:sp>
      <p:sp>
        <p:nvSpPr>
          <p:cNvPr id="7" name="TextBox 6"/>
          <p:cNvSpPr txBox="1"/>
          <p:nvPr/>
        </p:nvSpPr>
        <p:spPr>
          <a:xfrm>
            <a:off x="76200" y="5200471"/>
            <a:ext cx="8991600" cy="1200329"/>
          </a:xfrm>
          <a:prstGeom prst="rect">
            <a:avLst/>
          </a:prstGeom>
          <a:noFill/>
        </p:spPr>
        <p:txBody>
          <a:bodyPr wrap="square" rtlCol="0">
            <a:spAutoFit/>
          </a:bodyPr>
          <a:lstStyle/>
          <a:p>
            <a:r>
              <a:rPr lang="en-US" b="1" u="sng" dirty="0">
                <a:latin typeface="+mn-lt"/>
              </a:rPr>
              <a:t>Challenges</a:t>
            </a:r>
            <a:r>
              <a:rPr lang="en-US" b="1" dirty="0">
                <a:latin typeface="+mn-lt"/>
              </a:rPr>
              <a:t>: </a:t>
            </a:r>
          </a:p>
          <a:p>
            <a:pPr marL="285750" indent="-285750">
              <a:buFont typeface="Wingdings" panose="05000000000000000000" pitchFamily="2" charset="2"/>
              <a:buChar char="§"/>
            </a:pPr>
            <a:r>
              <a:rPr lang="en-US" dirty="0">
                <a:latin typeface="+mn-lt"/>
              </a:rPr>
              <a:t>Complex control system to enable grid-support functions</a:t>
            </a:r>
          </a:p>
          <a:p>
            <a:pPr marL="285750" indent="-285750">
              <a:buFont typeface="Wingdings" panose="05000000000000000000" pitchFamily="2" charset="2"/>
              <a:buChar char="§"/>
            </a:pPr>
            <a:r>
              <a:rPr lang="en-US" dirty="0">
                <a:latin typeface="+mn-lt"/>
              </a:rPr>
              <a:t>Advanced algorithm to enable system stability monitoring</a:t>
            </a:r>
          </a:p>
          <a:p>
            <a:pPr marL="285750" indent="-285750">
              <a:buFont typeface="Wingdings" panose="05000000000000000000" pitchFamily="2" charset="2"/>
              <a:buChar char="§"/>
            </a:pPr>
            <a:r>
              <a:rPr lang="en-US" dirty="0">
                <a:latin typeface="+mn-lt"/>
              </a:rPr>
              <a:t>High power conversion efficiency requires design iterations</a:t>
            </a:r>
          </a:p>
        </p:txBody>
      </p:sp>
      <p:sp>
        <p:nvSpPr>
          <p:cNvPr id="3" name="Slide Number Placeholder 2"/>
          <p:cNvSpPr>
            <a:spLocks noGrp="1"/>
          </p:cNvSpPr>
          <p:nvPr>
            <p:ph type="sldNum" sz="quarter" idx="10"/>
          </p:nvPr>
        </p:nvSpPr>
        <p:spPr/>
        <p:txBody>
          <a:bodyPr/>
          <a:lstStyle/>
          <a:p>
            <a:pPr>
              <a:defRPr/>
            </a:pPr>
            <a:fld id="{157A59B2-37DF-4CEB-8524-92F032B0810B}" type="slidenum">
              <a:rPr lang="en-US" altLang="en-US" smtClean="0"/>
              <a:pPr>
                <a:defRPr/>
              </a:pPr>
              <a:t>3</a:t>
            </a:fld>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7200" y="1066800"/>
            <a:ext cx="8229600" cy="4419600"/>
          </a:xfrm>
        </p:spPr>
        <p:txBody>
          <a:bodyPr/>
          <a:lstStyle/>
          <a:p>
            <a:pPr eaLnBrk="1" hangingPunct="1">
              <a:buClr>
                <a:schemeClr val="tx2"/>
              </a:buClr>
            </a:pPr>
            <a:r>
              <a:rPr lang="en-US" altLang="en-US" sz="1800" dirty="0"/>
              <a:t>Present CHP systems have been sized to match the facility’s own energy needs, not to support the grid. </a:t>
            </a:r>
          </a:p>
          <a:p>
            <a:pPr lvl="1" eaLnBrk="1" hangingPunct="1">
              <a:buClr>
                <a:schemeClr val="tx2"/>
              </a:buClr>
              <a:buFont typeface="Wingdings" panose="05000000000000000000" pitchFamily="2" charset="2"/>
              <a:buChar char="Ø"/>
            </a:pPr>
            <a:r>
              <a:rPr lang="en-US" altLang="en-US" sz="1600" dirty="0"/>
              <a:t>Very few cases of power converters used between CHP systems and the grid</a:t>
            </a:r>
            <a:endParaRPr lang="en-US" altLang="en-US" sz="1600" b="1" dirty="0"/>
          </a:p>
          <a:p>
            <a:pPr eaLnBrk="1" hangingPunct="1">
              <a:buClr>
                <a:schemeClr val="tx2"/>
              </a:buClr>
            </a:pPr>
            <a:r>
              <a:rPr lang="en-US" altLang="en-US" sz="1800" dirty="0"/>
              <a:t>Grid-connected power converters work as grid-following mode without participating in grid voltage and frequency regulation, i.e., grid-forming mode</a:t>
            </a:r>
          </a:p>
          <a:p>
            <a:pPr eaLnBrk="1" hangingPunct="1">
              <a:buClr>
                <a:schemeClr val="tx2"/>
              </a:buClr>
            </a:pPr>
            <a:r>
              <a:rPr lang="en-US" altLang="en-US" sz="1800" dirty="0"/>
              <a:t>This project is developing a power converter with </a:t>
            </a:r>
            <a:r>
              <a:rPr lang="en-US" altLang="en-US" sz="1800" b="1" dirty="0"/>
              <a:t>stability-enhanced grid-support functions</a:t>
            </a:r>
            <a:r>
              <a:rPr lang="en-US" altLang="en-US" sz="1800" dirty="0"/>
              <a:t>, including:</a:t>
            </a:r>
          </a:p>
          <a:p>
            <a:pPr lvl="1" eaLnBrk="1" hangingPunct="1">
              <a:buClr>
                <a:schemeClr val="tx2"/>
              </a:buClr>
              <a:buFont typeface="Wingdings" panose="05000000000000000000" pitchFamily="2" charset="2"/>
              <a:buChar char="Ø"/>
            </a:pPr>
            <a:r>
              <a:rPr lang="en-US" altLang="en-US" sz="1600" dirty="0"/>
              <a:t>Reactive power generation</a:t>
            </a:r>
          </a:p>
          <a:p>
            <a:pPr lvl="1" eaLnBrk="1" hangingPunct="1">
              <a:buClr>
                <a:schemeClr val="tx2"/>
              </a:buClr>
              <a:buFont typeface="Wingdings" panose="05000000000000000000" pitchFamily="2" charset="2"/>
              <a:buChar char="Ø"/>
            </a:pPr>
            <a:r>
              <a:rPr lang="en-US" altLang="en-US" sz="1600" dirty="0"/>
              <a:t>Voltage regulation</a:t>
            </a:r>
          </a:p>
          <a:p>
            <a:pPr lvl="1" eaLnBrk="1" hangingPunct="1">
              <a:buClr>
                <a:schemeClr val="tx2"/>
              </a:buClr>
              <a:buFont typeface="Wingdings" panose="05000000000000000000" pitchFamily="2" charset="2"/>
              <a:buChar char="Ø"/>
            </a:pPr>
            <a:r>
              <a:rPr lang="en-US" altLang="en-US" sz="1600" dirty="0"/>
              <a:t>Frequency regulation</a:t>
            </a:r>
          </a:p>
          <a:p>
            <a:pPr lvl="1" eaLnBrk="1" hangingPunct="1">
              <a:buClr>
                <a:schemeClr val="tx2"/>
              </a:buClr>
              <a:buFont typeface="Wingdings" panose="05000000000000000000" pitchFamily="2" charset="2"/>
              <a:buChar char="Ø"/>
            </a:pPr>
            <a:r>
              <a:rPr lang="en-US" altLang="en-US" sz="1600" dirty="0"/>
              <a:t>Respond to abnormal conditions</a:t>
            </a:r>
          </a:p>
          <a:p>
            <a:pPr lvl="1" eaLnBrk="1" hangingPunct="1">
              <a:buClr>
                <a:schemeClr val="tx2"/>
              </a:buClr>
              <a:buFont typeface="Wingdings" panose="05000000000000000000" pitchFamily="2" charset="2"/>
              <a:buChar char="Ø"/>
            </a:pPr>
            <a:r>
              <a:rPr lang="en-US" altLang="en-US" sz="1600" dirty="0"/>
              <a:t>Standalone operation</a:t>
            </a:r>
          </a:p>
          <a:p>
            <a:pPr lvl="1" eaLnBrk="1" hangingPunct="1">
              <a:buClr>
                <a:schemeClr val="tx2"/>
              </a:buClr>
              <a:buFont typeface="Wingdings" panose="05000000000000000000" pitchFamily="2" charset="2"/>
              <a:buChar char="Ø"/>
            </a:pPr>
            <a:r>
              <a:rPr lang="en-US" altLang="en-US" sz="1600" b="1" dirty="0"/>
              <a:t>Monitors the grid stability</a:t>
            </a:r>
          </a:p>
          <a:p>
            <a:pPr lvl="1" eaLnBrk="1" hangingPunct="1">
              <a:buClr>
                <a:schemeClr val="tx2"/>
              </a:buClr>
              <a:buFont typeface="Wingdings" panose="05000000000000000000" pitchFamily="2" charset="2"/>
              <a:buChar char="Ø"/>
            </a:pPr>
            <a:r>
              <a:rPr lang="en-US" altLang="en-US" sz="1600" b="1" dirty="0"/>
              <a:t>Grid inertia emulation</a:t>
            </a:r>
          </a:p>
          <a:p>
            <a:pPr lvl="1" eaLnBrk="1" hangingPunct="1">
              <a:buClr>
                <a:schemeClr val="tx2"/>
              </a:buClr>
              <a:buFont typeface="Wingdings" panose="05000000000000000000" pitchFamily="2" charset="2"/>
              <a:buChar char="Ø"/>
            </a:pPr>
            <a:r>
              <a:rPr lang="en-US" altLang="en-US" sz="1600" dirty="0"/>
              <a:t>Phasor measurement unit</a:t>
            </a:r>
          </a:p>
        </p:txBody>
      </p:sp>
      <p:sp>
        <p:nvSpPr>
          <p:cNvPr id="14339" name="Title 4"/>
          <p:cNvSpPr>
            <a:spLocks noGrp="1"/>
          </p:cNvSpPr>
          <p:nvPr>
            <p:ph type="title"/>
          </p:nvPr>
        </p:nvSpPr>
        <p:spPr>
          <a:xfrm>
            <a:off x="457200" y="0"/>
            <a:ext cx="8229600" cy="685800"/>
          </a:xfrm>
        </p:spPr>
        <p:txBody>
          <a:bodyPr>
            <a:normAutofit fontScale="90000"/>
          </a:bodyPr>
          <a:lstStyle/>
          <a:p>
            <a:pPr eaLnBrk="1" hangingPunct="1">
              <a:defRPr/>
            </a:pPr>
            <a:r>
              <a:rPr lang="en-US" dirty="0"/>
              <a:t>Technical Innovation</a:t>
            </a:r>
            <a:endParaRPr lang="en-US" dirty="0">
              <a:solidFill>
                <a:srgbClr val="FF0000"/>
              </a:solidFill>
            </a:endParaRPr>
          </a:p>
        </p:txBody>
      </p:sp>
      <p:pic>
        <p:nvPicPr>
          <p:cNvPr id="7" name="Picture 6">
            <a:extLst>
              <a:ext uri="{FF2B5EF4-FFF2-40B4-BE49-F238E27FC236}">
                <a16:creationId xmlns:a16="http://schemas.microsoft.com/office/drawing/2014/main" xmlns="" id="{73D262B6-B29F-46D3-9057-E95FFAE946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41" t="4207" r="8209"/>
          <a:stretch/>
        </p:blipFill>
        <p:spPr>
          <a:xfrm>
            <a:off x="4267200" y="3296920"/>
            <a:ext cx="4733461" cy="282559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xmlns="" id="{583C2129-2B22-40BF-B0EB-ACAB74195983}"/>
              </a:ext>
            </a:extLst>
          </p:cNvPr>
          <p:cNvSpPr txBox="1"/>
          <p:nvPr/>
        </p:nvSpPr>
        <p:spPr>
          <a:xfrm>
            <a:off x="4648200" y="6248400"/>
            <a:ext cx="4080907" cy="369332"/>
          </a:xfrm>
          <a:prstGeom prst="rect">
            <a:avLst/>
          </a:prstGeom>
          <a:noFill/>
        </p:spPr>
        <p:txBody>
          <a:bodyPr wrap="square" rtlCol="0">
            <a:spAutoFit/>
          </a:bodyPr>
          <a:lstStyle/>
          <a:p>
            <a:r>
              <a:rPr lang="en-US" b="1" i="1" dirty="0">
                <a:solidFill>
                  <a:srgbClr val="0070C0"/>
                </a:solidFill>
                <a:latin typeface="+mn-lt"/>
              </a:rPr>
              <a:t>Synchronous D-Q Frame Impedance</a:t>
            </a:r>
          </a:p>
        </p:txBody>
      </p:sp>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4</a:t>
            </a:fld>
            <a:endParaRPr lang="en-US" altLang="en-US" dirty="0"/>
          </a:p>
        </p:txBody>
      </p:sp>
    </p:spTree>
    <p:extLst>
      <p:ext uri="{BB962C8B-B14F-4D97-AF65-F5344CB8AC3E}">
        <p14:creationId xmlns:p14="http://schemas.microsoft.com/office/powerpoint/2010/main" val="2669552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7200" y="1066800"/>
            <a:ext cx="8229600" cy="5410200"/>
          </a:xfrm>
        </p:spPr>
        <p:txBody>
          <a:bodyPr/>
          <a:lstStyle/>
          <a:p>
            <a:pPr>
              <a:buClr>
                <a:srgbClr val="008080"/>
              </a:buClr>
              <a:buFont typeface="Arial" panose="020B0604020202020204" pitchFamily="34" charset="0"/>
              <a:buChar char="•"/>
            </a:pPr>
            <a:r>
              <a:rPr lang="en-US" sz="2400" dirty="0"/>
              <a:t>Project is using a modular, scalable power converter topology used for High-Voltage Direct Current (HVDC) systems</a:t>
            </a:r>
          </a:p>
          <a:p>
            <a:pPr lvl="1">
              <a:buClr>
                <a:srgbClr val="008080"/>
              </a:buClr>
              <a:buFont typeface="Wingdings" panose="05000000000000000000" pitchFamily="2" charset="2"/>
              <a:buChar char="Ø"/>
            </a:pPr>
            <a:r>
              <a:rPr lang="en-US" sz="2000" dirty="0"/>
              <a:t>Adapted for high switching frequency operation</a:t>
            </a:r>
          </a:p>
          <a:p>
            <a:pPr lvl="1">
              <a:buClr>
                <a:srgbClr val="008080"/>
              </a:buClr>
              <a:buFont typeface="Wingdings" panose="05000000000000000000" pitchFamily="2" charset="2"/>
              <a:buChar char="Ø"/>
            </a:pPr>
            <a:r>
              <a:rPr lang="en-US" sz="2000" dirty="0"/>
              <a:t>Uses 10 kV </a:t>
            </a:r>
            <a:r>
              <a:rPr lang="en-US" sz="2000" dirty="0" err="1"/>
              <a:t>SiC</a:t>
            </a:r>
            <a:r>
              <a:rPr lang="en-US" sz="2000" dirty="0"/>
              <a:t> MOSFET devices</a:t>
            </a:r>
          </a:p>
          <a:p>
            <a:pPr lvl="1">
              <a:buClr>
                <a:srgbClr val="008080"/>
              </a:buClr>
              <a:buFont typeface="Wingdings" panose="05000000000000000000" pitchFamily="2" charset="2"/>
              <a:buChar char="Ø"/>
            </a:pPr>
            <a:r>
              <a:rPr lang="en-US" sz="2000" dirty="0"/>
              <a:t>Can achieve 98 % ac-to-ac efficiency</a:t>
            </a:r>
          </a:p>
          <a:p>
            <a:pPr lvl="1">
              <a:buClr>
                <a:srgbClr val="008080"/>
              </a:buClr>
              <a:buFont typeface="Arial" panose="020B0604020202020204" pitchFamily="34" charset="0"/>
              <a:buChar char="•"/>
            </a:pPr>
            <a:endParaRPr lang="en-US" sz="2000" dirty="0"/>
          </a:p>
          <a:p>
            <a:pPr lvl="1">
              <a:buClr>
                <a:srgbClr val="008080"/>
              </a:buClr>
              <a:buFont typeface="Arial" panose="020B0604020202020204" pitchFamily="34" charset="0"/>
              <a:buChar char="•"/>
            </a:pPr>
            <a:endParaRPr lang="en-US" sz="2000" dirty="0"/>
          </a:p>
          <a:p>
            <a:pPr lvl="1">
              <a:buClr>
                <a:srgbClr val="008080"/>
              </a:buClr>
              <a:buFont typeface="Arial" panose="020B0604020202020204" pitchFamily="34" charset="0"/>
              <a:buChar char="•"/>
            </a:pPr>
            <a:endParaRPr lang="en-US" sz="2000" dirty="0"/>
          </a:p>
          <a:p>
            <a:pPr lvl="1">
              <a:buClr>
                <a:srgbClr val="008080"/>
              </a:buClr>
              <a:buFont typeface="Arial" panose="020B0604020202020204" pitchFamily="34" charset="0"/>
              <a:buChar char="•"/>
            </a:pPr>
            <a:endParaRPr lang="en-US" sz="2000" dirty="0"/>
          </a:p>
          <a:p>
            <a:pPr lvl="1">
              <a:buClr>
                <a:srgbClr val="008080"/>
              </a:buClr>
              <a:buFont typeface="Arial" panose="020B0604020202020204" pitchFamily="34" charset="0"/>
              <a:buChar char="•"/>
            </a:pPr>
            <a:endParaRPr lang="en-US" sz="2000" dirty="0"/>
          </a:p>
          <a:p>
            <a:pPr lvl="1">
              <a:buClr>
                <a:srgbClr val="008080"/>
              </a:buClr>
              <a:buFont typeface="Arial" panose="020B0604020202020204" pitchFamily="34" charset="0"/>
              <a:buChar char="•"/>
            </a:pPr>
            <a:endParaRPr lang="en-US" sz="2000" dirty="0"/>
          </a:p>
          <a:p>
            <a:pPr lvl="1">
              <a:buClr>
                <a:srgbClr val="008080"/>
              </a:buClr>
              <a:buFont typeface="Arial" panose="020B0604020202020204" pitchFamily="34" charset="0"/>
              <a:buChar char="•"/>
            </a:pPr>
            <a:endParaRPr lang="en-US" sz="2000" dirty="0"/>
          </a:p>
          <a:p>
            <a:pPr lvl="1">
              <a:buClr>
                <a:srgbClr val="008080"/>
              </a:buClr>
              <a:buFont typeface="Arial" panose="020B0604020202020204" pitchFamily="34" charset="0"/>
              <a:buChar char="•"/>
            </a:pPr>
            <a:endParaRPr lang="en-US" sz="2000" dirty="0"/>
          </a:p>
          <a:p>
            <a:pPr>
              <a:buClr>
                <a:srgbClr val="008080"/>
              </a:buClr>
              <a:buFont typeface="Arial" panose="020B0604020202020204" pitchFamily="34" charset="0"/>
              <a:buChar char="•"/>
            </a:pPr>
            <a:r>
              <a:rPr lang="en-US" sz="2200" dirty="0"/>
              <a:t>Converter design and tests to be done by Virginia Tech</a:t>
            </a:r>
          </a:p>
          <a:p>
            <a:pPr>
              <a:buClr>
                <a:srgbClr val="008080"/>
              </a:buClr>
              <a:buFont typeface="Arial" panose="020B0604020202020204" pitchFamily="34" charset="0"/>
              <a:buChar char="•"/>
            </a:pPr>
            <a:endParaRPr lang="en-US" sz="1800" dirty="0"/>
          </a:p>
        </p:txBody>
      </p:sp>
      <p:sp>
        <p:nvSpPr>
          <p:cNvPr id="14339" name="Title 4"/>
          <p:cNvSpPr>
            <a:spLocks noGrp="1"/>
          </p:cNvSpPr>
          <p:nvPr>
            <p:ph type="title"/>
          </p:nvPr>
        </p:nvSpPr>
        <p:spPr>
          <a:xfrm>
            <a:off x="457200" y="0"/>
            <a:ext cx="8229600" cy="699163"/>
          </a:xfrm>
        </p:spPr>
        <p:txBody>
          <a:bodyPr>
            <a:normAutofit fontScale="90000"/>
          </a:bodyPr>
          <a:lstStyle/>
          <a:p>
            <a:pPr eaLnBrk="1" hangingPunct="1">
              <a:defRPr/>
            </a:pPr>
            <a:r>
              <a:rPr lang="en-US" dirty="0"/>
              <a:t>Technical Approach</a:t>
            </a:r>
            <a:endParaRPr lang="en-US" dirty="0">
              <a:solidFill>
                <a:srgbClr val="FF0000"/>
              </a:solidFill>
            </a:endParaRPr>
          </a:p>
        </p:txBody>
      </p:sp>
      <p:sp>
        <p:nvSpPr>
          <p:cNvPr id="8" name="TextBox 7">
            <a:extLst>
              <a:ext uri="{FF2B5EF4-FFF2-40B4-BE49-F238E27FC236}">
                <a16:creationId xmlns:a16="http://schemas.microsoft.com/office/drawing/2014/main" xmlns="" id="{583C2129-2B22-40BF-B0EB-ACAB74195983}"/>
              </a:ext>
            </a:extLst>
          </p:cNvPr>
          <p:cNvSpPr txBox="1"/>
          <p:nvPr/>
        </p:nvSpPr>
        <p:spPr>
          <a:xfrm>
            <a:off x="2451139" y="5911335"/>
            <a:ext cx="3395107" cy="369332"/>
          </a:xfrm>
          <a:prstGeom prst="rect">
            <a:avLst/>
          </a:prstGeom>
          <a:noFill/>
        </p:spPr>
        <p:txBody>
          <a:bodyPr wrap="square" rtlCol="0">
            <a:spAutoFit/>
          </a:bodyPr>
          <a:lstStyle/>
          <a:p>
            <a:pPr algn="ctr"/>
            <a:r>
              <a:rPr lang="en-US" b="1" i="1" dirty="0">
                <a:latin typeface="+mn-lt"/>
              </a:rPr>
              <a:t>Flexible-CHP power converter</a:t>
            </a:r>
          </a:p>
        </p:txBody>
      </p:sp>
      <p:graphicFrame>
        <p:nvGraphicFramePr>
          <p:cNvPr id="9" name="Object 8">
            <a:extLst>
              <a:ext uri="{FF2B5EF4-FFF2-40B4-BE49-F238E27FC236}">
                <a16:creationId xmlns:a16="http://schemas.microsoft.com/office/drawing/2014/main" xmlns="" id="{B6A76391-AA6E-42D6-A8CD-6161CF05B0FC}"/>
              </a:ext>
            </a:extLst>
          </p:cNvPr>
          <p:cNvGraphicFramePr>
            <a:graphicFrameLocks noChangeAspect="1"/>
          </p:cNvGraphicFramePr>
          <p:nvPr>
            <p:extLst>
              <p:ext uri="{D42A27DB-BD31-4B8C-83A1-F6EECF244321}">
                <p14:modId xmlns:p14="http://schemas.microsoft.com/office/powerpoint/2010/main" val="4158006925"/>
              </p:ext>
            </p:extLst>
          </p:nvPr>
        </p:nvGraphicFramePr>
        <p:xfrm>
          <a:off x="685800" y="3403543"/>
          <a:ext cx="6831631" cy="2507792"/>
        </p:xfrm>
        <a:graphic>
          <a:graphicData uri="http://schemas.openxmlformats.org/presentationml/2006/ole">
            <mc:AlternateContent xmlns:mc="http://schemas.openxmlformats.org/markup-compatibility/2006">
              <mc:Choice xmlns:v="urn:schemas-microsoft-com:vml" Requires="v">
                <p:oleObj spid="_x0000_s1028" name="Visio" r:id="rId4" imgW="10424322" imgH="3840480" progId="Visio.Drawing.15">
                  <p:embed/>
                </p:oleObj>
              </mc:Choice>
              <mc:Fallback>
                <p:oleObj name="Visio" r:id="rId4" imgW="10424322" imgH="3840480" progId="Visio.Drawing.15">
                  <p:embed/>
                  <p:pic>
                    <p:nvPicPr>
                      <p:cNvPr id="9" name="Object 8">
                        <a:extLst>
                          <a:ext uri="{FF2B5EF4-FFF2-40B4-BE49-F238E27FC236}">
                            <a16:creationId xmlns:a16="http://schemas.microsoft.com/office/drawing/2014/main" xmlns="" id="{B6A76391-AA6E-42D6-A8CD-6161CF05B0FC}"/>
                          </a:ext>
                        </a:extLst>
                      </p:cNvPr>
                      <p:cNvPicPr>
                        <a:picLocks noChangeAspect="1" noChangeArrowheads="1"/>
                      </p:cNvPicPr>
                      <p:nvPr/>
                    </p:nvPicPr>
                    <p:blipFill>
                      <a:blip r:embed="rId5"/>
                      <a:srcRect/>
                      <a:stretch>
                        <a:fillRect/>
                      </a:stretch>
                    </p:blipFill>
                    <p:spPr bwMode="auto">
                      <a:xfrm>
                        <a:off x="685800" y="3403543"/>
                        <a:ext cx="6831631" cy="2507792"/>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xmlns="" id="{EB538781-C99C-4F99-8759-522192CC9141}"/>
              </a:ext>
            </a:extLst>
          </p:cNvPr>
          <p:cNvGraphicFramePr>
            <a:graphicFrameLocks noChangeAspect="1"/>
          </p:cNvGraphicFramePr>
          <p:nvPr>
            <p:extLst>
              <p:ext uri="{D42A27DB-BD31-4B8C-83A1-F6EECF244321}">
                <p14:modId xmlns:p14="http://schemas.microsoft.com/office/powerpoint/2010/main" val="2600896611"/>
              </p:ext>
            </p:extLst>
          </p:nvPr>
        </p:nvGraphicFramePr>
        <p:xfrm>
          <a:off x="8104822" y="920390"/>
          <a:ext cx="886779" cy="5410201"/>
        </p:xfrm>
        <a:graphic>
          <a:graphicData uri="http://schemas.openxmlformats.org/presentationml/2006/ole">
            <mc:AlternateContent xmlns:mc="http://schemas.openxmlformats.org/markup-compatibility/2006">
              <mc:Choice xmlns:v="urn:schemas-microsoft-com:vml" Requires="v">
                <p:oleObj spid="_x0000_s1029" name="Visio" r:id="rId7" imgW="1714561" imgH="8900201" progId="Visio.Drawing.15">
                  <p:embed/>
                </p:oleObj>
              </mc:Choice>
              <mc:Fallback>
                <p:oleObj name="Visio" r:id="rId7" imgW="1714561" imgH="8900201" progId="Visio.Drawing.15">
                  <p:embed/>
                  <p:pic>
                    <p:nvPicPr>
                      <p:cNvPr id="10" name="Object 9">
                        <a:extLst>
                          <a:ext uri="{FF2B5EF4-FFF2-40B4-BE49-F238E27FC236}">
                            <a16:creationId xmlns:a16="http://schemas.microsoft.com/office/drawing/2014/main" xmlns="" id="{EB538781-C99C-4F99-8759-522192CC9141}"/>
                          </a:ext>
                        </a:extLst>
                      </p:cNvPr>
                      <p:cNvPicPr>
                        <a:picLocks noChangeAspect="1" noChangeArrowheads="1"/>
                      </p:cNvPicPr>
                      <p:nvPr/>
                    </p:nvPicPr>
                    <p:blipFill>
                      <a:blip r:embed="rId8"/>
                      <a:srcRect/>
                      <a:stretch>
                        <a:fillRect/>
                      </a:stretch>
                    </p:blipFill>
                    <p:spPr bwMode="auto">
                      <a:xfrm>
                        <a:off x="8104822" y="920390"/>
                        <a:ext cx="886779" cy="5410201"/>
                      </a:xfrm>
                      <a:prstGeom prst="rect">
                        <a:avLst/>
                      </a:prstGeom>
                      <a:noFill/>
                    </p:spPr>
                  </p:pic>
                </p:oleObj>
              </mc:Fallback>
            </mc:AlternateContent>
          </a:graphicData>
        </a:graphic>
      </p:graphicFrame>
      <p:sp>
        <p:nvSpPr>
          <p:cNvPr id="11" name="Rectangle 10">
            <a:extLst>
              <a:ext uri="{FF2B5EF4-FFF2-40B4-BE49-F238E27FC236}">
                <a16:creationId xmlns:a16="http://schemas.microsoft.com/office/drawing/2014/main" xmlns="" id="{8C4602D7-4322-4931-88AB-C9F583524AE1}"/>
              </a:ext>
            </a:extLst>
          </p:cNvPr>
          <p:cNvSpPr/>
          <p:nvPr/>
        </p:nvSpPr>
        <p:spPr>
          <a:xfrm>
            <a:off x="6676829" y="186908"/>
            <a:ext cx="2495942" cy="646331"/>
          </a:xfrm>
          <a:prstGeom prst="rect">
            <a:avLst/>
          </a:prstGeom>
        </p:spPr>
        <p:txBody>
          <a:bodyPr wrap="square">
            <a:spAutoFit/>
          </a:bodyPr>
          <a:lstStyle/>
          <a:p>
            <a:pPr algn="r"/>
            <a:r>
              <a:rPr lang="en-US" b="1" dirty="0">
                <a:latin typeface="+mn-lt"/>
              </a:rPr>
              <a:t>Scalable to increase operating voltage</a:t>
            </a:r>
          </a:p>
        </p:txBody>
      </p:sp>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5</a:t>
            </a:fld>
            <a:endParaRPr lang="en-US" altLang="en-US" dirty="0"/>
          </a:p>
        </p:txBody>
      </p:sp>
    </p:spTree>
    <p:extLst>
      <p:ext uri="{BB962C8B-B14F-4D97-AF65-F5344CB8AC3E}">
        <p14:creationId xmlns:p14="http://schemas.microsoft.com/office/powerpoint/2010/main" val="352376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457200" y="0"/>
            <a:ext cx="8229600" cy="685800"/>
          </a:xfrm>
        </p:spPr>
        <p:txBody>
          <a:bodyPr>
            <a:normAutofit fontScale="90000"/>
          </a:bodyPr>
          <a:lstStyle/>
          <a:p>
            <a:pPr eaLnBrk="1" hangingPunct="1">
              <a:defRPr/>
            </a:pPr>
            <a:r>
              <a:rPr lang="en-US" dirty="0"/>
              <a:t>Technical Approach</a:t>
            </a:r>
            <a:endParaRPr lang="en-US" dirty="0">
              <a:solidFill>
                <a:srgbClr val="FF0000"/>
              </a:solidFill>
            </a:endParaRPr>
          </a:p>
        </p:txBody>
      </p:sp>
      <p:sp>
        <p:nvSpPr>
          <p:cNvPr id="2" name="Content Placeholder 1"/>
          <p:cNvSpPr>
            <a:spLocks noGrp="1"/>
          </p:cNvSpPr>
          <p:nvPr>
            <p:ph idx="1"/>
          </p:nvPr>
        </p:nvSpPr>
        <p:spPr>
          <a:xfrm>
            <a:off x="457200" y="1066800"/>
            <a:ext cx="8305800" cy="4389437"/>
          </a:xfrm>
        </p:spPr>
        <p:txBody>
          <a:bodyPr/>
          <a:lstStyle/>
          <a:p>
            <a:r>
              <a:rPr lang="en-US" sz="2400" dirty="0"/>
              <a:t>Virginia Tech team designs control systems for grid-support functions with full compliance with the IEEE Standard 1547-2018, category B, for operation in local areas with high aggregated renewable resources</a:t>
            </a:r>
          </a:p>
          <a:p>
            <a:pPr lvl="1"/>
            <a:endParaRPr lang="en-US" sz="2200" dirty="0"/>
          </a:p>
          <a:p>
            <a:r>
              <a:rPr lang="en-US" sz="2400" dirty="0"/>
              <a:t>Virginia Tech team designs on-line grid impedance measurement functions to enable grid stability monitoring using the CHP power converter</a:t>
            </a:r>
          </a:p>
          <a:p>
            <a:pPr lvl="1"/>
            <a:endParaRPr lang="en-US" sz="2200" dirty="0"/>
          </a:p>
          <a:p>
            <a:r>
              <a:rPr lang="en-US" sz="2400" dirty="0"/>
              <a:t>Virginia Tech and Siemens design communication system to enable connection between CHP power converter and microgrid controller fulfill the IEEE Standard 2030</a:t>
            </a:r>
          </a:p>
        </p:txBody>
      </p:sp>
      <p:sp>
        <p:nvSpPr>
          <p:cNvPr id="3" name="Slide Number Placeholder 2"/>
          <p:cNvSpPr>
            <a:spLocks noGrp="1"/>
          </p:cNvSpPr>
          <p:nvPr>
            <p:ph type="sldNum" sz="quarter" idx="10"/>
          </p:nvPr>
        </p:nvSpPr>
        <p:spPr/>
        <p:txBody>
          <a:bodyPr/>
          <a:lstStyle/>
          <a:p>
            <a:pPr>
              <a:defRPr/>
            </a:pPr>
            <a:fld id="{157A59B2-37DF-4CEB-8524-92F032B0810B}" type="slidenum">
              <a:rPr lang="en-US" altLang="en-US" smtClean="0"/>
              <a:pPr>
                <a:defRPr/>
              </a:pPr>
              <a:t>6</a:t>
            </a:fld>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533400" y="914400"/>
            <a:ext cx="8534400" cy="5791200"/>
          </a:xfrm>
        </p:spPr>
        <p:txBody>
          <a:bodyPr/>
          <a:lstStyle/>
          <a:p>
            <a:pPr eaLnBrk="1" hangingPunct="1">
              <a:buClr>
                <a:schemeClr val="tx2"/>
              </a:buClr>
            </a:pPr>
            <a:r>
              <a:rPr lang="en-US" altLang="en-US" sz="2400" b="1" dirty="0"/>
              <a:t>BP1 Milestones met on time</a:t>
            </a:r>
          </a:p>
          <a:p>
            <a:pPr lvl="1" eaLnBrk="1" hangingPunct="1">
              <a:buClr>
                <a:schemeClr val="tx2"/>
              </a:buClr>
            </a:pPr>
            <a:r>
              <a:rPr lang="en-US" altLang="en-US" sz="2200" dirty="0"/>
              <a:t>Control system design, digital control HW &amp; SW, impedance measurement methodology, compliance with IEEE Std 2030.7</a:t>
            </a:r>
          </a:p>
          <a:p>
            <a:pPr eaLnBrk="1" hangingPunct="1"/>
            <a:r>
              <a:rPr lang="en-US" altLang="en-US" sz="2400" b="1" dirty="0"/>
              <a:t>G/NG BP1 passed on time</a:t>
            </a:r>
          </a:p>
          <a:p>
            <a:pPr lvl="1" eaLnBrk="1" hangingPunct="1">
              <a:buClr>
                <a:schemeClr val="tx2"/>
              </a:buClr>
            </a:pPr>
            <a:r>
              <a:rPr lang="en-US" altLang="en-US" sz="2000" dirty="0"/>
              <a:t>Design of F-CHP ac-dc-ac converter meets design targets and demonstrates grid-support functions</a:t>
            </a:r>
          </a:p>
          <a:p>
            <a:pPr eaLnBrk="1" hangingPunct="1">
              <a:buClr>
                <a:schemeClr val="tx2"/>
              </a:buClr>
            </a:pPr>
            <a:r>
              <a:rPr lang="en-US" altLang="en-US" sz="2400" dirty="0"/>
              <a:t>Training on microgrid controller for Virginia Tech team was offered by Siemens Corporate Technology</a:t>
            </a:r>
          </a:p>
          <a:p>
            <a:pPr eaLnBrk="1" hangingPunct="1">
              <a:buClr>
                <a:schemeClr val="tx2"/>
              </a:buClr>
            </a:pPr>
            <a:r>
              <a:rPr lang="en-US" altLang="en-US" sz="2400" dirty="0"/>
              <a:t>Construction of F-CHP converter delayed, but close to completion</a:t>
            </a:r>
          </a:p>
          <a:p>
            <a:pPr eaLnBrk="1" hangingPunct="1">
              <a:buClr>
                <a:schemeClr val="tx2"/>
              </a:buClr>
            </a:pPr>
            <a:r>
              <a:rPr lang="en-US" altLang="en-US" sz="2400" dirty="0"/>
              <a:t>Models developed for power-hardware-in-the-loop system</a:t>
            </a:r>
          </a:p>
          <a:p>
            <a:pPr eaLnBrk="1" hangingPunct="1">
              <a:buClr>
                <a:schemeClr val="tx2"/>
              </a:buClr>
            </a:pPr>
            <a:r>
              <a:rPr lang="en-US" altLang="en-US" sz="2400" dirty="0"/>
              <a:t>Simulation model completed and in use to develop stability-enhanced grid-support functions and grid-forming synchronization model</a:t>
            </a:r>
          </a:p>
          <a:p>
            <a:pPr eaLnBrk="1" hangingPunct="1">
              <a:buClr>
                <a:schemeClr val="tx2"/>
              </a:buClr>
            </a:pPr>
            <a:endParaRPr lang="en-US" altLang="en-US" sz="2400" dirty="0"/>
          </a:p>
          <a:p>
            <a:pPr eaLnBrk="1" hangingPunct="1">
              <a:buClr>
                <a:schemeClr val="tx2"/>
              </a:buClr>
            </a:pPr>
            <a:endParaRPr lang="en-US" altLang="en-US" sz="2400" dirty="0"/>
          </a:p>
        </p:txBody>
      </p:sp>
      <p:sp>
        <p:nvSpPr>
          <p:cNvPr id="20483" name="Title 4"/>
          <p:cNvSpPr>
            <a:spLocks noGrp="1"/>
          </p:cNvSpPr>
          <p:nvPr>
            <p:ph type="title"/>
          </p:nvPr>
        </p:nvSpPr>
        <p:spPr>
          <a:xfrm>
            <a:off x="457200" y="0"/>
            <a:ext cx="8229600" cy="685800"/>
          </a:xfrm>
        </p:spPr>
        <p:txBody>
          <a:bodyPr>
            <a:normAutofit fontScale="90000"/>
          </a:bodyPr>
          <a:lstStyle/>
          <a:p>
            <a:pPr eaLnBrk="1" hangingPunct="1">
              <a:defRPr/>
            </a:pPr>
            <a:r>
              <a:rPr lang="en-US" dirty="0"/>
              <a:t>Results and Accomplishments</a:t>
            </a:r>
            <a:endParaRPr lang="en-US" dirty="0">
              <a:solidFill>
                <a:srgbClr val="FF0000"/>
              </a:solidFill>
            </a:endParaRPr>
          </a:p>
        </p:txBody>
      </p:sp>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7</a:t>
            </a:fld>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4"/>
          <p:cNvSpPr>
            <a:spLocks noGrp="1"/>
          </p:cNvSpPr>
          <p:nvPr>
            <p:ph type="title"/>
          </p:nvPr>
        </p:nvSpPr>
        <p:spPr>
          <a:xfrm>
            <a:off x="419100" y="0"/>
            <a:ext cx="8305800" cy="762000"/>
          </a:xfrm>
        </p:spPr>
        <p:txBody>
          <a:bodyPr>
            <a:normAutofit fontScale="90000"/>
          </a:bodyPr>
          <a:lstStyle/>
          <a:p>
            <a:pPr eaLnBrk="1" hangingPunct="1">
              <a:defRPr/>
            </a:pPr>
            <a:r>
              <a:rPr lang="en-US" dirty="0"/>
              <a:t>Results and Accomplishments</a:t>
            </a:r>
            <a:endParaRPr lang="en-US" dirty="0">
              <a:solidFill>
                <a:srgbClr val="FF0000"/>
              </a:solidFill>
            </a:endParaRPr>
          </a:p>
        </p:txBody>
      </p:sp>
      <p:sp>
        <p:nvSpPr>
          <p:cNvPr id="2" name="Slide Number Placeholder 1"/>
          <p:cNvSpPr>
            <a:spLocks noGrp="1"/>
          </p:cNvSpPr>
          <p:nvPr>
            <p:ph type="sldNum" sz="quarter" idx="12"/>
          </p:nvPr>
        </p:nvSpPr>
        <p:spPr/>
        <p:txBody>
          <a:bodyPr/>
          <a:lstStyle/>
          <a:p>
            <a:pPr>
              <a:defRPr/>
            </a:pPr>
            <a:fld id="{157A59B2-37DF-4CEB-8524-92F032B0810B}" type="slidenum">
              <a:rPr lang="en-US" altLang="en-US" smtClean="0"/>
              <a:pPr>
                <a:defRPr/>
              </a:pPr>
              <a:t>8</a:t>
            </a:fld>
            <a:endParaRPr lang="en-US" altLang="en-US" dirty="0"/>
          </a:p>
        </p:txBody>
      </p:sp>
      <p:pic>
        <p:nvPicPr>
          <p:cNvPr id="7" name="Picture 6">
            <a:extLst>
              <a:ext uri="{FF2B5EF4-FFF2-40B4-BE49-F238E27FC236}">
                <a16:creationId xmlns:a16="http://schemas.microsoft.com/office/drawing/2014/main" xmlns="" id="{97143A41-1D36-4B0F-BF54-7DBD8AAF892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40" y="1143000"/>
            <a:ext cx="2673801" cy="358140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xmlns="" id="{23CC460B-30E6-49E1-8177-87C495FF07C7}"/>
              </a:ext>
            </a:extLst>
          </p:cNvPr>
          <p:cNvPicPr/>
          <p:nvPr/>
        </p:nvPicPr>
        <p:blipFill>
          <a:blip r:embed="rId4" cstate="print">
            <a:extLst>
              <a:ext uri="{28A0092B-C50C-407E-A947-70E740481C1C}">
                <a14:useLocalDpi xmlns:a14="http://schemas.microsoft.com/office/drawing/2010/main" val="0"/>
              </a:ext>
            </a:extLst>
          </a:blip>
          <a:stretch>
            <a:fillRect/>
          </a:stretch>
        </p:blipFill>
        <p:spPr>
          <a:xfrm rot="5400000">
            <a:off x="3705392" y="3969974"/>
            <a:ext cx="2639153" cy="213359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68C1BB1A-5701-460D-A462-B535DA8C1F4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21404" y="1005142"/>
            <a:ext cx="5943600" cy="2741930"/>
          </a:xfrm>
          <a:prstGeom prst="rect">
            <a:avLst/>
          </a:prstGeom>
          <a:noFill/>
          <a:ln>
            <a:noFill/>
          </a:ln>
        </p:spPr>
      </p:pic>
      <p:cxnSp>
        <p:nvCxnSpPr>
          <p:cNvPr id="6" name="Straight Arrow Connector 5">
            <a:extLst>
              <a:ext uri="{FF2B5EF4-FFF2-40B4-BE49-F238E27FC236}">
                <a16:creationId xmlns:a16="http://schemas.microsoft.com/office/drawing/2014/main" xmlns="" id="{33CE1F9A-EA68-423A-A38B-57941F252139}"/>
              </a:ext>
            </a:extLst>
          </p:cNvPr>
          <p:cNvCxnSpPr>
            <a:cxnSpLocks/>
          </p:cNvCxnSpPr>
          <p:nvPr/>
        </p:nvCxnSpPr>
        <p:spPr>
          <a:xfrm>
            <a:off x="1295400" y="3048000"/>
            <a:ext cx="2662770" cy="1132681"/>
          </a:xfrm>
          <a:prstGeom prst="straightConnector1">
            <a:avLst/>
          </a:prstGeom>
          <a:ln w="38100">
            <a:solidFill>
              <a:srgbClr val="00B050"/>
            </a:solidFill>
            <a:tailEnd type="triangle"/>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824A6684-3376-44F6-ACA5-C0B28C11FF81}"/>
              </a:ext>
            </a:extLst>
          </p:cNvPr>
          <p:cNvCxnSpPr>
            <a:cxnSpLocks/>
          </p:cNvCxnSpPr>
          <p:nvPr/>
        </p:nvCxnSpPr>
        <p:spPr>
          <a:xfrm>
            <a:off x="1298308" y="2122345"/>
            <a:ext cx="2659862" cy="1870866"/>
          </a:xfrm>
          <a:prstGeom prst="straightConnector1">
            <a:avLst/>
          </a:prstGeom>
          <a:ln w="38100">
            <a:solidFill>
              <a:srgbClr val="00B050"/>
            </a:solidFill>
            <a:tailEnd type="triangle"/>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087F2BDC-BCF9-4DF0-9340-1A44E123F27C}"/>
              </a:ext>
            </a:extLst>
          </p:cNvPr>
          <p:cNvCxnSpPr>
            <a:cxnSpLocks/>
          </p:cNvCxnSpPr>
          <p:nvPr/>
        </p:nvCxnSpPr>
        <p:spPr>
          <a:xfrm>
            <a:off x="1298308" y="1313696"/>
            <a:ext cx="2740292" cy="2558431"/>
          </a:xfrm>
          <a:prstGeom prst="straightConnector1">
            <a:avLst/>
          </a:prstGeom>
          <a:ln w="38100">
            <a:solidFill>
              <a:srgbClr val="00B050"/>
            </a:solidFill>
            <a:tailEnd type="triangle"/>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xmlns="" id="{43200850-68BC-43E5-9286-DB95FBBF0B8A}"/>
              </a:ext>
            </a:extLst>
          </p:cNvPr>
          <p:cNvPicPr/>
          <p:nvPr/>
        </p:nvPicPr>
        <p:blipFill rotWithShape="1">
          <a:blip r:embed="rId6" cstate="print">
            <a:extLst>
              <a:ext uri="{BEBA8EAE-BF5A-486C-A8C5-ECC9F3942E4B}">
                <a14:imgProps xmlns:a14="http://schemas.microsoft.com/office/drawing/2010/main">
                  <a14:imgLayer r:embed="rId7">
                    <a14:imgEffect>
                      <a14:backgroundRemoval t="30475" b="65331" l="30608" r="62055">
                        <a14:foregroundMark x1="40182" y1="31221" x2="40182" y2="31221"/>
                        <a14:foregroundMark x1="51572" y1="30941" x2="51572" y2="30941"/>
                        <a14:foregroundMark x1="30608" y1="52842" x2="30608" y2="52842"/>
                        <a14:foregroundMark x1="50804" y1="65517" x2="50804" y2="65517"/>
                        <a14:foregroundMark x1="61006" y1="47810" x2="61006" y2="47810"/>
                        <a14:foregroundMark x1="61216" y1="39515" x2="61216" y2="39515"/>
                        <a14:foregroundMark x1="62055" y1="45480" x2="62055" y2="45480"/>
                        <a14:foregroundMark x1="36548" y1="35601" x2="36548" y2="35601"/>
                        <a14:foregroundMark x1="35989" y1="33737" x2="35989" y2="33737"/>
                        <a14:foregroundMark x1="35150" y1="37092" x2="35150" y2="37092"/>
                        <a14:foregroundMark x1="35150" y1="36719" x2="41230" y2="38024"/>
                        <a14:foregroundMark x1="40461" y1="30475" x2="40461" y2="30475"/>
                      </a14:backgroundRemoval>
                    </a14:imgEffect>
                  </a14:imgLayer>
                </a14:imgProps>
              </a:ext>
              <a:ext uri="{28A0092B-C50C-407E-A947-70E740481C1C}">
                <a14:useLocalDpi xmlns:a14="http://schemas.microsoft.com/office/drawing/2010/main" val="0"/>
              </a:ext>
            </a:extLst>
          </a:blip>
          <a:srcRect l="27992" t="29060" r="36111" b="31909"/>
          <a:stretch/>
        </p:blipFill>
        <p:spPr bwMode="auto">
          <a:xfrm>
            <a:off x="6591300" y="4343400"/>
            <a:ext cx="2133600" cy="17399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xmlns="" id="{4918CAC2-4219-489F-B043-D296C0C9D9A0}"/>
              </a:ext>
            </a:extLst>
          </p:cNvPr>
          <p:cNvPicPr/>
          <p:nvPr/>
        </p:nvPicPr>
        <p:blipFill rotWithShape="1">
          <a:blip r:embed="rId8">
            <a:extLst>
              <a:ext uri="{28A0092B-C50C-407E-A947-70E740481C1C}">
                <a14:useLocalDpi xmlns:a14="http://schemas.microsoft.com/office/drawing/2010/main" val="0"/>
              </a:ext>
            </a:extLst>
          </a:blip>
          <a:srcRect l="12876" t="29142" r="10535" b="21533"/>
          <a:stretch/>
        </p:blipFill>
        <p:spPr bwMode="auto">
          <a:xfrm>
            <a:off x="341020" y="4918866"/>
            <a:ext cx="3284855" cy="182816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cxnSp>
        <p:nvCxnSpPr>
          <p:cNvPr id="23" name="Straight Arrow Connector 22">
            <a:extLst>
              <a:ext uri="{FF2B5EF4-FFF2-40B4-BE49-F238E27FC236}">
                <a16:creationId xmlns:a16="http://schemas.microsoft.com/office/drawing/2014/main" xmlns="" id="{33C8FB6C-E845-413E-90A5-3CA24ED4F7D7}"/>
              </a:ext>
            </a:extLst>
          </p:cNvPr>
          <p:cNvCxnSpPr>
            <a:cxnSpLocks/>
          </p:cNvCxnSpPr>
          <p:nvPr/>
        </p:nvCxnSpPr>
        <p:spPr>
          <a:xfrm>
            <a:off x="5204332" y="3429000"/>
            <a:ext cx="0" cy="564211"/>
          </a:xfrm>
          <a:prstGeom prst="straightConnector1">
            <a:avLst/>
          </a:prstGeom>
          <a:ln w="38100">
            <a:solidFill>
              <a:srgbClr val="00B050"/>
            </a:solidFill>
            <a:tailEnd type="triangle"/>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FE76E9DB-F08F-4A10-B8C3-A63CA6584F95}"/>
              </a:ext>
            </a:extLst>
          </p:cNvPr>
          <p:cNvSpPr txBox="1"/>
          <p:nvPr/>
        </p:nvSpPr>
        <p:spPr>
          <a:xfrm>
            <a:off x="7351420" y="5987018"/>
            <a:ext cx="1792580" cy="369332"/>
          </a:xfrm>
          <a:prstGeom prst="rect">
            <a:avLst/>
          </a:prstGeom>
          <a:noFill/>
        </p:spPr>
        <p:txBody>
          <a:bodyPr wrap="square" rtlCol="0">
            <a:spAutoFit/>
          </a:bodyPr>
          <a:lstStyle/>
          <a:p>
            <a:r>
              <a:rPr lang="en-US" dirty="0"/>
              <a:t>Digital Sensor</a:t>
            </a:r>
          </a:p>
        </p:txBody>
      </p:sp>
      <p:sp>
        <p:nvSpPr>
          <p:cNvPr id="27" name="TextBox 26">
            <a:extLst>
              <a:ext uri="{FF2B5EF4-FFF2-40B4-BE49-F238E27FC236}">
                <a16:creationId xmlns:a16="http://schemas.microsoft.com/office/drawing/2014/main" xmlns="" id="{AEAEB6FB-5C0F-4B65-BA06-E0FA25BB3D54}"/>
              </a:ext>
            </a:extLst>
          </p:cNvPr>
          <p:cNvSpPr txBox="1"/>
          <p:nvPr/>
        </p:nvSpPr>
        <p:spPr>
          <a:xfrm>
            <a:off x="1666057" y="6389706"/>
            <a:ext cx="2133598" cy="369332"/>
          </a:xfrm>
          <a:prstGeom prst="rect">
            <a:avLst/>
          </a:prstGeom>
          <a:noFill/>
        </p:spPr>
        <p:txBody>
          <a:bodyPr wrap="square" rtlCol="0">
            <a:spAutoFit/>
          </a:bodyPr>
          <a:lstStyle/>
          <a:p>
            <a:r>
              <a:rPr lang="en-US" dirty="0"/>
              <a:t>Digital Controller</a:t>
            </a:r>
          </a:p>
        </p:txBody>
      </p:sp>
      <p:sp>
        <p:nvSpPr>
          <p:cNvPr id="28" name="TextBox 27">
            <a:extLst>
              <a:ext uri="{FF2B5EF4-FFF2-40B4-BE49-F238E27FC236}">
                <a16:creationId xmlns:a16="http://schemas.microsoft.com/office/drawing/2014/main" xmlns="" id="{5C8912E3-A028-4F38-868F-7C46FE280448}"/>
              </a:ext>
            </a:extLst>
          </p:cNvPr>
          <p:cNvSpPr txBox="1"/>
          <p:nvPr/>
        </p:nvSpPr>
        <p:spPr>
          <a:xfrm>
            <a:off x="4164354" y="6380183"/>
            <a:ext cx="2133598"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rPr>
              <a:t>Power Module</a:t>
            </a:r>
          </a:p>
        </p:txBody>
      </p:sp>
    </p:spTree>
    <p:extLst>
      <p:ext uri="{BB962C8B-B14F-4D97-AF65-F5344CB8AC3E}">
        <p14:creationId xmlns:p14="http://schemas.microsoft.com/office/powerpoint/2010/main" val="3196679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1066800"/>
            <a:ext cx="8229600" cy="4389438"/>
          </a:xfrm>
        </p:spPr>
        <p:txBody>
          <a:bodyPr/>
          <a:lstStyle/>
          <a:p>
            <a:pPr eaLnBrk="1" hangingPunct="1">
              <a:buClr>
                <a:schemeClr val="tx2"/>
              </a:buClr>
            </a:pPr>
            <a:r>
              <a:rPr lang="en-US" altLang="en-US" sz="2000" dirty="0"/>
              <a:t>Technology Readiness Level (TRL) -4 will be achieved by the end of the project. </a:t>
            </a:r>
          </a:p>
          <a:p>
            <a:pPr lvl="1" eaLnBrk="1" hangingPunct="1">
              <a:buClr>
                <a:schemeClr val="tx2"/>
              </a:buClr>
            </a:pPr>
            <a:r>
              <a:rPr lang="en-US" altLang="en-US" sz="1800" dirty="0"/>
              <a:t>Experimental prototype will be constructed in a laboratory environment and tested using a power hardware-in-the-loop approach</a:t>
            </a:r>
          </a:p>
          <a:p>
            <a:pPr eaLnBrk="1" hangingPunct="1">
              <a:buClr>
                <a:schemeClr val="tx2"/>
              </a:buClr>
            </a:pPr>
            <a:endParaRPr lang="en-US" altLang="en-US" sz="2000" dirty="0"/>
          </a:p>
          <a:p>
            <a:pPr eaLnBrk="1" hangingPunct="1">
              <a:buClr>
                <a:schemeClr val="tx2"/>
              </a:buClr>
            </a:pPr>
            <a:r>
              <a:rPr lang="en-US" altLang="en-US" sz="2000" dirty="0"/>
              <a:t>The market transformation plan relies primarily on the DOE CHP Technical Assistance Partnerships, the collaboration with Siemens, as well as the Virginia Tech Center for Power Electronics System (CPES) industrial consortium and Power and Energy Center (PEC) collaborators</a:t>
            </a:r>
          </a:p>
          <a:p>
            <a:pPr lvl="1" eaLnBrk="1" hangingPunct="1">
              <a:buClr>
                <a:schemeClr val="tx2"/>
              </a:buClr>
            </a:pPr>
            <a:r>
              <a:rPr lang="en-US" altLang="en-US" sz="1800" dirty="0"/>
              <a:t>The CPES industry consortium has more than 80 members</a:t>
            </a:r>
          </a:p>
          <a:p>
            <a:pPr eaLnBrk="1" hangingPunct="1">
              <a:buClr>
                <a:schemeClr val="tx2"/>
              </a:buClr>
            </a:pPr>
            <a:endParaRPr lang="en-US" altLang="en-US" sz="2000" dirty="0"/>
          </a:p>
          <a:p>
            <a:pPr eaLnBrk="1" hangingPunct="1">
              <a:buClr>
                <a:schemeClr val="tx2"/>
              </a:buClr>
            </a:pPr>
            <a:endParaRPr lang="en-US" altLang="en-US" sz="2000" dirty="0"/>
          </a:p>
          <a:p>
            <a:pPr eaLnBrk="1" hangingPunct="1">
              <a:buClr>
                <a:schemeClr val="tx2"/>
              </a:buClr>
            </a:pPr>
            <a:endParaRPr lang="en-US" altLang="en-US" sz="2000" dirty="0"/>
          </a:p>
          <a:p>
            <a:pPr eaLnBrk="1" hangingPunct="1">
              <a:buClr>
                <a:schemeClr val="tx2"/>
              </a:buClr>
            </a:pPr>
            <a:endParaRPr lang="en-US" altLang="en-US" sz="2000" dirty="0"/>
          </a:p>
          <a:p>
            <a:pPr eaLnBrk="1" hangingPunct="1">
              <a:buClr>
                <a:schemeClr val="tx2"/>
              </a:buClr>
            </a:pPr>
            <a:endParaRPr lang="en-US" altLang="en-US" sz="2000" dirty="0"/>
          </a:p>
          <a:p>
            <a:pPr eaLnBrk="1" hangingPunct="1">
              <a:buClr>
                <a:schemeClr val="tx2"/>
              </a:buClr>
            </a:pPr>
            <a:endParaRPr lang="en-US" altLang="en-US" sz="2000" dirty="0"/>
          </a:p>
        </p:txBody>
      </p:sp>
      <p:sp>
        <p:nvSpPr>
          <p:cNvPr id="15363" name="Title 4"/>
          <p:cNvSpPr>
            <a:spLocks noGrp="1"/>
          </p:cNvSpPr>
          <p:nvPr>
            <p:ph type="title"/>
          </p:nvPr>
        </p:nvSpPr>
        <p:spPr>
          <a:xfrm>
            <a:off x="457200" y="0"/>
            <a:ext cx="8229600" cy="685800"/>
          </a:xfrm>
        </p:spPr>
        <p:txBody>
          <a:bodyPr>
            <a:normAutofit fontScale="90000"/>
          </a:bodyPr>
          <a:lstStyle/>
          <a:p>
            <a:pPr eaLnBrk="1" hangingPunct="1">
              <a:defRPr/>
            </a:pPr>
            <a:r>
              <a:rPr lang="en-US" dirty="0"/>
              <a:t>Transition</a:t>
            </a:r>
            <a:endParaRPr lang="en-US" dirty="0">
              <a:solidFill>
                <a:srgbClr val="FF0000"/>
              </a:solidFill>
            </a:endParaRPr>
          </a:p>
        </p:txBody>
      </p:sp>
      <p:sp>
        <p:nvSpPr>
          <p:cNvPr id="2" name="Slide Number Placeholder 1"/>
          <p:cNvSpPr>
            <a:spLocks noGrp="1"/>
          </p:cNvSpPr>
          <p:nvPr>
            <p:ph type="sldNum" sz="quarter" idx="10"/>
          </p:nvPr>
        </p:nvSpPr>
        <p:spPr/>
        <p:txBody>
          <a:bodyPr/>
          <a:lstStyle/>
          <a:p>
            <a:pPr>
              <a:defRPr/>
            </a:pPr>
            <a:fld id="{157A59B2-37DF-4CEB-8524-92F032B0810B}" type="slidenum">
              <a:rPr lang="en-US" altLang="en-US" smtClean="0"/>
              <a:pPr>
                <a:defRPr/>
              </a:pPr>
              <a:t>9</a:t>
            </a:fld>
            <a:endParaRPr lang="en-US" alt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SharedContentType xmlns="Microsoft.SharePoint.Taxonomy.ContentTypeSync" SourceId="7bbd8d32-57eb-4c25-a7af-abe0816fa3e8"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AACEAC45444F234CA9ACC8BCED2DB1D4" ma:contentTypeVersion="3" ma:contentTypeDescription="Create a new document." ma:contentTypeScope="" ma:versionID="6b9c61717705cd2af4a0f834dbd3e082">
  <xsd:schema xmlns:xsd="http://www.w3.org/2001/XMLSchema" xmlns:xs="http://www.w3.org/2001/XMLSchema" xmlns:p="http://schemas.microsoft.com/office/2006/metadata/properties" xmlns:ns2="c6d9b406-8ab6-4e35-b189-c607f551e6ff" xmlns:ns3="a61bfe4a-0ddf-4441-8e99-727684e48fab" targetNamespace="http://schemas.microsoft.com/office/2006/metadata/properties" ma:root="true" ma:fieldsID="c99990c45763faf7431741662f6dd0bb" ns2:_="" ns3:_="">
    <xsd:import namespace="c6d9b406-8ab6-4e35-b189-c607f551e6ff"/>
    <xsd:import namespace="a61bfe4a-0ddf-4441-8e99-727684e48fab"/>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905695e0-aca8-4f7a-b0cc-bf47a0a263f3}" ma:internalName="TaxCatchAll" ma:showField="CatchAllData" ma:web="a61bfe4a-0ddf-4441-8e99-727684e48fa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905695e0-aca8-4f7a-b0cc-bf47a0a263f3}" ma:internalName="TaxCatchAllLabel" ma:readOnly="true" ma:showField="CatchAllDataLabel" ma:web="a61bfe4a-0ddf-4441-8e99-727684e48f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1bfe4a-0ddf-4441-8e99-727684e48fab"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c6d9b406-8ab6-4e35-b189-c607f551e6ff"/>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F3EE9D-B2F5-4172-9FF8-680778F906A9}">
  <ds:schemaRefs>
    <ds:schemaRef ds:uri="http://schemas.microsoft.com/sharepoint/events"/>
  </ds:schemaRefs>
</ds:datastoreItem>
</file>

<file path=customXml/itemProps2.xml><?xml version="1.0" encoding="utf-8"?>
<ds:datastoreItem xmlns:ds="http://schemas.openxmlformats.org/officeDocument/2006/customXml" ds:itemID="{44AF8DDE-4DA7-4D27-82A2-64D7FE1267AE}">
  <ds:schemaRefs>
    <ds:schemaRef ds:uri="Microsoft.SharePoint.Taxonomy.ContentTypeSync"/>
  </ds:schemaRefs>
</ds:datastoreItem>
</file>

<file path=customXml/itemProps3.xml><?xml version="1.0" encoding="utf-8"?>
<ds:datastoreItem xmlns:ds="http://schemas.openxmlformats.org/officeDocument/2006/customXml" ds:itemID="{F0401C68-1015-4311-8212-B040EA94CD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d9b406-8ab6-4e35-b189-c607f551e6ff"/>
    <ds:schemaRef ds:uri="a61bfe4a-0ddf-4441-8e99-727684e48f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86C3FCD-03E6-4B81-A777-124EA7BC6163}">
  <ds:schemaRefs>
    <ds:schemaRef ds:uri="http://purl.org/dc/elements/1.1/"/>
    <ds:schemaRef ds:uri="c6d9b406-8ab6-4e35-b189-c607f551e6ff"/>
    <ds:schemaRef ds:uri="http://purl.org/dc/terms/"/>
    <ds:schemaRef ds:uri="http://schemas.microsoft.com/office/2006/metadata/properties"/>
    <ds:schemaRef ds:uri="a61bfe4a-0ddf-4441-8e99-727684e48fab"/>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5.xml><?xml version="1.0" encoding="utf-8"?>
<ds:datastoreItem xmlns:ds="http://schemas.openxmlformats.org/officeDocument/2006/customXml" ds:itemID="{9C1D3C0D-C827-4D3B-84DC-524AD37F20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2857</TotalTime>
  <Words>755</Words>
  <Application>Microsoft Office PowerPoint</Application>
  <PresentationFormat>On-screen Show (4:3)</PresentationFormat>
  <Paragraphs>137</Paragraphs>
  <Slides>10</Slides>
  <Notes>3</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10</vt:i4>
      </vt:variant>
    </vt:vector>
  </HeadingPairs>
  <TitlesOfParts>
    <vt:vector size="19" baseType="lpstr">
      <vt:lpstr>Arial</vt:lpstr>
      <vt:lpstr>Arial Black</vt:lpstr>
      <vt:lpstr>Calibri</vt:lpstr>
      <vt:lpstr>Constantia</vt:lpstr>
      <vt:lpstr>Wingdings</vt:lpstr>
      <vt:lpstr>Wingdings 2</vt:lpstr>
      <vt:lpstr>Flow</vt:lpstr>
      <vt:lpstr>Default Theme</vt:lpstr>
      <vt:lpstr>Visio</vt:lpstr>
      <vt:lpstr>High-Efficiency Modular SiC-based Power-Converter for Flexible Combined Heat and Power Systems with Stability-Enhanced  Grid-Support Functions EE0008411 Virginia Tech, Siemens   2019-2021</vt:lpstr>
      <vt:lpstr>Overview</vt:lpstr>
      <vt:lpstr>Project Objectives</vt:lpstr>
      <vt:lpstr>Technical Innovation</vt:lpstr>
      <vt:lpstr>Technical Approach</vt:lpstr>
      <vt:lpstr>Technical Approach</vt:lpstr>
      <vt:lpstr>Results and Accomplishments</vt:lpstr>
      <vt:lpstr>Results and Accomplishments</vt:lpstr>
      <vt:lpstr>Transition</vt:lpstr>
      <vt:lpstr>Power-Hardware-in-the-Loop System</vt:lpstr>
    </vt:vector>
  </TitlesOfParts>
  <Company>t-Centric Consulting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Randall Sands</dc:creator>
  <cp:lastModifiedBy>Gemmer, Bob</cp:lastModifiedBy>
  <cp:revision>397</cp:revision>
  <cp:lastPrinted>2019-05-17T20:35:30Z</cp:lastPrinted>
  <dcterms:created xsi:type="dcterms:W3CDTF">2010-01-20T19:19:30Z</dcterms:created>
  <dcterms:modified xsi:type="dcterms:W3CDTF">2020-05-12T13:56:50Z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0x010100AACEAC45444F234CA9ACC8BCED2DB1D4</vt:lpwstr>
  </property>
</Properties>
</file>