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4"/>
  </p:sldMasterIdLst>
  <p:notesMasterIdLst>
    <p:notesMasterId r:id="rId14"/>
  </p:notesMasterIdLst>
  <p:handoutMasterIdLst>
    <p:handoutMasterId r:id="rId15"/>
  </p:handoutMasterIdLst>
  <p:sldIdLst>
    <p:sldId id="454" r:id="rId5"/>
    <p:sldId id="574" r:id="rId6"/>
    <p:sldId id="562" r:id="rId7"/>
    <p:sldId id="568" r:id="rId8"/>
    <p:sldId id="573" r:id="rId9"/>
    <p:sldId id="571" r:id="rId10"/>
    <p:sldId id="575" r:id="rId11"/>
    <p:sldId id="572" r:id="rId12"/>
    <p:sldId id="517" r:id="rId13"/>
  </p:sldIdLst>
  <p:sldSz cx="9144000" cy="6858000" type="screen4x3"/>
  <p:notesSz cx="6985000" cy="9283700"/>
  <p:defaultTextStyle>
    <a:defPPr>
      <a:defRPr lang="en-US"/>
    </a:defPPr>
    <a:lvl1pPr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1pPr>
    <a:lvl2pPr marL="4572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2pPr>
    <a:lvl3pPr marL="9144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3pPr>
    <a:lvl4pPr marL="13716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4pPr>
    <a:lvl5pPr marL="18288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5pPr>
    <a:lvl6pPr marL="2286000" algn="l" defTabSz="914400" rtl="0" eaLnBrk="1" latinLnBrk="0" hangingPunct="1">
      <a:defRPr sz="1100" b="1" kern="1200">
        <a:solidFill>
          <a:schemeClr val="tx1"/>
        </a:solidFill>
        <a:latin typeface="Arial Unicode MS" pitchFamily="34" charset="-128"/>
        <a:ea typeface="+mn-ea"/>
        <a:cs typeface="+mn-cs"/>
      </a:defRPr>
    </a:lvl6pPr>
    <a:lvl7pPr marL="2743200" algn="l" defTabSz="914400" rtl="0" eaLnBrk="1" latinLnBrk="0" hangingPunct="1">
      <a:defRPr sz="1100" b="1" kern="1200">
        <a:solidFill>
          <a:schemeClr val="tx1"/>
        </a:solidFill>
        <a:latin typeface="Arial Unicode MS" pitchFamily="34" charset="-128"/>
        <a:ea typeface="+mn-ea"/>
        <a:cs typeface="+mn-cs"/>
      </a:defRPr>
    </a:lvl7pPr>
    <a:lvl8pPr marL="3200400" algn="l" defTabSz="914400" rtl="0" eaLnBrk="1" latinLnBrk="0" hangingPunct="1">
      <a:defRPr sz="1100" b="1" kern="1200">
        <a:solidFill>
          <a:schemeClr val="tx1"/>
        </a:solidFill>
        <a:latin typeface="Arial Unicode MS" pitchFamily="34" charset="-128"/>
        <a:ea typeface="+mn-ea"/>
        <a:cs typeface="+mn-cs"/>
      </a:defRPr>
    </a:lvl8pPr>
    <a:lvl9pPr marL="3657600" algn="l" defTabSz="914400" rtl="0" eaLnBrk="1" latinLnBrk="0" hangingPunct="1">
      <a:defRPr sz="1100" b="1" kern="1200">
        <a:solidFill>
          <a:schemeClr val="tx1"/>
        </a:solidFill>
        <a:latin typeface="Arial Unicode MS" pitchFamily="34" charset="-128"/>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austein, Rochelle" initials="BR" lastIdx="9" clrIdx="0">
    <p:extLst>
      <p:ext uri="{19B8F6BF-5375-455C-9EA6-DF929625EA0E}">
        <p15:presenceInfo xmlns:p15="http://schemas.microsoft.com/office/powerpoint/2012/main" userId="S-1-5-21-2844929807-1687724802-988633214-187753" providerId="AD"/>
      </p:ext>
    </p:extLst>
  </p:cmAuthor>
  <p:cmAuthor id="2" name="Mahalingappa, Jennifer" initials="MJ" lastIdx="2" clrIdx="1">
    <p:extLst>
      <p:ext uri="{19B8F6BF-5375-455C-9EA6-DF929625EA0E}">
        <p15:presenceInfo xmlns:p15="http://schemas.microsoft.com/office/powerpoint/2012/main" userId="S-1-5-21-2844929807-1687724802-988633214-1877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000"/>
    <a:srgbClr val="0000FF"/>
    <a:srgbClr val="CC0000"/>
    <a:srgbClr val="009900"/>
    <a:srgbClr val="225122"/>
    <a:srgbClr val="006600"/>
    <a:srgbClr val="5F5F5F"/>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05" autoAdjust="0"/>
    <p:restoredTop sz="94660"/>
  </p:normalViewPr>
  <p:slideViewPr>
    <p:cSldViewPr>
      <p:cViewPr varScale="1">
        <p:scale>
          <a:sx n="68" d="100"/>
          <a:sy n="68" d="100"/>
        </p:scale>
        <p:origin x="117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8" d="100"/>
          <a:sy n="58" d="100"/>
        </p:scale>
        <p:origin x="300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1FBA7E-1057-4282-962B-E7635027A55E}" type="doc">
      <dgm:prSet loTypeId="urn:microsoft.com/office/officeart/2005/8/layout/radial6" loCatId="cycle" qsTypeId="urn:microsoft.com/office/officeart/2005/8/quickstyle/simple1" qsCatId="simple" csTypeId="urn:microsoft.com/office/officeart/2005/8/colors/accent5_1" csCatId="accent5" phldr="1"/>
      <dgm:spPr/>
      <dgm:t>
        <a:bodyPr/>
        <a:lstStyle/>
        <a:p>
          <a:endParaRPr lang="en-US"/>
        </a:p>
      </dgm:t>
    </dgm:pt>
    <dgm:pt modelId="{8E0B0CC1-3903-46FA-A72A-39852BBDE19B}">
      <dgm:prSet phldrT="[Text]" custT="1"/>
      <dgm:spPr/>
      <dgm:t>
        <a:bodyPr/>
        <a:lstStyle/>
        <a:p>
          <a:r>
            <a:rPr lang="en-US" sz="1800" b="1" dirty="0" smtClean="0"/>
            <a:t>PCDSMWG</a:t>
          </a:r>
          <a:endParaRPr lang="en-US" sz="1800" b="1" dirty="0"/>
        </a:p>
      </dgm:t>
    </dgm:pt>
    <dgm:pt modelId="{BC80A483-3119-4815-A383-CB5519BDA0E5}" type="parTrans" cxnId="{33ACB7A1-83E1-483D-9EB1-961AAAC996DB}">
      <dgm:prSet/>
      <dgm:spPr/>
      <dgm:t>
        <a:bodyPr/>
        <a:lstStyle/>
        <a:p>
          <a:endParaRPr lang="en-US" sz="1000" b="1"/>
        </a:p>
      </dgm:t>
    </dgm:pt>
    <dgm:pt modelId="{3F3D4158-E76E-4698-8C22-FF80878D465E}" type="sibTrans" cxnId="{33ACB7A1-83E1-483D-9EB1-961AAAC996DB}">
      <dgm:prSet/>
      <dgm:spPr/>
      <dgm:t>
        <a:bodyPr/>
        <a:lstStyle/>
        <a:p>
          <a:endParaRPr lang="en-US" sz="1000" b="1"/>
        </a:p>
      </dgm:t>
    </dgm:pt>
    <dgm:pt modelId="{4F0B7229-6F29-4234-8BA8-7C46FBF3BAA8}">
      <dgm:prSet phldrT="[Text]" custT="1"/>
      <dgm:spPr/>
      <dgm:t>
        <a:bodyPr/>
        <a:lstStyle/>
        <a:p>
          <a:r>
            <a:rPr lang="en-US" sz="900" b="1" dirty="0" smtClean="0"/>
            <a:t>Intellectual Property Management</a:t>
          </a:r>
        </a:p>
      </dgm:t>
    </dgm:pt>
    <dgm:pt modelId="{6B3A6F84-AAB1-44B6-895A-07867828CB3E}" type="parTrans" cxnId="{6E290A09-F12A-4088-8D81-C974DDB8F72B}">
      <dgm:prSet/>
      <dgm:spPr/>
      <dgm:t>
        <a:bodyPr/>
        <a:lstStyle/>
        <a:p>
          <a:endParaRPr lang="en-US" sz="1000" b="1"/>
        </a:p>
      </dgm:t>
    </dgm:pt>
    <dgm:pt modelId="{6F91E87C-4693-47E0-991D-00D05672A2DA}" type="sibTrans" cxnId="{6E290A09-F12A-4088-8D81-C974DDB8F72B}">
      <dgm:prSet/>
      <dgm:spPr/>
      <dgm:t>
        <a:bodyPr/>
        <a:lstStyle/>
        <a:p>
          <a:endParaRPr lang="en-US" sz="1000" b="1"/>
        </a:p>
      </dgm:t>
    </dgm:pt>
    <dgm:pt modelId="{D2BF5AD4-9B75-45FA-8546-A5F00ED544CD}">
      <dgm:prSet custT="1"/>
      <dgm:spPr/>
      <dgm:t>
        <a:bodyPr/>
        <a:lstStyle/>
        <a:p>
          <a:r>
            <a:rPr lang="en-US" sz="1000" b="1" dirty="0" smtClean="0"/>
            <a:t>Inventions</a:t>
          </a:r>
          <a:endParaRPr lang="en-US" sz="1000" b="1" dirty="0"/>
        </a:p>
      </dgm:t>
    </dgm:pt>
    <dgm:pt modelId="{B2D6110B-BC6E-4F9D-8435-4DF734D50ACB}" type="parTrans" cxnId="{F38AC76C-0071-4C8C-BC55-F87069A9B75B}">
      <dgm:prSet/>
      <dgm:spPr/>
      <dgm:t>
        <a:bodyPr/>
        <a:lstStyle/>
        <a:p>
          <a:endParaRPr lang="en-US" sz="1000" b="1"/>
        </a:p>
      </dgm:t>
    </dgm:pt>
    <dgm:pt modelId="{230D1755-63E7-464D-847C-674ADA5B05E4}" type="sibTrans" cxnId="{F38AC76C-0071-4C8C-BC55-F87069A9B75B}">
      <dgm:prSet/>
      <dgm:spPr/>
      <dgm:t>
        <a:bodyPr/>
        <a:lstStyle/>
        <a:p>
          <a:endParaRPr lang="en-US" sz="1000" b="1"/>
        </a:p>
      </dgm:t>
    </dgm:pt>
    <dgm:pt modelId="{6B124CFD-846C-4C83-899D-08E1292DE08E}">
      <dgm:prSet custT="1"/>
      <dgm:spPr/>
      <dgm:t>
        <a:bodyPr/>
        <a:lstStyle/>
        <a:p>
          <a:r>
            <a:rPr lang="en-US" sz="1000" b="1" dirty="0" smtClean="0"/>
            <a:t>Patents</a:t>
          </a:r>
          <a:endParaRPr lang="en-US" sz="1000" b="1" dirty="0"/>
        </a:p>
      </dgm:t>
    </dgm:pt>
    <dgm:pt modelId="{03C190BD-F81B-43B5-B1AF-571E39ADE182}" type="parTrans" cxnId="{E1E1C3C7-CD79-4948-9581-9E6BAEBC3EDE}">
      <dgm:prSet/>
      <dgm:spPr/>
      <dgm:t>
        <a:bodyPr/>
        <a:lstStyle/>
        <a:p>
          <a:endParaRPr lang="en-US" sz="1000" b="1"/>
        </a:p>
      </dgm:t>
    </dgm:pt>
    <dgm:pt modelId="{797C6E37-A266-4B8C-A5F1-E3A4A1BB32B9}" type="sibTrans" cxnId="{E1E1C3C7-CD79-4948-9581-9E6BAEBC3EDE}">
      <dgm:prSet/>
      <dgm:spPr/>
      <dgm:t>
        <a:bodyPr/>
        <a:lstStyle/>
        <a:p>
          <a:endParaRPr lang="en-US" sz="1000" b="1"/>
        </a:p>
      </dgm:t>
    </dgm:pt>
    <dgm:pt modelId="{72725383-4FA0-4AEE-97C9-A3F1961FF10D}">
      <dgm:prSet custT="1"/>
      <dgm:spPr/>
      <dgm:t>
        <a:bodyPr/>
        <a:lstStyle/>
        <a:p>
          <a:r>
            <a:rPr lang="en-US" sz="1000" b="1" dirty="0" smtClean="0"/>
            <a:t>TM</a:t>
          </a:r>
          <a:endParaRPr lang="en-US" sz="1000" b="1" dirty="0"/>
        </a:p>
      </dgm:t>
    </dgm:pt>
    <dgm:pt modelId="{D05A77AB-3E95-442E-82B5-24F624599A68}" type="sibTrans" cxnId="{C79268AC-3CDA-4F64-A43A-D7744CE158CF}">
      <dgm:prSet/>
      <dgm:spPr/>
      <dgm:t>
        <a:bodyPr/>
        <a:lstStyle/>
        <a:p>
          <a:endParaRPr lang="en-US" sz="1000" b="1"/>
        </a:p>
      </dgm:t>
    </dgm:pt>
    <dgm:pt modelId="{062E5A19-BC51-40A4-B465-8A480DC084EB}" type="parTrans" cxnId="{C79268AC-3CDA-4F64-A43A-D7744CE158CF}">
      <dgm:prSet/>
      <dgm:spPr/>
      <dgm:t>
        <a:bodyPr/>
        <a:lstStyle/>
        <a:p>
          <a:endParaRPr lang="en-US" sz="1000" b="1"/>
        </a:p>
      </dgm:t>
    </dgm:pt>
    <dgm:pt modelId="{A84EBD8C-4C54-4266-B5E1-5EB16F80144D}">
      <dgm:prSet custT="1"/>
      <dgm:spPr/>
      <dgm:t>
        <a:bodyPr lIns="0" rIns="0" bIns="91440"/>
        <a:lstStyle/>
        <a:p>
          <a:r>
            <a:rPr lang="en-US" sz="1000" b="1" dirty="0" smtClean="0"/>
            <a:t>PATENTS</a:t>
          </a:r>
          <a:endParaRPr lang="en-US" sz="1000" b="1" dirty="0"/>
        </a:p>
      </dgm:t>
    </dgm:pt>
    <dgm:pt modelId="{D8576E90-7003-4145-AE5A-A26E0D5D25AD}" type="sibTrans" cxnId="{B6F9D6E9-C6DA-43A9-AF5E-2BCC5ED30205}">
      <dgm:prSet/>
      <dgm:spPr/>
      <dgm:t>
        <a:bodyPr/>
        <a:lstStyle/>
        <a:p>
          <a:endParaRPr lang="en-US" sz="1000" b="1"/>
        </a:p>
      </dgm:t>
    </dgm:pt>
    <dgm:pt modelId="{4457F949-F6F4-4036-AED8-CC89A05D450A}" type="parTrans" cxnId="{B6F9D6E9-C6DA-43A9-AF5E-2BCC5ED30205}">
      <dgm:prSet/>
      <dgm:spPr/>
      <dgm:t>
        <a:bodyPr/>
        <a:lstStyle/>
        <a:p>
          <a:endParaRPr lang="en-US" sz="1000" b="1"/>
        </a:p>
      </dgm:t>
    </dgm:pt>
    <dgm:pt modelId="{5E1DA871-A195-4FB1-942B-91E3FDFC6C43}">
      <dgm:prSet custT="1"/>
      <dgm:spPr/>
      <dgm:t>
        <a:bodyPr lIns="0" tIns="91440" rIns="0"/>
        <a:lstStyle/>
        <a:p>
          <a:r>
            <a:rPr lang="en-US" sz="1000" b="1" dirty="0" smtClean="0"/>
            <a:t>USM</a:t>
          </a:r>
          <a:endParaRPr lang="en-US" sz="1000" b="1" dirty="0"/>
        </a:p>
      </dgm:t>
    </dgm:pt>
    <dgm:pt modelId="{C941E7B0-82AF-432F-87E1-5B6B0372A21D}" type="sibTrans" cxnId="{B0B80E8A-8E37-4D9D-8182-0C01BF7278EF}">
      <dgm:prSet/>
      <dgm:spPr/>
      <dgm:t>
        <a:bodyPr/>
        <a:lstStyle/>
        <a:p>
          <a:endParaRPr lang="en-US" sz="1000" b="1"/>
        </a:p>
      </dgm:t>
    </dgm:pt>
    <dgm:pt modelId="{9B3035E8-8088-47A5-AE4A-A05EFA2B4448}" type="parTrans" cxnId="{B0B80E8A-8E37-4D9D-8182-0C01BF7278EF}">
      <dgm:prSet/>
      <dgm:spPr/>
      <dgm:t>
        <a:bodyPr/>
        <a:lstStyle/>
        <a:p>
          <a:endParaRPr lang="en-US" sz="1000" b="1"/>
        </a:p>
      </dgm:t>
    </dgm:pt>
    <dgm:pt modelId="{996F0456-9556-4F86-BEC0-1F8805D84311}">
      <dgm:prSet phldrT="[Text]" custT="1"/>
      <dgm:spPr/>
      <dgm:t>
        <a:bodyPr/>
        <a:lstStyle/>
        <a:p>
          <a:r>
            <a:rPr lang="en-US" sz="1000" b="1" dirty="0" smtClean="0"/>
            <a:t>Leaders in </a:t>
          </a:r>
        </a:p>
        <a:p>
          <a:r>
            <a:rPr lang="en-US" sz="1000" b="1" dirty="0" smtClean="0"/>
            <a:t>Innovation</a:t>
          </a:r>
          <a:endParaRPr lang="en-US" sz="1000" b="1" dirty="0"/>
        </a:p>
      </dgm:t>
    </dgm:pt>
    <dgm:pt modelId="{49C67425-DFB5-4880-9247-5C4995C287A8}" type="sibTrans" cxnId="{223110EB-809C-4E6C-BC01-FDFE9474DF18}">
      <dgm:prSet/>
      <dgm:spPr/>
      <dgm:t>
        <a:bodyPr/>
        <a:lstStyle/>
        <a:p>
          <a:endParaRPr lang="en-US" sz="1000" b="1"/>
        </a:p>
      </dgm:t>
    </dgm:pt>
    <dgm:pt modelId="{54233E6F-9B40-470A-8E02-10B62C006DEE}" type="parTrans" cxnId="{223110EB-809C-4E6C-BC01-FDFE9474DF18}">
      <dgm:prSet/>
      <dgm:spPr/>
      <dgm:t>
        <a:bodyPr/>
        <a:lstStyle/>
        <a:p>
          <a:endParaRPr lang="en-US" sz="1000" b="1"/>
        </a:p>
      </dgm:t>
    </dgm:pt>
    <dgm:pt modelId="{6AA7888B-8668-4CBA-AA45-903F80786E77}">
      <dgm:prSet custT="1"/>
      <dgm:spPr/>
      <dgm:t>
        <a:bodyPr/>
        <a:lstStyle/>
        <a:p>
          <a:r>
            <a:rPr lang="en-US" sz="1000" b="1" dirty="0" smtClean="0"/>
            <a:t>Copyright Assertion</a:t>
          </a:r>
          <a:endParaRPr lang="en-US" sz="1000" b="1" dirty="0"/>
        </a:p>
      </dgm:t>
    </dgm:pt>
    <dgm:pt modelId="{C3AB797F-6E96-4A77-B86B-AE65A38A63FE}" type="parTrans" cxnId="{31905A82-B141-4B5E-A86A-B3DAA6A82CCB}">
      <dgm:prSet/>
      <dgm:spPr/>
      <dgm:t>
        <a:bodyPr/>
        <a:lstStyle/>
        <a:p>
          <a:endParaRPr lang="en-US"/>
        </a:p>
      </dgm:t>
    </dgm:pt>
    <dgm:pt modelId="{62A2E4D8-BFEC-4278-9F71-9805FB557C99}" type="sibTrans" cxnId="{31905A82-B141-4B5E-A86A-B3DAA6A82CCB}">
      <dgm:prSet/>
      <dgm:spPr/>
      <dgm:t>
        <a:bodyPr/>
        <a:lstStyle/>
        <a:p>
          <a:endParaRPr lang="en-US"/>
        </a:p>
      </dgm:t>
    </dgm:pt>
    <dgm:pt modelId="{4E8FC153-DE4D-4394-96FA-8B055BA7EC02}" type="pres">
      <dgm:prSet presAssocID="{311FBA7E-1057-4282-962B-E7635027A55E}" presName="Name0" presStyleCnt="0">
        <dgm:presLayoutVars>
          <dgm:chMax val="1"/>
          <dgm:dir/>
          <dgm:animLvl val="ctr"/>
          <dgm:resizeHandles val="exact"/>
        </dgm:presLayoutVars>
      </dgm:prSet>
      <dgm:spPr/>
      <dgm:t>
        <a:bodyPr/>
        <a:lstStyle/>
        <a:p>
          <a:endParaRPr lang="en-US"/>
        </a:p>
      </dgm:t>
    </dgm:pt>
    <dgm:pt modelId="{864779C8-BA38-4C02-B544-85AC49E443A9}" type="pres">
      <dgm:prSet presAssocID="{8E0B0CC1-3903-46FA-A72A-39852BBDE19B}" presName="centerShape" presStyleLbl="node0" presStyleIdx="0" presStyleCnt="1" custScaleX="136745" custScaleY="136022"/>
      <dgm:spPr/>
      <dgm:t>
        <a:bodyPr/>
        <a:lstStyle/>
        <a:p>
          <a:endParaRPr lang="en-US"/>
        </a:p>
      </dgm:t>
    </dgm:pt>
    <dgm:pt modelId="{6042D9DE-6369-41E7-8365-244A002753B1}" type="pres">
      <dgm:prSet presAssocID="{996F0456-9556-4F86-BEC0-1F8805D84311}" presName="node" presStyleLbl="node1" presStyleIdx="0" presStyleCnt="8" custScaleX="118641" custScaleY="111926">
        <dgm:presLayoutVars>
          <dgm:bulletEnabled val="1"/>
        </dgm:presLayoutVars>
      </dgm:prSet>
      <dgm:spPr/>
      <dgm:t>
        <a:bodyPr/>
        <a:lstStyle/>
        <a:p>
          <a:endParaRPr lang="en-US"/>
        </a:p>
      </dgm:t>
    </dgm:pt>
    <dgm:pt modelId="{E9A4372D-F377-4844-B7C9-61F8C9822D0F}" type="pres">
      <dgm:prSet presAssocID="{996F0456-9556-4F86-BEC0-1F8805D84311}" presName="dummy" presStyleCnt="0"/>
      <dgm:spPr/>
      <dgm:t>
        <a:bodyPr/>
        <a:lstStyle/>
        <a:p>
          <a:endParaRPr lang="en-US"/>
        </a:p>
      </dgm:t>
    </dgm:pt>
    <dgm:pt modelId="{BD98DD6F-679C-4195-A852-B6745E7C41C6}" type="pres">
      <dgm:prSet presAssocID="{49C67425-DFB5-4880-9247-5C4995C287A8}" presName="sibTrans" presStyleLbl="sibTrans2D1" presStyleIdx="0" presStyleCnt="8"/>
      <dgm:spPr/>
      <dgm:t>
        <a:bodyPr/>
        <a:lstStyle/>
        <a:p>
          <a:endParaRPr lang="en-US"/>
        </a:p>
      </dgm:t>
    </dgm:pt>
    <dgm:pt modelId="{B6657441-5A0B-4911-8732-215CB94B2F67}" type="pres">
      <dgm:prSet presAssocID="{D2BF5AD4-9B75-45FA-8546-A5F00ED544CD}" presName="node" presStyleLbl="node1" presStyleIdx="1" presStyleCnt="8" custScaleX="118641" custScaleY="111926">
        <dgm:presLayoutVars>
          <dgm:bulletEnabled val="1"/>
        </dgm:presLayoutVars>
      </dgm:prSet>
      <dgm:spPr/>
      <dgm:t>
        <a:bodyPr/>
        <a:lstStyle/>
        <a:p>
          <a:endParaRPr lang="en-US"/>
        </a:p>
      </dgm:t>
    </dgm:pt>
    <dgm:pt modelId="{9D226C95-5851-4FF9-8A97-190560657B84}" type="pres">
      <dgm:prSet presAssocID="{D2BF5AD4-9B75-45FA-8546-A5F00ED544CD}" presName="dummy" presStyleCnt="0"/>
      <dgm:spPr/>
      <dgm:t>
        <a:bodyPr/>
        <a:lstStyle/>
        <a:p>
          <a:endParaRPr lang="en-US"/>
        </a:p>
      </dgm:t>
    </dgm:pt>
    <dgm:pt modelId="{337A1B18-18DA-4F85-AD9E-5EA5C29AA7CB}" type="pres">
      <dgm:prSet presAssocID="{230D1755-63E7-464D-847C-674ADA5B05E4}" presName="sibTrans" presStyleLbl="sibTrans2D1" presStyleIdx="1" presStyleCnt="8"/>
      <dgm:spPr/>
      <dgm:t>
        <a:bodyPr/>
        <a:lstStyle/>
        <a:p>
          <a:endParaRPr lang="en-US"/>
        </a:p>
      </dgm:t>
    </dgm:pt>
    <dgm:pt modelId="{704E26B1-6203-4ADB-8A95-1234AF77EFC5}" type="pres">
      <dgm:prSet presAssocID="{72725383-4FA0-4AEE-97C9-A3F1961FF10D}" presName="node" presStyleLbl="node1" presStyleIdx="2" presStyleCnt="8" custScaleX="123249" custScaleY="115916">
        <dgm:presLayoutVars>
          <dgm:bulletEnabled val="1"/>
        </dgm:presLayoutVars>
      </dgm:prSet>
      <dgm:spPr/>
      <dgm:t>
        <a:bodyPr/>
        <a:lstStyle/>
        <a:p>
          <a:endParaRPr lang="en-US"/>
        </a:p>
      </dgm:t>
    </dgm:pt>
    <dgm:pt modelId="{E29D9481-3053-487B-9F3F-CF6AB30A4D9D}" type="pres">
      <dgm:prSet presAssocID="{72725383-4FA0-4AEE-97C9-A3F1961FF10D}" presName="dummy" presStyleCnt="0"/>
      <dgm:spPr/>
      <dgm:t>
        <a:bodyPr/>
        <a:lstStyle/>
        <a:p>
          <a:endParaRPr lang="en-US"/>
        </a:p>
      </dgm:t>
    </dgm:pt>
    <dgm:pt modelId="{7B5B7A4F-EE7F-48D6-B027-0E0005362DB3}" type="pres">
      <dgm:prSet presAssocID="{D05A77AB-3E95-442E-82B5-24F624599A68}" presName="sibTrans" presStyleLbl="sibTrans2D1" presStyleIdx="2" presStyleCnt="8"/>
      <dgm:spPr/>
      <dgm:t>
        <a:bodyPr/>
        <a:lstStyle/>
        <a:p>
          <a:endParaRPr lang="en-US"/>
        </a:p>
      </dgm:t>
    </dgm:pt>
    <dgm:pt modelId="{4BDB8BD4-0B7F-480D-92B9-6681DD65D881}" type="pres">
      <dgm:prSet presAssocID="{6AA7888B-8668-4CBA-AA45-903F80786E77}" presName="node" presStyleLbl="node1" presStyleIdx="3" presStyleCnt="8" custScaleX="118788" custScaleY="113833">
        <dgm:presLayoutVars>
          <dgm:bulletEnabled val="1"/>
        </dgm:presLayoutVars>
      </dgm:prSet>
      <dgm:spPr/>
      <dgm:t>
        <a:bodyPr/>
        <a:lstStyle/>
        <a:p>
          <a:endParaRPr lang="en-US"/>
        </a:p>
      </dgm:t>
    </dgm:pt>
    <dgm:pt modelId="{FFD12EFD-4CE5-4234-A4FC-0C3D51F1AC89}" type="pres">
      <dgm:prSet presAssocID="{6AA7888B-8668-4CBA-AA45-903F80786E77}" presName="dummy" presStyleCnt="0"/>
      <dgm:spPr/>
      <dgm:t>
        <a:bodyPr/>
        <a:lstStyle/>
        <a:p>
          <a:endParaRPr lang="en-US"/>
        </a:p>
      </dgm:t>
    </dgm:pt>
    <dgm:pt modelId="{23536636-AA70-482B-8713-7F267C3C97CA}" type="pres">
      <dgm:prSet presAssocID="{62A2E4D8-BFEC-4278-9F71-9805FB557C99}" presName="sibTrans" presStyleLbl="sibTrans2D1" presStyleIdx="3" presStyleCnt="8"/>
      <dgm:spPr/>
      <dgm:t>
        <a:bodyPr/>
        <a:lstStyle/>
        <a:p>
          <a:endParaRPr lang="en-US"/>
        </a:p>
      </dgm:t>
    </dgm:pt>
    <dgm:pt modelId="{BA001EE2-8EF4-4BA9-945D-01AE7221840E}" type="pres">
      <dgm:prSet presAssocID="{6B124CFD-846C-4C83-899D-08E1292DE08E}" presName="node" presStyleLbl="node1" presStyleIdx="4" presStyleCnt="8" custScaleX="118641" custScaleY="111926">
        <dgm:presLayoutVars>
          <dgm:bulletEnabled val="1"/>
        </dgm:presLayoutVars>
      </dgm:prSet>
      <dgm:spPr/>
      <dgm:t>
        <a:bodyPr/>
        <a:lstStyle/>
        <a:p>
          <a:endParaRPr lang="en-US"/>
        </a:p>
      </dgm:t>
    </dgm:pt>
    <dgm:pt modelId="{F7A14136-6209-4475-9F4B-320A49B82492}" type="pres">
      <dgm:prSet presAssocID="{6B124CFD-846C-4C83-899D-08E1292DE08E}" presName="dummy" presStyleCnt="0"/>
      <dgm:spPr/>
      <dgm:t>
        <a:bodyPr/>
        <a:lstStyle/>
        <a:p>
          <a:endParaRPr lang="en-US"/>
        </a:p>
      </dgm:t>
    </dgm:pt>
    <dgm:pt modelId="{EF61FDAE-0DFB-46B4-B824-6173D30BECF8}" type="pres">
      <dgm:prSet presAssocID="{797C6E37-A266-4B8C-A5F1-E3A4A1BB32B9}" presName="sibTrans" presStyleLbl="sibTrans2D1" presStyleIdx="4" presStyleCnt="8"/>
      <dgm:spPr/>
      <dgm:t>
        <a:bodyPr/>
        <a:lstStyle/>
        <a:p>
          <a:endParaRPr lang="en-US"/>
        </a:p>
      </dgm:t>
    </dgm:pt>
    <dgm:pt modelId="{25E12A40-195B-4313-A844-E4DD999407FA}" type="pres">
      <dgm:prSet presAssocID="{5E1DA871-A195-4FB1-942B-91E3FDFC6C43}" presName="node" presStyleLbl="node1" presStyleIdx="5" presStyleCnt="8" custScaleX="118641" custScaleY="111926">
        <dgm:presLayoutVars>
          <dgm:bulletEnabled val="1"/>
        </dgm:presLayoutVars>
      </dgm:prSet>
      <dgm:spPr/>
      <dgm:t>
        <a:bodyPr/>
        <a:lstStyle/>
        <a:p>
          <a:endParaRPr lang="en-US"/>
        </a:p>
      </dgm:t>
    </dgm:pt>
    <dgm:pt modelId="{32D3FEBF-7B36-48EC-92F0-F2D3BBF0A4F0}" type="pres">
      <dgm:prSet presAssocID="{5E1DA871-A195-4FB1-942B-91E3FDFC6C43}" presName="dummy" presStyleCnt="0"/>
      <dgm:spPr/>
      <dgm:t>
        <a:bodyPr/>
        <a:lstStyle/>
        <a:p>
          <a:endParaRPr lang="en-US"/>
        </a:p>
      </dgm:t>
    </dgm:pt>
    <dgm:pt modelId="{66820E17-C0A4-4CEC-85AA-958BED946F7F}" type="pres">
      <dgm:prSet presAssocID="{C941E7B0-82AF-432F-87E1-5B6B0372A21D}" presName="sibTrans" presStyleLbl="sibTrans2D1" presStyleIdx="5" presStyleCnt="8"/>
      <dgm:spPr/>
      <dgm:t>
        <a:bodyPr/>
        <a:lstStyle/>
        <a:p>
          <a:endParaRPr lang="en-US"/>
        </a:p>
      </dgm:t>
    </dgm:pt>
    <dgm:pt modelId="{C94F8B53-66E0-47D5-A348-8C0AA9DD9927}" type="pres">
      <dgm:prSet presAssocID="{A84EBD8C-4C54-4266-B5E1-5EB16F80144D}" presName="node" presStyleLbl="node1" presStyleIdx="6" presStyleCnt="8" custScaleX="118641" custScaleY="111926">
        <dgm:presLayoutVars>
          <dgm:bulletEnabled val="1"/>
        </dgm:presLayoutVars>
      </dgm:prSet>
      <dgm:spPr/>
      <dgm:t>
        <a:bodyPr/>
        <a:lstStyle/>
        <a:p>
          <a:endParaRPr lang="en-US"/>
        </a:p>
      </dgm:t>
    </dgm:pt>
    <dgm:pt modelId="{2ED47B5F-12D5-4306-80FC-46BB1708C457}" type="pres">
      <dgm:prSet presAssocID="{A84EBD8C-4C54-4266-B5E1-5EB16F80144D}" presName="dummy" presStyleCnt="0"/>
      <dgm:spPr/>
      <dgm:t>
        <a:bodyPr/>
        <a:lstStyle/>
        <a:p>
          <a:endParaRPr lang="en-US"/>
        </a:p>
      </dgm:t>
    </dgm:pt>
    <dgm:pt modelId="{FFF38B30-8603-4506-AE65-E2FF0EDA2A85}" type="pres">
      <dgm:prSet presAssocID="{D8576E90-7003-4145-AE5A-A26E0D5D25AD}" presName="sibTrans" presStyleLbl="sibTrans2D1" presStyleIdx="6" presStyleCnt="8"/>
      <dgm:spPr/>
      <dgm:t>
        <a:bodyPr/>
        <a:lstStyle/>
        <a:p>
          <a:endParaRPr lang="en-US"/>
        </a:p>
      </dgm:t>
    </dgm:pt>
    <dgm:pt modelId="{D3FF2D1F-295B-4057-8C71-597C88E925CE}" type="pres">
      <dgm:prSet presAssocID="{4F0B7229-6F29-4234-8BA8-7C46FBF3BAA8}" presName="node" presStyleLbl="node1" presStyleIdx="7" presStyleCnt="8" custScaleX="118641" custScaleY="111926">
        <dgm:presLayoutVars>
          <dgm:bulletEnabled val="1"/>
        </dgm:presLayoutVars>
      </dgm:prSet>
      <dgm:spPr/>
      <dgm:t>
        <a:bodyPr/>
        <a:lstStyle/>
        <a:p>
          <a:endParaRPr lang="en-US"/>
        </a:p>
      </dgm:t>
    </dgm:pt>
    <dgm:pt modelId="{BAF769C3-B6F8-4F1D-8FCD-C4CBEF5CE3DB}" type="pres">
      <dgm:prSet presAssocID="{4F0B7229-6F29-4234-8BA8-7C46FBF3BAA8}" presName="dummy" presStyleCnt="0"/>
      <dgm:spPr/>
      <dgm:t>
        <a:bodyPr/>
        <a:lstStyle/>
        <a:p>
          <a:endParaRPr lang="en-US"/>
        </a:p>
      </dgm:t>
    </dgm:pt>
    <dgm:pt modelId="{B09F29DB-5FB7-4DBD-B37B-18E28FD341DF}" type="pres">
      <dgm:prSet presAssocID="{6F91E87C-4693-47E0-991D-00D05672A2DA}" presName="sibTrans" presStyleLbl="sibTrans2D1" presStyleIdx="7" presStyleCnt="8"/>
      <dgm:spPr/>
      <dgm:t>
        <a:bodyPr/>
        <a:lstStyle/>
        <a:p>
          <a:endParaRPr lang="en-US"/>
        </a:p>
      </dgm:t>
    </dgm:pt>
  </dgm:ptLst>
  <dgm:cxnLst>
    <dgm:cxn modelId="{B6F9D6E9-C6DA-43A9-AF5E-2BCC5ED30205}" srcId="{8E0B0CC1-3903-46FA-A72A-39852BBDE19B}" destId="{A84EBD8C-4C54-4266-B5E1-5EB16F80144D}" srcOrd="6" destOrd="0" parTransId="{4457F949-F6F4-4036-AED8-CC89A05D450A}" sibTransId="{D8576E90-7003-4145-AE5A-A26E0D5D25AD}"/>
    <dgm:cxn modelId="{54D43AAD-9C37-4389-AA46-350104C5B050}" type="presOf" srcId="{6B124CFD-846C-4C83-899D-08E1292DE08E}" destId="{BA001EE2-8EF4-4BA9-945D-01AE7221840E}" srcOrd="0" destOrd="0" presId="urn:microsoft.com/office/officeart/2005/8/layout/radial6"/>
    <dgm:cxn modelId="{88D12E04-DF18-4C21-944A-2503D59ABA17}" type="presOf" srcId="{6F91E87C-4693-47E0-991D-00D05672A2DA}" destId="{B09F29DB-5FB7-4DBD-B37B-18E28FD341DF}" srcOrd="0" destOrd="0" presId="urn:microsoft.com/office/officeart/2005/8/layout/radial6"/>
    <dgm:cxn modelId="{C79268AC-3CDA-4F64-A43A-D7744CE158CF}" srcId="{8E0B0CC1-3903-46FA-A72A-39852BBDE19B}" destId="{72725383-4FA0-4AEE-97C9-A3F1961FF10D}" srcOrd="2" destOrd="0" parTransId="{062E5A19-BC51-40A4-B465-8A480DC084EB}" sibTransId="{D05A77AB-3E95-442E-82B5-24F624599A68}"/>
    <dgm:cxn modelId="{58AE2625-5A7F-44EA-855E-B0E1EEEE4739}" type="presOf" srcId="{A84EBD8C-4C54-4266-B5E1-5EB16F80144D}" destId="{C94F8B53-66E0-47D5-A348-8C0AA9DD9927}" srcOrd="0" destOrd="0" presId="urn:microsoft.com/office/officeart/2005/8/layout/radial6"/>
    <dgm:cxn modelId="{72CD2ECC-FBA6-4E5D-8D1B-845A1AFBA901}" type="presOf" srcId="{D2BF5AD4-9B75-45FA-8546-A5F00ED544CD}" destId="{B6657441-5A0B-4911-8732-215CB94B2F67}" srcOrd="0" destOrd="0" presId="urn:microsoft.com/office/officeart/2005/8/layout/radial6"/>
    <dgm:cxn modelId="{A43FAF1F-2E2A-437C-B4F0-280BD48C389E}" type="presOf" srcId="{8E0B0CC1-3903-46FA-A72A-39852BBDE19B}" destId="{864779C8-BA38-4C02-B544-85AC49E443A9}" srcOrd="0" destOrd="0" presId="urn:microsoft.com/office/officeart/2005/8/layout/radial6"/>
    <dgm:cxn modelId="{B0D2F814-0449-4EB7-AB73-F09B4A64F4D6}" type="presOf" srcId="{311FBA7E-1057-4282-962B-E7635027A55E}" destId="{4E8FC153-DE4D-4394-96FA-8B055BA7EC02}" srcOrd="0" destOrd="0" presId="urn:microsoft.com/office/officeart/2005/8/layout/radial6"/>
    <dgm:cxn modelId="{B58C1DD5-23EA-403C-AD9E-D87B611768CF}" type="presOf" srcId="{230D1755-63E7-464D-847C-674ADA5B05E4}" destId="{337A1B18-18DA-4F85-AD9E-5EA5C29AA7CB}" srcOrd="0" destOrd="0" presId="urn:microsoft.com/office/officeart/2005/8/layout/radial6"/>
    <dgm:cxn modelId="{CE8493B6-E78E-4AF0-A044-F2BFE54222EC}" type="presOf" srcId="{6AA7888B-8668-4CBA-AA45-903F80786E77}" destId="{4BDB8BD4-0B7F-480D-92B9-6681DD65D881}" srcOrd="0" destOrd="0" presId="urn:microsoft.com/office/officeart/2005/8/layout/radial6"/>
    <dgm:cxn modelId="{B55E9E45-3977-44B8-8389-8B87E7FD03D7}" type="presOf" srcId="{5E1DA871-A195-4FB1-942B-91E3FDFC6C43}" destId="{25E12A40-195B-4313-A844-E4DD999407FA}" srcOrd="0" destOrd="0" presId="urn:microsoft.com/office/officeart/2005/8/layout/radial6"/>
    <dgm:cxn modelId="{EE3C147A-16AA-4729-8EA2-E1AEF975974D}" type="presOf" srcId="{62A2E4D8-BFEC-4278-9F71-9805FB557C99}" destId="{23536636-AA70-482B-8713-7F267C3C97CA}" srcOrd="0" destOrd="0" presId="urn:microsoft.com/office/officeart/2005/8/layout/radial6"/>
    <dgm:cxn modelId="{6E290A09-F12A-4088-8D81-C974DDB8F72B}" srcId="{8E0B0CC1-3903-46FA-A72A-39852BBDE19B}" destId="{4F0B7229-6F29-4234-8BA8-7C46FBF3BAA8}" srcOrd="7" destOrd="0" parTransId="{6B3A6F84-AAB1-44B6-895A-07867828CB3E}" sibTransId="{6F91E87C-4693-47E0-991D-00D05672A2DA}"/>
    <dgm:cxn modelId="{D578507D-3BEA-41F8-A60F-FD1ACB79E671}" type="presOf" srcId="{996F0456-9556-4F86-BEC0-1F8805D84311}" destId="{6042D9DE-6369-41E7-8365-244A002753B1}" srcOrd="0" destOrd="0" presId="urn:microsoft.com/office/officeart/2005/8/layout/radial6"/>
    <dgm:cxn modelId="{D69E8FEB-BC39-488B-9089-0CDE73B7EDF6}" type="presOf" srcId="{D8576E90-7003-4145-AE5A-A26E0D5D25AD}" destId="{FFF38B30-8603-4506-AE65-E2FF0EDA2A85}" srcOrd="0" destOrd="0" presId="urn:microsoft.com/office/officeart/2005/8/layout/radial6"/>
    <dgm:cxn modelId="{7D4FBFD2-8871-4014-B0BF-F6094D943EC1}" type="presOf" srcId="{C941E7B0-82AF-432F-87E1-5B6B0372A21D}" destId="{66820E17-C0A4-4CEC-85AA-958BED946F7F}" srcOrd="0" destOrd="0" presId="urn:microsoft.com/office/officeart/2005/8/layout/radial6"/>
    <dgm:cxn modelId="{D1EFABBD-3C6F-48D9-AC50-EF4D3E1A3144}" type="presOf" srcId="{797C6E37-A266-4B8C-A5F1-E3A4A1BB32B9}" destId="{EF61FDAE-0DFB-46B4-B824-6173D30BECF8}" srcOrd="0" destOrd="0" presId="urn:microsoft.com/office/officeart/2005/8/layout/radial6"/>
    <dgm:cxn modelId="{F8BF39A4-AF52-47E9-8637-D482DBED06D7}" type="presOf" srcId="{49C67425-DFB5-4880-9247-5C4995C287A8}" destId="{BD98DD6F-679C-4195-A852-B6745E7C41C6}" srcOrd="0" destOrd="0" presId="urn:microsoft.com/office/officeart/2005/8/layout/radial6"/>
    <dgm:cxn modelId="{31905A82-B141-4B5E-A86A-B3DAA6A82CCB}" srcId="{8E0B0CC1-3903-46FA-A72A-39852BBDE19B}" destId="{6AA7888B-8668-4CBA-AA45-903F80786E77}" srcOrd="3" destOrd="0" parTransId="{C3AB797F-6E96-4A77-B86B-AE65A38A63FE}" sibTransId="{62A2E4D8-BFEC-4278-9F71-9805FB557C99}"/>
    <dgm:cxn modelId="{E1E1C3C7-CD79-4948-9581-9E6BAEBC3EDE}" srcId="{8E0B0CC1-3903-46FA-A72A-39852BBDE19B}" destId="{6B124CFD-846C-4C83-899D-08E1292DE08E}" srcOrd="4" destOrd="0" parTransId="{03C190BD-F81B-43B5-B1AF-571E39ADE182}" sibTransId="{797C6E37-A266-4B8C-A5F1-E3A4A1BB32B9}"/>
    <dgm:cxn modelId="{223110EB-809C-4E6C-BC01-FDFE9474DF18}" srcId="{8E0B0CC1-3903-46FA-A72A-39852BBDE19B}" destId="{996F0456-9556-4F86-BEC0-1F8805D84311}" srcOrd="0" destOrd="0" parTransId="{54233E6F-9B40-470A-8E02-10B62C006DEE}" sibTransId="{49C67425-DFB5-4880-9247-5C4995C287A8}"/>
    <dgm:cxn modelId="{B0B80E8A-8E37-4D9D-8182-0C01BF7278EF}" srcId="{8E0B0CC1-3903-46FA-A72A-39852BBDE19B}" destId="{5E1DA871-A195-4FB1-942B-91E3FDFC6C43}" srcOrd="5" destOrd="0" parTransId="{9B3035E8-8088-47A5-AE4A-A05EFA2B4448}" sibTransId="{C941E7B0-82AF-432F-87E1-5B6B0372A21D}"/>
    <dgm:cxn modelId="{F38AC76C-0071-4C8C-BC55-F87069A9B75B}" srcId="{8E0B0CC1-3903-46FA-A72A-39852BBDE19B}" destId="{D2BF5AD4-9B75-45FA-8546-A5F00ED544CD}" srcOrd="1" destOrd="0" parTransId="{B2D6110B-BC6E-4F9D-8435-4DF734D50ACB}" sibTransId="{230D1755-63E7-464D-847C-674ADA5B05E4}"/>
    <dgm:cxn modelId="{9055F7CA-B191-4F8A-8279-5B14E95EA951}" type="presOf" srcId="{4F0B7229-6F29-4234-8BA8-7C46FBF3BAA8}" destId="{D3FF2D1F-295B-4057-8C71-597C88E925CE}" srcOrd="0" destOrd="0" presId="urn:microsoft.com/office/officeart/2005/8/layout/radial6"/>
    <dgm:cxn modelId="{AADAF770-80AA-406D-B674-B53DA207D03D}" type="presOf" srcId="{72725383-4FA0-4AEE-97C9-A3F1961FF10D}" destId="{704E26B1-6203-4ADB-8A95-1234AF77EFC5}" srcOrd="0" destOrd="0" presId="urn:microsoft.com/office/officeart/2005/8/layout/radial6"/>
    <dgm:cxn modelId="{875968AC-4B89-43DB-BDB5-8804FFFAF940}" type="presOf" srcId="{D05A77AB-3E95-442E-82B5-24F624599A68}" destId="{7B5B7A4F-EE7F-48D6-B027-0E0005362DB3}" srcOrd="0" destOrd="0" presId="urn:microsoft.com/office/officeart/2005/8/layout/radial6"/>
    <dgm:cxn modelId="{33ACB7A1-83E1-483D-9EB1-961AAAC996DB}" srcId="{311FBA7E-1057-4282-962B-E7635027A55E}" destId="{8E0B0CC1-3903-46FA-A72A-39852BBDE19B}" srcOrd="0" destOrd="0" parTransId="{BC80A483-3119-4815-A383-CB5519BDA0E5}" sibTransId="{3F3D4158-E76E-4698-8C22-FF80878D465E}"/>
    <dgm:cxn modelId="{F348E9F9-9380-4714-84D5-0040AA3B920A}" type="presParOf" srcId="{4E8FC153-DE4D-4394-96FA-8B055BA7EC02}" destId="{864779C8-BA38-4C02-B544-85AC49E443A9}" srcOrd="0" destOrd="0" presId="urn:microsoft.com/office/officeart/2005/8/layout/radial6"/>
    <dgm:cxn modelId="{4FC375C8-682D-479C-B267-76D7B2AE9E22}" type="presParOf" srcId="{4E8FC153-DE4D-4394-96FA-8B055BA7EC02}" destId="{6042D9DE-6369-41E7-8365-244A002753B1}" srcOrd="1" destOrd="0" presId="urn:microsoft.com/office/officeart/2005/8/layout/radial6"/>
    <dgm:cxn modelId="{9217E2CB-5F7A-4F0C-90CE-57C750198BF3}" type="presParOf" srcId="{4E8FC153-DE4D-4394-96FA-8B055BA7EC02}" destId="{E9A4372D-F377-4844-B7C9-61F8C9822D0F}" srcOrd="2" destOrd="0" presId="urn:microsoft.com/office/officeart/2005/8/layout/radial6"/>
    <dgm:cxn modelId="{D18CA627-4BEA-4633-97F3-4D78222CB131}" type="presParOf" srcId="{4E8FC153-DE4D-4394-96FA-8B055BA7EC02}" destId="{BD98DD6F-679C-4195-A852-B6745E7C41C6}" srcOrd="3" destOrd="0" presId="urn:microsoft.com/office/officeart/2005/8/layout/radial6"/>
    <dgm:cxn modelId="{D5C3E0EE-F88E-4571-9815-14B63EF22FFD}" type="presParOf" srcId="{4E8FC153-DE4D-4394-96FA-8B055BA7EC02}" destId="{B6657441-5A0B-4911-8732-215CB94B2F67}" srcOrd="4" destOrd="0" presId="urn:microsoft.com/office/officeart/2005/8/layout/radial6"/>
    <dgm:cxn modelId="{1911FDC9-B4CE-4119-BEAB-2BECF74CE42C}" type="presParOf" srcId="{4E8FC153-DE4D-4394-96FA-8B055BA7EC02}" destId="{9D226C95-5851-4FF9-8A97-190560657B84}" srcOrd="5" destOrd="0" presId="urn:microsoft.com/office/officeart/2005/8/layout/radial6"/>
    <dgm:cxn modelId="{96AA4C35-E611-4320-9EAC-5B0293CCDF09}" type="presParOf" srcId="{4E8FC153-DE4D-4394-96FA-8B055BA7EC02}" destId="{337A1B18-18DA-4F85-AD9E-5EA5C29AA7CB}" srcOrd="6" destOrd="0" presId="urn:microsoft.com/office/officeart/2005/8/layout/radial6"/>
    <dgm:cxn modelId="{52AB0B5F-6B8A-48B4-A9B6-A147A269B87B}" type="presParOf" srcId="{4E8FC153-DE4D-4394-96FA-8B055BA7EC02}" destId="{704E26B1-6203-4ADB-8A95-1234AF77EFC5}" srcOrd="7" destOrd="0" presId="urn:microsoft.com/office/officeart/2005/8/layout/radial6"/>
    <dgm:cxn modelId="{44258A24-D62A-4B0F-9F1B-8C96B185D9B3}" type="presParOf" srcId="{4E8FC153-DE4D-4394-96FA-8B055BA7EC02}" destId="{E29D9481-3053-487B-9F3F-CF6AB30A4D9D}" srcOrd="8" destOrd="0" presId="urn:microsoft.com/office/officeart/2005/8/layout/radial6"/>
    <dgm:cxn modelId="{28D73A5F-47D9-4097-8166-4BA33222E3DF}" type="presParOf" srcId="{4E8FC153-DE4D-4394-96FA-8B055BA7EC02}" destId="{7B5B7A4F-EE7F-48D6-B027-0E0005362DB3}" srcOrd="9" destOrd="0" presId="urn:microsoft.com/office/officeart/2005/8/layout/radial6"/>
    <dgm:cxn modelId="{23563324-64B9-4790-98BB-8C467D86ACCC}" type="presParOf" srcId="{4E8FC153-DE4D-4394-96FA-8B055BA7EC02}" destId="{4BDB8BD4-0B7F-480D-92B9-6681DD65D881}" srcOrd="10" destOrd="0" presId="urn:microsoft.com/office/officeart/2005/8/layout/radial6"/>
    <dgm:cxn modelId="{41CF9163-9B93-407B-ACB9-D1F2E7DCD783}" type="presParOf" srcId="{4E8FC153-DE4D-4394-96FA-8B055BA7EC02}" destId="{FFD12EFD-4CE5-4234-A4FC-0C3D51F1AC89}" srcOrd="11" destOrd="0" presId="urn:microsoft.com/office/officeart/2005/8/layout/radial6"/>
    <dgm:cxn modelId="{F1EDF9DD-E09F-471D-92AC-2CD593F8E3A7}" type="presParOf" srcId="{4E8FC153-DE4D-4394-96FA-8B055BA7EC02}" destId="{23536636-AA70-482B-8713-7F267C3C97CA}" srcOrd="12" destOrd="0" presId="urn:microsoft.com/office/officeart/2005/8/layout/radial6"/>
    <dgm:cxn modelId="{D88B7138-4651-4283-B2D6-7C6C1D03E5FD}" type="presParOf" srcId="{4E8FC153-DE4D-4394-96FA-8B055BA7EC02}" destId="{BA001EE2-8EF4-4BA9-945D-01AE7221840E}" srcOrd="13" destOrd="0" presId="urn:microsoft.com/office/officeart/2005/8/layout/radial6"/>
    <dgm:cxn modelId="{0A672673-9072-43CE-9990-11715DBFCAF7}" type="presParOf" srcId="{4E8FC153-DE4D-4394-96FA-8B055BA7EC02}" destId="{F7A14136-6209-4475-9F4B-320A49B82492}" srcOrd="14" destOrd="0" presId="urn:microsoft.com/office/officeart/2005/8/layout/radial6"/>
    <dgm:cxn modelId="{47B14DE3-4602-4549-A625-95C3E2B7A5DF}" type="presParOf" srcId="{4E8FC153-DE4D-4394-96FA-8B055BA7EC02}" destId="{EF61FDAE-0DFB-46B4-B824-6173D30BECF8}" srcOrd="15" destOrd="0" presId="urn:microsoft.com/office/officeart/2005/8/layout/radial6"/>
    <dgm:cxn modelId="{07798E91-4698-40F2-A1B5-87F584662DCE}" type="presParOf" srcId="{4E8FC153-DE4D-4394-96FA-8B055BA7EC02}" destId="{25E12A40-195B-4313-A844-E4DD999407FA}" srcOrd="16" destOrd="0" presId="urn:microsoft.com/office/officeart/2005/8/layout/radial6"/>
    <dgm:cxn modelId="{95A2F727-05BF-4819-BC39-43A648011591}" type="presParOf" srcId="{4E8FC153-DE4D-4394-96FA-8B055BA7EC02}" destId="{32D3FEBF-7B36-48EC-92F0-F2D3BBF0A4F0}" srcOrd="17" destOrd="0" presId="urn:microsoft.com/office/officeart/2005/8/layout/radial6"/>
    <dgm:cxn modelId="{173A464C-3B42-4CFD-98FC-58FB1050EC66}" type="presParOf" srcId="{4E8FC153-DE4D-4394-96FA-8B055BA7EC02}" destId="{66820E17-C0A4-4CEC-85AA-958BED946F7F}" srcOrd="18" destOrd="0" presId="urn:microsoft.com/office/officeart/2005/8/layout/radial6"/>
    <dgm:cxn modelId="{27C5970C-F332-428B-8433-0A3F24467551}" type="presParOf" srcId="{4E8FC153-DE4D-4394-96FA-8B055BA7EC02}" destId="{C94F8B53-66E0-47D5-A348-8C0AA9DD9927}" srcOrd="19" destOrd="0" presId="urn:microsoft.com/office/officeart/2005/8/layout/radial6"/>
    <dgm:cxn modelId="{7DB39A38-654C-47BC-88C2-9629CB186197}" type="presParOf" srcId="{4E8FC153-DE4D-4394-96FA-8B055BA7EC02}" destId="{2ED47B5F-12D5-4306-80FC-46BB1708C457}" srcOrd="20" destOrd="0" presId="urn:microsoft.com/office/officeart/2005/8/layout/radial6"/>
    <dgm:cxn modelId="{F9C277BD-50B1-4E3B-B2EF-45717B6F7456}" type="presParOf" srcId="{4E8FC153-DE4D-4394-96FA-8B055BA7EC02}" destId="{FFF38B30-8603-4506-AE65-E2FF0EDA2A85}" srcOrd="21" destOrd="0" presId="urn:microsoft.com/office/officeart/2005/8/layout/radial6"/>
    <dgm:cxn modelId="{FC847F2A-3195-44BE-A6BF-43A9418EECFF}" type="presParOf" srcId="{4E8FC153-DE4D-4394-96FA-8B055BA7EC02}" destId="{D3FF2D1F-295B-4057-8C71-597C88E925CE}" srcOrd="22" destOrd="0" presId="urn:microsoft.com/office/officeart/2005/8/layout/radial6"/>
    <dgm:cxn modelId="{0B9BD0F6-904C-4211-B5D0-18F5AA94B704}" type="presParOf" srcId="{4E8FC153-DE4D-4394-96FA-8B055BA7EC02}" destId="{BAF769C3-B6F8-4F1D-8FCD-C4CBEF5CE3DB}" srcOrd="23" destOrd="0" presId="urn:microsoft.com/office/officeart/2005/8/layout/radial6"/>
    <dgm:cxn modelId="{0F777E5E-3EF7-4F0C-B590-FDFB3063DFB4}" type="presParOf" srcId="{4E8FC153-DE4D-4394-96FA-8B055BA7EC02}" destId="{B09F29DB-5FB7-4DBD-B37B-18E28FD341DF}"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9F29DB-5FB7-4DBD-B37B-18E28FD341DF}">
      <dsp:nvSpPr>
        <dsp:cNvPr id="0" name=""/>
        <dsp:cNvSpPr/>
      </dsp:nvSpPr>
      <dsp:spPr>
        <a:xfrm>
          <a:off x="638131" y="394535"/>
          <a:ext cx="3564678" cy="3564678"/>
        </a:xfrm>
        <a:prstGeom prst="blockArc">
          <a:avLst>
            <a:gd name="adj1" fmla="val 13500000"/>
            <a:gd name="adj2" fmla="val 162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F38B30-8603-4506-AE65-E2FF0EDA2A85}">
      <dsp:nvSpPr>
        <dsp:cNvPr id="0" name=""/>
        <dsp:cNvSpPr/>
      </dsp:nvSpPr>
      <dsp:spPr>
        <a:xfrm>
          <a:off x="638131" y="394535"/>
          <a:ext cx="3564678" cy="3564678"/>
        </a:xfrm>
        <a:prstGeom prst="blockArc">
          <a:avLst>
            <a:gd name="adj1" fmla="val 10800000"/>
            <a:gd name="adj2" fmla="val 135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820E17-C0A4-4CEC-85AA-958BED946F7F}">
      <dsp:nvSpPr>
        <dsp:cNvPr id="0" name=""/>
        <dsp:cNvSpPr/>
      </dsp:nvSpPr>
      <dsp:spPr>
        <a:xfrm>
          <a:off x="638131" y="394535"/>
          <a:ext cx="3564678" cy="3564678"/>
        </a:xfrm>
        <a:prstGeom prst="blockArc">
          <a:avLst>
            <a:gd name="adj1" fmla="val 8100000"/>
            <a:gd name="adj2" fmla="val 108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61FDAE-0DFB-46B4-B824-6173D30BECF8}">
      <dsp:nvSpPr>
        <dsp:cNvPr id="0" name=""/>
        <dsp:cNvSpPr/>
      </dsp:nvSpPr>
      <dsp:spPr>
        <a:xfrm>
          <a:off x="638131" y="394535"/>
          <a:ext cx="3564678" cy="3564678"/>
        </a:xfrm>
        <a:prstGeom prst="blockArc">
          <a:avLst>
            <a:gd name="adj1" fmla="val 5400000"/>
            <a:gd name="adj2" fmla="val 81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536636-AA70-482B-8713-7F267C3C97CA}">
      <dsp:nvSpPr>
        <dsp:cNvPr id="0" name=""/>
        <dsp:cNvSpPr/>
      </dsp:nvSpPr>
      <dsp:spPr>
        <a:xfrm>
          <a:off x="638131" y="394535"/>
          <a:ext cx="3564678" cy="3564678"/>
        </a:xfrm>
        <a:prstGeom prst="blockArc">
          <a:avLst>
            <a:gd name="adj1" fmla="val 2700000"/>
            <a:gd name="adj2" fmla="val 54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B5B7A4F-EE7F-48D6-B027-0E0005362DB3}">
      <dsp:nvSpPr>
        <dsp:cNvPr id="0" name=""/>
        <dsp:cNvSpPr/>
      </dsp:nvSpPr>
      <dsp:spPr>
        <a:xfrm>
          <a:off x="638131" y="394535"/>
          <a:ext cx="3564678" cy="3564678"/>
        </a:xfrm>
        <a:prstGeom prst="blockArc">
          <a:avLst>
            <a:gd name="adj1" fmla="val 0"/>
            <a:gd name="adj2" fmla="val 27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37A1B18-18DA-4F85-AD9E-5EA5C29AA7CB}">
      <dsp:nvSpPr>
        <dsp:cNvPr id="0" name=""/>
        <dsp:cNvSpPr/>
      </dsp:nvSpPr>
      <dsp:spPr>
        <a:xfrm>
          <a:off x="638131" y="394535"/>
          <a:ext cx="3564678" cy="3564678"/>
        </a:xfrm>
        <a:prstGeom prst="blockArc">
          <a:avLst>
            <a:gd name="adj1" fmla="val 18900000"/>
            <a:gd name="adj2" fmla="val 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98DD6F-679C-4195-A852-B6745E7C41C6}">
      <dsp:nvSpPr>
        <dsp:cNvPr id="0" name=""/>
        <dsp:cNvSpPr/>
      </dsp:nvSpPr>
      <dsp:spPr>
        <a:xfrm>
          <a:off x="638131" y="394535"/>
          <a:ext cx="3564678" cy="3564678"/>
        </a:xfrm>
        <a:prstGeom prst="blockArc">
          <a:avLst>
            <a:gd name="adj1" fmla="val 16200000"/>
            <a:gd name="adj2" fmla="val 189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4779C8-BA38-4C02-B544-85AC49E443A9}">
      <dsp:nvSpPr>
        <dsp:cNvPr id="0" name=""/>
        <dsp:cNvSpPr/>
      </dsp:nvSpPr>
      <dsp:spPr>
        <a:xfrm>
          <a:off x="1592910" y="1353690"/>
          <a:ext cx="1655118" cy="1646367"/>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PCDSMWG</a:t>
          </a:r>
          <a:endParaRPr lang="en-US" sz="1800" b="1" kern="1200" dirty="0"/>
        </a:p>
      </dsp:txBody>
      <dsp:txXfrm>
        <a:off x="1835296" y="1594795"/>
        <a:ext cx="1170346" cy="1164157"/>
      </dsp:txXfrm>
    </dsp:sp>
    <dsp:sp modelId="{6042D9DE-6369-41E7-8365-244A002753B1}">
      <dsp:nvSpPr>
        <dsp:cNvPr id="0" name=""/>
        <dsp:cNvSpPr/>
      </dsp:nvSpPr>
      <dsp:spPr>
        <a:xfrm>
          <a:off x="1917872" y="-49114"/>
          <a:ext cx="1005195" cy="948302"/>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Leaders in </a:t>
          </a:r>
        </a:p>
        <a:p>
          <a:pPr lvl="0" algn="ctr" defTabSz="444500">
            <a:lnSpc>
              <a:spcPct val="90000"/>
            </a:lnSpc>
            <a:spcBef>
              <a:spcPct val="0"/>
            </a:spcBef>
            <a:spcAft>
              <a:spcPct val="35000"/>
            </a:spcAft>
          </a:pPr>
          <a:r>
            <a:rPr lang="en-US" sz="1000" b="1" kern="1200" dirty="0" smtClean="0"/>
            <a:t>Innovation</a:t>
          </a:r>
          <a:endParaRPr lang="en-US" sz="1000" b="1" kern="1200" dirty="0"/>
        </a:p>
      </dsp:txBody>
      <dsp:txXfrm>
        <a:off x="2065079" y="89762"/>
        <a:ext cx="710781" cy="670550"/>
      </dsp:txXfrm>
    </dsp:sp>
    <dsp:sp modelId="{B6657441-5A0B-4911-8732-215CB94B2F67}">
      <dsp:nvSpPr>
        <dsp:cNvPr id="0" name=""/>
        <dsp:cNvSpPr/>
      </dsp:nvSpPr>
      <dsp:spPr>
        <a:xfrm>
          <a:off x="3156608" y="463987"/>
          <a:ext cx="1005195" cy="948302"/>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Inventions</a:t>
          </a:r>
          <a:endParaRPr lang="en-US" sz="1000" b="1" kern="1200" dirty="0"/>
        </a:p>
      </dsp:txBody>
      <dsp:txXfrm>
        <a:off x="3303815" y="602863"/>
        <a:ext cx="710781" cy="670550"/>
      </dsp:txXfrm>
    </dsp:sp>
    <dsp:sp modelId="{704E26B1-6203-4ADB-8A95-1234AF77EFC5}">
      <dsp:nvSpPr>
        <dsp:cNvPr id="0" name=""/>
        <dsp:cNvSpPr/>
      </dsp:nvSpPr>
      <dsp:spPr>
        <a:xfrm>
          <a:off x="3650189" y="1685820"/>
          <a:ext cx="1044237" cy="982107"/>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TM</a:t>
          </a:r>
          <a:endParaRPr lang="en-US" sz="1000" b="1" kern="1200" dirty="0"/>
        </a:p>
      </dsp:txBody>
      <dsp:txXfrm>
        <a:off x="3803114" y="1829646"/>
        <a:ext cx="738387" cy="694455"/>
      </dsp:txXfrm>
    </dsp:sp>
    <dsp:sp modelId="{4BDB8BD4-0B7F-480D-92B9-6681DD65D881}">
      <dsp:nvSpPr>
        <dsp:cNvPr id="0" name=""/>
        <dsp:cNvSpPr/>
      </dsp:nvSpPr>
      <dsp:spPr>
        <a:xfrm>
          <a:off x="3155985" y="2933381"/>
          <a:ext cx="1006440" cy="964459"/>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Copyright Assertion</a:t>
          </a:r>
          <a:endParaRPr lang="en-US" sz="1000" b="1" kern="1200" dirty="0"/>
        </a:p>
      </dsp:txBody>
      <dsp:txXfrm>
        <a:off x="3303375" y="3074623"/>
        <a:ext cx="711660" cy="681975"/>
      </dsp:txXfrm>
    </dsp:sp>
    <dsp:sp modelId="{BA001EE2-8EF4-4BA9-945D-01AE7221840E}">
      <dsp:nvSpPr>
        <dsp:cNvPr id="0" name=""/>
        <dsp:cNvSpPr/>
      </dsp:nvSpPr>
      <dsp:spPr>
        <a:xfrm>
          <a:off x="1917872" y="3454561"/>
          <a:ext cx="1005195" cy="948302"/>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Patents</a:t>
          </a:r>
          <a:endParaRPr lang="en-US" sz="1000" b="1" kern="1200" dirty="0"/>
        </a:p>
      </dsp:txBody>
      <dsp:txXfrm>
        <a:off x="2065079" y="3593437"/>
        <a:ext cx="710781" cy="670550"/>
      </dsp:txXfrm>
    </dsp:sp>
    <dsp:sp modelId="{25E12A40-195B-4313-A844-E4DD999407FA}">
      <dsp:nvSpPr>
        <dsp:cNvPr id="0" name=""/>
        <dsp:cNvSpPr/>
      </dsp:nvSpPr>
      <dsp:spPr>
        <a:xfrm>
          <a:off x="679136" y="2941459"/>
          <a:ext cx="1005195" cy="948302"/>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1440" rIns="0" bIns="12700" numCol="1" spcCol="1270" anchor="ctr" anchorCtr="0">
          <a:noAutofit/>
        </a:bodyPr>
        <a:lstStyle/>
        <a:p>
          <a:pPr lvl="0" algn="ctr" defTabSz="444500">
            <a:lnSpc>
              <a:spcPct val="90000"/>
            </a:lnSpc>
            <a:spcBef>
              <a:spcPct val="0"/>
            </a:spcBef>
            <a:spcAft>
              <a:spcPct val="35000"/>
            </a:spcAft>
          </a:pPr>
          <a:r>
            <a:rPr lang="en-US" sz="1000" b="1" kern="1200" dirty="0" smtClean="0"/>
            <a:t>USM</a:t>
          </a:r>
          <a:endParaRPr lang="en-US" sz="1000" b="1" kern="1200" dirty="0"/>
        </a:p>
      </dsp:txBody>
      <dsp:txXfrm>
        <a:off x="826343" y="3080335"/>
        <a:ext cx="710781" cy="670550"/>
      </dsp:txXfrm>
    </dsp:sp>
    <dsp:sp modelId="{C94F8B53-66E0-47D5-A348-8C0AA9DD9927}">
      <dsp:nvSpPr>
        <dsp:cNvPr id="0" name=""/>
        <dsp:cNvSpPr/>
      </dsp:nvSpPr>
      <dsp:spPr>
        <a:xfrm>
          <a:off x="166034" y="1702723"/>
          <a:ext cx="1005195" cy="948302"/>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700" rIns="0" bIns="91440" numCol="1" spcCol="1270" anchor="ctr" anchorCtr="0">
          <a:noAutofit/>
        </a:bodyPr>
        <a:lstStyle/>
        <a:p>
          <a:pPr lvl="0" algn="ctr" defTabSz="444500">
            <a:lnSpc>
              <a:spcPct val="90000"/>
            </a:lnSpc>
            <a:spcBef>
              <a:spcPct val="0"/>
            </a:spcBef>
            <a:spcAft>
              <a:spcPct val="35000"/>
            </a:spcAft>
          </a:pPr>
          <a:r>
            <a:rPr lang="en-US" sz="1000" b="1" kern="1200" dirty="0" smtClean="0"/>
            <a:t>PATENTS</a:t>
          </a:r>
          <a:endParaRPr lang="en-US" sz="1000" b="1" kern="1200" dirty="0"/>
        </a:p>
      </dsp:txBody>
      <dsp:txXfrm>
        <a:off x="313241" y="1841599"/>
        <a:ext cx="710781" cy="670550"/>
      </dsp:txXfrm>
    </dsp:sp>
    <dsp:sp modelId="{D3FF2D1F-295B-4057-8C71-597C88E925CE}">
      <dsp:nvSpPr>
        <dsp:cNvPr id="0" name=""/>
        <dsp:cNvSpPr/>
      </dsp:nvSpPr>
      <dsp:spPr>
        <a:xfrm>
          <a:off x="679136" y="463987"/>
          <a:ext cx="1005195" cy="948302"/>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t>Intellectual Property Management</a:t>
          </a:r>
        </a:p>
      </dsp:txBody>
      <dsp:txXfrm>
        <a:off x="826343" y="602863"/>
        <a:ext cx="710781" cy="67055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56050" y="0"/>
            <a:ext cx="3027363" cy="465138"/>
          </a:xfrm>
          <a:prstGeom prst="rect">
            <a:avLst/>
          </a:prstGeom>
        </p:spPr>
        <p:txBody>
          <a:bodyPr vert="horz" lIns="91440" tIns="45720" rIns="91440" bIns="45720" rtlCol="0"/>
          <a:lstStyle>
            <a:lvl1pPr algn="r">
              <a:defRPr sz="1200"/>
            </a:lvl1pPr>
          </a:lstStyle>
          <a:p>
            <a:fld id="{0316D7A9-9D54-4D2A-A2F5-BDF78F814C86}" type="datetimeFigureOut">
              <a:rPr lang="en-US" smtClean="0"/>
              <a:t>9/6/2019</a:t>
            </a:fld>
            <a:endParaRPr lang="en-US"/>
          </a:p>
        </p:txBody>
      </p:sp>
      <p:sp>
        <p:nvSpPr>
          <p:cNvPr id="4" name="Footer Placeholder 3"/>
          <p:cNvSpPr>
            <a:spLocks noGrp="1"/>
          </p:cNvSpPr>
          <p:nvPr>
            <p:ph type="ftr" sz="quarter" idx="2"/>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56050" y="8818563"/>
            <a:ext cx="3027363" cy="465137"/>
          </a:xfrm>
          <a:prstGeom prst="rect">
            <a:avLst/>
          </a:prstGeom>
        </p:spPr>
        <p:txBody>
          <a:bodyPr vert="horz" lIns="91440" tIns="45720" rIns="91440" bIns="45720" rtlCol="0" anchor="b"/>
          <a:lstStyle>
            <a:lvl1pPr algn="r">
              <a:defRPr sz="1200"/>
            </a:lvl1pPr>
          </a:lstStyle>
          <a:p>
            <a:fld id="{59BD7CA9-EBB5-4615-AF24-BB43619C7705}" type="slidenum">
              <a:rPr lang="en-US" smtClean="0"/>
              <a:t>‹#›</a:t>
            </a:fld>
            <a:endParaRPr lang="en-US"/>
          </a:p>
        </p:txBody>
      </p:sp>
    </p:spTree>
    <p:extLst>
      <p:ext uri="{BB962C8B-B14F-4D97-AF65-F5344CB8AC3E}">
        <p14:creationId xmlns:p14="http://schemas.microsoft.com/office/powerpoint/2010/main" val="3178728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2" y="1"/>
            <a:ext cx="3027466" cy="464503"/>
          </a:xfrm>
          <a:prstGeom prst="rect">
            <a:avLst/>
          </a:prstGeom>
          <a:noFill/>
          <a:ln w="9525">
            <a:noFill/>
            <a:miter lim="800000"/>
            <a:headEnd/>
            <a:tailEnd/>
          </a:ln>
          <a:effectLst/>
        </p:spPr>
        <p:txBody>
          <a:bodyPr vert="horz" wrap="square" lIns="92951" tIns="46476" rIns="92951" bIns="46476" numCol="1" anchor="t" anchorCtr="0" compatLnSpc="1">
            <a:prstTxWarp prst="textNoShape">
              <a:avLst/>
            </a:prstTxWarp>
          </a:bodyPr>
          <a:lstStyle>
            <a:lvl1pPr defTabSz="929603">
              <a:lnSpc>
                <a:spcPct val="100000"/>
              </a:lnSpc>
              <a:spcBef>
                <a:spcPct val="0"/>
              </a:spcBef>
              <a:buClrTx/>
              <a:buSzTx/>
              <a:buFontTx/>
              <a:buNone/>
              <a:defRPr sz="1200" b="0">
                <a:latin typeface="Arial" pitchFamily="34" charset="0"/>
              </a:defRPr>
            </a:lvl1pPr>
          </a:lstStyle>
          <a:p>
            <a:endParaRPr lang="en-US" dirty="0"/>
          </a:p>
        </p:txBody>
      </p:sp>
      <p:sp>
        <p:nvSpPr>
          <p:cNvPr id="36867" name="Rectangle 3"/>
          <p:cNvSpPr>
            <a:spLocks noGrp="1" noChangeArrowheads="1"/>
          </p:cNvSpPr>
          <p:nvPr>
            <p:ph type="dt" idx="1"/>
          </p:nvPr>
        </p:nvSpPr>
        <p:spPr bwMode="auto">
          <a:xfrm>
            <a:off x="3955953" y="1"/>
            <a:ext cx="3027466" cy="464503"/>
          </a:xfrm>
          <a:prstGeom prst="rect">
            <a:avLst/>
          </a:prstGeom>
          <a:noFill/>
          <a:ln w="9525">
            <a:noFill/>
            <a:miter lim="800000"/>
            <a:headEnd/>
            <a:tailEnd/>
          </a:ln>
          <a:effectLst/>
        </p:spPr>
        <p:txBody>
          <a:bodyPr vert="horz" wrap="square" lIns="92951" tIns="46476" rIns="92951" bIns="46476" numCol="1" anchor="t" anchorCtr="0" compatLnSpc="1">
            <a:prstTxWarp prst="textNoShape">
              <a:avLst/>
            </a:prstTxWarp>
          </a:bodyPr>
          <a:lstStyle>
            <a:lvl1pPr algn="r" defTabSz="929603">
              <a:lnSpc>
                <a:spcPct val="100000"/>
              </a:lnSpc>
              <a:spcBef>
                <a:spcPct val="0"/>
              </a:spcBef>
              <a:buClrTx/>
              <a:buSzTx/>
              <a:buFontTx/>
              <a:buNone/>
              <a:defRPr sz="1200" b="0">
                <a:latin typeface="Arial" pitchFamily="34" charset="0"/>
              </a:defRPr>
            </a:lvl1pPr>
          </a:lstStyle>
          <a:p>
            <a:endParaRPr lang="en-US" dirty="0"/>
          </a:p>
        </p:txBody>
      </p:sp>
      <p:sp>
        <p:nvSpPr>
          <p:cNvPr id="36868" name="Rectangle 4"/>
          <p:cNvSpPr>
            <a:spLocks noGrp="1" noRot="1" noChangeAspect="1" noChangeArrowheads="1" noTextEdit="1"/>
          </p:cNvSpPr>
          <p:nvPr>
            <p:ph type="sldImg" idx="2"/>
          </p:nvPr>
        </p:nvSpPr>
        <p:spPr bwMode="auto">
          <a:xfrm>
            <a:off x="1171575" y="695325"/>
            <a:ext cx="4641850" cy="3481388"/>
          </a:xfrm>
          <a:prstGeom prst="rect">
            <a:avLst/>
          </a:prstGeom>
          <a:noFill/>
          <a:ln w="9525">
            <a:solidFill>
              <a:srgbClr val="000000"/>
            </a:solidFill>
            <a:miter lim="800000"/>
            <a:headEnd/>
            <a:tailEnd/>
          </a:ln>
          <a:effectLst/>
        </p:spPr>
      </p:sp>
      <p:sp>
        <p:nvSpPr>
          <p:cNvPr id="36869" name="Rectangle 5"/>
          <p:cNvSpPr>
            <a:spLocks noGrp="1" noChangeArrowheads="1"/>
          </p:cNvSpPr>
          <p:nvPr>
            <p:ph type="body" sz="quarter" idx="3"/>
          </p:nvPr>
        </p:nvSpPr>
        <p:spPr bwMode="auto">
          <a:xfrm>
            <a:off x="699134" y="4410392"/>
            <a:ext cx="5586735" cy="4177348"/>
          </a:xfrm>
          <a:prstGeom prst="rect">
            <a:avLst/>
          </a:prstGeom>
          <a:noFill/>
          <a:ln w="9525">
            <a:noFill/>
            <a:miter lim="800000"/>
            <a:headEnd/>
            <a:tailEnd/>
          </a:ln>
          <a:effectLst/>
        </p:spPr>
        <p:txBody>
          <a:bodyPr vert="horz" wrap="square" lIns="92951" tIns="46476" rIns="92951" bIns="4647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870" name="Rectangle 6"/>
          <p:cNvSpPr>
            <a:spLocks noGrp="1" noChangeArrowheads="1"/>
          </p:cNvSpPr>
          <p:nvPr>
            <p:ph type="ftr" sz="quarter" idx="4"/>
          </p:nvPr>
        </p:nvSpPr>
        <p:spPr bwMode="auto">
          <a:xfrm>
            <a:off x="2" y="8817613"/>
            <a:ext cx="3027466" cy="464503"/>
          </a:xfrm>
          <a:prstGeom prst="rect">
            <a:avLst/>
          </a:prstGeom>
          <a:noFill/>
          <a:ln w="9525">
            <a:noFill/>
            <a:miter lim="800000"/>
            <a:headEnd/>
            <a:tailEnd/>
          </a:ln>
          <a:effectLst/>
        </p:spPr>
        <p:txBody>
          <a:bodyPr vert="horz" wrap="square" lIns="92951" tIns="46476" rIns="92951" bIns="46476" numCol="1" anchor="b" anchorCtr="0" compatLnSpc="1">
            <a:prstTxWarp prst="textNoShape">
              <a:avLst/>
            </a:prstTxWarp>
          </a:bodyPr>
          <a:lstStyle>
            <a:lvl1pPr defTabSz="929603">
              <a:lnSpc>
                <a:spcPct val="100000"/>
              </a:lnSpc>
              <a:spcBef>
                <a:spcPct val="0"/>
              </a:spcBef>
              <a:buClrTx/>
              <a:buSzTx/>
              <a:buFontTx/>
              <a:buNone/>
              <a:defRPr sz="1200" b="0">
                <a:latin typeface="Arial" pitchFamily="34" charset="0"/>
              </a:defRPr>
            </a:lvl1pPr>
          </a:lstStyle>
          <a:p>
            <a:endParaRPr lang="en-US" dirty="0"/>
          </a:p>
        </p:txBody>
      </p:sp>
      <p:sp>
        <p:nvSpPr>
          <p:cNvPr id="36871" name="Rectangle 7"/>
          <p:cNvSpPr>
            <a:spLocks noGrp="1" noChangeArrowheads="1"/>
          </p:cNvSpPr>
          <p:nvPr>
            <p:ph type="sldNum" sz="quarter" idx="5"/>
          </p:nvPr>
        </p:nvSpPr>
        <p:spPr bwMode="auto">
          <a:xfrm>
            <a:off x="3955953" y="8817613"/>
            <a:ext cx="3027466" cy="464503"/>
          </a:xfrm>
          <a:prstGeom prst="rect">
            <a:avLst/>
          </a:prstGeom>
          <a:noFill/>
          <a:ln w="9525">
            <a:noFill/>
            <a:miter lim="800000"/>
            <a:headEnd/>
            <a:tailEnd/>
          </a:ln>
          <a:effectLst/>
        </p:spPr>
        <p:txBody>
          <a:bodyPr vert="horz" wrap="square" lIns="92951" tIns="46476" rIns="92951" bIns="46476" numCol="1" anchor="b" anchorCtr="0" compatLnSpc="1">
            <a:prstTxWarp prst="textNoShape">
              <a:avLst/>
            </a:prstTxWarp>
          </a:bodyPr>
          <a:lstStyle>
            <a:lvl1pPr algn="r" defTabSz="929603">
              <a:lnSpc>
                <a:spcPct val="100000"/>
              </a:lnSpc>
              <a:spcBef>
                <a:spcPct val="0"/>
              </a:spcBef>
              <a:buClrTx/>
              <a:buSzTx/>
              <a:buFontTx/>
              <a:buNone/>
              <a:defRPr sz="1200" b="0">
                <a:latin typeface="Arial" pitchFamily="34" charset="0"/>
              </a:defRPr>
            </a:lvl1pPr>
          </a:lstStyle>
          <a:p>
            <a:fld id="{973EFCE3-80DA-447F-B74E-3244945755E5}" type="slidenum">
              <a:rPr lang="en-US"/>
              <a:pPr/>
              <a:t>‹#›</a:t>
            </a:fld>
            <a:endParaRPr lang="en-US" dirty="0"/>
          </a:p>
        </p:txBody>
      </p:sp>
    </p:spTree>
    <p:extLst>
      <p:ext uri="{BB962C8B-B14F-4D97-AF65-F5344CB8AC3E}">
        <p14:creationId xmlns:p14="http://schemas.microsoft.com/office/powerpoint/2010/main" val="6982266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1563FC-82AB-D046-9156-A73D670BA998}" type="slidenum">
              <a:rPr lang="en-US" smtClean="0"/>
              <a:pPr/>
              <a:t>1</a:t>
            </a:fld>
            <a:endParaRPr lang="en-US" dirty="0"/>
          </a:p>
        </p:txBody>
      </p:sp>
    </p:spTree>
    <p:extLst>
      <p:ext uri="{BB962C8B-B14F-4D97-AF65-F5344CB8AC3E}">
        <p14:creationId xmlns:p14="http://schemas.microsoft.com/office/powerpoint/2010/main" val="22333843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sp>
        <p:nvSpPr>
          <p:cNvPr id="8" name="Rectangle 7"/>
          <p:cNvSpPr/>
          <p:nvPr/>
        </p:nvSpPr>
        <p:spPr>
          <a:xfrm>
            <a:off x="-39690" y="0"/>
            <a:ext cx="9183690" cy="9271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9" name="Rectangle 8"/>
          <p:cNvSpPr/>
          <p:nvPr/>
        </p:nvSpPr>
        <p:spPr>
          <a:xfrm>
            <a:off x="0" y="6456363"/>
            <a:ext cx="9153144" cy="401637"/>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0" name="Rectangle 9"/>
          <p:cNvSpPr/>
          <p:nvPr/>
        </p:nvSpPr>
        <p:spPr>
          <a:xfrm flipH="1">
            <a:off x="-1" y="5562600"/>
            <a:ext cx="4584258" cy="89376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2" name="Rectangle 11"/>
          <p:cNvSpPr/>
          <p:nvPr/>
        </p:nvSpPr>
        <p:spPr>
          <a:xfrm flipH="1">
            <a:off x="4576572" y="5562600"/>
            <a:ext cx="4597085" cy="893763"/>
          </a:xfrm>
          <a:prstGeom prst="rect">
            <a:avLst/>
          </a:prstGeom>
          <a:solidFill>
            <a:srgbClr val="646D70"/>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8" name="Title 1"/>
          <p:cNvSpPr>
            <a:spLocks noGrp="1"/>
          </p:cNvSpPr>
          <p:nvPr>
            <p:ph type="ctrTitle" hasCustomPrompt="1"/>
          </p:nvPr>
        </p:nvSpPr>
        <p:spPr>
          <a:xfrm>
            <a:off x="202680" y="243047"/>
            <a:ext cx="5312295" cy="603505"/>
          </a:xfrm>
          <a:prstGeom prst="rect">
            <a:avLst/>
          </a:prstGeom>
        </p:spPr>
        <p:txBody>
          <a:bodyPr lIns="0" rIns="0" anchor="ctr" anchorCtr="0">
            <a:normAutofit/>
          </a:bodyPr>
          <a:lstStyle>
            <a:lvl1pPr algn="l">
              <a:defRPr sz="2000" b="1" baseline="0">
                <a:solidFill>
                  <a:srgbClr val="FFFFFF"/>
                </a:solidFill>
                <a:latin typeface="+mj-lt"/>
                <a:cs typeface="Arial"/>
              </a:defRPr>
            </a:lvl1pPr>
          </a:lstStyle>
          <a:p>
            <a:r>
              <a:rPr lang="en-US" dirty="0" smtClean="0"/>
              <a:t>Patent Counsel Data Systems Modernization Working Group (PCDSWG)</a:t>
            </a:r>
            <a:endParaRPr lang="en-US" dirty="0"/>
          </a:p>
        </p:txBody>
      </p:sp>
      <p:sp>
        <p:nvSpPr>
          <p:cNvPr id="19" name="Subtitle 2"/>
          <p:cNvSpPr>
            <a:spLocks noGrp="1"/>
          </p:cNvSpPr>
          <p:nvPr>
            <p:ph type="subTitle" idx="1" hasCustomPrompt="1"/>
          </p:nvPr>
        </p:nvSpPr>
        <p:spPr>
          <a:xfrm>
            <a:off x="163046" y="5658022"/>
            <a:ext cx="4382300" cy="770137"/>
          </a:xfrm>
          <a:prstGeom prst="rect">
            <a:avLst/>
          </a:prstGeom>
        </p:spPr>
        <p:txBody>
          <a:bodyPr>
            <a:normAutofit/>
          </a:bodyPr>
          <a:lstStyle>
            <a:lvl1pPr marL="0" indent="0" algn="l">
              <a:buNone/>
              <a:defRPr sz="2400" b="1" i="0">
                <a:solidFill>
                  <a:srgbClr val="FFFFFF"/>
                </a:solidFill>
                <a:latin typeface="+mn-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Presentation Title</a:t>
            </a:r>
            <a:endParaRPr lang="en-US" dirty="0"/>
          </a:p>
        </p:txBody>
      </p:sp>
      <p:sp>
        <p:nvSpPr>
          <p:cNvPr id="20" name="Text Placeholder 17"/>
          <p:cNvSpPr>
            <a:spLocks noGrp="1"/>
          </p:cNvSpPr>
          <p:nvPr>
            <p:ph type="body" sz="quarter" idx="10"/>
          </p:nvPr>
        </p:nvSpPr>
        <p:spPr>
          <a:xfrm>
            <a:off x="4789588" y="5678356"/>
            <a:ext cx="4171052" cy="331125"/>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Tx/>
              <a:buNone/>
              <a:tabLst/>
              <a:defRPr kumimoji="0" lang="en-US" sz="1600" b="1" i="0" u="none" strike="noStrike" kern="1200" cap="none" spc="0" normalizeH="0" baseline="0" noProof="0">
                <a:ln>
                  <a:noFill/>
                </a:ln>
                <a:solidFill>
                  <a:schemeClr val="bg1"/>
                </a:solidFill>
                <a:effectLst/>
                <a:uLnTx/>
                <a:uFillTx/>
                <a:latin typeface="+mn-lt"/>
                <a:cs typeface="Arial"/>
              </a:defRPr>
            </a:lvl1pPr>
          </a:lstStyle>
          <a:p>
            <a:pPr lvl="0"/>
            <a:r>
              <a:rPr lang="en-US" noProof="0" smtClean="0"/>
              <a:t>Click to edit Master text styles</a:t>
            </a:r>
          </a:p>
        </p:txBody>
      </p:sp>
      <p:sp>
        <p:nvSpPr>
          <p:cNvPr id="21" name="Text Placeholder 22"/>
          <p:cNvSpPr>
            <a:spLocks noGrp="1"/>
          </p:cNvSpPr>
          <p:nvPr>
            <p:ph type="body" sz="quarter" idx="12"/>
          </p:nvPr>
        </p:nvSpPr>
        <p:spPr>
          <a:xfrm>
            <a:off x="4791075" y="6009481"/>
            <a:ext cx="4174470" cy="311285"/>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Tx/>
              <a:buNone/>
              <a:tabLst/>
              <a:defRPr kumimoji="0" lang="en-US" sz="1200" b="0" i="0" u="none" strike="noStrike" kern="1200" cap="none" spc="0" normalizeH="0" baseline="0" noProof="0">
                <a:ln>
                  <a:noFill/>
                </a:ln>
                <a:solidFill>
                  <a:schemeClr val="bg1"/>
                </a:solidFill>
                <a:effectLst/>
                <a:uLnTx/>
                <a:uFillTx/>
                <a:latin typeface="+mn-lt"/>
                <a:cs typeface="Arial"/>
              </a:defRPr>
            </a:lvl1pPr>
          </a:lstStyle>
          <a:p>
            <a:pPr lvl="0"/>
            <a:r>
              <a:rPr lang="en-US" noProof="0" smtClean="0"/>
              <a:t>Click to edit Master text styles</a:t>
            </a:r>
          </a:p>
        </p:txBody>
      </p:sp>
      <p:sp>
        <p:nvSpPr>
          <p:cNvPr id="22" name="Text Placeholder 18"/>
          <p:cNvSpPr>
            <a:spLocks noGrp="1"/>
          </p:cNvSpPr>
          <p:nvPr>
            <p:ph type="body" sz="quarter" idx="13" hasCustomPrompt="1"/>
          </p:nvPr>
        </p:nvSpPr>
        <p:spPr>
          <a:xfrm>
            <a:off x="187150" y="6162916"/>
            <a:ext cx="1390650" cy="189209"/>
          </a:xfrm>
          <a:prstGeom prst="rect">
            <a:avLst/>
          </a:prstGeom>
        </p:spPr>
        <p:txBody>
          <a:bodyPr>
            <a:normAutofit/>
          </a:bodyPr>
          <a:lstStyle>
            <a:lvl1pPr>
              <a:buNone/>
              <a:defRPr sz="1200">
                <a:solidFill>
                  <a:schemeClr val="bg1"/>
                </a:solidFill>
                <a:latin typeface="+mn-lt"/>
                <a:cs typeface="Arial"/>
              </a:defRPr>
            </a:lvl1pPr>
            <a:lvl5pPr>
              <a:defRPr/>
            </a:lvl5pPr>
          </a:lstStyle>
          <a:p>
            <a:pPr lvl="0"/>
            <a:r>
              <a:rPr lang="en-US" dirty="0" smtClean="0"/>
              <a:t>Date</a:t>
            </a:r>
            <a:endParaRPr lang="en-US" dirty="0"/>
          </a:p>
        </p:txBody>
      </p:sp>
      <p:grpSp>
        <p:nvGrpSpPr>
          <p:cNvPr id="28" name="Group 27"/>
          <p:cNvGrpSpPr/>
          <p:nvPr/>
        </p:nvGrpSpPr>
        <p:grpSpPr>
          <a:xfrm>
            <a:off x="-1" y="898281"/>
            <a:ext cx="9144001" cy="55570"/>
            <a:chOff x="-1" y="656981"/>
            <a:chExt cx="9144001" cy="55570"/>
          </a:xfrm>
        </p:grpSpPr>
        <p:sp>
          <p:nvSpPr>
            <p:cNvPr id="29" name="Rectangle 28"/>
            <p:cNvSpPr/>
            <p:nvPr userDrawn="1"/>
          </p:nvSpPr>
          <p:spPr bwMode="auto">
            <a:xfrm flipH="1" flipV="1">
              <a:off x="-1" y="656982"/>
              <a:ext cx="4268788" cy="54864"/>
            </a:xfrm>
            <a:prstGeom prst="rect">
              <a:avLst/>
            </a:prstGeom>
            <a:solidFill>
              <a:srgbClr val="0099CC"/>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30" name="Rectangle 29"/>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31" name="Rectangle 30"/>
            <p:cNvSpPr/>
            <p:nvPr userDrawn="1"/>
          </p:nvSpPr>
          <p:spPr bwMode="auto">
            <a:xfrm flipH="1" flipV="1">
              <a:off x="4267200" y="656981"/>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grpSp>
      <p:graphicFrame>
        <p:nvGraphicFramePr>
          <p:cNvPr id="16" name="Diagram 15"/>
          <p:cNvGraphicFramePr/>
          <p:nvPr>
            <p:extLst>
              <p:ext uri="{D42A27DB-BD31-4B8C-83A1-F6EECF244321}">
                <p14:modId xmlns:p14="http://schemas.microsoft.com/office/powerpoint/2010/main" val="317507482"/>
              </p:ext>
            </p:extLst>
          </p:nvPr>
        </p:nvGraphicFramePr>
        <p:xfrm>
          <a:off x="104774" y="1114743"/>
          <a:ext cx="4860461" cy="4353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TextBox 16"/>
          <p:cNvSpPr txBox="1"/>
          <p:nvPr/>
        </p:nvSpPr>
        <p:spPr>
          <a:xfrm>
            <a:off x="4927135" y="1400026"/>
            <a:ext cx="4171052" cy="954107"/>
          </a:xfrm>
          <a:prstGeom prst="rect">
            <a:avLst/>
          </a:prstGeom>
          <a:noFill/>
        </p:spPr>
        <p:txBody>
          <a:bodyPr wrap="square" rtlCol="0">
            <a:spAutoFit/>
          </a:bodyPr>
          <a:lstStyle/>
          <a:p>
            <a:pPr algn="ctr"/>
            <a:endParaRPr lang="en-US" sz="2800" b="1" baseline="0" dirty="0" smtClean="0">
              <a:solidFill>
                <a:schemeClr val="accent4"/>
              </a:solidFill>
              <a:effectLst/>
              <a:latin typeface="Arial Black" panose="020B0A04020102020204" pitchFamily="34" charset="0"/>
            </a:endParaRPr>
          </a:p>
          <a:p>
            <a:pPr algn="ctr"/>
            <a:r>
              <a:rPr lang="en-US" sz="2800" b="1" baseline="0" dirty="0" smtClean="0">
                <a:solidFill>
                  <a:schemeClr val="accent4"/>
                </a:solidFill>
                <a:effectLst/>
                <a:latin typeface="Arial Black" panose="020B0A04020102020204" pitchFamily="34" charset="0"/>
              </a:rPr>
              <a:t>PCDSMWG Update</a:t>
            </a:r>
          </a:p>
        </p:txBody>
      </p:sp>
      <p:pic>
        <p:nvPicPr>
          <p:cNvPr id="24" name="Picture 2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43192" y="100332"/>
            <a:ext cx="3109952" cy="753469"/>
          </a:xfrm>
          <a:prstGeom prst="rect">
            <a:avLst/>
          </a:prstGeom>
        </p:spPr>
      </p:pic>
    </p:spTree>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192088" y="812800"/>
            <a:ext cx="8731250" cy="5530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52070337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ulleted text &amp; graph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Content Placeholder 3"/>
          <p:cNvSpPr>
            <a:spLocks noGrp="1"/>
          </p:cNvSpPr>
          <p:nvPr>
            <p:ph sz="quarter" idx="10"/>
          </p:nvPr>
        </p:nvSpPr>
        <p:spPr>
          <a:xfrm>
            <a:off x="192088" y="819150"/>
            <a:ext cx="8731250" cy="5524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2986390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Chart Placeholder 3"/>
          <p:cNvSpPr>
            <a:spLocks noGrp="1"/>
          </p:cNvSpPr>
          <p:nvPr>
            <p:ph type="chart" sz="quarter" idx="10"/>
          </p:nvPr>
        </p:nvSpPr>
        <p:spPr>
          <a:xfrm>
            <a:off x="196850" y="800100"/>
            <a:ext cx="8726488" cy="5543550"/>
          </a:xfrm>
        </p:spPr>
        <p:txBody>
          <a:bodyPr/>
          <a:lstStyle/>
          <a:p>
            <a:r>
              <a:rPr lang="en-US" smtClean="0"/>
              <a:t>Click icon to add chart</a:t>
            </a:r>
            <a:endParaRPr lang="en-US" dirty="0"/>
          </a:p>
        </p:txBody>
      </p:sp>
    </p:spTree>
    <p:extLst>
      <p:ext uri="{BB962C8B-B14F-4D97-AF65-F5344CB8AC3E}">
        <p14:creationId xmlns:p14="http://schemas.microsoft.com/office/powerpoint/2010/main" val="2437537653"/>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438" y="0"/>
            <a:ext cx="8724900" cy="81272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0500" y="812800"/>
            <a:ext cx="8732838" cy="553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9"/>
          <p:cNvSpPr txBox="1">
            <a:spLocks/>
          </p:cNvSpPr>
          <p:nvPr/>
        </p:nvSpPr>
        <p:spPr>
          <a:xfrm>
            <a:off x="42335" y="6532122"/>
            <a:ext cx="452308" cy="241300"/>
          </a:xfrm>
          <a:prstGeom prst="rect">
            <a:avLst/>
          </a:prstGeom>
        </p:spPr>
        <p:txBody>
          <a:bodyPr>
            <a:prstTxWarp prst="textNoShape">
              <a:avLst/>
            </a:prstTxWarp>
            <a:normAutofit/>
          </a:bodyPr>
          <a:lstStyle/>
          <a:p>
            <a:pPr marL="342900" indent="-342900" algn="ctr">
              <a:lnSpc>
                <a:spcPct val="90000"/>
              </a:lnSpc>
              <a:spcBef>
                <a:spcPct val="20000"/>
              </a:spcBef>
              <a:buFont typeface="Arial" pitchFamily="-106" charset="0"/>
              <a:buNone/>
            </a:pPr>
            <a:fld id="{1EF35371-194E-174F-9528-630C4585B8CC}" type="slidenum">
              <a:rPr lang="en-US" sz="1000" smtClean="0">
                <a:solidFill>
                  <a:schemeClr val="tx1"/>
                </a:solidFill>
                <a:ea typeface="Arial" pitchFamily="-106" charset="0"/>
                <a:cs typeface="Arial" pitchFamily="-106" charset="0"/>
              </a:rPr>
              <a:pPr marL="342900" indent="-342900" algn="ctr">
                <a:lnSpc>
                  <a:spcPct val="90000"/>
                </a:lnSpc>
                <a:spcBef>
                  <a:spcPct val="20000"/>
                </a:spcBef>
                <a:buFont typeface="Arial" pitchFamily="-106" charset="0"/>
                <a:buNone/>
              </a:pPr>
              <a:t>‹#›</a:t>
            </a:fld>
            <a:endParaRPr lang="en-US" sz="1000" dirty="0">
              <a:solidFill>
                <a:schemeClr val="tx1"/>
              </a:solidFill>
              <a:ea typeface="Arial" pitchFamily="-106" charset="0"/>
              <a:cs typeface="Arial" pitchFamily="-106" charset="0"/>
            </a:endParaRPr>
          </a:p>
        </p:txBody>
      </p:sp>
      <p:grpSp>
        <p:nvGrpSpPr>
          <p:cNvPr id="4" name="Group 3"/>
          <p:cNvGrpSpPr/>
          <p:nvPr/>
        </p:nvGrpSpPr>
        <p:grpSpPr>
          <a:xfrm>
            <a:off x="-1" y="656981"/>
            <a:ext cx="9144001" cy="55570"/>
            <a:chOff x="-1" y="656981"/>
            <a:chExt cx="9144001" cy="55570"/>
          </a:xfrm>
        </p:grpSpPr>
        <p:sp>
          <p:nvSpPr>
            <p:cNvPr id="11" name="Rectangle 10"/>
            <p:cNvSpPr/>
            <p:nvPr userDrawn="1"/>
          </p:nvSpPr>
          <p:spPr bwMode="auto">
            <a:xfrm flipH="1" flipV="1">
              <a:off x="-1" y="656982"/>
              <a:ext cx="4268788" cy="54864"/>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3" name="Rectangle 12"/>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7" name="Rectangle 16"/>
            <p:cNvSpPr/>
            <p:nvPr userDrawn="1"/>
          </p:nvSpPr>
          <p:spPr bwMode="auto">
            <a:xfrm flipH="1" flipV="1">
              <a:off x="4267200" y="656981"/>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10375" y="6353273"/>
            <a:ext cx="1847850" cy="474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iming>
    <p:tnLst>
      <p:par>
        <p:cTn id="1" dur="indefinite" restart="never" nodeType="tmRoot"/>
      </p:par>
    </p:tnLst>
  </p:timing>
  <p:hf hdr="0" ftr="0" dt="0"/>
  <p:txStyles>
    <p:titleStyle>
      <a:lvl1pPr algn="l" defTabSz="457200" rtl="0" eaLnBrk="1" latinLnBrk="0" hangingPunct="1">
        <a:spcBef>
          <a:spcPct val="0"/>
        </a:spcBef>
        <a:buNone/>
        <a:defRPr lang="en-US" sz="2800" b="1" kern="1200" dirty="0" smtClean="0">
          <a:solidFill>
            <a:schemeClr val="tx1"/>
          </a:solidFill>
          <a:latin typeface="+mj-lt"/>
          <a:ea typeface="+mj-ea"/>
          <a:cs typeface="Arial"/>
        </a:defRPr>
      </a:lvl1pPr>
    </p:titleStyle>
    <p:bodyStyle>
      <a:lvl1pPr marL="342900" indent="-342900" algn="l" defTabSz="457200" rtl="0" eaLnBrk="1" latinLnBrk="0" hangingPunct="1">
        <a:spcBef>
          <a:spcPct val="20000"/>
        </a:spcBef>
        <a:buFont typeface="Arial"/>
        <a:buChar char="•"/>
        <a:defRPr sz="2200" kern="1200">
          <a:solidFill>
            <a:schemeClr val="tx1"/>
          </a:solidFill>
          <a:latin typeface="+mn-lt"/>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p:txBody>
          <a:bodyPr>
            <a:normAutofit lnSpcReduction="10000"/>
          </a:bodyPr>
          <a:lstStyle/>
          <a:p>
            <a:r>
              <a:rPr lang="en-US" dirty="0" smtClean="0"/>
              <a:t> </a:t>
            </a:r>
          </a:p>
          <a:p>
            <a:r>
              <a:rPr lang="en-US" sz="1900" dirty="0" smtClean="0"/>
              <a:t>September 10, 2019</a:t>
            </a:r>
          </a:p>
        </p:txBody>
      </p:sp>
      <p:sp>
        <p:nvSpPr>
          <p:cNvPr id="4" name="Text Box 10"/>
          <p:cNvSpPr txBox="1">
            <a:spLocks noChangeArrowheads="1"/>
          </p:cNvSpPr>
          <p:nvPr/>
        </p:nvSpPr>
        <p:spPr bwMode="auto">
          <a:xfrm>
            <a:off x="4656220" y="5562600"/>
            <a:ext cx="4411579" cy="1015663"/>
          </a:xfrm>
          <a:prstGeom prst="rect">
            <a:avLst/>
          </a:prstGeom>
          <a:noFill/>
          <a:ln w="9525">
            <a:noFill/>
            <a:miter lim="800000"/>
            <a:headEnd/>
            <a:tailEnd/>
          </a:ln>
          <a:effectLst/>
        </p:spPr>
        <p:txBody>
          <a:bodyPr wrap="square">
            <a:spAutoFit/>
          </a:bodyPr>
          <a:lstStyle/>
          <a:p>
            <a:pPr>
              <a:lnSpc>
                <a:spcPct val="100000"/>
              </a:lnSpc>
              <a:spcBef>
                <a:spcPct val="0"/>
              </a:spcBef>
              <a:buClrTx/>
              <a:buSzTx/>
              <a:buFontTx/>
              <a:buNone/>
            </a:pPr>
            <a:r>
              <a:rPr lang="en-US" sz="1200" dirty="0" smtClean="0">
                <a:solidFill>
                  <a:schemeClr val="bg1"/>
                </a:solidFill>
              </a:rPr>
              <a:t>Michael J. Dobbs (Chair ISC)</a:t>
            </a:r>
          </a:p>
          <a:p>
            <a:pPr>
              <a:lnSpc>
                <a:spcPct val="100000"/>
              </a:lnSpc>
              <a:spcBef>
                <a:spcPct val="0"/>
              </a:spcBef>
              <a:buClrTx/>
              <a:buSzTx/>
            </a:pPr>
            <a:r>
              <a:rPr lang="en-US" sz="1200" dirty="0">
                <a:solidFill>
                  <a:schemeClr val="bg1"/>
                </a:solidFill>
              </a:rPr>
              <a:t>Jennifer </a:t>
            </a:r>
            <a:r>
              <a:rPr lang="en-US" sz="1200" dirty="0" err="1" smtClean="0">
                <a:solidFill>
                  <a:schemeClr val="bg1"/>
                </a:solidFill>
              </a:rPr>
              <a:t>Mahalingappa</a:t>
            </a:r>
            <a:r>
              <a:rPr lang="en-US" sz="1200" dirty="0" smtClean="0">
                <a:solidFill>
                  <a:schemeClr val="bg1"/>
                </a:solidFill>
              </a:rPr>
              <a:t> (GC-62)</a:t>
            </a:r>
            <a:endParaRPr lang="en-US" sz="1200" dirty="0">
              <a:solidFill>
                <a:schemeClr val="bg1"/>
              </a:solidFill>
            </a:endParaRPr>
          </a:p>
          <a:p>
            <a:pPr>
              <a:lnSpc>
                <a:spcPct val="100000"/>
              </a:lnSpc>
              <a:spcBef>
                <a:spcPct val="0"/>
              </a:spcBef>
              <a:buClrTx/>
              <a:buSzTx/>
              <a:buFontTx/>
              <a:buNone/>
            </a:pPr>
            <a:r>
              <a:rPr lang="en-US" sz="1200" dirty="0" smtClean="0">
                <a:solidFill>
                  <a:schemeClr val="bg1"/>
                </a:solidFill>
              </a:rPr>
              <a:t>Emily Schneider (ISC)</a:t>
            </a:r>
          </a:p>
          <a:p>
            <a:pPr>
              <a:lnSpc>
                <a:spcPct val="100000"/>
              </a:lnSpc>
              <a:spcBef>
                <a:spcPct val="0"/>
              </a:spcBef>
              <a:buClrTx/>
              <a:buSzTx/>
              <a:buFontTx/>
              <a:buNone/>
            </a:pPr>
            <a:r>
              <a:rPr lang="en-US" sz="1200" dirty="0" smtClean="0">
                <a:solidFill>
                  <a:schemeClr val="bg1"/>
                </a:solidFill>
              </a:rPr>
              <a:t>Nathaniel Sloan (GC-62)</a:t>
            </a:r>
          </a:p>
          <a:p>
            <a:pPr>
              <a:lnSpc>
                <a:spcPct val="100000"/>
              </a:lnSpc>
              <a:spcBef>
                <a:spcPct val="0"/>
              </a:spcBef>
              <a:buClrTx/>
              <a:buSzTx/>
              <a:buFontTx/>
              <a:buNone/>
            </a:pPr>
            <a:endParaRPr lang="en-US" sz="1200" dirty="0">
              <a:solidFill>
                <a:schemeClr val="bg1"/>
              </a:solidFill>
            </a:endParaRPr>
          </a:p>
        </p:txBody>
      </p:sp>
      <p:sp>
        <p:nvSpPr>
          <p:cNvPr id="3" name="Rectangle 2"/>
          <p:cNvSpPr/>
          <p:nvPr/>
        </p:nvSpPr>
        <p:spPr>
          <a:xfrm>
            <a:off x="0" y="6477000"/>
            <a:ext cx="9144000" cy="424732"/>
          </a:xfrm>
          <a:prstGeom prst="rect">
            <a:avLst/>
          </a:prstGeom>
        </p:spPr>
        <p:txBody>
          <a:bodyPr wrap="square">
            <a:spAutoFit/>
          </a:bodyPr>
          <a:lstStyle/>
          <a:p>
            <a:pPr marL="0" lvl="1" indent="0" algn="just">
              <a:buNone/>
              <a:defRPr/>
            </a:pPr>
            <a:r>
              <a:rPr lang="en-US" sz="1200" i="1" dirty="0">
                <a:solidFill>
                  <a:schemeClr val="bg1"/>
                </a:solidFill>
                <a:latin typeface="Calibri" panose="020F0502020204030204" pitchFamily="34" charset="0"/>
                <a:cs typeface="Calibri" panose="020F0502020204030204" pitchFamily="34" charset="0"/>
              </a:rPr>
              <a:t>Providing responsive and impactful legal counsel to our customers and  ensuring effective management and protection of DOE funded Intellectual Property.</a:t>
            </a:r>
          </a:p>
        </p:txBody>
      </p:sp>
      <p:sp>
        <p:nvSpPr>
          <p:cNvPr id="5" name="Title 4"/>
          <p:cNvSpPr>
            <a:spLocks noGrp="1"/>
          </p:cNvSpPr>
          <p:nvPr>
            <p:ph type="ctrTitle"/>
          </p:nvPr>
        </p:nvSpPr>
        <p:spPr/>
        <p:txBody>
          <a:bodyPr/>
          <a:lstStyle/>
          <a:p>
            <a:endParaRPr lang="en-US"/>
          </a:p>
        </p:txBody>
      </p:sp>
    </p:spTree>
    <p:extLst>
      <p:ext uri="{BB962C8B-B14F-4D97-AF65-F5344CB8AC3E}">
        <p14:creationId xmlns:p14="http://schemas.microsoft.com/office/powerpoint/2010/main" val="1696265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12725"/>
          </a:xfrm>
        </p:spPr>
        <p:txBody>
          <a:bodyPr>
            <a:noAutofit/>
          </a:bodyPr>
          <a:lstStyle/>
          <a:p>
            <a:r>
              <a:rPr lang="en-US" sz="2000" dirty="0"/>
              <a:t>Patent Counsel Data System Modernization Working Group (PCDSMWG</a:t>
            </a:r>
            <a:r>
              <a:rPr lang="en-US" sz="2000" dirty="0" smtClean="0"/>
              <a:t>) Overview</a:t>
            </a:r>
            <a:endParaRPr lang="en-US" sz="2000" dirty="0"/>
          </a:p>
        </p:txBody>
      </p:sp>
      <p:sp>
        <p:nvSpPr>
          <p:cNvPr id="3" name="Text Placeholder 2"/>
          <p:cNvSpPr>
            <a:spLocks noGrp="1"/>
          </p:cNvSpPr>
          <p:nvPr>
            <p:ph type="body" sz="quarter" idx="10"/>
          </p:nvPr>
        </p:nvSpPr>
        <p:spPr/>
        <p:txBody>
          <a:bodyPr>
            <a:normAutofit lnSpcReduction="10000"/>
          </a:bodyPr>
          <a:lstStyle/>
          <a:p>
            <a:r>
              <a:rPr lang="en-US" b="1" dirty="0" smtClean="0"/>
              <a:t>Origin: </a:t>
            </a:r>
            <a:r>
              <a:rPr lang="en-US" dirty="0" smtClean="0"/>
              <a:t>Requirements Working Group </a:t>
            </a:r>
            <a:r>
              <a:rPr lang="en-US" sz="2400" dirty="0" smtClean="0"/>
              <a:t>reviewed </a:t>
            </a:r>
            <a:r>
              <a:rPr lang="en-US" sz="2400" dirty="0"/>
              <a:t>DOE Patent Counsel processes to make recommendations as to specifically what data elements and functionality are needed without regard to the current data systems used or any particular implementation or IT solution (e.g. software platform, hosting site, etc.). </a:t>
            </a:r>
          </a:p>
          <a:p>
            <a:r>
              <a:rPr lang="en-US" b="1" dirty="0" smtClean="0"/>
              <a:t>Goal</a:t>
            </a:r>
            <a:r>
              <a:rPr lang="en-US" dirty="0"/>
              <a:t>: </a:t>
            </a:r>
            <a:r>
              <a:rPr lang="en-US" dirty="0" smtClean="0"/>
              <a:t>Modernize DOE’s intellectual </a:t>
            </a:r>
            <a:r>
              <a:rPr lang="en-US" dirty="0"/>
              <a:t>property data system to effectively and securely manage intellectual </a:t>
            </a:r>
            <a:r>
              <a:rPr lang="en-US" dirty="0" smtClean="0"/>
              <a:t>property using the findings of the Requirements Working Group.</a:t>
            </a:r>
          </a:p>
          <a:p>
            <a:pPr lvl="1"/>
            <a:r>
              <a:rPr lang="en-US" dirty="0" smtClean="0"/>
              <a:t>Security</a:t>
            </a:r>
          </a:p>
          <a:p>
            <a:pPr lvl="1"/>
            <a:r>
              <a:rPr lang="en-US" dirty="0" smtClean="0"/>
              <a:t>Improve monitoring of awardee compliance with their IP terms</a:t>
            </a:r>
          </a:p>
          <a:p>
            <a:pPr lvl="1"/>
            <a:r>
              <a:rPr lang="en-US" dirty="0" smtClean="0"/>
              <a:t>Streamline patent counsel processes thereby reducing administrative costs</a:t>
            </a:r>
          </a:p>
          <a:p>
            <a:r>
              <a:rPr lang="en-US" b="1" dirty="0" smtClean="0"/>
              <a:t>PCDSMWG Team</a:t>
            </a:r>
            <a:r>
              <a:rPr lang="en-US" dirty="0"/>
              <a:t>: </a:t>
            </a:r>
            <a:endParaRPr lang="en-US" dirty="0" smtClean="0"/>
          </a:p>
          <a:p>
            <a:pPr lvl="1"/>
            <a:r>
              <a:rPr lang="en-US" dirty="0" smtClean="0"/>
              <a:t>Michael </a:t>
            </a:r>
            <a:r>
              <a:rPr lang="en-US" dirty="0"/>
              <a:t>J. Dobbs (Chair ISC</a:t>
            </a:r>
            <a:r>
              <a:rPr lang="en-US" dirty="0" smtClean="0"/>
              <a:t>)</a:t>
            </a:r>
          </a:p>
          <a:p>
            <a:pPr lvl="1"/>
            <a:r>
              <a:rPr lang="en-US" dirty="0" smtClean="0"/>
              <a:t>Jennifer </a:t>
            </a:r>
            <a:r>
              <a:rPr lang="en-US" dirty="0" err="1"/>
              <a:t>Mahalingappa</a:t>
            </a:r>
            <a:r>
              <a:rPr lang="en-US" dirty="0"/>
              <a:t> (</a:t>
            </a:r>
            <a:r>
              <a:rPr lang="en-US" dirty="0" smtClean="0"/>
              <a:t>GC-62)</a:t>
            </a:r>
          </a:p>
          <a:p>
            <a:pPr lvl="1"/>
            <a:r>
              <a:rPr lang="en-US" dirty="0" smtClean="0"/>
              <a:t>Emily </a:t>
            </a:r>
            <a:r>
              <a:rPr lang="en-US" dirty="0"/>
              <a:t>Schneider (ISC</a:t>
            </a:r>
            <a:r>
              <a:rPr lang="en-US" dirty="0" smtClean="0"/>
              <a:t>)</a:t>
            </a:r>
          </a:p>
          <a:p>
            <a:pPr lvl="1"/>
            <a:r>
              <a:rPr lang="en-US" dirty="0" smtClean="0"/>
              <a:t>Nathaniel </a:t>
            </a:r>
            <a:r>
              <a:rPr lang="en-US" dirty="0"/>
              <a:t>Sloan (GC-62</a:t>
            </a:r>
            <a:r>
              <a:rPr lang="en-US" dirty="0" smtClean="0"/>
              <a:t>)</a:t>
            </a:r>
          </a:p>
        </p:txBody>
      </p:sp>
    </p:spTree>
    <p:extLst>
      <p:ext uri="{BB962C8B-B14F-4D97-AF65-F5344CB8AC3E}">
        <p14:creationId xmlns:p14="http://schemas.microsoft.com/office/powerpoint/2010/main" val="704287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PCDSMWG Appointment Memo</a:t>
            </a:r>
            <a:endParaRPr lang="en-US" dirty="0"/>
          </a:p>
        </p:txBody>
      </p:sp>
      <p:sp>
        <p:nvSpPr>
          <p:cNvPr id="3" name="Text Placeholder 2"/>
          <p:cNvSpPr>
            <a:spLocks noGrp="1"/>
          </p:cNvSpPr>
          <p:nvPr>
            <p:ph type="body" sz="quarter" idx="10"/>
          </p:nvPr>
        </p:nvSpPr>
        <p:spPr/>
        <p:txBody>
          <a:bodyPr>
            <a:noAutofit/>
          </a:bodyPr>
          <a:lstStyle/>
          <a:p>
            <a:r>
              <a:rPr lang="en-US" sz="2400" dirty="0" smtClean="0"/>
              <a:t>Create </a:t>
            </a:r>
            <a:r>
              <a:rPr lang="en-US" sz="2400" dirty="0"/>
              <a:t>an Implementation Plan for </a:t>
            </a:r>
            <a:r>
              <a:rPr lang="en-US" sz="2400" dirty="0" smtClean="0"/>
              <a:t>deployment of new system</a:t>
            </a:r>
          </a:p>
          <a:p>
            <a:pPr lvl="1"/>
            <a:r>
              <a:rPr lang="en-US" sz="2400" dirty="0" smtClean="0"/>
              <a:t>Estimate costs</a:t>
            </a:r>
          </a:p>
          <a:p>
            <a:pPr lvl="1"/>
            <a:r>
              <a:rPr lang="en-US" sz="2400" dirty="0" smtClean="0"/>
              <a:t>Reasonably </a:t>
            </a:r>
            <a:r>
              <a:rPr lang="en-US" sz="2400" dirty="0"/>
              <a:t>conforming to the requirements of the Requirements Working Group </a:t>
            </a:r>
            <a:endParaRPr lang="en-US" sz="2400" dirty="0" smtClean="0"/>
          </a:p>
          <a:p>
            <a:pPr lvl="1"/>
            <a:r>
              <a:rPr lang="en-US" sz="2400" dirty="0" smtClean="0"/>
              <a:t>Considering </a:t>
            </a:r>
            <a:r>
              <a:rPr lang="en-US" sz="2400" dirty="0"/>
              <a:t>all options to provide the most cost effective solution, including existing DOE patent data systems (e.g. PATMIS and IP Manager), systems used by other agencies (e.g. NASA invention management system), and off-the-shelf solutions. </a:t>
            </a:r>
            <a:endParaRPr lang="en-US" sz="2400" dirty="0" smtClean="0"/>
          </a:p>
        </p:txBody>
      </p:sp>
    </p:spTree>
    <p:extLst>
      <p:ext uri="{BB962C8B-B14F-4D97-AF65-F5344CB8AC3E}">
        <p14:creationId xmlns:p14="http://schemas.microsoft.com/office/powerpoint/2010/main" val="1433438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Research/RFI</a:t>
            </a:r>
            <a:endParaRPr lang="en-US" dirty="0"/>
          </a:p>
        </p:txBody>
      </p:sp>
      <p:sp>
        <p:nvSpPr>
          <p:cNvPr id="3" name="Text Placeholder 2"/>
          <p:cNvSpPr>
            <a:spLocks noGrp="1"/>
          </p:cNvSpPr>
          <p:nvPr>
            <p:ph type="body" sz="quarter" idx="10"/>
          </p:nvPr>
        </p:nvSpPr>
        <p:spPr/>
        <p:txBody>
          <a:bodyPr/>
          <a:lstStyle/>
          <a:p>
            <a:r>
              <a:rPr lang="en-US" sz="3200" dirty="0" smtClean="0"/>
              <a:t>Worked with HQ procurement and CIO to issue RFI.</a:t>
            </a:r>
          </a:p>
          <a:p>
            <a:r>
              <a:rPr lang="en-US" sz="3200" dirty="0" smtClean="0"/>
              <a:t>PCDSMWG </a:t>
            </a:r>
            <a:r>
              <a:rPr lang="en-US" sz="3200" dirty="0"/>
              <a:t>released a request for information (RFI) 89303019NGC000002 </a:t>
            </a:r>
            <a:endParaRPr lang="en-US" sz="3200" dirty="0" smtClean="0"/>
          </a:p>
          <a:p>
            <a:r>
              <a:rPr lang="en-US" sz="3200" dirty="0"/>
              <a:t>Met with </a:t>
            </a:r>
            <a:r>
              <a:rPr lang="en-US" sz="3200" dirty="0" smtClean="0"/>
              <a:t>RFP respondents</a:t>
            </a:r>
          </a:p>
          <a:p>
            <a:pPr lvl="1"/>
            <a:r>
              <a:rPr lang="en-US" sz="3200" dirty="0" smtClean="0"/>
              <a:t>Symphony</a:t>
            </a:r>
            <a:r>
              <a:rPr lang="en-US" sz="3200" dirty="0"/>
              <a:t>® system by </a:t>
            </a:r>
            <a:r>
              <a:rPr lang="en-US" sz="3200" dirty="0" err="1"/>
              <a:t>Maxval</a:t>
            </a:r>
            <a:r>
              <a:rPr lang="en-US" sz="3200" dirty="0"/>
              <a:t> </a:t>
            </a:r>
            <a:endParaRPr lang="en-US" sz="3200" dirty="0" smtClean="0"/>
          </a:p>
          <a:p>
            <a:pPr lvl="1"/>
            <a:r>
              <a:rPr lang="en-US" sz="3200" dirty="0" smtClean="0"/>
              <a:t>Sophia</a:t>
            </a:r>
            <a:r>
              <a:rPr lang="en-US" sz="3200" dirty="0"/>
              <a:t>® system by Wellspring </a:t>
            </a:r>
            <a:endParaRPr lang="en-US" sz="3200" dirty="0" smtClean="0"/>
          </a:p>
          <a:p>
            <a:pPr lvl="1"/>
            <a:r>
              <a:rPr lang="en-US" sz="3200" dirty="0" err="1" smtClean="0"/>
              <a:t>IPManager</a:t>
            </a:r>
            <a:endParaRPr lang="en-US" sz="3200" dirty="0" smtClean="0"/>
          </a:p>
          <a:p>
            <a:endParaRPr lang="en-US" dirty="0"/>
          </a:p>
        </p:txBody>
      </p:sp>
    </p:spTree>
    <p:extLst>
      <p:ext uri="{BB962C8B-B14F-4D97-AF65-F5344CB8AC3E}">
        <p14:creationId xmlns:p14="http://schemas.microsoft.com/office/powerpoint/2010/main" val="908667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PCDSMWG Recommended Actions</a:t>
            </a:r>
            <a:endParaRPr lang="en-US" dirty="0"/>
          </a:p>
        </p:txBody>
      </p:sp>
      <p:sp>
        <p:nvSpPr>
          <p:cNvPr id="3" name="Text Placeholder 2"/>
          <p:cNvSpPr>
            <a:spLocks noGrp="1"/>
          </p:cNvSpPr>
          <p:nvPr>
            <p:ph type="body" sz="quarter" idx="10"/>
          </p:nvPr>
        </p:nvSpPr>
        <p:spPr/>
        <p:txBody>
          <a:bodyPr>
            <a:normAutofit/>
          </a:bodyPr>
          <a:lstStyle/>
          <a:p>
            <a:pPr lvl="0"/>
            <a:r>
              <a:rPr lang="en-US" dirty="0" smtClean="0"/>
              <a:t>Use of </a:t>
            </a:r>
            <a:r>
              <a:rPr lang="en-US" dirty="0" err="1" smtClean="0"/>
              <a:t>iEdison</a:t>
            </a:r>
            <a:r>
              <a:rPr lang="en-US" dirty="0" smtClean="0"/>
              <a:t> for reporting of all </a:t>
            </a:r>
            <a:r>
              <a:rPr lang="en-US" dirty="0"/>
              <a:t>subject inventions, patent applications, utilization reports, and issued </a:t>
            </a:r>
            <a:r>
              <a:rPr lang="en-US" dirty="0" smtClean="0"/>
              <a:t>patent to DOE.  </a:t>
            </a:r>
            <a:endParaRPr lang="en-US" dirty="0"/>
          </a:p>
          <a:p>
            <a:pPr lvl="0"/>
            <a:r>
              <a:rPr lang="en-US" dirty="0"/>
              <a:t>Extend Existing IP Manager </a:t>
            </a:r>
            <a:r>
              <a:rPr lang="en-US" dirty="0" smtClean="0"/>
              <a:t>Contract by </a:t>
            </a:r>
            <a:r>
              <a:rPr lang="en-US" dirty="0"/>
              <a:t>one year to give enough time for a procurement action, setup, migration and validation.  </a:t>
            </a:r>
            <a:r>
              <a:rPr lang="en-US" dirty="0" smtClean="0"/>
              <a:t>(Rob)</a:t>
            </a:r>
            <a:endParaRPr lang="en-US" dirty="0"/>
          </a:p>
          <a:p>
            <a:pPr lvl="0"/>
            <a:r>
              <a:rPr lang="en-US" dirty="0"/>
              <a:t>Obtain funding support for at most $500,000 for the first year and $150,000 per year afterwards.  </a:t>
            </a:r>
            <a:r>
              <a:rPr lang="en-US" dirty="0" smtClean="0"/>
              <a:t>(Brian)</a:t>
            </a:r>
            <a:endParaRPr lang="en-US" dirty="0"/>
          </a:p>
          <a:p>
            <a:r>
              <a:rPr lang="en-US" dirty="0"/>
              <a:t>Release a Request for Proposal (RFP</a:t>
            </a:r>
            <a:r>
              <a:rPr lang="en-US" dirty="0" smtClean="0"/>
              <a:t>) </a:t>
            </a:r>
            <a:r>
              <a:rPr lang="en-US" dirty="0"/>
              <a:t>developed by the members of the PCDSMWG in coordination with HQ Procurement Staff and DOE </a:t>
            </a:r>
            <a:r>
              <a:rPr lang="en-US" dirty="0" smtClean="0"/>
              <a:t>CIO.</a:t>
            </a:r>
          </a:p>
          <a:p>
            <a:pPr lvl="1"/>
            <a:r>
              <a:rPr lang="en-US" dirty="0" smtClean="0"/>
              <a:t>30 </a:t>
            </a:r>
            <a:r>
              <a:rPr lang="en-US" dirty="0"/>
              <a:t>days </a:t>
            </a:r>
            <a:r>
              <a:rPr lang="en-US" dirty="0" smtClean="0"/>
              <a:t>Response period</a:t>
            </a:r>
          </a:p>
          <a:p>
            <a:pPr lvl="1"/>
            <a:r>
              <a:rPr lang="en-US" dirty="0" smtClean="0"/>
              <a:t>Small </a:t>
            </a:r>
            <a:r>
              <a:rPr lang="en-US" dirty="0"/>
              <a:t>business set </a:t>
            </a:r>
            <a:r>
              <a:rPr lang="en-US" dirty="0" smtClean="0"/>
              <a:t>aside (based on RFP responses)</a:t>
            </a:r>
          </a:p>
          <a:p>
            <a:pPr lvl="1"/>
            <a:r>
              <a:rPr lang="en-US" dirty="0" smtClean="0"/>
              <a:t>All respondents should be requested to complete </a:t>
            </a:r>
            <a:r>
              <a:rPr lang="en-US" dirty="0"/>
              <a:t>the work within 6 months.  </a:t>
            </a:r>
            <a:endParaRPr lang="en-US" dirty="0" smtClean="0"/>
          </a:p>
        </p:txBody>
      </p:sp>
    </p:spTree>
    <p:extLst>
      <p:ext uri="{BB962C8B-B14F-4D97-AF65-F5344CB8AC3E}">
        <p14:creationId xmlns:p14="http://schemas.microsoft.com/office/powerpoint/2010/main" val="2225850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PCDSMWG Key Advances</a:t>
            </a:r>
            <a:endParaRPr lang="en-US" dirty="0"/>
          </a:p>
        </p:txBody>
      </p:sp>
      <p:sp>
        <p:nvSpPr>
          <p:cNvPr id="3" name="Text Placeholder 2"/>
          <p:cNvSpPr>
            <a:spLocks noGrp="1"/>
          </p:cNvSpPr>
          <p:nvPr>
            <p:ph type="body" sz="quarter" idx="10"/>
          </p:nvPr>
        </p:nvSpPr>
        <p:spPr/>
        <p:txBody>
          <a:bodyPr>
            <a:normAutofit fontScale="92500"/>
          </a:bodyPr>
          <a:lstStyle/>
          <a:p>
            <a:r>
              <a:rPr lang="en-US" dirty="0" smtClean="0"/>
              <a:t>Critical </a:t>
            </a:r>
            <a:r>
              <a:rPr lang="en-US" dirty="0"/>
              <a:t>need to modernize its intellectual property data system to effectively and securely manage intellectual </a:t>
            </a:r>
            <a:r>
              <a:rPr lang="en-US" dirty="0" smtClean="0"/>
              <a:t>property.</a:t>
            </a:r>
          </a:p>
          <a:p>
            <a:r>
              <a:rPr lang="en-US" dirty="0" smtClean="0"/>
              <a:t>Reduce </a:t>
            </a:r>
            <a:r>
              <a:rPr lang="en-US" dirty="0"/>
              <a:t>administrative costs (estimated at $175k/year) through automation and cost of less than $500k for the first year for acquisition and customization of off-the-shelf system, and migration of data, and $150k afterwards. </a:t>
            </a:r>
            <a:endParaRPr lang="en-US" dirty="0" smtClean="0"/>
          </a:p>
          <a:p>
            <a:r>
              <a:rPr lang="en-US" dirty="0"/>
              <a:t>The proposed system will achieve the following key advances: </a:t>
            </a:r>
          </a:p>
          <a:p>
            <a:pPr lvl="1"/>
            <a:r>
              <a:rPr lang="en-US" dirty="0" smtClean="0"/>
              <a:t>Secure </a:t>
            </a:r>
            <a:r>
              <a:rPr lang="en-US" dirty="0"/>
              <a:t>critical invention and patent application data even after they are downloaded using state-of-the-art digital rights management encryption, protecting both our awardees and the integrity of the Government; </a:t>
            </a:r>
          </a:p>
          <a:p>
            <a:pPr lvl="1"/>
            <a:r>
              <a:rPr lang="en-US" dirty="0" smtClean="0"/>
              <a:t>Better </a:t>
            </a:r>
            <a:r>
              <a:rPr lang="en-US" dirty="0"/>
              <a:t>identify unreported inventions/patents funded by the Department, violation of U.S. manufacturing commitments and compliance with the Department’s foreign engagement polices; </a:t>
            </a:r>
          </a:p>
          <a:p>
            <a:pPr lvl="1"/>
            <a:r>
              <a:rPr lang="en-US" dirty="0" smtClean="0"/>
              <a:t>Improve </a:t>
            </a:r>
            <a:r>
              <a:rPr lang="en-US" dirty="0"/>
              <a:t>invention report monitoring and compliance by having a consolidated, highly searchable dataset including  invention, patent, patent applications, invention utilization reports, trademarks, copyrights, agreements, and waiver data; and</a:t>
            </a:r>
          </a:p>
          <a:p>
            <a:pPr lvl="1"/>
            <a:r>
              <a:rPr lang="en-US" dirty="0" smtClean="0"/>
              <a:t>Increase </a:t>
            </a:r>
            <a:r>
              <a:rPr lang="en-US" dirty="0"/>
              <a:t>efficiencies through automation, including the nightly, automated system-to-system transfer of data from the interagency </a:t>
            </a:r>
            <a:r>
              <a:rPr lang="en-US" dirty="0" err="1"/>
              <a:t>iEdison</a:t>
            </a:r>
            <a:r>
              <a:rPr lang="en-US" dirty="0"/>
              <a:t> invention, patent and utilization data system and DOE’s STRIPES award management system.</a:t>
            </a:r>
          </a:p>
          <a:p>
            <a:endParaRPr lang="en-US" dirty="0"/>
          </a:p>
        </p:txBody>
      </p:sp>
    </p:spTree>
    <p:extLst>
      <p:ext uri="{BB962C8B-B14F-4D97-AF65-F5344CB8AC3E}">
        <p14:creationId xmlns:p14="http://schemas.microsoft.com/office/powerpoint/2010/main" val="3307100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Better identify unreported </a:t>
            </a:r>
            <a:r>
              <a:rPr lang="en-US" sz="2400" dirty="0" smtClean="0"/>
              <a:t>inventions/patents</a:t>
            </a:r>
            <a:endParaRPr lang="en-US" sz="2400" dirty="0"/>
          </a:p>
        </p:txBody>
      </p:sp>
      <p:sp>
        <p:nvSpPr>
          <p:cNvPr id="3" name="Text Placeholder 2"/>
          <p:cNvSpPr>
            <a:spLocks noGrp="1"/>
          </p:cNvSpPr>
          <p:nvPr>
            <p:ph type="body" sz="quarter" idx="10"/>
          </p:nvPr>
        </p:nvSpPr>
        <p:spPr/>
        <p:txBody>
          <a:bodyPr>
            <a:normAutofit/>
          </a:bodyPr>
          <a:lstStyle/>
          <a:p>
            <a:r>
              <a:rPr lang="en-US" dirty="0"/>
              <a:t>Potentially Unreported Patents from USPTO Government Interest Statement </a:t>
            </a:r>
            <a:r>
              <a:rPr lang="en-US" dirty="0" smtClean="0"/>
              <a:t>Report</a:t>
            </a:r>
          </a:p>
          <a:p>
            <a:pPr lvl="1"/>
            <a:r>
              <a:rPr lang="en-US" dirty="0" smtClean="0"/>
              <a:t>Identify patents and applications listing DOE support, but not reported.</a:t>
            </a:r>
          </a:p>
          <a:p>
            <a:pPr lvl="1"/>
            <a:r>
              <a:rPr lang="en-US" dirty="0" smtClean="0"/>
              <a:t>Grouped </a:t>
            </a:r>
            <a:r>
              <a:rPr lang="en-US" dirty="0"/>
              <a:t>by awardees and show those awardees with the most </a:t>
            </a:r>
            <a:r>
              <a:rPr lang="en-US" dirty="0" smtClean="0"/>
              <a:t>patents </a:t>
            </a:r>
            <a:r>
              <a:rPr lang="en-US" dirty="0"/>
              <a:t>missing from the database </a:t>
            </a:r>
            <a:r>
              <a:rPr lang="en-US" dirty="0" smtClean="0"/>
              <a:t>first. </a:t>
            </a:r>
          </a:p>
          <a:p>
            <a:r>
              <a:rPr lang="en-US" dirty="0"/>
              <a:t>Award Review </a:t>
            </a:r>
            <a:r>
              <a:rPr lang="en-US" dirty="0" smtClean="0"/>
              <a:t>Report</a:t>
            </a:r>
          </a:p>
          <a:p>
            <a:pPr lvl="1"/>
            <a:r>
              <a:rPr lang="en-US" dirty="0" smtClean="0"/>
              <a:t>List all patents and patents applications listing DOE support for a given award and whether or not the corresponding patent was reported to DOE.</a:t>
            </a:r>
          </a:p>
          <a:p>
            <a:r>
              <a:rPr lang="en-US" dirty="0" smtClean="0"/>
              <a:t>Awardee Report</a:t>
            </a:r>
          </a:p>
          <a:p>
            <a:pPr lvl="1"/>
            <a:r>
              <a:rPr lang="en-US" dirty="0" smtClean="0"/>
              <a:t>Prioritize review of awardees based on several factors to focus on potentially larger more serious awardee compliance issues.</a:t>
            </a:r>
          </a:p>
          <a:p>
            <a:pPr lvl="2"/>
            <a:r>
              <a:rPr lang="en-US" dirty="0" smtClean="0"/>
              <a:t>Factors may include funding, inventions </a:t>
            </a:r>
            <a:r>
              <a:rPr lang="en-US" dirty="0"/>
              <a:t>reported, </a:t>
            </a:r>
            <a:r>
              <a:rPr lang="en-US" dirty="0" smtClean="0"/>
              <a:t>patents </a:t>
            </a:r>
            <a:r>
              <a:rPr lang="en-US" dirty="0"/>
              <a:t>reported, </a:t>
            </a:r>
            <a:r>
              <a:rPr lang="en-US" dirty="0" smtClean="0"/>
              <a:t>number </a:t>
            </a:r>
            <a:r>
              <a:rPr lang="en-US" dirty="0"/>
              <a:t>of patents </a:t>
            </a:r>
            <a:r>
              <a:rPr lang="en-US" dirty="0" smtClean="0"/>
              <a:t>assigned, number </a:t>
            </a:r>
            <a:r>
              <a:rPr lang="en-US" dirty="0"/>
              <a:t>of patents </a:t>
            </a:r>
            <a:r>
              <a:rPr lang="en-US" dirty="0" smtClean="0"/>
              <a:t>listing DOE funding, number </a:t>
            </a:r>
            <a:r>
              <a:rPr lang="en-US" dirty="0"/>
              <a:t>of patents listing DOE Support </a:t>
            </a:r>
            <a:r>
              <a:rPr lang="en-US" dirty="0" smtClean="0"/>
              <a:t>but </a:t>
            </a:r>
            <a:r>
              <a:rPr lang="en-US" dirty="0"/>
              <a:t>not reported from public USPTO </a:t>
            </a:r>
            <a:r>
              <a:rPr lang="en-US" dirty="0" smtClean="0"/>
              <a:t>data.  </a:t>
            </a:r>
            <a:endParaRPr lang="en-US" dirty="0"/>
          </a:p>
          <a:p>
            <a:r>
              <a:rPr lang="en-US" dirty="0" smtClean="0"/>
              <a:t>Reviewed </a:t>
            </a:r>
            <a:r>
              <a:rPr lang="en-US" dirty="0"/>
              <a:t>Patent </a:t>
            </a:r>
            <a:r>
              <a:rPr lang="en-US" dirty="0" smtClean="0"/>
              <a:t>Table to track patent reviews</a:t>
            </a:r>
          </a:p>
          <a:p>
            <a:pPr lvl="1"/>
            <a:endParaRPr lang="en-US" dirty="0"/>
          </a:p>
        </p:txBody>
      </p:sp>
    </p:spTree>
    <p:extLst>
      <p:ext uri="{BB962C8B-B14F-4D97-AF65-F5344CB8AC3E}">
        <p14:creationId xmlns:p14="http://schemas.microsoft.com/office/powerpoint/2010/main" val="2585250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PCDSMWG Timeline</a:t>
            </a:r>
            <a:endParaRPr lang="en-US" dirty="0"/>
          </a:p>
        </p:txBody>
      </p:sp>
      <p:sp>
        <p:nvSpPr>
          <p:cNvPr id="3" name="Text Placeholder 2"/>
          <p:cNvSpPr>
            <a:spLocks noGrp="1"/>
          </p:cNvSpPr>
          <p:nvPr>
            <p:ph type="body" sz="quarter" idx="10"/>
          </p:nvPr>
        </p:nvSpPr>
        <p:spPr/>
        <p:txBody>
          <a:bodyPr>
            <a:normAutofit fontScale="70000" lnSpcReduction="20000"/>
          </a:bodyPr>
          <a:lstStyle/>
          <a:p>
            <a:pPr lvl="0"/>
            <a:r>
              <a:rPr lang="en-US" sz="2400" dirty="0"/>
              <a:t>Obtain funding support</a:t>
            </a:r>
          </a:p>
          <a:p>
            <a:pPr lvl="0"/>
            <a:r>
              <a:rPr lang="en-US" sz="2400" dirty="0"/>
              <a:t>Within 1 month of funding support</a:t>
            </a:r>
          </a:p>
          <a:p>
            <a:pPr lvl="1"/>
            <a:r>
              <a:rPr lang="en-US" dirty="0"/>
              <a:t>Prepare and release RFP with a 30 day response window</a:t>
            </a:r>
          </a:p>
          <a:p>
            <a:pPr lvl="0"/>
            <a:r>
              <a:rPr lang="en-US" sz="2400" dirty="0"/>
              <a:t>Within 2 months of funding support</a:t>
            </a:r>
          </a:p>
          <a:p>
            <a:pPr lvl="1"/>
            <a:r>
              <a:rPr lang="en-US" dirty="0"/>
              <a:t>RFP Responses Due</a:t>
            </a:r>
          </a:p>
          <a:p>
            <a:pPr lvl="0"/>
            <a:r>
              <a:rPr lang="en-US" sz="2400" dirty="0"/>
              <a:t>Within 4 months of funding support</a:t>
            </a:r>
          </a:p>
          <a:p>
            <a:pPr lvl="1"/>
            <a:r>
              <a:rPr lang="en-US" dirty="0"/>
              <a:t>Selection of vender</a:t>
            </a:r>
          </a:p>
          <a:p>
            <a:pPr lvl="0"/>
            <a:r>
              <a:rPr lang="en-US" sz="2400" dirty="0"/>
              <a:t>Within 5 months of funding support</a:t>
            </a:r>
          </a:p>
          <a:p>
            <a:pPr lvl="1"/>
            <a:r>
              <a:rPr lang="en-US" dirty="0"/>
              <a:t>Contract Implemented assuming no protests</a:t>
            </a:r>
          </a:p>
          <a:p>
            <a:pPr lvl="1"/>
            <a:r>
              <a:rPr lang="en-US" dirty="0"/>
              <a:t>DOE Provides vender with </a:t>
            </a:r>
            <a:r>
              <a:rPr lang="en-US" dirty="0" err="1"/>
              <a:t>iEdison</a:t>
            </a:r>
            <a:r>
              <a:rPr lang="en-US" dirty="0"/>
              <a:t>, STRIPES, and LPS protocols and sample data from PATMIS and IP Manager.</a:t>
            </a:r>
          </a:p>
          <a:p>
            <a:pPr lvl="1"/>
            <a:r>
              <a:rPr lang="en-US" dirty="0"/>
              <a:t>Vender begins development</a:t>
            </a:r>
          </a:p>
          <a:p>
            <a:pPr lvl="0"/>
            <a:r>
              <a:rPr lang="en-US" sz="2400" dirty="0"/>
              <a:t>Within 5-11 months of funding support</a:t>
            </a:r>
          </a:p>
          <a:p>
            <a:pPr lvl="1"/>
            <a:r>
              <a:rPr lang="en-US" dirty="0"/>
              <a:t>PCDSMWG members work with vender development team to develop system</a:t>
            </a:r>
          </a:p>
          <a:p>
            <a:pPr lvl="0"/>
            <a:r>
              <a:rPr lang="en-US" sz="2400" dirty="0"/>
              <a:t>Within 11 months of funding support</a:t>
            </a:r>
          </a:p>
          <a:p>
            <a:pPr lvl="1"/>
            <a:r>
              <a:rPr lang="en-US" dirty="0"/>
              <a:t>DOE freezes all data systems setting all PATMIS and IP Manager data as read-only to prevent any changes to the data.</a:t>
            </a:r>
          </a:p>
          <a:p>
            <a:pPr lvl="1"/>
            <a:r>
              <a:rPr lang="en-US" dirty="0"/>
              <a:t>DOE Provides vender with final data from PATMIS and IP Manager.</a:t>
            </a:r>
          </a:p>
          <a:p>
            <a:pPr lvl="1"/>
            <a:r>
              <a:rPr lang="en-US" dirty="0"/>
              <a:t>Final Deployment of new system</a:t>
            </a:r>
          </a:p>
          <a:p>
            <a:pPr lvl="1"/>
            <a:r>
              <a:rPr lang="en-US" dirty="0"/>
              <a:t>Verification of deployment</a:t>
            </a:r>
          </a:p>
          <a:p>
            <a:pPr lvl="0"/>
            <a:r>
              <a:rPr lang="en-US" sz="2400" dirty="0"/>
              <a:t>Within 13 months of funding support</a:t>
            </a:r>
          </a:p>
          <a:p>
            <a:pPr lvl="1"/>
            <a:r>
              <a:rPr lang="en-US" dirty="0"/>
              <a:t>Discontinuance of PATMIS</a:t>
            </a:r>
          </a:p>
          <a:p>
            <a:pPr lvl="1"/>
            <a:r>
              <a:rPr lang="en-US" dirty="0"/>
              <a:t>Termination of IP Manager contract</a:t>
            </a:r>
          </a:p>
          <a:p>
            <a:pPr lvl="1"/>
            <a:r>
              <a:rPr lang="en-US" dirty="0"/>
              <a:t>Training provided to all staff</a:t>
            </a:r>
          </a:p>
        </p:txBody>
      </p:sp>
    </p:spTree>
    <p:extLst>
      <p:ext uri="{BB962C8B-B14F-4D97-AF65-F5344CB8AC3E}">
        <p14:creationId xmlns:p14="http://schemas.microsoft.com/office/powerpoint/2010/main" val="2886057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Questions?</a:t>
            </a:r>
            <a:endParaRPr lang="en-US" dirty="0"/>
          </a:p>
        </p:txBody>
      </p:sp>
      <p:sp>
        <p:nvSpPr>
          <p:cNvPr id="6" name="Text Placeholder 5"/>
          <p:cNvSpPr>
            <a:spLocks noGrp="1"/>
          </p:cNvSpPr>
          <p:nvPr>
            <p:ph type="body" sz="quarter" idx="10"/>
          </p:nvPr>
        </p:nvSpPr>
        <p:spPr/>
        <p:txBody>
          <a:bodyPr>
            <a:noAutofit/>
          </a:bodyPr>
          <a:lstStyle/>
          <a:p>
            <a:pPr marL="0" indent="0" algn="ctr">
              <a:buNone/>
            </a:pPr>
            <a:r>
              <a:rPr lang="en-US" sz="40000" dirty="0" smtClean="0"/>
              <a:t>?</a:t>
            </a:r>
            <a:endParaRPr lang="en-US" sz="40000" dirty="0"/>
          </a:p>
        </p:txBody>
      </p:sp>
    </p:spTree>
    <p:extLst>
      <p:ext uri="{BB962C8B-B14F-4D97-AF65-F5344CB8AC3E}">
        <p14:creationId xmlns:p14="http://schemas.microsoft.com/office/powerpoint/2010/main" val="2261585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IPL 2015">
  <a:themeElements>
    <a:clrScheme name="EERE PPT Green">
      <a:dk1>
        <a:srgbClr val="4C4C4C"/>
      </a:dk1>
      <a:lt1>
        <a:sysClr val="window" lastClr="FFFFFF"/>
      </a:lt1>
      <a:dk2>
        <a:srgbClr val="666666"/>
      </a:dk2>
      <a:lt2>
        <a:srgbClr val="EEECE1"/>
      </a:lt2>
      <a:accent1>
        <a:srgbClr val="99CC33"/>
      </a:accent1>
      <a:accent2>
        <a:srgbClr val="FFCC00"/>
      </a:accent2>
      <a:accent3>
        <a:srgbClr val="0099CC"/>
      </a:accent3>
      <a:accent4>
        <a:srgbClr val="006699"/>
      </a:accent4>
      <a:accent5>
        <a:srgbClr val="006633"/>
      </a:accent5>
      <a:accent6>
        <a:srgbClr val="FF9933"/>
      </a:accent6>
      <a:hlink>
        <a:srgbClr val="006699"/>
      </a:hlink>
      <a:folHlink>
        <a:srgbClr val="6666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verageRating xmlns="http://schemas.microsoft.com/sharepoint/v3" xsi:nil="true"/>
    <RatingCount xmlns="http://schemas.microsoft.com/sharepoint/v3" xsi:nil="true"/>
    <TaxCatchAll xmlns="8d245ec1-f55a-42f4-888f-f39a706d83e6"/>
    <TaxKeywordTaxHTField xmlns="8d245ec1-f55a-42f4-888f-f39a706d83e6">
      <Terms xmlns="http://schemas.microsoft.com/office/infopath/2007/PartnerControls"/>
    </TaxKeywordTaxHTField>
    <LikesCount xmlns="http://schemas.microsoft.com/sharepoint/v3" xsi:nil="true"/>
    <Ratings xmlns="http://schemas.microsoft.com/sharepoint/v3" xsi:nil="true"/>
    <LikedBy xmlns="http://schemas.microsoft.com/sharepoint/v3">
      <UserInfo>
        <DisplayName/>
        <AccountId xsi:nil="true"/>
        <AccountType/>
      </UserInfo>
    </LikedBy>
    <PublishingExpirationDate xmlns="http://schemas.microsoft.com/sharepoint/v3" xsi:nil="true"/>
    <PublishingStartDate xmlns="http://schemas.microsoft.com/sharepoint/v3" xsi:nil="true"/>
    <RatedBy xmlns="http://schemas.microsoft.com/sharepoint/v3">
      <UserInfo>
        <DisplayName/>
        <AccountId xsi:nil="true"/>
        <AccountType/>
      </UserInfo>
    </RatedBy>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22539A427FB3F4B83D728B7788F7670" ma:contentTypeVersion="24" ma:contentTypeDescription="Create a new document." ma:contentTypeScope="" ma:versionID="644e5cbf65e41b104f31d1e1889d075c">
  <xsd:schema xmlns:xsd="http://www.w3.org/2001/XMLSchema" xmlns:xs="http://www.w3.org/2001/XMLSchema" xmlns:p="http://schemas.microsoft.com/office/2006/metadata/properties" xmlns:ns1="http://schemas.microsoft.com/sharepoint/v3" xmlns:ns2="8d245ec1-f55a-42f4-888f-f39a706d83e6" xmlns:ns3="21e23d5d-f4a1-424d-8703-3c776a5782df" targetNamespace="http://schemas.microsoft.com/office/2006/metadata/properties" ma:root="true" ma:fieldsID="c15787a59b12688e42b49a51cc051709" ns1:_="" ns2:_="" ns3:_="">
    <xsd:import namespace="http://schemas.microsoft.com/sharepoint/v3"/>
    <xsd:import namespace="8d245ec1-f55a-42f4-888f-f39a706d83e6"/>
    <xsd:import namespace="21e23d5d-f4a1-424d-8703-3c776a5782df"/>
    <xsd:element name="properties">
      <xsd:complexType>
        <xsd:sequence>
          <xsd:element name="documentManagement">
            <xsd:complexType>
              <xsd:all>
                <xsd:element ref="ns2:TaxKeywordTaxHTField" minOccurs="0"/>
                <xsd:element ref="ns2:TaxCatchAll" minOccurs="0"/>
                <xsd:element ref="ns1:AverageRating" minOccurs="0"/>
                <xsd:element ref="ns1:RatingCount" minOccurs="0"/>
                <xsd:element ref="ns1:PublishingStartDate" minOccurs="0"/>
                <xsd:element ref="ns1:PublishingExpirationDate" minOccurs="0"/>
                <xsd:element ref="ns1:RatedBy" minOccurs="0"/>
                <xsd:element ref="ns1:Ratings" minOccurs="0"/>
                <xsd:element ref="ns1:LikesCount" minOccurs="0"/>
                <xsd:element ref="ns1:LikedBy" minOccurs="0"/>
                <xsd:element ref="ns3:MediaServiceMetadata" minOccurs="0"/>
                <xsd:element ref="ns3:MediaServiceFastMetadata" minOccurs="0"/>
                <xsd:element ref="ns3:MediaServiceAutoTags" minOccurs="0"/>
                <xsd:element ref="ns3:MediaServiceOCR"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7" nillable="true" ma:displayName="Rating (0-5)" ma:decimals="2" ma:description="Average value of all the ratings that have been submitted" ma:internalName="AverageRating" ma:readOnly="false" ma:percentage="FALSE">
      <xsd:simpleType>
        <xsd:restriction base="dms:Number"/>
      </xsd:simpleType>
    </xsd:element>
    <xsd:element name="RatingCount" ma:index="8" nillable="true" ma:displayName="Number of Ratings" ma:decimals="0" ma:description="Number of ratings submitted" ma:internalName="RatingCount" ma:readOnly="false" ma:percentage="FALSE">
      <xsd:simpleType>
        <xsd:restriction base="dms:Number"/>
      </xsd:simpleType>
    </xsd:element>
    <xsd:element name="PublishingStartDate" ma:index="13"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4"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RatedBy" ma:index="15" nillable="true" ma:displayName="Rated By" ma:description="Users rated the item."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6" nillable="true" ma:displayName="User ratings" ma:description="User ratings for the item" ma:hidden="true" ma:internalName="Ratings">
      <xsd:simpleType>
        <xsd:restriction base="dms:Note"/>
      </xsd:simpleType>
    </xsd:element>
    <xsd:element name="LikesCount" ma:index="17" nillable="true" ma:displayName="Number of Likes" ma:internalName="LikesCount">
      <xsd:simpleType>
        <xsd:restriction base="dms:Unknown"/>
      </xsd:simpleType>
    </xsd:element>
    <xsd:element name="LikedBy" ma:index="18" nillable="true" ma:displayName="Liked By"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d245ec1-f55a-42f4-888f-f39a706d83e6" elementFormDefault="qualified">
    <xsd:import namespace="http://schemas.microsoft.com/office/2006/documentManagement/types"/>
    <xsd:import namespace="http://schemas.microsoft.com/office/infopath/2007/PartnerControls"/>
    <xsd:element name="TaxKeywordTaxHTField" ma:index="5" nillable="true" ma:taxonomy="true" ma:internalName="TaxKeywordTaxHTField" ma:taxonomyFieldName="TaxKeyword" ma:displayName="Enterprise Keywords" ma:fieldId="{23f27201-bee3-471e-b2e7-b64fd8b7ca38}" ma:taxonomyMulti="true" ma:sspId="2dabcefd-7191-4d78-9d18-d223e822edaa" ma:termSetId="00000000-0000-0000-0000-000000000000" ma:anchorId="00000000-0000-0000-0000-000000000000" ma:open="true" ma:isKeyword="true">
      <xsd:complexType>
        <xsd:sequence>
          <xsd:element ref="pc:Terms" minOccurs="0" maxOccurs="1"/>
        </xsd:sequence>
      </xsd:complexType>
    </xsd:element>
    <xsd:element name="TaxCatchAll" ma:index="6" nillable="true" ma:displayName="Taxonomy Catch All Column" ma:hidden="true" ma:list="{efaa5445-2293-433d-baea-6445541f4519}" ma:internalName="TaxCatchAll" ma:showField="CatchAllData" ma:web="8d245ec1-f55a-42f4-888f-f39a706d83e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1e23d5d-f4a1-424d-8703-3c776a5782df" elementFormDefault="qualified">
    <xsd:import namespace="http://schemas.microsoft.com/office/2006/documentManagement/types"/>
    <xsd:import namespace="http://schemas.microsoft.com/office/infopath/2007/PartnerControls"/>
    <xsd:element name="MediaServiceMetadata" ma:index="19" nillable="true" ma:displayName="MediaServiceMetadata" ma:hidden="true" ma:internalName="MediaServiceMetadata" ma:readOnly="true">
      <xsd:simpleType>
        <xsd:restriction base="dms:Note"/>
      </xsd:simpleType>
    </xsd:element>
    <xsd:element name="MediaServiceFastMetadata" ma:index="20" nillable="true" ma:displayName="MediaServiceFastMetadata" ma:hidden="true" ma:internalName="MediaServiceFastMetadata" ma:readOnly="true">
      <xsd:simpleType>
        <xsd:restriction base="dms:Note"/>
      </xsd:simpleType>
    </xsd:element>
    <xsd:element name="MediaServiceAutoTags" ma:index="21" nillable="true" ma:displayName="MediaServiceAutoTags" ma:internalName="MediaServiceAutoTags" ma:readOnly="true">
      <xsd:simpleType>
        <xsd:restriction base="dms:Text"/>
      </xsd:simpleType>
    </xsd:element>
    <xsd:element name="MediaServiceOCR" ma:index="22" nillable="true" ma:displayName="MediaServiceOCR" ma:internalName="MediaServiceOCR" ma:readOnly="true">
      <xsd:simpleType>
        <xsd:restriction base="dms:Note">
          <xsd:maxLength value="255"/>
        </xsd:restriction>
      </xsd:simpleType>
    </xsd:element>
    <xsd:element name="MediaServiceDateTaken" ma:index="23"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5AC268-AF6F-434C-AFA0-C82A1F4C0DD1}">
  <ds:schemaRefs>
    <ds:schemaRef ds:uri="http://schemas.microsoft.com/sharepoint/v3"/>
    <ds:schemaRef ds:uri="http://purl.org/dc/terms/"/>
    <ds:schemaRef ds:uri="http://schemas.openxmlformats.org/package/2006/metadata/core-properties"/>
    <ds:schemaRef ds:uri="http://schemas.microsoft.com/office/2006/documentManagement/types"/>
    <ds:schemaRef ds:uri="8d245ec1-f55a-42f4-888f-f39a706d83e6"/>
    <ds:schemaRef ds:uri="http://schemas.microsoft.com/office/infopath/2007/PartnerControls"/>
    <ds:schemaRef ds:uri="http://purl.org/dc/elements/1.1/"/>
    <ds:schemaRef ds:uri="http://schemas.microsoft.com/office/2006/metadata/properties"/>
    <ds:schemaRef ds:uri="21e23d5d-f4a1-424d-8703-3c776a5782df"/>
    <ds:schemaRef ds:uri="http://www.w3.org/XML/1998/namespace"/>
    <ds:schemaRef ds:uri="http://purl.org/dc/dcmitype/"/>
  </ds:schemaRefs>
</ds:datastoreItem>
</file>

<file path=customXml/itemProps2.xml><?xml version="1.0" encoding="utf-8"?>
<ds:datastoreItem xmlns:ds="http://schemas.openxmlformats.org/officeDocument/2006/customXml" ds:itemID="{6BDF14F9-C267-4C47-BCAF-682892278C50}">
  <ds:schemaRefs>
    <ds:schemaRef ds:uri="http://schemas.microsoft.com/sharepoint/v3/contenttype/forms"/>
  </ds:schemaRefs>
</ds:datastoreItem>
</file>

<file path=customXml/itemProps3.xml><?xml version="1.0" encoding="utf-8"?>
<ds:datastoreItem xmlns:ds="http://schemas.openxmlformats.org/officeDocument/2006/customXml" ds:itemID="{3FBD6B19-55B9-42FC-9126-405D95F7D2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d245ec1-f55a-42f4-888f-f39a706d83e6"/>
    <ds:schemaRef ds:uri="21e23d5d-f4a1-424d-8703-3c776a5782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IPL 2015</Template>
  <TotalTime>17064</TotalTime>
  <Words>892</Words>
  <Application>Microsoft Office PowerPoint</Application>
  <PresentationFormat>On-screen Show (4:3)</PresentationFormat>
  <Paragraphs>82</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 Unicode MS</vt:lpstr>
      <vt:lpstr>ＭＳ Ｐゴシック</vt:lpstr>
      <vt:lpstr>Arial</vt:lpstr>
      <vt:lpstr>Arial Black</vt:lpstr>
      <vt:lpstr>Calibri</vt:lpstr>
      <vt:lpstr>Wingdings</vt:lpstr>
      <vt:lpstr>IPL 2015</vt:lpstr>
      <vt:lpstr>PowerPoint Presentation</vt:lpstr>
      <vt:lpstr>Patent Counsel Data System Modernization Working Group (PCDSMWG) Overview</vt:lpstr>
      <vt:lpstr>PCDSMWG Appointment Memo</vt:lpstr>
      <vt:lpstr>Research/RFI</vt:lpstr>
      <vt:lpstr>PCDSMWG Recommended Actions</vt:lpstr>
      <vt:lpstr>PCDSMWG Key Advances</vt:lpstr>
      <vt:lpstr>Better identify unreported inventions/patents</vt:lpstr>
      <vt:lpstr>PCDSMWG Timeline</vt:lpstr>
      <vt:lpstr>Questions?</vt:lpstr>
    </vt:vector>
  </TitlesOfParts>
  <Company>U. S. Department of Energy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Patent and Data Rights under SBIR/STTR Awards</dc:title>
  <dc:creator>Administrator</dc:creator>
  <cp:lastModifiedBy>Dobbs, Mike</cp:lastModifiedBy>
  <cp:revision>558</cp:revision>
  <cp:lastPrinted>2019-03-07T22:30:47Z</cp:lastPrinted>
  <dcterms:created xsi:type="dcterms:W3CDTF">2009-07-10T12:32:20Z</dcterms:created>
  <dcterms:modified xsi:type="dcterms:W3CDTF">2019-09-06T20:41:09Z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0x010100922539A427FB3F4B83D728B7788F7670</vt:lpwstr>
  </property>
  <property fmtid="{D5CDD505-2E9C-101B-9397-08002B2CF9AE}" pid="3" name="_dlc_DocIdItemGuid">
    <vt:lpwstr>06c233b8-adbd-4aae-8cf0-a6a86c250bfc</vt:lpwstr>
  </property>
  <property fmtid="{D5CDD505-2E9C-101B-9397-08002B2CF9AE}" pid="4" name="TaxKeyword">
    <vt:lpwstr/>
  </property>
  <property fmtid="{D5CDD505-2E9C-101B-9397-08002B2CF9AE}" pid="5" name="Order">
    <vt:r8>131500</vt:r8>
  </property>
  <property fmtid="{D5CDD505-2E9C-101B-9397-08002B2CF9AE}" pid="6" name="xd_ProgID">
    <vt:lpwstr/>
  </property>
  <property fmtid="{D5CDD505-2E9C-101B-9397-08002B2CF9AE}" pid="7" name="TemplateUrl">
    <vt:lpwstr/>
  </property>
  <property fmtid="{D5CDD505-2E9C-101B-9397-08002B2CF9AE}" pid="8" name="AuthorIds_UIVersion_4">
    <vt:lpwstr>31</vt:lpwstr>
  </property>
  <property fmtid="{D5CDD505-2E9C-101B-9397-08002B2CF9AE}" pid="9" name="AuthorIds_UIVersion_6">
    <vt:lpwstr>31</vt:lpwstr>
  </property>
</Properties>
</file>