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2" r:id="rId5"/>
  </p:sldMasterIdLst>
  <p:notesMasterIdLst>
    <p:notesMasterId r:id="rId14"/>
  </p:notesMasterIdLst>
  <p:handoutMasterIdLst>
    <p:handoutMasterId r:id="rId15"/>
  </p:handoutMasterIdLst>
  <p:sldIdLst>
    <p:sldId id="256" r:id="rId6"/>
    <p:sldId id="628" r:id="rId7"/>
    <p:sldId id="629" r:id="rId8"/>
    <p:sldId id="630" r:id="rId9"/>
    <p:sldId id="631" r:id="rId10"/>
    <p:sldId id="633" r:id="rId11"/>
    <p:sldId id="634" r:id="rId12"/>
    <p:sldId id="617" r:id="rId13"/>
  </p:sldIdLst>
  <p:sldSz cx="9144000" cy="6858000" type="screen4x3"/>
  <p:notesSz cx="7010400" cy="9296400"/>
  <p:defaultTextStyle>
    <a:defPPr>
      <a:defRPr lang="en-US"/>
    </a:defPPr>
    <a:lvl1pPr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1pPr>
    <a:lvl2pPr marL="4572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2pPr>
    <a:lvl3pPr marL="9144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3pPr>
    <a:lvl4pPr marL="13716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4pPr>
    <a:lvl5pPr marL="1828800" algn="l" rtl="0" fontAlgn="base">
      <a:lnSpc>
        <a:spcPct val="90000"/>
      </a:lnSpc>
      <a:spcBef>
        <a:spcPct val="20000"/>
      </a:spcBef>
      <a:spcAft>
        <a:spcPct val="0"/>
      </a:spcAft>
      <a:buClr>
        <a:schemeClr val="bg2"/>
      </a:buClr>
      <a:buSzPct val="75000"/>
      <a:buFont typeface="Wingdings" pitchFamily="2" charset="2"/>
      <a:defRPr sz="1100" b="1" kern="1200">
        <a:solidFill>
          <a:schemeClr val="tx1"/>
        </a:solidFill>
        <a:latin typeface="Arial Unicode MS" pitchFamily="34" charset="-128"/>
        <a:ea typeface="+mn-ea"/>
        <a:cs typeface="+mn-cs"/>
      </a:defRPr>
    </a:lvl5pPr>
    <a:lvl6pPr marL="2286000" algn="l" defTabSz="914400" rtl="0" eaLnBrk="1" latinLnBrk="0" hangingPunct="1">
      <a:defRPr sz="1100" b="1" kern="1200">
        <a:solidFill>
          <a:schemeClr val="tx1"/>
        </a:solidFill>
        <a:latin typeface="Arial Unicode MS" pitchFamily="34" charset="-128"/>
        <a:ea typeface="+mn-ea"/>
        <a:cs typeface="+mn-cs"/>
      </a:defRPr>
    </a:lvl6pPr>
    <a:lvl7pPr marL="2743200" algn="l" defTabSz="914400" rtl="0" eaLnBrk="1" latinLnBrk="0" hangingPunct="1">
      <a:defRPr sz="1100" b="1" kern="1200">
        <a:solidFill>
          <a:schemeClr val="tx1"/>
        </a:solidFill>
        <a:latin typeface="Arial Unicode MS" pitchFamily="34" charset="-128"/>
        <a:ea typeface="+mn-ea"/>
        <a:cs typeface="+mn-cs"/>
      </a:defRPr>
    </a:lvl7pPr>
    <a:lvl8pPr marL="3200400" algn="l" defTabSz="914400" rtl="0" eaLnBrk="1" latinLnBrk="0" hangingPunct="1">
      <a:defRPr sz="1100" b="1" kern="1200">
        <a:solidFill>
          <a:schemeClr val="tx1"/>
        </a:solidFill>
        <a:latin typeface="Arial Unicode MS" pitchFamily="34" charset="-128"/>
        <a:ea typeface="+mn-ea"/>
        <a:cs typeface="+mn-cs"/>
      </a:defRPr>
    </a:lvl8pPr>
    <a:lvl9pPr marL="3657600" algn="l" defTabSz="914400" rtl="0" eaLnBrk="1" latinLnBrk="0" hangingPunct="1">
      <a:defRPr sz="1100" b="1" kern="1200">
        <a:solidFill>
          <a:schemeClr val="tx1"/>
        </a:solidFill>
        <a:latin typeface="Arial Unicode MS" pitchFamily="34" charset="-128"/>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9999"/>
    <a:srgbClr val="83C937"/>
    <a:srgbClr val="5F5F5F"/>
    <a:srgbClr val="006600"/>
    <a:srgbClr val="3333CC"/>
    <a:srgbClr val="008000"/>
    <a:srgbClr val="0000FF"/>
    <a:srgbClr val="225122"/>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3" autoAdjust="0"/>
    <p:restoredTop sz="86691" autoAdjust="0"/>
  </p:normalViewPr>
  <p:slideViewPr>
    <p:cSldViewPr>
      <p:cViewPr varScale="1">
        <p:scale>
          <a:sx n="64" d="100"/>
          <a:sy n="64" d="100"/>
        </p:scale>
        <p:origin x="147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84A0DA-3802-42A4-8F0C-38A667FCFD51}" type="doc">
      <dgm:prSet loTypeId="urn:microsoft.com/office/officeart/2008/layout/VerticalCurvedList" loCatId="list" qsTypeId="urn:microsoft.com/office/officeart/2005/8/quickstyle/simple1" qsCatId="simple" csTypeId="urn:microsoft.com/office/officeart/2005/8/colors/colorful2" csCatId="colorful" phldr="1"/>
      <dgm:spPr/>
      <dgm:t>
        <a:bodyPr/>
        <a:lstStyle/>
        <a:p>
          <a:endParaRPr lang="en-US"/>
        </a:p>
      </dgm:t>
    </dgm:pt>
    <dgm:pt modelId="{D8B2D766-57A1-4602-A13E-0517C350EB54}">
      <dgm:prSet phldrT="[Text]" custT="1"/>
      <dgm:spPr/>
      <dgm:t>
        <a:bodyPr/>
        <a:lstStyle/>
        <a:p>
          <a:r>
            <a:rPr lang="en-US" sz="1200" dirty="0" smtClean="0"/>
            <a:t>Intellectual Property Counsel</a:t>
          </a:r>
          <a:endParaRPr lang="en-US" sz="1200" dirty="0"/>
        </a:p>
      </dgm:t>
    </dgm:pt>
    <dgm:pt modelId="{4FBF43BF-40F1-4F7C-9385-571BEF3A7B28}" type="parTrans" cxnId="{57D61936-D057-4605-9518-FE8A7E033B89}">
      <dgm:prSet/>
      <dgm:spPr/>
      <dgm:t>
        <a:bodyPr/>
        <a:lstStyle/>
        <a:p>
          <a:endParaRPr lang="en-US" sz="1200"/>
        </a:p>
      </dgm:t>
    </dgm:pt>
    <dgm:pt modelId="{DF67D271-777D-4045-8CB2-35C16F97AA0A}" type="sibTrans" cxnId="{57D61936-D057-4605-9518-FE8A7E033B89}">
      <dgm:prSet/>
      <dgm:spPr/>
      <dgm:t>
        <a:bodyPr/>
        <a:lstStyle/>
        <a:p>
          <a:endParaRPr lang="en-US" sz="1200"/>
        </a:p>
      </dgm:t>
    </dgm:pt>
    <dgm:pt modelId="{40BB0F33-9D1D-4B99-805F-7E223DE7A8EB}">
      <dgm:prSet phldrT="[Text]" custT="1"/>
      <dgm:spPr/>
      <dgm:t>
        <a:bodyPr/>
        <a:lstStyle/>
        <a:p>
          <a:r>
            <a:rPr lang="en-US" sz="1200" dirty="0" smtClean="0"/>
            <a:t> Technology Transfer</a:t>
          </a:r>
          <a:endParaRPr lang="en-US" sz="1200" dirty="0"/>
        </a:p>
      </dgm:t>
    </dgm:pt>
    <dgm:pt modelId="{C79E03C8-1064-4C50-B8AD-136AB4FD8E70}" type="parTrans" cxnId="{7AD13E6A-EB50-4B94-A6F6-90FDB2F4C69A}">
      <dgm:prSet/>
      <dgm:spPr/>
      <dgm:t>
        <a:bodyPr/>
        <a:lstStyle/>
        <a:p>
          <a:endParaRPr lang="en-US" sz="1200"/>
        </a:p>
      </dgm:t>
    </dgm:pt>
    <dgm:pt modelId="{F0117CB8-7325-4217-88B8-0C79CA07EC66}" type="sibTrans" cxnId="{7AD13E6A-EB50-4B94-A6F6-90FDB2F4C69A}">
      <dgm:prSet/>
      <dgm:spPr/>
      <dgm:t>
        <a:bodyPr/>
        <a:lstStyle/>
        <a:p>
          <a:endParaRPr lang="en-US" sz="1200"/>
        </a:p>
      </dgm:t>
    </dgm:pt>
    <dgm:pt modelId="{5A3A09CD-CF0C-4C93-9176-84E9AFBC4ADF}">
      <dgm:prSet custT="1"/>
      <dgm:spPr/>
      <dgm:t>
        <a:bodyPr/>
        <a:lstStyle/>
        <a:p>
          <a:r>
            <a:rPr lang="en-US" sz="1200" dirty="0" smtClean="0"/>
            <a:t>IP Management &amp; Protection</a:t>
          </a:r>
          <a:endParaRPr lang="en-US" sz="1200" dirty="0"/>
        </a:p>
      </dgm:t>
    </dgm:pt>
    <dgm:pt modelId="{F20E85CE-3000-4004-B805-78B686E560C7}" type="parTrans" cxnId="{EE4812BC-B497-423C-A36C-85905471D869}">
      <dgm:prSet/>
      <dgm:spPr/>
      <dgm:t>
        <a:bodyPr/>
        <a:lstStyle/>
        <a:p>
          <a:endParaRPr lang="en-US" sz="1200"/>
        </a:p>
      </dgm:t>
    </dgm:pt>
    <dgm:pt modelId="{C6B144DC-4EAE-46B6-9A94-F2B03F699BEE}" type="sibTrans" cxnId="{EE4812BC-B497-423C-A36C-85905471D869}">
      <dgm:prSet/>
      <dgm:spPr/>
      <dgm:t>
        <a:bodyPr/>
        <a:lstStyle/>
        <a:p>
          <a:endParaRPr lang="en-US" sz="1200"/>
        </a:p>
      </dgm:t>
    </dgm:pt>
    <dgm:pt modelId="{FC8B1FA8-0D06-49C3-933D-76E0A8E48B7E}" type="pres">
      <dgm:prSet presAssocID="{A584A0DA-3802-42A4-8F0C-38A667FCFD51}" presName="Name0" presStyleCnt="0">
        <dgm:presLayoutVars>
          <dgm:chMax val="7"/>
          <dgm:chPref val="7"/>
          <dgm:dir/>
        </dgm:presLayoutVars>
      </dgm:prSet>
      <dgm:spPr/>
      <dgm:t>
        <a:bodyPr/>
        <a:lstStyle/>
        <a:p>
          <a:endParaRPr lang="en-US"/>
        </a:p>
      </dgm:t>
    </dgm:pt>
    <dgm:pt modelId="{EE287710-9857-4B41-B837-F01B3F42D7E4}" type="pres">
      <dgm:prSet presAssocID="{A584A0DA-3802-42A4-8F0C-38A667FCFD51}" presName="Name1" presStyleCnt="0"/>
      <dgm:spPr/>
    </dgm:pt>
    <dgm:pt modelId="{18A02166-0FEA-49B7-99EB-9A8B72DA0A29}" type="pres">
      <dgm:prSet presAssocID="{A584A0DA-3802-42A4-8F0C-38A667FCFD51}" presName="cycle" presStyleCnt="0"/>
      <dgm:spPr/>
    </dgm:pt>
    <dgm:pt modelId="{3BD96E16-1658-4BCA-9A3D-221E8CE30411}" type="pres">
      <dgm:prSet presAssocID="{A584A0DA-3802-42A4-8F0C-38A667FCFD51}" presName="srcNode" presStyleLbl="node1" presStyleIdx="0" presStyleCnt="3"/>
      <dgm:spPr/>
    </dgm:pt>
    <dgm:pt modelId="{0CAE6A04-798C-4306-B48A-96AAE9D3D8D8}" type="pres">
      <dgm:prSet presAssocID="{A584A0DA-3802-42A4-8F0C-38A667FCFD51}" presName="conn" presStyleLbl="parChTrans1D2" presStyleIdx="0" presStyleCnt="1"/>
      <dgm:spPr/>
      <dgm:t>
        <a:bodyPr/>
        <a:lstStyle/>
        <a:p>
          <a:endParaRPr lang="en-US"/>
        </a:p>
      </dgm:t>
    </dgm:pt>
    <dgm:pt modelId="{AF26DC23-44A3-4A1D-A831-2486FAB04448}" type="pres">
      <dgm:prSet presAssocID="{A584A0DA-3802-42A4-8F0C-38A667FCFD51}" presName="extraNode" presStyleLbl="node1" presStyleIdx="0" presStyleCnt="3"/>
      <dgm:spPr/>
    </dgm:pt>
    <dgm:pt modelId="{18C936AD-6D2B-4E7F-8AA5-22578A0AFA7C}" type="pres">
      <dgm:prSet presAssocID="{A584A0DA-3802-42A4-8F0C-38A667FCFD51}" presName="dstNode" presStyleLbl="node1" presStyleIdx="0" presStyleCnt="3"/>
      <dgm:spPr/>
    </dgm:pt>
    <dgm:pt modelId="{E78531B2-A6B3-4B31-8099-6B2EBAA12FEE}" type="pres">
      <dgm:prSet presAssocID="{D8B2D766-57A1-4602-A13E-0517C350EB54}" presName="text_1" presStyleLbl="node1" presStyleIdx="0" presStyleCnt="3">
        <dgm:presLayoutVars>
          <dgm:bulletEnabled val="1"/>
        </dgm:presLayoutVars>
      </dgm:prSet>
      <dgm:spPr/>
      <dgm:t>
        <a:bodyPr/>
        <a:lstStyle/>
        <a:p>
          <a:endParaRPr lang="en-US"/>
        </a:p>
      </dgm:t>
    </dgm:pt>
    <dgm:pt modelId="{B7F86F79-A255-44FF-8A02-1486843708D8}" type="pres">
      <dgm:prSet presAssocID="{D8B2D766-57A1-4602-A13E-0517C350EB54}" presName="accent_1" presStyleCnt="0"/>
      <dgm:spPr/>
    </dgm:pt>
    <dgm:pt modelId="{869060DC-F9EC-4BCF-B059-C5D964BC1F37}" type="pres">
      <dgm:prSet presAssocID="{D8B2D766-57A1-4602-A13E-0517C350EB54}" presName="accentRepeatNode" presStyleLbl="solidFgAcc1" presStyleIdx="0" presStyleCnt="3"/>
      <dgm:spPr/>
    </dgm:pt>
    <dgm:pt modelId="{69D75330-C318-4D9E-8488-5C7EDF55E019}" type="pres">
      <dgm:prSet presAssocID="{5A3A09CD-CF0C-4C93-9176-84E9AFBC4ADF}" presName="text_2" presStyleLbl="node1" presStyleIdx="1" presStyleCnt="3">
        <dgm:presLayoutVars>
          <dgm:bulletEnabled val="1"/>
        </dgm:presLayoutVars>
      </dgm:prSet>
      <dgm:spPr/>
      <dgm:t>
        <a:bodyPr/>
        <a:lstStyle/>
        <a:p>
          <a:endParaRPr lang="en-US"/>
        </a:p>
      </dgm:t>
    </dgm:pt>
    <dgm:pt modelId="{7B3BB7B7-133B-4DF0-B77A-9E54F0656F74}" type="pres">
      <dgm:prSet presAssocID="{5A3A09CD-CF0C-4C93-9176-84E9AFBC4ADF}" presName="accent_2" presStyleCnt="0"/>
      <dgm:spPr/>
    </dgm:pt>
    <dgm:pt modelId="{0EB2DD75-699E-4EDF-804D-1B9A929E792B}" type="pres">
      <dgm:prSet presAssocID="{5A3A09CD-CF0C-4C93-9176-84E9AFBC4ADF}" presName="accentRepeatNode" presStyleLbl="solidFgAcc1" presStyleIdx="1" presStyleCnt="3"/>
      <dgm:spPr/>
    </dgm:pt>
    <dgm:pt modelId="{CCB59BD6-B467-4C64-9D58-C2D50298F308}" type="pres">
      <dgm:prSet presAssocID="{40BB0F33-9D1D-4B99-805F-7E223DE7A8EB}" presName="text_3" presStyleLbl="node1" presStyleIdx="2" presStyleCnt="3">
        <dgm:presLayoutVars>
          <dgm:bulletEnabled val="1"/>
        </dgm:presLayoutVars>
      </dgm:prSet>
      <dgm:spPr/>
      <dgm:t>
        <a:bodyPr/>
        <a:lstStyle/>
        <a:p>
          <a:endParaRPr lang="en-US"/>
        </a:p>
      </dgm:t>
    </dgm:pt>
    <dgm:pt modelId="{656DE1C3-07A2-48A7-88AC-162AF0EBD535}" type="pres">
      <dgm:prSet presAssocID="{40BB0F33-9D1D-4B99-805F-7E223DE7A8EB}" presName="accent_3" presStyleCnt="0"/>
      <dgm:spPr/>
    </dgm:pt>
    <dgm:pt modelId="{A2032A7E-4996-455F-B3E4-9081584255E0}" type="pres">
      <dgm:prSet presAssocID="{40BB0F33-9D1D-4B99-805F-7E223DE7A8EB}" presName="accentRepeatNode" presStyleLbl="solidFgAcc1" presStyleIdx="2" presStyleCnt="3"/>
      <dgm:spPr/>
    </dgm:pt>
  </dgm:ptLst>
  <dgm:cxnLst>
    <dgm:cxn modelId="{D42B147A-C009-44B5-B741-A3D801E54900}" type="presOf" srcId="{5A3A09CD-CF0C-4C93-9176-84E9AFBC4ADF}" destId="{69D75330-C318-4D9E-8488-5C7EDF55E019}" srcOrd="0" destOrd="0" presId="urn:microsoft.com/office/officeart/2008/layout/VerticalCurvedList"/>
    <dgm:cxn modelId="{57D61936-D057-4605-9518-FE8A7E033B89}" srcId="{A584A0DA-3802-42A4-8F0C-38A667FCFD51}" destId="{D8B2D766-57A1-4602-A13E-0517C350EB54}" srcOrd="0" destOrd="0" parTransId="{4FBF43BF-40F1-4F7C-9385-571BEF3A7B28}" sibTransId="{DF67D271-777D-4045-8CB2-35C16F97AA0A}"/>
    <dgm:cxn modelId="{71C78D8E-FCE0-4B23-9584-EA4F9A175A91}" type="presOf" srcId="{A584A0DA-3802-42A4-8F0C-38A667FCFD51}" destId="{FC8B1FA8-0D06-49C3-933D-76E0A8E48B7E}" srcOrd="0" destOrd="0" presId="urn:microsoft.com/office/officeart/2008/layout/VerticalCurvedList"/>
    <dgm:cxn modelId="{7AD13E6A-EB50-4B94-A6F6-90FDB2F4C69A}" srcId="{A584A0DA-3802-42A4-8F0C-38A667FCFD51}" destId="{40BB0F33-9D1D-4B99-805F-7E223DE7A8EB}" srcOrd="2" destOrd="0" parTransId="{C79E03C8-1064-4C50-B8AD-136AB4FD8E70}" sibTransId="{F0117CB8-7325-4217-88B8-0C79CA07EC66}"/>
    <dgm:cxn modelId="{EE4812BC-B497-423C-A36C-85905471D869}" srcId="{A584A0DA-3802-42A4-8F0C-38A667FCFD51}" destId="{5A3A09CD-CF0C-4C93-9176-84E9AFBC4ADF}" srcOrd="1" destOrd="0" parTransId="{F20E85CE-3000-4004-B805-78B686E560C7}" sibTransId="{C6B144DC-4EAE-46B6-9A94-F2B03F699BEE}"/>
    <dgm:cxn modelId="{4C4279D2-C374-4D42-BD56-93C5A61669BB}" type="presOf" srcId="{D8B2D766-57A1-4602-A13E-0517C350EB54}" destId="{E78531B2-A6B3-4B31-8099-6B2EBAA12FEE}" srcOrd="0" destOrd="0" presId="urn:microsoft.com/office/officeart/2008/layout/VerticalCurvedList"/>
    <dgm:cxn modelId="{4ECB9C8D-76FC-4F75-AA97-B7A1594856F0}" type="presOf" srcId="{40BB0F33-9D1D-4B99-805F-7E223DE7A8EB}" destId="{CCB59BD6-B467-4C64-9D58-C2D50298F308}" srcOrd="0" destOrd="0" presId="urn:microsoft.com/office/officeart/2008/layout/VerticalCurvedList"/>
    <dgm:cxn modelId="{C0450D96-E29C-46A9-854A-0E3C7760872A}" type="presOf" srcId="{DF67D271-777D-4045-8CB2-35C16F97AA0A}" destId="{0CAE6A04-798C-4306-B48A-96AAE9D3D8D8}" srcOrd="0" destOrd="0" presId="urn:microsoft.com/office/officeart/2008/layout/VerticalCurvedList"/>
    <dgm:cxn modelId="{A798A0ED-140E-4EDD-9A76-96289C4CE424}" type="presParOf" srcId="{FC8B1FA8-0D06-49C3-933D-76E0A8E48B7E}" destId="{EE287710-9857-4B41-B837-F01B3F42D7E4}" srcOrd="0" destOrd="0" presId="urn:microsoft.com/office/officeart/2008/layout/VerticalCurvedList"/>
    <dgm:cxn modelId="{32622C2A-5A4E-45AF-B932-7849338863F9}" type="presParOf" srcId="{EE287710-9857-4B41-B837-F01B3F42D7E4}" destId="{18A02166-0FEA-49B7-99EB-9A8B72DA0A29}" srcOrd="0" destOrd="0" presId="urn:microsoft.com/office/officeart/2008/layout/VerticalCurvedList"/>
    <dgm:cxn modelId="{42ED532D-A85E-4B42-8440-12F57DE2C30E}" type="presParOf" srcId="{18A02166-0FEA-49B7-99EB-9A8B72DA0A29}" destId="{3BD96E16-1658-4BCA-9A3D-221E8CE30411}" srcOrd="0" destOrd="0" presId="urn:microsoft.com/office/officeart/2008/layout/VerticalCurvedList"/>
    <dgm:cxn modelId="{FBD5B761-77E3-4039-AF23-BAD109FAF268}" type="presParOf" srcId="{18A02166-0FEA-49B7-99EB-9A8B72DA0A29}" destId="{0CAE6A04-798C-4306-B48A-96AAE9D3D8D8}" srcOrd="1" destOrd="0" presId="urn:microsoft.com/office/officeart/2008/layout/VerticalCurvedList"/>
    <dgm:cxn modelId="{525A9738-1521-4588-94F7-131323796ED5}" type="presParOf" srcId="{18A02166-0FEA-49B7-99EB-9A8B72DA0A29}" destId="{AF26DC23-44A3-4A1D-A831-2486FAB04448}" srcOrd="2" destOrd="0" presId="urn:microsoft.com/office/officeart/2008/layout/VerticalCurvedList"/>
    <dgm:cxn modelId="{2817599D-A475-4BF6-A815-9FA2EB0A0434}" type="presParOf" srcId="{18A02166-0FEA-49B7-99EB-9A8B72DA0A29}" destId="{18C936AD-6D2B-4E7F-8AA5-22578A0AFA7C}" srcOrd="3" destOrd="0" presId="urn:microsoft.com/office/officeart/2008/layout/VerticalCurvedList"/>
    <dgm:cxn modelId="{FEF06059-480A-4703-8599-422763DB951C}" type="presParOf" srcId="{EE287710-9857-4B41-B837-F01B3F42D7E4}" destId="{E78531B2-A6B3-4B31-8099-6B2EBAA12FEE}" srcOrd="1" destOrd="0" presId="urn:microsoft.com/office/officeart/2008/layout/VerticalCurvedList"/>
    <dgm:cxn modelId="{4F913A5F-CD6A-4B50-A332-4733956E98E7}" type="presParOf" srcId="{EE287710-9857-4B41-B837-F01B3F42D7E4}" destId="{B7F86F79-A255-44FF-8A02-1486843708D8}" srcOrd="2" destOrd="0" presId="urn:microsoft.com/office/officeart/2008/layout/VerticalCurvedList"/>
    <dgm:cxn modelId="{FCFFADA0-0998-4717-BB9D-08CA425FD081}" type="presParOf" srcId="{B7F86F79-A255-44FF-8A02-1486843708D8}" destId="{869060DC-F9EC-4BCF-B059-C5D964BC1F37}" srcOrd="0" destOrd="0" presId="urn:microsoft.com/office/officeart/2008/layout/VerticalCurvedList"/>
    <dgm:cxn modelId="{CF5F0114-80A4-4B3E-A20E-145DB6B46C8B}" type="presParOf" srcId="{EE287710-9857-4B41-B837-F01B3F42D7E4}" destId="{69D75330-C318-4D9E-8488-5C7EDF55E019}" srcOrd="3" destOrd="0" presId="urn:microsoft.com/office/officeart/2008/layout/VerticalCurvedList"/>
    <dgm:cxn modelId="{31CEEF2B-8C20-4896-A419-B28B75B1A5C8}" type="presParOf" srcId="{EE287710-9857-4B41-B837-F01B3F42D7E4}" destId="{7B3BB7B7-133B-4DF0-B77A-9E54F0656F74}" srcOrd="4" destOrd="0" presId="urn:microsoft.com/office/officeart/2008/layout/VerticalCurvedList"/>
    <dgm:cxn modelId="{920C3507-2CB9-49C6-A9B1-AF2163B8C151}" type="presParOf" srcId="{7B3BB7B7-133B-4DF0-B77A-9E54F0656F74}" destId="{0EB2DD75-699E-4EDF-804D-1B9A929E792B}" srcOrd="0" destOrd="0" presId="urn:microsoft.com/office/officeart/2008/layout/VerticalCurvedList"/>
    <dgm:cxn modelId="{1583865C-F37F-4869-8EBF-8F874443B8C5}" type="presParOf" srcId="{EE287710-9857-4B41-B837-F01B3F42D7E4}" destId="{CCB59BD6-B467-4C64-9D58-C2D50298F308}" srcOrd="5" destOrd="0" presId="urn:microsoft.com/office/officeart/2008/layout/VerticalCurvedList"/>
    <dgm:cxn modelId="{17167F59-F6D7-43D1-890F-16FD293CEDA1}" type="presParOf" srcId="{EE287710-9857-4B41-B837-F01B3F42D7E4}" destId="{656DE1C3-07A2-48A7-88AC-162AF0EBD535}" srcOrd="6" destOrd="0" presId="urn:microsoft.com/office/officeart/2008/layout/VerticalCurvedList"/>
    <dgm:cxn modelId="{C03D1281-8E1E-4C21-9D1B-56B486055561}" type="presParOf" srcId="{656DE1C3-07A2-48A7-88AC-162AF0EBD535}" destId="{A2032A7E-4996-455F-B3E4-9081584255E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1" tIns="45715" rIns="91431" bIns="45715" rtlCol="0"/>
          <a:lstStyle>
            <a:lvl1pPr algn="l">
              <a:defRPr sz="1200"/>
            </a:lvl1pPr>
          </a:lstStyle>
          <a:p>
            <a:endParaRPr lang="en-US"/>
          </a:p>
        </p:txBody>
      </p:sp>
      <p:sp>
        <p:nvSpPr>
          <p:cNvPr id="3" name="Date Placeholder 2"/>
          <p:cNvSpPr>
            <a:spLocks noGrp="1"/>
          </p:cNvSpPr>
          <p:nvPr>
            <p:ph type="dt" sz="quarter" idx="1"/>
          </p:nvPr>
        </p:nvSpPr>
        <p:spPr>
          <a:xfrm>
            <a:off x="3970338" y="1"/>
            <a:ext cx="3038475" cy="466725"/>
          </a:xfrm>
          <a:prstGeom prst="rect">
            <a:avLst/>
          </a:prstGeom>
        </p:spPr>
        <p:txBody>
          <a:bodyPr vert="horz" lIns="91431" tIns="45715" rIns="91431" bIns="45715" rtlCol="0"/>
          <a:lstStyle>
            <a:lvl1pPr algn="r">
              <a:defRPr sz="1200"/>
            </a:lvl1pPr>
          </a:lstStyle>
          <a:p>
            <a:fld id="{0E07A536-233A-4C8C-BB1F-4073091C8F6C}" type="datetimeFigureOut">
              <a:rPr lang="en-US" smtClean="0"/>
              <a:t>9/8/2019</a:t>
            </a:fld>
            <a:endParaRPr lang="en-US"/>
          </a:p>
        </p:txBody>
      </p:sp>
      <p:sp>
        <p:nvSpPr>
          <p:cNvPr id="4" name="Footer Placeholder 3"/>
          <p:cNvSpPr>
            <a:spLocks noGrp="1"/>
          </p:cNvSpPr>
          <p:nvPr>
            <p:ph type="ftr" sz="quarter" idx="2"/>
          </p:nvPr>
        </p:nvSpPr>
        <p:spPr>
          <a:xfrm>
            <a:off x="1" y="8829676"/>
            <a:ext cx="3038475" cy="466725"/>
          </a:xfrm>
          <a:prstGeom prst="rect">
            <a:avLst/>
          </a:prstGeom>
        </p:spPr>
        <p:txBody>
          <a:bodyPr vert="horz" lIns="91431" tIns="45715" rIns="91431"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6"/>
            <a:ext cx="3038475" cy="466725"/>
          </a:xfrm>
          <a:prstGeom prst="rect">
            <a:avLst/>
          </a:prstGeom>
        </p:spPr>
        <p:txBody>
          <a:bodyPr vert="horz" lIns="91431" tIns="45715" rIns="91431" bIns="45715" rtlCol="0" anchor="b"/>
          <a:lstStyle>
            <a:lvl1pPr algn="r">
              <a:defRPr sz="1200"/>
            </a:lvl1pPr>
          </a:lstStyle>
          <a:p>
            <a:fld id="{8FDFCCD8-161F-46FA-80A0-A11BC7C704AB}" type="slidenum">
              <a:rPr lang="en-US" smtClean="0"/>
              <a:t>‹#›</a:t>
            </a:fld>
            <a:endParaRPr lang="en-US"/>
          </a:p>
        </p:txBody>
      </p:sp>
    </p:spTree>
    <p:extLst>
      <p:ext uri="{BB962C8B-B14F-4D97-AF65-F5344CB8AC3E}">
        <p14:creationId xmlns:p14="http://schemas.microsoft.com/office/powerpoint/2010/main" val="2663439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5" y="4"/>
            <a:ext cx="3038475" cy="465138"/>
          </a:xfrm>
          <a:prstGeom prst="rect">
            <a:avLst/>
          </a:prstGeom>
          <a:noFill/>
          <a:ln w="9525">
            <a:noFill/>
            <a:miter lim="800000"/>
            <a:headEnd/>
            <a:tailEnd/>
          </a:ln>
          <a:effectLst/>
        </p:spPr>
        <p:txBody>
          <a:bodyPr vert="horz" wrap="square" lIns="93371" tIns="46686" rIns="93371" bIns="46686" numCol="1" anchor="t" anchorCtr="0" compatLnSpc="1">
            <a:prstTxWarp prst="textNoShape">
              <a:avLst/>
            </a:prstTxWarp>
          </a:bodyPr>
          <a:lstStyle>
            <a:lvl1pPr defTabSz="933809">
              <a:lnSpc>
                <a:spcPct val="100000"/>
              </a:lnSpc>
              <a:spcBef>
                <a:spcPct val="0"/>
              </a:spcBef>
              <a:buClrTx/>
              <a:buSzTx/>
              <a:buFontTx/>
              <a:buNone/>
              <a:defRPr sz="1200" b="0">
                <a:latin typeface="Arial" pitchFamily="34" charset="0"/>
              </a:defRPr>
            </a:lvl1pPr>
          </a:lstStyle>
          <a:p>
            <a:endParaRPr lang="en-US" dirty="0"/>
          </a:p>
        </p:txBody>
      </p:sp>
      <p:sp>
        <p:nvSpPr>
          <p:cNvPr id="36867" name="Rectangle 3"/>
          <p:cNvSpPr>
            <a:spLocks noGrp="1" noChangeArrowheads="1"/>
          </p:cNvSpPr>
          <p:nvPr>
            <p:ph type="dt" idx="1"/>
          </p:nvPr>
        </p:nvSpPr>
        <p:spPr bwMode="auto">
          <a:xfrm>
            <a:off x="3970339" y="4"/>
            <a:ext cx="3038475" cy="465138"/>
          </a:xfrm>
          <a:prstGeom prst="rect">
            <a:avLst/>
          </a:prstGeom>
          <a:noFill/>
          <a:ln w="9525">
            <a:noFill/>
            <a:miter lim="800000"/>
            <a:headEnd/>
            <a:tailEnd/>
          </a:ln>
          <a:effectLst/>
        </p:spPr>
        <p:txBody>
          <a:bodyPr vert="horz" wrap="square" lIns="93371" tIns="46686" rIns="93371" bIns="46686" numCol="1" anchor="t" anchorCtr="0" compatLnSpc="1">
            <a:prstTxWarp prst="textNoShape">
              <a:avLst/>
            </a:prstTxWarp>
          </a:bodyPr>
          <a:lstStyle>
            <a:lvl1pPr algn="r" defTabSz="933809">
              <a:lnSpc>
                <a:spcPct val="100000"/>
              </a:lnSpc>
              <a:spcBef>
                <a:spcPct val="0"/>
              </a:spcBef>
              <a:buClrTx/>
              <a:buSzTx/>
              <a:buFontTx/>
              <a:buNone/>
              <a:defRPr sz="1200" b="0">
                <a:latin typeface="Arial" pitchFamily="34" charset="0"/>
              </a:defRPr>
            </a:lvl1pPr>
          </a:lstStyle>
          <a:p>
            <a:endParaRPr lang="en-US" dirty="0"/>
          </a:p>
        </p:txBody>
      </p:sp>
      <p:sp>
        <p:nvSpPr>
          <p:cNvPr id="3686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36869" name="Rectangle 5"/>
          <p:cNvSpPr>
            <a:spLocks noGrp="1" noChangeArrowheads="1"/>
          </p:cNvSpPr>
          <p:nvPr>
            <p:ph type="body" sz="quarter" idx="3"/>
          </p:nvPr>
        </p:nvSpPr>
        <p:spPr bwMode="auto">
          <a:xfrm>
            <a:off x="701676" y="4416429"/>
            <a:ext cx="5607050" cy="4183064"/>
          </a:xfrm>
          <a:prstGeom prst="rect">
            <a:avLst/>
          </a:prstGeom>
          <a:noFill/>
          <a:ln w="9525">
            <a:noFill/>
            <a:miter lim="800000"/>
            <a:headEnd/>
            <a:tailEnd/>
          </a:ln>
          <a:effectLst/>
        </p:spPr>
        <p:txBody>
          <a:bodyPr vert="horz" wrap="square" lIns="93371" tIns="46686" rIns="93371" bIns="4668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6870" name="Rectangle 6"/>
          <p:cNvSpPr>
            <a:spLocks noGrp="1" noChangeArrowheads="1"/>
          </p:cNvSpPr>
          <p:nvPr>
            <p:ph type="ftr" sz="quarter" idx="4"/>
          </p:nvPr>
        </p:nvSpPr>
        <p:spPr bwMode="auto">
          <a:xfrm>
            <a:off x="5" y="8829676"/>
            <a:ext cx="3038475" cy="465138"/>
          </a:xfrm>
          <a:prstGeom prst="rect">
            <a:avLst/>
          </a:prstGeom>
          <a:noFill/>
          <a:ln w="9525">
            <a:noFill/>
            <a:miter lim="800000"/>
            <a:headEnd/>
            <a:tailEnd/>
          </a:ln>
          <a:effectLst/>
        </p:spPr>
        <p:txBody>
          <a:bodyPr vert="horz" wrap="square" lIns="93371" tIns="46686" rIns="93371" bIns="46686" numCol="1" anchor="b" anchorCtr="0" compatLnSpc="1">
            <a:prstTxWarp prst="textNoShape">
              <a:avLst/>
            </a:prstTxWarp>
          </a:bodyPr>
          <a:lstStyle>
            <a:lvl1pPr defTabSz="933809">
              <a:lnSpc>
                <a:spcPct val="100000"/>
              </a:lnSpc>
              <a:spcBef>
                <a:spcPct val="0"/>
              </a:spcBef>
              <a:buClrTx/>
              <a:buSzTx/>
              <a:buFontTx/>
              <a:buNone/>
              <a:defRPr sz="1200" b="0">
                <a:latin typeface="Arial" pitchFamily="34" charset="0"/>
              </a:defRPr>
            </a:lvl1pPr>
          </a:lstStyle>
          <a:p>
            <a:endParaRPr lang="en-US" dirty="0"/>
          </a:p>
        </p:txBody>
      </p:sp>
      <p:sp>
        <p:nvSpPr>
          <p:cNvPr id="36871" name="Rectangle 7"/>
          <p:cNvSpPr>
            <a:spLocks noGrp="1" noChangeArrowheads="1"/>
          </p:cNvSpPr>
          <p:nvPr>
            <p:ph type="sldNum" sz="quarter" idx="5"/>
          </p:nvPr>
        </p:nvSpPr>
        <p:spPr bwMode="auto">
          <a:xfrm>
            <a:off x="3970339" y="8829676"/>
            <a:ext cx="3038475" cy="465138"/>
          </a:xfrm>
          <a:prstGeom prst="rect">
            <a:avLst/>
          </a:prstGeom>
          <a:noFill/>
          <a:ln w="9525">
            <a:noFill/>
            <a:miter lim="800000"/>
            <a:headEnd/>
            <a:tailEnd/>
          </a:ln>
          <a:effectLst/>
        </p:spPr>
        <p:txBody>
          <a:bodyPr vert="horz" wrap="square" lIns="93371" tIns="46686" rIns="93371" bIns="46686" numCol="1" anchor="b" anchorCtr="0" compatLnSpc="1">
            <a:prstTxWarp prst="textNoShape">
              <a:avLst/>
            </a:prstTxWarp>
          </a:bodyPr>
          <a:lstStyle>
            <a:lvl1pPr algn="r" defTabSz="933809">
              <a:lnSpc>
                <a:spcPct val="100000"/>
              </a:lnSpc>
              <a:spcBef>
                <a:spcPct val="0"/>
              </a:spcBef>
              <a:buClrTx/>
              <a:buSzTx/>
              <a:buFontTx/>
              <a:buNone/>
              <a:defRPr sz="1200" b="0">
                <a:latin typeface="Arial" pitchFamily="34" charset="0"/>
              </a:defRPr>
            </a:lvl1pPr>
          </a:lstStyle>
          <a:p>
            <a:fld id="{973EFCE3-80DA-447F-B74E-3244945755E5}" type="slidenum">
              <a:rPr lang="en-US"/>
              <a:pPr/>
              <a:t>‹#›</a:t>
            </a:fld>
            <a:endParaRPr lang="en-US" dirty="0"/>
          </a:p>
        </p:txBody>
      </p:sp>
    </p:spTree>
    <p:extLst>
      <p:ext uri="{BB962C8B-B14F-4D97-AF65-F5344CB8AC3E}">
        <p14:creationId xmlns:p14="http://schemas.microsoft.com/office/powerpoint/2010/main" val="4618551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3EFCE3-80DA-447F-B74E-3244945755E5}" type="slidenum">
              <a:rPr lang="en-US" smtClean="0"/>
              <a:pPr/>
              <a:t>1</a:t>
            </a:fld>
            <a:endParaRPr lang="en-US" dirty="0"/>
          </a:p>
        </p:txBody>
      </p:sp>
    </p:spTree>
    <p:extLst>
      <p:ext uri="{BB962C8B-B14F-4D97-AF65-F5344CB8AC3E}">
        <p14:creationId xmlns:p14="http://schemas.microsoft.com/office/powerpoint/2010/main" val="2645202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3EFCE3-80DA-447F-B74E-3244945755E5}" type="slidenum">
              <a:rPr lang="en-US" smtClean="0"/>
              <a:pPr/>
              <a:t>8</a:t>
            </a:fld>
            <a:endParaRPr lang="en-US" dirty="0"/>
          </a:p>
        </p:txBody>
      </p:sp>
    </p:spTree>
    <p:extLst>
      <p:ext uri="{BB962C8B-B14F-4D97-AF65-F5344CB8AC3E}">
        <p14:creationId xmlns:p14="http://schemas.microsoft.com/office/powerpoint/2010/main" val="142964340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image" Target="../media/image4.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ectangle 7"/>
          <p:cNvSpPr/>
          <p:nvPr userDrawn="1"/>
        </p:nvSpPr>
        <p:spPr>
          <a:xfrm>
            <a:off x="0" y="0"/>
            <a:ext cx="9144000" cy="9271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9" name="Rectangle 8"/>
          <p:cNvSpPr/>
          <p:nvPr/>
        </p:nvSpPr>
        <p:spPr>
          <a:xfrm>
            <a:off x="0" y="5313179"/>
            <a:ext cx="9153144" cy="1544822"/>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grpSp>
        <p:nvGrpSpPr>
          <p:cNvPr id="28" name="Group 27"/>
          <p:cNvGrpSpPr/>
          <p:nvPr userDrawn="1"/>
        </p:nvGrpSpPr>
        <p:grpSpPr>
          <a:xfrm>
            <a:off x="-1" y="898280"/>
            <a:ext cx="9144001" cy="57023"/>
            <a:chOff x="-1" y="656980"/>
            <a:chExt cx="9144001" cy="57023"/>
          </a:xfrm>
        </p:grpSpPr>
        <p:sp>
          <p:nvSpPr>
            <p:cNvPr id="29" name="Rectangle 28"/>
            <p:cNvSpPr/>
            <p:nvPr userDrawn="1"/>
          </p:nvSpPr>
          <p:spPr bwMode="auto">
            <a:xfrm flipH="1" flipV="1">
              <a:off x="-1" y="656981"/>
              <a:ext cx="4268788" cy="55569"/>
            </a:xfrm>
            <a:prstGeom prst="rect">
              <a:avLst/>
            </a:prstGeom>
            <a:solidFill>
              <a:srgbClr val="0099CC"/>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30" name="Rectangle 29"/>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31" name="Rectangle 30"/>
            <p:cNvSpPr/>
            <p:nvPr userDrawn="1"/>
          </p:nvSpPr>
          <p:spPr bwMode="auto">
            <a:xfrm flipH="1" flipV="1">
              <a:off x="4267199" y="656980"/>
              <a:ext cx="1704975" cy="57023"/>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gr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34063" y="100332"/>
            <a:ext cx="3109952" cy="753469"/>
          </a:xfrm>
          <a:prstGeom prst="rect">
            <a:avLst/>
          </a:prstGeom>
        </p:spPr>
      </p:pic>
      <p:sp>
        <p:nvSpPr>
          <p:cNvPr id="17" name="Rectangle 7"/>
          <p:cNvSpPr>
            <a:spLocks noChangeArrowheads="1"/>
          </p:cNvSpPr>
          <p:nvPr userDrawn="1"/>
        </p:nvSpPr>
        <p:spPr bwMode="auto">
          <a:xfrm>
            <a:off x="539071" y="2230255"/>
            <a:ext cx="3190643"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3600" b="1" dirty="0" smtClean="0">
                <a:latin typeface="+mn-lt"/>
                <a:ea typeface="Tahoma" panose="020B0604030504040204" pitchFamily="34" charset="0"/>
                <a:cs typeface="Tahoma" panose="020B0604030504040204" pitchFamily="34" charset="0"/>
              </a:rPr>
              <a:t>DOE </a:t>
            </a:r>
            <a:r>
              <a:rPr lang="en-US" sz="3600" dirty="0" smtClean="0">
                <a:solidFill>
                  <a:schemeClr val="accent2"/>
                </a:solidFill>
                <a:latin typeface="+mn-lt"/>
                <a:ea typeface="Tahoma" panose="020B0604030504040204" pitchFamily="34" charset="0"/>
                <a:cs typeface="Tahoma" panose="020B0604030504040204" pitchFamily="34" charset="0"/>
              </a:rPr>
              <a:t>IP</a:t>
            </a:r>
            <a:r>
              <a:rPr lang="en-US" sz="3600" b="1" dirty="0" smtClean="0">
                <a:latin typeface="+mn-lt"/>
                <a:ea typeface="Tahoma" panose="020B0604030504040204" pitchFamily="34" charset="0"/>
                <a:cs typeface="Tahoma" panose="020B0604030504040204" pitchFamily="34" charset="0"/>
              </a:rPr>
              <a:t> Counsel</a:t>
            </a:r>
            <a:endParaRPr lang="en-US" sz="3600" b="1" dirty="0">
              <a:latin typeface="+mn-lt"/>
              <a:ea typeface="Tahoma" panose="020B0604030504040204" pitchFamily="34" charset="0"/>
              <a:cs typeface="Tahoma" panose="020B0604030504040204" pitchFamily="34" charset="0"/>
            </a:endParaRPr>
          </a:p>
        </p:txBody>
      </p:sp>
      <p:graphicFrame>
        <p:nvGraphicFramePr>
          <p:cNvPr id="7" name="Diagram 6"/>
          <p:cNvGraphicFramePr/>
          <p:nvPr userDrawn="1">
            <p:extLst>
              <p:ext uri="{D42A27DB-BD31-4B8C-83A1-F6EECF244321}">
                <p14:modId xmlns:p14="http://schemas.microsoft.com/office/powerpoint/2010/main" val="2017102833"/>
              </p:ext>
            </p:extLst>
          </p:nvPr>
        </p:nvGraphicFramePr>
        <p:xfrm>
          <a:off x="28575" y="2981936"/>
          <a:ext cx="3859546" cy="21891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61554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43068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812131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7363498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7" name="Rectangle 6"/>
          <p:cNvSpPr>
            <a:spLocks noChangeAspect="1"/>
          </p:cNvSpPr>
          <p:nvPr/>
        </p:nvSpPr>
        <p:spPr>
          <a:xfrm>
            <a:off x="447675" y="600075"/>
            <a:ext cx="8239125" cy="125888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6"/>
          <p:cNvSpPr>
            <a:spLocks noGrp="1"/>
          </p:cNvSpPr>
          <p:nvPr>
            <p:ph type="dt" sz="half" idx="10"/>
          </p:nvPr>
        </p:nvSpPr>
        <p:spPr>
          <a:xfrm>
            <a:off x="5559425" y="5956300"/>
            <a:ext cx="2133600" cy="365125"/>
          </a:xfrm>
          <a:prstGeom prst="rect">
            <a:avLst/>
          </a:prstGeom>
        </p:spPr>
        <p:txBody>
          <a:bodyPr/>
          <a:lstStyle>
            <a:lvl1pPr>
              <a:defRPr dirty="0"/>
            </a:lvl1pPr>
          </a:lstStyle>
          <a:p>
            <a:pPr>
              <a:defRPr/>
            </a:pPr>
            <a:endParaRPr lang="en-US"/>
          </a:p>
        </p:txBody>
      </p:sp>
      <p:sp>
        <p:nvSpPr>
          <p:cNvPr id="9" name="Footer Placeholder 7"/>
          <p:cNvSpPr>
            <a:spLocks noGrp="1"/>
          </p:cNvSpPr>
          <p:nvPr>
            <p:ph type="ftr" sz="quarter" idx="11"/>
          </p:nvPr>
        </p:nvSpPr>
        <p:spPr>
          <a:xfrm>
            <a:off x="581025" y="5951538"/>
            <a:ext cx="4870450" cy="365125"/>
          </a:xfrm>
          <a:prstGeom prst="rect">
            <a:avLst/>
          </a:prstGeom>
        </p:spPr>
        <p:txBody>
          <a:bodyPr/>
          <a:lstStyle>
            <a:lvl1pPr>
              <a:defRPr dirty="0"/>
            </a:lvl1pPr>
          </a:lstStyle>
          <a:p>
            <a:pPr>
              <a:defRPr/>
            </a:pPr>
            <a:endParaRPr lang="en-US"/>
          </a:p>
        </p:txBody>
      </p:sp>
      <p:sp>
        <p:nvSpPr>
          <p:cNvPr id="10" name="Slide Number Placeholder 8"/>
          <p:cNvSpPr>
            <a:spLocks noGrp="1"/>
          </p:cNvSpPr>
          <p:nvPr>
            <p:ph type="sldNum" sz="quarter" idx="12"/>
          </p:nvPr>
        </p:nvSpPr>
        <p:spPr>
          <a:xfrm>
            <a:off x="7800975" y="5956300"/>
            <a:ext cx="769938" cy="365125"/>
          </a:xfrm>
          <a:prstGeom prst="rect">
            <a:avLst/>
          </a:prstGeom>
        </p:spPr>
        <p:txBody>
          <a:bodyPr/>
          <a:lstStyle>
            <a:lvl1pPr>
              <a:defRPr/>
            </a:lvl1pPr>
          </a:lstStyle>
          <a:p>
            <a:pPr>
              <a:defRPr/>
            </a:pPr>
            <a:fld id="{C5697B0E-E3C9-473B-AEC1-B37A5A3DF908}" type="slidenum">
              <a:rPr lang="en-US" altLang="en-US"/>
              <a:pPr>
                <a:defRPr/>
              </a:pPr>
              <a:t>‹#›</a:t>
            </a:fld>
            <a:endParaRPr lang="en-US" altLang="en-US" dirty="0"/>
          </a:p>
        </p:txBody>
      </p:sp>
    </p:spTree>
    <p:extLst>
      <p:ext uri="{BB962C8B-B14F-4D97-AF65-F5344CB8AC3E}">
        <p14:creationId xmlns:p14="http://schemas.microsoft.com/office/powerpoint/2010/main" val="1635520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graphicFrame>
        <p:nvGraphicFramePr>
          <p:cNvPr id="4" name="Object 7"/>
          <p:cNvGraphicFramePr>
            <a:graphicFrameLocks noChangeAspect="1"/>
          </p:cNvGraphicFramePr>
          <p:nvPr/>
        </p:nvGraphicFramePr>
        <p:xfrm>
          <a:off x="533400" y="838200"/>
          <a:ext cx="8077200" cy="147638"/>
        </p:xfrm>
        <a:graphic>
          <a:graphicData uri="http://schemas.openxmlformats.org/presentationml/2006/ole">
            <mc:AlternateContent xmlns:mc="http://schemas.openxmlformats.org/markup-compatibility/2006">
              <mc:Choice xmlns:v="urn:schemas-microsoft-com:vml" Requires="v">
                <p:oleObj spid="_x0000_s1304" name="Visio" r:id="rId3" imgW="4692132" imgH="85832" progId="Visio.Drawing.11">
                  <p:embed/>
                </p:oleObj>
              </mc:Choice>
              <mc:Fallback>
                <p:oleObj name="Visio" r:id="rId3" imgW="4692132" imgH="85832" progId="Visio.Drawing.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838200"/>
                        <a:ext cx="8077200" cy="147638"/>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5" name="Object 8"/>
          <p:cNvGraphicFramePr>
            <a:graphicFrameLocks noChangeAspect="1"/>
          </p:cNvGraphicFramePr>
          <p:nvPr/>
        </p:nvGraphicFramePr>
        <p:xfrm>
          <a:off x="6781800" y="95250"/>
          <a:ext cx="2362200" cy="736600"/>
        </p:xfrm>
        <a:graphic>
          <a:graphicData uri="http://schemas.openxmlformats.org/presentationml/2006/ole">
            <mc:AlternateContent xmlns:mc="http://schemas.openxmlformats.org/markup-compatibility/2006">
              <mc:Choice xmlns:v="urn:schemas-microsoft-com:vml" Requires="v">
                <p:oleObj spid="_x0000_s1305" name="Visio" r:id="rId5" imgW="4843313" imgH="1510508" progId="Visio.Drawing.11">
                  <p:embed/>
                </p:oleObj>
              </mc:Choice>
              <mc:Fallback>
                <p:oleObj name="Visio" r:id="rId5" imgW="4843313" imgH="1510508" progId="Visio.Drawing.1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81800" y="95250"/>
                        <a:ext cx="2362200" cy="736600"/>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6" name="Rectangle 5"/>
          <p:cNvSpPr/>
          <p:nvPr userDrawn="1"/>
        </p:nvSpPr>
        <p:spPr>
          <a:xfrm>
            <a:off x="7315200" y="685800"/>
            <a:ext cx="1676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4"/>
          <p:cNvSpPr>
            <a:spLocks noGrp="1" noChangeArrowheads="1"/>
          </p:cNvSpPr>
          <p:nvPr>
            <p:ph type="dt" sz="half" idx="10"/>
          </p:nvPr>
        </p:nvSpPr>
        <p:spPr>
          <a:xfrm>
            <a:off x="457200" y="6245225"/>
            <a:ext cx="2133600" cy="476250"/>
          </a:xfrm>
          <a:prstGeom prst="rect">
            <a:avLst/>
          </a:prstGeom>
        </p:spPr>
        <p:txBody>
          <a:bodyPr/>
          <a:lstStyle>
            <a:lvl1pPr>
              <a:defRPr/>
            </a:lvl1pPr>
          </a:lstStyle>
          <a:p>
            <a:pPr>
              <a:defRPr/>
            </a:pPr>
            <a:endParaRPr lang="en-US"/>
          </a:p>
        </p:txBody>
      </p:sp>
      <p:sp>
        <p:nvSpPr>
          <p:cNvPr id="8" name="Rectangle 5"/>
          <p:cNvSpPr>
            <a:spLocks noGrp="1" noChangeArrowheads="1"/>
          </p:cNvSpPr>
          <p:nvPr>
            <p:ph type="ftr" sz="quarter" idx="11"/>
          </p:nvPr>
        </p:nvSpPr>
        <p:spPr>
          <a:xfrm>
            <a:off x="3124200" y="6245225"/>
            <a:ext cx="2895600" cy="476250"/>
          </a:xfrm>
          <a:prstGeom prst="rect">
            <a:avLst/>
          </a:prstGeom>
        </p:spPr>
        <p:txBody>
          <a:bodyPr/>
          <a:lstStyle>
            <a:lvl1pPr>
              <a:defRPr/>
            </a:lvl1pPr>
          </a:lstStyle>
          <a:p>
            <a:pPr>
              <a:defRPr/>
            </a:pPr>
            <a:endParaRPr lang="en-US"/>
          </a:p>
        </p:txBody>
      </p:sp>
      <p:sp>
        <p:nvSpPr>
          <p:cNvPr id="9" name="Rectangle 6"/>
          <p:cNvSpPr>
            <a:spLocks noGrp="1" noChangeArrowheads="1"/>
          </p:cNvSpPr>
          <p:nvPr>
            <p:ph type="sldNum" sz="quarter" idx="12"/>
          </p:nvPr>
        </p:nvSpPr>
        <p:spPr>
          <a:xfrm>
            <a:off x="6553200" y="6245225"/>
            <a:ext cx="2133600" cy="476250"/>
          </a:xfrm>
          <a:prstGeom prst="rect">
            <a:avLst/>
          </a:prstGeom>
        </p:spPr>
        <p:txBody>
          <a:bodyPr/>
          <a:lstStyle>
            <a:lvl1pPr>
              <a:defRPr/>
            </a:lvl1pPr>
          </a:lstStyle>
          <a:p>
            <a:fld id="{2E1AA322-06AE-4747-9D99-3D692E28BB00}" type="slidenum">
              <a:rPr lang="en-US" altLang="en-US"/>
              <a:pPr/>
              <a:t>‹#›</a:t>
            </a:fld>
            <a:endParaRPr lang="en-US" altLang="en-US"/>
          </a:p>
        </p:txBody>
      </p:sp>
    </p:spTree>
    <p:extLst>
      <p:ext uri="{BB962C8B-B14F-4D97-AF65-F5344CB8AC3E}">
        <p14:creationId xmlns:p14="http://schemas.microsoft.com/office/powerpoint/2010/main" val="59208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Text Placeholder 3"/>
          <p:cNvSpPr>
            <a:spLocks noGrp="1"/>
          </p:cNvSpPr>
          <p:nvPr>
            <p:ph type="body" sz="quarter" idx="10"/>
          </p:nvPr>
        </p:nvSpPr>
        <p:spPr>
          <a:xfrm>
            <a:off x="192088" y="812800"/>
            <a:ext cx="8731250" cy="5530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520703379"/>
      </p:ext>
    </p:extLst>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ulleted text &amp; graphi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Content Placeholder 3"/>
          <p:cNvSpPr>
            <a:spLocks noGrp="1"/>
          </p:cNvSpPr>
          <p:nvPr>
            <p:ph sz="quarter" idx="10"/>
          </p:nvPr>
        </p:nvSpPr>
        <p:spPr>
          <a:xfrm>
            <a:off x="192088" y="819150"/>
            <a:ext cx="8731250" cy="5524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2986390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Chart Placeholder 3"/>
          <p:cNvSpPr>
            <a:spLocks noGrp="1"/>
          </p:cNvSpPr>
          <p:nvPr>
            <p:ph type="chart" sz="quarter" idx="10"/>
          </p:nvPr>
        </p:nvSpPr>
        <p:spPr>
          <a:xfrm>
            <a:off x="196850" y="800100"/>
            <a:ext cx="8726488" cy="5543550"/>
          </a:xfrm>
        </p:spPr>
        <p:txBody>
          <a:bodyPr/>
          <a:lstStyle/>
          <a:p>
            <a:r>
              <a:rPr lang="en-US" dirty="0" smtClean="0"/>
              <a:t>Click icon to add chart</a:t>
            </a:r>
            <a:endParaRPr lang="en-US" dirty="0"/>
          </a:p>
        </p:txBody>
      </p:sp>
    </p:spTree>
    <p:extLst>
      <p:ext uri="{BB962C8B-B14F-4D97-AF65-F5344CB8AC3E}">
        <p14:creationId xmlns:p14="http://schemas.microsoft.com/office/powerpoint/2010/main" val="243753765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4282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39051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15024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61431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0" y="6486524"/>
            <a:ext cx="428625" cy="371476"/>
          </a:xfrm>
          <a:prstGeom prst="rect">
            <a:avLst/>
          </a:prstGeom>
        </p:spPr>
        <p:txBody>
          <a:bodyPr/>
          <a:lstStyle/>
          <a:p>
            <a:fld id="{A8F0E54F-2DF1-45C2-BB09-42144E8B79AF}" type="slidenum">
              <a:rPr lang="en-US" smtClean="0"/>
              <a:t>‹#›</a:t>
            </a:fld>
            <a:endParaRPr lang="en-US" dirty="0"/>
          </a:p>
        </p:txBody>
      </p:sp>
      <p:grpSp>
        <p:nvGrpSpPr>
          <p:cNvPr id="7" name="Group 6"/>
          <p:cNvGrpSpPr/>
          <p:nvPr userDrawn="1"/>
        </p:nvGrpSpPr>
        <p:grpSpPr>
          <a:xfrm>
            <a:off x="0" y="656987"/>
            <a:ext cx="9144000" cy="66063"/>
            <a:chOff x="4267200" y="656980"/>
            <a:chExt cx="4876800" cy="55571"/>
          </a:xfrm>
        </p:grpSpPr>
        <p:sp>
          <p:nvSpPr>
            <p:cNvPr id="8" name="Rectangle 7"/>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sp>
          <p:nvSpPr>
            <p:cNvPr id="9" name="Rectangle 8"/>
            <p:cNvSpPr/>
            <p:nvPr userDrawn="1"/>
          </p:nvSpPr>
          <p:spPr bwMode="auto">
            <a:xfrm flipH="1" flipV="1">
              <a:off x="4267200" y="656980"/>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sz="1013"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115176" y="6001895"/>
            <a:ext cx="1787301" cy="66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7"/>
          <p:cNvSpPr>
            <a:spLocks noChangeArrowheads="1"/>
          </p:cNvSpPr>
          <p:nvPr userDrawn="1"/>
        </p:nvSpPr>
        <p:spPr bwMode="auto">
          <a:xfrm>
            <a:off x="7360742" y="112609"/>
            <a:ext cx="1783259"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125" b="1" dirty="0" smtClean="0">
                <a:latin typeface="+mn-lt"/>
                <a:ea typeface="Tahoma" panose="020B0604030504040204" pitchFamily="34" charset="0"/>
                <a:cs typeface="Tahoma" panose="020B0604030504040204" pitchFamily="34" charset="0"/>
              </a:rPr>
              <a:t>DOE </a:t>
            </a:r>
            <a:r>
              <a:rPr lang="en-US" sz="1125" dirty="0" smtClean="0">
                <a:latin typeface="+mn-lt"/>
                <a:ea typeface="Tahoma" panose="020B0604030504040204" pitchFamily="34" charset="0"/>
                <a:cs typeface="Tahoma" panose="020B0604030504040204" pitchFamily="34" charset="0"/>
              </a:rPr>
              <a:t>IP</a:t>
            </a:r>
            <a:r>
              <a:rPr lang="en-US" sz="1125" b="1" dirty="0" smtClean="0">
                <a:latin typeface="+mn-lt"/>
                <a:ea typeface="Tahoma" panose="020B0604030504040204" pitchFamily="34" charset="0"/>
                <a:cs typeface="Tahoma" panose="020B0604030504040204" pitchFamily="34" charset="0"/>
              </a:rPr>
              <a:t> Counsel</a:t>
            </a:r>
            <a:endParaRPr lang="en-US" sz="1125" b="1" dirty="0">
              <a:latin typeface="+mn-lt"/>
              <a:ea typeface="Tahoma" panose="020B0604030504040204" pitchFamily="34" charset="0"/>
              <a:cs typeface="Tahoma" panose="020B0604030504040204" pitchFamily="34" charset="0"/>
            </a:endParaRPr>
          </a:p>
          <a:p>
            <a:pPr algn="ctr" fontAlgn="auto">
              <a:spcAft>
                <a:spcPts val="0"/>
              </a:spcAft>
              <a:defRPr/>
            </a:pPr>
            <a:endParaRPr lang="en-US" sz="563" b="1" dirty="0">
              <a:latin typeface="+mn-lt"/>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39848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57795"/>
            <a:ext cx="6507162" cy="5334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52400" y="702822"/>
            <a:ext cx="8732838" cy="553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ext Placeholder 9"/>
          <p:cNvSpPr txBox="1">
            <a:spLocks/>
          </p:cNvSpPr>
          <p:nvPr/>
        </p:nvSpPr>
        <p:spPr>
          <a:xfrm>
            <a:off x="42335" y="6532122"/>
            <a:ext cx="452308" cy="241300"/>
          </a:xfrm>
          <a:prstGeom prst="rect">
            <a:avLst/>
          </a:prstGeom>
        </p:spPr>
        <p:txBody>
          <a:bodyPr>
            <a:prstTxWarp prst="textNoShape">
              <a:avLst/>
            </a:prstTxWarp>
            <a:normAutofit/>
          </a:bodyPr>
          <a:lstStyle/>
          <a:p>
            <a:pPr marL="342900" indent="-342900" algn="ctr">
              <a:lnSpc>
                <a:spcPct val="90000"/>
              </a:lnSpc>
              <a:spcBef>
                <a:spcPct val="20000"/>
              </a:spcBef>
              <a:buFont typeface="Arial" pitchFamily="-106" charset="0"/>
              <a:buNone/>
            </a:pPr>
            <a:fld id="{1EF35371-194E-174F-9528-630C4585B8CC}" type="slidenum">
              <a:rPr lang="en-US" sz="1000" smtClean="0">
                <a:solidFill>
                  <a:schemeClr val="tx1"/>
                </a:solidFill>
                <a:ea typeface="Arial" pitchFamily="-106" charset="0"/>
                <a:cs typeface="Arial" pitchFamily="-106" charset="0"/>
              </a:rPr>
              <a:pPr marL="342900" indent="-342900" algn="ctr">
                <a:lnSpc>
                  <a:spcPct val="90000"/>
                </a:lnSpc>
                <a:spcBef>
                  <a:spcPct val="20000"/>
                </a:spcBef>
                <a:buFont typeface="Arial" pitchFamily="-106" charset="0"/>
                <a:buNone/>
              </a:pPr>
              <a:t>‹#›</a:t>
            </a:fld>
            <a:endParaRPr lang="en-US" sz="1000" dirty="0">
              <a:solidFill>
                <a:schemeClr val="tx1"/>
              </a:solidFill>
              <a:ea typeface="Arial" pitchFamily="-106" charset="0"/>
              <a:cs typeface="Arial" pitchFamily="-106" charset="0"/>
            </a:endParaRPr>
          </a:p>
        </p:txBody>
      </p:sp>
      <p:grpSp>
        <p:nvGrpSpPr>
          <p:cNvPr id="4" name="Group 3"/>
          <p:cNvGrpSpPr/>
          <p:nvPr/>
        </p:nvGrpSpPr>
        <p:grpSpPr>
          <a:xfrm>
            <a:off x="-1" y="656981"/>
            <a:ext cx="9144001" cy="55570"/>
            <a:chOff x="-1" y="656981"/>
            <a:chExt cx="9144001" cy="55570"/>
          </a:xfrm>
        </p:grpSpPr>
        <p:sp>
          <p:nvSpPr>
            <p:cNvPr id="11" name="Rectangle 10"/>
            <p:cNvSpPr/>
            <p:nvPr userDrawn="1"/>
          </p:nvSpPr>
          <p:spPr bwMode="auto">
            <a:xfrm flipH="1" flipV="1">
              <a:off x="-1" y="656982"/>
              <a:ext cx="4268788" cy="54864"/>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13" name="Rectangle 12"/>
            <p:cNvSpPr/>
            <p:nvPr userDrawn="1"/>
          </p:nvSpPr>
          <p:spPr bwMode="auto">
            <a:xfrm flipH="1" flipV="1">
              <a:off x="5834063" y="656988"/>
              <a:ext cx="3309937" cy="5556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sp>
          <p:nvSpPr>
            <p:cNvPr id="17" name="Rectangle 16"/>
            <p:cNvSpPr/>
            <p:nvPr userDrawn="1"/>
          </p:nvSpPr>
          <p:spPr bwMode="auto">
            <a:xfrm flipH="1" flipV="1">
              <a:off x="4267200" y="656981"/>
              <a:ext cx="1704975" cy="54864"/>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pPr algn="ctr"/>
              <a:endParaRPr lang="en-US" dirty="0">
                <a:solidFill>
                  <a:srgbClr val="FFFFFF"/>
                </a:solidFill>
                <a:ea typeface="ＭＳ Ｐゴシック" pitchFamily="-106" charset="-128"/>
                <a:cs typeface="ＭＳ Ｐゴシック" pitchFamily="-106" charset="-128"/>
              </a:endParaRPr>
            </a:p>
          </p:txBody>
        </p:sp>
      </p:grpSp>
      <p:pic>
        <p:nvPicPr>
          <p:cNvPr id="10" name="Picture 9" descr="New_DOE_Logo_Color_Hi-Res_042808.jpg"/>
          <p:cNvPicPr>
            <a:picLocks noChangeAspect="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6705600" y="6240022"/>
            <a:ext cx="2078876"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7"/>
          <p:cNvSpPr>
            <a:spLocks noChangeArrowheads="1"/>
          </p:cNvSpPr>
          <p:nvPr userDrawn="1"/>
        </p:nvSpPr>
        <p:spPr bwMode="auto">
          <a:xfrm>
            <a:off x="6705600" y="14492"/>
            <a:ext cx="2377678" cy="609600"/>
          </a:xfrm>
          <a:prstGeom prst="rect">
            <a:avLst/>
          </a:prstGeom>
          <a:noFill/>
          <a:ln w="12700">
            <a:noFill/>
            <a:miter lim="800000"/>
            <a:headEnd/>
            <a:tailEnd/>
          </a:ln>
          <a:effectLst/>
        </p:spPr>
        <p:style>
          <a:lnRef idx="0">
            <a:scrgbClr r="0" g="0" b="0"/>
          </a:lnRef>
          <a:fillRef idx="1001">
            <a:schemeClr val="lt1"/>
          </a:fillRef>
          <a:effectRef idx="0">
            <a:scrgbClr r="0" g="0" b="0"/>
          </a:effectRef>
          <a:fontRef idx="major"/>
        </p:style>
        <p:txBody>
          <a:bodyPr anchor="b"/>
          <a:lstStyle/>
          <a:p>
            <a:pPr algn="ctr" fontAlgn="auto">
              <a:spcAft>
                <a:spcPts val="0"/>
              </a:spcAft>
              <a:defRPr/>
            </a:pPr>
            <a:r>
              <a:rPr lang="en-US" sz="1500" b="1" dirty="0" smtClean="0">
                <a:latin typeface="+mn-lt"/>
                <a:ea typeface="Tahoma" panose="020B0604030504040204" pitchFamily="34" charset="0"/>
                <a:cs typeface="Tahoma" panose="020B0604030504040204" pitchFamily="34" charset="0"/>
              </a:rPr>
              <a:t>DOE </a:t>
            </a:r>
            <a:r>
              <a:rPr lang="en-US" sz="1500" dirty="0" smtClean="0">
                <a:solidFill>
                  <a:schemeClr val="accent2"/>
                </a:solidFill>
                <a:latin typeface="+mn-lt"/>
                <a:ea typeface="Tahoma" panose="020B0604030504040204" pitchFamily="34" charset="0"/>
                <a:cs typeface="Tahoma" panose="020B0604030504040204" pitchFamily="34" charset="0"/>
              </a:rPr>
              <a:t>IP</a:t>
            </a:r>
            <a:r>
              <a:rPr lang="en-US" sz="1500" b="1" dirty="0" smtClean="0">
                <a:latin typeface="+mn-lt"/>
                <a:ea typeface="Tahoma" panose="020B0604030504040204" pitchFamily="34" charset="0"/>
                <a:cs typeface="Tahoma" panose="020B0604030504040204" pitchFamily="34" charset="0"/>
              </a:rPr>
              <a:t> Counsel</a:t>
            </a:r>
            <a:endParaRPr lang="en-US" sz="1500" b="1" dirty="0">
              <a:latin typeface="+mn-lt"/>
              <a:ea typeface="Tahoma" panose="020B0604030504040204" pitchFamily="34" charset="0"/>
              <a:cs typeface="Tahoma" panose="020B0604030504040204" pitchFamily="34" charset="0"/>
            </a:endParaRPr>
          </a:p>
          <a:p>
            <a:pPr algn="ctr" fontAlgn="auto">
              <a:spcAft>
                <a:spcPts val="0"/>
              </a:spcAft>
              <a:defRPr/>
            </a:pPr>
            <a:endParaRPr lang="en-US" sz="750" b="1" dirty="0">
              <a:latin typeface="+mn-lt"/>
              <a:ea typeface="Tahoma" panose="020B0604030504040204" pitchFamily="34" charset="0"/>
              <a:cs typeface="Tahoma" panose="020B0604030504040204" pitchFamily="34" charset="0"/>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70" r:id="rId5"/>
    <p:sldLayoutId id="2147483671" r:id="rId6"/>
    <p:sldLayoutId id="2147483672" r:id="rId7"/>
    <p:sldLayoutId id="2147483674" r:id="rId8"/>
    <p:sldLayoutId id="2147483675" r:id="rId9"/>
    <p:sldLayoutId id="2147483676" r:id="rId10"/>
    <p:sldLayoutId id="2147483677" r:id="rId11"/>
    <p:sldLayoutId id="2147483678" r:id="rId12"/>
    <p:sldLayoutId id="2147483679" r:id="rId13"/>
    <p:sldLayoutId id="2147483681" r:id="rId14"/>
    <p:sldLayoutId id="2147483682" r:id="rId15"/>
  </p:sldLayoutIdLst>
  <p:timing>
    <p:tnLst>
      <p:par>
        <p:cTn id="1" dur="indefinite" restart="never" nodeType="tmRoot"/>
      </p:par>
    </p:tnLst>
  </p:timing>
  <p:hf hdr="0" ftr="0" dt="0"/>
  <p:txStyles>
    <p:titleStyle>
      <a:lvl1pPr algn="l" defTabSz="457200" rtl="0" eaLnBrk="1" latinLnBrk="0" hangingPunct="1">
        <a:spcBef>
          <a:spcPct val="0"/>
        </a:spcBef>
        <a:buNone/>
        <a:defRPr lang="en-US" sz="2800" b="1" kern="1200" dirty="0" smtClean="0">
          <a:solidFill>
            <a:schemeClr val="tx1"/>
          </a:solidFill>
          <a:latin typeface="+mj-lt"/>
          <a:ea typeface="+mj-ea"/>
          <a:cs typeface="Arial"/>
        </a:defRPr>
      </a:lvl1pPr>
    </p:titleStyle>
    <p:bodyStyle>
      <a:lvl1pPr marL="342900" indent="-342900" algn="l" defTabSz="457200" rtl="0" eaLnBrk="1" latinLnBrk="0" hangingPunct="1">
        <a:spcBef>
          <a:spcPct val="20000"/>
        </a:spcBef>
        <a:buFont typeface="Arial"/>
        <a:buChar char="•"/>
        <a:defRPr sz="2200" kern="1200">
          <a:solidFill>
            <a:schemeClr val="tx1"/>
          </a:solidFill>
          <a:latin typeface="+mn-lt"/>
          <a:ea typeface="+mn-ea"/>
          <a:cs typeface="Arial"/>
        </a:defRPr>
      </a:lvl1pPr>
      <a:lvl2pPr marL="742950" indent="-285750" algn="l" defTabSz="457200" rtl="0" eaLnBrk="1" latinLnBrk="0" hangingPunct="1">
        <a:spcBef>
          <a:spcPct val="20000"/>
        </a:spcBef>
        <a:buFont typeface="Arial"/>
        <a:buChar char="–"/>
        <a:defRPr sz="1800" kern="1200">
          <a:solidFill>
            <a:schemeClr val="tx1"/>
          </a:solidFill>
          <a:latin typeface="+mn-lt"/>
          <a:ea typeface="+mn-ea"/>
          <a:cs typeface="Arial"/>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Arial"/>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Arial"/>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95801" y="5158669"/>
            <a:ext cx="4580001" cy="480131"/>
          </a:xfrm>
          <a:prstGeom prst="rect">
            <a:avLst/>
          </a:prstGeom>
          <a:noFill/>
        </p:spPr>
        <p:txBody>
          <a:bodyPr wrap="square" rtlCol="0">
            <a:spAutoFit/>
          </a:bodyPr>
          <a:lstStyle/>
          <a:p>
            <a:r>
              <a:rPr lang="en-US" sz="2800" smtClean="0">
                <a:solidFill>
                  <a:schemeClr val="accent4"/>
                </a:solidFill>
                <a:latin typeface="+mn-lt"/>
              </a:rPr>
              <a:t>Linda P. Field</a:t>
            </a:r>
            <a:endParaRPr lang="en-US" sz="2800" b="1" baseline="0" dirty="0" smtClean="0">
              <a:solidFill>
                <a:schemeClr val="accent4"/>
              </a:solidFill>
              <a:effectLst/>
              <a:latin typeface="+mn-lt"/>
            </a:endParaRPr>
          </a:p>
        </p:txBody>
      </p:sp>
      <p:sp>
        <p:nvSpPr>
          <p:cNvPr id="8" name="Rectangle 7"/>
          <p:cNvSpPr/>
          <p:nvPr/>
        </p:nvSpPr>
        <p:spPr>
          <a:xfrm>
            <a:off x="4495801" y="5605379"/>
            <a:ext cx="4267200" cy="717119"/>
          </a:xfrm>
          <a:prstGeom prst="rect">
            <a:avLst/>
          </a:prstGeom>
        </p:spPr>
        <p:txBody>
          <a:bodyPr wrap="square">
            <a:spAutoFit/>
          </a:bodyPr>
          <a:lstStyle/>
          <a:p>
            <a:r>
              <a:rPr lang="en-US" sz="1400" dirty="0" smtClean="0">
                <a:solidFill>
                  <a:schemeClr val="accent5"/>
                </a:solidFill>
                <a:latin typeface="+mj-lt"/>
              </a:rPr>
              <a:t>Patent Counsel</a:t>
            </a:r>
          </a:p>
          <a:p>
            <a:r>
              <a:rPr lang="en-US" sz="1400" dirty="0" smtClean="0">
                <a:solidFill>
                  <a:schemeClr val="accent5"/>
                </a:solidFill>
                <a:latin typeface="+mj-lt"/>
              </a:rPr>
              <a:t>Office of the Assistant General Counsel</a:t>
            </a:r>
            <a:r>
              <a:rPr lang="en-US" sz="1400" dirty="0">
                <a:solidFill>
                  <a:schemeClr val="accent5"/>
                </a:solidFill>
                <a:latin typeface="+mj-lt"/>
              </a:rPr>
              <a:t> </a:t>
            </a:r>
            <a:r>
              <a:rPr lang="en-US" sz="1400" dirty="0" smtClean="0">
                <a:solidFill>
                  <a:schemeClr val="accent5"/>
                </a:solidFill>
                <a:latin typeface="+mj-lt"/>
              </a:rPr>
              <a:t> for Technology Transfer and Intellectual Property (GC-62)</a:t>
            </a:r>
          </a:p>
        </p:txBody>
      </p:sp>
      <p:sp>
        <p:nvSpPr>
          <p:cNvPr id="4" name="Title 3"/>
          <p:cNvSpPr>
            <a:spLocks noGrp="1"/>
          </p:cNvSpPr>
          <p:nvPr>
            <p:ph type="ctrTitle"/>
          </p:nvPr>
        </p:nvSpPr>
        <p:spPr>
          <a:xfrm>
            <a:off x="685800" y="1388291"/>
            <a:ext cx="7772400" cy="1470025"/>
          </a:xfrm>
        </p:spPr>
        <p:txBody>
          <a:bodyPr>
            <a:normAutofit fontScale="90000"/>
          </a:bodyPr>
          <a:lstStyle/>
          <a:p>
            <a:pPr algn="ctr"/>
            <a:r>
              <a:rPr lang="en-US" dirty="0" smtClean="0"/>
              <a:t>Food Marketing Institute v Argus Leader Media, DBA Argus Leader</a:t>
            </a:r>
            <a:br>
              <a:rPr lang="en-US" dirty="0" smtClean="0"/>
            </a:br>
            <a:r>
              <a:rPr lang="en-US" dirty="0" smtClean="0"/>
              <a:t/>
            </a:r>
            <a:br>
              <a:rPr lang="en-US" dirty="0" smtClean="0"/>
            </a:br>
            <a:endParaRPr lang="en-US" dirty="0"/>
          </a:p>
        </p:txBody>
      </p:sp>
      <p:sp>
        <p:nvSpPr>
          <p:cNvPr id="5" name="Subtitle 4"/>
          <p:cNvSpPr>
            <a:spLocks noGrp="1"/>
          </p:cNvSpPr>
          <p:nvPr>
            <p:ph type="subTitle" idx="1"/>
          </p:nvPr>
        </p:nvSpPr>
        <p:spPr>
          <a:xfrm>
            <a:off x="914400" y="3578903"/>
            <a:ext cx="6400800" cy="1752600"/>
          </a:xfrm>
        </p:spPr>
        <p:txBody>
          <a:bodyPr/>
          <a:lstStyle/>
          <a:p>
            <a:pPr algn="l"/>
            <a:r>
              <a:rPr lang="en-US" dirty="0" smtClean="0"/>
              <a:t>DOE Patent Counsel Meeting</a:t>
            </a:r>
          </a:p>
          <a:p>
            <a:pPr algn="l"/>
            <a:r>
              <a:rPr lang="en-US" dirty="0" smtClean="0"/>
              <a:t>September 10, 2019</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7772400" cy="1470025"/>
          </a:xfrm>
        </p:spPr>
        <p:txBody>
          <a:bodyPr/>
          <a:lstStyle/>
          <a:p>
            <a:r>
              <a:rPr lang="en-US" dirty="0" smtClean="0"/>
              <a:t>Procedural history</a:t>
            </a:r>
            <a:endParaRPr lang="en-US" dirty="0"/>
          </a:p>
        </p:txBody>
      </p:sp>
      <p:sp>
        <p:nvSpPr>
          <p:cNvPr id="3" name="Subtitle 2"/>
          <p:cNvSpPr>
            <a:spLocks noGrp="1"/>
          </p:cNvSpPr>
          <p:nvPr>
            <p:ph type="subTitle" idx="1"/>
          </p:nvPr>
        </p:nvSpPr>
        <p:spPr>
          <a:xfrm>
            <a:off x="533400" y="1752600"/>
            <a:ext cx="8001000" cy="3962400"/>
          </a:xfrm>
        </p:spPr>
        <p:txBody>
          <a:bodyPr>
            <a:normAutofit lnSpcReduction="10000"/>
          </a:bodyPr>
          <a:lstStyle/>
          <a:p>
            <a:pPr marL="342900" indent="-342900" algn="l">
              <a:buFont typeface="Arial" panose="020B0604020202020204" pitchFamily="34" charset="0"/>
              <a:buChar char="•"/>
            </a:pPr>
            <a:r>
              <a:rPr lang="en-US" dirty="0" smtClean="0"/>
              <a:t>Argus filed FOIA request from USDA seeking names, addresses of all retail stores that participate in SNAP</a:t>
            </a:r>
          </a:p>
          <a:p>
            <a:pPr marL="342900" indent="-342900" algn="l">
              <a:buFont typeface="Arial" panose="020B0604020202020204" pitchFamily="34" charset="0"/>
              <a:buChar char="•"/>
            </a:pPr>
            <a:r>
              <a:rPr lang="en-US" dirty="0" smtClean="0"/>
              <a:t>USDA refused to provide information invoking FOIA’s exemption 4</a:t>
            </a:r>
          </a:p>
          <a:p>
            <a:pPr marL="342900" indent="-342900" algn="l">
              <a:buFont typeface="Arial" panose="020B0604020202020204" pitchFamily="34" charset="0"/>
              <a:buChar char="•"/>
            </a:pPr>
            <a:r>
              <a:rPr lang="en-US" dirty="0" smtClean="0"/>
              <a:t>Argus sued to compel disclosure in district court</a:t>
            </a:r>
          </a:p>
          <a:p>
            <a:pPr marL="342900" indent="-342900" algn="l">
              <a:buFont typeface="Arial" panose="020B0604020202020204" pitchFamily="34" charset="0"/>
              <a:buChar char="•"/>
            </a:pPr>
            <a:r>
              <a:rPr lang="en-US" dirty="0" smtClean="0"/>
              <a:t>District court applied “substantial competitive harm” test (as used by Nat’l Parks &amp; Conservation Assn. v. Morton)</a:t>
            </a:r>
          </a:p>
          <a:p>
            <a:pPr marL="342900" indent="-342900" algn="l">
              <a:buFont typeface="Arial" panose="020B0604020202020204" pitchFamily="34" charset="0"/>
              <a:buChar char="•"/>
            </a:pPr>
            <a:r>
              <a:rPr lang="en-US" dirty="0" smtClean="0"/>
              <a:t>District court ordered disclosure</a:t>
            </a:r>
          </a:p>
          <a:p>
            <a:pPr marL="342900" indent="-342900" algn="l">
              <a:buFont typeface="Arial" panose="020B0604020202020204" pitchFamily="34" charset="0"/>
              <a:buChar char="•"/>
            </a:pPr>
            <a:r>
              <a:rPr lang="en-US" dirty="0" smtClean="0"/>
              <a:t>Food Marketing Institute appealed to 8</a:t>
            </a:r>
            <a:r>
              <a:rPr lang="en-US" baseline="30000" dirty="0" smtClean="0"/>
              <a:t>th</a:t>
            </a:r>
            <a:r>
              <a:rPr lang="en-US" dirty="0" smtClean="0"/>
              <a:t> Circuit</a:t>
            </a:r>
          </a:p>
          <a:p>
            <a:pPr marL="342900" indent="-342900" algn="l">
              <a:buFont typeface="Arial" panose="020B0604020202020204" pitchFamily="34" charset="0"/>
              <a:buChar char="•"/>
            </a:pPr>
            <a:r>
              <a:rPr lang="en-US" dirty="0" smtClean="0"/>
              <a:t>8</a:t>
            </a:r>
            <a:r>
              <a:rPr lang="en-US" baseline="30000" dirty="0" smtClean="0"/>
              <a:t>th</a:t>
            </a:r>
            <a:r>
              <a:rPr lang="en-US" dirty="0" smtClean="0"/>
              <a:t> Circuit affirmed</a:t>
            </a:r>
          </a:p>
          <a:p>
            <a:pPr marL="342900" indent="-342900" algn="l">
              <a:buFont typeface="Arial" panose="020B0604020202020204" pitchFamily="34" charset="0"/>
              <a:buChar char="•"/>
            </a:pPr>
            <a:r>
              <a:rPr lang="en-US" dirty="0" smtClean="0"/>
              <a:t>Food Marketing Institute petitioned for certiorari to the Supreme Court </a:t>
            </a:r>
          </a:p>
          <a:p>
            <a:pPr marL="342900"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2E1AA322-06AE-4747-9D99-3D692E28BB00}" type="slidenum">
              <a:rPr lang="en-US" altLang="en-US" smtClean="0"/>
              <a:pPr/>
              <a:t>2</a:t>
            </a:fld>
            <a:endParaRPr lang="en-US" altLang="en-US"/>
          </a:p>
        </p:txBody>
      </p:sp>
    </p:spTree>
    <p:extLst>
      <p:ext uri="{BB962C8B-B14F-4D97-AF65-F5344CB8AC3E}">
        <p14:creationId xmlns:p14="http://schemas.microsoft.com/office/powerpoint/2010/main" val="2384128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670175"/>
          </a:xfrm>
        </p:spPr>
        <p:txBody>
          <a:bodyPr/>
          <a:lstStyle/>
          <a:p>
            <a:r>
              <a:rPr lang="en-US" dirty="0" smtClean="0"/>
              <a:t>Majority </a:t>
            </a:r>
            <a:br>
              <a:rPr lang="en-US" dirty="0" smtClean="0"/>
            </a:br>
            <a:r>
              <a:rPr lang="en-US" dirty="0" smtClean="0"/>
              <a:t/>
            </a:r>
            <a:br>
              <a:rPr lang="en-US" dirty="0" smtClean="0"/>
            </a:br>
            <a:r>
              <a:rPr lang="en-US" dirty="0" smtClean="0"/>
              <a:t/>
            </a:r>
            <a:br>
              <a:rPr lang="en-US" dirty="0" smtClean="0"/>
            </a:br>
            <a:r>
              <a:rPr lang="en-US" dirty="0" smtClean="0"/>
              <a:t>Dissenters</a:t>
            </a:r>
            <a:br>
              <a:rPr lang="en-US" dirty="0" smtClean="0"/>
            </a:br>
            <a:r>
              <a:rPr lang="en-US" sz="2200" b="0" dirty="0"/>
              <a:t>Breyer, Ginsburg, </a:t>
            </a:r>
            <a:r>
              <a:rPr lang="en-US" sz="2200" b="0" dirty="0" smtClean="0"/>
              <a:t>Sotomayor</a:t>
            </a:r>
            <a:r>
              <a:rPr lang="en-US" dirty="0"/>
              <a:t/>
            </a:r>
            <a:br>
              <a:rPr lang="en-US" dirty="0"/>
            </a:br>
            <a:endParaRPr lang="en-US" dirty="0"/>
          </a:p>
        </p:txBody>
      </p:sp>
      <p:sp>
        <p:nvSpPr>
          <p:cNvPr id="3" name="Subtitle 2"/>
          <p:cNvSpPr>
            <a:spLocks noGrp="1"/>
          </p:cNvSpPr>
          <p:nvPr>
            <p:ph type="subTitle" idx="1"/>
          </p:nvPr>
        </p:nvSpPr>
        <p:spPr>
          <a:xfrm>
            <a:off x="685800" y="2743200"/>
            <a:ext cx="7239000" cy="1752600"/>
          </a:xfrm>
        </p:spPr>
        <p:txBody>
          <a:bodyPr/>
          <a:lstStyle/>
          <a:p>
            <a:pPr algn="l"/>
            <a:r>
              <a:rPr lang="en-US" dirty="0" smtClean="0"/>
              <a:t>Gorsuch, Roberts, Thomas, Alito, Kagan, Kavanaugh </a:t>
            </a:r>
          </a:p>
          <a:p>
            <a:pPr algn="l"/>
            <a:r>
              <a:rPr lang="en-US" dirty="0" smtClean="0"/>
              <a:t> </a:t>
            </a:r>
            <a:endParaRPr lang="en-US" dirty="0"/>
          </a:p>
        </p:txBody>
      </p:sp>
      <p:sp>
        <p:nvSpPr>
          <p:cNvPr id="4" name="Slide Number Placeholder 3"/>
          <p:cNvSpPr>
            <a:spLocks noGrp="1"/>
          </p:cNvSpPr>
          <p:nvPr>
            <p:ph type="sldNum" sz="quarter" idx="12"/>
          </p:nvPr>
        </p:nvSpPr>
        <p:spPr/>
        <p:txBody>
          <a:bodyPr/>
          <a:lstStyle/>
          <a:p>
            <a:fld id="{2E1AA322-06AE-4747-9D99-3D692E28BB00}" type="slidenum">
              <a:rPr lang="en-US" altLang="en-US" smtClean="0"/>
              <a:pPr/>
              <a:t>3</a:t>
            </a:fld>
            <a:endParaRPr lang="en-US" altLang="en-US"/>
          </a:p>
        </p:txBody>
      </p:sp>
    </p:spTree>
    <p:extLst>
      <p:ext uri="{BB962C8B-B14F-4D97-AF65-F5344CB8AC3E}">
        <p14:creationId xmlns:p14="http://schemas.microsoft.com/office/powerpoint/2010/main" val="28151336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8515" y="1828800"/>
            <a:ext cx="8763000" cy="4191000"/>
          </a:xfrm>
        </p:spPr>
        <p:txBody>
          <a:bodyPr>
            <a:normAutofit fontScale="90000"/>
          </a:bodyPr>
          <a:lstStyle/>
          <a:p>
            <a:r>
              <a:rPr lang="en-US" dirty="0" smtClean="0"/>
              <a:t>FOIA Exemption 4 – 5 U.S.C. § 552(b)(4)</a:t>
            </a:r>
            <a:br>
              <a:rPr lang="en-US" dirty="0" smtClean="0"/>
            </a:br>
            <a:r>
              <a:rPr lang="en-US" sz="1400" dirty="0" smtClean="0"/>
              <a:t>  Protects from disclosure trade secrets and commercial or financial information obtained from a person  	[that </a:t>
            </a:r>
            <a:r>
              <a:rPr lang="en-US" sz="1400" dirty="0" smtClean="0"/>
              <a:t>  are</a:t>
            </a:r>
            <a:r>
              <a:rPr lang="en-US" sz="1400" dirty="0" smtClean="0"/>
              <a:t>] privileged or confidential  </a:t>
            </a:r>
            <a:r>
              <a:rPr lang="en-US" dirty="0" smtClean="0"/>
              <a:t/>
            </a:r>
            <a:br>
              <a:rPr lang="en-US" dirty="0" smtClean="0"/>
            </a:br>
            <a:r>
              <a:rPr lang="en-US" dirty="0" smtClean="0"/>
              <a:t/>
            </a:r>
            <a:br>
              <a:rPr lang="en-US" dirty="0" smtClean="0"/>
            </a:br>
            <a:r>
              <a:rPr lang="en-US" sz="2700" dirty="0" smtClean="0"/>
              <a:t>National Parks &amp; Conservation Assn. v. Morton</a:t>
            </a:r>
            <a:br>
              <a:rPr lang="en-US" sz="2700" dirty="0" smtClean="0"/>
            </a:br>
            <a:r>
              <a:rPr lang="en-US" sz="1400" dirty="0" smtClean="0"/>
              <a:t>  Exemption 4 only applied to information whose disclosure is likely to </a:t>
            </a:r>
            <a:br>
              <a:rPr lang="en-US" sz="1400" dirty="0" smtClean="0"/>
            </a:br>
            <a:r>
              <a:rPr lang="en-US" sz="1400" dirty="0" smtClean="0"/>
              <a:t>	1) impair the Government’s ability to obtain necessary information in the future; or</a:t>
            </a:r>
            <a:br>
              <a:rPr lang="en-US" sz="1400" dirty="0" smtClean="0"/>
            </a:br>
            <a:r>
              <a:rPr lang="en-US" sz="1400" dirty="0" smtClean="0"/>
              <a:t>	2) cause substantial harm to the competitive position of the person from whom the information </a:t>
            </a:r>
            <a:r>
              <a:rPr lang="en-US" sz="1400" dirty="0" smtClean="0"/>
              <a:t>was obtained. </a:t>
            </a:r>
            <a:r>
              <a:rPr lang="en-US" sz="1400" dirty="0" smtClean="0"/>
              <a:t>	     </a:t>
            </a:r>
            <a:r>
              <a:rPr lang="en-US" sz="1400" dirty="0" smtClean="0"/>
              <a:t> </a:t>
            </a:r>
            <a:br>
              <a:rPr lang="en-US" sz="1400" dirty="0" smtClean="0"/>
            </a:br>
            <a:r>
              <a:rPr lang="en-US" sz="1400" dirty="0"/>
              <a:t/>
            </a:r>
            <a:br>
              <a:rPr lang="en-US" sz="1400" dirty="0"/>
            </a:br>
            <a:r>
              <a:rPr lang="en-US" sz="2700" dirty="0" smtClean="0"/>
              <a:t>Critical Mass Energy Project v. Nuclear Regulatory Commission</a:t>
            </a:r>
            <a:r>
              <a:rPr lang="en-US" sz="1400" dirty="0" smtClean="0"/>
              <a:t/>
            </a:r>
            <a:br>
              <a:rPr lang="en-US" sz="1400" dirty="0" smtClean="0"/>
            </a:br>
            <a:r>
              <a:rPr lang="en-US" sz="1400" dirty="0" smtClean="0"/>
              <a:t>	Mandatory submissions- withhold only if ‘substantial harm’ exists  </a:t>
            </a:r>
            <a:br>
              <a:rPr lang="en-US" sz="1400" dirty="0" smtClean="0"/>
            </a:br>
            <a:r>
              <a:rPr lang="en-US" sz="1400" dirty="0"/>
              <a:t>	</a:t>
            </a:r>
            <a:r>
              <a:rPr lang="en-US" sz="1400" dirty="0" smtClean="0"/>
              <a:t>Voluntary submissions – withhold only if submitter ‘customarily’ did not release to public</a:t>
            </a:r>
            <a:r>
              <a:rPr lang="en-US" sz="2700" dirty="0" smtClean="0"/>
              <a:t/>
            </a:r>
            <a:br>
              <a:rPr lang="en-US" sz="2700" dirty="0" smtClean="0"/>
            </a:br>
            <a:r>
              <a:rPr lang="en-US" sz="2700" dirty="0" smtClean="0"/>
              <a:t/>
            </a:r>
            <a:br>
              <a:rPr lang="en-US" sz="2700" dirty="0" smtClean="0"/>
            </a:br>
            <a:r>
              <a:rPr lang="en-US" sz="2700" dirty="0" smtClean="0"/>
              <a:t/>
            </a:r>
            <a:br>
              <a:rPr lang="en-US" sz="2700" dirty="0" smtClean="0"/>
            </a:br>
            <a:r>
              <a:rPr lang="en-US" sz="2000" dirty="0" smtClean="0"/>
              <a:t/>
            </a:r>
            <a:br>
              <a:rPr lang="en-US" sz="2000" dirty="0" smtClean="0"/>
            </a:br>
            <a:r>
              <a:rPr lang="en-US" sz="2000" dirty="0" smtClean="0"/>
              <a:t> </a:t>
            </a:r>
            <a:endParaRPr lang="en-US" sz="2000" dirty="0"/>
          </a:p>
        </p:txBody>
      </p:sp>
      <p:sp>
        <p:nvSpPr>
          <p:cNvPr id="4" name="Slide Number Placeholder 3"/>
          <p:cNvSpPr>
            <a:spLocks noGrp="1"/>
          </p:cNvSpPr>
          <p:nvPr>
            <p:ph type="sldNum" sz="quarter" idx="12"/>
          </p:nvPr>
        </p:nvSpPr>
        <p:spPr/>
        <p:txBody>
          <a:bodyPr/>
          <a:lstStyle/>
          <a:p>
            <a:fld id="{2E1AA322-06AE-4747-9D99-3D692E28BB00}" type="slidenum">
              <a:rPr lang="en-US" altLang="en-US" smtClean="0"/>
              <a:pPr/>
              <a:t>4</a:t>
            </a:fld>
            <a:endParaRPr lang="en-US" altLang="en-US"/>
          </a:p>
        </p:txBody>
      </p:sp>
    </p:spTree>
    <p:extLst>
      <p:ext uri="{BB962C8B-B14F-4D97-AF65-F5344CB8AC3E}">
        <p14:creationId xmlns:p14="http://schemas.microsoft.com/office/powerpoint/2010/main" val="37959417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039018"/>
            <a:ext cx="7772400" cy="1470025"/>
          </a:xfrm>
        </p:spPr>
        <p:txBody>
          <a:bodyPr/>
          <a:lstStyle/>
          <a:p>
            <a:r>
              <a:rPr lang="en-US" dirty="0" smtClean="0"/>
              <a:t>Opinion</a:t>
            </a:r>
            <a:endParaRPr lang="en-US" dirty="0"/>
          </a:p>
        </p:txBody>
      </p:sp>
      <p:sp>
        <p:nvSpPr>
          <p:cNvPr id="3" name="Subtitle 2"/>
          <p:cNvSpPr>
            <a:spLocks noGrp="1"/>
          </p:cNvSpPr>
          <p:nvPr>
            <p:ph type="subTitle" idx="1"/>
          </p:nvPr>
        </p:nvSpPr>
        <p:spPr>
          <a:xfrm>
            <a:off x="609600" y="2057400"/>
            <a:ext cx="6400800" cy="3505200"/>
          </a:xfrm>
        </p:spPr>
        <p:txBody>
          <a:bodyPr>
            <a:normAutofit/>
          </a:bodyPr>
          <a:lstStyle/>
          <a:p>
            <a:pPr marL="342900" indent="-342900" algn="l">
              <a:buFont typeface="Arial" panose="020B0604020202020204" pitchFamily="34" charset="0"/>
              <a:buChar char="•"/>
            </a:pPr>
            <a:r>
              <a:rPr lang="en-US" sz="1800" dirty="0" smtClean="0"/>
              <a:t>“at least where commercial or financial information is both customarily and actually treated as private by its owner and provided to the government under an assurance of privacy, the information is confidential under Exemption 4.</a:t>
            </a:r>
          </a:p>
          <a:p>
            <a:pPr marL="342900" indent="-342900" algn="l">
              <a:buFont typeface="Arial" panose="020B0604020202020204" pitchFamily="34" charset="0"/>
              <a:buChar char="•"/>
            </a:pPr>
            <a:r>
              <a:rPr lang="en-US" sz="1800" dirty="0" smtClean="0"/>
              <a:t>FOIA does not define confidential</a:t>
            </a:r>
          </a:p>
          <a:p>
            <a:pPr marL="342900" indent="-342900" algn="l">
              <a:buFont typeface="Arial" panose="020B0604020202020204" pitchFamily="34" charset="0"/>
              <a:buChar char="•"/>
            </a:pPr>
            <a:r>
              <a:rPr lang="en-US" sz="1800" dirty="0" smtClean="0"/>
              <a:t>Defined by Webster’s as private or secret   </a:t>
            </a:r>
          </a:p>
          <a:p>
            <a:pPr marL="342900" indent="-342900" algn="l">
              <a:buFont typeface="Arial" panose="020B0604020202020204" pitchFamily="34" charset="0"/>
              <a:buChar char="•"/>
            </a:pPr>
            <a:r>
              <a:rPr lang="en-US" sz="1800" dirty="0" smtClean="0"/>
              <a:t>Defined by Black’s Law as whenever it is customarily kept private, or at least closely held, by the person imparting it</a:t>
            </a:r>
          </a:p>
          <a:p>
            <a:pPr marL="342900" indent="-342900" algn="l">
              <a:buFont typeface="Arial" panose="020B0604020202020204" pitchFamily="34" charset="0"/>
              <a:buChar char="•"/>
            </a:pPr>
            <a:endParaRPr lang="en-US" sz="1800" dirty="0" smtClean="0"/>
          </a:p>
          <a:p>
            <a:pPr marL="342900"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2E1AA322-06AE-4747-9D99-3D692E28BB00}" type="slidenum">
              <a:rPr lang="en-US" altLang="en-US" smtClean="0"/>
              <a:pPr/>
              <a:t>5</a:t>
            </a:fld>
            <a:endParaRPr lang="en-US" altLang="en-US"/>
          </a:p>
        </p:txBody>
      </p:sp>
    </p:spTree>
    <p:extLst>
      <p:ext uri="{BB962C8B-B14F-4D97-AF65-F5344CB8AC3E}">
        <p14:creationId xmlns:p14="http://schemas.microsoft.com/office/powerpoint/2010/main" val="38506518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90600"/>
            <a:ext cx="7772400" cy="1470025"/>
          </a:xfrm>
        </p:spPr>
        <p:txBody>
          <a:bodyPr/>
          <a:lstStyle/>
          <a:p>
            <a:r>
              <a:rPr lang="en-US" dirty="0" smtClean="0"/>
              <a:t>Opinion cont.</a:t>
            </a:r>
            <a:endParaRPr lang="en-US" dirty="0"/>
          </a:p>
        </p:txBody>
      </p:sp>
      <p:sp>
        <p:nvSpPr>
          <p:cNvPr id="3" name="Subtitle 2"/>
          <p:cNvSpPr>
            <a:spLocks noGrp="1"/>
          </p:cNvSpPr>
          <p:nvPr>
            <p:ph type="subTitle" idx="1"/>
          </p:nvPr>
        </p:nvSpPr>
        <p:spPr>
          <a:xfrm>
            <a:off x="609600" y="2209800"/>
            <a:ext cx="6400800" cy="3276600"/>
          </a:xfrm>
        </p:spPr>
        <p:txBody>
          <a:bodyPr>
            <a:normAutofit/>
          </a:bodyPr>
          <a:lstStyle/>
          <a:p>
            <a:pPr marL="285750" indent="-285750" algn="l">
              <a:buFont typeface="Arial" panose="020B0604020202020204" pitchFamily="34" charset="0"/>
              <a:buChar char="•"/>
            </a:pPr>
            <a:r>
              <a:rPr lang="en-US" sz="1800" dirty="0" smtClean="0"/>
              <a:t>Dictionaries, early case law or any other usual source does </a:t>
            </a:r>
            <a:r>
              <a:rPr lang="en-US" sz="1800" u="sng" dirty="0" smtClean="0"/>
              <a:t>not</a:t>
            </a:r>
            <a:r>
              <a:rPr lang="en-US" sz="1800" dirty="0" smtClean="0"/>
              <a:t> use “substantial competitive harm” as a requirement for confidential</a:t>
            </a:r>
          </a:p>
          <a:p>
            <a:pPr marL="285750" indent="-285750" algn="l">
              <a:buFont typeface="Arial" panose="020B0604020202020204" pitchFamily="34" charset="0"/>
              <a:buChar char="•"/>
            </a:pPr>
            <a:r>
              <a:rPr lang="en-US" sz="1800" dirty="0" smtClean="0"/>
              <a:t>Nat’l Parks Conservation </a:t>
            </a:r>
            <a:r>
              <a:rPr lang="en-US" sz="1800" dirty="0" err="1" smtClean="0"/>
              <a:t>Ass’n</a:t>
            </a:r>
            <a:r>
              <a:rPr lang="en-US" sz="1800" dirty="0" smtClean="0"/>
              <a:t> v. Morton </a:t>
            </a:r>
            <a:endParaRPr lang="en-US" sz="1800" dirty="0"/>
          </a:p>
          <a:p>
            <a:pPr marL="742950" lvl="1" indent="-285750" algn="l">
              <a:buFont typeface="Arial" panose="020B0604020202020204" pitchFamily="34" charset="0"/>
              <a:buChar char="•"/>
            </a:pPr>
            <a:r>
              <a:rPr lang="en-US" sz="1400" dirty="0" smtClean="0"/>
              <a:t>Is a relic from a bygone era of statutory construction</a:t>
            </a:r>
          </a:p>
          <a:p>
            <a:pPr marL="742950" lvl="1" indent="-285750" algn="l">
              <a:buFont typeface="Arial" panose="020B0604020202020204" pitchFamily="34" charset="0"/>
              <a:buChar char="•"/>
            </a:pPr>
            <a:r>
              <a:rPr lang="en-US" sz="1400" dirty="0" smtClean="0"/>
              <a:t>Inappropriately resorted to legislative history before consulting the statute’s text and structure</a:t>
            </a:r>
          </a:p>
          <a:p>
            <a:pPr marL="742950" lvl="1" indent="-285750" algn="l">
              <a:buFont typeface="Arial" panose="020B0604020202020204" pitchFamily="34" charset="0"/>
              <a:buChar char="•"/>
            </a:pPr>
            <a:r>
              <a:rPr lang="en-US" sz="1400" dirty="0" smtClean="0"/>
              <a:t>Engaged in a selective tour through the legislative history</a:t>
            </a:r>
          </a:p>
          <a:p>
            <a:pPr marL="285750" indent="-285750" algn="l">
              <a:buFont typeface="Arial" panose="020B0604020202020204" pitchFamily="34" charset="0"/>
              <a:buChar char="•"/>
            </a:pPr>
            <a:r>
              <a:rPr lang="en-US" sz="1800" dirty="0" smtClean="0"/>
              <a:t>This court cannot approve such a casual disregard of the rules of statutory interpretation (Nat’l Parks is overturned)</a:t>
            </a:r>
          </a:p>
        </p:txBody>
      </p:sp>
      <p:sp>
        <p:nvSpPr>
          <p:cNvPr id="4" name="Slide Number Placeholder 3"/>
          <p:cNvSpPr>
            <a:spLocks noGrp="1"/>
          </p:cNvSpPr>
          <p:nvPr>
            <p:ph type="sldNum" sz="quarter" idx="12"/>
          </p:nvPr>
        </p:nvSpPr>
        <p:spPr/>
        <p:txBody>
          <a:bodyPr/>
          <a:lstStyle/>
          <a:p>
            <a:fld id="{2E1AA322-06AE-4747-9D99-3D692E28BB00}" type="slidenum">
              <a:rPr lang="en-US" altLang="en-US" smtClean="0"/>
              <a:pPr/>
              <a:t>6</a:t>
            </a:fld>
            <a:endParaRPr lang="en-US" altLang="en-US"/>
          </a:p>
        </p:txBody>
      </p:sp>
    </p:spTree>
    <p:extLst>
      <p:ext uri="{BB962C8B-B14F-4D97-AF65-F5344CB8AC3E}">
        <p14:creationId xmlns:p14="http://schemas.microsoft.com/office/powerpoint/2010/main" val="1681381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7772400" cy="1470025"/>
          </a:xfrm>
        </p:spPr>
        <p:txBody>
          <a:bodyPr/>
          <a:lstStyle/>
          <a:p>
            <a:r>
              <a:rPr lang="en-US" dirty="0" smtClean="0"/>
              <a:t>In a nutshell</a:t>
            </a:r>
            <a:endParaRPr lang="en-US" dirty="0"/>
          </a:p>
        </p:txBody>
      </p:sp>
      <p:sp>
        <p:nvSpPr>
          <p:cNvPr id="3" name="Subtitle 2"/>
          <p:cNvSpPr>
            <a:spLocks noGrp="1"/>
          </p:cNvSpPr>
          <p:nvPr>
            <p:ph type="subTitle" idx="1"/>
          </p:nvPr>
        </p:nvSpPr>
        <p:spPr>
          <a:xfrm>
            <a:off x="914400" y="2394364"/>
            <a:ext cx="6400800" cy="3168236"/>
          </a:xfrm>
        </p:spPr>
        <p:txBody>
          <a:bodyPr>
            <a:normAutofit/>
          </a:bodyPr>
          <a:lstStyle/>
          <a:p>
            <a:pPr marL="342900" indent="-342900" algn="l">
              <a:buFont typeface="Arial" panose="020B0604020202020204" pitchFamily="34" charset="0"/>
              <a:buChar char="•"/>
            </a:pPr>
            <a:r>
              <a:rPr lang="en-US" sz="2000" dirty="0" smtClean="0"/>
              <a:t>As applied to FOIA, confidential will apply to information customarily kept private and when included assurance are given by the receiving party that it will be keep privately disclosed information secret</a:t>
            </a:r>
          </a:p>
          <a:p>
            <a:pPr marL="342900" indent="-342900" algn="l">
              <a:buFont typeface="Arial" panose="020B0604020202020204" pitchFamily="34" charset="0"/>
              <a:buChar char="•"/>
            </a:pPr>
            <a:r>
              <a:rPr lang="en-US" sz="2000" dirty="0" smtClean="0"/>
              <a:t>No longer will a submitter need to show any harm, whether substantial or negligible</a:t>
            </a:r>
          </a:p>
          <a:p>
            <a:pPr marL="342900" indent="-342900" algn="l">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fld id="{2E1AA322-06AE-4747-9D99-3D692E28BB00}" type="slidenum">
              <a:rPr lang="en-US" altLang="en-US" smtClean="0"/>
              <a:pPr/>
              <a:t>7</a:t>
            </a:fld>
            <a:endParaRPr lang="en-US" altLang="en-US"/>
          </a:p>
        </p:txBody>
      </p:sp>
    </p:spTree>
    <p:extLst>
      <p:ext uri="{BB962C8B-B14F-4D97-AF65-F5344CB8AC3E}">
        <p14:creationId xmlns:p14="http://schemas.microsoft.com/office/powerpoint/2010/main" val="3875340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33400" y="1447800"/>
            <a:ext cx="6507162" cy="1524000"/>
          </a:xfrm>
        </p:spPr>
        <p:txBody>
          <a:bodyPr>
            <a:normAutofit/>
          </a:bodyPr>
          <a:lstStyle/>
          <a:p>
            <a:r>
              <a:rPr lang="en-US" dirty="0" smtClean="0">
                <a:solidFill>
                  <a:schemeClr val="tx2"/>
                </a:solidFill>
              </a:rPr>
              <a:t>To know the road ahead, ask those coming back.</a:t>
            </a:r>
            <a:endParaRPr lang="en-US" dirty="0">
              <a:solidFill>
                <a:schemeClr val="tx2"/>
              </a:solidFill>
            </a:endParaRPr>
          </a:p>
        </p:txBody>
      </p:sp>
      <p:sp>
        <p:nvSpPr>
          <p:cNvPr id="6" name="Subtitle 5"/>
          <p:cNvSpPr>
            <a:spLocks noGrp="1"/>
          </p:cNvSpPr>
          <p:nvPr>
            <p:ph type="body" sz="quarter" idx="10"/>
          </p:nvPr>
        </p:nvSpPr>
        <p:spPr>
          <a:xfrm>
            <a:off x="228600" y="4495800"/>
            <a:ext cx="8731250" cy="1543050"/>
          </a:xfrm>
          <a:solidFill>
            <a:schemeClr val="accent4"/>
          </a:solidFill>
          <a:ln>
            <a:solidFill>
              <a:schemeClr val="accent4"/>
            </a:solidFill>
          </a:ln>
        </p:spPr>
        <p:txBody>
          <a:bodyPr/>
          <a:lstStyle/>
          <a:p>
            <a:endParaRPr lang="en-US" dirty="0"/>
          </a:p>
          <a:p>
            <a:endParaRPr lang="en-US" dirty="0"/>
          </a:p>
        </p:txBody>
      </p:sp>
    </p:spTree>
    <p:extLst>
      <p:ext uri="{BB962C8B-B14F-4D97-AF65-F5344CB8AC3E}">
        <p14:creationId xmlns:p14="http://schemas.microsoft.com/office/powerpoint/2010/main" val="3488001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IPL">
  <a:themeElements>
    <a:clrScheme name="Custom 2">
      <a:dk1>
        <a:srgbClr val="4C4C4C"/>
      </a:dk1>
      <a:lt1>
        <a:sysClr val="window" lastClr="FFFFFF"/>
      </a:lt1>
      <a:dk2>
        <a:srgbClr val="666666"/>
      </a:dk2>
      <a:lt2>
        <a:srgbClr val="EEECE1"/>
      </a:lt2>
      <a:accent1>
        <a:srgbClr val="99CC33"/>
      </a:accent1>
      <a:accent2>
        <a:srgbClr val="006699"/>
      </a:accent2>
      <a:accent3>
        <a:srgbClr val="0099CC"/>
      </a:accent3>
      <a:accent4>
        <a:srgbClr val="006699"/>
      </a:accent4>
      <a:accent5>
        <a:srgbClr val="006633"/>
      </a:accent5>
      <a:accent6>
        <a:srgbClr val="FF9933"/>
      </a:accent6>
      <a:hlink>
        <a:srgbClr val="006699"/>
      </a:hlink>
      <a:folHlink>
        <a:srgbClr val="66666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B1544B3B5E2BA4EACF5917DC3977D41" ma:contentTypeVersion="8" ma:contentTypeDescription="Create a new document." ma:contentTypeScope="" ma:versionID="193ecced8c8da6e303dd648f6d76db64">
  <xsd:schema xmlns:xsd="http://www.w3.org/2001/XMLSchema" xmlns:xs="http://www.w3.org/2001/XMLSchema" xmlns:p="http://schemas.microsoft.com/office/2006/metadata/properties" xmlns:ns1="http://schemas.microsoft.com/sharepoint/v3" xmlns:ns2="e16b02a1-78dd-4052-a46f-2e38165ca616" targetNamespace="http://schemas.microsoft.com/office/2006/metadata/properties" ma:root="true" ma:fieldsID="8cc70fa7a894dc8cb83fbb2c7b15e3e3" ns1:_="" ns2:_="">
    <xsd:import namespace="http://schemas.microsoft.com/sharepoint/v3"/>
    <xsd:import namespace="e16b02a1-78dd-4052-a46f-2e38165ca616"/>
    <xsd:element name="properties">
      <xsd:complexType>
        <xsd:sequence>
          <xsd:element name="documentManagement">
            <xsd:complexType>
              <xsd:all>
                <xsd:element ref="ns2:_dlc_DocId" minOccurs="0"/>
                <xsd:element ref="ns2:_dlc_DocIdUrl" minOccurs="0"/>
                <xsd:element ref="ns2:_dlc_DocIdPersistId" minOccurs="0"/>
                <xsd:element ref="ns2:TaxKeywordTaxHTField" minOccurs="0"/>
                <xsd:element ref="ns2:TaxCatchAll" minOccurs="0"/>
                <xsd:element ref="ns1:AverageRating" minOccurs="0"/>
                <xsd:element ref="ns1:Rating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4" nillable="true" ma:displayName="Rating (0-5)" ma:decimals="2" ma:description="Average value of all the ratings that have been submitted" ma:internalName="AverageRating" ma:readOnly="true">
      <xsd:simpleType>
        <xsd:restriction base="dms:Number"/>
      </xsd:simpleType>
    </xsd:element>
    <xsd:element name="RatingCount" ma:index="15" nillable="true" ma:displayName="Number of Ratings" ma:decimals="0" ma:description="Number of ratings submitted" ma:internalName="RatingCount" ma:readOnly="tru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e16b02a1-78dd-4052-a46f-2e38165ca61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KeywordTaxHTField" ma:index="12"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3" nillable="true" ma:displayName="Taxonomy Catch All Column" ma:hidden="true" ma:list="{01e69d10-e65c-4c72-ab0d-01af590637f9}" ma:internalName="TaxCatchAll" ma:showField="CatchAllData" ma:web="e16b02a1-78dd-4052-a46f-2e38165ca61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_dlc_DocId xmlns="e16b02a1-78dd-4052-a46f-2e38165ca616">SCCHOCC-16-432</_dlc_DocId>
    <_dlc_DocIdUrl xmlns="e16b02a1-78dd-4052-a46f-2e38165ca616">
      <Url>https://chip2.ch.doe.gov/teamsites/OCC/IPL/_layouts/DocIdRedir.aspx?ID=SCCHOCC-16-432</Url>
      <Description>SCCHOCC-16-432</Description>
    </_dlc_DocIdUrl>
    <TaxCatchAll xmlns="e16b02a1-78dd-4052-a46f-2e38165ca616"/>
    <TaxKeywordTaxHTField xmlns="e16b02a1-78dd-4052-a46f-2e38165ca616">
      <Terms xmlns="http://schemas.microsoft.com/office/infopath/2007/PartnerControls"/>
    </TaxKeywordTaxHTField>
  </documentManagement>
</p:properties>
</file>

<file path=customXml/itemProps1.xml><?xml version="1.0" encoding="utf-8"?>
<ds:datastoreItem xmlns:ds="http://schemas.openxmlformats.org/officeDocument/2006/customXml" ds:itemID="{FCB0E118-CD74-43BE-A067-A1E3B3426B8B}">
  <ds:schemaRefs>
    <ds:schemaRef ds:uri="http://schemas.microsoft.com/sharepoint/events"/>
  </ds:schemaRefs>
</ds:datastoreItem>
</file>

<file path=customXml/itemProps2.xml><?xml version="1.0" encoding="utf-8"?>
<ds:datastoreItem xmlns:ds="http://schemas.openxmlformats.org/officeDocument/2006/customXml" ds:itemID="{4935AA4A-46C7-4F53-8A3E-C0BC0067F124}">
  <ds:schemaRefs>
    <ds:schemaRef ds:uri="http://schemas.microsoft.com/sharepoint/v3/contenttype/forms"/>
  </ds:schemaRefs>
</ds:datastoreItem>
</file>

<file path=customXml/itemProps3.xml><?xml version="1.0" encoding="utf-8"?>
<ds:datastoreItem xmlns:ds="http://schemas.openxmlformats.org/officeDocument/2006/customXml" ds:itemID="{E7CD8673-878A-440E-A957-17AC92474A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16b02a1-78dd-4052-a46f-2e38165ca6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48286C48-801E-4248-B1F1-D6C32BBE3D80}">
  <ds:schemaRefs>
    <ds:schemaRef ds:uri="http://purl.org/dc/elements/1.1/"/>
    <ds:schemaRef ds:uri="http://www.w3.org/XML/1998/namespace"/>
    <ds:schemaRef ds:uri="http://purl.org/dc/terms/"/>
    <ds:schemaRef ds:uri="http://schemas.microsoft.com/sharepoint/v3"/>
    <ds:schemaRef ds:uri="http://schemas.microsoft.com/office/2006/documentManagement/types"/>
    <ds:schemaRef ds:uri="http://schemas.microsoft.com/office/2006/metadata/properties"/>
    <ds:schemaRef ds:uri="e16b02a1-78dd-4052-a46f-2e38165ca616"/>
    <ds:schemaRef ds:uri="http://schemas.microsoft.com/office/infopath/2007/PartnerControl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IPL</Template>
  <TotalTime>56554</TotalTime>
  <Words>376</Words>
  <Application>Microsoft Office PowerPoint</Application>
  <PresentationFormat>On-screen Show (4:3)</PresentationFormat>
  <Paragraphs>43</Paragraphs>
  <Slides>8</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6" baseType="lpstr">
      <vt:lpstr>Arial Unicode MS</vt:lpstr>
      <vt:lpstr>ＭＳ Ｐゴシック</vt:lpstr>
      <vt:lpstr>Arial</vt:lpstr>
      <vt:lpstr>Calibri</vt:lpstr>
      <vt:lpstr>Tahoma</vt:lpstr>
      <vt:lpstr>Wingdings</vt:lpstr>
      <vt:lpstr>IPL</vt:lpstr>
      <vt:lpstr>Visio</vt:lpstr>
      <vt:lpstr>Food Marketing Institute v Argus Leader Media, DBA Argus Leader  </vt:lpstr>
      <vt:lpstr>Procedural history</vt:lpstr>
      <vt:lpstr>Majority    Dissenters Breyer, Ginsburg, Sotomayor </vt:lpstr>
      <vt:lpstr>FOIA Exemption 4 – 5 U.S.C. § 552(b)(4)   Protects from disclosure trade secrets and commercial or financial information obtained from a person   [that   are] privileged or confidential    National Parks &amp; Conservation Assn. v. Morton   Exemption 4 only applied to information whose disclosure is likely to   1) impair the Government’s ability to obtain necessary information in the future; or  2) cause substantial harm to the competitive position of the person from whom the information was obtained.          Critical Mass Energy Project v. Nuclear Regulatory Commission  Mandatory submissions- withhold only if ‘substantial harm’ exists    Voluntary submissions – withhold only if submitter ‘customarily’ did not release to public     </vt:lpstr>
      <vt:lpstr>Opinion</vt:lpstr>
      <vt:lpstr>Opinion cont.</vt:lpstr>
      <vt:lpstr>In a nutshell</vt:lpstr>
      <vt:lpstr>To know the road ahead, ask those coming back.</vt:lpstr>
    </vt:vector>
  </TitlesOfParts>
  <Company>U. S. Department of Energy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Field, Linda</cp:lastModifiedBy>
  <cp:revision>2052</cp:revision>
  <cp:lastPrinted>2019-09-05T19:26:40Z</cp:lastPrinted>
  <dcterms:created xsi:type="dcterms:W3CDTF">2009-07-10T12:32:20Z</dcterms:created>
  <dcterms:modified xsi:type="dcterms:W3CDTF">2019-09-08T17:26:09Z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0x0101009B1544B3B5E2BA4EACF5917DC3977D41</vt:lpwstr>
  </property>
  <property fmtid="{D5CDD505-2E9C-101B-9397-08002B2CF9AE}" pid="3" name="_dlc_DocIdItemGuid">
    <vt:lpwstr>1559ff22-3845-4d28-af84-3428fdef6e16</vt:lpwstr>
  </property>
</Properties>
</file>