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73" r:id="rId4"/>
    <p:sldId id="279" r:id="rId5"/>
    <p:sldId id="274" r:id="rId6"/>
    <p:sldId id="275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8" r:id="rId19"/>
    <p:sldId id="263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A3E"/>
    <a:srgbClr val="5F99B4"/>
    <a:srgbClr val="FBBB8A"/>
    <a:srgbClr val="7FB394"/>
    <a:srgbClr val="3A9011"/>
    <a:srgbClr val="666666"/>
    <a:srgbClr val="FFCC00"/>
    <a:srgbClr val="519531"/>
    <a:srgbClr val="338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48" autoAdjust="0"/>
  </p:normalViewPr>
  <p:slideViewPr>
    <p:cSldViewPr snapToGrid="0">
      <p:cViewPr varScale="1">
        <p:scale>
          <a:sx n="94" d="100"/>
          <a:sy n="94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D7F8AA6E-ECD0-9D40-BAD1-EA49601A2780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8FCBF4D7-99DD-6C44-AF7F-D04097750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61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3EC30B84-E6CF-2E4A-9C4C-1537BE6DF82D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8876C8BC-3021-F342-BA19-E07C58457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9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/>
          <a:stretch>
            <a:fillRect/>
          </a:stretch>
        </p:blipFill>
        <p:spPr bwMode="auto">
          <a:xfrm>
            <a:off x="647700" y="0"/>
            <a:ext cx="18573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photo coll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148138"/>
            <a:ext cx="9166226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30961" y="1544720"/>
            <a:ext cx="8269754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54669" y="2976351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59105" y="3424166"/>
            <a:ext cx="2849177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96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1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58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067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6"/>
            <a:ext cx="9144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86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9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4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163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9144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1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16100" y="6578600"/>
            <a:ext cx="7327900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0" y="6578600"/>
            <a:ext cx="1825625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-38100"/>
            <a:ext cx="8724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8691563" y="6605588"/>
            <a:ext cx="452437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D76F7A1E-3F4C-DF4C-9790-D56DE13EB8B0}" type="slidenum">
              <a:rPr lang="en-US" sz="900" smtClean="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en-US" sz="900" smtClean="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0"/>
            <a:ext cx="9144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5" y="6596063"/>
            <a:ext cx="4945063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60363" y="10477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6" r:id="rId2"/>
    <p:sldLayoutId id="2147483737" r:id="rId3"/>
    <p:sldLayoutId id="2147483738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ubtitle 2"/>
          <p:cNvSpPr>
            <a:spLocks noGrp="1"/>
          </p:cNvSpPr>
          <p:nvPr>
            <p:ph type="subTitle" idx="1"/>
          </p:nvPr>
        </p:nvSpPr>
        <p:spPr>
          <a:xfrm>
            <a:off x="530225" y="1544638"/>
            <a:ext cx="8270875" cy="13811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" charset="0"/>
              </a:rPr>
              <a:t>EERE Web Coordinators Meeting</a:t>
            </a:r>
          </a:p>
          <a:p>
            <a:r>
              <a:rPr lang="en-US" sz="2400" dirty="0" smtClean="0">
                <a:latin typeface="Franklin Gothic Medium" charset="0"/>
              </a:rPr>
              <a:t>November 16, 2017</a:t>
            </a:r>
            <a:endParaRPr lang="en-US" sz="2400" dirty="0">
              <a:latin typeface="Franklin Gothic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F1D27-8AD6-4AD3-A09E-8BEEE5C4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A37C67-8953-403B-98FD-7A5DE6AE6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6207B2-1233-420F-B7DE-A297F7C98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11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3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F1D27-8AD6-4AD3-A09E-8BEEE5C4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A37C67-8953-403B-98FD-7A5DE6AE6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9EDCC5-2B3C-430B-AAF7-6A67BE3B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11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F1D27-8AD6-4AD3-A09E-8BEEE5C4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A37C67-8953-403B-98FD-7A5DE6AE6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D33C2A-691B-41B1-891E-7DD11C09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11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1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F1D27-8AD6-4AD3-A09E-8BEEE5C4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A37C67-8953-403B-98FD-7A5DE6AE6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B5C5AC-0EFE-47F9-B68B-A36227EB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11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F1D27-8AD6-4AD3-A09E-8BEEE5C4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A37C67-8953-403B-98FD-7A5DE6AE6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E95144-5025-4167-B89C-AE342DCE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11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9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F1D27-8AD6-4AD3-A09E-8BEEE5C4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A37C67-8953-403B-98FD-7A5DE6AE6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828F66-39A5-4FE7-BF1E-4047CD39F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2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5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F1D27-8AD6-4AD3-A09E-8BEEE5C4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A37C67-8953-403B-98FD-7A5DE6AE6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981189-8675-47AF-9781-A83CE6E9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2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7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Digital Media Metrics: Key Takeaways  for October</a:t>
            </a:r>
            <a:r>
              <a:rPr lang="en-US" sz="2400" dirty="0" smtClean="0">
                <a:solidFill>
                  <a:schemeClr val="tx1"/>
                </a:solidFill>
              </a:rPr>
              <a:t> – Adrienne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Site Improve Meeting Takeaways – Carolyn</a:t>
            </a:r>
          </a:p>
          <a:p>
            <a:r>
              <a:rPr lang="en-US" sz="2400" dirty="0" smtClean="0"/>
              <a:t>Multi-factor Authentication for Hosted Applications – Alex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Solar Decathlon </a:t>
            </a:r>
            <a:r>
              <a:rPr lang="en-US" sz="2400" dirty="0" smtClean="0">
                <a:solidFill>
                  <a:schemeClr val="tx1"/>
                </a:solidFill>
              </a:rPr>
              <a:t>Key </a:t>
            </a:r>
            <a:r>
              <a:rPr lang="en-US" sz="2400" dirty="0">
                <a:solidFill>
                  <a:schemeClr val="tx1"/>
                </a:solidFill>
              </a:rPr>
              <a:t>Takeaways – </a:t>
            </a:r>
            <a:r>
              <a:rPr lang="en-US" sz="2400" dirty="0" smtClean="0">
                <a:solidFill>
                  <a:schemeClr val="tx1"/>
                </a:solidFill>
              </a:rPr>
              <a:t>Alexis</a:t>
            </a:r>
          </a:p>
          <a:p>
            <a:r>
              <a:rPr lang="en-US" sz="2400" dirty="0" smtClean="0">
                <a:solidFill>
                  <a:srgbClr val="017A3E"/>
                </a:solidFill>
              </a:rPr>
              <a:t>Retiring EERE Energy Basics – Elizabeth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Call for LinkedIn Content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Elizabeth </a:t>
            </a:r>
            <a:endParaRPr lang="en-US" sz="2400" dirty="0" smtClean="0"/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358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Digital Media Metrics: Key Takeaways  for October</a:t>
            </a:r>
            <a:r>
              <a:rPr lang="en-US" sz="2400" dirty="0" smtClean="0">
                <a:solidFill>
                  <a:schemeClr val="tx1"/>
                </a:solidFill>
              </a:rPr>
              <a:t> – Adrienne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Site Improve Meeting Takeaways – Carolyn</a:t>
            </a:r>
          </a:p>
          <a:p>
            <a:r>
              <a:rPr lang="en-US" sz="2400" dirty="0" smtClean="0"/>
              <a:t>Multi-factor Authentication for Hosted Applications – Alex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Solar Decathlon </a:t>
            </a:r>
            <a:r>
              <a:rPr lang="en-US" sz="2400" dirty="0" smtClean="0">
                <a:solidFill>
                  <a:schemeClr val="tx1"/>
                </a:solidFill>
              </a:rPr>
              <a:t>Key </a:t>
            </a:r>
            <a:r>
              <a:rPr lang="en-US" sz="2400" dirty="0">
                <a:solidFill>
                  <a:schemeClr val="tx1"/>
                </a:solidFill>
              </a:rPr>
              <a:t>Takeaways – </a:t>
            </a:r>
            <a:r>
              <a:rPr lang="en-US" sz="2400" dirty="0" smtClean="0">
                <a:solidFill>
                  <a:schemeClr val="tx1"/>
                </a:solidFill>
              </a:rPr>
              <a:t>Alexis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Retiring EERE Energy Basics – Elizabeth </a:t>
            </a:r>
          </a:p>
          <a:p>
            <a:r>
              <a:rPr lang="en-US" sz="2400" dirty="0" smtClean="0">
                <a:solidFill>
                  <a:srgbClr val="017A3E"/>
                </a:solidFill>
              </a:rPr>
              <a:t>Call for LinkedIn Content</a:t>
            </a:r>
            <a:r>
              <a:rPr lang="en-US" sz="2400" dirty="0">
                <a:solidFill>
                  <a:srgbClr val="017A3E"/>
                </a:solidFill>
              </a:rPr>
              <a:t> </a:t>
            </a:r>
            <a:r>
              <a:rPr lang="en-US" sz="2400" dirty="0" smtClean="0">
                <a:solidFill>
                  <a:srgbClr val="017A3E"/>
                </a:solidFill>
              </a:rPr>
              <a:t>– Elizabeth </a:t>
            </a:r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358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xfrm>
            <a:off x="0" y="2389188"/>
            <a:ext cx="9144000" cy="812800"/>
          </a:xfrm>
        </p:spPr>
        <p:txBody>
          <a:bodyPr/>
          <a:lstStyle/>
          <a:p>
            <a:r>
              <a:rPr lang="en-US" dirty="0" smtClean="0"/>
              <a:t>Next </a:t>
            </a:r>
            <a:r>
              <a:rPr lang="en-US" dirty="0"/>
              <a:t>meeting: </a:t>
            </a:r>
            <a:r>
              <a:rPr lang="en-US" dirty="0" smtClean="0"/>
              <a:t>January 18</a:t>
            </a:r>
            <a:r>
              <a:rPr lang="en-US" smtClean="0"/>
              <a:t>, 2018</a:t>
            </a:r>
            <a:br>
              <a:rPr lang="en-US" smtClean="0"/>
            </a:br>
            <a:r>
              <a:rPr lang="en-US" smtClean="0"/>
              <a:t>1:00-2:00 </a:t>
            </a:r>
            <a:r>
              <a:rPr lang="en-US" dirty="0"/>
              <a:t>EST</a:t>
            </a:r>
            <a:br>
              <a:rPr lang="en-US" dirty="0"/>
            </a:br>
            <a:r>
              <a:rPr lang="en-US" dirty="0"/>
              <a:t>11:00-12:00 MST</a:t>
            </a:r>
            <a:br>
              <a:rPr lang="en-US" dirty="0"/>
            </a:br>
            <a:r>
              <a:rPr lang="en-US" dirty="0"/>
              <a:t>Golden: X300 &amp; HQ: 5E-069</a:t>
            </a:r>
            <a:br>
              <a:rPr lang="en-US" dirty="0"/>
            </a:br>
            <a:endParaRPr dirty="0">
              <a:latin typeface="Franklin Gothic Medium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accent5"/>
                </a:solidFill>
                <a:cs typeface="Franklin Gothic Book"/>
              </a:rPr>
              <a:t>Room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Digital Media Metrics: Key Takeaways  for October</a:t>
            </a:r>
            <a:r>
              <a:rPr lang="en-US" sz="2400" dirty="0" smtClean="0">
                <a:solidFill>
                  <a:schemeClr val="tx1"/>
                </a:solidFill>
              </a:rPr>
              <a:t> – Adrienne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Site Improve Meeting Takeaways – Carolyn</a:t>
            </a:r>
          </a:p>
          <a:p>
            <a:r>
              <a:rPr lang="en-US" sz="2400" dirty="0"/>
              <a:t>Multi-factor </a:t>
            </a:r>
            <a:r>
              <a:rPr lang="en-US" sz="2400" dirty="0" smtClean="0"/>
              <a:t>Authentication for Hosted Applications – Alex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Solar Decathlon </a:t>
            </a:r>
            <a:r>
              <a:rPr lang="en-US" sz="2400" dirty="0" smtClean="0">
                <a:solidFill>
                  <a:schemeClr val="tx1"/>
                </a:solidFill>
              </a:rPr>
              <a:t>Key </a:t>
            </a:r>
            <a:r>
              <a:rPr lang="en-US" sz="2400" dirty="0">
                <a:solidFill>
                  <a:schemeClr val="tx1"/>
                </a:solidFill>
              </a:rPr>
              <a:t>Takeaways – </a:t>
            </a:r>
            <a:r>
              <a:rPr lang="en-US" sz="2400" dirty="0" smtClean="0">
                <a:solidFill>
                  <a:schemeClr val="tx1"/>
                </a:solidFill>
              </a:rPr>
              <a:t>Alexis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Retiring EERE Energy Basics – Elizabeth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Call for LinkedIn Content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Elizabeth </a:t>
            </a:r>
            <a:endParaRPr lang="en-US" sz="2400" dirty="0" smtClean="0"/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rgbClr val="017A3E"/>
                </a:solidFill>
              </a:rPr>
              <a:t>Digital Media Metrics: Key Takeaways  for October</a:t>
            </a:r>
            <a:r>
              <a:rPr lang="en-US" sz="2400" dirty="0" smtClean="0">
                <a:solidFill>
                  <a:srgbClr val="017A3E"/>
                </a:solidFill>
              </a:rPr>
              <a:t> – Adrienne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Site Improve Meeting Takeaways – Carolyn</a:t>
            </a:r>
          </a:p>
          <a:p>
            <a:r>
              <a:rPr lang="en-US" sz="2400" dirty="0" smtClean="0"/>
              <a:t>Multi-factor Authentication for Hosted Applications – Alex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Solar Decathlon </a:t>
            </a:r>
            <a:r>
              <a:rPr lang="en-US" sz="2400" dirty="0" smtClean="0">
                <a:solidFill>
                  <a:schemeClr val="tx1"/>
                </a:solidFill>
              </a:rPr>
              <a:t>Key </a:t>
            </a:r>
            <a:r>
              <a:rPr lang="en-US" sz="2400" dirty="0">
                <a:solidFill>
                  <a:schemeClr val="tx1"/>
                </a:solidFill>
              </a:rPr>
              <a:t>Takeaways – </a:t>
            </a:r>
            <a:r>
              <a:rPr lang="en-US" sz="2400" dirty="0" smtClean="0">
                <a:solidFill>
                  <a:schemeClr val="tx1"/>
                </a:solidFill>
              </a:rPr>
              <a:t>Alexis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Retiring EERE Energy Basics – Elizabeth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Call for LinkedIn Content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Elizabeth </a:t>
            </a:r>
            <a:endParaRPr lang="en-US" sz="2400" dirty="0" smtClean="0"/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760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</a:rPr>
              <a:t>Digital Media Metrics: Key Takeaways October</a:t>
            </a:r>
            <a:endParaRPr dirty="0">
              <a:latin typeface="Franklin Gothic Medium" charset="0"/>
            </a:endParaRPr>
          </a:p>
        </p:txBody>
      </p:sp>
      <p:pic>
        <p:nvPicPr>
          <p:cNvPr id="2" name="Picture 1" descr="key takeaway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4" y="1030812"/>
            <a:ext cx="7471833" cy="53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Digital Media Metrics: Key Takeaways  for October</a:t>
            </a:r>
            <a:r>
              <a:rPr lang="en-US" sz="2400" dirty="0" smtClean="0">
                <a:solidFill>
                  <a:schemeClr val="tx1"/>
                </a:solidFill>
              </a:rPr>
              <a:t> – Adrienne</a:t>
            </a:r>
          </a:p>
          <a:p>
            <a:r>
              <a:rPr lang="en-US" sz="2400" dirty="0" smtClean="0">
                <a:solidFill>
                  <a:srgbClr val="017A3E"/>
                </a:solidFill>
              </a:rPr>
              <a:t>Site Improve Meeting Takeaways – Carolyn</a:t>
            </a:r>
          </a:p>
          <a:p>
            <a:r>
              <a:rPr lang="en-US" sz="2400" dirty="0"/>
              <a:t>Multi-factor </a:t>
            </a:r>
            <a:r>
              <a:rPr lang="en-US" sz="2400" dirty="0" smtClean="0"/>
              <a:t>Authentication for Hosted Applications – Alex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Solar Decathlon </a:t>
            </a:r>
            <a:r>
              <a:rPr lang="en-US" sz="2400" dirty="0" smtClean="0">
                <a:solidFill>
                  <a:schemeClr val="tx1"/>
                </a:solidFill>
              </a:rPr>
              <a:t>Key </a:t>
            </a:r>
            <a:r>
              <a:rPr lang="en-US" sz="2400" dirty="0">
                <a:solidFill>
                  <a:schemeClr val="tx1"/>
                </a:solidFill>
              </a:rPr>
              <a:t>Takeaways – </a:t>
            </a:r>
            <a:r>
              <a:rPr lang="en-US" sz="2400" dirty="0" smtClean="0">
                <a:solidFill>
                  <a:schemeClr val="tx1"/>
                </a:solidFill>
              </a:rPr>
              <a:t>Alexis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Retiring EERE Energy Basics – Elizabeth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Call for LinkedIn Content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Elizabeth </a:t>
            </a:r>
            <a:endParaRPr lang="en-US" sz="2400" dirty="0" smtClean="0"/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760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Digital Media Metrics: Key Takeaways  for October</a:t>
            </a:r>
            <a:r>
              <a:rPr lang="en-US" sz="2400" dirty="0" smtClean="0">
                <a:solidFill>
                  <a:schemeClr val="tx1"/>
                </a:solidFill>
              </a:rPr>
              <a:t> – Adrienne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Site Improve Meeting Takeaways – Carolyn</a:t>
            </a:r>
          </a:p>
          <a:p>
            <a:r>
              <a:rPr lang="en-US" sz="2400" dirty="0" smtClean="0">
                <a:solidFill>
                  <a:srgbClr val="017A3E"/>
                </a:solidFill>
              </a:rPr>
              <a:t>Multi-factor Authentication for Hosted Applications – Alex</a:t>
            </a:r>
          </a:p>
          <a:p>
            <a:r>
              <a:rPr lang="en-US" sz="2400" dirty="0">
                <a:solidFill>
                  <a:schemeClr val="tx1"/>
                </a:solidFill>
              </a:rPr>
              <a:t>Solar Decathlon </a:t>
            </a:r>
            <a:r>
              <a:rPr lang="en-US" sz="2400" dirty="0" smtClean="0">
                <a:solidFill>
                  <a:schemeClr val="tx1"/>
                </a:solidFill>
              </a:rPr>
              <a:t>Key </a:t>
            </a:r>
            <a:r>
              <a:rPr lang="en-US" sz="2400" dirty="0">
                <a:solidFill>
                  <a:schemeClr val="tx1"/>
                </a:solidFill>
              </a:rPr>
              <a:t>Takeaways – </a:t>
            </a:r>
            <a:r>
              <a:rPr lang="en-US" sz="2400" dirty="0" smtClean="0">
                <a:solidFill>
                  <a:schemeClr val="tx1"/>
                </a:solidFill>
              </a:rPr>
              <a:t>Alexis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Retiring EERE Energy Basics – Elizabeth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Call for LinkedIn Content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Elizabeth </a:t>
            </a:r>
            <a:endParaRPr lang="en-US" sz="2400" dirty="0" smtClean="0"/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760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</a:t>
            </a:r>
            <a:r>
              <a:rPr lang="en-US" sz="2400" dirty="0" smtClean="0">
                <a:solidFill>
                  <a:schemeClr val="tx1"/>
                </a:solidFill>
                <a:cs typeface="Franklin Gothic Book"/>
              </a:rPr>
              <a:t>Room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Digital Media Metrics: Key Takeaways  for October</a:t>
            </a:r>
            <a:r>
              <a:rPr lang="en-US" sz="2400" dirty="0" smtClean="0">
                <a:solidFill>
                  <a:schemeClr val="tx1"/>
                </a:solidFill>
              </a:rPr>
              <a:t> – Adrienne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Site Improve Meeting Takeaways – Carolyn</a:t>
            </a:r>
          </a:p>
          <a:p>
            <a:r>
              <a:rPr lang="en-US" sz="2400" dirty="0" smtClean="0"/>
              <a:t>Multi-factor Authentication for Hosted Applications – Alex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rgbClr val="017A3E"/>
                </a:solidFill>
              </a:rPr>
              <a:t>Solar Decathlon </a:t>
            </a:r>
            <a:r>
              <a:rPr lang="en-US" sz="2400" dirty="0" smtClean="0">
                <a:solidFill>
                  <a:srgbClr val="017A3E"/>
                </a:solidFill>
              </a:rPr>
              <a:t>Key </a:t>
            </a:r>
            <a:r>
              <a:rPr lang="en-US" sz="2400" dirty="0">
                <a:solidFill>
                  <a:srgbClr val="017A3E"/>
                </a:solidFill>
              </a:rPr>
              <a:t>Takeaways – </a:t>
            </a:r>
            <a:r>
              <a:rPr lang="en-US" sz="2400" dirty="0" smtClean="0">
                <a:solidFill>
                  <a:srgbClr val="017A3E"/>
                </a:solidFill>
              </a:rPr>
              <a:t>Alexis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Retiring EERE Energy Basics – Elizabeth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Call for LinkedIn Content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Elizabeth </a:t>
            </a:r>
            <a:endParaRPr lang="en-US" sz="2400" dirty="0" smtClean="0"/>
          </a:p>
          <a:p>
            <a:endParaRPr lang="en-US" dirty="0" smtClean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  <a:p>
            <a:endParaRPr lang="en-US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760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F1D27-8AD6-4AD3-A09E-8BEEE5C4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A37C67-8953-403B-98FD-7A5DE6AE6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75ECB4-02B8-4366-B86A-5E01DF51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303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5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F1D27-8AD6-4AD3-A09E-8BEEE5C4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A37C67-8953-403B-98FD-7A5DE6AE6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051797-2C57-478C-A93C-80C1C21FE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8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72966"/>
      </p:ext>
    </p:extLst>
  </p:cSld>
  <p:clrMapOvr>
    <a:masterClrMapping/>
  </p:clrMapOvr>
</p:sld>
</file>

<file path=ppt/theme/theme1.xml><?xml version="1.0" encoding="utf-8"?>
<a:theme xmlns:a="http://schemas.openxmlformats.org/drawingml/2006/main" name="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EERE PPT.pot</Template>
  <TotalTime>7751</TotalTime>
  <Words>92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EERE PPT</vt:lpstr>
      <vt:lpstr>PowerPoint Presentation</vt:lpstr>
      <vt:lpstr>Agenda</vt:lpstr>
      <vt:lpstr>Agenda</vt:lpstr>
      <vt:lpstr>Digital Media Metrics: Key Takeaways October</vt:lpstr>
      <vt:lpstr>Agenda</vt:lpstr>
      <vt:lpstr>Agenda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Agenda</vt:lpstr>
      <vt:lpstr>Next meeting: January 18, 2018 1:00-2:00 EST 11:00-12:00 MST Golden: X300 &amp; HQ: 5E-069 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EERE Web Coordinators Meeting: November 2017</dc:title>
  <dc:subject>Presentation slides from the November 16 Web Coordinator Meeting. Topics include October Statistics, Site Improve, multi-factor authentication for hosted applications, Solar Decathlon statistics, EERE Energy Basics, and LinkedIn.</dc:subject>
  <dc:creator>NREL Staff</dc:creator>
  <cp:lastModifiedBy>NREL</cp:lastModifiedBy>
  <cp:revision>114</cp:revision>
  <dcterms:created xsi:type="dcterms:W3CDTF">2011-11-16T16:51:06Z</dcterms:created>
  <dcterms:modified xsi:type="dcterms:W3CDTF">2017-11-27T13:40:07Z</dcterms:modified>
</cp:coreProperties>
</file>