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0.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2.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3.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4.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5.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6.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7.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8.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19.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0.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1.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2.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3.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4.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25.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26.xml" ContentType="application/vnd.openxmlformats-officedocument.theme+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27.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28.xml" ContentType="application/vnd.openxmlformats-officedocument.them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29.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30.xml" ContentType="application/vnd.openxmlformats-officedocument.theme+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theme/theme31.xml" ContentType="application/vnd.openxmlformats-officedocument.theme+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32.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theme/theme33.xml" ContentType="application/vnd.openxmlformats-officedocument.theme+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34.xml" ContentType="application/vnd.openxmlformats-officedocument.theme+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theme/theme35.xml" ContentType="application/vnd.openxmlformats-officedocument.theme+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36.xml" ContentType="application/vnd.openxmlformats-officedocument.theme+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theme/theme37.xml" ContentType="application/vnd.openxmlformats-officedocument.theme+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38.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theme/theme39.xml" ContentType="application/vnd.openxmlformats-officedocument.theme+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theme/theme40.xml" ContentType="application/vnd.openxmlformats-officedocument.theme+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theme/theme41.xml" ContentType="application/vnd.openxmlformats-officedocument.theme+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42.xml" ContentType="application/vnd.openxmlformats-officedocument.theme+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theme/theme43.xml" ContentType="application/vnd.openxmlformats-officedocument.theme+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theme/theme44.xml" ContentType="application/vnd.openxmlformats-officedocument.theme+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theme/theme45.xml" ContentType="application/vnd.openxmlformats-officedocument.theme+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theme/theme46.xml" ContentType="application/vnd.openxmlformats-officedocument.theme+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theme/theme47.xml" ContentType="application/vnd.openxmlformats-officedocument.theme+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48.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49.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theme/theme50.xml" ContentType="application/vnd.openxmlformats-officedocument.theme+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theme/theme51.xml" ContentType="application/vnd.openxmlformats-officedocument.theme+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theme/theme52.xml" ContentType="application/vnd.openxmlformats-officedocument.theme+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theme/theme53.xml" ContentType="application/vnd.openxmlformats-officedocument.theme+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theme/theme54.xml" ContentType="application/vnd.openxmlformats-officedocument.theme+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theme/theme55.xml" ContentType="application/vnd.openxmlformats-officedocument.theme+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theme/theme56.xml" ContentType="application/vnd.openxmlformats-officedocument.theme+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theme/theme57.xml" ContentType="application/vnd.openxmlformats-officedocument.theme+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theme/theme58.xml" ContentType="application/vnd.openxmlformats-officedocument.theme+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theme/theme59.xml" ContentType="application/vnd.openxmlformats-officedocument.theme+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theme/theme60.xml" ContentType="application/vnd.openxmlformats-officedocument.theme+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theme/theme61.xml" ContentType="application/vnd.openxmlformats-officedocument.theme+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theme/theme62.xml" ContentType="application/vnd.openxmlformats-officedocument.theme+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theme/theme63.xml" ContentType="application/vnd.openxmlformats-officedocument.theme+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theme/theme64.xml" ContentType="application/vnd.openxmlformats-officedocument.theme+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theme/theme65.xml" ContentType="application/vnd.openxmlformats-officedocument.theme+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theme/theme66.xml" ContentType="application/vnd.openxmlformats-officedocument.theme+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theme/theme67.xml" ContentType="application/vnd.openxmlformats-officedocument.theme+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theme/theme68.xml" ContentType="application/vnd.openxmlformats-officedocument.theme+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theme/theme69.xml" ContentType="application/vnd.openxmlformats-officedocument.theme+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theme/theme70.xml" ContentType="application/vnd.openxmlformats-officedocument.theme+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theme/theme71.xml" ContentType="application/vnd.openxmlformats-officedocument.theme+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theme/theme72.xml" ContentType="application/vnd.openxmlformats-officedocument.theme+xml"/>
  <Override PartName="/ppt/theme/theme7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9" r:id="rId3"/>
    <p:sldMasterId id="2147483703" r:id="rId4"/>
    <p:sldMasterId id="2147483716" r:id="rId5"/>
    <p:sldMasterId id="2147483729" r:id="rId6"/>
    <p:sldMasterId id="2147483745" r:id="rId7"/>
    <p:sldMasterId id="2147483759" r:id="rId8"/>
    <p:sldMasterId id="2147483809" r:id="rId9"/>
    <p:sldMasterId id="2147483822" r:id="rId10"/>
    <p:sldMasterId id="2147483838" r:id="rId11"/>
    <p:sldMasterId id="2147483852" r:id="rId12"/>
    <p:sldMasterId id="2147483865" r:id="rId13"/>
    <p:sldMasterId id="2147483881" r:id="rId14"/>
    <p:sldMasterId id="2147483895" r:id="rId15"/>
    <p:sldMasterId id="2147483908" r:id="rId16"/>
    <p:sldMasterId id="2147483920" r:id="rId17"/>
    <p:sldMasterId id="2147483933" r:id="rId18"/>
    <p:sldMasterId id="2147483949" r:id="rId19"/>
    <p:sldMasterId id="2147483963" r:id="rId20"/>
    <p:sldMasterId id="2147483976" r:id="rId21"/>
    <p:sldMasterId id="2147483989" r:id="rId22"/>
    <p:sldMasterId id="2147484005" r:id="rId23"/>
    <p:sldMasterId id="2147484019" r:id="rId24"/>
    <p:sldMasterId id="2147484032" r:id="rId25"/>
    <p:sldMasterId id="2147484048" r:id="rId26"/>
    <p:sldMasterId id="2147484062" r:id="rId27"/>
    <p:sldMasterId id="2147484075" r:id="rId28"/>
    <p:sldMasterId id="2147484091" r:id="rId29"/>
    <p:sldMasterId id="2147484105" r:id="rId30"/>
    <p:sldMasterId id="2147484118" r:id="rId31"/>
    <p:sldMasterId id="2147484130" r:id="rId32"/>
    <p:sldMasterId id="2147484143" r:id="rId33"/>
    <p:sldMasterId id="2147484159" r:id="rId34"/>
    <p:sldMasterId id="2147484173" r:id="rId35"/>
    <p:sldMasterId id="2147484186" r:id="rId36"/>
    <p:sldMasterId id="2147484199" r:id="rId37"/>
    <p:sldMasterId id="2147484215" r:id="rId38"/>
    <p:sldMasterId id="2147484229" r:id="rId39"/>
    <p:sldMasterId id="2147484242" r:id="rId40"/>
    <p:sldMasterId id="2147484258" r:id="rId41"/>
    <p:sldMasterId id="2147484272" r:id="rId42"/>
    <p:sldMasterId id="2147484285" r:id="rId43"/>
    <p:sldMasterId id="2147484301" r:id="rId44"/>
    <p:sldMasterId id="2147484315" r:id="rId45"/>
    <p:sldMasterId id="2147484328" r:id="rId46"/>
    <p:sldMasterId id="2147484344" r:id="rId47"/>
    <p:sldMasterId id="2147484358" r:id="rId48"/>
    <p:sldMasterId id="2147484371" r:id="rId49"/>
    <p:sldMasterId id="2147484383" r:id="rId50"/>
    <p:sldMasterId id="2147484396" r:id="rId51"/>
    <p:sldMasterId id="2147484412" r:id="rId52"/>
    <p:sldMasterId id="2147484426" r:id="rId53"/>
    <p:sldMasterId id="2147484439" r:id="rId54"/>
    <p:sldMasterId id="2147484452" r:id="rId55"/>
    <p:sldMasterId id="2147484468" r:id="rId56"/>
    <p:sldMasterId id="2147484482" r:id="rId57"/>
    <p:sldMasterId id="2147484495" r:id="rId58"/>
    <p:sldMasterId id="2147484511" r:id="rId59"/>
    <p:sldMasterId id="2147484525" r:id="rId60"/>
    <p:sldMasterId id="2147484538" r:id="rId61"/>
    <p:sldMasterId id="2147484554" r:id="rId62"/>
    <p:sldMasterId id="2147484568" r:id="rId63"/>
    <p:sldMasterId id="2147484581" r:id="rId64"/>
    <p:sldMasterId id="2147484593" r:id="rId65"/>
    <p:sldMasterId id="2147484606" r:id="rId66"/>
    <p:sldMasterId id="2147484622" r:id="rId67"/>
    <p:sldMasterId id="2147484636" r:id="rId68"/>
    <p:sldMasterId id="2147484649" r:id="rId69"/>
    <p:sldMasterId id="2147484662" r:id="rId70"/>
    <p:sldMasterId id="2147484678" r:id="rId71"/>
    <p:sldMasterId id="2147484692" r:id="rId72"/>
  </p:sldMasterIdLst>
  <p:notesMasterIdLst>
    <p:notesMasterId r:id="rId135"/>
  </p:notesMasterIdLst>
  <p:sldIdLst>
    <p:sldId id="318" r:id="rId73"/>
    <p:sldId id="256" r:id="rId74"/>
    <p:sldId id="258" r:id="rId75"/>
    <p:sldId id="260" r:id="rId76"/>
    <p:sldId id="259" r:id="rId77"/>
    <p:sldId id="261" r:id="rId78"/>
    <p:sldId id="262" r:id="rId79"/>
    <p:sldId id="263" r:id="rId80"/>
    <p:sldId id="264" r:id="rId81"/>
    <p:sldId id="265" r:id="rId82"/>
    <p:sldId id="266" r:id="rId83"/>
    <p:sldId id="267" r:id="rId84"/>
    <p:sldId id="268" r:id="rId85"/>
    <p:sldId id="269" r:id="rId86"/>
    <p:sldId id="270" r:id="rId87"/>
    <p:sldId id="271" r:id="rId88"/>
    <p:sldId id="272" r:id="rId89"/>
    <p:sldId id="273" r:id="rId90"/>
    <p:sldId id="274" r:id="rId91"/>
    <p:sldId id="275" r:id="rId92"/>
    <p:sldId id="276" r:id="rId93"/>
    <p:sldId id="277" r:id="rId94"/>
    <p:sldId id="278" r:id="rId95"/>
    <p:sldId id="279" r:id="rId96"/>
    <p:sldId id="280" r:id="rId97"/>
    <p:sldId id="281" r:id="rId98"/>
    <p:sldId id="282" r:id="rId99"/>
    <p:sldId id="283" r:id="rId100"/>
    <p:sldId id="284" r:id="rId101"/>
    <p:sldId id="285" r:id="rId102"/>
    <p:sldId id="286" r:id="rId103"/>
    <p:sldId id="287" r:id="rId104"/>
    <p:sldId id="288" r:id="rId105"/>
    <p:sldId id="289" r:id="rId106"/>
    <p:sldId id="290" r:id="rId107"/>
    <p:sldId id="291" r:id="rId108"/>
    <p:sldId id="292" r:id="rId109"/>
    <p:sldId id="293" r:id="rId110"/>
    <p:sldId id="294" r:id="rId111"/>
    <p:sldId id="295" r:id="rId112"/>
    <p:sldId id="296" r:id="rId113"/>
    <p:sldId id="297" r:id="rId114"/>
    <p:sldId id="298" r:id="rId115"/>
    <p:sldId id="299" r:id="rId116"/>
    <p:sldId id="300" r:id="rId117"/>
    <p:sldId id="301" r:id="rId118"/>
    <p:sldId id="302" r:id="rId119"/>
    <p:sldId id="303" r:id="rId120"/>
    <p:sldId id="304" r:id="rId121"/>
    <p:sldId id="305" r:id="rId122"/>
    <p:sldId id="306" r:id="rId123"/>
    <p:sldId id="307" r:id="rId124"/>
    <p:sldId id="308" r:id="rId125"/>
    <p:sldId id="309" r:id="rId126"/>
    <p:sldId id="310" r:id="rId127"/>
    <p:sldId id="311" r:id="rId128"/>
    <p:sldId id="312" r:id="rId129"/>
    <p:sldId id="313" r:id="rId130"/>
    <p:sldId id="314" r:id="rId131"/>
    <p:sldId id="315" r:id="rId132"/>
    <p:sldId id="316" r:id="rId133"/>
    <p:sldId id="317" r:id="rId1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D0C"/>
    <a:srgbClr val="6DBB31"/>
    <a:srgbClr val="C3AF1C"/>
    <a:srgbClr val="419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66" autoAdjust="0"/>
    <p:restoredTop sz="94925" autoAdjust="0"/>
  </p:normalViewPr>
  <p:slideViewPr>
    <p:cSldViewPr>
      <p:cViewPr varScale="1">
        <p:scale>
          <a:sx n="53" d="100"/>
          <a:sy n="53" d="100"/>
        </p:scale>
        <p:origin x="117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4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 Target="slides/slide12.xml"/><Relationship Id="rId89" Type="http://schemas.openxmlformats.org/officeDocument/2006/relationships/slide" Target="slides/slide17.xml"/><Relationship Id="rId112" Type="http://schemas.openxmlformats.org/officeDocument/2006/relationships/slide" Target="slides/slide40.xml"/><Relationship Id="rId133" Type="http://schemas.openxmlformats.org/officeDocument/2006/relationships/slide" Target="slides/slide61.xml"/><Relationship Id="rId138"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3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2.xml"/><Relationship Id="rId79" Type="http://schemas.openxmlformats.org/officeDocument/2006/relationships/slide" Target="slides/slide7.xml"/><Relationship Id="rId102" Type="http://schemas.openxmlformats.org/officeDocument/2006/relationships/slide" Target="slides/slide30.xml"/><Relationship Id="rId123" Type="http://schemas.openxmlformats.org/officeDocument/2006/relationships/slide" Target="slides/slide51.xml"/><Relationship Id="rId128" Type="http://schemas.openxmlformats.org/officeDocument/2006/relationships/slide" Target="slides/slide56.xml"/><Relationship Id="rId5" Type="http://schemas.openxmlformats.org/officeDocument/2006/relationships/slideMaster" Target="slideMasters/slideMaster5.xml"/><Relationship Id="rId90" Type="http://schemas.openxmlformats.org/officeDocument/2006/relationships/slide" Target="slides/slide18.xml"/><Relationship Id="rId95" Type="http://schemas.openxmlformats.org/officeDocument/2006/relationships/slide" Target="slides/slide2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41.xml"/><Relationship Id="rId118" Type="http://schemas.openxmlformats.org/officeDocument/2006/relationships/slide" Target="slides/slide46.xml"/><Relationship Id="rId134" Type="http://schemas.openxmlformats.org/officeDocument/2006/relationships/slide" Target="slides/slide62.xml"/><Relationship Id="rId13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80" Type="http://schemas.openxmlformats.org/officeDocument/2006/relationships/slide" Target="slides/slide8.xml"/><Relationship Id="rId85" Type="http://schemas.openxmlformats.org/officeDocument/2006/relationships/slide" Target="slides/slide13.xml"/><Relationship Id="rId93" Type="http://schemas.openxmlformats.org/officeDocument/2006/relationships/slide" Target="slides/slide21.xml"/><Relationship Id="rId98" Type="http://schemas.openxmlformats.org/officeDocument/2006/relationships/slide" Target="slides/slide26.xml"/><Relationship Id="rId121" Type="http://schemas.openxmlformats.org/officeDocument/2006/relationships/slide" Target="slides/slide4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 Target="slides/slide31.xml"/><Relationship Id="rId108" Type="http://schemas.openxmlformats.org/officeDocument/2006/relationships/slide" Target="slides/slide36.xml"/><Relationship Id="rId116" Type="http://schemas.openxmlformats.org/officeDocument/2006/relationships/slide" Target="slides/slide44.xml"/><Relationship Id="rId124" Type="http://schemas.openxmlformats.org/officeDocument/2006/relationships/slide" Target="slides/slide52.xml"/><Relationship Id="rId129" Type="http://schemas.openxmlformats.org/officeDocument/2006/relationships/slide" Target="slides/slide57.xml"/><Relationship Id="rId13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 Target="slides/slide3.xml"/><Relationship Id="rId83" Type="http://schemas.openxmlformats.org/officeDocument/2006/relationships/slide" Target="slides/slide11.xml"/><Relationship Id="rId88" Type="http://schemas.openxmlformats.org/officeDocument/2006/relationships/slide" Target="slides/slide16.xml"/><Relationship Id="rId91" Type="http://schemas.openxmlformats.org/officeDocument/2006/relationships/slide" Target="slides/slide19.xml"/><Relationship Id="rId96" Type="http://schemas.openxmlformats.org/officeDocument/2006/relationships/slide" Target="slides/slide24.xml"/><Relationship Id="rId111" Type="http://schemas.openxmlformats.org/officeDocument/2006/relationships/slide" Target="slides/slide39.xml"/><Relationship Id="rId13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34.xml"/><Relationship Id="rId114" Type="http://schemas.openxmlformats.org/officeDocument/2006/relationships/slide" Target="slides/slide42.xml"/><Relationship Id="rId119" Type="http://schemas.openxmlformats.org/officeDocument/2006/relationships/slide" Target="slides/slide47.xml"/><Relationship Id="rId127" Type="http://schemas.openxmlformats.org/officeDocument/2006/relationships/slide" Target="slides/slide5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 Target="slides/slide1.xml"/><Relationship Id="rId78" Type="http://schemas.openxmlformats.org/officeDocument/2006/relationships/slide" Target="slides/slide6.xml"/><Relationship Id="rId81" Type="http://schemas.openxmlformats.org/officeDocument/2006/relationships/slide" Target="slides/slide9.xml"/><Relationship Id="rId86" Type="http://schemas.openxmlformats.org/officeDocument/2006/relationships/slide" Target="slides/slide14.xml"/><Relationship Id="rId94" Type="http://schemas.openxmlformats.org/officeDocument/2006/relationships/slide" Target="slides/slide22.xml"/><Relationship Id="rId99" Type="http://schemas.openxmlformats.org/officeDocument/2006/relationships/slide" Target="slides/slide27.xml"/><Relationship Id="rId101" Type="http://schemas.openxmlformats.org/officeDocument/2006/relationships/slide" Target="slides/slide29.xml"/><Relationship Id="rId122" Type="http://schemas.openxmlformats.org/officeDocument/2006/relationships/slide" Target="slides/slide50.xml"/><Relationship Id="rId130" Type="http://schemas.openxmlformats.org/officeDocument/2006/relationships/slide" Target="slides/slide58.xml"/><Relationship Id="rId13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37.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4.xml"/><Relationship Id="rId97" Type="http://schemas.openxmlformats.org/officeDocument/2006/relationships/slide" Target="slides/slide25.xml"/><Relationship Id="rId104" Type="http://schemas.openxmlformats.org/officeDocument/2006/relationships/slide" Target="slides/slide32.xml"/><Relationship Id="rId120" Type="http://schemas.openxmlformats.org/officeDocument/2006/relationships/slide" Target="slides/slide48.xml"/><Relationship Id="rId125" Type="http://schemas.openxmlformats.org/officeDocument/2006/relationships/slide" Target="slides/slide53.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2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15.xml"/><Relationship Id="rId110" Type="http://schemas.openxmlformats.org/officeDocument/2006/relationships/slide" Target="slides/slide38.xml"/><Relationship Id="rId115" Type="http://schemas.openxmlformats.org/officeDocument/2006/relationships/slide" Target="slides/slide43.xml"/><Relationship Id="rId131" Type="http://schemas.openxmlformats.org/officeDocument/2006/relationships/slide" Target="slides/slide59.xml"/><Relationship Id="rId136" Type="http://schemas.openxmlformats.org/officeDocument/2006/relationships/presProps" Target="presProps.xml"/><Relationship Id="rId61" Type="http://schemas.openxmlformats.org/officeDocument/2006/relationships/slideMaster" Target="slideMasters/slideMaster61.xml"/><Relationship Id="rId82" Type="http://schemas.openxmlformats.org/officeDocument/2006/relationships/slide" Target="slides/slide1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5.xml"/><Relationship Id="rId100" Type="http://schemas.openxmlformats.org/officeDocument/2006/relationships/slide" Target="slides/slide28.xml"/><Relationship Id="rId105" Type="http://schemas.openxmlformats.org/officeDocument/2006/relationships/slide" Target="slides/slide33.xml"/><Relationship Id="rId126"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23C43-3921-4C5D-AF55-CCF4E65A650B}" type="datetimeFigureOut">
              <a:rPr lang="en-US" smtClean="0"/>
              <a:t>5/16/2016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ACDA1-07DA-4F2E-9B54-CFCA76F3BD82}" type="slidenum">
              <a:rPr lang="en-US" smtClean="0"/>
              <a:t>‹#›</a:t>
            </a:fld>
            <a:endParaRPr lang="en-US" dirty="0"/>
          </a:p>
        </p:txBody>
      </p:sp>
    </p:spTree>
    <p:extLst>
      <p:ext uri="{BB962C8B-B14F-4D97-AF65-F5344CB8AC3E}">
        <p14:creationId xmlns:p14="http://schemas.microsoft.com/office/powerpoint/2010/main" val="381177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ACDA1-07DA-4F2E-9B54-CFCA76F3BD82}" type="slidenum">
              <a:rPr lang="en-US" smtClean="0"/>
              <a:t>2</a:t>
            </a:fld>
            <a:endParaRPr lang="en-US" dirty="0"/>
          </a:p>
        </p:txBody>
      </p:sp>
    </p:spTree>
    <p:extLst>
      <p:ext uri="{BB962C8B-B14F-4D97-AF65-F5344CB8AC3E}">
        <p14:creationId xmlns:p14="http://schemas.microsoft.com/office/powerpoint/2010/main" val="101967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ACDA1-07DA-4F2E-9B54-CFCA76F3BD82}" type="slidenum">
              <a:rPr lang="en-US" smtClean="0"/>
              <a:t>3</a:t>
            </a:fld>
            <a:endParaRPr lang="en-US" dirty="0"/>
          </a:p>
        </p:txBody>
      </p:sp>
    </p:spTree>
    <p:extLst>
      <p:ext uri="{BB962C8B-B14F-4D97-AF65-F5344CB8AC3E}">
        <p14:creationId xmlns:p14="http://schemas.microsoft.com/office/powerpoint/2010/main" val="1638431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ACDA1-07DA-4F2E-9B54-CFCA76F3BD82}" type="slidenum">
              <a:rPr lang="en-US" smtClean="0"/>
              <a:t>5</a:t>
            </a:fld>
            <a:endParaRPr lang="en-US" dirty="0"/>
          </a:p>
        </p:txBody>
      </p:sp>
    </p:spTree>
    <p:extLst>
      <p:ext uri="{BB962C8B-B14F-4D97-AF65-F5344CB8AC3E}">
        <p14:creationId xmlns:p14="http://schemas.microsoft.com/office/powerpoint/2010/main" val="2655010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ACDA1-07DA-4F2E-9B54-CFCA76F3BD82}" type="slidenum">
              <a:rPr lang="en-US" smtClean="0"/>
              <a:t>8</a:t>
            </a:fld>
            <a:endParaRPr lang="en-US" dirty="0"/>
          </a:p>
        </p:txBody>
      </p:sp>
    </p:spTree>
    <p:extLst>
      <p:ext uri="{BB962C8B-B14F-4D97-AF65-F5344CB8AC3E}">
        <p14:creationId xmlns:p14="http://schemas.microsoft.com/office/powerpoint/2010/main" val="294865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ACDA1-07DA-4F2E-9B54-CFCA76F3BD82}" type="slidenum">
              <a:rPr lang="en-US" smtClean="0"/>
              <a:t>9</a:t>
            </a:fld>
            <a:endParaRPr lang="en-US" dirty="0"/>
          </a:p>
        </p:txBody>
      </p:sp>
    </p:spTree>
    <p:extLst>
      <p:ext uri="{BB962C8B-B14F-4D97-AF65-F5344CB8AC3E}">
        <p14:creationId xmlns:p14="http://schemas.microsoft.com/office/powerpoint/2010/main" val="242064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ACDA1-07DA-4F2E-9B54-CFCA76F3BD82}" type="slidenum">
              <a:rPr lang="en-US" smtClean="0"/>
              <a:t>11</a:t>
            </a:fld>
            <a:endParaRPr lang="en-US" dirty="0"/>
          </a:p>
        </p:txBody>
      </p:sp>
    </p:spTree>
    <p:extLst>
      <p:ext uri="{BB962C8B-B14F-4D97-AF65-F5344CB8AC3E}">
        <p14:creationId xmlns:p14="http://schemas.microsoft.com/office/powerpoint/2010/main" val="157224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ACDA1-07DA-4F2E-9B54-CFCA76F3BD82}" type="slidenum">
              <a:rPr lang="en-US" smtClean="0"/>
              <a:t>13</a:t>
            </a:fld>
            <a:endParaRPr lang="en-US" dirty="0"/>
          </a:p>
        </p:txBody>
      </p:sp>
    </p:spTree>
    <p:extLst>
      <p:ext uri="{BB962C8B-B14F-4D97-AF65-F5344CB8AC3E}">
        <p14:creationId xmlns:p14="http://schemas.microsoft.com/office/powerpoint/2010/main" val="2619043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ACDA1-07DA-4F2E-9B54-CFCA76F3BD82}" type="slidenum">
              <a:rPr lang="en-US" smtClean="0"/>
              <a:t>17</a:t>
            </a:fld>
            <a:endParaRPr lang="en-US" dirty="0"/>
          </a:p>
        </p:txBody>
      </p:sp>
    </p:spTree>
    <p:extLst>
      <p:ext uri="{BB962C8B-B14F-4D97-AF65-F5344CB8AC3E}">
        <p14:creationId xmlns:p14="http://schemas.microsoft.com/office/powerpoint/2010/main" val="139859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ACDA1-07DA-4F2E-9B54-CFCA76F3BD82}" type="slidenum">
              <a:rPr lang="en-US" smtClean="0"/>
              <a:t>53</a:t>
            </a:fld>
            <a:endParaRPr lang="en-US" dirty="0"/>
          </a:p>
        </p:txBody>
      </p:sp>
    </p:spTree>
    <p:extLst>
      <p:ext uri="{BB962C8B-B14F-4D97-AF65-F5344CB8AC3E}">
        <p14:creationId xmlns:p14="http://schemas.microsoft.com/office/powerpoint/2010/main" val="1622372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8.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9.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1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1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2.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5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1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5.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1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Layouts/_rels/slideLayout2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1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2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0.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2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Layouts/_rels/slideLayout27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2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2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2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4.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3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2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2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2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7.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35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2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2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3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0.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3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Layouts/_rels/slideLayout4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3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3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3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5.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36.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Layouts/_rels/slideLayout46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3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3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3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9.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50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4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4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4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2.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54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4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4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4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5.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58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4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4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4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8.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6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9.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Layouts/_rels/slideLayout65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50.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Layouts/_rels/slideLayout65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5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6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5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7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5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53.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0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54.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Layouts/_rels/slideLayout70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5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5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5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57.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5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5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7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6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0.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78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6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6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6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3.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8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4.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5.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4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65.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Layouts/_rels/slideLayout84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6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6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6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7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6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8.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9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69.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0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7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7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2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7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72.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pic>
        <p:nvPicPr>
          <p:cNvPr id="7" name="game board">
            <a:hlinkClick r:id="" action="ppaction://hlinkshowjump?jump=previousslide"/>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86154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8165047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5052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775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3678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576751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181056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13927400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15EA7E-F7A5-2846-A99E-8EC1D0638713}"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22746-1756-0E42-A766-C8497E1832BA}" type="slidenum">
              <a:rPr lang="en-US" smtClean="0"/>
              <a:t>‹#›</a:t>
            </a:fld>
            <a:endParaRPr lang="en-US"/>
          </a:p>
        </p:txBody>
      </p:sp>
    </p:spTree>
    <p:extLst>
      <p:ext uri="{BB962C8B-B14F-4D97-AF65-F5344CB8AC3E}">
        <p14:creationId xmlns:p14="http://schemas.microsoft.com/office/powerpoint/2010/main" val="16606511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5EA7E-F7A5-2846-A99E-8EC1D0638713}"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22746-1756-0E42-A766-C8497E1832BA}" type="slidenum">
              <a:rPr lang="en-US" smtClean="0"/>
              <a:t>‹#›</a:t>
            </a:fld>
            <a:endParaRPr lang="en-US"/>
          </a:p>
        </p:txBody>
      </p:sp>
    </p:spTree>
    <p:extLst>
      <p:ext uri="{BB962C8B-B14F-4D97-AF65-F5344CB8AC3E}">
        <p14:creationId xmlns:p14="http://schemas.microsoft.com/office/powerpoint/2010/main" val="611013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5EA7E-F7A5-2846-A99E-8EC1D0638713}"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22746-1756-0E42-A766-C8497E1832BA}" type="slidenum">
              <a:rPr lang="en-US" smtClean="0"/>
              <a:t>‹#›</a:t>
            </a:fld>
            <a:endParaRPr lang="en-US"/>
          </a:p>
        </p:txBody>
      </p:sp>
    </p:spTree>
    <p:extLst>
      <p:ext uri="{BB962C8B-B14F-4D97-AF65-F5344CB8AC3E}">
        <p14:creationId xmlns:p14="http://schemas.microsoft.com/office/powerpoint/2010/main" val="12678896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15EA7E-F7A5-2846-A99E-8EC1D0638713}"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22746-1756-0E42-A766-C8497E1832BA}" type="slidenum">
              <a:rPr lang="en-US" smtClean="0"/>
              <a:t>‹#›</a:t>
            </a:fld>
            <a:endParaRPr lang="en-US"/>
          </a:p>
        </p:txBody>
      </p:sp>
    </p:spTree>
    <p:extLst>
      <p:ext uri="{BB962C8B-B14F-4D97-AF65-F5344CB8AC3E}">
        <p14:creationId xmlns:p14="http://schemas.microsoft.com/office/powerpoint/2010/main" val="132624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8206976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15EA7E-F7A5-2846-A99E-8EC1D0638713}"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22746-1756-0E42-A766-C8497E1832BA}" type="slidenum">
              <a:rPr lang="en-US" smtClean="0"/>
              <a:t>‹#›</a:t>
            </a:fld>
            <a:endParaRPr lang="en-US"/>
          </a:p>
        </p:txBody>
      </p:sp>
    </p:spTree>
    <p:extLst>
      <p:ext uri="{BB962C8B-B14F-4D97-AF65-F5344CB8AC3E}">
        <p14:creationId xmlns:p14="http://schemas.microsoft.com/office/powerpoint/2010/main" val="16401703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15EA7E-F7A5-2846-A99E-8EC1D0638713}"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22746-1756-0E42-A766-C8497E1832BA}" type="slidenum">
              <a:rPr lang="en-US" smtClean="0"/>
              <a:t>‹#›</a:t>
            </a:fld>
            <a:endParaRPr lang="en-US"/>
          </a:p>
        </p:txBody>
      </p:sp>
    </p:spTree>
    <p:extLst>
      <p:ext uri="{BB962C8B-B14F-4D97-AF65-F5344CB8AC3E}">
        <p14:creationId xmlns:p14="http://schemas.microsoft.com/office/powerpoint/2010/main" val="16630809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5EA7E-F7A5-2846-A99E-8EC1D0638713}"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22746-1756-0E42-A766-C8497E1832BA}" type="slidenum">
              <a:rPr lang="en-US" smtClean="0"/>
              <a:t>‹#›</a:t>
            </a:fld>
            <a:endParaRPr lang="en-US"/>
          </a:p>
        </p:txBody>
      </p:sp>
    </p:spTree>
    <p:extLst>
      <p:ext uri="{BB962C8B-B14F-4D97-AF65-F5344CB8AC3E}">
        <p14:creationId xmlns:p14="http://schemas.microsoft.com/office/powerpoint/2010/main" val="6105065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5EA7E-F7A5-2846-A99E-8EC1D0638713}"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22746-1756-0E42-A766-C8497E1832BA}" type="slidenum">
              <a:rPr lang="en-US" smtClean="0"/>
              <a:t>‹#›</a:t>
            </a:fld>
            <a:endParaRPr lang="en-US"/>
          </a:p>
        </p:txBody>
      </p:sp>
    </p:spTree>
    <p:extLst>
      <p:ext uri="{BB962C8B-B14F-4D97-AF65-F5344CB8AC3E}">
        <p14:creationId xmlns:p14="http://schemas.microsoft.com/office/powerpoint/2010/main" val="1648266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5EA7E-F7A5-2846-A99E-8EC1D0638713}"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22746-1756-0E42-A766-C8497E1832BA}" type="slidenum">
              <a:rPr lang="en-US" smtClean="0"/>
              <a:t>‹#›</a:t>
            </a:fld>
            <a:endParaRPr lang="en-US"/>
          </a:p>
        </p:txBody>
      </p:sp>
    </p:spTree>
    <p:extLst>
      <p:ext uri="{BB962C8B-B14F-4D97-AF65-F5344CB8AC3E}">
        <p14:creationId xmlns:p14="http://schemas.microsoft.com/office/powerpoint/2010/main" val="18898043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5EA7E-F7A5-2846-A99E-8EC1D0638713}"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22746-1756-0E42-A766-C8497E1832BA}" type="slidenum">
              <a:rPr lang="en-US" smtClean="0"/>
              <a:t>‹#›</a:t>
            </a:fld>
            <a:endParaRPr lang="en-US"/>
          </a:p>
        </p:txBody>
      </p:sp>
    </p:spTree>
    <p:extLst>
      <p:ext uri="{BB962C8B-B14F-4D97-AF65-F5344CB8AC3E}">
        <p14:creationId xmlns:p14="http://schemas.microsoft.com/office/powerpoint/2010/main" val="3709179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5EA7E-F7A5-2846-A99E-8EC1D0638713}"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22746-1756-0E42-A766-C8497E1832BA}" type="slidenum">
              <a:rPr lang="en-US" smtClean="0"/>
              <a:t>‹#›</a:t>
            </a:fld>
            <a:endParaRPr lang="en-US"/>
          </a:p>
        </p:txBody>
      </p:sp>
    </p:spTree>
    <p:extLst>
      <p:ext uri="{BB962C8B-B14F-4D97-AF65-F5344CB8AC3E}">
        <p14:creationId xmlns:p14="http://schemas.microsoft.com/office/powerpoint/2010/main" val="3843708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2_EERE Black Slide Cover">
    <p:spTree>
      <p:nvGrpSpPr>
        <p:cNvPr id="1" name=""/>
        <p:cNvGrpSpPr/>
        <p:nvPr/>
      </p:nvGrpSpPr>
      <p:grpSpPr>
        <a:xfrm>
          <a:off x="0" y="0"/>
          <a:ext cx="0" cy="0"/>
          <a:chOff x="0" y="0"/>
          <a:chExt cx="0" cy="0"/>
        </a:xfrm>
      </p:grpSpPr>
      <p:sp>
        <p:nvSpPr>
          <p:cNvPr id="5" name="Rectangle 19"/>
          <p:cNvSpPr/>
          <p:nvPr/>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9" name="Rectangle 9"/>
          <p:cNvSpPr/>
          <p:nvPr/>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1" name="Rectangle 6"/>
          <p:cNvSpPr/>
          <p:nvPr/>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pic>
        <p:nvPicPr>
          <p:cNvPr id="15" name="Picture 16" descr="volt.JPG"/>
          <p:cNvPicPr>
            <a:picLocks noChangeAspect="1"/>
          </p:cNvPicPr>
          <p:nvPr/>
        </p:nvPicPr>
        <p:blipFill>
          <a:blip r:embed="rId2"/>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p:nvPicPr>
        <p:blipFill>
          <a:blip r:embed="rId3"/>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p:nvPicPr>
        <p:blipFill>
          <a:blip r:embed="rId7"/>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p:nvPicPr>
        <p:blipFill>
          <a:blip r:embed="rId8"/>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fontAlgn="auto">
                <a:spcBef>
                  <a:spcPct val="20000"/>
                </a:spcBef>
                <a:spcAft>
                  <a:spcPts val="0"/>
                </a:spcAft>
                <a:buFont typeface="Arial"/>
                <a:buNone/>
                <a:defRPr/>
              </a:pPr>
              <a:t>‹#›</a:t>
            </a:fld>
            <a:r>
              <a:rPr lang="en-US" dirty="0" smtClean="0">
                <a:solidFill>
                  <a:prstClr val="white"/>
                </a:solidFill>
                <a:latin typeface="Calibri"/>
                <a:cs typeface="Calibri"/>
              </a:rPr>
              <a:t> | Bioenergy Technologies Office</a:t>
            </a:r>
            <a:endParaRPr lang="en-US" dirty="0">
              <a:solidFill>
                <a:prstClr val="white"/>
              </a:solidFill>
              <a:latin typeface="Calibri"/>
              <a:cs typeface="Calibri"/>
            </a:endParaRP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baseline="0"/>
            </a:lvl1pPr>
          </a:lstStyle>
          <a:p>
            <a:pPr lvl="0"/>
            <a:r>
              <a:rPr lang="en-US" dirty="0" smtClean="0"/>
              <a:t>Presentation Title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Presenter Name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pic>
        <p:nvPicPr>
          <p:cNvPr id="25" name="Picture 2"/>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0" y="0"/>
            <a:ext cx="5334002" cy="15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0" y="1524000"/>
            <a:ext cx="5453349" cy="17647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 name="Picture 4" descr="P:\Communications &amp; Outreach\Graphics\Integrated Media\!!IMAGES\Biomass\banner_pump_hand w leaf_5.2x2.8s.jpg"/>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5334002" y="1524000"/>
            <a:ext cx="3809998" cy="17647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726342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8132745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0543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EERE Black Slide Cover">
    <p:spTree>
      <p:nvGrpSpPr>
        <p:cNvPr id="1" name=""/>
        <p:cNvGrpSpPr/>
        <p:nvPr/>
      </p:nvGrpSpPr>
      <p:grpSpPr>
        <a:xfrm>
          <a:off x="0" y="0"/>
          <a:ext cx="0" cy="0"/>
          <a:chOff x="0" y="0"/>
          <a:chExt cx="0" cy="0"/>
        </a:xfrm>
      </p:grpSpPr>
      <p:sp>
        <p:nvSpPr>
          <p:cNvPr id="5" name="Rectangle 19"/>
          <p:cNvSpPr/>
          <p:nvPr/>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9" name="Rectangle 9"/>
          <p:cNvSpPr/>
          <p:nvPr/>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1" name="Rectangle 6"/>
          <p:cNvSpPr/>
          <p:nvPr/>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pic>
        <p:nvPicPr>
          <p:cNvPr id="15" name="Picture 16" descr="volt.JPG"/>
          <p:cNvPicPr>
            <a:picLocks noChangeAspect="1"/>
          </p:cNvPicPr>
          <p:nvPr/>
        </p:nvPicPr>
        <p:blipFill>
          <a:blip r:embed="rId2"/>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p:nvPicPr>
        <p:blipFill>
          <a:blip r:embed="rId3"/>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p:nvPicPr>
        <p:blipFill>
          <a:blip r:embed="rId7"/>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p:nvPicPr>
        <p:blipFill>
          <a:blip r:embed="rId8"/>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fontAlgn="auto">
                <a:spcBef>
                  <a:spcPct val="20000"/>
                </a:spcBef>
                <a:spcAft>
                  <a:spcPts val="0"/>
                </a:spcAft>
                <a:buFont typeface="Arial"/>
                <a:buNone/>
                <a:defRPr/>
              </a:pPr>
              <a:t>‹#›</a:t>
            </a:fld>
            <a:r>
              <a:rPr lang="en-US" dirty="0" smtClean="0">
                <a:solidFill>
                  <a:prstClr val="white"/>
                </a:solidFill>
                <a:latin typeface="Calibri"/>
                <a:cs typeface="Calibri"/>
              </a:rPr>
              <a:t> | Bioenergy Technologies Office</a:t>
            </a:r>
            <a:endParaRPr lang="en-US" dirty="0">
              <a:solidFill>
                <a:prstClr val="white"/>
              </a:solidFill>
              <a:latin typeface="Calibri"/>
              <a:cs typeface="Calibri"/>
            </a:endParaRP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baseline="0"/>
            </a:lvl1pPr>
          </a:lstStyle>
          <a:p>
            <a:pPr lvl="0"/>
            <a:r>
              <a:rPr lang="en-US" dirty="0" smtClean="0"/>
              <a:t>Presentation Title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Presenter Name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pic>
        <p:nvPicPr>
          <p:cNvPr id="25" name="Picture 2"/>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0" y="0"/>
            <a:ext cx="5334002"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0" y="1524000"/>
            <a:ext cx="5453349" cy="1764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4" descr="P:\Communications &amp; Outreach\Graphics\Integrated Media\!!IMAGES\Biomass\banner_pump_hand w leaf_5.2x2.8s.jpg"/>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5334002" y="1524000"/>
            <a:ext cx="3809998" cy="1764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558586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62208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94600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1077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48117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123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04186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00090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8563638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7876891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621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userDrawn="1"/>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userDrawn="1"/>
        </p:nvGrpSpPr>
        <p:grpSpPr>
          <a:xfrm>
            <a:off x="-4" y="870856"/>
            <a:ext cx="9144002" cy="156560"/>
            <a:chOff x="-4" y="870857"/>
            <a:chExt cx="9144002" cy="80752"/>
          </a:xfrm>
        </p:grpSpPr>
        <p:sp>
          <p:nvSpPr>
            <p:cNvPr id="25" name="Rectangle 24"/>
            <p:cNvSpPr/>
            <p:nvPr userDrawn="1"/>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userDrawn="1"/>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5593010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5845220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77266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5331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9281405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24306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492283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92418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283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79923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928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51320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84338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84989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6467551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707545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4169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0311260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4133600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44006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64485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958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860904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3770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726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927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200893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64912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3969181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645319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37669677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206097526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4423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48064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25889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955252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50803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50195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2972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432219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03725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7792896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9162507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806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314450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8703050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5223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95609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44664841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546612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455983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356542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191469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517933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942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900068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798733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20884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254815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5769949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2295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48900135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50757876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249297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7063154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0167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61764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45618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571185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70366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3754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55039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73807621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7665154"/>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21188011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pic>
        <p:nvPicPr>
          <p:cNvPr id="7" name="game board">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610486506"/>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3868398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677870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990853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771476364"/>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4A38EE-63C7-B54B-8322-14B155B0DD59}"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94272479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4A38EE-63C7-B54B-8322-14B155B0DD59}"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8334882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4A38EE-63C7-B54B-8322-14B155B0DD59}"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4669424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A38EE-63C7-B54B-8322-14B155B0DD59}"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6883231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A38EE-63C7-B54B-8322-14B155B0DD59}"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82957003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A38EE-63C7-B54B-8322-14B155B0DD59}"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30137353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91601885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22202882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pic>
        <p:nvPicPr>
          <p:cNvPr id="7" name="game board">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2078107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703615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23457698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86635585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34214659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7235783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67256397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84972535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97858766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14319551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59989306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2083149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289515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_EERE Black Slide Cover">
    <p:spTree>
      <p:nvGrpSpPr>
        <p:cNvPr id="1" name=""/>
        <p:cNvGrpSpPr/>
        <p:nvPr/>
      </p:nvGrpSpPr>
      <p:grpSpPr>
        <a:xfrm>
          <a:off x="0" y="0"/>
          <a:ext cx="0" cy="0"/>
          <a:chOff x="0" y="0"/>
          <a:chExt cx="0" cy="0"/>
        </a:xfrm>
      </p:grpSpPr>
      <p:sp>
        <p:nvSpPr>
          <p:cNvPr id="5" name="Rectangle 19"/>
          <p:cNvSpPr/>
          <p:nvPr/>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9" name="Rectangle 9"/>
          <p:cNvSpPr/>
          <p:nvPr/>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1" name="Rectangle 6"/>
          <p:cNvSpPr/>
          <p:nvPr/>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pic>
        <p:nvPicPr>
          <p:cNvPr id="15" name="Picture 16" descr="volt.JPG"/>
          <p:cNvPicPr>
            <a:picLocks noChangeAspect="1"/>
          </p:cNvPicPr>
          <p:nvPr/>
        </p:nvPicPr>
        <p:blipFill>
          <a:blip r:embed="rId2"/>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p:nvPicPr>
        <p:blipFill>
          <a:blip r:embed="rId3"/>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p:nvPicPr>
        <p:blipFill>
          <a:blip r:embed="rId7"/>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p:nvPicPr>
        <p:blipFill>
          <a:blip r:embed="rId8"/>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fontAlgn="auto">
                <a:spcBef>
                  <a:spcPct val="20000"/>
                </a:spcBef>
                <a:spcAft>
                  <a:spcPts val="0"/>
                </a:spcAft>
                <a:buFont typeface="Arial"/>
                <a:buNone/>
                <a:defRPr/>
              </a:pPr>
              <a:t>‹#›</a:t>
            </a:fld>
            <a:r>
              <a:rPr lang="en-US" dirty="0" smtClean="0">
                <a:solidFill>
                  <a:prstClr val="white"/>
                </a:solidFill>
                <a:latin typeface="Calibri"/>
                <a:cs typeface="Calibri"/>
              </a:rPr>
              <a:t> | Bioenergy Technologies Office</a:t>
            </a:r>
            <a:endParaRPr lang="en-US" dirty="0">
              <a:solidFill>
                <a:prstClr val="white"/>
              </a:solidFill>
              <a:latin typeface="Calibri"/>
              <a:cs typeface="Calibri"/>
            </a:endParaRP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baseline="0"/>
            </a:lvl1pPr>
          </a:lstStyle>
          <a:p>
            <a:pPr lvl="0"/>
            <a:r>
              <a:rPr lang="en-US" dirty="0" smtClean="0"/>
              <a:t>Presentation Title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Presenter Name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pic>
        <p:nvPicPr>
          <p:cNvPr id="25" name="Picture 2"/>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0" y="0"/>
            <a:ext cx="5334002"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0" y="1524000"/>
            <a:ext cx="5453349" cy="1764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4" descr="P:\Communications &amp; Outreach\Graphics\Integrated Media\!!IMAGES\Biomass\banner_pump_hand w leaf_5.2x2.8s.jpg"/>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5334002" y="1524000"/>
            <a:ext cx="3809998" cy="1764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589073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4404135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97411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2818930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170650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29163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010466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0936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213148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1581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14452253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33743415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5813610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3987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87827367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770614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24134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20973496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429063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2491617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4311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28213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16284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706276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40664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572681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930446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99899431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96892232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1388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93466018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411826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32810433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870153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9432015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53262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292439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961179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63728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501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25963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6167346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758426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userDrawn="1"/>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017169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56239573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7837429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55010187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CCD842D2-4D97-4030-A19B-2F8ED7A06E96}" type="datetimeFigureOut">
              <a:rPr lang="en-US" smtClean="0">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D01A4AEA-D770-48DF-ACC6-351DAEC7CCCC}" type="slidenum">
              <a:rPr lang="en-US" smtClean="0">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75270431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306796-44B2-413C-986F-FB88BAC0ACCD}"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87266683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306796-44B2-413C-986F-FB88BAC0ACCD}"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61235319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306796-44B2-413C-986F-FB88BAC0ACCD}"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18699494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06796-44B2-413C-986F-FB88BAC0ACCD}"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45009935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06796-44B2-413C-986F-FB88BAC0ACCD}"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20566651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06796-44B2-413C-986F-FB88BAC0ACCD}"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340157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350221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36967846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92958815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2_EERE Black Slide Cover">
    <p:spTree>
      <p:nvGrpSpPr>
        <p:cNvPr id="1" name=""/>
        <p:cNvGrpSpPr/>
        <p:nvPr/>
      </p:nvGrpSpPr>
      <p:grpSpPr>
        <a:xfrm>
          <a:off x="0" y="0"/>
          <a:ext cx="0" cy="0"/>
          <a:chOff x="0" y="0"/>
          <a:chExt cx="0" cy="0"/>
        </a:xfrm>
      </p:grpSpPr>
      <p:sp>
        <p:nvSpPr>
          <p:cNvPr id="5" name="Rectangle 19"/>
          <p:cNvSpPr/>
          <p:nvPr/>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9" name="Rectangle 9"/>
          <p:cNvSpPr/>
          <p:nvPr/>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1" name="Rectangle 6"/>
          <p:cNvSpPr/>
          <p:nvPr/>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pic>
        <p:nvPicPr>
          <p:cNvPr id="15" name="Picture 16" descr="volt.JPG"/>
          <p:cNvPicPr>
            <a:picLocks noChangeAspect="1"/>
          </p:cNvPicPr>
          <p:nvPr/>
        </p:nvPicPr>
        <p:blipFill>
          <a:blip r:embed="rId2"/>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p:nvPicPr>
        <p:blipFill>
          <a:blip r:embed="rId3"/>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p:nvPicPr>
        <p:blipFill>
          <a:blip r:embed="rId7"/>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p:nvPicPr>
        <p:blipFill>
          <a:blip r:embed="rId8"/>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fontAlgn="auto">
                <a:spcBef>
                  <a:spcPct val="20000"/>
                </a:spcBef>
                <a:spcAft>
                  <a:spcPts val="0"/>
                </a:spcAft>
                <a:buFont typeface="Arial"/>
                <a:buNone/>
                <a:defRPr/>
              </a:pPr>
              <a:t>‹#›</a:t>
            </a:fld>
            <a:r>
              <a:rPr lang="en-US" dirty="0" smtClean="0">
                <a:solidFill>
                  <a:prstClr val="white"/>
                </a:solidFill>
                <a:latin typeface="Calibri"/>
                <a:cs typeface="Calibri"/>
              </a:rPr>
              <a:t> | Bioenergy Technologies Office</a:t>
            </a:r>
            <a:endParaRPr lang="en-US" dirty="0">
              <a:solidFill>
                <a:prstClr val="white"/>
              </a:solidFill>
              <a:latin typeface="Calibri"/>
              <a:cs typeface="Calibri"/>
            </a:endParaRP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baseline="0"/>
            </a:lvl1pPr>
          </a:lstStyle>
          <a:p>
            <a:pPr lvl="0"/>
            <a:r>
              <a:rPr lang="en-US" dirty="0" smtClean="0"/>
              <a:t>Presentation Title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Presenter Name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pic>
        <p:nvPicPr>
          <p:cNvPr id="25" name="Picture 2"/>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0" y="0"/>
            <a:ext cx="5334002"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0" y="1524000"/>
            <a:ext cx="5453349" cy="1764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4" descr="P:\Communications &amp; Outreach\Graphics\Integrated Media\!!IMAGES\Biomass\banner_pump_hand w leaf_5.2x2.8s.jpg"/>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5334002" y="1524000"/>
            <a:ext cx="3809998" cy="1764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40096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78109882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732328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321317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827535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018567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504014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93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userDrawn="1"/>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userDrawn="1"/>
        </p:nvGrpSpPr>
        <p:grpSpPr>
          <a:xfrm>
            <a:off x="-4" y="870856"/>
            <a:ext cx="9144002" cy="156560"/>
            <a:chOff x="-4" y="870857"/>
            <a:chExt cx="9144002" cy="80752"/>
          </a:xfrm>
        </p:grpSpPr>
        <p:sp>
          <p:nvSpPr>
            <p:cNvPr id="25" name="Rectangle 24"/>
            <p:cNvSpPr/>
            <p:nvPr userDrawn="1"/>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userDrawn="1"/>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77772050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702218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757276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493399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49915032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21005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508410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340995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946107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31832204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7235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375562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5104265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842391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245628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622584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9346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945123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884155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4247497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97212538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52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932026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2206004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17206313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84001930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31619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3036598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323247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95366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306801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8896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344691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0090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559096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34836172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8380902"/>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132175686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68467741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563635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9298171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948526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255870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50540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342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29828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762679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299273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10765481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19677431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74043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94769108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24085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66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66091648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974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63642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7355683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24556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059808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836361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58520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099596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366670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93359691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67440255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769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9534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7262340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42432189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730082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0357152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730360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930244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64657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2536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16152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6273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257633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2983444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332700"/>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30556404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212502378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080489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5167555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24258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172138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965035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799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90317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696694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276479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91216303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67106850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7710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3834609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466541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067966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77728882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6098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32920290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4595416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710599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18635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5774123"/>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40843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083293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0099484"/>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8608631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98710631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933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50388523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6341901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72402516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95915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9599160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21706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120174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771299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86742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500117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7196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40797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76314856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968055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171826480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pic>
        <p:nvPicPr>
          <p:cNvPr id="7" name="game board">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1538026652"/>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175446571"/>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590105340"/>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4A38EE-63C7-B54B-8322-14B155B0DD59}"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95965892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4A38EE-63C7-B54B-8322-14B155B0DD59}"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805251743"/>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4A38EE-63C7-B54B-8322-14B155B0DD59}"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19872017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A38EE-63C7-B54B-8322-14B155B0DD59}"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80561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496060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41694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A38EE-63C7-B54B-8322-14B155B0DD59}"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44874089"/>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A38EE-63C7-B54B-8322-14B155B0DD59}"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51090652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47390356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3798878"/>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pic>
        <p:nvPicPr>
          <p:cNvPr id="7" name="game board">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156400305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9988519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2081362124"/>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636453333"/>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363304213"/>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79065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userDrawn="1"/>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userDrawn="1"/>
        </p:nvGrpSpPr>
        <p:grpSpPr>
          <a:xfrm>
            <a:off x="-4" y="870856"/>
            <a:ext cx="9144002" cy="156560"/>
            <a:chOff x="-4" y="870857"/>
            <a:chExt cx="9144002" cy="80752"/>
          </a:xfrm>
        </p:grpSpPr>
        <p:sp>
          <p:nvSpPr>
            <p:cNvPr id="25" name="Rectangle 24"/>
            <p:cNvSpPr/>
            <p:nvPr userDrawn="1"/>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userDrawn="1"/>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65549536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360478499"/>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60426337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77505679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588695568"/>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155465115"/>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2_EERE Black Slide Cover">
    <p:spTree>
      <p:nvGrpSpPr>
        <p:cNvPr id="1" name=""/>
        <p:cNvGrpSpPr/>
        <p:nvPr/>
      </p:nvGrpSpPr>
      <p:grpSpPr>
        <a:xfrm>
          <a:off x="0" y="0"/>
          <a:ext cx="0" cy="0"/>
          <a:chOff x="0" y="0"/>
          <a:chExt cx="0" cy="0"/>
        </a:xfrm>
      </p:grpSpPr>
      <p:sp>
        <p:nvSpPr>
          <p:cNvPr id="5" name="Rectangle 19"/>
          <p:cNvSpPr/>
          <p:nvPr/>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9" name="Rectangle 9"/>
          <p:cNvSpPr/>
          <p:nvPr/>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1" name="Rectangle 6"/>
          <p:cNvSpPr/>
          <p:nvPr/>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pic>
        <p:nvPicPr>
          <p:cNvPr id="15" name="Picture 16" descr="volt.JPG"/>
          <p:cNvPicPr>
            <a:picLocks noChangeAspect="1"/>
          </p:cNvPicPr>
          <p:nvPr/>
        </p:nvPicPr>
        <p:blipFill>
          <a:blip r:embed="rId2"/>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p:nvPicPr>
        <p:blipFill>
          <a:blip r:embed="rId3"/>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p:nvPicPr>
        <p:blipFill>
          <a:blip r:embed="rId7"/>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p:nvPicPr>
        <p:blipFill>
          <a:blip r:embed="rId8"/>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fontAlgn="auto">
                <a:spcBef>
                  <a:spcPct val="20000"/>
                </a:spcBef>
                <a:spcAft>
                  <a:spcPts val="0"/>
                </a:spcAft>
                <a:buFont typeface="Arial"/>
                <a:buNone/>
                <a:defRPr/>
              </a:pPr>
              <a:t>‹#›</a:t>
            </a:fld>
            <a:r>
              <a:rPr lang="en-US" dirty="0" smtClean="0">
                <a:solidFill>
                  <a:prstClr val="white"/>
                </a:solidFill>
                <a:latin typeface="Calibri"/>
                <a:cs typeface="Calibri"/>
              </a:rPr>
              <a:t> | Bioenergy Technologies Office</a:t>
            </a:r>
            <a:endParaRPr lang="en-US" dirty="0">
              <a:solidFill>
                <a:prstClr val="white"/>
              </a:solidFill>
              <a:latin typeface="Calibri"/>
              <a:cs typeface="Calibri"/>
            </a:endParaRP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baseline="0"/>
            </a:lvl1pPr>
          </a:lstStyle>
          <a:p>
            <a:pPr lvl="0"/>
            <a:r>
              <a:rPr lang="en-US" dirty="0" smtClean="0"/>
              <a:t>Presentation Title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Presenter Name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pic>
        <p:nvPicPr>
          <p:cNvPr id="25" name="Picture 2"/>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0" y="0"/>
            <a:ext cx="5334002"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0" y="1524000"/>
            <a:ext cx="5453349" cy="1764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4" descr="P:\Communications &amp; Outreach\Graphics\Integrated Media\!!IMAGES\Biomass\banner_pump_hand w leaf_5.2x2.8s.jpg"/>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5334002" y="1524000"/>
            <a:ext cx="3809998" cy="1764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3528614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44298263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248243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74426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2663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171798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326359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4169939"/>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206202"/>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226513"/>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791631"/>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992865128"/>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98647825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511804"/>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65099457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1352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07392292"/>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8934683"/>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14515122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319049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4141754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5036421"/>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706897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8722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340634"/>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6134158"/>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08657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1585795"/>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65120356"/>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731190952"/>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077645"/>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22058547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7367333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356811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01475883"/>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41760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747661"/>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7255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04074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58754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47021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8482339"/>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209379174"/>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37335344"/>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1874960596"/>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54084626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858829294"/>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CCD842D2-4D97-4030-A19B-2F8ED7A06E96}" type="datetimeFigureOut">
              <a:rPr lang="en-US" smtClean="0">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D01A4AEA-D770-48DF-ACC6-351DAEC7CCCC}" type="slidenum">
              <a:rPr lang="en-US" smtClean="0">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396342013"/>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306796-44B2-413C-986F-FB88BAC0ACCD}"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518260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3305314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306796-44B2-413C-986F-FB88BAC0ACCD}"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200398051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306796-44B2-413C-986F-FB88BAC0ACCD}"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9204886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06796-44B2-413C-986F-FB88BAC0ACCD}"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91219465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06796-44B2-413C-986F-FB88BAC0ACCD}"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10153329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06796-44B2-413C-986F-FB88BAC0ACCD}"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069117832"/>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942581876"/>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56239027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2_EERE Black Slide Cover">
    <p:spTree>
      <p:nvGrpSpPr>
        <p:cNvPr id="1" name=""/>
        <p:cNvGrpSpPr/>
        <p:nvPr/>
      </p:nvGrpSpPr>
      <p:grpSpPr>
        <a:xfrm>
          <a:off x="0" y="0"/>
          <a:ext cx="0" cy="0"/>
          <a:chOff x="0" y="0"/>
          <a:chExt cx="0" cy="0"/>
        </a:xfrm>
      </p:grpSpPr>
      <p:sp>
        <p:nvSpPr>
          <p:cNvPr id="5" name="Rectangle 19"/>
          <p:cNvSpPr/>
          <p:nvPr/>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9" name="Rectangle 9"/>
          <p:cNvSpPr/>
          <p:nvPr/>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1" name="Rectangle 6"/>
          <p:cNvSpPr/>
          <p:nvPr/>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pic>
        <p:nvPicPr>
          <p:cNvPr id="15" name="Picture 16" descr="volt.JPG"/>
          <p:cNvPicPr>
            <a:picLocks noChangeAspect="1"/>
          </p:cNvPicPr>
          <p:nvPr/>
        </p:nvPicPr>
        <p:blipFill>
          <a:blip r:embed="rId2"/>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p:nvPicPr>
        <p:blipFill>
          <a:blip r:embed="rId3"/>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p:nvPicPr>
        <p:blipFill>
          <a:blip r:embed="rId7"/>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p:nvPicPr>
        <p:blipFill>
          <a:blip r:embed="rId8"/>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fontAlgn="auto">
                <a:spcBef>
                  <a:spcPct val="20000"/>
                </a:spcBef>
                <a:spcAft>
                  <a:spcPts val="0"/>
                </a:spcAft>
                <a:buFont typeface="Arial"/>
                <a:buNone/>
                <a:defRPr/>
              </a:pPr>
              <a:t>‹#›</a:t>
            </a:fld>
            <a:r>
              <a:rPr lang="en-US" dirty="0" smtClean="0">
                <a:solidFill>
                  <a:prstClr val="white"/>
                </a:solidFill>
                <a:latin typeface="Calibri"/>
                <a:cs typeface="Calibri"/>
              </a:rPr>
              <a:t> | Bioenergy Technologies Office</a:t>
            </a:r>
            <a:endParaRPr lang="en-US" dirty="0">
              <a:solidFill>
                <a:prstClr val="white"/>
              </a:solidFill>
              <a:latin typeface="Calibri"/>
              <a:cs typeface="Calibri"/>
            </a:endParaRP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baseline="0"/>
            </a:lvl1pPr>
          </a:lstStyle>
          <a:p>
            <a:pPr lvl="0"/>
            <a:r>
              <a:rPr lang="en-US" dirty="0" smtClean="0"/>
              <a:t>Presentation Title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Presenter Name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pic>
        <p:nvPicPr>
          <p:cNvPr id="25" name="Picture 2"/>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0" y="0"/>
            <a:ext cx="5334002"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0" y="1524000"/>
            <a:ext cx="5453349" cy="1764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4" descr="P:\Communications &amp; Outreach\Graphics\Integrated Media\!!IMAGES\Biomass\banner_pump_hand w leaf_5.2x2.8s.jpg"/>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5334002" y="1524000"/>
            <a:ext cx="3809998" cy="1764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25251990"/>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62751063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8959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10282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804159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8096107"/>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7952741"/>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171493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18057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1944976"/>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0132540"/>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75444584"/>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989200801"/>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7200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7658390"/>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419914800"/>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019949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54615609"/>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457676440"/>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2022939"/>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50612763"/>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6505735"/>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0881304"/>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1389873"/>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02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2961682"/>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2930164"/>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3584523"/>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27052251"/>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64564349"/>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682751"/>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68944253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114646704"/>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6953165"/>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51291986"/>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268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8283880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672655340"/>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565625"/>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1761079"/>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91959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262547"/>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222407"/>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99568484"/>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9707131"/>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107939561"/>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userDrawn="1"/>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userDrawn="1"/>
        </p:nvGrpSpPr>
        <p:grpSpPr>
          <a:xfrm>
            <a:off x="-4" y="870856"/>
            <a:ext cx="9144002" cy="156560"/>
            <a:chOff x="-4" y="870857"/>
            <a:chExt cx="9144002" cy="80752"/>
          </a:xfrm>
        </p:grpSpPr>
        <p:sp>
          <p:nvSpPr>
            <p:cNvPr id="25" name="Rectangle 24"/>
            <p:cNvSpPr/>
            <p:nvPr userDrawn="1"/>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userDrawn="1"/>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371570003"/>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7635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0553541"/>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16976784"/>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1564428"/>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206797"/>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3781763"/>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463633"/>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1110115"/>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4546560"/>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457880381"/>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61851014"/>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851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400000569"/>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028720897"/>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userDrawn="1"/>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0432100"/>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3595097"/>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userDrawn="1"/>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userDrawn="1"/>
        </p:nvGrpSpPr>
        <p:grpSpPr>
          <a:xfrm>
            <a:off x="-4" y="870856"/>
            <a:ext cx="9144002" cy="156560"/>
            <a:chOff x="-4" y="870857"/>
            <a:chExt cx="9144002" cy="80752"/>
          </a:xfrm>
        </p:grpSpPr>
        <p:sp>
          <p:nvSpPr>
            <p:cNvPr id="25" name="Rectangle 24"/>
            <p:cNvSpPr/>
            <p:nvPr userDrawn="1"/>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userDrawn="1"/>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048938329"/>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9373349"/>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1691313"/>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295879"/>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852634"/>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4634316"/>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457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A4C1A4-A7AC-4B88-8D40-0C513E59CAAB}" type="slidenum">
              <a:rPr lang="en-US" smtClean="0"/>
              <a:pPr/>
              <a:t>‹#›</a:t>
            </a:fld>
            <a:endParaRPr lang="en-US" dirty="0"/>
          </a:p>
        </p:txBody>
      </p:sp>
      <p:pic>
        <p:nvPicPr>
          <p:cNvPr id="7" name="game board">
            <a:hlinkClick r:id="" action="ppaction://hlinkshowjump?jump=previousslide"/>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1566369633"/>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8808585"/>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3668775"/>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649022765"/>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608034986"/>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97930"/>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682736626"/>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userDrawn="1"/>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userDrawn="1"/>
        </p:nvGrpSpPr>
        <p:grpSpPr>
          <a:xfrm>
            <a:off x="-4" y="870856"/>
            <a:ext cx="9144002" cy="156560"/>
            <a:chOff x="-4" y="870857"/>
            <a:chExt cx="9144002" cy="80752"/>
          </a:xfrm>
        </p:grpSpPr>
        <p:sp>
          <p:nvSpPr>
            <p:cNvPr id="25" name="Rectangle 24"/>
            <p:cNvSpPr/>
            <p:nvPr userDrawn="1"/>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userDrawn="1"/>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565306616"/>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4306629"/>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46389569"/>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7997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pic>
        <p:nvPicPr>
          <p:cNvPr id="7" name="game board">
            <a:hlinkClick r:id="" action="ppaction://hlinkshowjump?jump=previousslide"/>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130253939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8387409"/>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1596366"/>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581515"/>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367395"/>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22833"/>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245644428"/>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2247776"/>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487073847"/>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137638147"/>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83076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858504292"/>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45792349"/>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9492335"/>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1766422"/>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3782140"/>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621968"/>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2313043"/>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3602255"/>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292850339"/>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262486766"/>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1720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235745791"/>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322710936"/>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191653"/>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458260"/>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284665220"/>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8562957"/>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8619204"/>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4631287"/>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2232983"/>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6119540"/>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0787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802205057"/>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3534826"/>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2736997"/>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556707205"/>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09667127"/>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33878"/>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476492728"/>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258219170"/>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6647227"/>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82972798"/>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40115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427355115"/>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139563"/>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4739221"/>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793660"/>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277883"/>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9568616"/>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183912267"/>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8128223"/>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1992055382"/>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713355511"/>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72470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388391521"/>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99542553"/>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5632563"/>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28608"/>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0621862"/>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251768"/>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9059895"/>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5371198"/>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562887660"/>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569654968"/>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42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1442780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272796157"/>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318141009"/>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6362173"/>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1089503"/>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455371254"/>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5754673"/>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68794057"/>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2018481"/>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243823"/>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5321929"/>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6743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452888574"/>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5983044"/>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31942"/>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475952280"/>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98068012"/>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544209"/>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866596855"/>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860144854"/>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9952366"/>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2403134"/>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22037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280631491"/>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8101281"/>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831742"/>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41973"/>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4869401"/>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5891638"/>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810713171"/>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273413"/>
      </p:ext>
    </p:extLst>
  </p:cSld>
  <p:clrMapOvr>
    <a:masterClrMapping/>
  </p:clrMapOvr>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1368062958"/>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pic>
        <p:nvPicPr>
          <p:cNvPr id="7" name="game board">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1628414422"/>
      </p:ext>
    </p:extLst>
  </p:cSld>
  <p:clrMapOvr>
    <a:masterClrMapping/>
  </p:clrMapOvr>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34694148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26401947"/>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628257755"/>
      </p:ext>
    </p:extLst>
  </p:cSld>
  <p:clrMapOvr>
    <a:masterClrMapping/>
  </p:clrMapOvr>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4A38EE-63C7-B54B-8322-14B155B0DD59}"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991505661"/>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4A38EE-63C7-B54B-8322-14B155B0DD59}"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654829090"/>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4A38EE-63C7-B54B-8322-14B155B0DD59}"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296528780"/>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A38EE-63C7-B54B-8322-14B155B0DD59}"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612816071"/>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A38EE-63C7-B54B-8322-14B155B0DD59}"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429363923"/>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A38EE-63C7-B54B-8322-14B155B0DD59}"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547772603"/>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238138000"/>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660038320"/>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pic>
        <p:nvPicPr>
          <p:cNvPr id="7" name="game board">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12437699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204462951"/>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988506952"/>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614340012"/>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285830504"/>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855103807"/>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856979759"/>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145975358"/>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287572525"/>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019382894"/>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758179117"/>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2781901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2_EERE Black Slide Cover">
    <p:spTree>
      <p:nvGrpSpPr>
        <p:cNvPr id="1" name=""/>
        <p:cNvGrpSpPr/>
        <p:nvPr/>
      </p:nvGrpSpPr>
      <p:grpSpPr>
        <a:xfrm>
          <a:off x="0" y="0"/>
          <a:ext cx="0" cy="0"/>
          <a:chOff x="0" y="0"/>
          <a:chExt cx="0" cy="0"/>
        </a:xfrm>
      </p:grpSpPr>
      <p:sp>
        <p:nvSpPr>
          <p:cNvPr id="5" name="Rectangle 19"/>
          <p:cNvSpPr/>
          <p:nvPr/>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9" name="Rectangle 9"/>
          <p:cNvSpPr/>
          <p:nvPr/>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1" name="Rectangle 6"/>
          <p:cNvSpPr/>
          <p:nvPr/>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pic>
        <p:nvPicPr>
          <p:cNvPr id="15" name="Picture 16" descr="volt.JPG"/>
          <p:cNvPicPr>
            <a:picLocks noChangeAspect="1"/>
          </p:cNvPicPr>
          <p:nvPr/>
        </p:nvPicPr>
        <p:blipFill>
          <a:blip r:embed="rId2"/>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p:nvPicPr>
        <p:blipFill>
          <a:blip r:embed="rId3"/>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p:nvPicPr>
        <p:blipFill>
          <a:blip r:embed="rId7"/>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p:nvPicPr>
        <p:blipFill>
          <a:blip r:embed="rId8"/>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fontAlgn="auto">
                <a:spcBef>
                  <a:spcPct val="20000"/>
                </a:spcBef>
                <a:spcAft>
                  <a:spcPts val="0"/>
                </a:spcAft>
                <a:buFont typeface="Arial"/>
                <a:buNone/>
                <a:defRPr/>
              </a:pPr>
              <a:t>‹#›</a:t>
            </a:fld>
            <a:r>
              <a:rPr lang="en-US" dirty="0" smtClean="0">
                <a:solidFill>
                  <a:prstClr val="white"/>
                </a:solidFill>
                <a:latin typeface="Calibri"/>
                <a:cs typeface="Calibri"/>
              </a:rPr>
              <a:t> | Bioenergy Technologies Office</a:t>
            </a:r>
            <a:endParaRPr lang="en-US" dirty="0">
              <a:solidFill>
                <a:prstClr val="white"/>
              </a:solidFill>
              <a:latin typeface="Calibri"/>
              <a:cs typeface="Calibri"/>
            </a:endParaRP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baseline="0"/>
            </a:lvl1pPr>
          </a:lstStyle>
          <a:p>
            <a:pPr lvl="0"/>
            <a:r>
              <a:rPr lang="en-US" dirty="0" smtClean="0"/>
              <a:t>Presentation Title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Presenter Name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pic>
        <p:nvPicPr>
          <p:cNvPr id="25" name="Picture 2"/>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0" y="0"/>
            <a:ext cx="5334002"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0" y="1524000"/>
            <a:ext cx="5453349" cy="1764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4" descr="P:\Communications &amp; Outreach\Graphics\Integrated Media\!!IMAGES\Biomass\banner_pump_hand w leaf_5.2x2.8s.jpg"/>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5334002" y="1524000"/>
            <a:ext cx="3809998" cy="1764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10359231"/>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p:cSld name="2_EERE Black Slide Cover">
    <p:spTree>
      <p:nvGrpSpPr>
        <p:cNvPr id="1" name=""/>
        <p:cNvGrpSpPr/>
        <p:nvPr/>
      </p:nvGrpSpPr>
      <p:grpSpPr>
        <a:xfrm>
          <a:off x="0" y="0"/>
          <a:ext cx="0" cy="0"/>
          <a:chOff x="0" y="0"/>
          <a:chExt cx="0" cy="0"/>
        </a:xfrm>
      </p:grpSpPr>
      <p:sp>
        <p:nvSpPr>
          <p:cNvPr id="5" name="Rectangle 19"/>
          <p:cNvSpPr/>
          <p:nvPr/>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9" name="Rectangle 9"/>
          <p:cNvSpPr/>
          <p:nvPr/>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1" name="Rectangle 6"/>
          <p:cNvSpPr/>
          <p:nvPr/>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pic>
        <p:nvPicPr>
          <p:cNvPr id="15" name="Picture 16" descr="volt.JPG"/>
          <p:cNvPicPr>
            <a:picLocks noChangeAspect="1"/>
          </p:cNvPicPr>
          <p:nvPr/>
        </p:nvPicPr>
        <p:blipFill>
          <a:blip r:embed="rId2"/>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p:nvPicPr>
        <p:blipFill>
          <a:blip r:embed="rId3"/>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p:nvPicPr>
        <p:blipFill>
          <a:blip r:embed="rId7"/>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p:nvPicPr>
        <p:blipFill>
          <a:blip r:embed="rId8"/>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fontAlgn="auto">
                <a:spcBef>
                  <a:spcPct val="20000"/>
                </a:spcBef>
                <a:spcAft>
                  <a:spcPts val="0"/>
                </a:spcAft>
                <a:buFont typeface="Arial"/>
                <a:buNone/>
                <a:defRPr/>
              </a:pPr>
              <a:t>‹#›</a:t>
            </a:fld>
            <a:r>
              <a:rPr lang="en-US" dirty="0" smtClean="0">
                <a:solidFill>
                  <a:prstClr val="white"/>
                </a:solidFill>
                <a:latin typeface="Calibri"/>
                <a:cs typeface="Calibri"/>
              </a:rPr>
              <a:t> | Bioenergy Technologies Office</a:t>
            </a:r>
            <a:endParaRPr lang="en-US" dirty="0">
              <a:solidFill>
                <a:prstClr val="white"/>
              </a:solidFill>
              <a:latin typeface="Calibri"/>
              <a:cs typeface="Calibri"/>
            </a:endParaRP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baseline="0"/>
            </a:lvl1pPr>
          </a:lstStyle>
          <a:p>
            <a:pPr lvl="0"/>
            <a:r>
              <a:rPr lang="en-US" dirty="0" smtClean="0"/>
              <a:t>Presentation Title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Presenter Name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pic>
        <p:nvPicPr>
          <p:cNvPr id="25" name="Picture 2"/>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0" y="0"/>
            <a:ext cx="5334002"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0" y="1524000"/>
            <a:ext cx="5453349" cy="1764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4" descr="P:\Communications &amp; Outreach\Graphics\Integrated Media\!!IMAGES\Biomass\banner_pump_hand w leaf_5.2x2.8s.jpg"/>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5334002" y="1524000"/>
            <a:ext cx="3809998" cy="1764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86214636"/>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173059560"/>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4622626"/>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36750614"/>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3332973"/>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201937"/>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918865"/>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263748"/>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2143421"/>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21766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userDrawn="1"/>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userDrawn="1"/>
        </p:nvGrpSpPr>
        <p:grpSpPr>
          <a:xfrm>
            <a:off x="-4" y="870856"/>
            <a:ext cx="9144002" cy="156560"/>
            <a:chOff x="-4" y="870857"/>
            <a:chExt cx="9144002" cy="80752"/>
          </a:xfrm>
        </p:grpSpPr>
        <p:sp>
          <p:nvSpPr>
            <p:cNvPr id="25" name="Rectangle 24"/>
            <p:cNvSpPr/>
            <p:nvPr userDrawn="1"/>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userDrawn="1"/>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40610537"/>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955769409"/>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59488863"/>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705400"/>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421101832"/>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8852786"/>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6478004"/>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201407458"/>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266356"/>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55526127"/>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99144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8393740"/>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9606368"/>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1356631"/>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534569"/>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6586128"/>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48341"/>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7623446"/>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38485374"/>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027458"/>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15813605"/>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6240649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485054"/>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8873165"/>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61838989"/>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331867"/>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4722490"/>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7040926"/>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250732"/>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8986238"/>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1700699"/>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701943705"/>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727200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3614030"/>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1131189562"/>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2018373832"/>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820042348"/>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CCD842D2-4D97-4030-A19B-2F8ED7A06E96}" type="datetimeFigureOut">
              <a:rPr lang="en-US" smtClean="0">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D01A4AEA-D770-48DF-ACC6-351DAEC7CCCC}" type="slidenum">
              <a:rPr lang="en-US" smtClean="0">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059643461"/>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306796-44B2-413C-986F-FB88BAC0ACCD}"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530130017"/>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306796-44B2-413C-986F-FB88BAC0ACCD}"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2021449807"/>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306796-44B2-413C-986F-FB88BAC0ACCD}"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7426169"/>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06796-44B2-413C-986F-FB88BAC0ACCD}"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38172497"/>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06796-44B2-413C-986F-FB88BAC0ACCD}"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063880569"/>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06796-44B2-413C-986F-FB88BAC0ACCD}"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71703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3322667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1554098"/>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179529128"/>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961415139"/>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p:cSld name="2_EERE Black Slide Cover">
    <p:spTree>
      <p:nvGrpSpPr>
        <p:cNvPr id="1" name=""/>
        <p:cNvGrpSpPr/>
        <p:nvPr/>
      </p:nvGrpSpPr>
      <p:grpSpPr>
        <a:xfrm>
          <a:off x="0" y="0"/>
          <a:ext cx="0" cy="0"/>
          <a:chOff x="0" y="0"/>
          <a:chExt cx="0" cy="0"/>
        </a:xfrm>
      </p:grpSpPr>
      <p:sp>
        <p:nvSpPr>
          <p:cNvPr id="5" name="Rectangle 19"/>
          <p:cNvSpPr/>
          <p:nvPr/>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9" name="Rectangle 9"/>
          <p:cNvSpPr/>
          <p:nvPr/>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1" name="Rectangle 6"/>
          <p:cNvSpPr/>
          <p:nvPr/>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pic>
        <p:nvPicPr>
          <p:cNvPr id="15" name="Picture 16" descr="volt.JPG"/>
          <p:cNvPicPr>
            <a:picLocks noChangeAspect="1"/>
          </p:cNvPicPr>
          <p:nvPr/>
        </p:nvPicPr>
        <p:blipFill>
          <a:blip r:embed="rId2"/>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p:nvPicPr>
        <p:blipFill>
          <a:blip r:embed="rId3"/>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p:nvPicPr>
        <p:blipFill>
          <a:blip r:embed="rId7"/>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p:nvPicPr>
        <p:blipFill>
          <a:blip r:embed="rId8"/>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fontAlgn="auto">
                <a:spcBef>
                  <a:spcPct val="20000"/>
                </a:spcBef>
                <a:spcAft>
                  <a:spcPts val="0"/>
                </a:spcAft>
                <a:buFont typeface="Arial"/>
                <a:buNone/>
                <a:defRPr/>
              </a:pPr>
              <a:t>‹#›</a:t>
            </a:fld>
            <a:r>
              <a:rPr lang="en-US" dirty="0" smtClean="0">
                <a:solidFill>
                  <a:prstClr val="white"/>
                </a:solidFill>
                <a:latin typeface="Calibri"/>
                <a:cs typeface="Calibri"/>
              </a:rPr>
              <a:t> | Bioenergy Technologies Office</a:t>
            </a:r>
            <a:endParaRPr lang="en-US" dirty="0">
              <a:solidFill>
                <a:prstClr val="white"/>
              </a:solidFill>
              <a:latin typeface="Calibri"/>
              <a:cs typeface="Calibri"/>
            </a:endParaRP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baseline="0"/>
            </a:lvl1pPr>
          </a:lstStyle>
          <a:p>
            <a:pPr lvl="0"/>
            <a:r>
              <a:rPr lang="en-US" dirty="0" smtClean="0"/>
              <a:t>Presentation Title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Presenter Name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pic>
        <p:nvPicPr>
          <p:cNvPr id="25" name="Picture 2"/>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0" y="0"/>
            <a:ext cx="5334002"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0" y="1524000"/>
            <a:ext cx="5453349" cy="1764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4" descr="P:\Communications &amp; Outreach\Graphics\Integrated Media\!!IMAGES\Biomass\banner_pump_hand w leaf_5.2x2.8s.jpg"/>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5334002" y="1524000"/>
            <a:ext cx="3809998" cy="1764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6135018"/>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999038585"/>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4620392"/>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69921280"/>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368542"/>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836754"/>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502533"/>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2417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5035325"/>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3675743"/>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9834400"/>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33480550"/>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33233021"/>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601485"/>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122466788"/>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4933720"/>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81545190"/>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88639634"/>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47106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241081"/>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43145325"/>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8681983"/>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6870461"/>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5791694"/>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648142"/>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4296630"/>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3964191"/>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699045063"/>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03845520"/>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4933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4187516"/>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512976554"/>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86615055"/>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215387142"/>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531492"/>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14600930"/>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5308422"/>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1900034"/>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6437685"/>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27308"/>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580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653516"/>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629780"/>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744161708"/>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138644"/>
      </p:ext>
    </p:extLst>
  </p:cSld>
  <p:clrMapOvr>
    <a:masterClrMapping/>
  </p:clrMapOvr>
  <p:timing>
    <p:tnLst>
      <p:par>
        <p:cTn id="1" dur="indefinite" restart="never" nodeType="tmRoot"/>
      </p:par>
    </p:tnLst>
  </p:timing>
</p:sldLayout>
</file>

<file path=ppt/slideLayouts/slideLayout743.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365862802"/>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2900658"/>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602182790"/>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1387902"/>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24149955"/>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5386147"/>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18259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962033002"/>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341089"/>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482781"/>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4216439"/>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1583958"/>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966618017"/>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749757806"/>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265375"/>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386099901"/>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614511"/>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767146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047372231"/>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372315265"/>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8777377"/>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04038566"/>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1352976"/>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5917669"/>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892161"/>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259134"/>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5252833"/>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794536"/>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884501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746139"/>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915736906"/>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72999"/>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659067697"/>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906889260"/>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766839"/>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1387570"/>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3555567"/>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9152986"/>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3213486"/>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130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372261796"/>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1635767"/>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9946277"/>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652996966"/>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0770136"/>
      </p:ext>
    </p:extLst>
  </p:cSld>
  <p:clrMapOvr>
    <a:masterClrMapping/>
  </p:clrMapOvr>
  <p:timing>
    <p:tnLst>
      <p:par>
        <p:cTn id="1" dur="indefinite" restart="never" nodeType="tmRoot"/>
      </p:par>
    </p:tnLst>
  </p:timing>
</p:sldLayout>
</file>

<file path=ppt/slideLayouts/slideLayout784.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1212220435"/>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896870037"/>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5834946"/>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7009719"/>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795367"/>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81502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userDrawn="1"/>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3785404"/>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5787096"/>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33934"/>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019540"/>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221117"/>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184726095"/>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277278674"/>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473950"/>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369520631"/>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5728802"/>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72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192707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582338"/>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77312851"/>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5210525"/>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29999242"/>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079690"/>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14447"/>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6071161"/>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232676"/>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2327934"/>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7484169"/>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0843847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userDrawn="1"/>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userDrawn="1"/>
        </p:nvGrpSpPr>
        <p:grpSpPr>
          <a:xfrm>
            <a:off x="-4" y="870856"/>
            <a:ext cx="9144002" cy="156560"/>
            <a:chOff x="-4" y="870857"/>
            <a:chExt cx="9144002" cy="80752"/>
          </a:xfrm>
        </p:grpSpPr>
        <p:sp>
          <p:nvSpPr>
            <p:cNvPr id="25" name="Rectangle 24"/>
            <p:cNvSpPr/>
            <p:nvPr userDrawn="1"/>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userDrawn="1"/>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894519218"/>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214790563"/>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481135"/>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595154931"/>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40776180"/>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4541320"/>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25362297"/>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785900"/>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1336688"/>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6028861"/>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572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6039021"/>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686974"/>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8048401"/>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537794114"/>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9413069"/>
      </p:ext>
    </p:extLst>
  </p:cSld>
  <p:clrMapOvr>
    <a:masterClrMapping/>
  </p:clrMapOvr>
  <p:timing>
    <p:tnLst>
      <p:par>
        <p:cTn id="1" dur="indefinite" restart="never" nodeType="tmRoot"/>
      </p:par>
    </p:tnLst>
  </p:timing>
</p:sldLayout>
</file>

<file path=ppt/slideLayouts/slideLayout824.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727843428"/>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pic>
        <p:nvPicPr>
          <p:cNvPr id="7" name="game board">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641450052"/>
      </p:ext>
    </p:extLst>
  </p:cSld>
  <p:clrMapOvr>
    <a:masterClrMapping/>
  </p:clrMapOvr>
  <p:timing>
    <p:tnLst>
      <p:par>
        <p:cTn id="1" dur="indefinite" restart="never" nodeType="tmRoot"/>
      </p:par>
    </p:tnLst>
  </p:timing>
</p:sldLayout>
</file>

<file path=ppt/slideLayouts/slideLayout8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246088582"/>
      </p:ext>
    </p:extLst>
  </p:cSld>
  <p:clrMapOvr>
    <a:masterClrMapping/>
  </p:clrMapOvr>
  <p:timing>
    <p:tnLst>
      <p:par>
        <p:cTn id="1" dur="indefinite" restart="never" nodeType="tmRoot"/>
      </p:par>
    </p:tnLst>
  </p:timing>
</p:sldLayout>
</file>

<file path=ppt/slideLayouts/slideLayout8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277511625"/>
      </p:ext>
    </p:extLst>
  </p:cSld>
  <p:clrMapOvr>
    <a:masterClrMapping/>
  </p:clrMapOvr>
  <p:timing>
    <p:tnLst>
      <p:par>
        <p:cTn id="1" dur="indefinite" restart="never" nodeType="tmRoot"/>
      </p:par>
    </p:tnLst>
  </p:timing>
</p:sldLayout>
</file>

<file path=ppt/slideLayouts/slideLayout8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4A38EE-63C7-B54B-8322-14B155B0DD59}"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2112043682"/>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4A38EE-63C7-B54B-8322-14B155B0DD59}"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4234014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31513970"/>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4A38EE-63C7-B54B-8322-14B155B0DD59}"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235238502"/>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A38EE-63C7-B54B-8322-14B155B0DD59}"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194559277"/>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A38EE-63C7-B54B-8322-14B155B0DD59}"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714481123"/>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A38EE-63C7-B54B-8322-14B155B0DD59}"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304352949"/>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3146790"/>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A38EE-63C7-B54B-8322-14B155B0DD59}"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5F207-76FE-E845-86D3-C63A690413F6}" type="slidenum">
              <a:rPr lang="en-US" smtClean="0"/>
              <a:t>‹#›</a:t>
            </a:fld>
            <a:endParaRPr lang="en-US"/>
          </a:p>
        </p:txBody>
      </p:sp>
    </p:spTree>
    <p:extLst>
      <p:ext uri="{BB962C8B-B14F-4D97-AF65-F5344CB8AC3E}">
        <p14:creationId xmlns:p14="http://schemas.microsoft.com/office/powerpoint/2010/main" val="107230151"/>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pic>
        <p:nvPicPr>
          <p:cNvPr id="7" name="game board">
            <a:hlinkClick r:id="" action="ppaction://hlinkshowjump?jump=previousslide"/>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1120630960"/>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191614946"/>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2123987799"/>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7336284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5539862"/>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639286229"/>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256031502"/>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774404628"/>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983827549"/>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981393799"/>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072190528"/>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447680589"/>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preserve="1">
  <p:cSld name="2_EERE Black Slide Cover">
    <p:spTree>
      <p:nvGrpSpPr>
        <p:cNvPr id="1" name=""/>
        <p:cNvGrpSpPr/>
        <p:nvPr/>
      </p:nvGrpSpPr>
      <p:grpSpPr>
        <a:xfrm>
          <a:off x="0" y="0"/>
          <a:ext cx="0" cy="0"/>
          <a:chOff x="0" y="0"/>
          <a:chExt cx="0" cy="0"/>
        </a:xfrm>
      </p:grpSpPr>
      <p:sp>
        <p:nvSpPr>
          <p:cNvPr id="5" name="Rectangle 19"/>
          <p:cNvSpPr/>
          <p:nvPr/>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9" name="Rectangle 9"/>
          <p:cNvSpPr/>
          <p:nvPr/>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1" name="Rectangle 6"/>
          <p:cNvSpPr/>
          <p:nvPr/>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pic>
        <p:nvPicPr>
          <p:cNvPr id="15" name="Picture 16" descr="volt.JPG"/>
          <p:cNvPicPr>
            <a:picLocks noChangeAspect="1"/>
          </p:cNvPicPr>
          <p:nvPr/>
        </p:nvPicPr>
        <p:blipFill>
          <a:blip r:embed="rId2"/>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p:nvPicPr>
        <p:blipFill>
          <a:blip r:embed="rId3"/>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p:nvPicPr>
        <p:blipFill>
          <a:blip r:embed="rId7"/>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p:nvPicPr>
        <p:blipFill>
          <a:blip r:embed="rId8"/>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fontAlgn="auto">
                <a:spcBef>
                  <a:spcPct val="20000"/>
                </a:spcBef>
                <a:spcAft>
                  <a:spcPts val="0"/>
                </a:spcAft>
                <a:buFont typeface="Arial"/>
                <a:buNone/>
                <a:defRPr/>
              </a:pPr>
              <a:t>‹#›</a:t>
            </a:fld>
            <a:r>
              <a:rPr lang="en-US" dirty="0" smtClean="0">
                <a:solidFill>
                  <a:prstClr val="white"/>
                </a:solidFill>
                <a:latin typeface="Calibri"/>
                <a:cs typeface="Calibri"/>
              </a:rPr>
              <a:t> | Bioenergy Technologies Office</a:t>
            </a:r>
            <a:endParaRPr lang="en-US" dirty="0">
              <a:solidFill>
                <a:prstClr val="white"/>
              </a:solidFill>
              <a:latin typeface="Calibri"/>
              <a:cs typeface="Calibri"/>
            </a:endParaRP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baseline="0"/>
            </a:lvl1pPr>
          </a:lstStyle>
          <a:p>
            <a:pPr lvl="0"/>
            <a:r>
              <a:rPr lang="en-US" dirty="0" smtClean="0"/>
              <a:t>Presentation Title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Presenter Name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pic>
        <p:nvPicPr>
          <p:cNvPr id="25" name="Picture 2"/>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0" y="0"/>
            <a:ext cx="5334002"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0" y="1524000"/>
            <a:ext cx="5453349" cy="1764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4" descr="P:\Communications &amp; Outreach\Graphics\Integrated Media\!!IMAGES\Biomass\banner_pump_hand w leaf_5.2x2.8s.jpg"/>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5334002" y="1524000"/>
            <a:ext cx="3809998" cy="1764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29939013"/>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682367563"/>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05037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1784812"/>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96073990"/>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4296984"/>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8347194"/>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8374759"/>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747036"/>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4435776"/>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5886384"/>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560307071"/>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077837209"/>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412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6235379"/>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607382700"/>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4834684"/>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0510539"/>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752064835"/>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707775"/>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41160450"/>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3679781"/>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6211926"/>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305250"/>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4823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894977"/>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2243428"/>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1709878"/>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71826264"/>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196153579"/>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758"/>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719506853"/>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384696634"/>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4390769"/>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59112711"/>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2869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2692685"/>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04105"/>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976257"/>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661736"/>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6951142"/>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4412034"/>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660064472"/>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9774565"/>
      </p:ext>
    </p:extLst>
  </p:cSld>
  <p:clrMapOvr>
    <a:masterClrMapping/>
  </p:clrMapOvr>
  <p:timing>
    <p:tnLst>
      <p:par>
        <p:cTn id="1" dur="indefinite" restart="never" nodeType="tmRoot"/>
      </p:par>
    </p:tnLst>
  </p:timing>
</p:sldLayout>
</file>

<file path=ppt/slideLayouts/slideLayout887.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1804765595"/>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677157265"/>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3021166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9031536"/>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CCD842D2-4D97-4030-A19B-2F8ED7A06E96}" type="datetimeFigureOut">
              <a:rPr lang="en-US" smtClean="0">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D01A4AEA-D770-48DF-ACC6-351DAEC7CCCC}" type="slidenum">
              <a:rPr lang="en-US" smtClean="0">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944216249"/>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306796-44B2-413C-986F-FB88BAC0ACCD}"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50203107"/>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306796-44B2-413C-986F-FB88BAC0ACCD}" type="datetimeFigureOut">
              <a:rPr lang="en-US" smtClean="0"/>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054181467"/>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306796-44B2-413C-986F-FB88BAC0ACCD}" type="datetimeFigureOut">
              <a:rPr lang="en-US"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926440376"/>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06796-44B2-413C-986F-FB88BAC0ACCD}" type="datetimeFigureOut">
              <a:rPr lang="en-US"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891363558"/>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06796-44B2-413C-986F-FB88BAC0ACCD}"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850377601"/>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06796-44B2-413C-986F-FB88BAC0ACCD}" type="datetimeFigureOut">
              <a:rPr lang="en-US"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2032652302"/>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71185160"/>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06796-44B2-413C-986F-FB88BAC0ACCD}" type="datetimeFigureOut">
              <a:rPr lang="en-US"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DFFF6-97AE-49E6-8D8B-12A83D086B8C}" type="slidenum">
              <a:rPr lang="en-US" smtClean="0"/>
              <a:t>‹#›</a:t>
            </a:fld>
            <a:endParaRPr lang="en-US"/>
          </a:p>
        </p:txBody>
      </p:sp>
    </p:spTree>
    <p:extLst>
      <p:ext uri="{BB962C8B-B14F-4D97-AF65-F5344CB8AC3E}">
        <p14:creationId xmlns:p14="http://schemas.microsoft.com/office/powerpoint/2010/main" val="1285859963"/>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preserve="1">
  <p:cSld name="2_EERE Black Slide Cover">
    <p:spTree>
      <p:nvGrpSpPr>
        <p:cNvPr id="1" name=""/>
        <p:cNvGrpSpPr/>
        <p:nvPr/>
      </p:nvGrpSpPr>
      <p:grpSpPr>
        <a:xfrm>
          <a:off x="0" y="0"/>
          <a:ext cx="0" cy="0"/>
          <a:chOff x="0" y="0"/>
          <a:chExt cx="0" cy="0"/>
        </a:xfrm>
      </p:grpSpPr>
      <p:sp>
        <p:nvSpPr>
          <p:cNvPr id="5" name="Rectangle 19"/>
          <p:cNvSpPr/>
          <p:nvPr/>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9" name="Rectangle 9"/>
          <p:cNvSpPr/>
          <p:nvPr/>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11" name="Rectangle 6"/>
          <p:cNvSpPr/>
          <p:nvPr/>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pic>
        <p:nvPicPr>
          <p:cNvPr id="15" name="Picture 16" descr="volt.JPG"/>
          <p:cNvPicPr>
            <a:picLocks noChangeAspect="1"/>
          </p:cNvPicPr>
          <p:nvPr/>
        </p:nvPicPr>
        <p:blipFill>
          <a:blip r:embed="rId2"/>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p:nvPicPr>
        <p:blipFill>
          <a:blip r:embed="rId3"/>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1143000" cy="15240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67600" y="1524000"/>
            <a:ext cx="1676400" cy="1762124"/>
          </a:xfrm>
          <a:prstGeom prst="rect">
            <a:avLst/>
          </a:prstGeom>
        </p:spPr>
      </p:pic>
      <p:pic>
        <p:nvPicPr>
          <p:cNvPr id="13" name="Picture 12" descr="led.JPG"/>
          <p:cNvPicPr>
            <a:picLocks noChangeAspect="1"/>
          </p:cNvPicPr>
          <p:nvPr/>
        </p:nvPicPr>
        <p:blipFill>
          <a:blip r:embed="rId7"/>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p:nvPicPr>
        <p:blipFill>
          <a:blip r:embed="rId8"/>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66800" y="1523144"/>
            <a:ext cx="2133600" cy="175345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fontAlgn="auto">
                <a:spcBef>
                  <a:spcPct val="20000"/>
                </a:spcBef>
                <a:spcAft>
                  <a:spcPts val="0"/>
                </a:spcAft>
                <a:buFont typeface="Arial"/>
                <a:buNone/>
                <a:defRPr/>
              </a:pPr>
              <a:t>‹#›</a:t>
            </a:fld>
            <a:r>
              <a:rPr lang="en-US" dirty="0" smtClean="0">
                <a:solidFill>
                  <a:prstClr val="white"/>
                </a:solidFill>
                <a:latin typeface="Calibri"/>
                <a:cs typeface="Calibri"/>
              </a:rPr>
              <a:t> | Bioenergy Technologies Office</a:t>
            </a:r>
            <a:endParaRPr lang="en-US" dirty="0">
              <a:solidFill>
                <a:prstClr val="white"/>
              </a:solidFill>
              <a:latin typeface="Calibri"/>
              <a:cs typeface="Calibri"/>
            </a:endParaRP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baseline="0"/>
            </a:lvl1pPr>
          </a:lstStyle>
          <a:p>
            <a:pPr lvl="0"/>
            <a:r>
              <a:rPr lang="en-US" dirty="0" smtClean="0"/>
              <a:t>Presentation Title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Presenter Name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pic>
        <p:nvPicPr>
          <p:cNvPr id="25" name="Picture 2"/>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0" y="0"/>
            <a:ext cx="5334002"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0" y="1524000"/>
            <a:ext cx="5453349" cy="1764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4" descr="P:\Communications &amp; Outreach\Graphics\Integrated Media\!!IMAGES\Biomass\banner_pump_hand w leaf_5.2x2.8s.jpg"/>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5334002" y="1524000"/>
            <a:ext cx="3809998" cy="1764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4741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313089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338299904"/>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557686227"/>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082014"/>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99311796"/>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709433"/>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4690958"/>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4008430"/>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16554"/>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3803669"/>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7295407"/>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978206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543324176"/>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753779927"/>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73495"/>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954771801"/>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0708313"/>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D263D31D-B8F4-AB46-8AB3-D952E7CD9A58}" type="datetimeFigureOut">
              <a:rPr lang="en-US" smtClean="0">
                <a:solidFill>
                  <a:prstClr val="black">
                    <a:tint val="75000"/>
                  </a:prstClr>
                </a:solidFill>
                <a:latin typeface="Calibri"/>
              </a:rPr>
              <a:pPr/>
              <a:t>5/16/2016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FEDF9829-2EC9-2846-8715-83C4B4AF5A0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61537967"/>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137990260"/>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7760029"/>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6736335"/>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0106892"/>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44926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433483"/>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6939443"/>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04712"/>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0933007"/>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19353"/>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197182313"/>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CD842D2-4D97-4030-A19B-2F8ED7A06E96}" type="datetimeFigureOut">
              <a:rPr lang="en-US">
                <a:solidFill>
                  <a:prstClr val="black">
                    <a:tint val="75000"/>
                  </a:prstClr>
                </a:solidFill>
                <a:latin typeface="Arial" charset="0"/>
              </a:rPr>
              <a:pPr fontAlgn="base">
                <a:spcBef>
                  <a:spcPct val="0"/>
                </a:spcBef>
                <a:spcAft>
                  <a:spcPct val="0"/>
                </a:spcAft>
                <a:defRPr/>
              </a:pPr>
              <a:t>5/16/2016</a:t>
            </a:fld>
            <a:endParaRPr lang="en-US">
              <a:solidFill>
                <a:prstClr val="black">
                  <a:tint val="75000"/>
                </a:prstClr>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01A4AEA-D770-48DF-ACC6-351DAEC7CCCC}"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246101662"/>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preserve="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04513"/>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35558628"/>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p:nvGrpSpPr>
        <p:grpSpPr>
          <a:xfrm>
            <a:off x="-4" y="870856"/>
            <a:ext cx="9144002" cy="156560"/>
            <a:chOff x="-4" y="870857"/>
            <a:chExt cx="9144002" cy="80752"/>
          </a:xfrm>
        </p:grpSpPr>
        <p:sp>
          <p:nvSpPr>
            <p:cNvPr id="25" name="Rectangle 24"/>
            <p:cNvSpPr/>
            <p:nvPr/>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1544899551"/>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32448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95279207"/>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42112110"/>
      </p:ext>
    </p:extLst>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6727699"/>
      </p:ext>
    </p:extLst>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5470641"/>
      </p:ext>
    </p:extLst>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6803069"/>
      </p:ext>
    </p:extLst>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2481"/>
      </p:ext>
    </p:extLst>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2087195"/>
      </p:ext>
    </p:extLst>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3123090"/>
      </p:ext>
    </p:extLst>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750547889"/>
      </p:ext>
    </p:extLst>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9907854"/>
      </p:ext>
    </p:extLst>
  </p:cSld>
  <p:clrMapOvr>
    <a:masterClrMapping/>
  </p:clrMapOvr>
  <p:timing>
    <p:tnLst>
      <p:par>
        <p:cTn id="1" dur="indefinite" restart="never" nodeType="tmRoot"/>
      </p:par>
    </p:tnLst>
  </p:timing>
</p:sldLayout>
</file>

<file path=ppt/slideLayouts/slideLayout939.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13" name="Rectangle 12"/>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a:prstGeom prst="rect">
            <a:avLst/>
          </a:prstGeom>
        </p:spPr>
        <p:txBody>
          <a:bodyPr lIns="0" tIns="0" rIns="0" bIns="0"/>
          <a:lstStyle>
            <a:lvl1pPr>
              <a:defRPr sz="900">
                <a:latin typeface="Arial"/>
                <a:cs typeface="Arial"/>
              </a:defRPr>
            </a:lvl1pPr>
          </a:lstStyle>
          <a:p>
            <a:fld id="{4F29EA20-90BE-47CE-AE29-8A1661B29F33}" type="datetime4">
              <a:rPr lang="en-US" smtClean="0">
                <a:solidFill>
                  <a:srgbClr val="4C4C4C"/>
                </a:solidFill>
              </a:rPr>
              <a:pPr/>
              <a:t>May 16, 2016</a:t>
            </a:fld>
            <a:endParaRPr lang="en-US" dirty="0">
              <a:solidFill>
                <a:srgbClr val="4C4C4C"/>
              </a:solidFill>
            </a:endParaRPr>
          </a:p>
        </p:txBody>
      </p:sp>
      <p:sp>
        <p:nvSpPr>
          <p:cNvPr id="10" name="Slide Number Placeholder 9"/>
          <p:cNvSpPr>
            <a:spLocks noGrp="1"/>
          </p:cNvSpPr>
          <p:nvPr>
            <p:ph type="sldNum" sz="quarter" idx="11"/>
          </p:nvPr>
        </p:nvSpPr>
        <p:spPr>
          <a:xfrm>
            <a:off x="6553200" y="6356350"/>
            <a:ext cx="2133600" cy="365125"/>
          </a:xfrm>
          <a:prstGeom prst="rect">
            <a:avLst/>
          </a:prstGeom>
        </p:spPr>
        <p:txBody>
          <a:bodyPr lIns="0" tIns="0" rIns="0" bIns="0"/>
          <a:lstStyle>
            <a:lvl1pPr>
              <a:defRPr sz="900">
                <a:latin typeface="Arial"/>
                <a:cs typeface="Arial"/>
              </a:defRPr>
            </a:lvl1pPr>
          </a:lstStyle>
          <a:p>
            <a:fld id="{03722D57-58D6-9447-A6D5-A97F6C35A8FB}" type="slidenum">
              <a:rPr lang="en-US" smtClean="0">
                <a:solidFill>
                  <a:srgbClr val="4C4C4C"/>
                </a:solidFill>
              </a:rPr>
              <a:pPr/>
              <a:t>‹#›</a:t>
            </a:fld>
            <a:endParaRPr lang="en-US" dirty="0">
              <a:solidFill>
                <a:srgbClr val="4C4C4C"/>
              </a:solidFill>
            </a:endParaRPr>
          </a:p>
        </p:txBody>
      </p:sp>
      <p:sp>
        <p:nvSpPr>
          <p:cNvPr id="11" name="Footer Placeholder 10"/>
          <p:cNvSpPr>
            <a:spLocks noGrp="1"/>
          </p:cNvSpPr>
          <p:nvPr>
            <p:ph type="ftr" sz="quarter" idx="12"/>
          </p:nvPr>
        </p:nvSpPr>
        <p:spPr>
          <a:xfrm>
            <a:off x="3124200" y="6356350"/>
            <a:ext cx="2895600" cy="365125"/>
          </a:xfrm>
          <a:prstGeom prst="rect">
            <a:avLst/>
          </a:prstGeom>
        </p:spPr>
        <p:txBody>
          <a:bodyPr lIns="0" tIns="0" rIns="0" bIns="0"/>
          <a:lstStyle>
            <a:lvl1pPr>
              <a:defRPr sz="900">
                <a:latin typeface="Arial"/>
                <a:cs typeface="Arial"/>
              </a:defRPr>
            </a:lvl1pPr>
          </a:lstStyle>
          <a:p>
            <a:endParaRPr lang="en-US" dirty="0">
              <a:solidFill>
                <a:srgbClr val="4C4C4C"/>
              </a:solidFill>
            </a:endParaRPr>
          </a:p>
        </p:txBody>
      </p:sp>
    </p:spTree>
    <p:extLst>
      <p:ext uri="{BB962C8B-B14F-4D97-AF65-F5344CB8AC3E}">
        <p14:creationId xmlns:p14="http://schemas.microsoft.com/office/powerpoint/2010/main" val="2094193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defTabSz="457200" fontAlgn="base">
              <a:spcBef>
                <a:spcPct val="0"/>
              </a:spcBef>
              <a:spcAft>
                <a:spcPct val="0"/>
              </a:spcAft>
            </a:pPr>
            <a:r>
              <a:rPr lang="en-US" sz="2000" dirty="0">
                <a:solidFill>
                  <a:srgbClr val="FFFFFF"/>
                </a:solidFill>
                <a:ea typeface="ＭＳ Ｐゴシック" pitchFamily="-106" charset="-128"/>
                <a:cs typeface="ＭＳ Ｐゴシック" pitchFamily="-106" charset="-128"/>
              </a:rPr>
              <a:t>  BIOENERGY TECHNOLOGIES OFFICE</a:t>
            </a:r>
          </a:p>
        </p:txBody>
      </p:sp>
      <p:sp>
        <p:nvSpPr>
          <p:cNvPr id="9" name="Rectangle 8"/>
          <p:cNvSpPr/>
          <p:nvPr userDrawn="1"/>
        </p:nvSpPr>
        <p:spPr>
          <a:xfrm>
            <a:off x="0" y="6456363"/>
            <a:ext cx="9153144"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4" y="5079758"/>
            <a:ext cx="4572004" cy="137660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60243" y="5079758"/>
            <a:ext cx="4592454" cy="1376606"/>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121400" y="276225"/>
            <a:ext cx="2743200" cy="412750"/>
          </a:xfrm>
          <a:prstGeom prst="rect">
            <a:avLst/>
          </a:prstGeom>
          <a:noFill/>
          <a:ln w="9525">
            <a:noFill/>
            <a:miter lim="800000"/>
            <a:headEnd/>
            <a:tailEnd/>
          </a:ln>
        </p:spPr>
      </p:pic>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 name="Group 1"/>
          <p:cNvGrpSpPr/>
          <p:nvPr userDrawn="1"/>
        </p:nvGrpSpPr>
        <p:grpSpPr>
          <a:xfrm>
            <a:off x="-4" y="870856"/>
            <a:ext cx="9144002" cy="156560"/>
            <a:chOff x="-4" y="870857"/>
            <a:chExt cx="9144002" cy="80752"/>
          </a:xfrm>
        </p:grpSpPr>
        <p:sp>
          <p:nvSpPr>
            <p:cNvPr id="25" name="Rectangle 24"/>
            <p:cNvSpPr/>
            <p:nvPr userDrawn="1"/>
          </p:nvSpPr>
          <p:spPr bwMode="auto">
            <a:xfrm flipH="1" flipV="1">
              <a:off x="5974366" y="870858"/>
              <a:ext cx="3169632" cy="807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userDrawn="1"/>
          </p:nvSpPr>
          <p:spPr bwMode="auto">
            <a:xfrm flipH="1" flipV="1">
              <a:off x="-4" y="870857"/>
              <a:ext cx="6125885" cy="724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pic>
        <p:nvPicPr>
          <p:cNvPr id="16" name="Picture 15" descr="iStock_000002383648Medium.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360622" y="3045122"/>
            <a:ext cx="3202930" cy="2034636"/>
          </a:xfrm>
          <a:prstGeom prst="rect">
            <a:avLst/>
          </a:prstGeom>
        </p:spPr>
      </p:pic>
      <p:pic>
        <p:nvPicPr>
          <p:cNvPr id="23" name="Picture 22" descr="Imagen1.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5822087" y="3133914"/>
            <a:ext cx="3332188" cy="1945844"/>
          </a:xfrm>
          <a:prstGeom prst="rect">
            <a:avLst/>
          </a:prstGeom>
        </p:spPr>
      </p:pic>
      <p:pic>
        <p:nvPicPr>
          <p:cNvPr id="26" name="Picture 25" descr="iStock_000005312772Large.jp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814204" y="952485"/>
            <a:ext cx="3329796" cy="2179545"/>
          </a:xfrm>
          <a:prstGeom prst="rect">
            <a:avLst/>
          </a:prstGeom>
        </p:spPr>
      </p:pic>
      <p:pic>
        <p:nvPicPr>
          <p:cNvPr id="28" name="Picture 27" descr="Image INL 1.JP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1351823" y="945601"/>
            <a:ext cx="3208421" cy="2161950"/>
          </a:xfrm>
          <a:prstGeom prst="rect">
            <a:avLst/>
          </a:prstGeom>
        </p:spPr>
      </p:pic>
      <p:pic>
        <p:nvPicPr>
          <p:cNvPr id="29" name="Picture 28" descr="soybeanhr01.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3296" y="943275"/>
            <a:ext cx="1404381" cy="4136482"/>
          </a:xfrm>
          <a:prstGeom prst="rect">
            <a:avLst/>
          </a:prstGeom>
        </p:spPr>
      </p:pic>
      <p:pic>
        <p:nvPicPr>
          <p:cNvPr id="27" name="Picture 26" descr="biofuelscorridorhr01.JPG"/>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4566949" y="945601"/>
            <a:ext cx="1255137" cy="4134157"/>
          </a:xfrm>
          <a:prstGeom prst="rect">
            <a:avLst/>
          </a:prstGeom>
        </p:spPr>
      </p:pic>
    </p:spTree>
    <p:extLst>
      <p:ext uri="{BB962C8B-B14F-4D97-AF65-F5344CB8AC3E}">
        <p14:creationId xmlns:p14="http://schemas.microsoft.com/office/powerpoint/2010/main" val="3589848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200450"/>
            <a:ext cx="8229600" cy="4925714"/>
          </a:xfrm>
        </p:spPr>
        <p:txBody>
          <a:bodyPr/>
          <a:lstStyle>
            <a:lvl1pPr>
              <a:defRPr sz="22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58897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811657"/>
          </a:xfrm>
        </p:spPr>
        <p:txBody>
          <a:bodyPr/>
          <a:lstStyle>
            <a:lvl1pPr>
              <a:defRPr>
                <a:solidFill>
                  <a:srgbClr val="3C474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445934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4699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0201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866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image" Target="../media/image16.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image" Target="../media/image1.png"/><Relationship Id="rId2" Type="http://schemas.openxmlformats.org/officeDocument/2006/relationships/slideLayout" Target="../slideLayouts/slideLayout119.xml"/><Relationship Id="rId16" Type="http://schemas.openxmlformats.org/officeDocument/2006/relationships/theme" Target="../theme/theme10.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6" Type="http://schemas.openxmlformats.org/officeDocument/2006/relationships/image" Target="../media/image16.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1.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2.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image" Target="../media/image24.png"/><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image" Target="../media/image16.pn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image" Target="../media/image1.png"/><Relationship Id="rId2" Type="http://schemas.openxmlformats.org/officeDocument/2006/relationships/slideLayout" Target="../slideLayouts/slideLayout159.xml"/><Relationship Id="rId16" Type="http://schemas.openxmlformats.org/officeDocument/2006/relationships/theme" Target="../theme/theme13.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6" Type="http://schemas.openxmlformats.org/officeDocument/2006/relationships/image" Target="../media/image16.png"/><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image" Target="../media/image1.png"/><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theme" Target="../theme/theme15.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5" Type="http://schemas.openxmlformats.org/officeDocument/2006/relationships/image" Target="../media/image24.png"/><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image" Target="../media/image1.png"/><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theme" Target="../theme/theme16.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theme" Target="../theme/theme17.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image" Target="../media/image2.png"/><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image" Target="../media/image16.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image" Target="../media/image1.png"/><Relationship Id="rId2" Type="http://schemas.openxmlformats.org/officeDocument/2006/relationships/slideLayout" Target="../slideLayouts/slideLayout222.xml"/><Relationship Id="rId16" Type="http://schemas.openxmlformats.org/officeDocument/2006/relationships/theme" Target="../theme/theme18.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2" Type="http://schemas.openxmlformats.org/officeDocument/2006/relationships/slideLayout" Target="../slideLayouts/slideLayout237.xml"/><Relationship Id="rId16" Type="http://schemas.openxmlformats.org/officeDocument/2006/relationships/image" Target="../media/image16.png"/><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5" Type="http://schemas.openxmlformats.org/officeDocument/2006/relationships/image" Target="../media/image1.png"/><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theme" Target="../theme/theme20.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5" Type="http://schemas.openxmlformats.org/officeDocument/2006/relationships/image" Target="../media/image24.png"/><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theme" Target="../theme/theme21.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slideLayout" Target="../slideLayouts/slideLayout285.xml"/><Relationship Id="rId18" Type="http://schemas.openxmlformats.org/officeDocument/2006/relationships/image" Target="../media/image16.png"/><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slideLayout" Target="../slideLayouts/slideLayout284.xml"/><Relationship Id="rId17" Type="http://schemas.openxmlformats.org/officeDocument/2006/relationships/image" Target="../media/image1.png"/><Relationship Id="rId2" Type="http://schemas.openxmlformats.org/officeDocument/2006/relationships/slideLayout" Target="../slideLayouts/slideLayout274.xml"/><Relationship Id="rId16" Type="http://schemas.openxmlformats.org/officeDocument/2006/relationships/theme" Target="../theme/theme22.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5" Type="http://schemas.openxmlformats.org/officeDocument/2006/relationships/slideLayout" Target="../slideLayouts/slideLayout287.xml"/><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 Id="rId14" Type="http://schemas.openxmlformats.org/officeDocument/2006/relationships/slideLayout" Target="../slideLayouts/slideLayout28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6" Type="http://schemas.openxmlformats.org/officeDocument/2006/relationships/image" Target="../media/image16.png"/><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image" Target="../media/image1.png"/><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theme" Target="../theme/theme24.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5" Type="http://schemas.openxmlformats.org/officeDocument/2006/relationships/image" Target="../media/image24.png"/><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18" Type="http://schemas.openxmlformats.org/officeDocument/2006/relationships/image" Target="../media/image16.png"/><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17" Type="http://schemas.openxmlformats.org/officeDocument/2006/relationships/image" Target="../media/image1.png"/><Relationship Id="rId2" Type="http://schemas.openxmlformats.org/officeDocument/2006/relationships/slideLayout" Target="../slideLayouts/slideLayout314.xml"/><Relationship Id="rId16" Type="http://schemas.openxmlformats.org/officeDocument/2006/relationships/theme" Target="../theme/theme25.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5" Type="http://schemas.openxmlformats.org/officeDocument/2006/relationships/slideLayout" Target="../slideLayouts/slideLayout32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slideLayout" Target="../slideLayouts/slideLayout326.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slideLayout" Target="../slideLayouts/slideLayout340.xml"/><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slideLayout" Target="../slideLayouts/slideLayout339.xml"/><Relationship Id="rId2" Type="http://schemas.openxmlformats.org/officeDocument/2006/relationships/slideLayout" Target="../slideLayouts/slideLayout329.xml"/><Relationship Id="rId16" Type="http://schemas.openxmlformats.org/officeDocument/2006/relationships/image" Target="../media/image16.png"/><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slideLayout" Target="../slideLayouts/slideLayout338.xml"/><Relationship Id="rId5" Type="http://schemas.openxmlformats.org/officeDocument/2006/relationships/slideLayout" Target="../slideLayouts/slideLayout332.xml"/><Relationship Id="rId15" Type="http://schemas.openxmlformats.org/officeDocument/2006/relationships/image" Target="../media/image1.png"/><Relationship Id="rId10" Type="http://schemas.openxmlformats.org/officeDocument/2006/relationships/slideLayout" Target="../slideLayouts/slideLayout337.xml"/><Relationship Id="rId4" Type="http://schemas.openxmlformats.org/officeDocument/2006/relationships/slideLayout" Target="../slideLayouts/slideLayout331.xml"/><Relationship Id="rId9" Type="http://schemas.openxmlformats.org/officeDocument/2006/relationships/slideLayout" Target="../slideLayouts/slideLayout336.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48.xml"/><Relationship Id="rId13" Type="http://schemas.openxmlformats.org/officeDocument/2006/relationships/theme" Target="../theme/theme27.xml"/><Relationship Id="rId3" Type="http://schemas.openxmlformats.org/officeDocument/2006/relationships/slideLayout" Target="../slideLayouts/slideLayout343.xml"/><Relationship Id="rId7" Type="http://schemas.openxmlformats.org/officeDocument/2006/relationships/slideLayout" Target="../slideLayouts/slideLayout347.xml"/><Relationship Id="rId12" Type="http://schemas.openxmlformats.org/officeDocument/2006/relationships/slideLayout" Target="../slideLayouts/slideLayout352.xml"/><Relationship Id="rId2" Type="http://schemas.openxmlformats.org/officeDocument/2006/relationships/slideLayout" Target="../slideLayouts/slideLayout342.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slideLayout" Target="../slideLayouts/slideLayout351.xml"/><Relationship Id="rId5" Type="http://schemas.openxmlformats.org/officeDocument/2006/relationships/slideLayout" Target="../slideLayouts/slideLayout345.xml"/><Relationship Id="rId15" Type="http://schemas.openxmlformats.org/officeDocument/2006/relationships/image" Target="../media/image24.png"/><Relationship Id="rId10" Type="http://schemas.openxmlformats.org/officeDocument/2006/relationships/slideLayout" Target="../slideLayouts/slideLayout350.xml"/><Relationship Id="rId4" Type="http://schemas.openxmlformats.org/officeDocument/2006/relationships/slideLayout" Target="../slideLayouts/slideLayout344.xml"/><Relationship Id="rId9" Type="http://schemas.openxmlformats.org/officeDocument/2006/relationships/slideLayout" Target="../slideLayouts/slideLayout349.xml"/><Relationship Id="rId14" Type="http://schemas.openxmlformats.org/officeDocument/2006/relationships/image" Target="../media/image1.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slideLayout" Target="../slideLayouts/slideLayout365.xml"/><Relationship Id="rId18" Type="http://schemas.openxmlformats.org/officeDocument/2006/relationships/image" Target="../media/image16.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slideLayout" Target="../slideLayouts/slideLayout364.xml"/><Relationship Id="rId17" Type="http://schemas.openxmlformats.org/officeDocument/2006/relationships/image" Target="../media/image1.png"/><Relationship Id="rId2" Type="http://schemas.openxmlformats.org/officeDocument/2006/relationships/slideLayout" Target="../slideLayouts/slideLayout354.xml"/><Relationship Id="rId16" Type="http://schemas.openxmlformats.org/officeDocument/2006/relationships/theme" Target="../theme/theme28.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5" Type="http://schemas.openxmlformats.org/officeDocument/2006/relationships/slideLayout" Target="../slideLayouts/slideLayout36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slideLayout" Target="../slideLayouts/slideLayout36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75.xml"/><Relationship Id="rId13" Type="http://schemas.openxmlformats.org/officeDocument/2006/relationships/slideLayout" Target="../slideLayouts/slideLayout380.xml"/><Relationship Id="rId3" Type="http://schemas.openxmlformats.org/officeDocument/2006/relationships/slideLayout" Target="../slideLayouts/slideLayout370.xml"/><Relationship Id="rId7" Type="http://schemas.openxmlformats.org/officeDocument/2006/relationships/slideLayout" Target="../slideLayouts/slideLayout374.xml"/><Relationship Id="rId12" Type="http://schemas.openxmlformats.org/officeDocument/2006/relationships/slideLayout" Target="../slideLayouts/slideLayout379.xml"/><Relationship Id="rId2" Type="http://schemas.openxmlformats.org/officeDocument/2006/relationships/slideLayout" Target="../slideLayouts/slideLayout369.xml"/><Relationship Id="rId16" Type="http://schemas.openxmlformats.org/officeDocument/2006/relationships/image" Target="../media/image16.png"/><Relationship Id="rId1" Type="http://schemas.openxmlformats.org/officeDocument/2006/relationships/slideLayout" Target="../slideLayouts/slideLayout368.xml"/><Relationship Id="rId6" Type="http://schemas.openxmlformats.org/officeDocument/2006/relationships/slideLayout" Target="../slideLayouts/slideLayout373.xml"/><Relationship Id="rId11" Type="http://schemas.openxmlformats.org/officeDocument/2006/relationships/slideLayout" Target="../slideLayouts/slideLayout378.xml"/><Relationship Id="rId5" Type="http://schemas.openxmlformats.org/officeDocument/2006/relationships/slideLayout" Target="../slideLayouts/slideLayout372.xml"/><Relationship Id="rId15" Type="http://schemas.openxmlformats.org/officeDocument/2006/relationships/image" Target="../media/image1.png"/><Relationship Id="rId10" Type="http://schemas.openxmlformats.org/officeDocument/2006/relationships/slideLayout" Target="../slideLayouts/slideLayout377.xml"/><Relationship Id="rId4" Type="http://schemas.openxmlformats.org/officeDocument/2006/relationships/slideLayout" Target="../slideLayouts/slideLayout371.xml"/><Relationship Id="rId9" Type="http://schemas.openxmlformats.org/officeDocument/2006/relationships/slideLayout" Target="../slideLayouts/slideLayout376.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6.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88.xml"/><Relationship Id="rId13" Type="http://schemas.openxmlformats.org/officeDocument/2006/relationships/theme" Target="../theme/theme30.xml"/><Relationship Id="rId3" Type="http://schemas.openxmlformats.org/officeDocument/2006/relationships/slideLayout" Target="../slideLayouts/slideLayout383.xml"/><Relationship Id="rId7" Type="http://schemas.openxmlformats.org/officeDocument/2006/relationships/slideLayout" Target="../slideLayouts/slideLayout387.xml"/><Relationship Id="rId12" Type="http://schemas.openxmlformats.org/officeDocument/2006/relationships/slideLayout" Target="../slideLayouts/slideLayout392.xml"/><Relationship Id="rId2" Type="http://schemas.openxmlformats.org/officeDocument/2006/relationships/slideLayout" Target="../slideLayouts/slideLayout382.xml"/><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slideLayout" Target="../slideLayouts/slideLayout391.xml"/><Relationship Id="rId5" Type="http://schemas.openxmlformats.org/officeDocument/2006/relationships/slideLayout" Target="../slideLayouts/slideLayout385.xml"/><Relationship Id="rId15" Type="http://schemas.openxmlformats.org/officeDocument/2006/relationships/image" Target="../media/image24.png"/><Relationship Id="rId10" Type="http://schemas.openxmlformats.org/officeDocument/2006/relationships/slideLayout" Target="../slideLayouts/slideLayout390.xml"/><Relationship Id="rId4" Type="http://schemas.openxmlformats.org/officeDocument/2006/relationships/slideLayout" Target="../slideLayouts/slideLayout384.xml"/><Relationship Id="rId9" Type="http://schemas.openxmlformats.org/officeDocument/2006/relationships/slideLayout" Target="../slideLayouts/slideLayout389.xml"/><Relationship Id="rId14" Type="http://schemas.openxmlformats.org/officeDocument/2006/relationships/image" Target="../media/image1.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00.xml"/><Relationship Id="rId13" Type="http://schemas.openxmlformats.org/officeDocument/2006/relationships/image" Target="../media/image1.png"/><Relationship Id="rId3" Type="http://schemas.openxmlformats.org/officeDocument/2006/relationships/slideLayout" Target="../slideLayouts/slideLayout395.xml"/><Relationship Id="rId7" Type="http://schemas.openxmlformats.org/officeDocument/2006/relationships/slideLayout" Target="../slideLayouts/slideLayout399.xml"/><Relationship Id="rId12" Type="http://schemas.openxmlformats.org/officeDocument/2006/relationships/theme" Target="../theme/theme31.xml"/><Relationship Id="rId2" Type="http://schemas.openxmlformats.org/officeDocument/2006/relationships/slideLayout" Target="../slideLayouts/slideLayout394.xml"/><Relationship Id="rId1" Type="http://schemas.openxmlformats.org/officeDocument/2006/relationships/slideLayout" Target="../slideLayouts/slideLayout393.xml"/><Relationship Id="rId6" Type="http://schemas.openxmlformats.org/officeDocument/2006/relationships/slideLayout" Target="../slideLayouts/slideLayout398.xml"/><Relationship Id="rId11" Type="http://schemas.openxmlformats.org/officeDocument/2006/relationships/slideLayout" Target="../slideLayouts/slideLayout403.xml"/><Relationship Id="rId5" Type="http://schemas.openxmlformats.org/officeDocument/2006/relationships/slideLayout" Target="../slideLayouts/slideLayout397.xml"/><Relationship Id="rId10" Type="http://schemas.openxmlformats.org/officeDocument/2006/relationships/slideLayout" Target="../slideLayouts/slideLayout402.xml"/><Relationship Id="rId4" Type="http://schemas.openxmlformats.org/officeDocument/2006/relationships/slideLayout" Target="../slideLayouts/slideLayout396.xml"/><Relationship Id="rId9" Type="http://schemas.openxmlformats.org/officeDocument/2006/relationships/slideLayout" Target="../slideLayouts/slideLayout401.xml"/><Relationship Id="rId14" Type="http://schemas.openxmlformats.org/officeDocument/2006/relationships/image" Target="../media/image2.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11.xml"/><Relationship Id="rId13" Type="http://schemas.openxmlformats.org/officeDocument/2006/relationships/theme" Target="../theme/theme32.xml"/><Relationship Id="rId3" Type="http://schemas.openxmlformats.org/officeDocument/2006/relationships/slideLayout" Target="../slideLayouts/slideLayout406.xml"/><Relationship Id="rId7" Type="http://schemas.openxmlformats.org/officeDocument/2006/relationships/slideLayout" Target="../slideLayouts/slideLayout410.xml"/><Relationship Id="rId12" Type="http://schemas.openxmlformats.org/officeDocument/2006/relationships/slideLayout" Target="../slideLayouts/slideLayout415.xml"/><Relationship Id="rId2" Type="http://schemas.openxmlformats.org/officeDocument/2006/relationships/slideLayout" Target="../slideLayouts/slideLayout405.xml"/><Relationship Id="rId1" Type="http://schemas.openxmlformats.org/officeDocument/2006/relationships/slideLayout" Target="../slideLayouts/slideLayout404.xml"/><Relationship Id="rId6" Type="http://schemas.openxmlformats.org/officeDocument/2006/relationships/slideLayout" Target="../slideLayouts/slideLayout409.xml"/><Relationship Id="rId11" Type="http://schemas.openxmlformats.org/officeDocument/2006/relationships/slideLayout" Target="../slideLayouts/slideLayout414.xml"/><Relationship Id="rId5" Type="http://schemas.openxmlformats.org/officeDocument/2006/relationships/slideLayout" Target="../slideLayouts/slideLayout408.xml"/><Relationship Id="rId15" Type="http://schemas.openxmlformats.org/officeDocument/2006/relationships/image" Target="../media/image2.png"/><Relationship Id="rId10" Type="http://schemas.openxmlformats.org/officeDocument/2006/relationships/slideLayout" Target="../slideLayouts/slideLayout413.xml"/><Relationship Id="rId4" Type="http://schemas.openxmlformats.org/officeDocument/2006/relationships/slideLayout" Target="../slideLayouts/slideLayout407.xml"/><Relationship Id="rId9" Type="http://schemas.openxmlformats.org/officeDocument/2006/relationships/slideLayout" Target="../slideLayouts/slideLayout412.xml"/><Relationship Id="rId14" Type="http://schemas.openxmlformats.org/officeDocument/2006/relationships/image" Target="../media/image1.pn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23.xml"/><Relationship Id="rId13" Type="http://schemas.openxmlformats.org/officeDocument/2006/relationships/slideLayout" Target="../slideLayouts/slideLayout428.xml"/><Relationship Id="rId18" Type="http://schemas.openxmlformats.org/officeDocument/2006/relationships/image" Target="../media/image16.png"/><Relationship Id="rId3" Type="http://schemas.openxmlformats.org/officeDocument/2006/relationships/slideLayout" Target="../slideLayouts/slideLayout418.xml"/><Relationship Id="rId7" Type="http://schemas.openxmlformats.org/officeDocument/2006/relationships/slideLayout" Target="../slideLayouts/slideLayout422.xml"/><Relationship Id="rId12" Type="http://schemas.openxmlformats.org/officeDocument/2006/relationships/slideLayout" Target="../slideLayouts/slideLayout427.xml"/><Relationship Id="rId17" Type="http://schemas.openxmlformats.org/officeDocument/2006/relationships/image" Target="../media/image1.png"/><Relationship Id="rId2" Type="http://schemas.openxmlformats.org/officeDocument/2006/relationships/slideLayout" Target="../slideLayouts/slideLayout417.xml"/><Relationship Id="rId16" Type="http://schemas.openxmlformats.org/officeDocument/2006/relationships/theme" Target="../theme/theme33.xm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1" Type="http://schemas.openxmlformats.org/officeDocument/2006/relationships/slideLayout" Target="../slideLayouts/slideLayout426.xml"/><Relationship Id="rId5" Type="http://schemas.openxmlformats.org/officeDocument/2006/relationships/slideLayout" Target="../slideLayouts/slideLayout420.xml"/><Relationship Id="rId15" Type="http://schemas.openxmlformats.org/officeDocument/2006/relationships/slideLayout" Target="../slideLayouts/slideLayout430.xml"/><Relationship Id="rId10" Type="http://schemas.openxmlformats.org/officeDocument/2006/relationships/slideLayout" Target="../slideLayouts/slideLayout425.xml"/><Relationship Id="rId4" Type="http://schemas.openxmlformats.org/officeDocument/2006/relationships/slideLayout" Target="../slideLayouts/slideLayout419.xml"/><Relationship Id="rId9" Type="http://schemas.openxmlformats.org/officeDocument/2006/relationships/slideLayout" Target="../slideLayouts/slideLayout424.xml"/><Relationship Id="rId14" Type="http://schemas.openxmlformats.org/officeDocument/2006/relationships/slideLayout" Target="../slideLayouts/slideLayout429.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38.xml"/><Relationship Id="rId13" Type="http://schemas.openxmlformats.org/officeDocument/2006/relationships/slideLayout" Target="../slideLayouts/slideLayout443.xml"/><Relationship Id="rId3" Type="http://schemas.openxmlformats.org/officeDocument/2006/relationships/slideLayout" Target="../slideLayouts/slideLayout433.xml"/><Relationship Id="rId7" Type="http://schemas.openxmlformats.org/officeDocument/2006/relationships/slideLayout" Target="../slideLayouts/slideLayout437.xml"/><Relationship Id="rId12" Type="http://schemas.openxmlformats.org/officeDocument/2006/relationships/slideLayout" Target="../slideLayouts/slideLayout442.xml"/><Relationship Id="rId2" Type="http://schemas.openxmlformats.org/officeDocument/2006/relationships/slideLayout" Target="../slideLayouts/slideLayout432.xml"/><Relationship Id="rId16" Type="http://schemas.openxmlformats.org/officeDocument/2006/relationships/image" Target="../media/image16.png"/><Relationship Id="rId1" Type="http://schemas.openxmlformats.org/officeDocument/2006/relationships/slideLayout" Target="../slideLayouts/slideLayout431.xml"/><Relationship Id="rId6" Type="http://schemas.openxmlformats.org/officeDocument/2006/relationships/slideLayout" Target="../slideLayouts/slideLayout436.xml"/><Relationship Id="rId11" Type="http://schemas.openxmlformats.org/officeDocument/2006/relationships/slideLayout" Target="../slideLayouts/slideLayout441.xml"/><Relationship Id="rId5" Type="http://schemas.openxmlformats.org/officeDocument/2006/relationships/slideLayout" Target="../slideLayouts/slideLayout435.xml"/><Relationship Id="rId15" Type="http://schemas.openxmlformats.org/officeDocument/2006/relationships/image" Target="../media/image1.png"/><Relationship Id="rId10" Type="http://schemas.openxmlformats.org/officeDocument/2006/relationships/slideLayout" Target="../slideLayouts/slideLayout440.xml"/><Relationship Id="rId4" Type="http://schemas.openxmlformats.org/officeDocument/2006/relationships/slideLayout" Target="../slideLayouts/slideLayout434.xml"/><Relationship Id="rId9" Type="http://schemas.openxmlformats.org/officeDocument/2006/relationships/slideLayout" Target="../slideLayouts/slideLayout439.xml"/><Relationship Id="rId1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51.xml"/><Relationship Id="rId13" Type="http://schemas.openxmlformats.org/officeDocument/2006/relationships/theme" Target="../theme/theme35.xml"/><Relationship Id="rId3" Type="http://schemas.openxmlformats.org/officeDocument/2006/relationships/slideLayout" Target="../slideLayouts/slideLayout446.xml"/><Relationship Id="rId7" Type="http://schemas.openxmlformats.org/officeDocument/2006/relationships/slideLayout" Target="../slideLayouts/slideLayout450.xml"/><Relationship Id="rId12" Type="http://schemas.openxmlformats.org/officeDocument/2006/relationships/slideLayout" Target="../slideLayouts/slideLayout455.xml"/><Relationship Id="rId2" Type="http://schemas.openxmlformats.org/officeDocument/2006/relationships/slideLayout" Target="../slideLayouts/slideLayout445.xml"/><Relationship Id="rId1" Type="http://schemas.openxmlformats.org/officeDocument/2006/relationships/slideLayout" Target="../slideLayouts/slideLayout444.xml"/><Relationship Id="rId6" Type="http://schemas.openxmlformats.org/officeDocument/2006/relationships/slideLayout" Target="../slideLayouts/slideLayout449.xml"/><Relationship Id="rId11" Type="http://schemas.openxmlformats.org/officeDocument/2006/relationships/slideLayout" Target="../slideLayouts/slideLayout454.xml"/><Relationship Id="rId5" Type="http://schemas.openxmlformats.org/officeDocument/2006/relationships/slideLayout" Target="../slideLayouts/slideLayout448.xml"/><Relationship Id="rId15" Type="http://schemas.openxmlformats.org/officeDocument/2006/relationships/image" Target="../media/image24.png"/><Relationship Id="rId10" Type="http://schemas.openxmlformats.org/officeDocument/2006/relationships/slideLayout" Target="../slideLayouts/slideLayout453.xml"/><Relationship Id="rId4" Type="http://schemas.openxmlformats.org/officeDocument/2006/relationships/slideLayout" Target="../slideLayouts/slideLayout447.xml"/><Relationship Id="rId9" Type="http://schemas.openxmlformats.org/officeDocument/2006/relationships/slideLayout" Target="../slideLayouts/slideLayout452.xml"/><Relationship Id="rId14" Type="http://schemas.openxmlformats.org/officeDocument/2006/relationships/image" Target="../media/image1.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63.xml"/><Relationship Id="rId13" Type="http://schemas.openxmlformats.org/officeDocument/2006/relationships/theme" Target="../theme/theme36.xml"/><Relationship Id="rId3" Type="http://schemas.openxmlformats.org/officeDocument/2006/relationships/slideLayout" Target="../slideLayouts/slideLayout458.xml"/><Relationship Id="rId7" Type="http://schemas.openxmlformats.org/officeDocument/2006/relationships/slideLayout" Target="../slideLayouts/slideLayout462.xml"/><Relationship Id="rId12" Type="http://schemas.openxmlformats.org/officeDocument/2006/relationships/slideLayout" Target="../slideLayouts/slideLayout467.xml"/><Relationship Id="rId2" Type="http://schemas.openxmlformats.org/officeDocument/2006/relationships/slideLayout" Target="../slideLayouts/slideLayout457.xml"/><Relationship Id="rId1" Type="http://schemas.openxmlformats.org/officeDocument/2006/relationships/slideLayout" Target="../slideLayouts/slideLayout456.xml"/><Relationship Id="rId6" Type="http://schemas.openxmlformats.org/officeDocument/2006/relationships/slideLayout" Target="../slideLayouts/slideLayout461.xml"/><Relationship Id="rId11" Type="http://schemas.openxmlformats.org/officeDocument/2006/relationships/slideLayout" Target="../slideLayouts/slideLayout466.xml"/><Relationship Id="rId5" Type="http://schemas.openxmlformats.org/officeDocument/2006/relationships/slideLayout" Target="../slideLayouts/slideLayout460.xml"/><Relationship Id="rId10" Type="http://schemas.openxmlformats.org/officeDocument/2006/relationships/slideLayout" Target="../slideLayouts/slideLayout465.xml"/><Relationship Id="rId4" Type="http://schemas.openxmlformats.org/officeDocument/2006/relationships/slideLayout" Target="../slideLayouts/slideLayout459.xml"/><Relationship Id="rId9" Type="http://schemas.openxmlformats.org/officeDocument/2006/relationships/slideLayout" Target="../slideLayouts/slideLayout464.xml"/><Relationship Id="rId14" Type="http://schemas.openxmlformats.org/officeDocument/2006/relationships/image" Target="../media/image1.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75.xml"/><Relationship Id="rId13" Type="http://schemas.openxmlformats.org/officeDocument/2006/relationships/slideLayout" Target="../slideLayouts/slideLayout480.xml"/><Relationship Id="rId18" Type="http://schemas.openxmlformats.org/officeDocument/2006/relationships/image" Target="../media/image16.png"/><Relationship Id="rId3" Type="http://schemas.openxmlformats.org/officeDocument/2006/relationships/slideLayout" Target="../slideLayouts/slideLayout470.xml"/><Relationship Id="rId7" Type="http://schemas.openxmlformats.org/officeDocument/2006/relationships/slideLayout" Target="../slideLayouts/slideLayout474.xml"/><Relationship Id="rId12" Type="http://schemas.openxmlformats.org/officeDocument/2006/relationships/slideLayout" Target="../slideLayouts/slideLayout479.xml"/><Relationship Id="rId17" Type="http://schemas.openxmlformats.org/officeDocument/2006/relationships/image" Target="../media/image1.png"/><Relationship Id="rId2" Type="http://schemas.openxmlformats.org/officeDocument/2006/relationships/slideLayout" Target="../slideLayouts/slideLayout469.xml"/><Relationship Id="rId16" Type="http://schemas.openxmlformats.org/officeDocument/2006/relationships/theme" Target="../theme/theme37.xml"/><Relationship Id="rId1" Type="http://schemas.openxmlformats.org/officeDocument/2006/relationships/slideLayout" Target="../slideLayouts/slideLayout468.xml"/><Relationship Id="rId6" Type="http://schemas.openxmlformats.org/officeDocument/2006/relationships/slideLayout" Target="../slideLayouts/slideLayout473.xml"/><Relationship Id="rId11" Type="http://schemas.openxmlformats.org/officeDocument/2006/relationships/slideLayout" Target="../slideLayouts/slideLayout478.xml"/><Relationship Id="rId5" Type="http://schemas.openxmlformats.org/officeDocument/2006/relationships/slideLayout" Target="../slideLayouts/slideLayout472.xml"/><Relationship Id="rId15" Type="http://schemas.openxmlformats.org/officeDocument/2006/relationships/slideLayout" Target="../slideLayouts/slideLayout482.xml"/><Relationship Id="rId10" Type="http://schemas.openxmlformats.org/officeDocument/2006/relationships/slideLayout" Target="../slideLayouts/slideLayout477.xml"/><Relationship Id="rId4" Type="http://schemas.openxmlformats.org/officeDocument/2006/relationships/slideLayout" Target="../slideLayouts/slideLayout471.xml"/><Relationship Id="rId9" Type="http://schemas.openxmlformats.org/officeDocument/2006/relationships/slideLayout" Target="../slideLayouts/slideLayout476.xml"/><Relationship Id="rId14" Type="http://schemas.openxmlformats.org/officeDocument/2006/relationships/slideLayout" Target="../slideLayouts/slideLayout481.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90.xml"/><Relationship Id="rId13" Type="http://schemas.openxmlformats.org/officeDocument/2006/relationships/slideLayout" Target="../slideLayouts/slideLayout495.xml"/><Relationship Id="rId3" Type="http://schemas.openxmlformats.org/officeDocument/2006/relationships/slideLayout" Target="../slideLayouts/slideLayout485.xml"/><Relationship Id="rId7" Type="http://schemas.openxmlformats.org/officeDocument/2006/relationships/slideLayout" Target="../slideLayouts/slideLayout489.xml"/><Relationship Id="rId12" Type="http://schemas.openxmlformats.org/officeDocument/2006/relationships/slideLayout" Target="../slideLayouts/slideLayout494.xml"/><Relationship Id="rId2" Type="http://schemas.openxmlformats.org/officeDocument/2006/relationships/slideLayout" Target="../slideLayouts/slideLayout484.xml"/><Relationship Id="rId16" Type="http://schemas.openxmlformats.org/officeDocument/2006/relationships/image" Target="../media/image16.png"/><Relationship Id="rId1" Type="http://schemas.openxmlformats.org/officeDocument/2006/relationships/slideLayout" Target="../slideLayouts/slideLayout483.xml"/><Relationship Id="rId6" Type="http://schemas.openxmlformats.org/officeDocument/2006/relationships/slideLayout" Target="../slideLayouts/slideLayout488.xml"/><Relationship Id="rId11" Type="http://schemas.openxmlformats.org/officeDocument/2006/relationships/slideLayout" Target="../slideLayouts/slideLayout493.xml"/><Relationship Id="rId5" Type="http://schemas.openxmlformats.org/officeDocument/2006/relationships/slideLayout" Target="../slideLayouts/slideLayout487.xml"/><Relationship Id="rId15" Type="http://schemas.openxmlformats.org/officeDocument/2006/relationships/image" Target="../media/image1.png"/><Relationship Id="rId10" Type="http://schemas.openxmlformats.org/officeDocument/2006/relationships/slideLayout" Target="../slideLayouts/slideLayout492.xml"/><Relationship Id="rId4" Type="http://schemas.openxmlformats.org/officeDocument/2006/relationships/slideLayout" Target="../slideLayouts/slideLayout486.xml"/><Relationship Id="rId9" Type="http://schemas.openxmlformats.org/officeDocument/2006/relationships/slideLayout" Target="../slideLayouts/slideLayout491.xml"/><Relationship Id="rId14"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theme" Target="../theme/theme39.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slideLayout" Target="../slideLayouts/slideLayout507.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5" Type="http://schemas.openxmlformats.org/officeDocument/2006/relationships/image" Target="../media/image24.png"/><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24.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15.xml"/><Relationship Id="rId13" Type="http://schemas.openxmlformats.org/officeDocument/2006/relationships/slideLayout" Target="../slideLayouts/slideLayout520.xml"/><Relationship Id="rId18" Type="http://schemas.openxmlformats.org/officeDocument/2006/relationships/image" Target="../media/image16.png"/><Relationship Id="rId3" Type="http://schemas.openxmlformats.org/officeDocument/2006/relationships/slideLayout" Target="../slideLayouts/slideLayout510.xml"/><Relationship Id="rId7" Type="http://schemas.openxmlformats.org/officeDocument/2006/relationships/slideLayout" Target="../slideLayouts/slideLayout514.xml"/><Relationship Id="rId12" Type="http://schemas.openxmlformats.org/officeDocument/2006/relationships/slideLayout" Target="../slideLayouts/slideLayout519.xml"/><Relationship Id="rId17" Type="http://schemas.openxmlformats.org/officeDocument/2006/relationships/image" Target="../media/image1.png"/><Relationship Id="rId2" Type="http://schemas.openxmlformats.org/officeDocument/2006/relationships/slideLayout" Target="../slideLayouts/slideLayout509.xml"/><Relationship Id="rId16" Type="http://schemas.openxmlformats.org/officeDocument/2006/relationships/theme" Target="../theme/theme40.xml"/><Relationship Id="rId1" Type="http://schemas.openxmlformats.org/officeDocument/2006/relationships/slideLayout" Target="../slideLayouts/slideLayout508.xml"/><Relationship Id="rId6" Type="http://schemas.openxmlformats.org/officeDocument/2006/relationships/slideLayout" Target="../slideLayouts/slideLayout513.xml"/><Relationship Id="rId11" Type="http://schemas.openxmlformats.org/officeDocument/2006/relationships/slideLayout" Target="../slideLayouts/slideLayout518.xml"/><Relationship Id="rId5" Type="http://schemas.openxmlformats.org/officeDocument/2006/relationships/slideLayout" Target="../slideLayouts/slideLayout512.xml"/><Relationship Id="rId15" Type="http://schemas.openxmlformats.org/officeDocument/2006/relationships/slideLayout" Target="../slideLayouts/slideLayout522.xml"/><Relationship Id="rId10" Type="http://schemas.openxmlformats.org/officeDocument/2006/relationships/slideLayout" Target="../slideLayouts/slideLayout517.xml"/><Relationship Id="rId4" Type="http://schemas.openxmlformats.org/officeDocument/2006/relationships/slideLayout" Target="../slideLayouts/slideLayout511.xml"/><Relationship Id="rId9" Type="http://schemas.openxmlformats.org/officeDocument/2006/relationships/slideLayout" Target="../slideLayouts/slideLayout516.xml"/><Relationship Id="rId14" Type="http://schemas.openxmlformats.org/officeDocument/2006/relationships/slideLayout" Target="../slideLayouts/slideLayout521.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30.xml"/><Relationship Id="rId13" Type="http://schemas.openxmlformats.org/officeDocument/2006/relationships/slideLayout" Target="../slideLayouts/slideLayout535.xml"/><Relationship Id="rId3" Type="http://schemas.openxmlformats.org/officeDocument/2006/relationships/slideLayout" Target="../slideLayouts/slideLayout525.xml"/><Relationship Id="rId7" Type="http://schemas.openxmlformats.org/officeDocument/2006/relationships/slideLayout" Target="../slideLayouts/slideLayout529.xml"/><Relationship Id="rId12" Type="http://schemas.openxmlformats.org/officeDocument/2006/relationships/slideLayout" Target="../slideLayouts/slideLayout534.xml"/><Relationship Id="rId2" Type="http://schemas.openxmlformats.org/officeDocument/2006/relationships/slideLayout" Target="../slideLayouts/slideLayout524.xml"/><Relationship Id="rId16" Type="http://schemas.openxmlformats.org/officeDocument/2006/relationships/image" Target="../media/image16.png"/><Relationship Id="rId1" Type="http://schemas.openxmlformats.org/officeDocument/2006/relationships/slideLayout" Target="../slideLayouts/slideLayout523.xml"/><Relationship Id="rId6" Type="http://schemas.openxmlformats.org/officeDocument/2006/relationships/slideLayout" Target="../slideLayouts/slideLayout528.xml"/><Relationship Id="rId11" Type="http://schemas.openxmlformats.org/officeDocument/2006/relationships/slideLayout" Target="../slideLayouts/slideLayout533.xml"/><Relationship Id="rId5" Type="http://schemas.openxmlformats.org/officeDocument/2006/relationships/slideLayout" Target="../slideLayouts/slideLayout527.xml"/><Relationship Id="rId15" Type="http://schemas.openxmlformats.org/officeDocument/2006/relationships/image" Target="../media/image1.png"/><Relationship Id="rId10" Type="http://schemas.openxmlformats.org/officeDocument/2006/relationships/slideLayout" Target="../slideLayouts/slideLayout532.xml"/><Relationship Id="rId4" Type="http://schemas.openxmlformats.org/officeDocument/2006/relationships/slideLayout" Target="../slideLayouts/slideLayout526.xml"/><Relationship Id="rId9" Type="http://schemas.openxmlformats.org/officeDocument/2006/relationships/slideLayout" Target="../slideLayouts/slideLayout531.xml"/><Relationship Id="rId14"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43.xml"/><Relationship Id="rId13" Type="http://schemas.openxmlformats.org/officeDocument/2006/relationships/theme" Target="../theme/theme42.xml"/><Relationship Id="rId3" Type="http://schemas.openxmlformats.org/officeDocument/2006/relationships/slideLayout" Target="../slideLayouts/slideLayout538.xml"/><Relationship Id="rId7" Type="http://schemas.openxmlformats.org/officeDocument/2006/relationships/slideLayout" Target="../slideLayouts/slideLayout542.xml"/><Relationship Id="rId12" Type="http://schemas.openxmlformats.org/officeDocument/2006/relationships/slideLayout" Target="../slideLayouts/slideLayout547.xml"/><Relationship Id="rId2" Type="http://schemas.openxmlformats.org/officeDocument/2006/relationships/slideLayout" Target="../slideLayouts/slideLayout537.xml"/><Relationship Id="rId1" Type="http://schemas.openxmlformats.org/officeDocument/2006/relationships/slideLayout" Target="../slideLayouts/slideLayout536.xml"/><Relationship Id="rId6" Type="http://schemas.openxmlformats.org/officeDocument/2006/relationships/slideLayout" Target="../slideLayouts/slideLayout541.xml"/><Relationship Id="rId11" Type="http://schemas.openxmlformats.org/officeDocument/2006/relationships/slideLayout" Target="../slideLayouts/slideLayout546.xml"/><Relationship Id="rId5" Type="http://schemas.openxmlformats.org/officeDocument/2006/relationships/slideLayout" Target="../slideLayouts/slideLayout540.xml"/><Relationship Id="rId15" Type="http://schemas.openxmlformats.org/officeDocument/2006/relationships/image" Target="../media/image24.png"/><Relationship Id="rId10" Type="http://schemas.openxmlformats.org/officeDocument/2006/relationships/slideLayout" Target="../slideLayouts/slideLayout545.xml"/><Relationship Id="rId4" Type="http://schemas.openxmlformats.org/officeDocument/2006/relationships/slideLayout" Target="../slideLayouts/slideLayout539.xml"/><Relationship Id="rId9" Type="http://schemas.openxmlformats.org/officeDocument/2006/relationships/slideLayout" Target="../slideLayouts/slideLayout544.xml"/><Relationship Id="rId14" Type="http://schemas.openxmlformats.org/officeDocument/2006/relationships/image" Target="../media/image1.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55.xml"/><Relationship Id="rId13" Type="http://schemas.openxmlformats.org/officeDocument/2006/relationships/slideLayout" Target="../slideLayouts/slideLayout560.xml"/><Relationship Id="rId18" Type="http://schemas.openxmlformats.org/officeDocument/2006/relationships/image" Target="../media/image16.png"/><Relationship Id="rId3" Type="http://schemas.openxmlformats.org/officeDocument/2006/relationships/slideLayout" Target="../slideLayouts/slideLayout550.xml"/><Relationship Id="rId7" Type="http://schemas.openxmlformats.org/officeDocument/2006/relationships/slideLayout" Target="../slideLayouts/slideLayout554.xml"/><Relationship Id="rId12" Type="http://schemas.openxmlformats.org/officeDocument/2006/relationships/slideLayout" Target="../slideLayouts/slideLayout559.xml"/><Relationship Id="rId17" Type="http://schemas.openxmlformats.org/officeDocument/2006/relationships/image" Target="../media/image1.png"/><Relationship Id="rId2" Type="http://schemas.openxmlformats.org/officeDocument/2006/relationships/slideLayout" Target="../slideLayouts/slideLayout549.xml"/><Relationship Id="rId16" Type="http://schemas.openxmlformats.org/officeDocument/2006/relationships/theme" Target="../theme/theme43.xml"/><Relationship Id="rId1" Type="http://schemas.openxmlformats.org/officeDocument/2006/relationships/slideLayout" Target="../slideLayouts/slideLayout548.xml"/><Relationship Id="rId6" Type="http://schemas.openxmlformats.org/officeDocument/2006/relationships/slideLayout" Target="../slideLayouts/slideLayout553.xml"/><Relationship Id="rId11" Type="http://schemas.openxmlformats.org/officeDocument/2006/relationships/slideLayout" Target="../slideLayouts/slideLayout558.xml"/><Relationship Id="rId5" Type="http://schemas.openxmlformats.org/officeDocument/2006/relationships/slideLayout" Target="../slideLayouts/slideLayout552.xml"/><Relationship Id="rId15" Type="http://schemas.openxmlformats.org/officeDocument/2006/relationships/slideLayout" Target="../slideLayouts/slideLayout562.xml"/><Relationship Id="rId10" Type="http://schemas.openxmlformats.org/officeDocument/2006/relationships/slideLayout" Target="../slideLayouts/slideLayout557.xml"/><Relationship Id="rId4" Type="http://schemas.openxmlformats.org/officeDocument/2006/relationships/slideLayout" Target="../slideLayouts/slideLayout551.xml"/><Relationship Id="rId9" Type="http://schemas.openxmlformats.org/officeDocument/2006/relationships/slideLayout" Target="../slideLayouts/slideLayout556.xml"/><Relationship Id="rId14" Type="http://schemas.openxmlformats.org/officeDocument/2006/relationships/slideLayout" Target="../slideLayouts/slideLayout56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70.xml"/><Relationship Id="rId13" Type="http://schemas.openxmlformats.org/officeDocument/2006/relationships/slideLayout" Target="../slideLayouts/slideLayout575.xml"/><Relationship Id="rId3" Type="http://schemas.openxmlformats.org/officeDocument/2006/relationships/slideLayout" Target="../slideLayouts/slideLayout565.xml"/><Relationship Id="rId7" Type="http://schemas.openxmlformats.org/officeDocument/2006/relationships/slideLayout" Target="../slideLayouts/slideLayout569.xml"/><Relationship Id="rId12" Type="http://schemas.openxmlformats.org/officeDocument/2006/relationships/slideLayout" Target="../slideLayouts/slideLayout574.xml"/><Relationship Id="rId2" Type="http://schemas.openxmlformats.org/officeDocument/2006/relationships/slideLayout" Target="../slideLayouts/slideLayout564.xml"/><Relationship Id="rId16" Type="http://schemas.openxmlformats.org/officeDocument/2006/relationships/image" Target="../media/image16.png"/><Relationship Id="rId1" Type="http://schemas.openxmlformats.org/officeDocument/2006/relationships/slideLayout" Target="../slideLayouts/slideLayout563.xml"/><Relationship Id="rId6" Type="http://schemas.openxmlformats.org/officeDocument/2006/relationships/slideLayout" Target="../slideLayouts/slideLayout568.xml"/><Relationship Id="rId11" Type="http://schemas.openxmlformats.org/officeDocument/2006/relationships/slideLayout" Target="../slideLayouts/slideLayout573.xml"/><Relationship Id="rId5" Type="http://schemas.openxmlformats.org/officeDocument/2006/relationships/slideLayout" Target="../slideLayouts/slideLayout567.xml"/><Relationship Id="rId15" Type="http://schemas.openxmlformats.org/officeDocument/2006/relationships/image" Target="../media/image1.png"/><Relationship Id="rId10" Type="http://schemas.openxmlformats.org/officeDocument/2006/relationships/slideLayout" Target="../slideLayouts/slideLayout572.xml"/><Relationship Id="rId4" Type="http://schemas.openxmlformats.org/officeDocument/2006/relationships/slideLayout" Target="../slideLayouts/slideLayout566.xml"/><Relationship Id="rId9" Type="http://schemas.openxmlformats.org/officeDocument/2006/relationships/slideLayout" Target="../slideLayouts/slideLayout571.xml"/><Relationship Id="rId14"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83.xml"/><Relationship Id="rId13" Type="http://schemas.openxmlformats.org/officeDocument/2006/relationships/theme" Target="../theme/theme45.xml"/><Relationship Id="rId3" Type="http://schemas.openxmlformats.org/officeDocument/2006/relationships/slideLayout" Target="../slideLayouts/slideLayout578.xml"/><Relationship Id="rId7" Type="http://schemas.openxmlformats.org/officeDocument/2006/relationships/slideLayout" Target="../slideLayouts/slideLayout582.xml"/><Relationship Id="rId12" Type="http://schemas.openxmlformats.org/officeDocument/2006/relationships/slideLayout" Target="../slideLayouts/slideLayout587.xml"/><Relationship Id="rId2" Type="http://schemas.openxmlformats.org/officeDocument/2006/relationships/slideLayout" Target="../slideLayouts/slideLayout577.xml"/><Relationship Id="rId1" Type="http://schemas.openxmlformats.org/officeDocument/2006/relationships/slideLayout" Target="../slideLayouts/slideLayout576.xml"/><Relationship Id="rId6" Type="http://schemas.openxmlformats.org/officeDocument/2006/relationships/slideLayout" Target="../slideLayouts/slideLayout581.xml"/><Relationship Id="rId11" Type="http://schemas.openxmlformats.org/officeDocument/2006/relationships/slideLayout" Target="../slideLayouts/slideLayout586.xml"/><Relationship Id="rId5" Type="http://schemas.openxmlformats.org/officeDocument/2006/relationships/slideLayout" Target="../slideLayouts/slideLayout580.xml"/><Relationship Id="rId15" Type="http://schemas.openxmlformats.org/officeDocument/2006/relationships/image" Target="../media/image24.png"/><Relationship Id="rId10" Type="http://schemas.openxmlformats.org/officeDocument/2006/relationships/slideLayout" Target="../slideLayouts/slideLayout585.xml"/><Relationship Id="rId4" Type="http://schemas.openxmlformats.org/officeDocument/2006/relationships/slideLayout" Target="../slideLayouts/slideLayout579.xml"/><Relationship Id="rId9" Type="http://schemas.openxmlformats.org/officeDocument/2006/relationships/slideLayout" Target="../slideLayouts/slideLayout584.xml"/><Relationship Id="rId14" Type="http://schemas.openxmlformats.org/officeDocument/2006/relationships/image" Target="../media/image1.pn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95.xml"/><Relationship Id="rId13" Type="http://schemas.openxmlformats.org/officeDocument/2006/relationships/slideLayout" Target="../slideLayouts/slideLayout600.xml"/><Relationship Id="rId18" Type="http://schemas.openxmlformats.org/officeDocument/2006/relationships/image" Target="../media/image16.png"/><Relationship Id="rId3" Type="http://schemas.openxmlformats.org/officeDocument/2006/relationships/slideLayout" Target="../slideLayouts/slideLayout590.xml"/><Relationship Id="rId7" Type="http://schemas.openxmlformats.org/officeDocument/2006/relationships/slideLayout" Target="../slideLayouts/slideLayout594.xml"/><Relationship Id="rId12" Type="http://schemas.openxmlformats.org/officeDocument/2006/relationships/slideLayout" Target="../slideLayouts/slideLayout599.xml"/><Relationship Id="rId17" Type="http://schemas.openxmlformats.org/officeDocument/2006/relationships/image" Target="../media/image1.png"/><Relationship Id="rId2" Type="http://schemas.openxmlformats.org/officeDocument/2006/relationships/slideLayout" Target="../slideLayouts/slideLayout589.xml"/><Relationship Id="rId16" Type="http://schemas.openxmlformats.org/officeDocument/2006/relationships/theme" Target="../theme/theme46.xml"/><Relationship Id="rId1" Type="http://schemas.openxmlformats.org/officeDocument/2006/relationships/slideLayout" Target="../slideLayouts/slideLayout588.xml"/><Relationship Id="rId6" Type="http://schemas.openxmlformats.org/officeDocument/2006/relationships/slideLayout" Target="../slideLayouts/slideLayout593.xml"/><Relationship Id="rId11" Type="http://schemas.openxmlformats.org/officeDocument/2006/relationships/slideLayout" Target="../slideLayouts/slideLayout598.xml"/><Relationship Id="rId5" Type="http://schemas.openxmlformats.org/officeDocument/2006/relationships/slideLayout" Target="../slideLayouts/slideLayout592.xml"/><Relationship Id="rId15" Type="http://schemas.openxmlformats.org/officeDocument/2006/relationships/slideLayout" Target="../slideLayouts/slideLayout602.xml"/><Relationship Id="rId10" Type="http://schemas.openxmlformats.org/officeDocument/2006/relationships/slideLayout" Target="../slideLayouts/slideLayout597.xml"/><Relationship Id="rId4" Type="http://schemas.openxmlformats.org/officeDocument/2006/relationships/slideLayout" Target="../slideLayouts/slideLayout591.xml"/><Relationship Id="rId9" Type="http://schemas.openxmlformats.org/officeDocument/2006/relationships/slideLayout" Target="../slideLayouts/slideLayout596.xml"/><Relationship Id="rId14" Type="http://schemas.openxmlformats.org/officeDocument/2006/relationships/slideLayout" Target="../slideLayouts/slideLayout601.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610.xml"/><Relationship Id="rId13" Type="http://schemas.openxmlformats.org/officeDocument/2006/relationships/slideLayout" Target="../slideLayouts/slideLayout615.xml"/><Relationship Id="rId3" Type="http://schemas.openxmlformats.org/officeDocument/2006/relationships/slideLayout" Target="../slideLayouts/slideLayout605.xml"/><Relationship Id="rId7" Type="http://schemas.openxmlformats.org/officeDocument/2006/relationships/slideLayout" Target="../slideLayouts/slideLayout609.xml"/><Relationship Id="rId12" Type="http://schemas.openxmlformats.org/officeDocument/2006/relationships/slideLayout" Target="../slideLayouts/slideLayout614.xml"/><Relationship Id="rId2" Type="http://schemas.openxmlformats.org/officeDocument/2006/relationships/slideLayout" Target="../slideLayouts/slideLayout604.xml"/><Relationship Id="rId16" Type="http://schemas.openxmlformats.org/officeDocument/2006/relationships/image" Target="../media/image16.png"/><Relationship Id="rId1" Type="http://schemas.openxmlformats.org/officeDocument/2006/relationships/slideLayout" Target="../slideLayouts/slideLayout603.xml"/><Relationship Id="rId6" Type="http://schemas.openxmlformats.org/officeDocument/2006/relationships/slideLayout" Target="../slideLayouts/slideLayout608.xml"/><Relationship Id="rId11" Type="http://schemas.openxmlformats.org/officeDocument/2006/relationships/slideLayout" Target="../slideLayouts/slideLayout613.xml"/><Relationship Id="rId5" Type="http://schemas.openxmlformats.org/officeDocument/2006/relationships/slideLayout" Target="../slideLayouts/slideLayout607.xml"/><Relationship Id="rId15" Type="http://schemas.openxmlformats.org/officeDocument/2006/relationships/image" Target="../media/image1.png"/><Relationship Id="rId10" Type="http://schemas.openxmlformats.org/officeDocument/2006/relationships/slideLayout" Target="../slideLayouts/slideLayout612.xml"/><Relationship Id="rId4" Type="http://schemas.openxmlformats.org/officeDocument/2006/relationships/slideLayout" Target="../slideLayouts/slideLayout606.xml"/><Relationship Id="rId9" Type="http://schemas.openxmlformats.org/officeDocument/2006/relationships/slideLayout" Target="../slideLayouts/slideLayout611.xml"/><Relationship Id="rId14"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623.xml"/><Relationship Id="rId13" Type="http://schemas.openxmlformats.org/officeDocument/2006/relationships/theme" Target="../theme/theme48.xml"/><Relationship Id="rId3" Type="http://schemas.openxmlformats.org/officeDocument/2006/relationships/slideLayout" Target="../slideLayouts/slideLayout618.xml"/><Relationship Id="rId7" Type="http://schemas.openxmlformats.org/officeDocument/2006/relationships/slideLayout" Target="../slideLayouts/slideLayout622.xml"/><Relationship Id="rId12" Type="http://schemas.openxmlformats.org/officeDocument/2006/relationships/slideLayout" Target="../slideLayouts/slideLayout627.xml"/><Relationship Id="rId2" Type="http://schemas.openxmlformats.org/officeDocument/2006/relationships/slideLayout" Target="../slideLayouts/slideLayout617.xml"/><Relationship Id="rId1" Type="http://schemas.openxmlformats.org/officeDocument/2006/relationships/slideLayout" Target="../slideLayouts/slideLayout616.xml"/><Relationship Id="rId6" Type="http://schemas.openxmlformats.org/officeDocument/2006/relationships/slideLayout" Target="../slideLayouts/slideLayout621.xml"/><Relationship Id="rId11" Type="http://schemas.openxmlformats.org/officeDocument/2006/relationships/slideLayout" Target="../slideLayouts/slideLayout626.xml"/><Relationship Id="rId5" Type="http://schemas.openxmlformats.org/officeDocument/2006/relationships/slideLayout" Target="../slideLayouts/slideLayout620.xml"/><Relationship Id="rId15" Type="http://schemas.openxmlformats.org/officeDocument/2006/relationships/image" Target="../media/image24.png"/><Relationship Id="rId10" Type="http://schemas.openxmlformats.org/officeDocument/2006/relationships/slideLayout" Target="../slideLayouts/slideLayout625.xml"/><Relationship Id="rId4" Type="http://schemas.openxmlformats.org/officeDocument/2006/relationships/slideLayout" Target="../slideLayouts/slideLayout619.xml"/><Relationship Id="rId9" Type="http://schemas.openxmlformats.org/officeDocument/2006/relationships/slideLayout" Target="../slideLayouts/slideLayout624.xml"/><Relationship Id="rId14" Type="http://schemas.openxmlformats.org/officeDocument/2006/relationships/image" Target="../media/image1.png"/></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pn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49.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2.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png"/></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theme" Target="../theme/theme50.xml"/><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slideLayout" Target="../slideLayouts/slideLayout650.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5" Type="http://schemas.openxmlformats.org/officeDocument/2006/relationships/image" Target="../media/image2.png"/><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 Id="rId14" Type="http://schemas.openxmlformats.org/officeDocument/2006/relationships/image" Target="../media/image1.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658.xml"/><Relationship Id="rId13" Type="http://schemas.openxmlformats.org/officeDocument/2006/relationships/slideLayout" Target="../slideLayouts/slideLayout663.xml"/><Relationship Id="rId18" Type="http://schemas.openxmlformats.org/officeDocument/2006/relationships/image" Target="../media/image16.png"/><Relationship Id="rId3" Type="http://schemas.openxmlformats.org/officeDocument/2006/relationships/slideLayout" Target="../slideLayouts/slideLayout653.xml"/><Relationship Id="rId7" Type="http://schemas.openxmlformats.org/officeDocument/2006/relationships/slideLayout" Target="../slideLayouts/slideLayout657.xml"/><Relationship Id="rId12" Type="http://schemas.openxmlformats.org/officeDocument/2006/relationships/slideLayout" Target="../slideLayouts/slideLayout662.xml"/><Relationship Id="rId17" Type="http://schemas.openxmlformats.org/officeDocument/2006/relationships/image" Target="../media/image1.png"/><Relationship Id="rId2" Type="http://schemas.openxmlformats.org/officeDocument/2006/relationships/slideLayout" Target="../slideLayouts/slideLayout652.xml"/><Relationship Id="rId16" Type="http://schemas.openxmlformats.org/officeDocument/2006/relationships/theme" Target="../theme/theme51.xml"/><Relationship Id="rId1" Type="http://schemas.openxmlformats.org/officeDocument/2006/relationships/slideLayout" Target="../slideLayouts/slideLayout651.xml"/><Relationship Id="rId6" Type="http://schemas.openxmlformats.org/officeDocument/2006/relationships/slideLayout" Target="../slideLayouts/slideLayout656.xml"/><Relationship Id="rId11" Type="http://schemas.openxmlformats.org/officeDocument/2006/relationships/slideLayout" Target="../slideLayouts/slideLayout661.xml"/><Relationship Id="rId5" Type="http://schemas.openxmlformats.org/officeDocument/2006/relationships/slideLayout" Target="../slideLayouts/slideLayout655.xml"/><Relationship Id="rId15" Type="http://schemas.openxmlformats.org/officeDocument/2006/relationships/slideLayout" Target="../slideLayouts/slideLayout665.xml"/><Relationship Id="rId10" Type="http://schemas.openxmlformats.org/officeDocument/2006/relationships/slideLayout" Target="../slideLayouts/slideLayout660.xml"/><Relationship Id="rId4" Type="http://schemas.openxmlformats.org/officeDocument/2006/relationships/slideLayout" Target="../slideLayouts/slideLayout654.xml"/><Relationship Id="rId9" Type="http://schemas.openxmlformats.org/officeDocument/2006/relationships/slideLayout" Target="../slideLayouts/slideLayout659.xml"/><Relationship Id="rId14" Type="http://schemas.openxmlformats.org/officeDocument/2006/relationships/slideLayout" Target="../slideLayouts/slideLayout664.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673.xml"/><Relationship Id="rId13" Type="http://schemas.openxmlformats.org/officeDocument/2006/relationships/slideLayout" Target="../slideLayouts/slideLayout678.xml"/><Relationship Id="rId3" Type="http://schemas.openxmlformats.org/officeDocument/2006/relationships/slideLayout" Target="../slideLayouts/slideLayout668.xml"/><Relationship Id="rId7" Type="http://schemas.openxmlformats.org/officeDocument/2006/relationships/slideLayout" Target="../slideLayouts/slideLayout672.xml"/><Relationship Id="rId12" Type="http://schemas.openxmlformats.org/officeDocument/2006/relationships/slideLayout" Target="../slideLayouts/slideLayout677.xml"/><Relationship Id="rId2" Type="http://schemas.openxmlformats.org/officeDocument/2006/relationships/slideLayout" Target="../slideLayouts/slideLayout667.xml"/><Relationship Id="rId16" Type="http://schemas.openxmlformats.org/officeDocument/2006/relationships/image" Target="../media/image16.png"/><Relationship Id="rId1" Type="http://schemas.openxmlformats.org/officeDocument/2006/relationships/slideLayout" Target="../slideLayouts/slideLayout666.xml"/><Relationship Id="rId6" Type="http://schemas.openxmlformats.org/officeDocument/2006/relationships/slideLayout" Target="../slideLayouts/slideLayout671.xml"/><Relationship Id="rId11" Type="http://schemas.openxmlformats.org/officeDocument/2006/relationships/slideLayout" Target="../slideLayouts/slideLayout676.xml"/><Relationship Id="rId5" Type="http://schemas.openxmlformats.org/officeDocument/2006/relationships/slideLayout" Target="../slideLayouts/slideLayout670.xml"/><Relationship Id="rId15" Type="http://schemas.openxmlformats.org/officeDocument/2006/relationships/image" Target="../media/image1.png"/><Relationship Id="rId10" Type="http://schemas.openxmlformats.org/officeDocument/2006/relationships/slideLayout" Target="../slideLayouts/slideLayout675.xml"/><Relationship Id="rId4" Type="http://schemas.openxmlformats.org/officeDocument/2006/relationships/slideLayout" Target="../slideLayouts/slideLayout669.xml"/><Relationship Id="rId9" Type="http://schemas.openxmlformats.org/officeDocument/2006/relationships/slideLayout" Target="../slideLayouts/slideLayout674.xml"/><Relationship Id="rId14"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686.xml"/><Relationship Id="rId13" Type="http://schemas.openxmlformats.org/officeDocument/2006/relationships/theme" Target="../theme/theme53.xml"/><Relationship Id="rId3" Type="http://schemas.openxmlformats.org/officeDocument/2006/relationships/slideLayout" Target="../slideLayouts/slideLayout681.xml"/><Relationship Id="rId7" Type="http://schemas.openxmlformats.org/officeDocument/2006/relationships/slideLayout" Target="../slideLayouts/slideLayout685.xml"/><Relationship Id="rId12" Type="http://schemas.openxmlformats.org/officeDocument/2006/relationships/slideLayout" Target="../slideLayouts/slideLayout690.xml"/><Relationship Id="rId2" Type="http://schemas.openxmlformats.org/officeDocument/2006/relationships/slideLayout" Target="../slideLayouts/slideLayout680.xml"/><Relationship Id="rId1" Type="http://schemas.openxmlformats.org/officeDocument/2006/relationships/slideLayout" Target="../slideLayouts/slideLayout679.xml"/><Relationship Id="rId6" Type="http://schemas.openxmlformats.org/officeDocument/2006/relationships/slideLayout" Target="../slideLayouts/slideLayout684.xml"/><Relationship Id="rId11" Type="http://schemas.openxmlformats.org/officeDocument/2006/relationships/slideLayout" Target="../slideLayouts/slideLayout689.xml"/><Relationship Id="rId5" Type="http://schemas.openxmlformats.org/officeDocument/2006/relationships/slideLayout" Target="../slideLayouts/slideLayout683.xml"/><Relationship Id="rId15" Type="http://schemas.openxmlformats.org/officeDocument/2006/relationships/image" Target="../media/image24.png"/><Relationship Id="rId10" Type="http://schemas.openxmlformats.org/officeDocument/2006/relationships/slideLayout" Target="../slideLayouts/slideLayout688.xml"/><Relationship Id="rId4" Type="http://schemas.openxmlformats.org/officeDocument/2006/relationships/slideLayout" Target="../slideLayouts/slideLayout682.xml"/><Relationship Id="rId9" Type="http://schemas.openxmlformats.org/officeDocument/2006/relationships/slideLayout" Target="../slideLayouts/slideLayout687.xml"/><Relationship Id="rId14" Type="http://schemas.openxmlformats.org/officeDocument/2006/relationships/image" Target="../media/image1.pn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698.xml"/><Relationship Id="rId13" Type="http://schemas.openxmlformats.org/officeDocument/2006/relationships/theme" Target="../theme/theme54.xml"/><Relationship Id="rId3" Type="http://schemas.openxmlformats.org/officeDocument/2006/relationships/slideLayout" Target="../slideLayouts/slideLayout693.xml"/><Relationship Id="rId7" Type="http://schemas.openxmlformats.org/officeDocument/2006/relationships/slideLayout" Target="../slideLayouts/slideLayout697.xml"/><Relationship Id="rId12" Type="http://schemas.openxmlformats.org/officeDocument/2006/relationships/slideLayout" Target="../slideLayouts/slideLayout702.xml"/><Relationship Id="rId2" Type="http://schemas.openxmlformats.org/officeDocument/2006/relationships/slideLayout" Target="../slideLayouts/slideLayout692.xml"/><Relationship Id="rId1" Type="http://schemas.openxmlformats.org/officeDocument/2006/relationships/slideLayout" Target="../slideLayouts/slideLayout691.xml"/><Relationship Id="rId6" Type="http://schemas.openxmlformats.org/officeDocument/2006/relationships/slideLayout" Target="../slideLayouts/slideLayout696.xml"/><Relationship Id="rId11" Type="http://schemas.openxmlformats.org/officeDocument/2006/relationships/slideLayout" Target="../slideLayouts/slideLayout701.xml"/><Relationship Id="rId5" Type="http://schemas.openxmlformats.org/officeDocument/2006/relationships/slideLayout" Target="../slideLayouts/slideLayout695.xml"/><Relationship Id="rId10" Type="http://schemas.openxmlformats.org/officeDocument/2006/relationships/slideLayout" Target="../slideLayouts/slideLayout700.xml"/><Relationship Id="rId4" Type="http://schemas.openxmlformats.org/officeDocument/2006/relationships/slideLayout" Target="../slideLayouts/slideLayout694.xml"/><Relationship Id="rId9" Type="http://schemas.openxmlformats.org/officeDocument/2006/relationships/slideLayout" Target="../slideLayouts/slideLayout699.xml"/><Relationship Id="rId14" Type="http://schemas.openxmlformats.org/officeDocument/2006/relationships/image" Target="../media/image1.png"/></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710.xml"/><Relationship Id="rId13" Type="http://schemas.openxmlformats.org/officeDocument/2006/relationships/slideLayout" Target="../slideLayouts/slideLayout715.xml"/><Relationship Id="rId18" Type="http://schemas.openxmlformats.org/officeDocument/2006/relationships/image" Target="../media/image16.png"/><Relationship Id="rId3" Type="http://schemas.openxmlformats.org/officeDocument/2006/relationships/slideLayout" Target="../slideLayouts/slideLayout705.xml"/><Relationship Id="rId7" Type="http://schemas.openxmlformats.org/officeDocument/2006/relationships/slideLayout" Target="../slideLayouts/slideLayout709.xml"/><Relationship Id="rId12" Type="http://schemas.openxmlformats.org/officeDocument/2006/relationships/slideLayout" Target="../slideLayouts/slideLayout714.xml"/><Relationship Id="rId17" Type="http://schemas.openxmlformats.org/officeDocument/2006/relationships/image" Target="../media/image1.png"/><Relationship Id="rId2" Type="http://schemas.openxmlformats.org/officeDocument/2006/relationships/slideLayout" Target="../slideLayouts/slideLayout704.xml"/><Relationship Id="rId16" Type="http://schemas.openxmlformats.org/officeDocument/2006/relationships/theme" Target="../theme/theme55.xml"/><Relationship Id="rId1" Type="http://schemas.openxmlformats.org/officeDocument/2006/relationships/slideLayout" Target="../slideLayouts/slideLayout703.xml"/><Relationship Id="rId6" Type="http://schemas.openxmlformats.org/officeDocument/2006/relationships/slideLayout" Target="../slideLayouts/slideLayout708.xml"/><Relationship Id="rId11" Type="http://schemas.openxmlformats.org/officeDocument/2006/relationships/slideLayout" Target="../slideLayouts/slideLayout713.xml"/><Relationship Id="rId5" Type="http://schemas.openxmlformats.org/officeDocument/2006/relationships/slideLayout" Target="../slideLayouts/slideLayout707.xml"/><Relationship Id="rId15" Type="http://schemas.openxmlformats.org/officeDocument/2006/relationships/slideLayout" Target="../slideLayouts/slideLayout717.xml"/><Relationship Id="rId10" Type="http://schemas.openxmlformats.org/officeDocument/2006/relationships/slideLayout" Target="../slideLayouts/slideLayout712.xml"/><Relationship Id="rId4" Type="http://schemas.openxmlformats.org/officeDocument/2006/relationships/slideLayout" Target="../slideLayouts/slideLayout706.xml"/><Relationship Id="rId9" Type="http://schemas.openxmlformats.org/officeDocument/2006/relationships/slideLayout" Target="../slideLayouts/slideLayout711.xml"/><Relationship Id="rId14" Type="http://schemas.openxmlformats.org/officeDocument/2006/relationships/slideLayout" Target="../slideLayouts/slideLayout716.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725.xml"/><Relationship Id="rId13" Type="http://schemas.openxmlformats.org/officeDocument/2006/relationships/slideLayout" Target="../slideLayouts/slideLayout730.xml"/><Relationship Id="rId3" Type="http://schemas.openxmlformats.org/officeDocument/2006/relationships/slideLayout" Target="../slideLayouts/slideLayout720.xml"/><Relationship Id="rId7" Type="http://schemas.openxmlformats.org/officeDocument/2006/relationships/slideLayout" Target="../slideLayouts/slideLayout724.xml"/><Relationship Id="rId12" Type="http://schemas.openxmlformats.org/officeDocument/2006/relationships/slideLayout" Target="../slideLayouts/slideLayout729.xml"/><Relationship Id="rId17" Type="http://schemas.openxmlformats.org/officeDocument/2006/relationships/image" Target="../media/image16.png"/><Relationship Id="rId2" Type="http://schemas.openxmlformats.org/officeDocument/2006/relationships/slideLayout" Target="../slideLayouts/slideLayout719.xml"/><Relationship Id="rId16" Type="http://schemas.openxmlformats.org/officeDocument/2006/relationships/image" Target="../media/image1.png"/><Relationship Id="rId1" Type="http://schemas.openxmlformats.org/officeDocument/2006/relationships/slideLayout" Target="../slideLayouts/slideLayout718.xml"/><Relationship Id="rId6" Type="http://schemas.openxmlformats.org/officeDocument/2006/relationships/slideLayout" Target="../slideLayouts/slideLayout723.xml"/><Relationship Id="rId11" Type="http://schemas.openxmlformats.org/officeDocument/2006/relationships/slideLayout" Target="../slideLayouts/slideLayout728.xml"/><Relationship Id="rId5" Type="http://schemas.openxmlformats.org/officeDocument/2006/relationships/slideLayout" Target="../slideLayouts/slideLayout722.xml"/><Relationship Id="rId15" Type="http://schemas.openxmlformats.org/officeDocument/2006/relationships/theme" Target="../theme/theme56.xml"/><Relationship Id="rId10" Type="http://schemas.openxmlformats.org/officeDocument/2006/relationships/slideLayout" Target="../slideLayouts/slideLayout727.xml"/><Relationship Id="rId4" Type="http://schemas.openxmlformats.org/officeDocument/2006/relationships/slideLayout" Target="../slideLayouts/slideLayout721.xml"/><Relationship Id="rId9" Type="http://schemas.openxmlformats.org/officeDocument/2006/relationships/slideLayout" Target="../slideLayouts/slideLayout726.xml"/><Relationship Id="rId14" Type="http://schemas.openxmlformats.org/officeDocument/2006/relationships/slideLayout" Target="../slideLayouts/slideLayout731.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739.xml"/><Relationship Id="rId13" Type="http://schemas.openxmlformats.org/officeDocument/2006/relationships/slideLayout" Target="../slideLayouts/slideLayout744.xml"/><Relationship Id="rId3" Type="http://schemas.openxmlformats.org/officeDocument/2006/relationships/slideLayout" Target="../slideLayouts/slideLayout734.xml"/><Relationship Id="rId7" Type="http://schemas.openxmlformats.org/officeDocument/2006/relationships/slideLayout" Target="../slideLayouts/slideLayout738.xml"/><Relationship Id="rId12" Type="http://schemas.openxmlformats.org/officeDocument/2006/relationships/slideLayout" Target="../slideLayouts/slideLayout743.xml"/><Relationship Id="rId2" Type="http://schemas.openxmlformats.org/officeDocument/2006/relationships/slideLayout" Target="../slideLayouts/slideLayout733.xml"/><Relationship Id="rId16" Type="http://schemas.openxmlformats.org/officeDocument/2006/relationships/image" Target="../media/image24.png"/><Relationship Id="rId1" Type="http://schemas.openxmlformats.org/officeDocument/2006/relationships/slideLayout" Target="../slideLayouts/slideLayout732.xml"/><Relationship Id="rId6" Type="http://schemas.openxmlformats.org/officeDocument/2006/relationships/slideLayout" Target="../slideLayouts/slideLayout737.xml"/><Relationship Id="rId11" Type="http://schemas.openxmlformats.org/officeDocument/2006/relationships/slideLayout" Target="../slideLayouts/slideLayout742.xml"/><Relationship Id="rId5" Type="http://schemas.openxmlformats.org/officeDocument/2006/relationships/slideLayout" Target="../slideLayouts/slideLayout736.xml"/><Relationship Id="rId15" Type="http://schemas.openxmlformats.org/officeDocument/2006/relationships/image" Target="../media/image1.png"/><Relationship Id="rId10" Type="http://schemas.openxmlformats.org/officeDocument/2006/relationships/slideLayout" Target="../slideLayouts/slideLayout741.xml"/><Relationship Id="rId4" Type="http://schemas.openxmlformats.org/officeDocument/2006/relationships/slideLayout" Target="../slideLayouts/slideLayout735.xml"/><Relationship Id="rId9" Type="http://schemas.openxmlformats.org/officeDocument/2006/relationships/slideLayout" Target="../slideLayouts/slideLayout740.xml"/><Relationship Id="rId14"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752.xml"/><Relationship Id="rId13" Type="http://schemas.openxmlformats.org/officeDocument/2006/relationships/slideLayout" Target="../slideLayouts/slideLayout757.xml"/><Relationship Id="rId18" Type="http://schemas.openxmlformats.org/officeDocument/2006/relationships/image" Target="../media/image16.png"/><Relationship Id="rId3" Type="http://schemas.openxmlformats.org/officeDocument/2006/relationships/slideLayout" Target="../slideLayouts/slideLayout747.xml"/><Relationship Id="rId7" Type="http://schemas.openxmlformats.org/officeDocument/2006/relationships/slideLayout" Target="../slideLayouts/slideLayout751.xml"/><Relationship Id="rId12" Type="http://schemas.openxmlformats.org/officeDocument/2006/relationships/slideLayout" Target="../slideLayouts/slideLayout756.xml"/><Relationship Id="rId17" Type="http://schemas.openxmlformats.org/officeDocument/2006/relationships/image" Target="../media/image1.png"/><Relationship Id="rId2" Type="http://schemas.openxmlformats.org/officeDocument/2006/relationships/slideLayout" Target="../slideLayouts/slideLayout746.xml"/><Relationship Id="rId16" Type="http://schemas.openxmlformats.org/officeDocument/2006/relationships/theme" Target="../theme/theme58.xml"/><Relationship Id="rId1" Type="http://schemas.openxmlformats.org/officeDocument/2006/relationships/slideLayout" Target="../slideLayouts/slideLayout745.xml"/><Relationship Id="rId6" Type="http://schemas.openxmlformats.org/officeDocument/2006/relationships/slideLayout" Target="../slideLayouts/slideLayout750.xml"/><Relationship Id="rId11" Type="http://schemas.openxmlformats.org/officeDocument/2006/relationships/slideLayout" Target="../slideLayouts/slideLayout755.xml"/><Relationship Id="rId5" Type="http://schemas.openxmlformats.org/officeDocument/2006/relationships/slideLayout" Target="../slideLayouts/slideLayout749.xml"/><Relationship Id="rId15" Type="http://schemas.openxmlformats.org/officeDocument/2006/relationships/slideLayout" Target="../slideLayouts/slideLayout759.xml"/><Relationship Id="rId10" Type="http://schemas.openxmlformats.org/officeDocument/2006/relationships/slideLayout" Target="../slideLayouts/slideLayout754.xml"/><Relationship Id="rId4" Type="http://schemas.openxmlformats.org/officeDocument/2006/relationships/slideLayout" Target="../slideLayouts/slideLayout748.xml"/><Relationship Id="rId9" Type="http://schemas.openxmlformats.org/officeDocument/2006/relationships/slideLayout" Target="../slideLayouts/slideLayout753.xml"/><Relationship Id="rId14" Type="http://schemas.openxmlformats.org/officeDocument/2006/relationships/slideLayout" Target="../slideLayouts/slideLayout758.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767.xml"/><Relationship Id="rId13" Type="http://schemas.openxmlformats.org/officeDocument/2006/relationships/slideLayout" Target="../slideLayouts/slideLayout772.xml"/><Relationship Id="rId3" Type="http://schemas.openxmlformats.org/officeDocument/2006/relationships/slideLayout" Target="../slideLayouts/slideLayout762.xml"/><Relationship Id="rId7" Type="http://schemas.openxmlformats.org/officeDocument/2006/relationships/slideLayout" Target="../slideLayouts/slideLayout766.xml"/><Relationship Id="rId12" Type="http://schemas.openxmlformats.org/officeDocument/2006/relationships/slideLayout" Target="../slideLayouts/slideLayout771.xml"/><Relationship Id="rId2" Type="http://schemas.openxmlformats.org/officeDocument/2006/relationships/slideLayout" Target="../slideLayouts/slideLayout761.xml"/><Relationship Id="rId16" Type="http://schemas.openxmlformats.org/officeDocument/2006/relationships/image" Target="../media/image16.png"/><Relationship Id="rId1" Type="http://schemas.openxmlformats.org/officeDocument/2006/relationships/slideLayout" Target="../slideLayouts/slideLayout760.xml"/><Relationship Id="rId6" Type="http://schemas.openxmlformats.org/officeDocument/2006/relationships/slideLayout" Target="../slideLayouts/slideLayout765.xml"/><Relationship Id="rId11" Type="http://schemas.openxmlformats.org/officeDocument/2006/relationships/slideLayout" Target="../slideLayouts/slideLayout770.xml"/><Relationship Id="rId5" Type="http://schemas.openxmlformats.org/officeDocument/2006/relationships/slideLayout" Target="../slideLayouts/slideLayout764.xml"/><Relationship Id="rId15" Type="http://schemas.openxmlformats.org/officeDocument/2006/relationships/image" Target="../media/image1.png"/><Relationship Id="rId10" Type="http://schemas.openxmlformats.org/officeDocument/2006/relationships/slideLayout" Target="../slideLayouts/slideLayout769.xml"/><Relationship Id="rId4" Type="http://schemas.openxmlformats.org/officeDocument/2006/relationships/slideLayout" Target="../slideLayouts/slideLayout763.xml"/><Relationship Id="rId9" Type="http://schemas.openxmlformats.org/officeDocument/2006/relationships/slideLayout" Target="../slideLayouts/slideLayout768.xml"/><Relationship Id="rId14"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6.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1.png"/><Relationship Id="rId2" Type="http://schemas.openxmlformats.org/officeDocument/2006/relationships/slideLayout" Target="../slideLayouts/slideLayout67.xml"/><Relationship Id="rId16" Type="http://schemas.openxmlformats.org/officeDocument/2006/relationships/theme" Target="../theme/theme6.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780.xml"/><Relationship Id="rId13" Type="http://schemas.openxmlformats.org/officeDocument/2006/relationships/theme" Target="../theme/theme60.xml"/><Relationship Id="rId3" Type="http://schemas.openxmlformats.org/officeDocument/2006/relationships/slideLayout" Target="../slideLayouts/slideLayout775.xml"/><Relationship Id="rId7" Type="http://schemas.openxmlformats.org/officeDocument/2006/relationships/slideLayout" Target="../slideLayouts/slideLayout779.xml"/><Relationship Id="rId12" Type="http://schemas.openxmlformats.org/officeDocument/2006/relationships/slideLayout" Target="../slideLayouts/slideLayout784.xml"/><Relationship Id="rId2" Type="http://schemas.openxmlformats.org/officeDocument/2006/relationships/slideLayout" Target="../slideLayouts/slideLayout774.xml"/><Relationship Id="rId1" Type="http://schemas.openxmlformats.org/officeDocument/2006/relationships/slideLayout" Target="../slideLayouts/slideLayout773.xml"/><Relationship Id="rId6" Type="http://schemas.openxmlformats.org/officeDocument/2006/relationships/slideLayout" Target="../slideLayouts/slideLayout778.xml"/><Relationship Id="rId11" Type="http://schemas.openxmlformats.org/officeDocument/2006/relationships/slideLayout" Target="../slideLayouts/slideLayout783.xml"/><Relationship Id="rId5" Type="http://schemas.openxmlformats.org/officeDocument/2006/relationships/slideLayout" Target="../slideLayouts/slideLayout777.xml"/><Relationship Id="rId15" Type="http://schemas.openxmlformats.org/officeDocument/2006/relationships/image" Target="../media/image24.png"/><Relationship Id="rId10" Type="http://schemas.openxmlformats.org/officeDocument/2006/relationships/slideLayout" Target="../slideLayouts/slideLayout782.xml"/><Relationship Id="rId4" Type="http://schemas.openxmlformats.org/officeDocument/2006/relationships/slideLayout" Target="../slideLayouts/slideLayout776.xml"/><Relationship Id="rId9" Type="http://schemas.openxmlformats.org/officeDocument/2006/relationships/slideLayout" Target="../slideLayouts/slideLayout781.xml"/><Relationship Id="rId14" Type="http://schemas.openxmlformats.org/officeDocument/2006/relationships/image" Target="../media/image1.png"/></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792.xml"/><Relationship Id="rId13" Type="http://schemas.openxmlformats.org/officeDocument/2006/relationships/slideLayout" Target="../slideLayouts/slideLayout797.xml"/><Relationship Id="rId18" Type="http://schemas.openxmlformats.org/officeDocument/2006/relationships/image" Target="../media/image16.png"/><Relationship Id="rId3" Type="http://schemas.openxmlformats.org/officeDocument/2006/relationships/slideLayout" Target="../slideLayouts/slideLayout787.xml"/><Relationship Id="rId7" Type="http://schemas.openxmlformats.org/officeDocument/2006/relationships/slideLayout" Target="../slideLayouts/slideLayout791.xml"/><Relationship Id="rId12" Type="http://schemas.openxmlformats.org/officeDocument/2006/relationships/slideLayout" Target="../slideLayouts/slideLayout796.xml"/><Relationship Id="rId17" Type="http://schemas.openxmlformats.org/officeDocument/2006/relationships/image" Target="../media/image1.png"/><Relationship Id="rId2" Type="http://schemas.openxmlformats.org/officeDocument/2006/relationships/slideLayout" Target="../slideLayouts/slideLayout786.xml"/><Relationship Id="rId16" Type="http://schemas.openxmlformats.org/officeDocument/2006/relationships/theme" Target="../theme/theme61.xml"/><Relationship Id="rId1" Type="http://schemas.openxmlformats.org/officeDocument/2006/relationships/slideLayout" Target="../slideLayouts/slideLayout785.xml"/><Relationship Id="rId6" Type="http://schemas.openxmlformats.org/officeDocument/2006/relationships/slideLayout" Target="../slideLayouts/slideLayout790.xml"/><Relationship Id="rId11" Type="http://schemas.openxmlformats.org/officeDocument/2006/relationships/slideLayout" Target="../slideLayouts/slideLayout795.xml"/><Relationship Id="rId5" Type="http://schemas.openxmlformats.org/officeDocument/2006/relationships/slideLayout" Target="../slideLayouts/slideLayout789.xml"/><Relationship Id="rId15" Type="http://schemas.openxmlformats.org/officeDocument/2006/relationships/slideLayout" Target="../slideLayouts/slideLayout799.xml"/><Relationship Id="rId10" Type="http://schemas.openxmlformats.org/officeDocument/2006/relationships/slideLayout" Target="../slideLayouts/slideLayout794.xml"/><Relationship Id="rId4" Type="http://schemas.openxmlformats.org/officeDocument/2006/relationships/slideLayout" Target="../slideLayouts/slideLayout788.xml"/><Relationship Id="rId9" Type="http://schemas.openxmlformats.org/officeDocument/2006/relationships/slideLayout" Target="../slideLayouts/slideLayout793.xml"/><Relationship Id="rId14" Type="http://schemas.openxmlformats.org/officeDocument/2006/relationships/slideLayout" Target="../slideLayouts/slideLayout798.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807.xml"/><Relationship Id="rId13" Type="http://schemas.openxmlformats.org/officeDocument/2006/relationships/slideLayout" Target="../slideLayouts/slideLayout812.xml"/><Relationship Id="rId3" Type="http://schemas.openxmlformats.org/officeDocument/2006/relationships/slideLayout" Target="../slideLayouts/slideLayout802.xml"/><Relationship Id="rId7" Type="http://schemas.openxmlformats.org/officeDocument/2006/relationships/slideLayout" Target="../slideLayouts/slideLayout806.xml"/><Relationship Id="rId12" Type="http://schemas.openxmlformats.org/officeDocument/2006/relationships/slideLayout" Target="../slideLayouts/slideLayout811.xml"/><Relationship Id="rId2" Type="http://schemas.openxmlformats.org/officeDocument/2006/relationships/slideLayout" Target="../slideLayouts/slideLayout801.xml"/><Relationship Id="rId16" Type="http://schemas.openxmlformats.org/officeDocument/2006/relationships/image" Target="../media/image16.png"/><Relationship Id="rId1" Type="http://schemas.openxmlformats.org/officeDocument/2006/relationships/slideLayout" Target="../slideLayouts/slideLayout800.xml"/><Relationship Id="rId6" Type="http://schemas.openxmlformats.org/officeDocument/2006/relationships/slideLayout" Target="../slideLayouts/slideLayout805.xml"/><Relationship Id="rId11" Type="http://schemas.openxmlformats.org/officeDocument/2006/relationships/slideLayout" Target="../slideLayouts/slideLayout810.xml"/><Relationship Id="rId5" Type="http://schemas.openxmlformats.org/officeDocument/2006/relationships/slideLayout" Target="../slideLayouts/slideLayout804.xml"/><Relationship Id="rId15" Type="http://schemas.openxmlformats.org/officeDocument/2006/relationships/image" Target="../media/image1.png"/><Relationship Id="rId10" Type="http://schemas.openxmlformats.org/officeDocument/2006/relationships/slideLayout" Target="../slideLayouts/slideLayout809.xml"/><Relationship Id="rId4" Type="http://schemas.openxmlformats.org/officeDocument/2006/relationships/slideLayout" Target="../slideLayouts/slideLayout803.xml"/><Relationship Id="rId9" Type="http://schemas.openxmlformats.org/officeDocument/2006/relationships/slideLayout" Target="../slideLayouts/slideLayout808.xml"/><Relationship Id="rId14"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820.xml"/><Relationship Id="rId13" Type="http://schemas.openxmlformats.org/officeDocument/2006/relationships/theme" Target="../theme/theme63.xml"/><Relationship Id="rId3" Type="http://schemas.openxmlformats.org/officeDocument/2006/relationships/slideLayout" Target="../slideLayouts/slideLayout815.xml"/><Relationship Id="rId7" Type="http://schemas.openxmlformats.org/officeDocument/2006/relationships/slideLayout" Target="../slideLayouts/slideLayout819.xml"/><Relationship Id="rId12" Type="http://schemas.openxmlformats.org/officeDocument/2006/relationships/slideLayout" Target="../slideLayouts/slideLayout824.xml"/><Relationship Id="rId2" Type="http://schemas.openxmlformats.org/officeDocument/2006/relationships/slideLayout" Target="../slideLayouts/slideLayout814.xml"/><Relationship Id="rId1" Type="http://schemas.openxmlformats.org/officeDocument/2006/relationships/slideLayout" Target="../slideLayouts/slideLayout813.xml"/><Relationship Id="rId6" Type="http://schemas.openxmlformats.org/officeDocument/2006/relationships/slideLayout" Target="../slideLayouts/slideLayout818.xml"/><Relationship Id="rId11" Type="http://schemas.openxmlformats.org/officeDocument/2006/relationships/slideLayout" Target="../slideLayouts/slideLayout823.xml"/><Relationship Id="rId5" Type="http://schemas.openxmlformats.org/officeDocument/2006/relationships/slideLayout" Target="../slideLayouts/slideLayout817.xml"/><Relationship Id="rId15" Type="http://schemas.openxmlformats.org/officeDocument/2006/relationships/image" Target="../media/image24.png"/><Relationship Id="rId10" Type="http://schemas.openxmlformats.org/officeDocument/2006/relationships/slideLayout" Target="../slideLayouts/slideLayout822.xml"/><Relationship Id="rId4" Type="http://schemas.openxmlformats.org/officeDocument/2006/relationships/slideLayout" Target="../slideLayouts/slideLayout816.xml"/><Relationship Id="rId9" Type="http://schemas.openxmlformats.org/officeDocument/2006/relationships/slideLayout" Target="../slideLayouts/slideLayout821.xml"/><Relationship Id="rId14" Type="http://schemas.openxmlformats.org/officeDocument/2006/relationships/image" Target="../media/image1.png"/></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832.xml"/><Relationship Id="rId13" Type="http://schemas.openxmlformats.org/officeDocument/2006/relationships/image" Target="../media/image1.png"/><Relationship Id="rId3" Type="http://schemas.openxmlformats.org/officeDocument/2006/relationships/slideLayout" Target="../slideLayouts/slideLayout827.xml"/><Relationship Id="rId7" Type="http://schemas.openxmlformats.org/officeDocument/2006/relationships/slideLayout" Target="../slideLayouts/slideLayout831.xml"/><Relationship Id="rId12" Type="http://schemas.openxmlformats.org/officeDocument/2006/relationships/theme" Target="../theme/theme64.xml"/><Relationship Id="rId2" Type="http://schemas.openxmlformats.org/officeDocument/2006/relationships/slideLayout" Target="../slideLayouts/slideLayout826.xml"/><Relationship Id="rId1" Type="http://schemas.openxmlformats.org/officeDocument/2006/relationships/slideLayout" Target="../slideLayouts/slideLayout825.xml"/><Relationship Id="rId6" Type="http://schemas.openxmlformats.org/officeDocument/2006/relationships/slideLayout" Target="../slideLayouts/slideLayout830.xml"/><Relationship Id="rId11" Type="http://schemas.openxmlformats.org/officeDocument/2006/relationships/slideLayout" Target="../slideLayouts/slideLayout835.xml"/><Relationship Id="rId5" Type="http://schemas.openxmlformats.org/officeDocument/2006/relationships/slideLayout" Target="../slideLayouts/slideLayout829.xml"/><Relationship Id="rId10" Type="http://schemas.openxmlformats.org/officeDocument/2006/relationships/slideLayout" Target="../slideLayouts/slideLayout834.xml"/><Relationship Id="rId4" Type="http://schemas.openxmlformats.org/officeDocument/2006/relationships/slideLayout" Target="../slideLayouts/slideLayout828.xml"/><Relationship Id="rId9" Type="http://schemas.openxmlformats.org/officeDocument/2006/relationships/slideLayout" Target="../slideLayouts/slideLayout833.xml"/><Relationship Id="rId14" Type="http://schemas.openxmlformats.org/officeDocument/2006/relationships/image" Target="../media/image2.png"/></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843.xml"/><Relationship Id="rId13" Type="http://schemas.openxmlformats.org/officeDocument/2006/relationships/theme" Target="../theme/theme65.xml"/><Relationship Id="rId3" Type="http://schemas.openxmlformats.org/officeDocument/2006/relationships/slideLayout" Target="../slideLayouts/slideLayout838.xml"/><Relationship Id="rId7" Type="http://schemas.openxmlformats.org/officeDocument/2006/relationships/slideLayout" Target="../slideLayouts/slideLayout842.xml"/><Relationship Id="rId12" Type="http://schemas.openxmlformats.org/officeDocument/2006/relationships/slideLayout" Target="../slideLayouts/slideLayout847.xml"/><Relationship Id="rId2" Type="http://schemas.openxmlformats.org/officeDocument/2006/relationships/slideLayout" Target="../slideLayouts/slideLayout837.xml"/><Relationship Id="rId1" Type="http://schemas.openxmlformats.org/officeDocument/2006/relationships/slideLayout" Target="../slideLayouts/slideLayout836.xml"/><Relationship Id="rId6" Type="http://schemas.openxmlformats.org/officeDocument/2006/relationships/slideLayout" Target="../slideLayouts/slideLayout841.xml"/><Relationship Id="rId11" Type="http://schemas.openxmlformats.org/officeDocument/2006/relationships/slideLayout" Target="../slideLayouts/slideLayout846.xml"/><Relationship Id="rId5" Type="http://schemas.openxmlformats.org/officeDocument/2006/relationships/slideLayout" Target="../slideLayouts/slideLayout840.xml"/><Relationship Id="rId15" Type="http://schemas.openxmlformats.org/officeDocument/2006/relationships/image" Target="../media/image2.png"/><Relationship Id="rId10" Type="http://schemas.openxmlformats.org/officeDocument/2006/relationships/slideLayout" Target="../slideLayouts/slideLayout845.xml"/><Relationship Id="rId4" Type="http://schemas.openxmlformats.org/officeDocument/2006/relationships/slideLayout" Target="../slideLayouts/slideLayout839.xml"/><Relationship Id="rId9" Type="http://schemas.openxmlformats.org/officeDocument/2006/relationships/slideLayout" Target="../slideLayouts/slideLayout844.xml"/><Relationship Id="rId14" Type="http://schemas.openxmlformats.org/officeDocument/2006/relationships/image" Target="../media/image1.png"/></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855.xml"/><Relationship Id="rId13" Type="http://schemas.openxmlformats.org/officeDocument/2006/relationships/slideLayout" Target="../slideLayouts/slideLayout860.xml"/><Relationship Id="rId18" Type="http://schemas.openxmlformats.org/officeDocument/2006/relationships/image" Target="../media/image16.png"/><Relationship Id="rId3" Type="http://schemas.openxmlformats.org/officeDocument/2006/relationships/slideLayout" Target="../slideLayouts/slideLayout850.xml"/><Relationship Id="rId7" Type="http://schemas.openxmlformats.org/officeDocument/2006/relationships/slideLayout" Target="../slideLayouts/slideLayout854.xml"/><Relationship Id="rId12" Type="http://schemas.openxmlformats.org/officeDocument/2006/relationships/slideLayout" Target="../slideLayouts/slideLayout859.xml"/><Relationship Id="rId17" Type="http://schemas.openxmlformats.org/officeDocument/2006/relationships/image" Target="../media/image1.png"/><Relationship Id="rId2" Type="http://schemas.openxmlformats.org/officeDocument/2006/relationships/slideLayout" Target="../slideLayouts/slideLayout849.xml"/><Relationship Id="rId16" Type="http://schemas.openxmlformats.org/officeDocument/2006/relationships/theme" Target="../theme/theme66.xml"/><Relationship Id="rId1" Type="http://schemas.openxmlformats.org/officeDocument/2006/relationships/slideLayout" Target="../slideLayouts/slideLayout848.xml"/><Relationship Id="rId6" Type="http://schemas.openxmlformats.org/officeDocument/2006/relationships/slideLayout" Target="../slideLayouts/slideLayout853.xml"/><Relationship Id="rId11" Type="http://schemas.openxmlformats.org/officeDocument/2006/relationships/slideLayout" Target="../slideLayouts/slideLayout858.xml"/><Relationship Id="rId5" Type="http://schemas.openxmlformats.org/officeDocument/2006/relationships/slideLayout" Target="../slideLayouts/slideLayout852.xml"/><Relationship Id="rId15" Type="http://schemas.openxmlformats.org/officeDocument/2006/relationships/slideLayout" Target="../slideLayouts/slideLayout862.xml"/><Relationship Id="rId10" Type="http://schemas.openxmlformats.org/officeDocument/2006/relationships/slideLayout" Target="../slideLayouts/slideLayout857.xml"/><Relationship Id="rId4" Type="http://schemas.openxmlformats.org/officeDocument/2006/relationships/slideLayout" Target="../slideLayouts/slideLayout851.xml"/><Relationship Id="rId9" Type="http://schemas.openxmlformats.org/officeDocument/2006/relationships/slideLayout" Target="../slideLayouts/slideLayout856.xml"/><Relationship Id="rId14" Type="http://schemas.openxmlformats.org/officeDocument/2006/relationships/slideLayout" Target="../slideLayouts/slideLayout861.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870.xml"/><Relationship Id="rId13" Type="http://schemas.openxmlformats.org/officeDocument/2006/relationships/slideLayout" Target="../slideLayouts/slideLayout875.xml"/><Relationship Id="rId3" Type="http://schemas.openxmlformats.org/officeDocument/2006/relationships/slideLayout" Target="../slideLayouts/slideLayout865.xml"/><Relationship Id="rId7" Type="http://schemas.openxmlformats.org/officeDocument/2006/relationships/slideLayout" Target="../slideLayouts/slideLayout869.xml"/><Relationship Id="rId12" Type="http://schemas.openxmlformats.org/officeDocument/2006/relationships/slideLayout" Target="../slideLayouts/slideLayout874.xml"/><Relationship Id="rId2" Type="http://schemas.openxmlformats.org/officeDocument/2006/relationships/slideLayout" Target="../slideLayouts/slideLayout864.xml"/><Relationship Id="rId16" Type="http://schemas.openxmlformats.org/officeDocument/2006/relationships/image" Target="../media/image16.png"/><Relationship Id="rId1" Type="http://schemas.openxmlformats.org/officeDocument/2006/relationships/slideLayout" Target="../slideLayouts/slideLayout863.xml"/><Relationship Id="rId6" Type="http://schemas.openxmlformats.org/officeDocument/2006/relationships/slideLayout" Target="../slideLayouts/slideLayout868.xml"/><Relationship Id="rId11" Type="http://schemas.openxmlformats.org/officeDocument/2006/relationships/slideLayout" Target="../slideLayouts/slideLayout873.xml"/><Relationship Id="rId5" Type="http://schemas.openxmlformats.org/officeDocument/2006/relationships/slideLayout" Target="../slideLayouts/slideLayout867.xml"/><Relationship Id="rId15" Type="http://schemas.openxmlformats.org/officeDocument/2006/relationships/image" Target="../media/image1.png"/><Relationship Id="rId10" Type="http://schemas.openxmlformats.org/officeDocument/2006/relationships/slideLayout" Target="../slideLayouts/slideLayout872.xml"/><Relationship Id="rId4" Type="http://schemas.openxmlformats.org/officeDocument/2006/relationships/slideLayout" Target="../slideLayouts/slideLayout866.xml"/><Relationship Id="rId9" Type="http://schemas.openxmlformats.org/officeDocument/2006/relationships/slideLayout" Target="../slideLayouts/slideLayout871.xml"/><Relationship Id="rId14"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883.xml"/><Relationship Id="rId13" Type="http://schemas.openxmlformats.org/officeDocument/2006/relationships/theme" Target="../theme/theme68.xml"/><Relationship Id="rId3" Type="http://schemas.openxmlformats.org/officeDocument/2006/relationships/slideLayout" Target="../slideLayouts/slideLayout878.xml"/><Relationship Id="rId7" Type="http://schemas.openxmlformats.org/officeDocument/2006/relationships/slideLayout" Target="../slideLayouts/slideLayout882.xml"/><Relationship Id="rId12" Type="http://schemas.openxmlformats.org/officeDocument/2006/relationships/slideLayout" Target="../slideLayouts/slideLayout887.xml"/><Relationship Id="rId2" Type="http://schemas.openxmlformats.org/officeDocument/2006/relationships/slideLayout" Target="../slideLayouts/slideLayout877.xml"/><Relationship Id="rId1" Type="http://schemas.openxmlformats.org/officeDocument/2006/relationships/slideLayout" Target="../slideLayouts/slideLayout876.xml"/><Relationship Id="rId6" Type="http://schemas.openxmlformats.org/officeDocument/2006/relationships/slideLayout" Target="../slideLayouts/slideLayout881.xml"/><Relationship Id="rId11" Type="http://schemas.openxmlformats.org/officeDocument/2006/relationships/slideLayout" Target="../slideLayouts/slideLayout886.xml"/><Relationship Id="rId5" Type="http://schemas.openxmlformats.org/officeDocument/2006/relationships/slideLayout" Target="../slideLayouts/slideLayout880.xml"/><Relationship Id="rId15" Type="http://schemas.openxmlformats.org/officeDocument/2006/relationships/image" Target="../media/image24.png"/><Relationship Id="rId10" Type="http://schemas.openxmlformats.org/officeDocument/2006/relationships/slideLayout" Target="../slideLayouts/slideLayout885.xml"/><Relationship Id="rId4" Type="http://schemas.openxmlformats.org/officeDocument/2006/relationships/slideLayout" Target="../slideLayouts/slideLayout879.xml"/><Relationship Id="rId9" Type="http://schemas.openxmlformats.org/officeDocument/2006/relationships/slideLayout" Target="../slideLayouts/slideLayout884.xml"/><Relationship Id="rId14" Type="http://schemas.openxmlformats.org/officeDocument/2006/relationships/image" Target="../media/image1.png"/></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895.xml"/><Relationship Id="rId13" Type="http://schemas.openxmlformats.org/officeDocument/2006/relationships/theme" Target="../theme/theme69.xml"/><Relationship Id="rId3" Type="http://schemas.openxmlformats.org/officeDocument/2006/relationships/slideLayout" Target="../slideLayouts/slideLayout890.xml"/><Relationship Id="rId7" Type="http://schemas.openxmlformats.org/officeDocument/2006/relationships/slideLayout" Target="../slideLayouts/slideLayout894.xml"/><Relationship Id="rId12" Type="http://schemas.openxmlformats.org/officeDocument/2006/relationships/slideLayout" Target="../slideLayouts/slideLayout899.xml"/><Relationship Id="rId2" Type="http://schemas.openxmlformats.org/officeDocument/2006/relationships/slideLayout" Target="../slideLayouts/slideLayout889.xml"/><Relationship Id="rId1" Type="http://schemas.openxmlformats.org/officeDocument/2006/relationships/slideLayout" Target="../slideLayouts/slideLayout888.xml"/><Relationship Id="rId6" Type="http://schemas.openxmlformats.org/officeDocument/2006/relationships/slideLayout" Target="../slideLayouts/slideLayout893.xml"/><Relationship Id="rId11" Type="http://schemas.openxmlformats.org/officeDocument/2006/relationships/slideLayout" Target="../slideLayouts/slideLayout898.xml"/><Relationship Id="rId5" Type="http://schemas.openxmlformats.org/officeDocument/2006/relationships/slideLayout" Target="../slideLayouts/slideLayout892.xml"/><Relationship Id="rId10" Type="http://schemas.openxmlformats.org/officeDocument/2006/relationships/slideLayout" Target="../slideLayouts/slideLayout897.xml"/><Relationship Id="rId4" Type="http://schemas.openxmlformats.org/officeDocument/2006/relationships/slideLayout" Target="../slideLayouts/slideLayout891.xml"/><Relationship Id="rId9" Type="http://schemas.openxmlformats.org/officeDocument/2006/relationships/slideLayout" Target="../slideLayouts/slideLayout896.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image" Target="../media/image16.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1.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907.xml"/><Relationship Id="rId13" Type="http://schemas.openxmlformats.org/officeDocument/2006/relationships/slideLayout" Target="../slideLayouts/slideLayout912.xml"/><Relationship Id="rId18" Type="http://schemas.openxmlformats.org/officeDocument/2006/relationships/image" Target="../media/image16.png"/><Relationship Id="rId3" Type="http://schemas.openxmlformats.org/officeDocument/2006/relationships/slideLayout" Target="../slideLayouts/slideLayout902.xml"/><Relationship Id="rId7" Type="http://schemas.openxmlformats.org/officeDocument/2006/relationships/slideLayout" Target="../slideLayouts/slideLayout906.xml"/><Relationship Id="rId12" Type="http://schemas.openxmlformats.org/officeDocument/2006/relationships/slideLayout" Target="../slideLayouts/slideLayout911.xml"/><Relationship Id="rId17" Type="http://schemas.openxmlformats.org/officeDocument/2006/relationships/image" Target="../media/image1.png"/><Relationship Id="rId2" Type="http://schemas.openxmlformats.org/officeDocument/2006/relationships/slideLayout" Target="../slideLayouts/slideLayout901.xml"/><Relationship Id="rId16" Type="http://schemas.openxmlformats.org/officeDocument/2006/relationships/theme" Target="../theme/theme70.xml"/><Relationship Id="rId1" Type="http://schemas.openxmlformats.org/officeDocument/2006/relationships/slideLayout" Target="../slideLayouts/slideLayout900.xml"/><Relationship Id="rId6" Type="http://schemas.openxmlformats.org/officeDocument/2006/relationships/slideLayout" Target="../slideLayouts/slideLayout905.xml"/><Relationship Id="rId11" Type="http://schemas.openxmlformats.org/officeDocument/2006/relationships/slideLayout" Target="../slideLayouts/slideLayout910.xml"/><Relationship Id="rId5" Type="http://schemas.openxmlformats.org/officeDocument/2006/relationships/slideLayout" Target="../slideLayouts/slideLayout904.xml"/><Relationship Id="rId15" Type="http://schemas.openxmlformats.org/officeDocument/2006/relationships/slideLayout" Target="../slideLayouts/slideLayout914.xml"/><Relationship Id="rId10" Type="http://schemas.openxmlformats.org/officeDocument/2006/relationships/slideLayout" Target="../slideLayouts/slideLayout909.xml"/><Relationship Id="rId4" Type="http://schemas.openxmlformats.org/officeDocument/2006/relationships/slideLayout" Target="../slideLayouts/slideLayout903.xml"/><Relationship Id="rId9" Type="http://schemas.openxmlformats.org/officeDocument/2006/relationships/slideLayout" Target="../slideLayouts/slideLayout908.xml"/><Relationship Id="rId14" Type="http://schemas.openxmlformats.org/officeDocument/2006/relationships/slideLayout" Target="../slideLayouts/slideLayout913.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922.xml"/><Relationship Id="rId13" Type="http://schemas.openxmlformats.org/officeDocument/2006/relationships/slideLayout" Target="../slideLayouts/slideLayout927.xml"/><Relationship Id="rId3" Type="http://schemas.openxmlformats.org/officeDocument/2006/relationships/slideLayout" Target="../slideLayouts/slideLayout917.xml"/><Relationship Id="rId7" Type="http://schemas.openxmlformats.org/officeDocument/2006/relationships/slideLayout" Target="../slideLayouts/slideLayout921.xml"/><Relationship Id="rId12" Type="http://schemas.openxmlformats.org/officeDocument/2006/relationships/slideLayout" Target="../slideLayouts/slideLayout926.xml"/><Relationship Id="rId2" Type="http://schemas.openxmlformats.org/officeDocument/2006/relationships/slideLayout" Target="../slideLayouts/slideLayout916.xml"/><Relationship Id="rId16" Type="http://schemas.openxmlformats.org/officeDocument/2006/relationships/image" Target="../media/image16.png"/><Relationship Id="rId1" Type="http://schemas.openxmlformats.org/officeDocument/2006/relationships/slideLayout" Target="../slideLayouts/slideLayout915.xml"/><Relationship Id="rId6" Type="http://schemas.openxmlformats.org/officeDocument/2006/relationships/slideLayout" Target="../slideLayouts/slideLayout920.xml"/><Relationship Id="rId11" Type="http://schemas.openxmlformats.org/officeDocument/2006/relationships/slideLayout" Target="../slideLayouts/slideLayout925.xml"/><Relationship Id="rId5" Type="http://schemas.openxmlformats.org/officeDocument/2006/relationships/slideLayout" Target="../slideLayouts/slideLayout919.xml"/><Relationship Id="rId15" Type="http://schemas.openxmlformats.org/officeDocument/2006/relationships/image" Target="../media/image1.png"/><Relationship Id="rId10" Type="http://schemas.openxmlformats.org/officeDocument/2006/relationships/slideLayout" Target="../slideLayouts/slideLayout924.xml"/><Relationship Id="rId4" Type="http://schemas.openxmlformats.org/officeDocument/2006/relationships/slideLayout" Target="../slideLayouts/slideLayout918.xml"/><Relationship Id="rId9" Type="http://schemas.openxmlformats.org/officeDocument/2006/relationships/slideLayout" Target="../slideLayouts/slideLayout923.xml"/><Relationship Id="rId14"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935.xml"/><Relationship Id="rId13" Type="http://schemas.openxmlformats.org/officeDocument/2006/relationships/theme" Target="../theme/theme72.xml"/><Relationship Id="rId3" Type="http://schemas.openxmlformats.org/officeDocument/2006/relationships/slideLayout" Target="../slideLayouts/slideLayout930.xml"/><Relationship Id="rId7" Type="http://schemas.openxmlformats.org/officeDocument/2006/relationships/slideLayout" Target="../slideLayouts/slideLayout934.xml"/><Relationship Id="rId12" Type="http://schemas.openxmlformats.org/officeDocument/2006/relationships/slideLayout" Target="../slideLayouts/slideLayout939.xml"/><Relationship Id="rId2" Type="http://schemas.openxmlformats.org/officeDocument/2006/relationships/slideLayout" Target="../slideLayouts/slideLayout929.xml"/><Relationship Id="rId1" Type="http://schemas.openxmlformats.org/officeDocument/2006/relationships/slideLayout" Target="../slideLayouts/slideLayout928.xml"/><Relationship Id="rId6" Type="http://schemas.openxmlformats.org/officeDocument/2006/relationships/slideLayout" Target="../slideLayouts/slideLayout933.xml"/><Relationship Id="rId11" Type="http://schemas.openxmlformats.org/officeDocument/2006/relationships/slideLayout" Target="../slideLayouts/slideLayout938.xml"/><Relationship Id="rId5" Type="http://schemas.openxmlformats.org/officeDocument/2006/relationships/slideLayout" Target="../slideLayouts/slideLayout932.xml"/><Relationship Id="rId15" Type="http://schemas.openxmlformats.org/officeDocument/2006/relationships/image" Target="../media/image24.png"/><Relationship Id="rId10" Type="http://schemas.openxmlformats.org/officeDocument/2006/relationships/slideLayout" Target="../slideLayouts/slideLayout937.xml"/><Relationship Id="rId4" Type="http://schemas.openxmlformats.org/officeDocument/2006/relationships/slideLayout" Target="../slideLayouts/slideLayout931.xml"/><Relationship Id="rId9" Type="http://schemas.openxmlformats.org/officeDocument/2006/relationships/slideLayout" Target="../slideLayouts/slideLayout936.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8.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24.png"/><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9.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4C1A4-A7AC-4B88-8D40-0C513E59CAAB}" type="slidenum">
              <a:rPr lang="en-US" smtClean="0"/>
              <a:pPr/>
              <a:t>‹#›</a:t>
            </a:fld>
            <a:endParaRPr lang="en-US" dirty="0"/>
          </a:p>
        </p:txBody>
      </p:sp>
      <p:pic>
        <p:nvPicPr>
          <p:cNvPr id="7" name="game board">
            <a:hlinkClick r:id="" action="ppaction://hlinkshowjump?jump=previousslide"/>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430253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95142681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93606091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04338877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9605580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33223828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95369176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A38EE-63C7-B54B-8322-14B155B0DD59}" type="datetimeFigureOut">
              <a:rPr lang="en-US" smtClean="0"/>
              <a:t>5/16/2016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5F207-76FE-E845-86D3-C63A690413F6}" type="slidenum">
              <a:rPr lang="en-US" smtClean="0"/>
              <a:t>‹#›</a:t>
            </a:fld>
            <a:endParaRPr lang="en-US"/>
          </a:p>
        </p:txBody>
      </p:sp>
      <p:pic>
        <p:nvPicPr>
          <p:cNvPr id="7" name="game board">
            <a:hlinkClick r:id="" action="ppaction://hlinkshowjump?jump=previousslide"/>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111939901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4C1A4-A7AC-4B88-8D40-0C513E59CAAB}" type="slidenum">
              <a:rPr lang="en-US" smtClean="0"/>
              <a:pPr/>
              <a:t>‹#›</a:t>
            </a:fld>
            <a:endParaRPr lang="en-US" dirty="0"/>
          </a:p>
        </p:txBody>
      </p:sp>
      <p:pic>
        <p:nvPicPr>
          <p:cNvPr id="7" name="game board">
            <a:hlinkClick r:id="" action="ppaction://hlinkshowjump?jump=previousslide"/>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128936087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90113083"/>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794292538"/>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userDrawn="1"/>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5835710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88034603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607774548"/>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2138982933"/>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372668364"/>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990526343"/>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93552063"/>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33270245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005418816"/>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651574882"/>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569115921"/>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userDrawn="1"/>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8605161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45186709"/>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A38EE-63C7-B54B-8322-14B155B0DD59}" type="datetimeFigureOut">
              <a:rPr lang="en-US" smtClean="0"/>
              <a:t>5/16/2016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5F207-76FE-E845-86D3-C63A690413F6}" type="slidenum">
              <a:rPr lang="en-US" smtClean="0"/>
              <a:t>‹#›</a:t>
            </a:fld>
            <a:endParaRPr lang="en-US"/>
          </a:p>
        </p:txBody>
      </p:sp>
      <p:pic>
        <p:nvPicPr>
          <p:cNvPr id="7" name="game board">
            <a:hlinkClick r:id="" action="ppaction://hlinkshowjump?jump=previousslide"/>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839425676"/>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4C1A4-A7AC-4B88-8D40-0C513E59CAAB}" type="slidenum">
              <a:rPr lang="en-US" smtClean="0"/>
              <a:pPr/>
              <a:t>‹#›</a:t>
            </a:fld>
            <a:endParaRPr lang="en-US" dirty="0"/>
          </a:p>
        </p:txBody>
      </p:sp>
      <p:pic>
        <p:nvPicPr>
          <p:cNvPr id="7" name="game board">
            <a:hlinkClick r:id="" action="ppaction://hlinkshowjump?jump=previousslide"/>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94255812"/>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389079342"/>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2124898138"/>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18993446"/>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547407330"/>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85963953"/>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 id="2147484213" r:id="rId14"/>
    <p:sldLayoutId id="2147484214"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309766496"/>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2089816339"/>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userDrawn="1"/>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22602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72"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userDrawn="1"/>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759592334"/>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userDrawn="1"/>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554602408"/>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 id="2147484271"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userDrawn="1"/>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916237892"/>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65785292"/>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 id="2147484300"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992277052"/>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 id="2147484313" r:id="rId12"/>
    <p:sldLayoutId id="2147484314"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04665169"/>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 id="2147484327"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818084292"/>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 id="2147484343"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510574887"/>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242639747"/>
      </p:ext>
    </p:extLst>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 id="2147484370"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A38EE-63C7-B54B-8322-14B155B0DD59}" type="datetimeFigureOut">
              <a:rPr lang="en-US" smtClean="0"/>
              <a:t>5/16/2016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5F207-76FE-E845-86D3-C63A690413F6}" type="slidenum">
              <a:rPr lang="en-US" smtClean="0"/>
              <a:t>‹#›</a:t>
            </a:fld>
            <a:endParaRPr lang="en-US"/>
          </a:p>
        </p:txBody>
      </p:sp>
      <p:pic>
        <p:nvPicPr>
          <p:cNvPr id="7" name="game board">
            <a:hlinkClick r:id="" action="ppaction://hlinkshowjump?jump=previousslide"/>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1064651899"/>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4C1A4-A7AC-4B88-8D40-0C513E59CAAB}" type="slidenum">
              <a:rPr lang="en-US" smtClean="0"/>
              <a:pPr/>
              <a:t>‹#›</a:t>
            </a:fld>
            <a:endParaRPr lang="en-US" dirty="0"/>
          </a:p>
        </p:txBody>
      </p:sp>
      <p:pic>
        <p:nvPicPr>
          <p:cNvPr id="7" name="game board">
            <a:hlinkClick r:id="" action="ppaction://hlinkshowjump?jump=previousslide"/>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45245668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4C1A4-A7AC-4B88-8D40-0C513E59CAAB}" type="slidenum">
              <a:rPr lang="en-US" smtClean="0"/>
              <a:pPr/>
              <a:t>‹#›</a:t>
            </a:fld>
            <a:endParaRPr lang="en-US" dirty="0"/>
          </a:p>
        </p:txBody>
      </p:sp>
      <p:pic>
        <p:nvPicPr>
          <p:cNvPr id="7" name="game board">
            <a:hlinkClick r:id="" action="ppaction://hlinkshowjump?jump=previousslide"/>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216272000"/>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973521090"/>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 id="2147484408" r:id="rId12"/>
    <p:sldLayoutId id="2147484409" r:id="rId13"/>
    <p:sldLayoutId id="2147484410" r:id="rId14"/>
    <p:sldLayoutId id="2147484411"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659239833"/>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 id="2147484425"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824700010"/>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33165457"/>
      </p:ext>
    </p:extLst>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 id="214748445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219377470"/>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 id="2147484464" r:id="rId12"/>
    <p:sldLayoutId id="2147484465" r:id="rId13"/>
    <p:sldLayoutId id="2147484466" r:id="rId14"/>
    <p:sldLayoutId id="2147484467"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57225514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 id="2147484480" r:id="rId12"/>
    <p:sldLayoutId id="2147484481" r:id="rId13"/>
    <p:sldLayoutId id="2147484705" r:id="rId14"/>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339980538"/>
      </p:ext>
    </p:extLst>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 id="2147484494" r:id="rId12"/>
    <p:sldLayoutId id="2147484706"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80581626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517408978"/>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 id="2147484523" r:id="rId12"/>
    <p:sldLayoutId id="2147484524"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userDrawn="1"/>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52103502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777483316"/>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 id="2147484537"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427778693"/>
      </p:ext>
    </p:extLst>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 id="2147484550" r:id="rId12"/>
    <p:sldLayoutId id="2147484551" r:id="rId13"/>
    <p:sldLayoutId id="2147484552" r:id="rId14"/>
    <p:sldLayoutId id="2147484553"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470593630"/>
      </p:ext>
    </p:extLst>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279527351"/>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 id="2147484580"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A38EE-63C7-B54B-8322-14B155B0DD59}" type="datetimeFigureOut">
              <a:rPr lang="en-US" smtClean="0"/>
              <a:t>5/16/2016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5F207-76FE-E845-86D3-C63A690413F6}" type="slidenum">
              <a:rPr lang="en-US" smtClean="0"/>
              <a:t>‹#›</a:t>
            </a:fld>
            <a:endParaRPr lang="en-US"/>
          </a:p>
        </p:txBody>
      </p:sp>
      <p:pic>
        <p:nvPicPr>
          <p:cNvPr id="7" name="game board">
            <a:hlinkClick r:id="" action="ppaction://hlinkshowjump?jump=previousslide"/>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949784416"/>
      </p:ext>
    </p:extLst>
  </p:cSld>
  <p:clrMap bg1="lt1" tx1="dk1" bg2="lt2" tx2="dk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91" r:id="rId10"/>
    <p:sldLayoutId id="214748459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4C1A4-A7AC-4B88-8D40-0C513E59CAAB}" type="slidenum">
              <a:rPr lang="en-US" smtClean="0"/>
              <a:pPr/>
              <a:t>‹#›</a:t>
            </a:fld>
            <a:endParaRPr lang="en-US" dirty="0"/>
          </a:p>
        </p:txBody>
      </p:sp>
      <p:pic>
        <p:nvPicPr>
          <p:cNvPr id="7" name="game board">
            <a:hlinkClick r:id="" action="ppaction://hlinkshowjump?jump=previousslide"/>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909197235"/>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358279876"/>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 id="2147484618" r:id="rId12"/>
    <p:sldLayoutId id="2147484619" r:id="rId13"/>
    <p:sldLayoutId id="2147484620" r:id="rId14"/>
    <p:sldLayoutId id="2147484621"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620529490"/>
      </p:ext>
    </p:extLst>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 id="2147484634" r:id="rId12"/>
    <p:sldLayoutId id="2147484635"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278608944"/>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723705710"/>
      </p:ext>
    </p:extLst>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 id="2147484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userDrawn="1"/>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6289745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1172895038"/>
      </p:ext>
    </p:extLst>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 id="2147484666" r:id="rId4"/>
    <p:sldLayoutId id="2147484667" r:id="rId5"/>
    <p:sldLayoutId id="2147484668" r:id="rId6"/>
    <p:sldLayoutId id="2147484669" r:id="rId7"/>
    <p:sldLayoutId id="2147484670" r:id="rId8"/>
    <p:sldLayoutId id="2147484671" r:id="rId9"/>
    <p:sldLayoutId id="2147484672" r:id="rId10"/>
    <p:sldLayoutId id="2147484673" r:id="rId11"/>
    <p:sldLayoutId id="2147484674" r:id="rId12"/>
    <p:sldLayoutId id="2147484675" r:id="rId13"/>
    <p:sldLayoutId id="2147484676" r:id="rId14"/>
    <p:sldLayoutId id="2147484677" r:id="rId15"/>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877062718"/>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 id="2147484690" r:id="rId12"/>
    <p:sldLayoutId id="2147484691" r:id="rId13"/>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346030096"/>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 id="2147484704"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12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450"/>
            <a:ext cx="8229600" cy="492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p:nvGrpSpPr>
        <p:grpSpPr>
          <a:xfrm>
            <a:off x="-3" y="656983"/>
            <a:ext cx="9144003" cy="55568"/>
            <a:chOff x="-3" y="656983"/>
            <a:chExt cx="9144003" cy="55568"/>
          </a:xfrm>
        </p:grpSpPr>
        <p:sp>
          <p:nvSpPr>
            <p:cNvPr id="11" name="Rectangle 10"/>
            <p:cNvSpPr/>
            <p:nvPr userDrawn="1"/>
          </p:nvSpPr>
          <p:spPr bwMode="auto">
            <a:xfrm flipH="1" flipV="1">
              <a:off x="-3" y="656983"/>
              <a:ext cx="5838703" cy="555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4" y="6532122"/>
            <a:ext cx="2495383" cy="23608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06" charset="0"/>
              <a:buNone/>
              <a:defRPr/>
            </a:pPr>
            <a:fld id="{1EF35371-194E-174F-9528-630C4585B8CC}" type="slidenum">
              <a:rPr lang="en-US" sz="1000">
                <a:solidFill>
                  <a:srgbClr val="4C4C4C"/>
                </a:solidFill>
                <a:ea typeface="Arial" pitchFamily="-106" charset="0"/>
                <a:cs typeface="Arial" pitchFamily="-106" charset="0"/>
              </a:rPr>
              <a:pPr marL="342900" indent="-342900" defTabSz="457200" fontAlgn="base">
                <a:lnSpc>
                  <a:spcPct val="90000"/>
                </a:lnSpc>
                <a:spcBef>
                  <a:spcPct val="20000"/>
                </a:spcBef>
                <a:spcAft>
                  <a:spcPct val="0"/>
                </a:spcAft>
                <a:buFont typeface="Arial" pitchFamily="-106" charset="0"/>
                <a:buNone/>
                <a:defRPr/>
              </a:pPr>
              <a:t>‹#›</a:t>
            </a:fld>
            <a:r>
              <a:rPr lang="en-US" sz="1000" dirty="0">
                <a:solidFill>
                  <a:srgbClr val="4C4C4C"/>
                </a:solidFill>
                <a:ea typeface="Arial" pitchFamily="-106" charset="0"/>
                <a:cs typeface="Arial" pitchFamily="-106" charset="0"/>
              </a:rPr>
              <a:t> </a:t>
            </a:r>
            <a:r>
              <a:rPr lang="en-US" sz="1000" dirty="0">
                <a:solidFill>
                  <a:srgbClr val="4C4C4C"/>
                </a:solidFill>
                <a:cs typeface="Arial" pitchFamily="34" charset="0"/>
              </a:rPr>
              <a:t>| Bioenergy Technologies Office</a:t>
            </a:r>
          </a:p>
          <a:p>
            <a:pPr marL="342900" indent="-342900" algn="ctr" defTabSz="457200" fontAlgn="base">
              <a:lnSpc>
                <a:spcPct val="90000"/>
              </a:lnSpc>
              <a:spcBef>
                <a:spcPct val="20000"/>
              </a:spcBef>
              <a:spcAft>
                <a:spcPct val="0"/>
              </a:spcAft>
              <a:buFont typeface="Arial" pitchFamily="-106" charset="0"/>
              <a:buNone/>
            </a:pPr>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60619975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C3AF-0168-4A67-8860-94B1B6A8411D}" type="datetimeFigureOut">
              <a:rPr lang="en-US" smtClean="0"/>
              <a:pPr/>
              <a:t>5/16/2016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4C1A4-A7AC-4B88-8D40-0C513E59CAAB}" type="slidenum">
              <a:rPr lang="en-US" smtClean="0"/>
              <a:pPr/>
              <a:t>‹#›</a:t>
            </a:fld>
            <a:endParaRPr lang="en-US" dirty="0"/>
          </a:p>
        </p:txBody>
      </p:sp>
    </p:spTree>
    <p:extLst>
      <p:ext uri="{BB962C8B-B14F-4D97-AF65-F5344CB8AC3E}">
        <p14:creationId xmlns:p14="http://schemas.microsoft.com/office/powerpoint/2010/main" val="174589749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88.xml"/><Relationship Id="rId7" Type="http://schemas.openxmlformats.org/officeDocument/2006/relationships/image" Target="../media/image3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6.xml"/><Relationship Id="rId1" Type="http://schemas.openxmlformats.org/officeDocument/2006/relationships/slideLayout" Target="../slideLayouts/slideLayout889.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xml"/><Relationship Id="rId1" Type="http://schemas.openxmlformats.org/officeDocument/2006/relationships/slideLayout" Target="../slideLayouts/slideLayout889.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6.xml"/><Relationship Id="rId1" Type="http://schemas.openxmlformats.org/officeDocument/2006/relationships/slideLayout" Target="../slideLayouts/slideLayout889.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8.xml"/><Relationship Id="rId1" Type="http://schemas.openxmlformats.org/officeDocument/2006/relationships/slideLayout" Target="../slideLayouts/slideLayout889.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0.xml"/><Relationship Id="rId1" Type="http://schemas.openxmlformats.org/officeDocument/2006/relationships/slideLayout" Target="../slideLayouts/slideLayout889.xml"/></Relationships>
</file>

<file path=ppt/slides/_rels/slide2.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47.xml"/><Relationship Id="rId18" Type="http://schemas.openxmlformats.org/officeDocument/2006/relationships/slide" Target="slide37.xml"/><Relationship Id="rId26" Type="http://schemas.openxmlformats.org/officeDocument/2006/relationships/slide" Target="slide21.xml"/><Relationship Id="rId3" Type="http://schemas.openxmlformats.org/officeDocument/2006/relationships/audio" Target="../media/audio1.wav"/><Relationship Id="rId21" Type="http://schemas.openxmlformats.org/officeDocument/2006/relationships/slide" Target="slide31.xml"/><Relationship Id="rId34" Type="http://schemas.openxmlformats.org/officeDocument/2006/relationships/slide" Target="slide5.xml"/><Relationship Id="rId7" Type="http://schemas.openxmlformats.org/officeDocument/2006/relationships/slide" Target="slide59.xml"/><Relationship Id="rId12" Type="http://schemas.openxmlformats.org/officeDocument/2006/relationships/slide" Target="slide49.xml"/><Relationship Id="rId17" Type="http://schemas.openxmlformats.org/officeDocument/2006/relationships/slide" Target="slide39.xml"/><Relationship Id="rId25" Type="http://schemas.openxmlformats.org/officeDocument/2006/relationships/slide" Target="slide23.xml"/><Relationship Id="rId33" Type="http://schemas.openxmlformats.org/officeDocument/2006/relationships/slide" Target="slide7.xml"/><Relationship Id="rId2" Type="http://schemas.openxmlformats.org/officeDocument/2006/relationships/notesSlide" Target="../notesSlides/notesSlide1.xml"/><Relationship Id="rId16" Type="http://schemas.openxmlformats.org/officeDocument/2006/relationships/slide" Target="slide41.xml"/><Relationship Id="rId20" Type="http://schemas.openxmlformats.org/officeDocument/2006/relationships/slide" Target="slide33.xml"/><Relationship Id="rId29" Type="http://schemas.openxmlformats.org/officeDocument/2006/relationships/slide" Target="slide15.xml"/><Relationship Id="rId1" Type="http://schemas.openxmlformats.org/officeDocument/2006/relationships/slideLayout" Target="../slideLayouts/slideLayout888.xml"/><Relationship Id="rId6" Type="http://schemas.openxmlformats.org/officeDocument/2006/relationships/audio" Target="../media/audio2.wav"/><Relationship Id="rId11" Type="http://schemas.openxmlformats.org/officeDocument/2006/relationships/slide" Target="slide51.xml"/><Relationship Id="rId24" Type="http://schemas.openxmlformats.org/officeDocument/2006/relationships/slide" Target="slide25.xml"/><Relationship Id="rId32" Type="http://schemas.openxmlformats.org/officeDocument/2006/relationships/slide" Target="slide9.xml"/><Relationship Id="rId5" Type="http://schemas.openxmlformats.org/officeDocument/2006/relationships/slide" Target="slide61.xml"/><Relationship Id="rId15" Type="http://schemas.openxmlformats.org/officeDocument/2006/relationships/slide" Target="slide43.xml"/><Relationship Id="rId23" Type="http://schemas.openxmlformats.org/officeDocument/2006/relationships/slide" Target="slide27.xml"/><Relationship Id="rId28" Type="http://schemas.openxmlformats.org/officeDocument/2006/relationships/slide" Target="slide17.xml"/><Relationship Id="rId10" Type="http://schemas.openxmlformats.org/officeDocument/2006/relationships/slide" Target="slide53.xml"/><Relationship Id="rId19" Type="http://schemas.openxmlformats.org/officeDocument/2006/relationships/slide" Target="slide35.xml"/><Relationship Id="rId31" Type="http://schemas.openxmlformats.org/officeDocument/2006/relationships/slide" Target="slide11.xml"/><Relationship Id="rId4" Type="http://schemas.openxmlformats.org/officeDocument/2006/relationships/slide" Target="slide3.xml"/><Relationship Id="rId9" Type="http://schemas.openxmlformats.org/officeDocument/2006/relationships/slide" Target="slide55.xml"/><Relationship Id="rId14" Type="http://schemas.openxmlformats.org/officeDocument/2006/relationships/slide" Target="slide45.xml"/><Relationship Id="rId22" Type="http://schemas.openxmlformats.org/officeDocument/2006/relationships/slide" Target="slide29.xml"/><Relationship Id="rId27" Type="http://schemas.openxmlformats.org/officeDocument/2006/relationships/slide" Target="slide19.xml"/><Relationship Id="rId30" Type="http://schemas.openxmlformats.org/officeDocument/2006/relationships/slide" Target="slide13.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2.xml"/><Relationship Id="rId1" Type="http://schemas.openxmlformats.org/officeDocument/2006/relationships/slideLayout" Target="../slideLayouts/slideLayout889.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4.xml"/><Relationship Id="rId1" Type="http://schemas.openxmlformats.org/officeDocument/2006/relationships/slideLayout" Target="../slideLayouts/slideLayout889.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6.xml"/><Relationship Id="rId1" Type="http://schemas.openxmlformats.org/officeDocument/2006/relationships/slideLayout" Target="../slideLayouts/slideLayout889.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8.xml"/><Relationship Id="rId1" Type="http://schemas.openxmlformats.org/officeDocument/2006/relationships/slideLayout" Target="../slideLayouts/slideLayout889.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0.xml"/><Relationship Id="rId1" Type="http://schemas.openxmlformats.org/officeDocument/2006/relationships/slideLayout" Target="../slideLayouts/slideLayout889.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889.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2.xml"/><Relationship Id="rId1" Type="http://schemas.openxmlformats.org/officeDocument/2006/relationships/slideLayout" Target="../slideLayouts/slideLayout889.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4.xml"/><Relationship Id="rId1" Type="http://schemas.openxmlformats.org/officeDocument/2006/relationships/slideLayout" Target="../slideLayouts/slideLayout889.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6.xml"/><Relationship Id="rId1" Type="http://schemas.openxmlformats.org/officeDocument/2006/relationships/slideLayout" Target="../slideLayouts/slideLayout889.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8.xml"/><Relationship Id="rId1" Type="http://schemas.openxmlformats.org/officeDocument/2006/relationships/slideLayout" Target="../slideLayouts/slideLayout889.xml"/></Relationships>
</file>

<file path=ppt/slides/_rels/slide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0.xml"/><Relationship Id="rId1" Type="http://schemas.openxmlformats.org/officeDocument/2006/relationships/slideLayout" Target="../slideLayouts/slideLayout889.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2.xml"/><Relationship Id="rId1" Type="http://schemas.openxmlformats.org/officeDocument/2006/relationships/slideLayout" Target="../slideLayouts/slideLayout889.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4.xml"/><Relationship Id="rId1" Type="http://schemas.openxmlformats.org/officeDocument/2006/relationships/slideLayout" Target="../slideLayouts/slideLayout889.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6.xml"/><Relationship Id="rId1" Type="http://schemas.openxmlformats.org/officeDocument/2006/relationships/slideLayout" Target="../slideLayouts/slideLayout889.xml"/></Relationships>
</file>

<file path=ppt/slides/_rels/slide4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8.xml"/><Relationship Id="rId1" Type="http://schemas.openxmlformats.org/officeDocument/2006/relationships/slideLayout" Target="../slideLayouts/slideLayout889.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0.xml"/><Relationship Id="rId1" Type="http://schemas.openxmlformats.org/officeDocument/2006/relationships/slideLayout" Target="../slideLayouts/slideLayout889.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889.xml"/><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2.xml"/><Relationship Id="rId1" Type="http://schemas.openxmlformats.org/officeDocument/2006/relationships/slideLayout" Target="../slideLayouts/slideLayout889.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eia.gov/totalenergy/data/monthly/pdf/flow/css_2014_energy.pdf" TargetMode="External"/><Relationship Id="rId1" Type="http://schemas.openxmlformats.org/officeDocument/2006/relationships/slideLayout" Target="../slideLayouts/slideLayout889.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9.xml"/><Relationship Id="rId1" Type="http://schemas.openxmlformats.org/officeDocument/2006/relationships/slideLayout" Target="../slideLayouts/slideLayout889.xml"/><Relationship Id="rId4" Type="http://schemas.openxmlformats.org/officeDocument/2006/relationships/slide" Target="slide2.xml"/></Relationships>
</file>

<file path=ppt/slides/_rels/slide5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6.xml"/><Relationship Id="rId1" Type="http://schemas.openxmlformats.org/officeDocument/2006/relationships/slideLayout" Target="../slideLayouts/slideLayout889.xml"/></Relationships>
</file>

<file path=ppt/slides/_rels/slide5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8.xml"/><Relationship Id="rId1" Type="http://schemas.openxmlformats.org/officeDocument/2006/relationships/slideLayout" Target="../slideLayouts/slideLayout889.xml"/></Relationships>
</file>

<file path=ppt/slides/_rels/slide5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0.xml"/><Relationship Id="rId1" Type="http://schemas.openxmlformats.org/officeDocument/2006/relationships/slideLayout" Target="../slideLayouts/slideLayout889.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6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2.xml"/><Relationship Id="rId1" Type="http://schemas.openxmlformats.org/officeDocument/2006/relationships/slideLayout" Target="../slideLayouts/slideLayout889.xml"/></Relationships>
</file>

<file path=ppt/slides/_rels/slide6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89.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8.xml"/><Relationship Id="rId1" Type="http://schemas.openxmlformats.org/officeDocument/2006/relationships/slideLayout" Target="../slideLayouts/slideLayout889.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889.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889.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Bioenergy Game Intro So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43708" y="5425973"/>
            <a:ext cx="812800" cy="8128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6000" y="6019800"/>
            <a:ext cx="2819400" cy="650383"/>
          </a:xfrm>
          <a:prstGeom prst="rect">
            <a:avLst/>
          </a:prstGeom>
        </p:spPr>
      </p:pic>
      <p:pic>
        <p:nvPicPr>
          <p:cNvPr id="6" name="Picture 5"/>
          <p:cNvPicPr>
            <a:picLocks noChangeAspect="1"/>
          </p:cNvPicPr>
          <p:nvPr/>
        </p:nvPicPr>
        <p:blipFill>
          <a:blip r:embed="rId6"/>
          <a:stretch>
            <a:fillRect/>
          </a:stretch>
        </p:blipFill>
        <p:spPr>
          <a:xfrm>
            <a:off x="-304800" y="1600200"/>
            <a:ext cx="5828255" cy="3885503"/>
          </a:xfrm>
          <a:prstGeom prst="rect">
            <a:avLst/>
          </a:prstGeom>
        </p:spPr>
      </p:pic>
      <p:sp>
        <p:nvSpPr>
          <p:cNvPr id="8" name="TextBox 7"/>
          <p:cNvSpPr txBox="1"/>
          <p:nvPr/>
        </p:nvSpPr>
        <p:spPr>
          <a:xfrm>
            <a:off x="2895600" y="829270"/>
            <a:ext cx="6096000" cy="923330"/>
          </a:xfrm>
          <a:prstGeom prst="rect">
            <a:avLst/>
          </a:prstGeom>
          <a:noFill/>
        </p:spPr>
        <p:txBody>
          <a:bodyPr wrap="square" rtlCol="0">
            <a:spAutoFit/>
          </a:bodyPr>
          <a:lstStyle/>
          <a:p>
            <a:r>
              <a:rPr lang="en-US" sz="5400" dirty="0" smtClean="0">
                <a:solidFill>
                  <a:srgbClr val="47AD0C"/>
                </a:solidFill>
              </a:rPr>
              <a:t>Bioenergy Basics 101</a:t>
            </a:r>
            <a:endParaRPr lang="en-US" sz="5400" dirty="0">
              <a:solidFill>
                <a:srgbClr val="47AD0C"/>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09600" y="3505200"/>
            <a:ext cx="5637451" cy="3981450"/>
          </a:xfrm>
          <a:prstGeom prst="rect">
            <a:avLst/>
          </a:prstGeom>
        </p:spPr>
      </p:pic>
    </p:spTree>
    <p:extLst>
      <p:ext uri="{BB962C8B-B14F-4D97-AF65-F5344CB8AC3E}">
        <p14:creationId xmlns:p14="http://schemas.microsoft.com/office/powerpoint/2010/main" val="41991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9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4696" fill="hold"/>
                                        <p:tgtEl>
                                          <p:spTgt spid="10"/>
                                        </p:tgtEl>
                                      </p:cBhvr>
                                    </p:cmd>
                                  </p:childTnLst>
                                </p:cTn>
                              </p:par>
                            </p:childTnLst>
                          </p:cTn>
                        </p:par>
                      </p:childTnLst>
                    </p:cTn>
                  </p:par>
                </p:childTnLst>
              </p:cTn>
              <p:nextCondLst>
                <p:cond evt="onClick" delay="0">
                  <p:tgtEl>
                    <p:spTgt spid="10"/>
                  </p:tgtEl>
                </p:cond>
              </p:nextCondLst>
            </p:seq>
            <p:video>
              <p:cMediaNode vol="100000">
                <p:cTn id="12" fill="hold" display="0">
                  <p:stCondLst>
                    <p:cond delay="indefinite"/>
                  </p:stCondLst>
                  <p:endCondLst>
                    <p:cond evt="onStopAudio" delay="0">
                      <p:tgtEl>
                        <p:sldTgt/>
                      </p:tgtEl>
                    </p:cond>
                  </p:endCondLst>
                </p:cTn>
                <p:tgtEl>
                  <p:spTgt spid="10"/>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Starch </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3326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This organic compound is the main </a:t>
            </a:r>
            <a:r>
              <a:rPr lang="en-US" sz="4000" dirty="0"/>
              <a:t>component of plant cell walls, providing structural support and preventing cell damage. </a:t>
            </a:r>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3"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4"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3108689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Cellulose </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4210488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u="sng" dirty="0" smtClean="0"/>
              <a:t>              </a:t>
            </a:r>
            <a:r>
              <a:rPr lang="en-US" sz="4000" dirty="0" smtClean="0"/>
              <a:t> </a:t>
            </a:r>
            <a:r>
              <a:rPr lang="en-US" sz="4000" dirty="0"/>
              <a:t> is an energy resource derived from </a:t>
            </a:r>
            <a:r>
              <a:rPr lang="en-US" sz="4000" dirty="0" smtClean="0"/>
              <a:t>organic (especially plant-and algae-based) </a:t>
            </a:r>
            <a:r>
              <a:rPr lang="en-US" sz="4000" dirty="0"/>
              <a:t>material </a:t>
            </a:r>
            <a:r>
              <a:rPr lang="en-US" sz="4000" dirty="0" smtClean="0"/>
              <a:t>that can </a:t>
            </a:r>
            <a:r>
              <a:rPr lang="en-US" sz="4000" dirty="0"/>
              <a:t>be converted to fuels, chemicals, or power.</a:t>
            </a:r>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3"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4"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2379456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Biomass </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352046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These are a </a:t>
            </a:r>
            <a:r>
              <a:rPr lang="en-US" sz="4000" dirty="0"/>
              <a:t>diverse group of primarily aquatic organisms </a:t>
            </a:r>
            <a:r>
              <a:rPr lang="en-US" sz="4000" dirty="0" smtClean="0"/>
              <a:t>that lack true roots, stems, and leaves, and </a:t>
            </a:r>
            <a:r>
              <a:rPr lang="en-US" sz="4000" dirty="0"/>
              <a:t>can turn sunlight into energy through photosynthesis. </a:t>
            </a:r>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3111858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900413"/>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Algae</a:t>
            </a:r>
            <a:endParaRPr lang="en-US" sz="4000" dirty="0"/>
          </a:p>
        </p:txBody>
      </p:sp>
      <p:sp>
        <p:nvSpPr>
          <p:cNvPr id="8" name="Category 1"/>
          <p:cNvSpPr/>
          <p:nvPr/>
        </p:nvSpPr>
        <p:spPr>
          <a:xfrm>
            <a:off x="972332" y="914400"/>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31478"/>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547150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The energy stored in biomass can be released to </a:t>
            </a:r>
            <a:r>
              <a:rPr lang="en-US" sz="4000" dirty="0" smtClean="0"/>
              <a:t>produce what three forms of usable energy?</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3"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4"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619231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Electricity, </a:t>
            </a:r>
            <a:r>
              <a:rPr lang="en-US" sz="4000" dirty="0"/>
              <a:t>thermal </a:t>
            </a:r>
            <a:r>
              <a:rPr lang="en-US" sz="4000" dirty="0" smtClean="0"/>
              <a:t>energy (heat), and </a:t>
            </a:r>
            <a:r>
              <a:rPr lang="en-US" sz="4000" dirty="0"/>
              <a:t>transportation </a:t>
            </a:r>
            <a:r>
              <a:rPr lang="en-US" sz="4000" dirty="0" smtClean="0"/>
              <a:t>fuels </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932033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First-generation biofuels are produced from these types of biomass. </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630994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2332" y="807522"/>
            <a:ext cx="7140137" cy="7006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72332" y="1793535"/>
            <a:ext cx="7140137" cy="42161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 column 1"/>
          <p:cNvSpPr/>
          <p:nvPr/>
        </p:nvSpPr>
        <p:spPr>
          <a:xfrm>
            <a:off x="972333" y="52023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4 column 1"/>
          <p:cNvSpPr/>
          <p:nvPr/>
        </p:nvSpPr>
        <p:spPr>
          <a:xfrm>
            <a:off x="972333" y="43501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3 column 1"/>
          <p:cNvSpPr/>
          <p:nvPr/>
        </p:nvSpPr>
        <p:spPr>
          <a:xfrm>
            <a:off x="972333" y="34979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2 column 1"/>
          <p:cNvSpPr/>
          <p:nvPr/>
        </p:nvSpPr>
        <p:spPr>
          <a:xfrm>
            <a:off x="972333" y="26457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1 column 1">
            <a:hlinkClick r:id="rId4" action="ppaction://hlinksldjump"/>
          </p:cNvPr>
          <p:cNvSpPr/>
          <p:nvPr/>
        </p:nvSpPr>
        <p:spPr>
          <a:xfrm>
            <a:off x="976115" y="1783458"/>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 column 3"/>
          <p:cNvSpPr/>
          <p:nvPr/>
        </p:nvSpPr>
        <p:spPr>
          <a:xfrm>
            <a:off x="3365897" y="52023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4 column 3"/>
          <p:cNvSpPr/>
          <p:nvPr/>
        </p:nvSpPr>
        <p:spPr>
          <a:xfrm>
            <a:off x="3365897" y="43501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3 column 3"/>
          <p:cNvSpPr/>
          <p:nvPr/>
        </p:nvSpPr>
        <p:spPr>
          <a:xfrm>
            <a:off x="3365897" y="34979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2 column 3"/>
          <p:cNvSpPr/>
          <p:nvPr/>
        </p:nvSpPr>
        <p:spPr>
          <a:xfrm>
            <a:off x="3365897" y="26457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1 column 3"/>
          <p:cNvSpPr/>
          <p:nvPr/>
        </p:nvSpPr>
        <p:spPr>
          <a:xfrm>
            <a:off x="3365897" y="17935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5 column 4"/>
          <p:cNvSpPr/>
          <p:nvPr/>
        </p:nvSpPr>
        <p:spPr>
          <a:xfrm>
            <a:off x="4562679" y="52023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4 column 4"/>
          <p:cNvSpPr/>
          <p:nvPr/>
        </p:nvSpPr>
        <p:spPr>
          <a:xfrm>
            <a:off x="4562679" y="43501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3 column 4"/>
          <p:cNvSpPr/>
          <p:nvPr/>
        </p:nvSpPr>
        <p:spPr>
          <a:xfrm>
            <a:off x="4562679" y="34979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2 column 4"/>
          <p:cNvSpPr/>
          <p:nvPr/>
        </p:nvSpPr>
        <p:spPr>
          <a:xfrm>
            <a:off x="4562679" y="26457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1 column 4"/>
          <p:cNvSpPr/>
          <p:nvPr/>
        </p:nvSpPr>
        <p:spPr>
          <a:xfrm>
            <a:off x="4562679" y="17935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5 column 5"/>
          <p:cNvSpPr/>
          <p:nvPr/>
        </p:nvSpPr>
        <p:spPr>
          <a:xfrm>
            <a:off x="5759462" y="52023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4 column 5"/>
          <p:cNvSpPr/>
          <p:nvPr/>
        </p:nvSpPr>
        <p:spPr>
          <a:xfrm>
            <a:off x="5759461" y="43501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3 column 5"/>
          <p:cNvSpPr/>
          <p:nvPr/>
        </p:nvSpPr>
        <p:spPr>
          <a:xfrm>
            <a:off x="5759461" y="34979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2 column 5"/>
          <p:cNvSpPr/>
          <p:nvPr/>
        </p:nvSpPr>
        <p:spPr>
          <a:xfrm>
            <a:off x="5759461" y="26457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1 column 5"/>
          <p:cNvSpPr/>
          <p:nvPr/>
        </p:nvSpPr>
        <p:spPr>
          <a:xfrm>
            <a:off x="5759461" y="17935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 column 6"/>
          <p:cNvSpPr/>
          <p:nvPr/>
        </p:nvSpPr>
        <p:spPr>
          <a:xfrm>
            <a:off x="6956245" y="52023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4 column 6"/>
          <p:cNvSpPr/>
          <p:nvPr/>
        </p:nvSpPr>
        <p:spPr>
          <a:xfrm>
            <a:off x="6956245" y="43501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3 column 6"/>
          <p:cNvSpPr/>
          <p:nvPr/>
        </p:nvSpPr>
        <p:spPr>
          <a:xfrm>
            <a:off x="6956245" y="34979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2 column 6"/>
          <p:cNvSpPr/>
          <p:nvPr/>
        </p:nvSpPr>
        <p:spPr>
          <a:xfrm>
            <a:off x="6956245" y="26457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1 column 6"/>
          <p:cNvSpPr/>
          <p:nvPr/>
        </p:nvSpPr>
        <p:spPr>
          <a:xfrm>
            <a:off x="6956245" y="17935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4 column 2"/>
          <p:cNvSpPr/>
          <p:nvPr/>
        </p:nvSpPr>
        <p:spPr>
          <a:xfrm>
            <a:off x="2171384" y="43501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3 column 2"/>
          <p:cNvSpPr/>
          <p:nvPr/>
        </p:nvSpPr>
        <p:spPr>
          <a:xfrm>
            <a:off x="2171384" y="34979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5 column 2"/>
          <p:cNvSpPr/>
          <p:nvPr/>
        </p:nvSpPr>
        <p:spPr>
          <a:xfrm>
            <a:off x="2171384" y="52023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2 column 2"/>
          <p:cNvSpPr/>
          <p:nvPr/>
        </p:nvSpPr>
        <p:spPr>
          <a:xfrm>
            <a:off x="2171384" y="26457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1 column 2"/>
          <p:cNvSpPr/>
          <p:nvPr/>
        </p:nvSpPr>
        <p:spPr>
          <a:xfrm>
            <a:off x="2171384" y="17935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tegory 6"/>
          <p:cNvSpPr/>
          <p:nvPr/>
        </p:nvSpPr>
        <p:spPr>
          <a:xfrm>
            <a:off x="6956244" y="8075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Biobenefits</a:t>
            </a:r>
          </a:p>
          <a:p>
            <a:pPr algn="ctr"/>
            <a:endParaRPr lang="en-US" sz="1600" dirty="0"/>
          </a:p>
        </p:txBody>
      </p:sp>
      <p:sp>
        <p:nvSpPr>
          <p:cNvPr id="43" name="Category 5"/>
          <p:cNvSpPr/>
          <p:nvPr/>
        </p:nvSpPr>
        <p:spPr>
          <a:xfrm>
            <a:off x="5759460" y="8075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Check Your Source </a:t>
            </a:r>
            <a:endParaRPr lang="en-US" sz="1600" dirty="0"/>
          </a:p>
        </p:txBody>
      </p:sp>
      <p:sp>
        <p:nvSpPr>
          <p:cNvPr id="42" name="Category 4"/>
          <p:cNvSpPr/>
          <p:nvPr/>
        </p:nvSpPr>
        <p:spPr>
          <a:xfrm>
            <a:off x="4562678" y="8075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Fueling the Future </a:t>
            </a:r>
            <a:endParaRPr lang="en-US" sz="1600" dirty="0"/>
          </a:p>
        </p:txBody>
      </p:sp>
      <p:sp>
        <p:nvSpPr>
          <p:cNvPr id="41" name="Category 3"/>
          <p:cNvSpPr/>
          <p:nvPr/>
        </p:nvSpPr>
        <p:spPr>
          <a:xfrm>
            <a:off x="3365896" y="8075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From Field To Pump</a:t>
            </a:r>
            <a:endParaRPr lang="en-US" sz="1600" dirty="0"/>
          </a:p>
        </p:txBody>
      </p:sp>
      <p:sp>
        <p:nvSpPr>
          <p:cNvPr id="45" name="Category 2"/>
          <p:cNvSpPr/>
          <p:nvPr/>
        </p:nvSpPr>
        <p:spPr>
          <a:xfrm>
            <a:off x="2171383" y="8075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The Raw Materials</a:t>
            </a:r>
            <a:endParaRPr lang="en-US" sz="1600" dirty="0"/>
          </a:p>
        </p:txBody>
      </p:sp>
      <p:sp>
        <p:nvSpPr>
          <p:cNvPr id="40" name="Category 1"/>
          <p:cNvSpPr/>
          <p:nvPr/>
        </p:nvSpPr>
        <p:spPr>
          <a:xfrm>
            <a:off x="972332" y="8075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Fun in the Sun </a:t>
            </a:r>
            <a:endParaRPr lang="en-US" sz="1600" dirty="0"/>
          </a:p>
        </p:txBody>
      </p:sp>
      <p:sp>
        <p:nvSpPr>
          <p:cNvPr id="128" name="6th Category $500 Panel">
            <a:hlinkClick r:id="rId5" action="ppaction://hlinksldjump">
              <a:snd r:embed="rId3" name="chimes.wav"/>
            </a:hlinkClick>
            <a:hlinkHover r:id="" action="ppaction://noaction">
              <a:snd r:embed="rId6" name="whoosh.wav"/>
            </a:hlinkHover>
          </p:cNvPr>
          <p:cNvSpPr/>
          <p:nvPr/>
        </p:nvSpPr>
        <p:spPr>
          <a:xfrm>
            <a:off x="6956245" y="52023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29" name="6th Category $400 Panel">
            <a:hlinkClick r:id="rId7" action="ppaction://hlinksldjump">
              <a:snd r:embed="rId3" name="chimes.wav"/>
            </a:hlinkClick>
            <a:hlinkHover r:id="" action="ppaction://noaction">
              <a:snd r:embed="rId6" name="whoosh.wav"/>
            </a:hlinkHover>
          </p:cNvPr>
          <p:cNvSpPr/>
          <p:nvPr/>
        </p:nvSpPr>
        <p:spPr>
          <a:xfrm>
            <a:off x="6956245" y="43501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30" name="6th Category $300 Panel">
            <a:hlinkClick r:id="rId8" action="ppaction://hlinksldjump">
              <a:snd r:embed="rId6" name="whoosh.wav"/>
            </a:hlinkClick>
            <a:hlinkHover r:id="" action="ppaction://noaction">
              <a:snd r:embed="rId6" name="whoosh.wav"/>
            </a:hlinkHover>
          </p:cNvPr>
          <p:cNvSpPr/>
          <p:nvPr/>
        </p:nvSpPr>
        <p:spPr>
          <a:xfrm>
            <a:off x="6956245" y="34979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31" name="6th Category $200 Panel">
            <a:hlinkClick r:id="rId9" action="ppaction://hlinksldjump">
              <a:snd r:embed="rId3" name="chimes.wav"/>
            </a:hlinkClick>
            <a:hlinkHover r:id="" action="ppaction://noaction">
              <a:snd r:embed="rId6" name="whoosh.wav"/>
            </a:hlinkHover>
          </p:cNvPr>
          <p:cNvSpPr/>
          <p:nvPr/>
        </p:nvSpPr>
        <p:spPr>
          <a:xfrm>
            <a:off x="6956245" y="26457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32" name="6th Category $100 Panel">
            <a:hlinkClick r:id="rId10" action="ppaction://hlinksldjump">
              <a:snd r:embed="rId3" name="chimes.wav"/>
            </a:hlinkClick>
            <a:hlinkHover r:id="" action="ppaction://noaction">
              <a:snd r:embed="rId6" name="whoosh.wav"/>
            </a:hlinkHover>
          </p:cNvPr>
          <p:cNvSpPr/>
          <p:nvPr/>
        </p:nvSpPr>
        <p:spPr>
          <a:xfrm>
            <a:off x="6956245" y="17935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23" name="5th Category $500 Panel">
            <a:hlinkClick r:id="rId11" action="ppaction://hlinksldjump">
              <a:snd r:embed="rId3" name="chimes.wav"/>
            </a:hlinkClick>
            <a:hlinkHover r:id="" action="ppaction://noaction">
              <a:snd r:embed="rId6" name="whoosh.wav"/>
            </a:hlinkHover>
          </p:cNvPr>
          <p:cNvSpPr/>
          <p:nvPr/>
        </p:nvSpPr>
        <p:spPr>
          <a:xfrm>
            <a:off x="5759462" y="52023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24" name="5th Category $400 Panel">
            <a:hlinkClick r:id="rId12" action="ppaction://hlinksldjump">
              <a:snd r:embed="rId3" name="chimes.wav"/>
            </a:hlinkClick>
            <a:hlinkHover r:id="" action="ppaction://noaction">
              <a:snd r:embed="rId6" name="whoosh.wav"/>
            </a:hlinkHover>
          </p:cNvPr>
          <p:cNvSpPr/>
          <p:nvPr/>
        </p:nvSpPr>
        <p:spPr>
          <a:xfrm>
            <a:off x="5759461" y="43501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25" name="5th Category $300 Panel">
            <a:hlinkClick r:id="rId13" action="ppaction://hlinksldjump">
              <a:snd r:embed="rId3" name="chimes.wav"/>
            </a:hlinkClick>
            <a:hlinkHover r:id="" action="ppaction://noaction">
              <a:snd r:embed="rId6" name="whoosh.wav"/>
            </a:hlinkHover>
          </p:cNvPr>
          <p:cNvSpPr/>
          <p:nvPr/>
        </p:nvSpPr>
        <p:spPr>
          <a:xfrm>
            <a:off x="5759461" y="34979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26" name="5th Category $200 Panel">
            <a:hlinkClick r:id="rId14" action="ppaction://hlinksldjump">
              <a:snd r:embed="rId3" name="chimes.wav"/>
            </a:hlinkClick>
            <a:hlinkHover r:id="" action="ppaction://noaction">
              <a:snd r:embed="rId6" name="whoosh.wav"/>
            </a:hlinkHover>
          </p:cNvPr>
          <p:cNvSpPr/>
          <p:nvPr/>
        </p:nvSpPr>
        <p:spPr>
          <a:xfrm>
            <a:off x="5759461" y="26457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27" name="5th Category $100 Panel">
            <a:hlinkClick r:id="rId15" action="ppaction://hlinksldjump">
              <a:snd r:embed="rId3" name="chimes.wav"/>
            </a:hlinkClick>
            <a:hlinkHover r:id="" action="ppaction://noaction">
              <a:snd r:embed="rId6" name="whoosh.wav"/>
            </a:hlinkHover>
          </p:cNvPr>
          <p:cNvSpPr/>
          <p:nvPr/>
        </p:nvSpPr>
        <p:spPr>
          <a:xfrm>
            <a:off x="5759461" y="17935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18" name="4th Category $500 Panel">
            <a:hlinkClick r:id="rId16" action="ppaction://hlinksldjump">
              <a:snd r:embed="rId3" name="chimes.wav"/>
            </a:hlinkClick>
            <a:hlinkHover r:id="" action="ppaction://noaction">
              <a:snd r:embed="rId6" name="whoosh.wav"/>
            </a:hlinkHover>
          </p:cNvPr>
          <p:cNvSpPr/>
          <p:nvPr/>
        </p:nvSpPr>
        <p:spPr>
          <a:xfrm>
            <a:off x="4562679" y="52023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19" name="4th Category $400 Panel">
            <a:hlinkClick r:id="rId17" action="ppaction://hlinksldjump">
              <a:snd r:embed="rId3" name="chimes.wav"/>
            </a:hlinkClick>
            <a:hlinkHover r:id="" action="ppaction://noaction">
              <a:snd r:embed="rId6" name="whoosh.wav"/>
            </a:hlinkHover>
          </p:cNvPr>
          <p:cNvSpPr/>
          <p:nvPr/>
        </p:nvSpPr>
        <p:spPr>
          <a:xfrm>
            <a:off x="4562679" y="43501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20" name="4th Category $300 Panel">
            <a:hlinkClick r:id="rId18" action="ppaction://hlinksldjump">
              <a:snd r:embed="rId3" name="chimes.wav"/>
            </a:hlinkClick>
            <a:hlinkHover r:id="" action="ppaction://noaction">
              <a:snd r:embed="rId6" name="whoosh.wav"/>
            </a:hlinkHover>
          </p:cNvPr>
          <p:cNvSpPr/>
          <p:nvPr/>
        </p:nvSpPr>
        <p:spPr>
          <a:xfrm>
            <a:off x="4562679" y="34979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21" name="4th Category $200 Panel">
            <a:hlinkClick r:id="rId19" action="ppaction://hlinksldjump">
              <a:snd r:embed="rId3" name="chimes.wav"/>
            </a:hlinkClick>
            <a:hlinkHover r:id="" action="ppaction://noaction">
              <a:snd r:embed="rId6" name="whoosh.wav"/>
            </a:hlinkHover>
          </p:cNvPr>
          <p:cNvSpPr/>
          <p:nvPr/>
        </p:nvSpPr>
        <p:spPr>
          <a:xfrm>
            <a:off x="4562679" y="26457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22" name="4th Category $100 Panel">
            <a:hlinkClick r:id="rId20" action="ppaction://hlinksldjump">
              <a:snd r:embed="rId3" name="chimes.wav"/>
            </a:hlinkClick>
            <a:hlinkHover r:id="" action="ppaction://noaction">
              <a:snd r:embed="rId6" name="whoosh.wav"/>
            </a:hlinkHover>
          </p:cNvPr>
          <p:cNvSpPr/>
          <p:nvPr/>
        </p:nvSpPr>
        <p:spPr>
          <a:xfrm>
            <a:off x="4562679" y="17935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13" name="3rd Category $500 Panel">
            <a:hlinkClick r:id="rId21" action="ppaction://hlinksldjump">
              <a:snd r:embed="rId3" name="chimes.wav"/>
            </a:hlinkClick>
            <a:hlinkHover r:id="" action="ppaction://noaction">
              <a:snd r:embed="rId6" name="whoosh.wav"/>
            </a:hlinkHover>
          </p:cNvPr>
          <p:cNvSpPr/>
          <p:nvPr/>
        </p:nvSpPr>
        <p:spPr>
          <a:xfrm>
            <a:off x="3365897" y="52023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14" name="3rd Category $400 Panel">
            <a:hlinkClick r:id="rId22" action="ppaction://hlinksldjump">
              <a:snd r:embed="rId3" name="chimes.wav"/>
            </a:hlinkClick>
            <a:hlinkHover r:id="" action="ppaction://noaction">
              <a:snd r:embed="rId6" name="whoosh.wav"/>
            </a:hlinkHover>
          </p:cNvPr>
          <p:cNvSpPr/>
          <p:nvPr/>
        </p:nvSpPr>
        <p:spPr>
          <a:xfrm>
            <a:off x="3365897" y="43501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15" name="3rd Category $300 Panel">
            <a:hlinkClick r:id="rId23" action="ppaction://hlinksldjump">
              <a:snd r:embed="rId3" name="chimes.wav"/>
            </a:hlinkClick>
            <a:hlinkHover r:id="" action="ppaction://noaction">
              <a:snd r:embed="rId6" name="whoosh.wav"/>
            </a:hlinkHover>
          </p:cNvPr>
          <p:cNvSpPr/>
          <p:nvPr/>
        </p:nvSpPr>
        <p:spPr>
          <a:xfrm>
            <a:off x="3365897" y="34979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16" name="3rd Category $200 Panel">
            <a:hlinkClick r:id="rId24" action="ppaction://hlinksldjump">
              <a:snd r:embed="rId3" name="chimes.wav"/>
            </a:hlinkClick>
            <a:hlinkHover r:id="" action="ppaction://noaction">
              <a:snd r:embed="rId6" name="whoosh.wav"/>
            </a:hlinkHover>
          </p:cNvPr>
          <p:cNvSpPr/>
          <p:nvPr/>
        </p:nvSpPr>
        <p:spPr>
          <a:xfrm>
            <a:off x="3365897" y="26457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17" name="3rd Category $100 Panel">
            <a:hlinkClick r:id="rId25" action="ppaction://hlinksldjump">
              <a:snd r:embed="rId3" name="chimes.wav"/>
            </a:hlinkClick>
            <a:hlinkHover r:id="" action="ppaction://noaction">
              <a:snd r:embed="rId6" name="whoosh.wav"/>
            </a:hlinkHover>
          </p:cNvPr>
          <p:cNvSpPr/>
          <p:nvPr/>
        </p:nvSpPr>
        <p:spPr>
          <a:xfrm>
            <a:off x="3365897" y="17935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35" name="2nd Category $500 Panel">
            <a:hlinkClick r:id="rId26" action="ppaction://hlinksldjump">
              <a:snd r:embed="rId3" name="chimes.wav"/>
            </a:hlinkClick>
            <a:hlinkHover r:id="" action="ppaction://noaction">
              <a:snd r:embed="rId6" name="whoosh.wav"/>
            </a:hlinkHover>
          </p:cNvPr>
          <p:cNvSpPr/>
          <p:nvPr/>
        </p:nvSpPr>
        <p:spPr>
          <a:xfrm>
            <a:off x="2171384" y="52023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33" name="2nd Category $400 Panel">
            <a:hlinkClick r:id="rId27" action="ppaction://hlinksldjump">
              <a:snd r:embed="rId3" name="chimes.wav"/>
            </a:hlinkClick>
            <a:hlinkHover r:id="" action="ppaction://noaction">
              <a:snd r:embed="rId6" name="whoosh.wav"/>
            </a:hlinkHover>
          </p:cNvPr>
          <p:cNvSpPr/>
          <p:nvPr/>
        </p:nvSpPr>
        <p:spPr>
          <a:xfrm>
            <a:off x="2171384" y="43501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34" name="2nd Category $300 Panel">
            <a:hlinkClick r:id="rId28" action="ppaction://hlinksldjump">
              <a:snd r:embed="rId3" name="chimes.wav"/>
            </a:hlinkClick>
            <a:hlinkHover r:id="" action="ppaction://noaction">
              <a:snd r:embed="rId6" name="whoosh.wav"/>
            </a:hlinkHover>
          </p:cNvPr>
          <p:cNvSpPr/>
          <p:nvPr/>
        </p:nvSpPr>
        <p:spPr>
          <a:xfrm>
            <a:off x="2171384" y="34979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36" name="2nd Category $200 Panel">
            <a:hlinkClick r:id="rId29" action="ppaction://hlinksldjump">
              <a:snd r:embed="rId3" name="chimes.wav"/>
            </a:hlinkClick>
            <a:hlinkHover r:id="" action="ppaction://noaction">
              <a:snd r:embed="rId6" name="whoosh.wav"/>
            </a:hlinkHover>
          </p:cNvPr>
          <p:cNvSpPr/>
          <p:nvPr/>
        </p:nvSpPr>
        <p:spPr>
          <a:xfrm>
            <a:off x="2171384" y="26457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37" name="2nd Category $100 Panel">
            <a:hlinkClick r:id="rId30" action="ppaction://hlinksldjump">
              <a:snd r:embed="rId3" name="chimes.wav"/>
            </a:hlinkClick>
            <a:hlinkHover r:id="" action="ppaction://noaction">
              <a:snd r:embed="rId6" name="whoosh.wav"/>
            </a:hlinkHover>
          </p:cNvPr>
          <p:cNvSpPr/>
          <p:nvPr/>
        </p:nvSpPr>
        <p:spPr>
          <a:xfrm>
            <a:off x="2171384" y="17935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08" name="1st Category $500 Panel">
            <a:hlinkClick r:id="rId31" action="ppaction://hlinksldjump">
              <a:snd r:embed="rId3" name="chimes.wav"/>
            </a:hlinkClick>
            <a:hlinkHover r:id="" action="ppaction://noaction">
              <a:snd r:embed="rId6" name="whoosh.wav"/>
            </a:hlinkHover>
          </p:cNvPr>
          <p:cNvSpPr/>
          <p:nvPr/>
        </p:nvSpPr>
        <p:spPr>
          <a:xfrm>
            <a:off x="972333" y="52023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09" name="1st Category $400 Panel">
            <a:hlinkClick r:id="rId32" action="ppaction://hlinksldjump">
              <a:snd r:embed="rId3" name="chimes.wav"/>
            </a:hlinkClick>
            <a:hlinkHover r:id="" action="ppaction://noaction">
              <a:snd r:embed="rId6" name="whoosh.wav"/>
            </a:hlinkHover>
          </p:cNvPr>
          <p:cNvSpPr/>
          <p:nvPr/>
        </p:nvSpPr>
        <p:spPr>
          <a:xfrm>
            <a:off x="972333" y="43501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10" name="1st Category $300 Panel">
            <a:hlinkClick r:id="rId33" action="ppaction://hlinksldjump">
              <a:snd r:embed="rId3" name="chimes.wav"/>
            </a:hlinkClick>
            <a:hlinkHover r:id="" action="ppaction://noaction">
              <a:snd r:embed="rId6" name="whoosh.wav"/>
            </a:hlinkHover>
          </p:cNvPr>
          <p:cNvSpPr/>
          <p:nvPr/>
        </p:nvSpPr>
        <p:spPr>
          <a:xfrm>
            <a:off x="972333" y="34979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11" name="1st Category $200 Panel">
            <a:hlinkClick r:id="rId34" action="ppaction://hlinksldjump">
              <a:snd r:embed="rId3" name="chimes.wav"/>
            </a:hlinkClick>
            <a:hlinkHover r:id="" action="ppaction://noaction">
              <a:snd r:embed="rId6" name="whoosh.wav"/>
            </a:hlinkHover>
          </p:cNvPr>
          <p:cNvSpPr/>
          <p:nvPr/>
        </p:nvSpPr>
        <p:spPr>
          <a:xfrm>
            <a:off x="972333" y="26457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7" name="1st Category $100 Panel">
            <a:hlinkClick r:id="rId4" action="ppaction://hlinksldjump">
              <a:snd r:embed="rId3" name="chimes.wav"/>
            </a:hlinkClick>
            <a:hlinkHover r:id="" action="ppaction://noaction">
              <a:snd r:embed="rId6" name="whoosh.wav"/>
            </a:hlinkHover>
          </p:cNvPr>
          <p:cNvSpPr/>
          <p:nvPr/>
        </p:nvSpPr>
        <p:spPr>
          <a:xfrm>
            <a:off x="976115" y="17935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Tree>
    <p:extLst>
      <p:ext uri="{BB962C8B-B14F-4D97-AF65-F5344CB8AC3E}">
        <p14:creationId xmlns:p14="http://schemas.microsoft.com/office/powerpoint/2010/main" val="2838875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0"/>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300" fill="hold"/>
                                        <p:tgtEl>
                                          <p:spTgt spid="110"/>
                                        </p:tgtEl>
                                        <p:attrNameLst>
                                          <p:attrName>style.color</p:attrName>
                                        </p:attrNameLst>
                                      </p:cBhvr>
                                      <p:to>
                                        <a:srgbClr val="376092"/>
                                      </p:to>
                                    </p:animClr>
                                    <p:animClr clrSpc="rgb" dir="cw">
                                      <p:cBhvr>
                                        <p:cTn id="7" dur="300" fill="hold"/>
                                        <p:tgtEl>
                                          <p:spTgt spid="110"/>
                                        </p:tgtEl>
                                        <p:attrNameLst>
                                          <p:attrName>fillcolor</p:attrName>
                                        </p:attrNameLst>
                                      </p:cBhvr>
                                      <p:to>
                                        <a:srgbClr val="376092"/>
                                      </p:to>
                                    </p:animClr>
                                    <p:set>
                                      <p:cBhvr>
                                        <p:cTn id="8" dur="300" fill="hold"/>
                                        <p:tgtEl>
                                          <p:spTgt spid="110"/>
                                        </p:tgtEl>
                                        <p:attrNameLst>
                                          <p:attrName>fill.type</p:attrName>
                                        </p:attrNameLst>
                                      </p:cBhvr>
                                      <p:to>
                                        <p:strVal val="solid"/>
                                      </p:to>
                                    </p:set>
                                    <p:set>
                                      <p:cBhvr>
                                        <p:cTn id="9" dur="300" fill="hold"/>
                                        <p:tgtEl>
                                          <p:spTgt spid="110"/>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14" restart="whenNotActive" fill="hold" evtFilter="cancelBubble" nodeType="interactiveSeq">
                <p:stCondLst>
                  <p:cond evt="onClick" delay="0">
                    <p:tgtEl>
                      <p:spTgt spid="111"/>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300" fill="hold"/>
                                        <p:tgtEl>
                                          <p:spTgt spid="111"/>
                                        </p:tgtEl>
                                        <p:attrNameLst>
                                          <p:attrName>style.color</p:attrName>
                                        </p:attrNameLst>
                                      </p:cBhvr>
                                      <p:to>
                                        <a:srgbClr val="376092"/>
                                      </p:to>
                                    </p:animClr>
                                    <p:animClr clrSpc="rgb" dir="cw">
                                      <p:cBhvr>
                                        <p:cTn id="19" dur="300" fill="hold"/>
                                        <p:tgtEl>
                                          <p:spTgt spid="111"/>
                                        </p:tgtEl>
                                        <p:attrNameLst>
                                          <p:attrName>fillcolor</p:attrName>
                                        </p:attrNameLst>
                                      </p:cBhvr>
                                      <p:to>
                                        <a:srgbClr val="376092"/>
                                      </p:to>
                                    </p:animClr>
                                    <p:set>
                                      <p:cBhvr>
                                        <p:cTn id="20" dur="300" fill="hold"/>
                                        <p:tgtEl>
                                          <p:spTgt spid="111"/>
                                        </p:tgtEl>
                                        <p:attrNameLst>
                                          <p:attrName>fill.type</p:attrName>
                                        </p:attrNameLst>
                                      </p:cBhvr>
                                      <p:to>
                                        <p:strVal val="solid"/>
                                      </p:to>
                                    </p:set>
                                    <p:set>
                                      <p:cBhvr>
                                        <p:cTn id="21" dur="300" fill="hold"/>
                                        <p:tgtEl>
                                          <p:spTgt spid="111"/>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1"/>
                                        </p:tgtEl>
                                      </p:cBhvr>
                                    </p:animEffect>
                                    <p:set>
                                      <p:cBhvr>
                                        <p:cTn id="26"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7" restart="whenNotActive" fill="hold" evtFilter="cancelBubble" nodeType="interactiveSeq">
                <p:stCondLst>
                  <p:cond evt="onClick" delay="0">
                    <p:tgtEl>
                      <p:spTgt spid="109"/>
                    </p:tgtEl>
                  </p:cond>
                </p:stCondLst>
                <p:endSync evt="end" delay="0">
                  <p:rtn val="all"/>
                </p:endSync>
                <p:childTnLst>
                  <p:par>
                    <p:cTn id="28" fill="hold">
                      <p:stCondLst>
                        <p:cond delay="0"/>
                      </p:stCondLst>
                      <p:childTnLst>
                        <p:par>
                          <p:cTn id="29" fill="hold">
                            <p:stCondLst>
                              <p:cond delay="0"/>
                            </p:stCondLst>
                            <p:childTnLst>
                              <p:par>
                                <p:cTn id="30" presetID="19" presetClass="emph" presetSubtype="0" fill="hold" grpId="0" nodeType="clickEffect">
                                  <p:stCondLst>
                                    <p:cond delay="0"/>
                                  </p:stCondLst>
                                  <p:childTnLst>
                                    <p:animClr clrSpc="rgb" dir="cw">
                                      <p:cBhvr override="childStyle">
                                        <p:cTn id="31" dur="300" fill="hold"/>
                                        <p:tgtEl>
                                          <p:spTgt spid="109"/>
                                        </p:tgtEl>
                                        <p:attrNameLst>
                                          <p:attrName>style.color</p:attrName>
                                        </p:attrNameLst>
                                      </p:cBhvr>
                                      <p:to>
                                        <a:srgbClr val="376092"/>
                                      </p:to>
                                    </p:animClr>
                                    <p:animClr clrSpc="rgb" dir="cw">
                                      <p:cBhvr>
                                        <p:cTn id="32" dur="300" fill="hold"/>
                                        <p:tgtEl>
                                          <p:spTgt spid="109"/>
                                        </p:tgtEl>
                                        <p:attrNameLst>
                                          <p:attrName>fillcolor</p:attrName>
                                        </p:attrNameLst>
                                      </p:cBhvr>
                                      <p:to>
                                        <a:srgbClr val="376092"/>
                                      </p:to>
                                    </p:animClr>
                                    <p:set>
                                      <p:cBhvr>
                                        <p:cTn id="33" dur="300" fill="hold"/>
                                        <p:tgtEl>
                                          <p:spTgt spid="109"/>
                                        </p:tgtEl>
                                        <p:attrNameLst>
                                          <p:attrName>fill.type</p:attrName>
                                        </p:attrNameLst>
                                      </p:cBhvr>
                                      <p:to>
                                        <p:strVal val="solid"/>
                                      </p:to>
                                    </p:set>
                                    <p:set>
                                      <p:cBhvr>
                                        <p:cTn id="34" dur="300" fill="hold"/>
                                        <p:tgtEl>
                                          <p:spTgt spid="109"/>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39" restart="whenNotActive" fill="hold" evtFilter="cancelBubble" nodeType="interactiveSeq">
                <p:stCondLst>
                  <p:cond evt="onClick" delay="0">
                    <p:tgtEl>
                      <p:spTgt spid="108"/>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clickEffect">
                                  <p:stCondLst>
                                    <p:cond delay="0"/>
                                  </p:stCondLst>
                                  <p:childTnLst>
                                    <p:animClr clrSpc="rgb" dir="cw">
                                      <p:cBhvr override="childStyle">
                                        <p:cTn id="43" dur="300" fill="hold"/>
                                        <p:tgtEl>
                                          <p:spTgt spid="108"/>
                                        </p:tgtEl>
                                        <p:attrNameLst>
                                          <p:attrName>style.color</p:attrName>
                                        </p:attrNameLst>
                                      </p:cBhvr>
                                      <p:to>
                                        <a:srgbClr val="376092"/>
                                      </p:to>
                                    </p:animClr>
                                    <p:animClr clrSpc="rgb" dir="cw">
                                      <p:cBhvr>
                                        <p:cTn id="44" dur="300" fill="hold"/>
                                        <p:tgtEl>
                                          <p:spTgt spid="108"/>
                                        </p:tgtEl>
                                        <p:attrNameLst>
                                          <p:attrName>fillcolor</p:attrName>
                                        </p:attrNameLst>
                                      </p:cBhvr>
                                      <p:to>
                                        <a:srgbClr val="376092"/>
                                      </p:to>
                                    </p:animClr>
                                    <p:set>
                                      <p:cBhvr>
                                        <p:cTn id="45" dur="300" fill="hold"/>
                                        <p:tgtEl>
                                          <p:spTgt spid="108"/>
                                        </p:tgtEl>
                                        <p:attrNameLst>
                                          <p:attrName>fill.type</p:attrName>
                                        </p:attrNameLst>
                                      </p:cBhvr>
                                      <p:to>
                                        <p:strVal val="solid"/>
                                      </p:to>
                                    </p:set>
                                    <p:set>
                                      <p:cBhvr>
                                        <p:cTn id="46" dur="300" fill="hold"/>
                                        <p:tgtEl>
                                          <p:spTgt spid="108"/>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51" restart="whenNotActive" fill="hold" evtFilter="cancelBubble" nodeType="interactiveSeq">
                <p:stCondLst>
                  <p:cond evt="onClick" delay="0">
                    <p:tgtEl>
                      <p:spTgt spid="137"/>
                    </p:tgtEl>
                  </p:cond>
                </p:stCondLst>
                <p:endSync evt="end" delay="0">
                  <p:rtn val="all"/>
                </p:endSync>
                <p:childTnLst>
                  <p:par>
                    <p:cTn id="52" fill="hold">
                      <p:stCondLst>
                        <p:cond delay="0"/>
                      </p:stCondLst>
                      <p:childTnLst>
                        <p:par>
                          <p:cTn id="53" fill="hold">
                            <p:stCondLst>
                              <p:cond delay="0"/>
                            </p:stCondLst>
                            <p:childTnLst>
                              <p:par>
                                <p:cTn id="54" presetID="19" presetClass="emph" presetSubtype="0" fill="hold" grpId="0" nodeType="clickEffect">
                                  <p:stCondLst>
                                    <p:cond delay="0"/>
                                  </p:stCondLst>
                                  <p:childTnLst>
                                    <p:animClr clrSpc="rgb" dir="cw">
                                      <p:cBhvr override="childStyle">
                                        <p:cTn id="55" dur="300" fill="hold"/>
                                        <p:tgtEl>
                                          <p:spTgt spid="137"/>
                                        </p:tgtEl>
                                        <p:attrNameLst>
                                          <p:attrName>style.color</p:attrName>
                                        </p:attrNameLst>
                                      </p:cBhvr>
                                      <p:to>
                                        <a:srgbClr val="376092"/>
                                      </p:to>
                                    </p:animClr>
                                    <p:animClr clrSpc="rgb" dir="cw">
                                      <p:cBhvr>
                                        <p:cTn id="56" dur="300" fill="hold"/>
                                        <p:tgtEl>
                                          <p:spTgt spid="137"/>
                                        </p:tgtEl>
                                        <p:attrNameLst>
                                          <p:attrName>fillcolor</p:attrName>
                                        </p:attrNameLst>
                                      </p:cBhvr>
                                      <p:to>
                                        <a:srgbClr val="376092"/>
                                      </p:to>
                                    </p:animClr>
                                    <p:set>
                                      <p:cBhvr>
                                        <p:cTn id="57" dur="300" fill="hold"/>
                                        <p:tgtEl>
                                          <p:spTgt spid="137"/>
                                        </p:tgtEl>
                                        <p:attrNameLst>
                                          <p:attrName>fill.type</p:attrName>
                                        </p:attrNameLst>
                                      </p:cBhvr>
                                      <p:to>
                                        <p:strVal val="solid"/>
                                      </p:to>
                                    </p:set>
                                    <p:set>
                                      <p:cBhvr>
                                        <p:cTn id="58" dur="300" fill="hold"/>
                                        <p:tgtEl>
                                          <p:spTgt spid="137"/>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137"/>
                  </p:tgtEl>
                </p:cond>
              </p:nextCondLst>
            </p:seq>
            <p:seq concurrent="1" nextAc="seek">
              <p:cTn id="63" restart="whenNotActive" fill="hold" evtFilter="cancelBubble" nodeType="interactiveSeq">
                <p:stCondLst>
                  <p:cond evt="onClick" delay="0">
                    <p:tgtEl>
                      <p:spTgt spid="136"/>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300" fill="hold"/>
                                        <p:tgtEl>
                                          <p:spTgt spid="136"/>
                                        </p:tgtEl>
                                        <p:attrNameLst>
                                          <p:attrName>style.color</p:attrName>
                                        </p:attrNameLst>
                                      </p:cBhvr>
                                      <p:to>
                                        <a:srgbClr val="376092"/>
                                      </p:to>
                                    </p:animClr>
                                    <p:animClr clrSpc="rgb" dir="cw">
                                      <p:cBhvr>
                                        <p:cTn id="68" dur="300" fill="hold"/>
                                        <p:tgtEl>
                                          <p:spTgt spid="136"/>
                                        </p:tgtEl>
                                        <p:attrNameLst>
                                          <p:attrName>fillcolor</p:attrName>
                                        </p:attrNameLst>
                                      </p:cBhvr>
                                      <p:to>
                                        <a:srgbClr val="376092"/>
                                      </p:to>
                                    </p:animClr>
                                    <p:set>
                                      <p:cBhvr>
                                        <p:cTn id="69" dur="300" fill="hold"/>
                                        <p:tgtEl>
                                          <p:spTgt spid="136"/>
                                        </p:tgtEl>
                                        <p:attrNameLst>
                                          <p:attrName>fill.type</p:attrName>
                                        </p:attrNameLst>
                                      </p:cBhvr>
                                      <p:to>
                                        <p:strVal val="solid"/>
                                      </p:to>
                                    </p:set>
                                    <p:set>
                                      <p:cBhvr>
                                        <p:cTn id="70" dur="300" fill="hold"/>
                                        <p:tgtEl>
                                          <p:spTgt spid="136"/>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75" restart="whenNotActive" fill="hold" evtFilter="cancelBubble" nodeType="interactiveSeq">
                <p:stCondLst>
                  <p:cond evt="onClick" delay="0">
                    <p:tgtEl>
                      <p:spTgt spid="134"/>
                    </p:tgtEl>
                  </p:cond>
                </p:stCondLst>
                <p:endSync evt="end" delay="0">
                  <p:rtn val="all"/>
                </p:endSync>
                <p:childTnLst>
                  <p:par>
                    <p:cTn id="76" fill="hold">
                      <p:stCondLst>
                        <p:cond delay="0"/>
                      </p:stCondLst>
                      <p:childTnLst>
                        <p:par>
                          <p:cTn id="77" fill="hold">
                            <p:stCondLst>
                              <p:cond delay="0"/>
                            </p:stCondLst>
                            <p:childTnLst>
                              <p:par>
                                <p:cTn id="78" presetID="19" presetClass="emph" presetSubtype="0" fill="hold" grpId="0" nodeType="clickEffect">
                                  <p:stCondLst>
                                    <p:cond delay="0"/>
                                  </p:stCondLst>
                                  <p:childTnLst>
                                    <p:animClr clrSpc="rgb" dir="cw">
                                      <p:cBhvr override="childStyle">
                                        <p:cTn id="79" dur="300" fill="hold"/>
                                        <p:tgtEl>
                                          <p:spTgt spid="134"/>
                                        </p:tgtEl>
                                        <p:attrNameLst>
                                          <p:attrName>style.color</p:attrName>
                                        </p:attrNameLst>
                                      </p:cBhvr>
                                      <p:to>
                                        <a:srgbClr val="376092"/>
                                      </p:to>
                                    </p:animClr>
                                    <p:animClr clrSpc="rgb" dir="cw">
                                      <p:cBhvr>
                                        <p:cTn id="80" dur="300" fill="hold"/>
                                        <p:tgtEl>
                                          <p:spTgt spid="134"/>
                                        </p:tgtEl>
                                        <p:attrNameLst>
                                          <p:attrName>fillcolor</p:attrName>
                                        </p:attrNameLst>
                                      </p:cBhvr>
                                      <p:to>
                                        <a:srgbClr val="376092"/>
                                      </p:to>
                                    </p:animClr>
                                    <p:set>
                                      <p:cBhvr>
                                        <p:cTn id="81" dur="300" fill="hold"/>
                                        <p:tgtEl>
                                          <p:spTgt spid="134"/>
                                        </p:tgtEl>
                                        <p:attrNameLst>
                                          <p:attrName>fill.type</p:attrName>
                                        </p:attrNameLst>
                                      </p:cBhvr>
                                      <p:to>
                                        <p:strVal val="solid"/>
                                      </p:to>
                                    </p:set>
                                    <p:set>
                                      <p:cBhvr>
                                        <p:cTn id="82" dur="300" fill="hold"/>
                                        <p:tgtEl>
                                          <p:spTgt spid="134"/>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134"/>
                  </p:tgtEl>
                </p:cond>
              </p:nextCondLst>
            </p:seq>
            <p:seq concurrent="1" nextAc="seek">
              <p:cTn id="87" restart="whenNotActive" fill="hold" evtFilter="cancelBubble" nodeType="interactiveSeq">
                <p:stCondLst>
                  <p:cond evt="onClick" delay="0">
                    <p:tgtEl>
                      <p:spTgt spid="1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300" fill="hold"/>
                                        <p:tgtEl>
                                          <p:spTgt spid="133"/>
                                        </p:tgtEl>
                                        <p:attrNameLst>
                                          <p:attrName>style.color</p:attrName>
                                        </p:attrNameLst>
                                      </p:cBhvr>
                                      <p:to>
                                        <a:srgbClr val="376092"/>
                                      </p:to>
                                    </p:animClr>
                                    <p:animClr clrSpc="rgb" dir="cw">
                                      <p:cBhvr>
                                        <p:cTn id="92" dur="300" fill="hold"/>
                                        <p:tgtEl>
                                          <p:spTgt spid="133"/>
                                        </p:tgtEl>
                                        <p:attrNameLst>
                                          <p:attrName>fillcolor</p:attrName>
                                        </p:attrNameLst>
                                      </p:cBhvr>
                                      <p:to>
                                        <a:srgbClr val="376092"/>
                                      </p:to>
                                    </p:animClr>
                                    <p:set>
                                      <p:cBhvr>
                                        <p:cTn id="93" dur="300" fill="hold"/>
                                        <p:tgtEl>
                                          <p:spTgt spid="133"/>
                                        </p:tgtEl>
                                        <p:attrNameLst>
                                          <p:attrName>fill.type</p:attrName>
                                        </p:attrNameLst>
                                      </p:cBhvr>
                                      <p:to>
                                        <p:strVal val="solid"/>
                                      </p:to>
                                    </p:set>
                                    <p:set>
                                      <p:cBhvr>
                                        <p:cTn id="94" dur="300" fill="hold"/>
                                        <p:tgtEl>
                                          <p:spTgt spid="133"/>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133"/>
                                        </p:tgtEl>
                                        <p:attrNameLst>
                                          <p:attrName>style.visibility</p:attrName>
                                        </p:attrNameLst>
                                      </p:cBhvr>
                                      <p:to>
                                        <p:strVal val="hidden"/>
                                      </p:to>
                                    </p:set>
                                  </p:childTnLst>
                                </p:cTn>
                              </p:par>
                            </p:childTnLst>
                          </p:cTn>
                        </p:par>
                      </p:childTnLst>
                    </p:cTn>
                  </p:par>
                </p:childTnLst>
              </p:cTn>
              <p:nextCondLst>
                <p:cond evt="onClick" delay="0">
                  <p:tgtEl>
                    <p:spTgt spid="133"/>
                  </p:tgtEl>
                </p:cond>
              </p:nextCondLst>
            </p:seq>
            <p:seq concurrent="1" nextAc="seek">
              <p:cTn id="99" restart="whenNotActive" fill="hold" evtFilter="cancelBubble" nodeType="interactiveSeq">
                <p:stCondLst>
                  <p:cond evt="onClick" delay="0">
                    <p:tgtEl>
                      <p:spTgt spid="135"/>
                    </p:tgtEl>
                  </p:cond>
                </p:stCondLst>
                <p:endSync evt="end" delay="0">
                  <p:rtn val="all"/>
                </p:endSync>
                <p:childTnLst>
                  <p:par>
                    <p:cTn id="100" fill="hold">
                      <p:stCondLst>
                        <p:cond delay="0"/>
                      </p:stCondLst>
                      <p:childTnLst>
                        <p:par>
                          <p:cTn id="101" fill="hold">
                            <p:stCondLst>
                              <p:cond delay="0"/>
                            </p:stCondLst>
                            <p:childTnLst>
                              <p:par>
                                <p:cTn id="102" presetID="19" presetClass="emph" presetSubtype="0" fill="hold" grpId="0" nodeType="clickEffect">
                                  <p:stCondLst>
                                    <p:cond delay="0"/>
                                  </p:stCondLst>
                                  <p:childTnLst>
                                    <p:animClr clrSpc="rgb" dir="cw">
                                      <p:cBhvr override="childStyle">
                                        <p:cTn id="103" dur="300" fill="hold"/>
                                        <p:tgtEl>
                                          <p:spTgt spid="135"/>
                                        </p:tgtEl>
                                        <p:attrNameLst>
                                          <p:attrName>style.color</p:attrName>
                                        </p:attrNameLst>
                                      </p:cBhvr>
                                      <p:to>
                                        <a:srgbClr val="376092"/>
                                      </p:to>
                                    </p:animClr>
                                    <p:animClr clrSpc="rgb" dir="cw">
                                      <p:cBhvr>
                                        <p:cTn id="104" dur="300" fill="hold"/>
                                        <p:tgtEl>
                                          <p:spTgt spid="135"/>
                                        </p:tgtEl>
                                        <p:attrNameLst>
                                          <p:attrName>fillcolor</p:attrName>
                                        </p:attrNameLst>
                                      </p:cBhvr>
                                      <p:to>
                                        <a:srgbClr val="376092"/>
                                      </p:to>
                                    </p:animClr>
                                    <p:set>
                                      <p:cBhvr>
                                        <p:cTn id="105" dur="300" fill="hold"/>
                                        <p:tgtEl>
                                          <p:spTgt spid="135"/>
                                        </p:tgtEl>
                                        <p:attrNameLst>
                                          <p:attrName>fill.type</p:attrName>
                                        </p:attrNameLst>
                                      </p:cBhvr>
                                      <p:to>
                                        <p:strVal val="solid"/>
                                      </p:to>
                                    </p:set>
                                    <p:set>
                                      <p:cBhvr>
                                        <p:cTn id="106" dur="300" fill="hold"/>
                                        <p:tgtEl>
                                          <p:spTgt spid="135"/>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35"/>
                                        </p:tgtEl>
                                        <p:attrNameLst>
                                          <p:attrName>style.visibility</p:attrName>
                                        </p:attrNameLst>
                                      </p:cBhvr>
                                      <p:to>
                                        <p:strVal val="hidden"/>
                                      </p:to>
                                    </p:set>
                                  </p:childTnLst>
                                </p:cTn>
                              </p:par>
                            </p:childTnLst>
                          </p:cTn>
                        </p:par>
                      </p:childTnLst>
                    </p:cTn>
                  </p:par>
                </p:childTnLst>
              </p:cTn>
              <p:nextCondLst>
                <p:cond evt="onClick" delay="0">
                  <p:tgtEl>
                    <p:spTgt spid="135"/>
                  </p:tgtEl>
                </p:cond>
              </p:nextCondLst>
            </p:seq>
            <p:seq concurrent="1" nextAc="seek">
              <p:cTn id="111" restart="whenNotActive" fill="hold" evtFilter="cancelBubble" nodeType="interactiveSeq">
                <p:stCondLst>
                  <p:cond evt="onClick" delay="0">
                    <p:tgtEl>
                      <p:spTgt spid="117"/>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300" fill="hold"/>
                                        <p:tgtEl>
                                          <p:spTgt spid="117"/>
                                        </p:tgtEl>
                                        <p:attrNameLst>
                                          <p:attrName>style.color</p:attrName>
                                        </p:attrNameLst>
                                      </p:cBhvr>
                                      <p:to>
                                        <a:srgbClr val="376092"/>
                                      </p:to>
                                    </p:animClr>
                                    <p:animClr clrSpc="rgb" dir="cw">
                                      <p:cBhvr>
                                        <p:cTn id="116" dur="300" fill="hold"/>
                                        <p:tgtEl>
                                          <p:spTgt spid="117"/>
                                        </p:tgtEl>
                                        <p:attrNameLst>
                                          <p:attrName>fillcolor</p:attrName>
                                        </p:attrNameLst>
                                      </p:cBhvr>
                                      <p:to>
                                        <a:srgbClr val="376092"/>
                                      </p:to>
                                    </p:animClr>
                                    <p:set>
                                      <p:cBhvr>
                                        <p:cTn id="117" dur="300" fill="hold"/>
                                        <p:tgtEl>
                                          <p:spTgt spid="117"/>
                                        </p:tgtEl>
                                        <p:attrNameLst>
                                          <p:attrName>fill.type</p:attrName>
                                        </p:attrNameLst>
                                      </p:cBhvr>
                                      <p:to>
                                        <p:strVal val="solid"/>
                                      </p:to>
                                    </p:set>
                                    <p:set>
                                      <p:cBhvr>
                                        <p:cTn id="118" dur="300" fill="hold"/>
                                        <p:tgtEl>
                                          <p:spTgt spid="117"/>
                                        </p:tgtEl>
                                        <p:attrNameLst>
                                          <p:attrName>fill.on</p:attrName>
                                        </p:attrNameLst>
                                      </p:cBhvr>
                                      <p:to>
                                        <p:strVal val="tru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123" restart="whenNotActive" fill="hold" evtFilter="cancelBubble" nodeType="interactiveSeq">
                <p:stCondLst>
                  <p:cond evt="onClick" delay="0">
                    <p:tgtEl>
                      <p:spTgt spid="116"/>
                    </p:tgtEl>
                  </p:cond>
                </p:stCondLst>
                <p:endSync evt="end" delay="0">
                  <p:rtn val="all"/>
                </p:endSync>
                <p:childTnLst>
                  <p:par>
                    <p:cTn id="124" fill="hold">
                      <p:stCondLst>
                        <p:cond delay="0"/>
                      </p:stCondLst>
                      <p:childTnLst>
                        <p:par>
                          <p:cTn id="125" fill="hold">
                            <p:stCondLst>
                              <p:cond delay="0"/>
                            </p:stCondLst>
                            <p:childTnLst>
                              <p:par>
                                <p:cTn id="126" presetID="19" presetClass="emph" presetSubtype="0" fill="hold" grpId="0" nodeType="clickEffect">
                                  <p:stCondLst>
                                    <p:cond delay="0"/>
                                  </p:stCondLst>
                                  <p:childTnLst>
                                    <p:animClr clrSpc="rgb" dir="cw">
                                      <p:cBhvr override="childStyle">
                                        <p:cTn id="127" dur="300" fill="hold"/>
                                        <p:tgtEl>
                                          <p:spTgt spid="116"/>
                                        </p:tgtEl>
                                        <p:attrNameLst>
                                          <p:attrName>style.color</p:attrName>
                                        </p:attrNameLst>
                                      </p:cBhvr>
                                      <p:to>
                                        <a:srgbClr val="376092"/>
                                      </p:to>
                                    </p:animClr>
                                    <p:animClr clrSpc="rgb" dir="cw">
                                      <p:cBhvr>
                                        <p:cTn id="128" dur="300" fill="hold"/>
                                        <p:tgtEl>
                                          <p:spTgt spid="116"/>
                                        </p:tgtEl>
                                        <p:attrNameLst>
                                          <p:attrName>fillcolor</p:attrName>
                                        </p:attrNameLst>
                                      </p:cBhvr>
                                      <p:to>
                                        <a:srgbClr val="376092"/>
                                      </p:to>
                                    </p:animClr>
                                    <p:set>
                                      <p:cBhvr>
                                        <p:cTn id="129" dur="300" fill="hold"/>
                                        <p:tgtEl>
                                          <p:spTgt spid="116"/>
                                        </p:tgtEl>
                                        <p:attrNameLst>
                                          <p:attrName>fill.type</p:attrName>
                                        </p:attrNameLst>
                                      </p:cBhvr>
                                      <p:to>
                                        <p:strVal val="solid"/>
                                      </p:to>
                                    </p:set>
                                    <p:set>
                                      <p:cBhvr>
                                        <p:cTn id="130" dur="300" fill="hold"/>
                                        <p:tgtEl>
                                          <p:spTgt spid="116"/>
                                        </p:tgtEl>
                                        <p:attrNameLst>
                                          <p:attrName>fill.on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135" restart="whenNotActive" fill="hold" evtFilter="cancelBubble" nodeType="interactiveSeq">
                <p:stCondLst>
                  <p:cond evt="onClick" delay="0">
                    <p:tgtEl>
                      <p:spTgt spid="115"/>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300" fill="hold"/>
                                        <p:tgtEl>
                                          <p:spTgt spid="115"/>
                                        </p:tgtEl>
                                        <p:attrNameLst>
                                          <p:attrName>style.color</p:attrName>
                                        </p:attrNameLst>
                                      </p:cBhvr>
                                      <p:to>
                                        <a:srgbClr val="376092"/>
                                      </p:to>
                                    </p:animClr>
                                    <p:animClr clrSpc="rgb" dir="cw">
                                      <p:cBhvr>
                                        <p:cTn id="140" dur="300" fill="hold"/>
                                        <p:tgtEl>
                                          <p:spTgt spid="115"/>
                                        </p:tgtEl>
                                        <p:attrNameLst>
                                          <p:attrName>fillcolor</p:attrName>
                                        </p:attrNameLst>
                                      </p:cBhvr>
                                      <p:to>
                                        <a:srgbClr val="376092"/>
                                      </p:to>
                                    </p:animClr>
                                    <p:set>
                                      <p:cBhvr>
                                        <p:cTn id="141" dur="300" fill="hold"/>
                                        <p:tgtEl>
                                          <p:spTgt spid="115"/>
                                        </p:tgtEl>
                                        <p:attrNameLst>
                                          <p:attrName>fill.type</p:attrName>
                                        </p:attrNameLst>
                                      </p:cBhvr>
                                      <p:to>
                                        <p:strVal val="solid"/>
                                      </p:to>
                                    </p:set>
                                    <p:set>
                                      <p:cBhvr>
                                        <p:cTn id="142" dur="300" fill="hold"/>
                                        <p:tgtEl>
                                          <p:spTgt spid="115"/>
                                        </p:tgtEl>
                                        <p:attrNameLst>
                                          <p:attrName>fill.on</p:attrName>
                                        </p:attrNameLst>
                                      </p:cBhvr>
                                      <p:to>
                                        <p:strVal val="tru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147" restart="whenNotActive" fill="hold" evtFilter="cancelBubble" nodeType="interactiveSeq">
                <p:stCondLst>
                  <p:cond evt="onClick" delay="0">
                    <p:tgtEl>
                      <p:spTgt spid="114"/>
                    </p:tgtEl>
                  </p:cond>
                </p:stCondLst>
                <p:endSync evt="end" delay="0">
                  <p:rtn val="all"/>
                </p:endSync>
                <p:childTnLst>
                  <p:par>
                    <p:cTn id="148" fill="hold">
                      <p:stCondLst>
                        <p:cond delay="0"/>
                      </p:stCondLst>
                      <p:childTnLst>
                        <p:par>
                          <p:cTn id="149" fill="hold">
                            <p:stCondLst>
                              <p:cond delay="0"/>
                            </p:stCondLst>
                            <p:childTnLst>
                              <p:par>
                                <p:cTn id="150" presetID="19" presetClass="emph" presetSubtype="0" fill="hold" grpId="0" nodeType="clickEffect">
                                  <p:stCondLst>
                                    <p:cond delay="0"/>
                                  </p:stCondLst>
                                  <p:childTnLst>
                                    <p:animClr clrSpc="rgb" dir="cw">
                                      <p:cBhvr override="childStyle">
                                        <p:cTn id="151" dur="300" fill="hold"/>
                                        <p:tgtEl>
                                          <p:spTgt spid="114"/>
                                        </p:tgtEl>
                                        <p:attrNameLst>
                                          <p:attrName>style.color</p:attrName>
                                        </p:attrNameLst>
                                      </p:cBhvr>
                                      <p:to>
                                        <a:srgbClr val="376092"/>
                                      </p:to>
                                    </p:animClr>
                                    <p:animClr clrSpc="rgb" dir="cw">
                                      <p:cBhvr>
                                        <p:cTn id="152" dur="300" fill="hold"/>
                                        <p:tgtEl>
                                          <p:spTgt spid="114"/>
                                        </p:tgtEl>
                                        <p:attrNameLst>
                                          <p:attrName>fillcolor</p:attrName>
                                        </p:attrNameLst>
                                      </p:cBhvr>
                                      <p:to>
                                        <a:srgbClr val="376092"/>
                                      </p:to>
                                    </p:animClr>
                                    <p:set>
                                      <p:cBhvr>
                                        <p:cTn id="153" dur="300" fill="hold"/>
                                        <p:tgtEl>
                                          <p:spTgt spid="114"/>
                                        </p:tgtEl>
                                        <p:attrNameLst>
                                          <p:attrName>fill.type</p:attrName>
                                        </p:attrNameLst>
                                      </p:cBhvr>
                                      <p:to>
                                        <p:strVal val="solid"/>
                                      </p:to>
                                    </p:set>
                                    <p:set>
                                      <p:cBhvr>
                                        <p:cTn id="154" dur="300" fill="hold"/>
                                        <p:tgtEl>
                                          <p:spTgt spid="114"/>
                                        </p:tgtEl>
                                        <p:attrNameLst>
                                          <p:attrName>fill.on</p:attrName>
                                        </p:attrNameLst>
                                      </p:cBhvr>
                                      <p:to>
                                        <p:strVal val="true"/>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1" nodeType="clickEffect">
                                  <p:stCondLst>
                                    <p:cond delay="0"/>
                                  </p:stCondLst>
                                  <p:childTnLst>
                                    <p:set>
                                      <p:cBhvr>
                                        <p:cTn id="158"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159" restart="whenNotActive" fill="hold" evtFilter="cancelBubble" nodeType="interactiveSeq">
                <p:stCondLst>
                  <p:cond evt="onClick" delay="0">
                    <p:tgtEl>
                      <p:spTgt spid="113"/>
                    </p:tgtEl>
                  </p:cond>
                </p:stCondLst>
                <p:endSync evt="end" delay="0">
                  <p:rtn val="all"/>
                </p:endSync>
                <p:childTnLst>
                  <p:par>
                    <p:cTn id="160" fill="hold">
                      <p:stCondLst>
                        <p:cond delay="0"/>
                      </p:stCondLst>
                      <p:childTnLst>
                        <p:par>
                          <p:cTn id="161" fill="hold">
                            <p:stCondLst>
                              <p:cond delay="0"/>
                            </p:stCondLst>
                            <p:childTnLst>
                              <p:par>
                                <p:cTn id="162" presetID="19" presetClass="emph" presetSubtype="0" fill="hold" grpId="0" nodeType="clickEffect">
                                  <p:stCondLst>
                                    <p:cond delay="0"/>
                                  </p:stCondLst>
                                  <p:childTnLst>
                                    <p:animClr clrSpc="rgb" dir="cw">
                                      <p:cBhvr override="childStyle">
                                        <p:cTn id="163" dur="300" fill="hold"/>
                                        <p:tgtEl>
                                          <p:spTgt spid="113"/>
                                        </p:tgtEl>
                                        <p:attrNameLst>
                                          <p:attrName>style.color</p:attrName>
                                        </p:attrNameLst>
                                      </p:cBhvr>
                                      <p:to>
                                        <a:srgbClr val="376092"/>
                                      </p:to>
                                    </p:animClr>
                                    <p:animClr clrSpc="rgb" dir="cw">
                                      <p:cBhvr>
                                        <p:cTn id="164" dur="300" fill="hold"/>
                                        <p:tgtEl>
                                          <p:spTgt spid="113"/>
                                        </p:tgtEl>
                                        <p:attrNameLst>
                                          <p:attrName>fillcolor</p:attrName>
                                        </p:attrNameLst>
                                      </p:cBhvr>
                                      <p:to>
                                        <a:srgbClr val="376092"/>
                                      </p:to>
                                    </p:animClr>
                                    <p:set>
                                      <p:cBhvr>
                                        <p:cTn id="165" dur="300" fill="hold"/>
                                        <p:tgtEl>
                                          <p:spTgt spid="113"/>
                                        </p:tgtEl>
                                        <p:attrNameLst>
                                          <p:attrName>fill.type</p:attrName>
                                        </p:attrNameLst>
                                      </p:cBhvr>
                                      <p:to>
                                        <p:strVal val="solid"/>
                                      </p:to>
                                    </p:set>
                                    <p:set>
                                      <p:cBhvr>
                                        <p:cTn id="166" dur="300" fill="hold"/>
                                        <p:tgtEl>
                                          <p:spTgt spid="113"/>
                                        </p:tgtEl>
                                        <p:attrNameLst>
                                          <p:attrName>fill.on</p:attrName>
                                        </p:attrNameLst>
                                      </p:cBhvr>
                                      <p:to>
                                        <p:strVal val="true"/>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171" restart="whenNotActive" fill="hold" evtFilter="cancelBubble" nodeType="interactiveSeq">
                <p:stCondLst>
                  <p:cond evt="onClick" delay="0">
                    <p:tgtEl>
                      <p:spTgt spid="122"/>
                    </p:tgtEl>
                  </p:cond>
                </p:stCondLst>
                <p:endSync evt="end" delay="0">
                  <p:rtn val="all"/>
                </p:endSync>
                <p:childTnLst>
                  <p:par>
                    <p:cTn id="172" fill="hold">
                      <p:stCondLst>
                        <p:cond delay="0"/>
                      </p:stCondLst>
                      <p:childTnLst>
                        <p:par>
                          <p:cTn id="173" fill="hold">
                            <p:stCondLst>
                              <p:cond delay="0"/>
                            </p:stCondLst>
                            <p:childTnLst>
                              <p:par>
                                <p:cTn id="174" presetID="19" presetClass="emph" presetSubtype="0" fill="hold" grpId="0" nodeType="clickEffect">
                                  <p:stCondLst>
                                    <p:cond delay="0"/>
                                  </p:stCondLst>
                                  <p:childTnLst>
                                    <p:animClr clrSpc="rgb" dir="cw">
                                      <p:cBhvr override="childStyle">
                                        <p:cTn id="175" dur="300" fill="hold"/>
                                        <p:tgtEl>
                                          <p:spTgt spid="122"/>
                                        </p:tgtEl>
                                        <p:attrNameLst>
                                          <p:attrName>style.color</p:attrName>
                                        </p:attrNameLst>
                                      </p:cBhvr>
                                      <p:to>
                                        <a:srgbClr val="376092"/>
                                      </p:to>
                                    </p:animClr>
                                    <p:animClr clrSpc="rgb" dir="cw">
                                      <p:cBhvr>
                                        <p:cTn id="176" dur="300" fill="hold"/>
                                        <p:tgtEl>
                                          <p:spTgt spid="122"/>
                                        </p:tgtEl>
                                        <p:attrNameLst>
                                          <p:attrName>fillcolor</p:attrName>
                                        </p:attrNameLst>
                                      </p:cBhvr>
                                      <p:to>
                                        <a:srgbClr val="376092"/>
                                      </p:to>
                                    </p:animClr>
                                    <p:set>
                                      <p:cBhvr>
                                        <p:cTn id="177" dur="300" fill="hold"/>
                                        <p:tgtEl>
                                          <p:spTgt spid="122"/>
                                        </p:tgtEl>
                                        <p:attrNameLst>
                                          <p:attrName>fill.type</p:attrName>
                                        </p:attrNameLst>
                                      </p:cBhvr>
                                      <p:to>
                                        <p:strVal val="solid"/>
                                      </p:to>
                                    </p:set>
                                    <p:set>
                                      <p:cBhvr>
                                        <p:cTn id="178" dur="300" fill="hold"/>
                                        <p:tgtEl>
                                          <p:spTgt spid="122"/>
                                        </p:tgtEl>
                                        <p:attrNameLst>
                                          <p:attrName>fill.on</p:attrName>
                                        </p:attrNameLst>
                                      </p:cBhvr>
                                      <p:to>
                                        <p:strVal val="true"/>
                                      </p:to>
                                    </p:set>
                                  </p:childTnLst>
                                </p:cTn>
                              </p:par>
                            </p:childTnLst>
                          </p:cTn>
                        </p:par>
                      </p:childTnLst>
                    </p:cTn>
                  </p:par>
                  <p:par>
                    <p:cTn id="179" fill="hold">
                      <p:stCondLst>
                        <p:cond delay="indefinite"/>
                      </p:stCondLst>
                      <p:childTnLst>
                        <p:par>
                          <p:cTn id="180" fill="hold">
                            <p:stCondLst>
                              <p:cond delay="0"/>
                            </p:stCondLst>
                            <p:childTnLst>
                              <p:par>
                                <p:cTn id="181" presetID="1" presetClass="exit" presetSubtype="0" fill="hold" grpId="1" nodeType="clickEffect">
                                  <p:stCondLst>
                                    <p:cond delay="0"/>
                                  </p:stCondLst>
                                  <p:childTnLst>
                                    <p:set>
                                      <p:cBhvr>
                                        <p:cTn id="182" dur="1" fill="hold">
                                          <p:stCondLst>
                                            <p:cond delay="0"/>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183" restart="whenNotActive" fill="hold" evtFilter="cancelBubble" nodeType="interactiveSeq">
                <p:stCondLst>
                  <p:cond evt="onClick" delay="0">
                    <p:tgtEl>
                      <p:spTgt spid="121"/>
                    </p:tgtEl>
                  </p:cond>
                </p:stCondLst>
                <p:endSync evt="end" delay="0">
                  <p:rtn val="all"/>
                </p:endSync>
                <p:childTnLst>
                  <p:par>
                    <p:cTn id="184" fill="hold">
                      <p:stCondLst>
                        <p:cond delay="0"/>
                      </p:stCondLst>
                      <p:childTnLst>
                        <p:par>
                          <p:cTn id="185" fill="hold">
                            <p:stCondLst>
                              <p:cond delay="0"/>
                            </p:stCondLst>
                            <p:childTnLst>
                              <p:par>
                                <p:cTn id="186" presetID="19" presetClass="emph" presetSubtype="0" fill="hold" grpId="0" nodeType="clickEffect">
                                  <p:stCondLst>
                                    <p:cond delay="0"/>
                                  </p:stCondLst>
                                  <p:childTnLst>
                                    <p:animClr clrSpc="rgb" dir="cw">
                                      <p:cBhvr override="childStyle">
                                        <p:cTn id="187" dur="300" fill="hold"/>
                                        <p:tgtEl>
                                          <p:spTgt spid="121"/>
                                        </p:tgtEl>
                                        <p:attrNameLst>
                                          <p:attrName>style.color</p:attrName>
                                        </p:attrNameLst>
                                      </p:cBhvr>
                                      <p:to>
                                        <a:srgbClr val="376092"/>
                                      </p:to>
                                    </p:animClr>
                                    <p:animClr clrSpc="rgb" dir="cw">
                                      <p:cBhvr>
                                        <p:cTn id="188" dur="300" fill="hold"/>
                                        <p:tgtEl>
                                          <p:spTgt spid="121"/>
                                        </p:tgtEl>
                                        <p:attrNameLst>
                                          <p:attrName>fillcolor</p:attrName>
                                        </p:attrNameLst>
                                      </p:cBhvr>
                                      <p:to>
                                        <a:srgbClr val="376092"/>
                                      </p:to>
                                    </p:animClr>
                                    <p:set>
                                      <p:cBhvr>
                                        <p:cTn id="189" dur="300" fill="hold"/>
                                        <p:tgtEl>
                                          <p:spTgt spid="121"/>
                                        </p:tgtEl>
                                        <p:attrNameLst>
                                          <p:attrName>fill.type</p:attrName>
                                        </p:attrNameLst>
                                      </p:cBhvr>
                                      <p:to>
                                        <p:strVal val="solid"/>
                                      </p:to>
                                    </p:set>
                                    <p:set>
                                      <p:cBhvr>
                                        <p:cTn id="190" dur="300" fill="hold"/>
                                        <p:tgtEl>
                                          <p:spTgt spid="121"/>
                                        </p:tgtEl>
                                        <p:attrNameLst>
                                          <p:attrName>fill.on</p:attrName>
                                        </p:attrNameLst>
                                      </p:cBhvr>
                                      <p:to>
                                        <p:strVal val="true"/>
                                      </p:to>
                                    </p:set>
                                  </p:childTnLst>
                                </p:cTn>
                              </p:par>
                            </p:childTnLst>
                          </p:cTn>
                        </p:par>
                      </p:childTnLst>
                    </p:cTn>
                  </p:par>
                  <p:par>
                    <p:cTn id="191" fill="hold">
                      <p:stCondLst>
                        <p:cond delay="indefinite"/>
                      </p:stCondLst>
                      <p:childTnLst>
                        <p:par>
                          <p:cTn id="192" fill="hold">
                            <p:stCondLst>
                              <p:cond delay="0"/>
                            </p:stCondLst>
                            <p:childTnLst>
                              <p:par>
                                <p:cTn id="193" presetID="1" presetClass="exit" presetSubtype="0" fill="hold" grpId="1" nodeType="clickEffect">
                                  <p:stCondLst>
                                    <p:cond delay="0"/>
                                  </p:stCondLst>
                                  <p:childTnLst>
                                    <p:set>
                                      <p:cBhvr>
                                        <p:cTn id="194" dur="1" fill="hold">
                                          <p:stCondLst>
                                            <p:cond delay="0"/>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195" restart="whenNotActive" fill="hold" evtFilter="cancelBubble" nodeType="interactiveSeq">
                <p:stCondLst>
                  <p:cond evt="onClick" delay="0">
                    <p:tgtEl>
                      <p:spTgt spid="120"/>
                    </p:tgtEl>
                  </p:cond>
                </p:stCondLst>
                <p:endSync evt="end" delay="0">
                  <p:rtn val="all"/>
                </p:endSync>
                <p:childTnLst>
                  <p:par>
                    <p:cTn id="196" fill="hold">
                      <p:stCondLst>
                        <p:cond delay="0"/>
                      </p:stCondLst>
                      <p:childTnLst>
                        <p:par>
                          <p:cTn id="197" fill="hold">
                            <p:stCondLst>
                              <p:cond delay="0"/>
                            </p:stCondLst>
                            <p:childTnLst>
                              <p:par>
                                <p:cTn id="198" presetID="19" presetClass="emph" presetSubtype="0" fill="hold" grpId="0" nodeType="clickEffect">
                                  <p:stCondLst>
                                    <p:cond delay="0"/>
                                  </p:stCondLst>
                                  <p:childTnLst>
                                    <p:animClr clrSpc="rgb" dir="cw">
                                      <p:cBhvr override="childStyle">
                                        <p:cTn id="199" dur="300" fill="hold"/>
                                        <p:tgtEl>
                                          <p:spTgt spid="120"/>
                                        </p:tgtEl>
                                        <p:attrNameLst>
                                          <p:attrName>style.color</p:attrName>
                                        </p:attrNameLst>
                                      </p:cBhvr>
                                      <p:to>
                                        <a:srgbClr val="376092"/>
                                      </p:to>
                                    </p:animClr>
                                    <p:animClr clrSpc="rgb" dir="cw">
                                      <p:cBhvr>
                                        <p:cTn id="200" dur="300" fill="hold"/>
                                        <p:tgtEl>
                                          <p:spTgt spid="120"/>
                                        </p:tgtEl>
                                        <p:attrNameLst>
                                          <p:attrName>fillcolor</p:attrName>
                                        </p:attrNameLst>
                                      </p:cBhvr>
                                      <p:to>
                                        <a:srgbClr val="376092"/>
                                      </p:to>
                                    </p:animClr>
                                    <p:set>
                                      <p:cBhvr>
                                        <p:cTn id="201" dur="300" fill="hold"/>
                                        <p:tgtEl>
                                          <p:spTgt spid="120"/>
                                        </p:tgtEl>
                                        <p:attrNameLst>
                                          <p:attrName>fill.type</p:attrName>
                                        </p:attrNameLst>
                                      </p:cBhvr>
                                      <p:to>
                                        <p:strVal val="solid"/>
                                      </p:to>
                                    </p:set>
                                    <p:set>
                                      <p:cBhvr>
                                        <p:cTn id="202" dur="300" fill="hold"/>
                                        <p:tgtEl>
                                          <p:spTgt spid="120"/>
                                        </p:tgtEl>
                                        <p:attrNameLst>
                                          <p:attrName>fill.on</p:attrName>
                                        </p:attrNameLst>
                                      </p:cBhvr>
                                      <p:to>
                                        <p:strVal val="true"/>
                                      </p:to>
                                    </p:set>
                                  </p:childTnLst>
                                </p:cTn>
                              </p:par>
                            </p:childTnLst>
                          </p:cTn>
                        </p:par>
                      </p:childTnLst>
                    </p:cTn>
                  </p:par>
                  <p:par>
                    <p:cTn id="203" fill="hold">
                      <p:stCondLst>
                        <p:cond delay="indefinite"/>
                      </p:stCondLst>
                      <p:childTnLst>
                        <p:par>
                          <p:cTn id="204" fill="hold">
                            <p:stCondLst>
                              <p:cond delay="0"/>
                            </p:stCondLst>
                            <p:childTnLst>
                              <p:par>
                                <p:cTn id="205" presetID="1" presetClass="exit" presetSubtype="0" fill="hold" grpId="1" nodeType="clickEffect">
                                  <p:stCondLst>
                                    <p:cond delay="0"/>
                                  </p:stCondLst>
                                  <p:childTnLst>
                                    <p:set>
                                      <p:cBhvr>
                                        <p:cTn id="206" dur="1" fill="hold">
                                          <p:stCondLst>
                                            <p:cond delay="0"/>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207" restart="whenNotActive" fill="hold" evtFilter="cancelBubble" nodeType="interactiveSeq">
                <p:stCondLst>
                  <p:cond evt="onClick" delay="0">
                    <p:tgtEl>
                      <p:spTgt spid="119"/>
                    </p:tgtEl>
                  </p:cond>
                </p:stCondLst>
                <p:endSync evt="end" delay="0">
                  <p:rtn val="all"/>
                </p:endSync>
                <p:childTnLst>
                  <p:par>
                    <p:cTn id="208" fill="hold">
                      <p:stCondLst>
                        <p:cond delay="0"/>
                      </p:stCondLst>
                      <p:childTnLst>
                        <p:par>
                          <p:cTn id="209" fill="hold">
                            <p:stCondLst>
                              <p:cond delay="0"/>
                            </p:stCondLst>
                            <p:childTnLst>
                              <p:par>
                                <p:cTn id="210" presetID="19" presetClass="emph" presetSubtype="0" fill="hold" grpId="0" nodeType="clickEffect">
                                  <p:stCondLst>
                                    <p:cond delay="0"/>
                                  </p:stCondLst>
                                  <p:childTnLst>
                                    <p:animClr clrSpc="rgb" dir="cw">
                                      <p:cBhvr override="childStyle">
                                        <p:cTn id="211" dur="300" fill="hold"/>
                                        <p:tgtEl>
                                          <p:spTgt spid="119"/>
                                        </p:tgtEl>
                                        <p:attrNameLst>
                                          <p:attrName>style.color</p:attrName>
                                        </p:attrNameLst>
                                      </p:cBhvr>
                                      <p:to>
                                        <a:srgbClr val="376092"/>
                                      </p:to>
                                    </p:animClr>
                                    <p:animClr clrSpc="rgb" dir="cw">
                                      <p:cBhvr>
                                        <p:cTn id="212" dur="300" fill="hold"/>
                                        <p:tgtEl>
                                          <p:spTgt spid="119"/>
                                        </p:tgtEl>
                                        <p:attrNameLst>
                                          <p:attrName>fillcolor</p:attrName>
                                        </p:attrNameLst>
                                      </p:cBhvr>
                                      <p:to>
                                        <a:srgbClr val="376092"/>
                                      </p:to>
                                    </p:animClr>
                                    <p:set>
                                      <p:cBhvr>
                                        <p:cTn id="213" dur="300" fill="hold"/>
                                        <p:tgtEl>
                                          <p:spTgt spid="119"/>
                                        </p:tgtEl>
                                        <p:attrNameLst>
                                          <p:attrName>fill.type</p:attrName>
                                        </p:attrNameLst>
                                      </p:cBhvr>
                                      <p:to>
                                        <p:strVal val="solid"/>
                                      </p:to>
                                    </p:set>
                                    <p:set>
                                      <p:cBhvr>
                                        <p:cTn id="214" dur="300" fill="hold"/>
                                        <p:tgtEl>
                                          <p:spTgt spid="119"/>
                                        </p:tgtEl>
                                        <p:attrNameLst>
                                          <p:attrName>fill.on</p:attrName>
                                        </p:attrNameLst>
                                      </p:cBhvr>
                                      <p:to>
                                        <p:strVal val="true"/>
                                      </p:to>
                                    </p:set>
                                  </p:childTnLst>
                                </p:cTn>
                              </p:par>
                            </p:childTnLst>
                          </p:cTn>
                        </p:par>
                      </p:childTnLst>
                    </p:cTn>
                  </p:par>
                  <p:par>
                    <p:cTn id="215" fill="hold">
                      <p:stCondLst>
                        <p:cond delay="indefinite"/>
                      </p:stCondLst>
                      <p:childTnLst>
                        <p:par>
                          <p:cTn id="216" fill="hold">
                            <p:stCondLst>
                              <p:cond delay="0"/>
                            </p:stCondLst>
                            <p:childTnLst>
                              <p:par>
                                <p:cTn id="217" presetID="1" presetClass="exit" presetSubtype="0" fill="hold" grpId="1" nodeType="clickEffect">
                                  <p:stCondLst>
                                    <p:cond delay="0"/>
                                  </p:stCondLst>
                                  <p:childTnLst>
                                    <p:set>
                                      <p:cBhvr>
                                        <p:cTn id="218" dur="1" fill="hold">
                                          <p:stCondLst>
                                            <p:cond delay="0"/>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219" restart="whenNotActive" fill="hold" evtFilter="cancelBubble" nodeType="interactiveSeq">
                <p:stCondLst>
                  <p:cond evt="onClick" delay="0">
                    <p:tgtEl>
                      <p:spTgt spid="118"/>
                    </p:tgtEl>
                  </p:cond>
                </p:stCondLst>
                <p:endSync evt="end" delay="0">
                  <p:rtn val="all"/>
                </p:endSync>
                <p:childTnLst>
                  <p:par>
                    <p:cTn id="220" fill="hold">
                      <p:stCondLst>
                        <p:cond delay="0"/>
                      </p:stCondLst>
                      <p:childTnLst>
                        <p:par>
                          <p:cTn id="221" fill="hold">
                            <p:stCondLst>
                              <p:cond delay="0"/>
                            </p:stCondLst>
                            <p:childTnLst>
                              <p:par>
                                <p:cTn id="222" presetID="19" presetClass="emph" presetSubtype="0" fill="hold" grpId="0" nodeType="clickEffect">
                                  <p:stCondLst>
                                    <p:cond delay="0"/>
                                  </p:stCondLst>
                                  <p:childTnLst>
                                    <p:animClr clrSpc="rgb" dir="cw">
                                      <p:cBhvr override="childStyle">
                                        <p:cTn id="223" dur="300" fill="hold"/>
                                        <p:tgtEl>
                                          <p:spTgt spid="118"/>
                                        </p:tgtEl>
                                        <p:attrNameLst>
                                          <p:attrName>style.color</p:attrName>
                                        </p:attrNameLst>
                                      </p:cBhvr>
                                      <p:to>
                                        <a:srgbClr val="376092"/>
                                      </p:to>
                                    </p:animClr>
                                    <p:animClr clrSpc="rgb" dir="cw">
                                      <p:cBhvr>
                                        <p:cTn id="224" dur="300" fill="hold"/>
                                        <p:tgtEl>
                                          <p:spTgt spid="118"/>
                                        </p:tgtEl>
                                        <p:attrNameLst>
                                          <p:attrName>fillcolor</p:attrName>
                                        </p:attrNameLst>
                                      </p:cBhvr>
                                      <p:to>
                                        <a:srgbClr val="376092"/>
                                      </p:to>
                                    </p:animClr>
                                    <p:set>
                                      <p:cBhvr>
                                        <p:cTn id="225" dur="300" fill="hold"/>
                                        <p:tgtEl>
                                          <p:spTgt spid="118"/>
                                        </p:tgtEl>
                                        <p:attrNameLst>
                                          <p:attrName>fill.type</p:attrName>
                                        </p:attrNameLst>
                                      </p:cBhvr>
                                      <p:to>
                                        <p:strVal val="solid"/>
                                      </p:to>
                                    </p:set>
                                    <p:set>
                                      <p:cBhvr>
                                        <p:cTn id="226" dur="300" fill="hold"/>
                                        <p:tgtEl>
                                          <p:spTgt spid="118"/>
                                        </p:tgtEl>
                                        <p:attrNameLst>
                                          <p:attrName>fill.on</p:attrName>
                                        </p:attrNameLst>
                                      </p:cBhvr>
                                      <p:to>
                                        <p:strVal val="true"/>
                                      </p:to>
                                    </p:set>
                                  </p:childTnLst>
                                </p:cTn>
                              </p:par>
                            </p:childTnLst>
                          </p:cTn>
                        </p:par>
                      </p:childTnLst>
                    </p:cTn>
                  </p:par>
                  <p:par>
                    <p:cTn id="227" fill="hold">
                      <p:stCondLst>
                        <p:cond delay="indefinite"/>
                      </p:stCondLst>
                      <p:childTnLst>
                        <p:par>
                          <p:cTn id="228" fill="hold">
                            <p:stCondLst>
                              <p:cond delay="0"/>
                            </p:stCondLst>
                            <p:childTnLst>
                              <p:par>
                                <p:cTn id="229" presetID="1" presetClass="exit" presetSubtype="0" fill="hold" grpId="1" nodeType="clickEffect">
                                  <p:stCondLst>
                                    <p:cond delay="0"/>
                                  </p:stCondLst>
                                  <p:childTnLst>
                                    <p:set>
                                      <p:cBhvr>
                                        <p:cTn id="230" dur="1" fill="hold">
                                          <p:stCondLst>
                                            <p:cond delay="0"/>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231" restart="whenNotActive" fill="hold" evtFilter="cancelBubble" nodeType="interactiveSeq">
                <p:stCondLst>
                  <p:cond evt="onClick" delay="0">
                    <p:tgtEl>
                      <p:spTgt spid="127"/>
                    </p:tgtEl>
                  </p:cond>
                </p:stCondLst>
                <p:endSync evt="end" delay="0">
                  <p:rtn val="all"/>
                </p:endSync>
                <p:childTnLst>
                  <p:par>
                    <p:cTn id="232" fill="hold">
                      <p:stCondLst>
                        <p:cond delay="0"/>
                      </p:stCondLst>
                      <p:childTnLst>
                        <p:par>
                          <p:cTn id="233" fill="hold">
                            <p:stCondLst>
                              <p:cond delay="0"/>
                            </p:stCondLst>
                            <p:childTnLst>
                              <p:par>
                                <p:cTn id="234" presetID="19" presetClass="emph" presetSubtype="0" fill="hold" grpId="0" nodeType="clickEffect">
                                  <p:stCondLst>
                                    <p:cond delay="0"/>
                                  </p:stCondLst>
                                  <p:childTnLst>
                                    <p:animClr clrSpc="rgb" dir="cw">
                                      <p:cBhvr override="childStyle">
                                        <p:cTn id="235" dur="300" fill="hold"/>
                                        <p:tgtEl>
                                          <p:spTgt spid="127"/>
                                        </p:tgtEl>
                                        <p:attrNameLst>
                                          <p:attrName>style.color</p:attrName>
                                        </p:attrNameLst>
                                      </p:cBhvr>
                                      <p:to>
                                        <a:srgbClr val="376092"/>
                                      </p:to>
                                    </p:animClr>
                                    <p:animClr clrSpc="rgb" dir="cw">
                                      <p:cBhvr>
                                        <p:cTn id="236" dur="300" fill="hold"/>
                                        <p:tgtEl>
                                          <p:spTgt spid="127"/>
                                        </p:tgtEl>
                                        <p:attrNameLst>
                                          <p:attrName>fillcolor</p:attrName>
                                        </p:attrNameLst>
                                      </p:cBhvr>
                                      <p:to>
                                        <a:srgbClr val="376092"/>
                                      </p:to>
                                    </p:animClr>
                                    <p:set>
                                      <p:cBhvr>
                                        <p:cTn id="237" dur="300" fill="hold"/>
                                        <p:tgtEl>
                                          <p:spTgt spid="127"/>
                                        </p:tgtEl>
                                        <p:attrNameLst>
                                          <p:attrName>fill.type</p:attrName>
                                        </p:attrNameLst>
                                      </p:cBhvr>
                                      <p:to>
                                        <p:strVal val="solid"/>
                                      </p:to>
                                    </p:set>
                                    <p:set>
                                      <p:cBhvr>
                                        <p:cTn id="238" dur="300" fill="hold"/>
                                        <p:tgtEl>
                                          <p:spTgt spid="127"/>
                                        </p:tgtEl>
                                        <p:attrNameLst>
                                          <p:attrName>fill.on</p:attrName>
                                        </p:attrNameLst>
                                      </p:cBhvr>
                                      <p:to>
                                        <p:strVal val="true"/>
                                      </p:to>
                                    </p:set>
                                  </p:childTnLst>
                                </p:cTn>
                              </p:par>
                            </p:childTnLst>
                          </p:cTn>
                        </p:par>
                      </p:childTnLst>
                    </p:cTn>
                  </p:par>
                  <p:par>
                    <p:cTn id="239" fill="hold">
                      <p:stCondLst>
                        <p:cond delay="indefinite"/>
                      </p:stCondLst>
                      <p:childTnLst>
                        <p:par>
                          <p:cTn id="240" fill="hold">
                            <p:stCondLst>
                              <p:cond delay="0"/>
                            </p:stCondLst>
                            <p:childTnLst>
                              <p:par>
                                <p:cTn id="241" presetID="1" presetClass="exit" presetSubtype="0" fill="hold" grpId="1" nodeType="clickEffect">
                                  <p:stCondLst>
                                    <p:cond delay="0"/>
                                  </p:stCondLst>
                                  <p:childTnLst>
                                    <p:set>
                                      <p:cBhvr>
                                        <p:cTn id="242" dur="1" fill="hold">
                                          <p:stCondLst>
                                            <p:cond delay="0"/>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243" restart="whenNotActive" fill="hold" evtFilter="cancelBubble" nodeType="interactiveSeq">
                <p:stCondLst>
                  <p:cond evt="onClick" delay="0">
                    <p:tgtEl>
                      <p:spTgt spid="126"/>
                    </p:tgtEl>
                  </p:cond>
                </p:stCondLst>
                <p:endSync evt="end" delay="0">
                  <p:rtn val="all"/>
                </p:endSync>
                <p:childTnLst>
                  <p:par>
                    <p:cTn id="244" fill="hold">
                      <p:stCondLst>
                        <p:cond delay="0"/>
                      </p:stCondLst>
                      <p:childTnLst>
                        <p:par>
                          <p:cTn id="245" fill="hold">
                            <p:stCondLst>
                              <p:cond delay="0"/>
                            </p:stCondLst>
                            <p:childTnLst>
                              <p:par>
                                <p:cTn id="246" presetID="19" presetClass="emph" presetSubtype="0" fill="hold" grpId="0" nodeType="clickEffect">
                                  <p:stCondLst>
                                    <p:cond delay="0"/>
                                  </p:stCondLst>
                                  <p:childTnLst>
                                    <p:animClr clrSpc="rgb" dir="cw">
                                      <p:cBhvr override="childStyle">
                                        <p:cTn id="247" dur="300" fill="hold"/>
                                        <p:tgtEl>
                                          <p:spTgt spid="126"/>
                                        </p:tgtEl>
                                        <p:attrNameLst>
                                          <p:attrName>style.color</p:attrName>
                                        </p:attrNameLst>
                                      </p:cBhvr>
                                      <p:to>
                                        <a:srgbClr val="376092"/>
                                      </p:to>
                                    </p:animClr>
                                    <p:animClr clrSpc="rgb" dir="cw">
                                      <p:cBhvr>
                                        <p:cTn id="248" dur="300" fill="hold"/>
                                        <p:tgtEl>
                                          <p:spTgt spid="126"/>
                                        </p:tgtEl>
                                        <p:attrNameLst>
                                          <p:attrName>fillcolor</p:attrName>
                                        </p:attrNameLst>
                                      </p:cBhvr>
                                      <p:to>
                                        <a:srgbClr val="376092"/>
                                      </p:to>
                                    </p:animClr>
                                    <p:set>
                                      <p:cBhvr>
                                        <p:cTn id="249" dur="300" fill="hold"/>
                                        <p:tgtEl>
                                          <p:spTgt spid="126"/>
                                        </p:tgtEl>
                                        <p:attrNameLst>
                                          <p:attrName>fill.type</p:attrName>
                                        </p:attrNameLst>
                                      </p:cBhvr>
                                      <p:to>
                                        <p:strVal val="solid"/>
                                      </p:to>
                                    </p:set>
                                    <p:set>
                                      <p:cBhvr>
                                        <p:cTn id="250" dur="300" fill="hold"/>
                                        <p:tgtEl>
                                          <p:spTgt spid="126"/>
                                        </p:tgtEl>
                                        <p:attrNameLst>
                                          <p:attrName>fill.on</p:attrName>
                                        </p:attrNameLst>
                                      </p:cBhvr>
                                      <p:to>
                                        <p:strVal val="true"/>
                                      </p:to>
                                    </p:set>
                                  </p:childTnLst>
                                </p:cTn>
                              </p:par>
                            </p:childTnLst>
                          </p:cTn>
                        </p:par>
                      </p:childTnLst>
                    </p:cTn>
                  </p:par>
                  <p:par>
                    <p:cTn id="251" fill="hold">
                      <p:stCondLst>
                        <p:cond delay="indefinite"/>
                      </p:stCondLst>
                      <p:childTnLst>
                        <p:par>
                          <p:cTn id="252" fill="hold">
                            <p:stCondLst>
                              <p:cond delay="0"/>
                            </p:stCondLst>
                            <p:childTnLst>
                              <p:par>
                                <p:cTn id="253" presetID="1" presetClass="exit" presetSubtype="0" fill="hold" grpId="1" nodeType="clickEffect">
                                  <p:stCondLst>
                                    <p:cond delay="0"/>
                                  </p:stCondLst>
                                  <p:childTnLst>
                                    <p:set>
                                      <p:cBhvr>
                                        <p:cTn id="254" dur="1" fill="hold">
                                          <p:stCondLst>
                                            <p:cond delay="0"/>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255" restart="whenNotActive" fill="hold" evtFilter="cancelBubble" nodeType="interactiveSeq">
                <p:stCondLst>
                  <p:cond evt="onClick" delay="0">
                    <p:tgtEl>
                      <p:spTgt spid="125"/>
                    </p:tgtEl>
                  </p:cond>
                </p:stCondLst>
                <p:endSync evt="end" delay="0">
                  <p:rtn val="all"/>
                </p:endSync>
                <p:childTnLst>
                  <p:par>
                    <p:cTn id="256" fill="hold">
                      <p:stCondLst>
                        <p:cond delay="0"/>
                      </p:stCondLst>
                      <p:childTnLst>
                        <p:par>
                          <p:cTn id="257" fill="hold">
                            <p:stCondLst>
                              <p:cond delay="0"/>
                            </p:stCondLst>
                            <p:childTnLst>
                              <p:par>
                                <p:cTn id="258" presetID="19" presetClass="emph" presetSubtype="0" fill="hold" grpId="0" nodeType="clickEffect">
                                  <p:stCondLst>
                                    <p:cond delay="0"/>
                                  </p:stCondLst>
                                  <p:childTnLst>
                                    <p:animClr clrSpc="rgb" dir="cw">
                                      <p:cBhvr override="childStyle">
                                        <p:cTn id="259" dur="300" fill="hold"/>
                                        <p:tgtEl>
                                          <p:spTgt spid="125"/>
                                        </p:tgtEl>
                                        <p:attrNameLst>
                                          <p:attrName>style.color</p:attrName>
                                        </p:attrNameLst>
                                      </p:cBhvr>
                                      <p:to>
                                        <a:srgbClr val="376092"/>
                                      </p:to>
                                    </p:animClr>
                                    <p:animClr clrSpc="rgb" dir="cw">
                                      <p:cBhvr>
                                        <p:cTn id="260" dur="300" fill="hold"/>
                                        <p:tgtEl>
                                          <p:spTgt spid="125"/>
                                        </p:tgtEl>
                                        <p:attrNameLst>
                                          <p:attrName>fillcolor</p:attrName>
                                        </p:attrNameLst>
                                      </p:cBhvr>
                                      <p:to>
                                        <a:srgbClr val="376092"/>
                                      </p:to>
                                    </p:animClr>
                                    <p:set>
                                      <p:cBhvr>
                                        <p:cTn id="261" dur="300" fill="hold"/>
                                        <p:tgtEl>
                                          <p:spTgt spid="125"/>
                                        </p:tgtEl>
                                        <p:attrNameLst>
                                          <p:attrName>fill.type</p:attrName>
                                        </p:attrNameLst>
                                      </p:cBhvr>
                                      <p:to>
                                        <p:strVal val="solid"/>
                                      </p:to>
                                    </p:set>
                                    <p:set>
                                      <p:cBhvr>
                                        <p:cTn id="262" dur="300" fill="hold"/>
                                        <p:tgtEl>
                                          <p:spTgt spid="125"/>
                                        </p:tgtEl>
                                        <p:attrNameLst>
                                          <p:attrName>fill.on</p:attrName>
                                        </p:attrNameLst>
                                      </p:cBhvr>
                                      <p:to>
                                        <p:strVal val="true"/>
                                      </p:to>
                                    </p:set>
                                  </p:childTnLst>
                                </p:cTn>
                              </p:par>
                            </p:childTnLst>
                          </p:cTn>
                        </p:par>
                      </p:childTnLst>
                    </p:cTn>
                  </p:par>
                  <p:par>
                    <p:cTn id="263" fill="hold">
                      <p:stCondLst>
                        <p:cond delay="indefinite"/>
                      </p:stCondLst>
                      <p:childTnLst>
                        <p:par>
                          <p:cTn id="264" fill="hold">
                            <p:stCondLst>
                              <p:cond delay="0"/>
                            </p:stCondLst>
                            <p:childTnLst>
                              <p:par>
                                <p:cTn id="265" presetID="1" presetClass="exit" presetSubtype="0" fill="hold" grpId="1" nodeType="clickEffect">
                                  <p:stCondLst>
                                    <p:cond delay="0"/>
                                  </p:stCondLst>
                                  <p:childTnLst>
                                    <p:set>
                                      <p:cBhvr>
                                        <p:cTn id="266"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267" restart="whenNotActive" fill="hold" evtFilter="cancelBubble" nodeType="interactiveSeq">
                <p:stCondLst>
                  <p:cond evt="onClick" delay="0">
                    <p:tgtEl>
                      <p:spTgt spid="124"/>
                    </p:tgtEl>
                  </p:cond>
                </p:stCondLst>
                <p:endSync evt="end" delay="0">
                  <p:rtn val="all"/>
                </p:endSync>
                <p:childTnLst>
                  <p:par>
                    <p:cTn id="268" fill="hold">
                      <p:stCondLst>
                        <p:cond delay="0"/>
                      </p:stCondLst>
                      <p:childTnLst>
                        <p:par>
                          <p:cTn id="269" fill="hold">
                            <p:stCondLst>
                              <p:cond delay="0"/>
                            </p:stCondLst>
                            <p:childTnLst>
                              <p:par>
                                <p:cTn id="270" presetID="19" presetClass="emph" presetSubtype="0" fill="hold" grpId="0" nodeType="clickEffect">
                                  <p:stCondLst>
                                    <p:cond delay="0"/>
                                  </p:stCondLst>
                                  <p:childTnLst>
                                    <p:animClr clrSpc="rgb" dir="cw">
                                      <p:cBhvr override="childStyle">
                                        <p:cTn id="271" dur="300" fill="hold"/>
                                        <p:tgtEl>
                                          <p:spTgt spid="124"/>
                                        </p:tgtEl>
                                        <p:attrNameLst>
                                          <p:attrName>style.color</p:attrName>
                                        </p:attrNameLst>
                                      </p:cBhvr>
                                      <p:to>
                                        <a:srgbClr val="376092"/>
                                      </p:to>
                                    </p:animClr>
                                    <p:animClr clrSpc="rgb" dir="cw">
                                      <p:cBhvr>
                                        <p:cTn id="272" dur="300" fill="hold"/>
                                        <p:tgtEl>
                                          <p:spTgt spid="124"/>
                                        </p:tgtEl>
                                        <p:attrNameLst>
                                          <p:attrName>fillcolor</p:attrName>
                                        </p:attrNameLst>
                                      </p:cBhvr>
                                      <p:to>
                                        <a:srgbClr val="376092"/>
                                      </p:to>
                                    </p:animClr>
                                    <p:set>
                                      <p:cBhvr>
                                        <p:cTn id="273" dur="300" fill="hold"/>
                                        <p:tgtEl>
                                          <p:spTgt spid="124"/>
                                        </p:tgtEl>
                                        <p:attrNameLst>
                                          <p:attrName>fill.type</p:attrName>
                                        </p:attrNameLst>
                                      </p:cBhvr>
                                      <p:to>
                                        <p:strVal val="solid"/>
                                      </p:to>
                                    </p:set>
                                    <p:set>
                                      <p:cBhvr>
                                        <p:cTn id="274" dur="300" fill="hold"/>
                                        <p:tgtEl>
                                          <p:spTgt spid="124"/>
                                        </p:tgtEl>
                                        <p:attrNameLst>
                                          <p:attrName>fill.on</p:attrName>
                                        </p:attrNameLst>
                                      </p:cBhvr>
                                      <p:to>
                                        <p:strVal val="true"/>
                                      </p:to>
                                    </p:set>
                                  </p:childTnLst>
                                </p:cTn>
                              </p:par>
                            </p:childTnLst>
                          </p:cTn>
                        </p:par>
                      </p:childTnLst>
                    </p:cTn>
                  </p:par>
                  <p:par>
                    <p:cTn id="275" fill="hold">
                      <p:stCondLst>
                        <p:cond delay="indefinite"/>
                      </p:stCondLst>
                      <p:childTnLst>
                        <p:par>
                          <p:cTn id="276" fill="hold">
                            <p:stCondLst>
                              <p:cond delay="0"/>
                            </p:stCondLst>
                            <p:childTnLst>
                              <p:par>
                                <p:cTn id="277" presetID="1" presetClass="exit" presetSubtype="0" fill="hold" grpId="1" nodeType="clickEffect">
                                  <p:stCondLst>
                                    <p:cond delay="0"/>
                                  </p:stCondLst>
                                  <p:childTnLst>
                                    <p:set>
                                      <p:cBhvr>
                                        <p:cTn id="278" dur="1" fill="hold">
                                          <p:stCondLst>
                                            <p:cond delay="0"/>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279" restart="whenNotActive" fill="hold" evtFilter="cancelBubble" nodeType="interactiveSeq">
                <p:stCondLst>
                  <p:cond evt="onClick" delay="0">
                    <p:tgtEl>
                      <p:spTgt spid="123"/>
                    </p:tgtEl>
                  </p:cond>
                </p:stCondLst>
                <p:endSync evt="end" delay="0">
                  <p:rtn val="all"/>
                </p:endSync>
                <p:childTnLst>
                  <p:par>
                    <p:cTn id="280" fill="hold">
                      <p:stCondLst>
                        <p:cond delay="0"/>
                      </p:stCondLst>
                      <p:childTnLst>
                        <p:par>
                          <p:cTn id="281" fill="hold">
                            <p:stCondLst>
                              <p:cond delay="0"/>
                            </p:stCondLst>
                            <p:childTnLst>
                              <p:par>
                                <p:cTn id="282" presetID="19" presetClass="emph" presetSubtype="0" fill="hold" grpId="0" nodeType="clickEffect">
                                  <p:stCondLst>
                                    <p:cond delay="0"/>
                                  </p:stCondLst>
                                  <p:childTnLst>
                                    <p:animClr clrSpc="rgb" dir="cw">
                                      <p:cBhvr override="childStyle">
                                        <p:cTn id="283" dur="300" fill="hold"/>
                                        <p:tgtEl>
                                          <p:spTgt spid="123"/>
                                        </p:tgtEl>
                                        <p:attrNameLst>
                                          <p:attrName>style.color</p:attrName>
                                        </p:attrNameLst>
                                      </p:cBhvr>
                                      <p:to>
                                        <a:srgbClr val="376092"/>
                                      </p:to>
                                    </p:animClr>
                                    <p:animClr clrSpc="rgb" dir="cw">
                                      <p:cBhvr>
                                        <p:cTn id="284" dur="300" fill="hold"/>
                                        <p:tgtEl>
                                          <p:spTgt spid="123"/>
                                        </p:tgtEl>
                                        <p:attrNameLst>
                                          <p:attrName>fillcolor</p:attrName>
                                        </p:attrNameLst>
                                      </p:cBhvr>
                                      <p:to>
                                        <a:srgbClr val="376092"/>
                                      </p:to>
                                    </p:animClr>
                                    <p:set>
                                      <p:cBhvr>
                                        <p:cTn id="285" dur="300" fill="hold"/>
                                        <p:tgtEl>
                                          <p:spTgt spid="123"/>
                                        </p:tgtEl>
                                        <p:attrNameLst>
                                          <p:attrName>fill.type</p:attrName>
                                        </p:attrNameLst>
                                      </p:cBhvr>
                                      <p:to>
                                        <p:strVal val="solid"/>
                                      </p:to>
                                    </p:set>
                                    <p:set>
                                      <p:cBhvr>
                                        <p:cTn id="286" dur="300" fill="hold"/>
                                        <p:tgtEl>
                                          <p:spTgt spid="123"/>
                                        </p:tgtEl>
                                        <p:attrNameLst>
                                          <p:attrName>fill.on</p:attrName>
                                        </p:attrNameLst>
                                      </p:cBhvr>
                                      <p:to>
                                        <p:strVal val="true"/>
                                      </p:to>
                                    </p:set>
                                  </p:childTnLst>
                                </p:cTn>
                              </p:par>
                            </p:childTnLst>
                          </p:cTn>
                        </p:par>
                      </p:childTnLst>
                    </p:cTn>
                  </p:par>
                  <p:par>
                    <p:cTn id="287" fill="hold">
                      <p:stCondLst>
                        <p:cond delay="indefinite"/>
                      </p:stCondLst>
                      <p:childTnLst>
                        <p:par>
                          <p:cTn id="288" fill="hold">
                            <p:stCondLst>
                              <p:cond delay="0"/>
                            </p:stCondLst>
                            <p:childTnLst>
                              <p:par>
                                <p:cTn id="289" presetID="1" presetClass="exit" presetSubtype="0" fill="hold" grpId="1" nodeType="clickEffect">
                                  <p:stCondLst>
                                    <p:cond delay="0"/>
                                  </p:stCondLst>
                                  <p:childTnLst>
                                    <p:set>
                                      <p:cBhvr>
                                        <p:cTn id="290" dur="1" fill="hold">
                                          <p:stCondLst>
                                            <p:cond delay="0"/>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291" restart="whenNotActive" fill="hold" evtFilter="cancelBubble" nodeType="interactiveSeq">
                <p:stCondLst>
                  <p:cond evt="onClick" delay="0">
                    <p:tgtEl>
                      <p:spTgt spid="132"/>
                    </p:tgtEl>
                  </p:cond>
                </p:stCondLst>
                <p:endSync evt="end" delay="0">
                  <p:rtn val="all"/>
                </p:endSync>
                <p:childTnLst>
                  <p:par>
                    <p:cTn id="292" fill="hold">
                      <p:stCondLst>
                        <p:cond delay="0"/>
                      </p:stCondLst>
                      <p:childTnLst>
                        <p:par>
                          <p:cTn id="293" fill="hold">
                            <p:stCondLst>
                              <p:cond delay="0"/>
                            </p:stCondLst>
                            <p:childTnLst>
                              <p:par>
                                <p:cTn id="294" presetID="19" presetClass="emph" presetSubtype="0" fill="hold" grpId="0" nodeType="clickEffect">
                                  <p:stCondLst>
                                    <p:cond delay="0"/>
                                  </p:stCondLst>
                                  <p:childTnLst>
                                    <p:animClr clrSpc="rgb" dir="cw">
                                      <p:cBhvr override="childStyle">
                                        <p:cTn id="295" dur="300" fill="hold"/>
                                        <p:tgtEl>
                                          <p:spTgt spid="132"/>
                                        </p:tgtEl>
                                        <p:attrNameLst>
                                          <p:attrName>style.color</p:attrName>
                                        </p:attrNameLst>
                                      </p:cBhvr>
                                      <p:to>
                                        <a:srgbClr val="376092"/>
                                      </p:to>
                                    </p:animClr>
                                    <p:animClr clrSpc="rgb" dir="cw">
                                      <p:cBhvr>
                                        <p:cTn id="296" dur="300" fill="hold"/>
                                        <p:tgtEl>
                                          <p:spTgt spid="132"/>
                                        </p:tgtEl>
                                        <p:attrNameLst>
                                          <p:attrName>fillcolor</p:attrName>
                                        </p:attrNameLst>
                                      </p:cBhvr>
                                      <p:to>
                                        <a:srgbClr val="376092"/>
                                      </p:to>
                                    </p:animClr>
                                    <p:set>
                                      <p:cBhvr>
                                        <p:cTn id="297" dur="300" fill="hold"/>
                                        <p:tgtEl>
                                          <p:spTgt spid="132"/>
                                        </p:tgtEl>
                                        <p:attrNameLst>
                                          <p:attrName>fill.type</p:attrName>
                                        </p:attrNameLst>
                                      </p:cBhvr>
                                      <p:to>
                                        <p:strVal val="solid"/>
                                      </p:to>
                                    </p:set>
                                    <p:set>
                                      <p:cBhvr>
                                        <p:cTn id="298" dur="300" fill="hold"/>
                                        <p:tgtEl>
                                          <p:spTgt spid="132"/>
                                        </p:tgtEl>
                                        <p:attrNameLst>
                                          <p:attrName>fill.on</p:attrName>
                                        </p:attrNameLst>
                                      </p:cBhvr>
                                      <p:to>
                                        <p:strVal val="true"/>
                                      </p:to>
                                    </p:set>
                                  </p:childTnLst>
                                </p:cTn>
                              </p:par>
                            </p:childTnLst>
                          </p:cTn>
                        </p:par>
                      </p:childTnLst>
                    </p:cTn>
                  </p:par>
                  <p:par>
                    <p:cTn id="299" fill="hold">
                      <p:stCondLst>
                        <p:cond delay="indefinite"/>
                      </p:stCondLst>
                      <p:childTnLst>
                        <p:par>
                          <p:cTn id="300" fill="hold">
                            <p:stCondLst>
                              <p:cond delay="0"/>
                            </p:stCondLst>
                            <p:childTnLst>
                              <p:par>
                                <p:cTn id="301" presetID="1" presetClass="exit" presetSubtype="0" fill="hold" grpId="1" nodeType="clickEffect">
                                  <p:stCondLst>
                                    <p:cond delay="0"/>
                                  </p:stCondLst>
                                  <p:childTnLst>
                                    <p:set>
                                      <p:cBhvr>
                                        <p:cTn id="302" dur="1" fill="hold">
                                          <p:stCondLst>
                                            <p:cond delay="0"/>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303" restart="whenNotActive" fill="hold" evtFilter="cancelBubble" nodeType="interactiveSeq">
                <p:stCondLst>
                  <p:cond evt="onClick" delay="0">
                    <p:tgtEl>
                      <p:spTgt spid="131"/>
                    </p:tgtEl>
                  </p:cond>
                </p:stCondLst>
                <p:endSync evt="end" delay="0">
                  <p:rtn val="all"/>
                </p:endSync>
                <p:childTnLst>
                  <p:par>
                    <p:cTn id="304" fill="hold">
                      <p:stCondLst>
                        <p:cond delay="0"/>
                      </p:stCondLst>
                      <p:childTnLst>
                        <p:par>
                          <p:cTn id="305" fill="hold">
                            <p:stCondLst>
                              <p:cond delay="0"/>
                            </p:stCondLst>
                            <p:childTnLst>
                              <p:par>
                                <p:cTn id="306" presetID="19" presetClass="emph" presetSubtype="0" fill="hold" grpId="0" nodeType="clickEffect">
                                  <p:stCondLst>
                                    <p:cond delay="0"/>
                                  </p:stCondLst>
                                  <p:childTnLst>
                                    <p:animClr clrSpc="rgb" dir="cw">
                                      <p:cBhvr override="childStyle">
                                        <p:cTn id="307" dur="300" fill="hold"/>
                                        <p:tgtEl>
                                          <p:spTgt spid="131"/>
                                        </p:tgtEl>
                                        <p:attrNameLst>
                                          <p:attrName>style.color</p:attrName>
                                        </p:attrNameLst>
                                      </p:cBhvr>
                                      <p:to>
                                        <a:srgbClr val="376092"/>
                                      </p:to>
                                    </p:animClr>
                                    <p:animClr clrSpc="rgb" dir="cw">
                                      <p:cBhvr>
                                        <p:cTn id="308" dur="300" fill="hold"/>
                                        <p:tgtEl>
                                          <p:spTgt spid="131"/>
                                        </p:tgtEl>
                                        <p:attrNameLst>
                                          <p:attrName>fillcolor</p:attrName>
                                        </p:attrNameLst>
                                      </p:cBhvr>
                                      <p:to>
                                        <a:srgbClr val="376092"/>
                                      </p:to>
                                    </p:animClr>
                                    <p:set>
                                      <p:cBhvr>
                                        <p:cTn id="309" dur="300" fill="hold"/>
                                        <p:tgtEl>
                                          <p:spTgt spid="131"/>
                                        </p:tgtEl>
                                        <p:attrNameLst>
                                          <p:attrName>fill.type</p:attrName>
                                        </p:attrNameLst>
                                      </p:cBhvr>
                                      <p:to>
                                        <p:strVal val="solid"/>
                                      </p:to>
                                    </p:set>
                                    <p:set>
                                      <p:cBhvr>
                                        <p:cTn id="310" dur="300" fill="hold"/>
                                        <p:tgtEl>
                                          <p:spTgt spid="131"/>
                                        </p:tgtEl>
                                        <p:attrNameLst>
                                          <p:attrName>fill.on</p:attrName>
                                        </p:attrNameLst>
                                      </p:cBhvr>
                                      <p:to>
                                        <p:strVal val="true"/>
                                      </p:to>
                                    </p:set>
                                  </p:childTnLst>
                                </p:cTn>
                              </p:par>
                            </p:childTnLst>
                          </p:cTn>
                        </p:par>
                      </p:childTnLst>
                    </p:cTn>
                  </p:par>
                  <p:par>
                    <p:cTn id="311" fill="hold">
                      <p:stCondLst>
                        <p:cond delay="indefinite"/>
                      </p:stCondLst>
                      <p:childTnLst>
                        <p:par>
                          <p:cTn id="312" fill="hold">
                            <p:stCondLst>
                              <p:cond delay="0"/>
                            </p:stCondLst>
                            <p:childTnLst>
                              <p:par>
                                <p:cTn id="313" presetID="1" presetClass="exit" presetSubtype="0" fill="hold" grpId="1" nodeType="clickEffect">
                                  <p:stCondLst>
                                    <p:cond delay="0"/>
                                  </p:stCondLst>
                                  <p:childTnLst>
                                    <p:set>
                                      <p:cBhvr>
                                        <p:cTn id="314" dur="1" fill="hold">
                                          <p:stCondLst>
                                            <p:cond delay="0"/>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315" restart="whenNotActive" fill="hold" evtFilter="cancelBubble" nodeType="interactiveSeq">
                <p:stCondLst>
                  <p:cond evt="onClick" delay="0">
                    <p:tgtEl>
                      <p:spTgt spid="130"/>
                    </p:tgtEl>
                  </p:cond>
                </p:stCondLst>
                <p:endSync evt="end" delay="0">
                  <p:rtn val="all"/>
                </p:endSync>
                <p:childTnLst>
                  <p:par>
                    <p:cTn id="316" fill="hold">
                      <p:stCondLst>
                        <p:cond delay="0"/>
                      </p:stCondLst>
                      <p:childTnLst>
                        <p:par>
                          <p:cTn id="317" fill="hold">
                            <p:stCondLst>
                              <p:cond delay="0"/>
                            </p:stCondLst>
                            <p:childTnLst>
                              <p:par>
                                <p:cTn id="318" presetID="19" presetClass="emph" presetSubtype="0" fill="hold" grpId="0" nodeType="clickEffect">
                                  <p:stCondLst>
                                    <p:cond delay="0"/>
                                  </p:stCondLst>
                                  <p:childTnLst>
                                    <p:animClr clrSpc="rgb" dir="cw">
                                      <p:cBhvr override="childStyle">
                                        <p:cTn id="319" dur="300" fill="hold"/>
                                        <p:tgtEl>
                                          <p:spTgt spid="130"/>
                                        </p:tgtEl>
                                        <p:attrNameLst>
                                          <p:attrName>style.color</p:attrName>
                                        </p:attrNameLst>
                                      </p:cBhvr>
                                      <p:to>
                                        <a:srgbClr val="376092"/>
                                      </p:to>
                                    </p:animClr>
                                    <p:animClr clrSpc="rgb" dir="cw">
                                      <p:cBhvr>
                                        <p:cTn id="320" dur="300" fill="hold"/>
                                        <p:tgtEl>
                                          <p:spTgt spid="130"/>
                                        </p:tgtEl>
                                        <p:attrNameLst>
                                          <p:attrName>fillcolor</p:attrName>
                                        </p:attrNameLst>
                                      </p:cBhvr>
                                      <p:to>
                                        <a:srgbClr val="376092"/>
                                      </p:to>
                                    </p:animClr>
                                    <p:set>
                                      <p:cBhvr>
                                        <p:cTn id="321" dur="300" fill="hold"/>
                                        <p:tgtEl>
                                          <p:spTgt spid="130"/>
                                        </p:tgtEl>
                                        <p:attrNameLst>
                                          <p:attrName>fill.type</p:attrName>
                                        </p:attrNameLst>
                                      </p:cBhvr>
                                      <p:to>
                                        <p:strVal val="solid"/>
                                      </p:to>
                                    </p:set>
                                    <p:set>
                                      <p:cBhvr>
                                        <p:cTn id="322" dur="300" fill="hold"/>
                                        <p:tgtEl>
                                          <p:spTgt spid="130"/>
                                        </p:tgtEl>
                                        <p:attrNameLst>
                                          <p:attrName>fill.on</p:attrName>
                                        </p:attrNameLst>
                                      </p:cBhvr>
                                      <p:to>
                                        <p:strVal val="true"/>
                                      </p:to>
                                    </p:set>
                                  </p:childTnLst>
                                </p:cTn>
                              </p:par>
                            </p:childTnLst>
                          </p:cTn>
                        </p:par>
                      </p:childTnLst>
                    </p:cTn>
                  </p:par>
                  <p:par>
                    <p:cTn id="323" fill="hold">
                      <p:stCondLst>
                        <p:cond delay="indefinite"/>
                      </p:stCondLst>
                      <p:childTnLst>
                        <p:par>
                          <p:cTn id="324" fill="hold">
                            <p:stCondLst>
                              <p:cond delay="0"/>
                            </p:stCondLst>
                            <p:childTnLst>
                              <p:par>
                                <p:cTn id="325" presetID="1" presetClass="exit" presetSubtype="0" fill="hold" grpId="1" nodeType="clickEffect">
                                  <p:stCondLst>
                                    <p:cond delay="0"/>
                                  </p:stCondLst>
                                  <p:childTnLst>
                                    <p:set>
                                      <p:cBhvr>
                                        <p:cTn id="326" dur="1" fill="hold">
                                          <p:stCondLst>
                                            <p:cond delay="0"/>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327" restart="whenNotActive" fill="hold" evtFilter="cancelBubble" nodeType="interactiveSeq">
                <p:stCondLst>
                  <p:cond evt="onClick" delay="0">
                    <p:tgtEl>
                      <p:spTgt spid="129"/>
                    </p:tgtEl>
                  </p:cond>
                </p:stCondLst>
                <p:endSync evt="end" delay="0">
                  <p:rtn val="all"/>
                </p:endSync>
                <p:childTnLst>
                  <p:par>
                    <p:cTn id="328" fill="hold">
                      <p:stCondLst>
                        <p:cond delay="0"/>
                      </p:stCondLst>
                      <p:childTnLst>
                        <p:par>
                          <p:cTn id="329" fill="hold">
                            <p:stCondLst>
                              <p:cond delay="0"/>
                            </p:stCondLst>
                            <p:childTnLst>
                              <p:par>
                                <p:cTn id="330" presetID="19" presetClass="emph" presetSubtype="0" fill="hold" grpId="0" nodeType="clickEffect">
                                  <p:stCondLst>
                                    <p:cond delay="0"/>
                                  </p:stCondLst>
                                  <p:childTnLst>
                                    <p:animClr clrSpc="rgb" dir="cw">
                                      <p:cBhvr override="childStyle">
                                        <p:cTn id="331" dur="300" fill="hold"/>
                                        <p:tgtEl>
                                          <p:spTgt spid="129"/>
                                        </p:tgtEl>
                                        <p:attrNameLst>
                                          <p:attrName>style.color</p:attrName>
                                        </p:attrNameLst>
                                      </p:cBhvr>
                                      <p:to>
                                        <a:srgbClr val="376092"/>
                                      </p:to>
                                    </p:animClr>
                                    <p:animClr clrSpc="rgb" dir="cw">
                                      <p:cBhvr>
                                        <p:cTn id="332" dur="300" fill="hold"/>
                                        <p:tgtEl>
                                          <p:spTgt spid="129"/>
                                        </p:tgtEl>
                                        <p:attrNameLst>
                                          <p:attrName>fillcolor</p:attrName>
                                        </p:attrNameLst>
                                      </p:cBhvr>
                                      <p:to>
                                        <a:srgbClr val="376092"/>
                                      </p:to>
                                    </p:animClr>
                                    <p:set>
                                      <p:cBhvr>
                                        <p:cTn id="333" dur="300" fill="hold"/>
                                        <p:tgtEl>
                                          <p:spTgt spid="129"/>
                                        </p:tgtEl>
                                        <p:attrNameLst>
                                          <p:attrName>fill.type</p:attrName>
                                        </p:attrNameLst>
                                      </p:cBhvr>
                                      <p:to>
                                        <p:strVal val="solid"/>
                                      </p:to>
                                    </p:set>
                                    <p:set>
                                      <p:cBhvr>
                                        <p:cTn id="334" dur="300" fill="hold"/>
                                        <p:tgtEl>
                                          <p:spTgt spid="129"/>
                                        </p:tgtEl>
                                        <p:attrNameLst>
                                          <p:attrName>fill.on</p:attrName>
                                        </p:attrNameLst>
                                      </p:cBhvr>
                                      <p:to>
                                        <p:strVal val="true"/>
                                      </p:to>
                                    </p:set>
                                  </p:childTnLst>
                                </p:cTn>
                              </p:par>
                            </p:childTnLst>
                          </p:cTn>
                        </p:par>
                      </p:childTnLst>
                    </p:cTn>
                  </p:par>
                  <p:par>
                    <p:cTn id="335" fill="hold">
                      <p:stCondLst>
                        <p:cond delay="indefinite"/>
                      </p:stCondLst>
                      <p:childTnLst>
                        <p:par>
                          <p:cTn id="336" fill="hold">
                            <p:stCondLst>
                              <p:cond delay="0"/>
                            </p:stCondLst>
                            <p:childTnLst>
                              <p:par>
                                <p:cTn id="337" presetID="1" presetClass="exit" presetSubtype="0" fill="hold" grpId="1" nodeType="clickEffect">
                                  <p:stCondLst>
                                    <p:cond delay="0"/>
                                  </p:stCondLst>
                                  <p:childTnLst>
                                    <p:set>
                                      <p:cBhvr>
                                        <p:cTn id="338" dur="1" fill="hold">
                                          <p:stCondLst>
                                            <p:cond delay="0"/>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129"/>
                  </p:tgtEl>
                </p:cond>
              </p:nextCondLst>
            </p:seq>
            <p:seq concurrent="1" nextAc="seek">
              <p:cTn id="339" restart="whenNotActive" fill="hold" evtFilter="cancelBubble" nodeType="interactiveSeq">
                <p:stCondLst>
                  <p:cond evt="onClick" delay="0">
                    <p:tgtEl>
                      <p:spTgt spid="128"/>
                    </p:tgtEl>
                  </p:cond>
                </p:stCondLst>
                <p:endSync evt="end" delay="0">
                  <p:rtn val="all"/>
                </p:endSync>
                <p:childTnLst>
                  <p:par>
                    <p:cTn id="340" fill="hold">
                      <p:stCondLst>
                        <p:cond delay="0"/>
                      </p:stCondLst>
                      <p:childTnLst>
                        <p:par>
                          <p:cTn id="341" fill="hold">
                            <p:stCondLst>
                              <p:cond delay="0"/>
                            </p:stCondLst>
                            <p:childTnLst>
                              <p:par>
                                <p:cTn id="342" presetID="19" presetClass="emph" presetSubtype="0" fill="hold" grpId="0" nodeType="clickEffect">
                                  <p:stCondLst>
                                    <p:cond delay="0"/>
                                  </p:stCondLst>
                                  <p:childTnLst>
                                    <p:animClr clrSpc="rgb" dir="cw">
                                      <p:cBhvr override="childStyle">
                                        <p:cTn id="343" dur="300" fill="hold"/>
                                        <p:tgtEl>
                                          <p:spTgt spid="128"/>
                                        </p:tgtEl>
                                        <p:attrNameLst>
                                          <p:attrName>style.color</p:attrName>
                                        </p:attrNameLst>
                                      </p:cBhvr>
                                      <p:to>
                                        <a:srgbClr val="376092"/>
                                      </p:to>
                                    </p:animClr>
                                    <p:animClr clrSpc="rgb" dir="cw">
                                      <p:cBhvr>
                                        <p:cTn id="344" dur="300" fill="hold"/>
                                        <p:tgtEl>
                                          <p:spTgt spid="128"/>
                                        </p:tgtEl>
                                        <p:attrNameLst>
                                          <p:attrName>fillcolor</p:attrName>
                                        </p:attrNameLst>
                                      </p:cBhvr>
                                      <p:to>
                                        <a:srgbClr val="376092"/>
                                      </p:to>
                                    </p:animClr>
                                    <p:set>
                                      <p:cBhvr>
                                        <p:cTn id="345" dur="300" fill="hold"/>
                                        <p:tgtEl>
                                          <p:spTgt spid="128"/>
                                        </p:tgtEl>
                                        <p:attrNameLst>
                                          <p:attrName>fill.type</p:attrName>
                                        </p:attrNameLst>
                                      </p:cBhvr>
                                      <p:to>
                                        <p:strVal val="solid"/>
                                      </p:to>
                                    </p:set>
                                    <p:set>
                                      <p:cBhvr>
                                        <p:cTn id="346" dur="300" fill="hold"/>
                                        <p:tgtEl>
                                          <p:spTgt spid="128"/>
                                        </p:tgtEl>
                                        <p:attrNameLst>
                                          <p:attrName>fill.on</p:attrName>
                                        </p:attrNameLst>
                                      </p:cBhvr>
                                      <p:to>
                                        <p:strVal val="true"/>
                                      </p:to>
                                    </p:set>
                                  </p:childTnLst>
                                </p:cTn>
                              </p:par>
                            </p:childTnLst>
                          </p:cTn>
                        </p:par>
                      </p:childTnLst>
                    </p:cTn>
                  </p:par>
                  <p:par>
                    <p:cTn id="347" fill="hold">
                      <p:stCondLst>
                        <p:cond delay="indefinite"/>
                      </p:stCondLst>
                      <p:childTnLst>
                        <p:par>
                          <p:cTn id="348" fill="hold">
                            <p:stCondLst>
                              <p:cond delay="0"/>
                            </p:stCondLst>
                            <p:childTnLst>
                              <p:par>
                                <p:cTn id="349" presetID="1" presetClass="exit" presetSubtype="0" fill="hold" grpId="1" nodeType="clickEffect">
                                  <p:stCondLst>
                                    <p:cond delay="0"/>
                                  </p:stCondLst>
                                  <p:childTnLst>
                                    <p:set>
                                      <p:cBhvr>
                                        <p:cTn id="350" dur="1" fill="hold">
                                          <p:stCondLst>
                                            <p:cond delay="0"/>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351" restart="whenNotActive" fill="hold" evtFilter="cancelBubble" nodeType="interactiveSeq">
                <p:stCondLst>
                  <p:cond evt="onClick" delay="0">
                    <p:tgtEl>
                      <p:spTgt spid="7"/>
                    </p:tgtEl>
                  </p:cond>
                </p:stCondLst>
                <p:endSync evt="end" delay="0">
                  <p:rtn val="all"/>
                </p:endSync>
                <p:childTnLst>
                  <p:par>
                    <p:cTn id="352" fill="hold">
                      <p:stCondLst>
                        <p:cond delay="0"/>
                      </p:stCondLst>
                      <p:childTnLst>
                        <p:par>
                          <p:cTn id="353" fill="hold">
                            <p:stCondLst>
                              <p:cond delay="0"/>
                            </p:stCondLst>
                            <p:childTnLst>
                              <p:par>
                                <p:cTn id="354" presetID="19" presetClass="emph" presetSubtype="0" fill="hold" grpId="0" nodeType="clickEffect">
                                  <p:stCondLst>
                                    <p:cond delay="0"/>
                                  </p:stCondLst>
                                  <p:childTnLst>
                                    <p:animClr clrSpc="rgb" dir="cw">
                                      <p:cBhvr override="childStyle">
                                        <p:cTn id="355" dur="300" fill="hold"/>
                                        <p:tgtEl>
                                          <p:spTgt spid="7"/>
                                        </p:tgtEl>
                                        <p:attrNameLst>
                                          <p:attrName>style.color</p:attrName>
                                        </p:attrNameLst>
                                      </p:cBhvr>
                                      <p:to>
                                        <a:srgbClr val="376092"/>
                                      </p:to>
                                    </p:animClr>
                                    <p:animClr clrSpc="rgb" dir="cw">
                                      <p:cBhvr>
                                        <p:cTn id="356" dur="300" fill="hold"/>
                                        <p:tgtEl>
                                          <p:spTgt spid="7"/>
                                        </p:tgtEl>
                                        <p:attrNameLst>
                                          <p:attrName>fillcolor</p:attrName>
                                        </p:attrNameLst>
                                      </p:cBhvr>
                                      <p:to>
                                        <a:srgbClr val="376092"/>
                                      </p:to>
                                    </p:animClr>
                                    <p:set>
                                      <p:cBhvr>
                                        <p:cTn id="357" dur="300" fill="hold"/>
                                        <p:tgtEl>
                                          <p:spTgt spid="7"/>
                                        </p:tgtEl>
                                        <p:attrNameLst>
                                          <p:attrName>fill.type</p:attrName>
                                        </p:attrNameLst>
                                      </p:cBhvr>
                                      <p:to>
                                        <p:strVal val="solid"/>
                                      </p:to>
                                    </p:set>
                                    <p:set>
                                      <p:cBhvr>
                                        <p:cTn id="358" dur="300" fill="hold"/>
                                        <p:tgtEl>
                                          <p:spTgt spid="7"/>
                                        </p:tgtEl>
                                        <p:attrNameLst>
                                          <p:attrName>fill.on</p:attrName>
                                        </p:attrNameLst>
                                      </p:cBhvr>
                                      <p:to>
                                        <p:strVal val="true"/>
                                      </p:to>
                                    </p:set>
                                  </p:childTnLst>
                                </p:cTn>
                              </p:par>
                            </p:childTnLst>
                          </p:cTn>
                        </p:par>
                      </p:childTnLst>
                    </p:cTn>
                  </p:par>
                  <p:par>
                    <p:cTn id="359" fill="hold">
                      <p:stCondLst>
                        <p:cond delay="indefinite"/>
                      </p:stCondLst>
                      <p:childTnLst>
                        <p:par>
                          <p:cTn id="360" fill="hold">
                            <p:stCondLst>
                              <p:cond delay="0"/>
                            </p:stCondLst>
                            <p:childTnLst>
                              <p:par>
                                <p:cTn id="361" presetID="10" presetClass="exit" presetSubtype="0" fill="hold" grpId="1" nodeType="clickEffect">
                                  <p:stCondLst>
                                    <p:cond delay="0"/>
                                  </p:stCondLst>
                                  <p:childTnLst>
                                    <p:animEffect transition="out" filter="fade">
                                      <p:cBhvr>
                                        <p:cTn id="362" dur="500"/>
                                        <p:tgtEl>
                                          <p:spTgt spid="7"/>
                                        </p:tgtEl>
                                      </p:cBhvr>
                                    </p:animEffect>
                                    <p:set>
                                      <p:cBhvr>
                                        <p:cTn id="36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35" grpId="0" animBg="1"/>
      <p:bldP spid="135" grpId="1" animBg="1"/>
      <p:bldP spid="133" grpId="0" animBg="1"/>
      <p:bldP spid="133" grpId="1" animBg="1"/>
      <p:bldP spid="134" grpId="0" animBg="1"/>
      <p:bldP spid="134" grpId="1" animBg="1"/>
      <p:bldP spid="136" grpId="0" animBg="1"/>
      <p:bldP spid="136" grpId="1" animBg="1"/>
      <p:bldP spid="137" grpId="0" animBg="1"/>
      <p:bldP spid="137" grpId="1" animBg="1"/>
      <p:bldP spid="108" grpId="0" animBg="1"/>
      <p:bldP spid="108" grpId="1" animBg="1"/>
      <p:bldP spid="109" grpId="0" animBg="1"/>
      <p:bldP spid="109" grpId="1" animBg="1"/>
      <p:bldP spid="110" grpId="0" animBg="1"/>
      <p:bldP spid="110" grpId="1" animBg="1"/>
      <p:bldP spid="111" grpId="0" animBg="1"/>
      <p:bldP spid="111" grpId="1" animBg="1"/>
      <p:bldP spid="7" grpId="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Feed crops, food crops</a:t>
            </a:r>
            <a:r>
              <a:rPr lang="en-US" sz="4000" dirty="0"/>
              <a:t> </a:t>
            </a:r>
            <a:r>
              <a:rPr lang="en-US" sz="4000" dirty="0" smtClean="0"/>
              <a:t>(e.g., corn) </a:t>
            </a:r>
            <a:r>
              <a:rPr lang="en-US" sz="4000" dirty="0"/>
              <a:t>and vegetable or animal fats and oils </a:t>
            </a:r>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838889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Second-generation/advanced biofuels are produced from these types of biomass. </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522251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N</a:t>
            </a:r>
            <a:r>
              <a:rPr lang="en-US" sz="4000" dirty="0" smtClean="0"/>
              <a:t>on-food/feed/fiber biomass (e.g., corn </a:t>
            </a:r>
            <a:r>
              <a:rPr lang="en-US" sz="4000" dirty="0" err="1" smtClean="0"/>
              <a:t>stover</a:t>
            </a:r>
            <a:r>
              <a:rPr lang="en-US" sz="4000" dirty="0" smtClean="0"/>
              <a:t>, perennial grasses, forest residues, and algae)</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944286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Ethanol is a renewable fuel made from </a:t>
            </a:r>
            <a:r>
              <a:rPr lang="en-US" sz="4000" dirty="0" smtClean="0"/>
              <a:t>this class of macromolecules that contain sugars and starch. </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4043652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Carbohydrates </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293791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Biodiesel is </a:t>
            </a:r>
            <a:r>
              <a:rPr lang="en-US" sz="4000" dirty="0" smtClean="0"/>
              <a:t>a renewable </a:t>
            </a:r>
            <a:r>
              <a:rPr lang="en-US" sz="4000" dirty="0"/>
              <a:t>fuel that can be manufactured </a:t>
            </a:r>
            <a:r>
              <a:rPr lang="en-US" sz="4000" dirty="0" smtClean="0"/>
              <a:t>from plant or animal-based fats and oils. Oils and fats are considered this class of macromolecules. </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2866434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Lipids </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487924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This is the process carried </a:t>
            </a:r>
            <a:r>
              <a:rPr lang="en-US" sz="4000" dirty="0"/>
              <a:t>out by </a:t>
            </a:r>
            <a:r>
              <a:rPr lang="en-US" sz="4000" dirty="0" smtClean="0"/>
              <a:t>yeast </a:t>
            </a:r>
            <a:r>
              <a:rPr lang="en-US" sz="4000" dirty="0"/>
              <a:t>in which simple sugars are converted to ethanol and carbon </a:t>
            </a:r>
            <a:r>
              <a:rPr lang="en-US" sz="4000" dirty="0" smtClean="0"/>
              <a:t>dioxide.</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35168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Fermentation </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784324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 Cellulase, which breaks down cellulose molecules into simple sugars, is an example of this class of protein that accelerates </a:t>
            </a:r>
            <a:r>
              <a:rPr lang="en-US" sz="4000" dirty="0"/>
              <a:t>chemical </a:t>
            </a:r>
            <a:r>
              <a:rPr lang="en-US" sz="4000" dirty="0" smtClean="0"/>
              <a:t>reactions.</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3126393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5502"/>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a:t>
            </a:r>
            <a:r>
              <a:rPr lang="en-US" sz="4000" dirty="0" smtClean="0"/>
              <a:t>he process in plants where light energy is converted to chemical energy is referred to as</a:t>
            </a:r>
            <a:r>
              <a:rPr lang="en-US" sz="4000" u="sng" dirty="0" smtClean="0"/>
              <a:t>                </a:t>
            </a:r>
            <a:r>
              <a:rPr lang="en-US" sz="4000" dirty="0" smtClean="0"/>
              <a:t>.</a:t>
            </a:r>
            <a:r>
              <a:rPr lang="en-US" sz="4000" u="sng" dirty="0" smtClean="0"/>
              <a:t>             </a:t>
            </a:r>
            <a:r>
              <a:rPr lang="en-US" sz="4000" dirty="0" smtClean="0"/>
              <a:t> </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3"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Answer</a:t>
            </a:r>
            <a:endParaRPr lang="en-US" dirty="0"/>
          </a:p>
        </p:txBody>
      </p:sp>
      <p:sp>
        <p:nvSpPr>
          <p:cNvPr id="10" name="Rectangle 9">
            <a:hlinkClick r:id="rId4"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4020410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Enzymes</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4141025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R</a:t>
            </a:r>
            <a:r>
              <a:rPr lang="en-US" sz="4000" dirty="0" smtClean="0"/>
              <a:t>enewable gasoline, jet fuels, and diesel fuels are composed primarily of molecules containing </a:t>
            </a:r>
            <a:r>
              <a:rPr lang="en-US" sz="4000" dirty="0"/>
              <a:t>atoms of hydrogen and </a:t>
            </a:r>
            <a:r>
              <a:rPr lang="en-US" sz="4000" dirty="0" smtClean="0"/>
              <a:t>carbon, which are classified as this type of compound.</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724622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Hydrocarbons </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69070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the end product when biomass is converted </a:t>
            </a:r>
            <a:r>
              <a:rPr lang="en-US" sz="4000" dirty="0"/>
              <a:t>directly into </a:t>
            </a:r>
            <a:r>
              <a:rPr lang="en-US" sz="4000" dirty="0" smtClean="0"/>
              <a:t>a liquid fuel.</a:t>
            </a:r>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795256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900413"/>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Biofuel</a:t>
            </a:r>
            <a:endParaRPr lang="en-US" sz="4000" dirty="0"/>
          </a:p>
        </p:txBody>
      </p:sp>
      <p:sp>
        <p:nvSpPr>
          <p:cNvPr id="8" name="Category 1"/>
          <p:cNvSpPr/>
          <p:nvPr/>
        </p:nvSpPr>
        <p:spPr>
          <a:xfrm>
            <a:off x="972332" y="914400"/>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31478"/>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763205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Ethanol is </a:t>
            </a:r>
            <a:r>
              <a:rPr lang="en-US" sz="4000" dirty="0" smtClean="0"/>
              <a:t>typically mixed with this type of transportation fuel in blends of E10</a:t>
            </a:r>
            <a:r>
              <a:rPr lang="en-US" sz="4000" dirty="0"/>
              <a:t>, </a:t>
            </a:r>
            <a:r>
              <a:rPr lang="en-US" sz="4000" dirty="0" smtClean="0"/>
              <a:t>E15, </a:t>
            </a:r>
            <a:r>
              <a:rPr lang="en-US" sz="4000" dirty="0"/>
              <a:t>or </a:t>
            </a:r>
            <a:r>
              <a:rPr lang="en-US" sz="4000" dirty="0" smtClean="0"/>
              <a:t>E85 (depending on the percentage of ethanol). </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000219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Gasoline </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424966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These are the two </a:t>
            </a:r>
            <a:r>
              <a:rPr lang="en-US" sz="4000" dirty="0"/>
              <a:t>most common types of biofuels </a:t>
            </a:r>
            <a:r>
              <a:rPr lang="en-US" sz="4000" dirty="0" smtClean="0"/>
              <a:t>used in the United States today. </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822672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Ethanol and Biodiesel </a:t>
            </a:r>
            <a:endParaRPr lang="en-US" sz="4000" dirty="0"/>
          </a:p>
          <a:p>
            <a:pPr algn="ct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587093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910488"/>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E85 </a:t>
            </a:r>
            <a:r>
              <a:rPr lang="en-US" sz="4000" dirty="0" smtClean="0"/>
              <a:t>is an ethanol </a:t>
            </a:r>
            <a:r>
              <a:rPr lang="en-US" sz="4000" dirty="0"/>
              <a:t>blend </a:t>
            </a:r>
            <a:r>
              <a:rPr lang="en-US" sz="4000" dirty="0" smtClean="0"/>
              <a:t>that can only be </a:t>
            </a:r>
            <a:r>
              <a:rPr lang="en-US" sz="4000" dirty="0"/>
              <a:t>used </a:t>
            </a:r>
            <a:r>
              <a:rPr lang="en-US" sz="4000" dirty="0" smtClean="0"/>
              <a:t>in this type of vehicle, </a:t>
            </a:r>
            <a:r>
              <a:rPr lang="en-US" sz="4000" dirty="0"/>
              <a:t>which </a:t>
            </a:r>
            <a:r>
              <a:rPr lang="en-US" sz="4000" dirty="0" smtClean="0"/>
              <a:t>is </a:t>
            </a:r>
            <a:r>
              <a:rPr lang="en-US" sz="4000" dirty="0"/>
              <a:t>designed to tolerate the fuel's high ethanol </a:t>
            </a:r>
            <a:r>
              <a:rPr lang="en-US" sz="4000" dirty="0" smtClean="0"/>
              <a:t>content and standard gasoline, interchangeably. </a:t>
            </a:r>
            <a:endParaRPr lang="en-US" sz="4000" dirty="0"/>
          </a:p>
        </p:txBody>
      </p:sp>
      <p:sp>
        <p:nvSpPr>
          <p:cNvPr id="8" name="Category 1"/>
          <p:cNvSpPr/>
          <p:nvPr/>
        </p:nvSpPr>
        <p:spPr>
          <a:xfrm>
            <a:off x="972332" y="914400"/>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431478"/>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35711"/>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540159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Photosynthesis</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375582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900413"/>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F</a:t>
            </a:r>
            <a:r>
              <a:rPr lang="en-US" sz="4000" dirty="0" smtClean="0"/>
              <a:t>lexible </a:t>
            </a:r>
            <a:r>
              <a:rPr lang="en-US" sz="4000" dirty="0"/>
              <a:t>F</a:t>
            </a:r>
            <a:r>
              <a:rPr lang="en-US" sz="4000" dirty="0" smtClean="0"/>
              <a:t>uel Vehicle </a:t>
            </a:r>
            <a:endParaRPr lang="en-US" sz="4000" dirty="0"/>
          </a:p>
        </p:txBody>
      </p:sp>
      <p:sp>
        <p:nvSpPr>
          <p:cNvPr id="8" name="Category 1"/>
          <p:cNvSpPr/>
          <p:nvPr/>
        </p:nvSpPr>
        <p:spPr>
          <a:xfrm>
            <a:off x="972332" y="914400"/>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31478"/>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84477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Another name for </a:t>
            </a:r>
            <a:r>
              <a:rPr lang="en-US" sz="3200" dirty="0" smtClean="0"/>
              <a:t>biomass-derived renewable hydrocarbon </a:t>
            </a:r>
            <a:r>
              <a:rPr lang="en-US" sz="3200" dirty="0"/>
              <a:t>fuels </a:t>
            </a:r>
            <a:r>
              <a:rPr lang="en-US" sz="3200" dirty="0" smtClean="0"/>
              <a:t>that are compatible with existing </a:t>
            </a:r>
            <a:r>
              <a:rPr lang="en-US" sz="3200" dirty="0"/>
              <a:t>cars, trucks, jets, and </a:t>
            </a:r>
            <a:r>
              <a:rPr lang="en-US" sz="3200" dirty="0" smtClean="0"/>
              <a:t>infrastructure, and </a:t>
            </a:r>
            <a:r>
              <a:rPr lang="en-US" sz="3200" dirty="0"/>
              <a:t>serve as a direct replacement for petroleum-derived gasoline, jet fuels, and diesel </a:t>
            </a:r>
            <a:r>
              <a:rPr lang="en-US" sz="3200" dirty="0" smtClean="0"/>
              <a:t>fuels.  </a:t>
            </a:r>
            <a:endParaRPr lang="en-US" sz="32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3456235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“Drop-in” fuels</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564569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In </a:t>
            </a:r>
            <a:r>
              <a:rPr lang="en-US" sz="4000" dirty="0" smtClean="0"/>
              <a:t>the United States, this is the </a:t>
            </a:r>
            <a:r>
              <a:rPr lang="en-US" sz="4000" dirty="0"/>
              <a:t>most widely used energy </a:t>
            </a:r>
            <a:r>
              <a:rPr lang="en-US" sz="4000" dirty="0" smtClean="0"/>
              <a:t>resource for transportation.</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462022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Petroleum </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117288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910488"/>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Biomass is </a:t>
            </a:r>
            <a:r>
              <a:rPr lang="en-US" sz="4000" dirty="0" smtClean="0"/>
              <a:t>this type of energy</a:t>
            </a:r>
            <a:r>
              <a:rPr lang="en-US" sz="4000" u="sng" dirty="0" smtClean="0"/>
              <a:t>                 </a:t>
            </a:r>
            <a:r>
              <a:rPr lang="en-US" sz="4000" dirty="0"/>
              <a:t>source </a:t>
            </a:r>
            <a:r>
              <a:rPr lang="en-US" sz="4000" dirty="0" smtClean="0"/>
              <a:t>as it can be replaced </a:t>
            </a:r>
            <a:r>
              <a:rPr lang="en-US" sz="4000" dirty="0"/>
              <a:t>naturally </a:t>
            </a:r>
            <a:r>
              <a:rPr lang="en-US" sz="4000" dirty="0" smtClean="0"/>
              <a:t>and </a:t>
            </a:r>
            <a:r>
              <a:rPr lang="en-US" sz="4000" dirty="0"/>
              <a:t>used </a:t>
            </a:r>
            <a:r>
              <a:rPr lang="en-US" sz="4000" dirty="0" smtClean="0"/>
              <a:t>again. </a:t>
            </a:r>
            <a:endParaRPr lang="en-US" sz="4000" dirty="0"/>
          </a:p>
        </p:txBody>
      </p:sp>
      <p:sp>
        <p:nvSpPr>
          <p:cNvPr id="8" name="Category 1"/>
          <p:cNvSpPr/>
          <p:nvPr/>
        </p:nvSpPr>
        <p:spPr>
          <a:xfrm>
            <a:off x="972332" y="914400"/>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431478"/>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35711"/>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274248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Renewable</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507939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000" dirty="0"/>
              <a:t>Coal, petroleum, </a:t>
            </a:r>
            <a:r>
              <a:rPr lang="en-US" sz="4000" dirty="0" smtClean="0"/>
              <a:t>and natural gas are considered this type of resource as their supplies are finite. </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980864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 non-renewable resource, or fossil fuel </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80329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000" dirty="0" smtClean="0"/>
              <a:t>This sector </a:t>
            </a:r>
            <a:r>
              <a:rPr lang="en-US" sz="4000" dirty="0"/>
              <a:t>of the U.S. economy consumes most of the nation’s </a:t>
            </a:r>
            <a:r>
              <a:rPr lang="en-US" sz="4000" dirty="0" smtClean="0"/>
              <a:t>petroleum.</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295622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These are the three things that are </a:t>
            </a:r>
            <a:r>
              <a:rPr lang="en-US" sz="4000" dirty="0"/>
              <a:t>required for photosynthesis to </a:t>
            </a:r>
            <a:r>
              <a:rPr lang="en-US" sz="4000" dirty="0" smtClean="0"/>
              <a:t>proceed.</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3"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10" name="Rectangle 9">
            <a:hlinkClick r:id="rId4"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2562455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Transportation</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080377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In 2015, renewable energy </a:t>
            </a:r>
            <a:r>
              <a:rPr lang="en-US" sz="4000" dirty="0" smtClean="0"/>
              <a:t>sources (all sectors) </a:t>
            </a:r>
            <a:r>
              <a:rPr lang="en-US" sz="4000" dirty="0"/>
              <a:t>accounted for </a:t>
            </a:r>
            <a:r>
              <a:rPr lang="en-US" sz="4000" dirty="0" smtClean="0"/>
              <a:t>about</a:t>
            </a:r>
            <a:r>
              <a:rPr lang="en-US" sz="4000" u="sng" dirty="0" smtClean="0"/>
              <a:t>         </a:t>
            </a:r>
            <a:r>
              <a:rPr lang="en-US" sz="4000" dirty="0" smtClean="0"/>
              <a:t>of </a:t>
            </a:r>
            <a:r>
              <a:rPr lang="en-US" sz="4000" dirty="0"/>
              <a:t>total U.S. energy </a:t>
            </a:r>
            <a:r>
              <a:rPr lang="en-US" sz="4000" dirty="0" smtClean="0"/>
              <a:t>consumption.</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215270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p>
          <a:p>
            <a:pPr algn="ctr"/>
            <a:endParaRPr lang="en-US" sz="4000" dirty="0"/>
          </a:p>
          <a:p>
            <a:pPr algn="ctr"/>
            <a:r>
              <a:rPr lang="en-US" sz="4000" dirty="0" smtClean="0"/>
              <a:t>Approximately 10%</a:t>
            </a:r>
          </a:p>
          <a:p>
            <a:pPr algn="ctr"/>
            <a:endParaRPr lang="en-US" sz="4000" dirty="0" smtClean="0"/>
          </a:p>
          <a:p>
            <a:pPr algn="ctr"/>
            <a:endParaRPr lang="en-US" sz="4000" dirty="0" smtClean="0"/>
          </a:p>
          <a:p>
            <a:pPr algn="r"/>
            <a:endParaRPr lang="en-US" sz="2400" dirty="0"/>
          </a:p>
          <a:p>
            <a:pPr algn="r"/>
            <a:r>
              <a:rPr lang="en-US" sz="1400" dirty="0"/>
              <a:t>S</a:t>
            </a:r>
            <a:r>
              <a:rPr lang="en-US" sz="1400" dirty="0" smtClean="0"/>
              <a:t>ee </a:t>
            </a:r>
            <a:r>
              <a:rPr lang="en-US" sz="1400" dirty="0"/>
              <a:t>the Energy Information </a:t>
            </a:r>
            <a:r>
              <a:rPr lang="en-US" sz="1400" dirty="0" smtClean="0"/>
              <a:t>Administration’s</a:t>
            </a:r>
          </a:p>
          <a:p>
            <a:pPr algn="r"/>
            <a:r>
              <a:rPr lang="en-US" sz="1400" dirty="0" smtClean="0">
                <a:solidFill>
                  <a:schemeClr val="bg1"/>
                </a:solidFill>
                <a:hlinkClick r:id="rId2"/>
              </a:rPr>
              <a:t> </a:t>
            </a:r>
            <a:r>
              <a:rPr lang="en-US" sz="1400" dirty="0">
                <a:solidFill>
                  <a:schemeClr val="bg1"/>
                </a:solidFill>
                <a:hlinkClick r:id="rId2"/>
              </a:rPr>
              <a:t>Primary Energy Consumption by Source and Sector</a:t>
            </a:r>
            <a:endParaRPr lang="en-US" sz="1400" dirty="0">
              <a:solidFill>
                <a:schemeClr val="bg1"/>
              </a:solidFill>
            </a:endParaRPr>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3"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508173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a:t>
            </a:r>
            <a:r>
              <a:rPr lang="en-US" sz="4000" dirty="0"/>
              <a:t>term </a:t>
            </a:r>
            <a:r>
              <a:rPr lang="en-US" sz="4000" dirty="0" smtClean="0"/>
              <a:t>that is used </a:t>
            </a:r>
            <a:r>
              <a:rPr lang="en-US" sz="4000" dirty="0"/>
              <a:t>to describe a gradual increase in the average temperature of the </a:t>
            </a:r>
            <a:r>
              <a:rPr lang="en-US" sz="4000" dirty="0" smtClean="0"/>
              <a:t>earth's atmosphere (and can lead to changes in global climate patterns). </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3"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4"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445135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G</a:t>
            </a:r>
            <a:r>
              <a:rPr lang="en-US" sz="4000" dirty="0" smtClean="0"/>
              <a:t>lobal warming </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824496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p>
          <a:p>
            <a:pPr algn="ctr"/>
            <a:endParaRPr lang="en-US" sz="4000" dirty="0" smtClean="0"/>
          </a:p>
          <a:p>
            <a:pPr algn="ctr"/>
            <a:r>
              <a:rPr lang="en-US" sz="4000" dirty="0" smtClean="0"/>
              <a:t>Using biofuels can reduce </a:t>
            </a:r>
            <a:br>
              <a:rPr lang="en-US" sz="4000" dirty="0" smtClean="0"/>
            </a:br>
            <a:r>
              <a:rPr lang="en-US" sz="4000" dirty="0" smtClean="0"/>
              <a:t>life-cycle ______ emissions. This is a type of gas that traps heat in the atmosphere.</a:t>
            </a:r>
          </a:p>
          <a:p>
            <a:pPr algn="ctr"/>
            <a:endParaRPr lang="en-US" sz="4000" dirty="0"/>
          </a:p>
          <a:p>
            <a:pPr algn="ct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3311071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900413"/>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G</a:t>
            </a:r>
            <a:r>
              <a:rPr lang="en-US" sz="4000" dirty="0" smtClean="0"/>
              <a:t>reenhouse gas</a:t>
            </a:r>
            <a:endParaRPr lang="en-US" sz="4000" dirty="0"/>
          </a:p>
        </p:txBody>
      </p:sp>
      <p:sp>
        <p:nvSpPr>
          <p:cNvPr id="8" name="Category 1"/>
          <p:cNvSpPr/>
          <p:nvPr/>
        </p:nvSpPr>
        <p:spPr>
          <a:xfrm>
            <a:off x="972332" y="914400"/>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31478"/>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38888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This is </a:t>
            </a:r>
            <a:r>
              <a:rPr lang="en-US" sz="4000" dirty="0"/>
              <a:t>the primary </a:t>
            </a:r>
            <a:r>
              <a:rPr lang="en-US" sz="4000" dirty="0" smtClean="0"/>
              <a:t>or most abundant greenhouse </a:t>
            </a:r>
            <a:r>
              <a:rPr lang="en-US" sz="4000" dirty="0"/>
              <a:t>gas that is contributing to recent climate change.</a:t>
            </a:r>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297337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C</a:t>
            </a:r>
            <a:r>
              <a:rPr lang="en-US" sz="4000" dirty="0" smtClean="0"/>
              <a:t>arbon dioxide (CO</a:t>
            </a:r>
            <a:r>
              <a:rPr lang="en-US" sz="4000" baseline="-25000" dirty="0" smtClean="0"/>
              <a:t>2</a:t>
            </a:r>
            <a:r>
              <a:rPr lang="en-US" sz="4000" dirty="0" smtClean="0"/>
              <a:t>) </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422473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This is what is referred to as “the ability </a:t>
            </a:r>
            <a:r>
              <a:rPr lang="en-US" sz="3200" dirty="0"/>
              <a:t>to meet the needs of the present without compromising the ability of future generations to meet their </a:t>
            </a:r>
            <a:r>
              <a:rPr lang="en-US" sz="3200" dirty="0" smtClean="0"/>
              <a:t>needs,” or “the ability to maintain biodiversity, renewability, and resource productivity in an ecosystem over time.”</a:t>
            </a:r>
            <a:endParaRPr lang="en-US" sz="32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4196336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C</a:t>
            </a:r>
            <a:r>
              <a:rPr lang="en-US" sz="4000" dirty="0" smtClean="0"/>
              <a:t>arbon dioxide (CO</a:t>
            </a:r>
            <a:r>
              <a:rPr lang="en-US" sz="4000" baseline="-25000" dirty="0" smtClean="0"/>
              <a:t>2</a:t>
            </a:r>
            <a:r>
              <a:rPr lang="en-US" sz="4000" dirty="0" smtClean="0"/>
              <a:t>), light energy, and water</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53100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Sustainability </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450373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910488"/>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Diverting waste from landfills to use in bioenergy production reduces total emissions of this gas and reduces the size </a:t>
            </a:r>
            <a:r>
              <a:rPr lang="en-US" sz="4000" smtClean="0"/>
              <a:t>of landfills</a:t>
            </a:r>
            <a:r>
              <a:rPr lang="en-US" sz="4000" dirty="0" smtClean="0"/>
              <a:t>. </a:t>
            </a:r>
            <a:endParaRPr lang="en-US" sz="4000" dirty="0"/>
          </a:p>
        </p:txBody>
      </p:sp>
      <p:sp>
        <p:nvSpPr>
          <p:cNvPr id="8" name="Category 1"/>
          <p:cNvSpPr/>
          <p:nvPr/>
        </p:nvSpPr>
        <p:spPr>
          <a:xfrm>
            <a:off x="972332" y="914400"/>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431478"/>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35711"/>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861781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M</a:t>
            </a:r>
            <a:r>
              <a:rPr lang="en-US" sz="4000" smtClean="0"/>
              <a:t>ethane </a:t>
            </a: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824464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These are the two end products of photosynthesis.</a:t>
            </a:r>
            <a:endParaRPr lang="en-US" sz="40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2"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3"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52489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8697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O</a:t>
            </a:r>
            <a:r>
              <a:rPr lang="en-US" sz="4000" dirty="0" smtClean="0"/>
              <a:t>xygen </a:t>
            </a:r>
            <a:r>
              <a:rPr lang="en-US" sz="4000" dirty="0"/>
              <a:t>and </a:t>
            </a:r>
            <a:r>
              <a:rPr lang="en-US" sz="4000" dirty="0" smtClean="0"/>
              <a:t>sugar (i.e., glucose)</a:t>
            </a:r>
            <a:endParaRPr lang="en-US" sz="4000" dirty="0"/>
          </a:p>
          <a:p>
            <a:pPr algn="ctr"/>
            <a:endParaRPr lang="en-US" sz="4000" dirty="0"/>
          </a:p>
        </p:txBody>
      </p:sp>
      <p:sp>
        <p:nvSpPr>
          <p:cNvPr id="8" name="Category 1"/>
          <p:cNvSpPr/>
          <p:nvPr/>
        </p:nvSpPr>
        <p:spPr>
          <a:xfrm>
            <a:off x="972332" y="8837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3" action="ppaction://hlinksldjump"/>
          </p:cNvPr>
          <p:cNvSpPr/>
          <p:nvPr/>
        </p:nvSpPr>
        <p:spPr>
          <a:xfrm>
            <a:off x="60198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4178565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875577"/>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This is a complex sugar compound that is used to store future energy needs or to build new tissues, and is created from excess glucose from photosynthesis. It is also the most common carbohydrate in the human diet. </a:t>
            </a:r>
            <a:endParaRPr lang="en-US" sz="3600" dirty="0"/>
          </a:p>
        </p:txBody>
      </p:sp>
      <p:sp>
        <p:nvSpPr>
          <p:cNvPr id="8" name="Category 1"/>
          <p:cNvSpPr/>
          <p:nvPr/>
        </p:nvSpPr>
        <p:spPr>
          <a:xfrm>
            <a:off x="972332" y="879489"/>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3" action="ppaction://hlinksldjump"/>
          </p:cNvPr>
          <p:cNvSpPr/>
          <p:nvPr/>
        </p:nvSpPr>
        <p:spPr>
          <a:xfrm>
            <a:off x="6019800" y="6396567"/>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4" action="ppaction://hlinksldjump"/>
          </p:cNvPr>
          <p:cNvSpPr/>
          <p:nvPr/>
        </p:nvSpPr>
        <p:spPr>
          <a:xfrm>
            <a:off x="838200" y="64008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752407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BioenergizeME Gu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9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0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xy">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xy" id="{57D4BC63-5EBB-7F47-B74E-B6ABFE53AFA8}" vid="{88EF7AEE-10D5-964A-B4B2-4D42AEDF1359}"/>
    </a:ext>
  </a:extLst>
</a:theme>
</file>

<file path=ppt/theme/theme17.xml><?xml version="1.0" encoding="utf-8"?>
<a:theme xmlns:a="http://schemas.openxmlformats.org/drawingml/2006/main" name="2_BioenergizeME Gu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3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4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3_BioenergizeME Gu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5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6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7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8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9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0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1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2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3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1_xy">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xy" id="{57D4BC63-5EBB-7F47-B74E-B6ABFE53AFA8}" vid="{88EF7AEE-10D5-964A-B4B2-4D42AEDF1359}"/>
    </a:ext>
  </a:extLst>
</a:theme>
</file>

<file path=ppt/theme/theme32.xml><?xml version="1.0" encoding="utf-8"?>
<a:theme xmlns:a="http://schemas.openxmlformats.org/drawingml/2006/main" name="4_BioenergizeME Gu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4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25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26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5_BioenergizeME Gu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27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28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29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30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31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32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33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4.xml><?xml version="1.0" encoding="utf-8"?>
<a:theme xmlns:a="http://schemas.openxmlformats.org/drawingml/2006/main" name="34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5.xml><?xml version="1.0" encoding="utf-8"?>
<a:theme xmlns:a="http://schemas.openxmlformats.org/drawingml/2006/main" name="35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6.xml><?xml version="1.0" encoding="utf-8"?>
<a:theme xmlns:a="http://schemas.openxmlformats.org/drawingml/2006/main" name="36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37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8.xml><?xml version="1.0" encoding="utf-8"?>
<a:theme xmlns:a="http://schemas.openxmlformats.org/drawingml/2006/main" name="38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9.xml><?xml version="1.0" encoding="utf-8"?>
<a:theme xmlns:a="http://schemas.openxmlformats.org/drawingml/2006/main" name="2_xy">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xy" id="{57D4BC63-5EBB-7F47-B74E-B6ABFE53AFA8}" vid="{88EF7AEE-10D5-964A-B4B2-4D42AEDF1359}"/>
    </a:ext>
  </a:extLst>
</a:theme>
</file>

<file path=ppt/theme/theme5.xml><?xml version="1.0" encoding="utf-8"?>
<a:theme xmlns:a="http://schemas.openxmlformats.org/drawingml/2006/main" name="1_BioenergizeME Gu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6_BioenergizeME Gu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39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2.xml><?xml version="1.0" encoding="utf-8"?>
<a:theme xmlns:a="http://schemas.openxmlformats.org/drawingml/2006/main" name="40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3.xml><?xml version="1.0" encoding="utf-8"?>
<a:theme xmlns:a="http://schemas.openxmlformats.org/drawingml/2006/main" name="41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4.xml><?xml version="1.0" encoding="utf-8"?>
<a:theme xmlns:a="http://schemas.openxmlformats.org/drawingml/2006/main" name="7_BioenergizeME Gu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42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6.xml><?xml version="1.0" encoding="utf-8"?>
<a:theme xmlns:a="http://schemas.openxmlformats.org/drawingml/2006/main" name="43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7.xml><?xml version="1.0" encoding="utf-8"?>
<a:theme xmlns:a="http://schemas.openxmlformats.org/drawingml/2006/main" name="44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8.xml><?xml version="1.0" encoding="utf-8"?>
<a:theme xmlns:a="http://schemas.openxmlformats.org/drawingml/2006/main" name="45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9.xml><?xml version="1.0" encoding="utf-8"?>
<a:theme xmlns:a="http://schemas.openxmlformats.org/drawingml/2006/main" name="46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0.xml><?xml version="1.0" encoding="utf-8"?>
<a:theme xmlns:a="http://schemas.openxmlformats.org/drawingml/2006/main" name="47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1.xml><?xml version="1.0" encoding="utf-8"?>
<a:theme xmlns:a="http://schemas.openxmlformats.org/drawingml/2006/main" name="48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2.xml><?xml version="1.0" encoding="utf-8"?>
<a:theme xmlns:a="http://schemas.openxmlformats.org/drawingml/2006/main" name="49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3.xml><?xml version="1.0" encoding="utf-8"?>
<a:theme xmlns:a="http://schemas.openxmlformats.org/drawingml/2006/main" name="50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4.xml><?xml version="1.0" encoding="utf-8"?>
<a:theme xmlns:a="http://schemas.openxmlformats.org/drawingml/2006/main" name="3_xy">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xy" id="{57D4BC63-5EBB-7F47-B74E-B6ABFE53AFA8}" vid="{88EF7AEE-10D5-964A-B4B2-4D42AEDF1359}"/>
    </a:ext>
  </a:extLst>
</a:theme>
</file>

<file path=ppt/theme/theme65.xml><?xml version="1.0" encoding="utf-8"?>
<a:theme xmlns:a="http://schemas.openxmlformats.org/drawingml/2006/main" name="8_BioenergizeME Gu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6.xml><?xml version="1.0" encoding="utf-8"?>
<a:theme xmlns:a="http://schemas.openxmlformats.org/drawingml/2006/main" name="51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7.xml><?xml version="1.0" encoding="utf-8"?>
<a:theme xmlns:a="http://schemas.openxmlformats.org/drawingml/2006/main" name="52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8.xml><?xml version="1.0" encoding="utf-8"?>
<a:theme xmlns:a="http://schemas.openxmlformats.org/drawingml/2006/main" name="53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9.xml><?xml version="1.0" encoding="utf-8"?>
<a:theme xmlns:a="http://schemas.openxmlformats.org/drawingml/2006/main" name="9_BioenergizeME Gu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0.xml><?xml version="1.0" encoding="utf-8"?>
<a:theme xmlns:a="http://schemas.openxmlformats.org/drawingml/2006/main" name="54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1.xml><?xml version="1.0" encoding="utf-8"?>
<a:theme xmlns:a="http://schemas.openxmlformats.org/drawingml/2006/main" name="55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2.xml><?xml version="1.0" encoding="utf-8"?>
<a:theme xmlns:a="http://schemas.openxmlformats.org/drawingml/2006/main" name="56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Levine_june2013_v1potx">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Gr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ass" id="{7C7A7186-7369-EC4A-B8F5-C88ADCA549B1}" vid="{AE0B336D-F144-A347-AE85-48496A9292F7}"/>
    </a:ext>
  </a:extLst>
</a:theme>
</file>

<file path=docProps/app.xml><?xml version="1.0" encoding="utf-8"?>
<Properties xmlns="http://schemas.openxmlformats.org/officeDocument/2006/extended-properties" xmlns:vt="http://schemas.openxmlformats.org/officeDocument/2006/docPropsVTypes">
  <Template>BioenergizeME Guide</Template>
  <TotalTime>6448</TotalTime>
  <Words>1156</Words>
  <Application>Microsoft Office PowerPoint</Application>
  <PresentationFormat>On-screen Show (4:3)</PresentationFormat>
  <Paragraphs>265</Paragraphs>
  <Slides>62</Slides>
  <Notes>9</Notes>
  <HiddenSlides>0</HiddenSlides>
  <MMClips>1</MMClips>
  <ScaleCrop>false</ScaleCrop>
  <HeadingPairs>
    <vt:vector size="6" baseType="variant">
      <vt:variant>
        <vt:lpstr>Fonts Used</vt:lpstr>
      </vt:variant>
      <vt:variant>
        <vt:i4>4</vt:i4>
      </vt:variant>
      <vt:variant>
        <vt:lpstr>Theme</vt:lpstr>
      </vt:variant>
      <vt:variant>
        <vt:i4>72</vt:i4>
      </vt:variant>
      <vt:variant>
        <vt:lpstr>Slide Titles</vt:lpstr>
      </vt:variant>
      <vt:variant>
        <vt:i4>62</vt:i4>
      </vt:variant>
    </vt:vector>
  </HeadingPairs>
  <TitlesOfParts>
    <vt:vector size="138" baseType="lpstr">
      <vt:lpstr>ＭＳ Ｐゴシック</vt:lpstr>
      <vt:lpstr>Arial</vt:lpstr>
      <vt:lpstr>Arial Narrow</vt:lpstr>
      <vt:lpstr>Calibri</vt:lpstr>
      <vt:lpstr>BioenergizeME Guide</vt:lpstr>
      <vt:lpstr>1_Levine_june2013_v1potx</vt:lpstr>
      <vt:lpstr>2_Levine_june2013_v1potx</vt:lpstr>
      <vt:lpstr>Levine_june2013_v1potx</vt:lpstr>
      <vt:lpstr>1_BioenergizeME Guide</vt:lpstr>
      <vt:lpstr>3_Levine_june2013_v1potx</vt:lpstr>
      <vt:lpstr>4_Levine_june2013_v1potx</vt:lpstr>
      <vt:lpstr>5_Levine_june2013_v1potx</vt:lpstr>
      <vt:lpstr>Grass</vt:lpstr>
      <vt:lpstr>6_Levine_june2013_v1potx</vt:lpstr>
      <vt:lpstr>7_Levine_june2013_v1potx</vt:lpstr>
      <vt:lpstr>8_Levine_june2013_v1potx</vt:lpstr>
      <vt:lpstr>9_Levine_june2013_v1potx</vt:lpstr>
      <vt:lpstr>10_Levine_june2013_v1potx</vt:lpstr>
      <vt:lpstr>11_Levine_june2013_v1potx</vt:lpstr>
      <vt:lpstr>xy</vt:lpstr>
      <vt:lpstr>2_BioenergizeME Guide</vt:lpstr>
      <vt:lpstr>12_Levine_june2013_v1potx</vt:lpstr>
      <vt:lpstr>13_Levine_june2013_v1potx</vt:lpstr>
      <vt:lpstr>14_Levine_june2013_v1potx</vt:lpstr>
      <vt:lpstr>3_BioenergizeME Guide</vt:lpstr>
      <vt:lpstr>15_Levine_june2013_v1potx</vt:lpstr>
      <vt:lpstr>16_Levine_june2013_v1potx</vt:lpstr>
      <vt:lpstr>17_Levine_june2013_v1potx</vt:lpstr>
      <vt:lpstr>18_Levine_june2013_v1potx</vt:lpstr>
      <vt:lpstr>19_Levine_june2013_v1potx</vt:lpstr>
      <vt:lpstr>20_Levine_june2013_v1potx</vt:lpstr>
      <vt:lpstr>21_Levine_june2013_v1potx</vt:lpstr>
      <vt:lpstr>22_Levine_june2013_v1potx</vt:lpstr>
      <vt:lpstr>23_Levine_june2013_v1potx</vt:lpstr>
      <vt:lpstr>1_xy</vt:lpstr>
      <vt:lpstr>4_BioenergizeME Guide</vt:lpstr>
      <vt:lpstr>24_Levine_june2013_v1potx</vt:lpstr>
      <vt:lpstr>25_Levine_june2013_v1potx</vt:lpstr>
      <vt:lpstr>26_Levine_june2013_v1potx</vt:lpstr>
      <vt:lpstr>5_BioenergizeME Guide</vt:lpstr>
      <vt:lpstr>27_Levine_june2013_v1potx</vt:lpstr>
      <vt:lpstr>28_Levine_june2013_v1potx</vt:lpstr>
      <vt:lpstr>29_Levine_june2013_v1potx</vt:lpstr>
      <vt:lpstr>30_Levine_june2013_v1potx</vt:lpstr>
      <vt:lpstr>31_Levine_june2013_v1potx</vt:lpstr>
      <vt:lpstr>32_Levine_june2013_v1potx</vt:lpstr>
      <vt:lpstr>33_Levine_june2013_v1potx</vt:lpstr>
      <vt:lpstr>34_Levine_june2013_v1potx</vt:lpstr>
      <vt:lpstr>35_Levine_june2013_v1potx</vt:lpstr>
      <vt:lpstr>36_Levine_june2013_v1potx</vt:lpstr>
      <vt:lpstr>37_Levine_june2013_v1potx</vt:lpstr>
      <vt:lpstr>38_Levine_june2013_v1potx</vt:lpstr>
      <vt:lpstr>2_xy</vt:lpstr>
      <vt:lpstr>6_BioenergizeME Guide</vt:lpstr>
      <vt:lpstr>39_Levine_june2013_v1potx</vt:lpstr>
      <vt:lpstr>40_Levine_june2013_v1potx</vt:lpstr>
      <vt:lpstr>41_Levine_june2013_v1potx</vt:lpstr>
      <vt:lpstr>7_BioenergizeME Guide</vt:lpstr>
      <vt:lpstr>42_Levine_june2013_v1potx</vt:lpstr>
      <vt:lpstr>43_Levine_june2013_v1potx</vt:lpstr>
      <vt:lpstr>44_Levine_june2013_v1potx</vt:lpstr>
      <vt:lpstr>45_Levine_june2013_v1potx</vt:lpstr>
      <vt:lpstr>46_Levine_june2013_v1potx</vt:lpstr>
      <vt:lpstr>47_Levine_june2013_v1potx</vt:lpstr>
      <vt:lpstr>48_Levine_june2013_v1potx</vt:lpstr>
      <vt:lpstr>49_Levine_june2013_v1potx</vt:lpstr>
      <vt:lpstr>50_Levine_june2013_v1potx</vt:lpstr>
      <vt:lpstr>3_xy</vt:lpstr>
      <vt:lpstr>8_BioenergizeME Guide</vt:lpstr>
      <vt:lpstr>51_Levine_june2013_v1potx</vt:lpstr>
      <vt:lpstr>52_Levine_june2013_v1potx</vt:lpstr>
      <vt:lpstr>53_Levine_june2013_v1potx</vt:lpstr>
      <vt:lpstr>9_BioenergizeME Guide</vt:lpstr>
      <vt:lpstr>54_Levine_june2013_v1potx</vt:lpstr>
      <vt:lpstr>55_Levine_june2013_v1potx</vt:lpstr>
      <vt:lpstr>56_Levine_june2013_v1potx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dc:creator>
  <cp:lastModifiedBy>Zaret, Shannon (CONTR)</cp:lastModifiedBy>
  <cp:revision>161</cp:revision>
  <dcterms:created xsi:type="dcterms:W3CDTF">2011-12-08T22:12:45Z</dcterms:created>
  <dcterms:modified xsi:type="dcterms:W3CDTF">2016-05-16T19:25:41Z</dcterms:modified>
</cp:coreProperties>
</file>