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8"/>
  </p:notes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80672" autoAdjust="0"/>
  </p:normalViewPr>
  <p:slideViewPr>
    <p:cSldViewPr>
      <p:cViewPr varScale="1">
        <p:scale>
          <a:sx n="55" d="100"/>
          <a:sy n="55" d="100"/>
        </p:scale>
        <p:origin x="84" y="300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69CCE0-184C-4685-8528-10CBA3EC768B}" type="datetimeFigureOut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F75D11-0079-4D42-8AE6-22398F6E9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7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49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60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103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8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ERE Black Slide I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33687" y="3994059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2323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4582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0772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152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9D5F90-698F-4648-998C-942A6B835C08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0FF60C-086B-4B66-8648-5629063C4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/>
          <p:cNvSpPr txBox="1">
            <a:spLocks/>
          </p:cNvSpPr>
          <p:nvPr userDrawn="1"/>
        </p:nvSpPr>
        <p:spPr>
          <a:xfrm>
            <a:off x="42335" y="6532122"/>
            <a:ext cx="452308" cy="2413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algn="ctr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fld id="{1EF35371-194E-174F-9528-630C4585B8CC}" type="slidenum">
              <a:rPr lang="en-US" sz="1000">
                <a:solidFill>
                  <a:srgbClr val="50565C"/>
                </a:solidFill>
                <a:latin typeface="Calibri"/>
                <a:ea typeface="Arial" pitchFamily="-106" charset="0"/>
                <a:cs typeface="Calibri"/>
              </a:rPr>
              <a:pPr marL="342900" indent="-342900" algn="ctr" defTabSz="4572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</a:pPr>
              <a:t>‹#›</a:t>
            </a:fld>
            <a:endParaRPr lang="en-US" sz="1000" dirty="0">
              <a:solidFill>
                <a:srgbClr val="50565C"/>
              </a:solidFill>
              <a:latin typeface="Calibri"/>
              <a:ea typeface="Arial" pitchFamily="-106" charset="0"/>
              <a:cs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6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28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b="1" i="0" kern="1200">
          <a:solidFill>
            <a:srgbClr val="282B2E"/>
          </a:solidFill>
          <a:latin typeface="Calibri"/>
          <a:ea typeface="+mj-ea"/>
          <a:cs typeface="Calibri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Overview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Background and purpose</a:t>
            </a:r>
          </a:p>
          <a:p>
            <a:r>
              <a:rPr lang="en-US" dirty="0" smtClean="0">
                <a:ea typeface="ＭＳ Ｐゴシック" charset="-128"/>
              </a:rPr>
              <a:t>Methodology</a:t>
            </a:r>
          </a:p>
          <a:p>
            <a:r>
              <a:rPr lang="en-US" dirty="0" smtClean="0">
                <a:ea typeface="ＭＳ Ｐゴシック" charset="-128"/>
              </a:rPr>
              <a:t>Participants</a:t>
            </a:r>
          </a:p>
          <a:p>
            <a:r>
              <a:rPr lang="en-US" dirty="0" smtClean="0">
                <a:ea typeface="ＭＳ Ｐゴシック" charset="-128"/>
              </a:rPr>
              <a:t>Findings and themes</a:t>
            </a:r>
          </a:p>
          <a:p>
            <a:r>
              <a:rPr lang="en-US" dirty="0" smtClean="0">
                <a:ea typeface="ＭＳ Ｐゴシック" charset="-128"/>
              </a:rPr>
              <a:t>Conclusions</a:t>
            </a:r>
          </a:p>
          <a:p>
            <a:pPr>
              <a:buFontTx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Background and Purpose</a:t>
            </a:r>
          </a:p>
        </p:txBody>
      </p:sp>
      <p:sp>
        <p:nvSpPr>
          <p:cNvPr id="80899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[Information on the reason you decided to complete the interviews, and the main research questions you were trying to address]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Interview Methodology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charset="-128"/>
              </a:rPr>
              <a:t>[</a:t>
            </a:r>
            <a:r>
              <a:rPr lang="en-US" dirty="0" smtClean="0">
                <a:ea typeface="ＭＳ Ｐゴシック" charset="-128"/>
              </a:rPr>
              <a:t>I</a:t>
            </a:r>
            <a:r>
              <a:rPr lang="en-US" sz="2400" dirty="0" smtClean="0">
                <a:ea typeface="ＭＳ Ｐゴシック" charset="-128"/>
              </a:rPr>
              <a:t>nformation on the criteria you used for selecting participants, the method you used to conduct the sessions, etc.]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Participants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[Information on the main characteristics of each participant – gender, position, age, etc.]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Findings and Themes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[Organize by research question or themes that emerge during the sessions; be sure to report on anything that was unusual or surprising]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Conclusions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[Discuss the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Calibri"/>
                <a:ea typeface="ＭＳ Ｐゴシック" charset="-128"/>
                <a:cs typeface="Calibri"/>
              </a:rPr>
              <a:t>design implications of the results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]</a:t>
            </a:r>
          </a:p>
          <a:p>
            <a:pPr marL="742950" marR="0" lvl="1" indent="-28575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ERE Black">
  <a:themeElements>
    <a:clrScheme name="EERE 2012-2">
      <a:dk1>
        <a:srgbClr val="50565C"/>
      </a:dk1>
      <a:lt1>
        <a:sysClr val="window" lastClr="FFFFFF"/>
      </a:lt1>
      <a:dk2>
        <a:srgbClr val="6A737B"/>
      </a:dk2>
      <a:lt2>
        <a:srgbClr val="EEECE1"/>
      </a:lt2>
      <a:accent1>
        <a:srgbClr val="7AC143"/>
      </a:accent1>
      <a:accent2>
        <a:srgbClr val="FFD200"/>
      </a:accent2>
      <a:accent3>
        <a:srgbClr val="00A4E4"/>
      </a:accent3>
      <a:accent4>
        <a:srgbClr val="00425D"/>
      </a:accent4>
      <a:accent5>
        <a:srgbClr val="00853F"/>
      </a:accent5>
      <a:accent6>
        <a:srgbClr val="F58025"/>
      </a:accent6>
      <a:hlink>
        <a:srgbClr val="006892"/>
      </a:hlink>
      <a:folHlink>
        <a:srgbClr val="6A73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fontScale="85000"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323" b="1" i="0" u="none" strike="noStrike" kern="1200" cap="none" spc="0" normalizeH="0" baseline="0" noProof="0" dirty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117</Words>
  <Application>Microsoft Office PowerPoint</Application>
  <PresentationFormat>On-screen Show (4:3)</PresentationFormat>
  <Paragraphs>16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2_EERE Black</vt:lpstr>
      <vt:lpstr>Overview</vt:lpstr>
      <vt:lpstr>Background and Purpose</vt:lpstr>
      <vt:lpstr>Interview Methodology</vt:lpstr>
      <vt:lpstr>Participants</vt:lpstr>
      <vt:lpstr>Findings and Themes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Report Template</dc:title>
  <dc:subject>Template for reporting your interview or focus group results.</dc:subject>
  <dc:creator>Spencer, Elizabeth</dc:creator>
  <cp:lastModifiedBy>Billie Bates</cp:lastModifiedBy>
  <cp:revision>109</cp:revision>
  <dcterms:created xsi:type="dcterms:W3CDTF">2011-06-04T16:38:42Z</dcterms:created>
  <dcterms:modified xsi:type="dcterms:W3CDTF">2015-09-28T16:58:08Z</dcterms:modified>
</cp:coreProperties>
</file>