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8"/>
  </p:notesMasterIdLst>
  <p:sldIdLst>
    <p:sldId id="299" r:id="rId2"/>
    <p:sldId id="300" r:id="rId3"/>
    <p:sldId id="301" r:id="rId4"/>
    <p:sldId id="302" r:id="rId5"/>
    <p:sldId id="303" r:id="rId6"/>
    <p:sldId id="304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9" autoAdjust="0"/>
    <p:restoredTop sz="80672" autoAdjust="0"/>
  </p:normalViewPr>
  <p:slideViewPr>
    <p:cSldViewPr>
      <p:cViewPr varScale="1">
        <p:scale>
          <a:sx n="55" d="100"/>
          <a:sy n="55" d="100"/>
        </p:scale>
        <p:origin x="84" y="300"/>
      </p:cViewPr>
      <p:guideLst>
        <p:guide orient="horz" pos="30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0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69CCE0-184C-4685-8528-10CBA3EC768B}" type="datetimeFigureOut">
              <a:rPr lang="en-US"/>
              <a:pPr>
                <a:defRPr/>
              </a:pPr>
              <a:t>9/28/2015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5F75D11-0079-4D42-8AE6-22398F6E98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74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0495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8601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1038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883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ERE Black Slide I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33687" y="3994059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US" sz="2323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Arial Narrow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57200" y="1066800"/>
            <a:ext cx="8458200" cy="50292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4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914400"/>
            <a:ext cx="8077200" cy="5257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520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59D5F90-698F-4648-998C-942A6B835C08}" type="datetimeFigureOut">
              <a:rPr lang="en-US" smtClean="0"/>
              <a:pPr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0FF60C-086B-4B66-8648-5629063C46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1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9"/>
          <p:cNvSpPr txBox="1">
            <a:spLocks/>
          </p:cNvSpPr>
          <p:nvPr userDrawn="1"/>
        </p:nvSpPr>
        <p:spPr>
          <a:xfrm>
            <a:off x="42335" y="6532122"/>
            <a:ext cx="452308" cy="241300"/>
          </a:xfrm>
          <a:prstGeom prst="rect">
            <a:avLst/>
          </a:prstGeom>
        </p:spPr>
        <p:txBody>
          <a:bodyPr>
            <a:prstTxWarp prst="textNoShape">
              <a:avLst/>
            </a:prstTxWarp>
            <a:normAutofit/>
          </a:bodyPr>
          <a:lstStyle/>
          <a:p>
            <a:pPr marL="342900" indent="-342900" algn="ctr" defTabSz="4572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-106" charset="0"/>
              <a:buNone/>
            </a:pPr>
            <a:fld id="{1EF35371-194E-174F-9528-630C4585B8CC}" type="slidenum">
              <a:rPr lang="en-US" sz="1000">
                <a:solidFill>
                  <a:srgbClr val="50565C"/>
                </a:solidFill>
                <a:latin typeface="Calibri"/>
                <a:ea typeface="Arial" pitchFamily="-106" charset="0"/>
                <a:cs typeface="Calibri"/>
              </a:rPr>
              <a:pPr marL="342900" indent="-342900" algn="ctr" defTabSz="457200" fontAlgn="base">
                <a:lnSpc>
                  <a:spcPct val="90000"/>
                </a:lnSpc>
                <a:spcBef>
                  <a:spcPct val="20000"/>
                </a:spcBef>
                <a:spcAft>
                  <a:spcPct val="0"/>
                </a:spcAft>
                <a:buFont typeface="Arial" pitchFamily="-106" charset="0"/>
                <a:buNone/>
              </a:pPr>
              <a:t>‹#›</a:t>
            </a:fld>
            <a:endParaRPr lang="en-US" sz="1000" dirty="0">
              <a:solidFill>
                <a:srgbClr val="50565C"/>
              </a:solidFill>
              <a:latin typeface="Calibri"/>
              <a:ea typeface="Arial" pitchFamily="-106" charset="0"/>
              <a:cs typeface="Calibri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6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28" r:id="rId3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800" b="1" i="0" kern="1200">
          <a:solidFill>
            <a:srgbClr val="282B2E"/>
          </a:solidFill>
          <a:latin typeface="Calibri"/>
          <a:ea typeface="+mj-ea"/>
          <a:cs typeface="Calibri"/>
        </a:defRPr>
      </a:lvl1pPr>
      <a:lvl2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2pPr>
      <a:lvl3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3pPr>
      <a:lvl4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4pPr>
      <a:lvl5pPr algn="l" defTabSz="457200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5pPr>
      <a:lvl6pPr marL="4572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6pPr>
      <a:lvl7pPr marL="9144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7pPr>
      <a:lvl8pPr marL="13716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8pPr>
      <a:lvl9pPr marL="1828800" algn="l" defTabSz="457200" rtl="0" fontAlgn="base">
        <a:lnSpc>
          <a:spcPts val="2800"/>
        </a:lnSpc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>
              <a:lumMod val="50000"/>
            </a:schemeClr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Overview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Background and purpose</a:t>
            </a:r>
          </a:p>
          <a:p>
            <a:r>
              <a:rPr lang="en-US" dirty="0" smtClean="0">
                <a:ea typeface="ＭＳ Ｐゴシック" charset="-128"/>
              </a:rPr>
              <a:t>Methodology</a:t>
            </a:r>
          </a:p>
          <a:p>
            <a:r>
              <a:rPr lang="en-US" dirty="0" smtClean="0">
                <a:ea typeface="ＭＳ Ｐゴシック" charset="-128"/>
              </a:rPr>
              <a:t>Participants</a:t>
            </a:r>
          </a:p>
          <a:p>
            <a:r>
              <a:rPr lang="en-US" dirty="0" smtClean="0">
                <a:ea typeface="ＭＳ Ｐゴシック" charset="-128"/>
              </a:rPr>
              <a:t>Findings and themes</a:t>
            </a:r>
          </a:p>
          <a:p>
            <a:r>
              <a:rPr lang="en-US" dirty="0" smtClean="0">
                <a:ea typeface="ＭＳ Ｐゴシック" charset="-128"/>
              </a:rPr>
              <a:t>Conclusions</a:t>
            </a:r>
          </a:p>
          <a:p>
            <a:pPr>
              <a:buFontTx/>
              <a:buNone/>
            </a:pP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Background and Purpose</a:t>
            </a:r>
          </a:p>
        </p:txBody>
      </p:sp>
      <p:sp>
        <p:nvSpPr>
          <p:cNvPr id="80899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>
                <a:ea typeface="ＭＳ Ｐゴシック" charset="-128"/>
              </a:rPr>
              <a:t>[Information on the reason you decided to complete the interviews, and the main research questions you were trying to address]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Interview Methodology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ea typeface="ＭＳ Ｐゴシック" charset="-128"/>
              </a:rPr>
              <a:t>[</a:t>
            </a:r>
            <a:r>
              <a:rPr lang="en-US" dirty="0" smtClean="0">
                <a:ea typeface="ＭＳ Ｐゴシック" charset="-128"/>
              </a:rPr>
              <a:t>I</a:t>
            </a:r>
            <a:r>
              <a:rPr lang="en-US" sz="2400" dirty="0" smtClean="0">
                <a:ea typeface="ＭＳ Ｐゴシック" charset="-128"/>
              </a:rPr>
              <a:t>nformation on the criteria you used for selecting participants, the method you used to conduct the sessions, etc.]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Participants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[Information on the main characteristics of each participant – gender, position, age, etc.]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-128"/>
              </a:rPr>
              <a:t>Findings and Themes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[Organize by research question or themes that emerge during the sessions; be sure to report on anything that was unusual or surprising]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 smtClean="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charset="-128"/>
              </a:rPr>
              <a:t>Conclusions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[Discuss the </a:t>
            </a:r>
            <a:r>
              <a:rPr lang="en-US" sz="2400" dirty="0" smtClean="0">
                <a:solidFill>
                  <a:schemeClr val="tx1">
                    <a:lumMod val="50000"/>
                  </a:schemeClr>
                </a:solidFill>
                <a:latin typeface="Calibri"/>
                <a:ea typeface="ＭＳ Ｐゴシック" charset="-128"/>
                <a:cs typeface="Calibri"/>
              </a:rPr>
              <a:t>design implications of the results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]</a:t>
            </a:r>
          </a:p>
          <a:p>
            <a:pPr marL="742950" marR="0" lvl="1" indent="-28575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Calibri"/>
              <a:ea typeface="ＭＳ Ｐゴシック" charset="-128"/>
              <a:cs typeface="Calibri"/>
            </a:endParaRPr>
          </a:p>
          <a:p>
            <a:pPr marL="742950" marR="0" lvl="1" indent="-285750" algn="l" defTabSz="4572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Calibri"/>
              <a:ea typeface="ＭＳ Ｐゴシック" charset="-128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EERE Black">
  <a:themeElements>
    <a:clrScheme name="EERE 2012-2">
      <a:dk1>
        <a:srgbClr val="50565C"/>
      </a:dk1>
      <a:lt1>
        <a:sysClr val="window" lastClr="FFFFFF"/>
      </a:lt1>
      <a:dk2>
        <a:srgbClr val="6A737B"/>
      </a:dk2>
      <a:lt2>
        <a:srgbClr val="EEECE1"/>
      </a:lt2>
      <a:accent1>
        <a:srgbClr val="7AC143"/>
      </a:accent1>
      <a:accent2>
        <a:srgbClr val="FFD200"/>
      </a:accent2>
      <a:accent3>
        <a:srgbClr val="00A4E4"/>
      </a:accent3>
      <a:accent4>
        <a:srgbClr val="00425D"/>
      </a:accent4>
      <a:accent5>
        <a:srgbClr val="00853F"/>
      </a:accent5>
      <a:accent6>
        <a:srgbClr val="F58025"/>
      </a:accent6>
      <a:hlink>
        <a:srgbClr val="006892"/>
      </a:hlink>
      <a:folHlink>
        <a:srgbClr val="6A737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 fontScale="85000" lnSpcReduction="10000"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323" b="1" i="0" u="none" strike="noStrike" kern="1200" cap="none" spc="0" normalizeH="0" baseline="0" noProof="0" dirty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</TotalTime>
  <Words>117</Words>
  <Application>Microsoft Office PowerPoint</Application>
  <PresentationFormat>On-screen Show (4:3)</PresentationFormat>
  <Paragraphs>16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Arial Narrow</vt:lpstr>
      <vt:lpstr>Calibri</vt:lpstr>
      <vt:lpstr>2_EERE Black</vt:lpstr>
      <vt:lpstr>Overview</vt:lpstr>
      <vt:lpstr>Background and Purpose</vt:lpstr>
      <vt:lpstr>Interview Methodology</vt:lpstr>
      <vt:lpstr>Participants</vt:lpstr>
      <vt:lpstr>Findings and Themes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Report Template</dc:title>
  <dc:subject>Template for reporting your interview or focus group results.</dc:subject>
  <dc:creator>Spencer, Elizabeth</dc:creator>
  <cp:lastModifiedBy>Billie Bates</cp:lastModifiedBy>
  <cp:revision>109</cp:revision>
  <dcterms:created xsi:type="dcterms:W3CDTF">2011-06-04T16:38:42Z</dcterms:created>
  <dcterms:modified xsi:type="dcterms:W3CDTF">2015-09-28T16:58:08Z</dcterms:modified>
</cp:coreProperties>
</file>